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emf" ContentType="image/x-e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slides/slide84.xml" ContentType="application/vnd.openxmlformats-officedocument.presentationml.slide+xml"/>
  <Override PartName="/ppt/slides/slide85.xml" ContentType="application/vnd.openxmlformats-officedocument.presentationml.slide+xml"/>
  <Override PartName="/ppt/slides/slide86.xml" ContentType="application/vnd.openxmlformats-officedocument.presentationml.slide+xml"/>
  <Override PartName="/ppt/slides/slide87.xml" ContentType="application/vnd.openxmlformats-officedocument.presentationml.slide+xml"/>
  <Override PartName="/ppt/slides/slide88.xml" ContentType="application/vnd.openxmlformats-officedocument.presentationml.slide+xml"/>
  <Override PartName="/ppt/slides/slide89.xml" ContentType="application/vnd.openxmlformats-officedocument.presentationml.slide+xml"/>
  <Override PartName="/ppt/slides/slide90.xml" ContentType="application/vnd.openxmlformats-officedocument.presentationml.slide+xml"/>
  <Override PartName="/ppt/slides/slide91.xml" ContentType="application/vnd.openxmlformats-officedocument.presentationml.slide+xml"/>
  <Override PartName="/ppt/slides/slide92.xml" ContentType="application/vnd.openxmlformats-officedocument.presentationml.slide+xml"/>
  <Override PartName="/ppt/slides/slide93.xml" ContentType="application/vnd.openxmlformats-officedocument.presentationml.slide+xml"/>
  <Override PartName="/ppt/slides/slide94.xml" ContentType="application/vnd.openxmlformats-officedocument.presentationml.slide+xml"/>
  <Override PartName="/ppt/slides/slide95.xml" ContentType="application/vnd.openxmlformats-officedocument.presentationml.slide+xml"/>
  <Override PartName="/ppt/slides/slide96.xml" ContentType="application/vnd.openxmlformats-officedocument.presentationml.slide+xml"/>
  <Override PartName="/ppt/slides/slide97.xml" ContentType="application/vnd.openxmlformats-officedocument.presentationml.slide+xml"/>
  <Override PartName="/ppt/slides/slide98.xml" ContentType="application/vnd.openxmlformats-officedocument.presentationml.slide+xml"/>
  <Override PartName="/ppt/slides/slide99.xml" ContentType="application/vnd.openxmlformats-officedocument.presentationml.slide+xml"/>
  <Override PartName="/ppt/slides/slide100.xml" ContentType="application/vnd.openxmlformats-officedocument.presentationml.slide+xml"/>
  <Override PartName="/ppt/slides/slide101.xml" ContentType="application/vnd.openxmlformats-officedocument.presentationml.slide+xml"/>
  <Override PartName="/ppt/slides/slide102.xml" ContentType="application/vnd.openxmlformats-officedocument.presentationml.slide+xml"/>
  <Override PartName="/ppt/slides/slide103.xml" ContentType="application/vnd.openxmlformats-officedocument.presentationml.slide+xml"/>
  <Override PartName="/ppt/slides/slide104.xml" ContentType="application/vnd.openxmlformats-officedocument.presentationml.slide+xml"/>
  <Override PartName="/ppt/slides/slide105.xml" ContentType="application/vnd.openxmlformats-officedocument.presentationml.slide+xml"/>
  <Override PartName="/ppt/slides/slide106.xml" ContentType="application/vnd.openxmlformats-officedocument.presentationml.slide+xml"/>
  <Override PartName="/ppt/slides/slide107.xml" ContentType="application/vnd.openxmlformats-officedocument.presentationml.slide+xml"/>
  <Override PartName="/ppt/slides/slide108.xml" ContentType="application/vnd.openxmlformats-officedocument.presentationml.slide+xml"/>
  <Override PartName="/ppt/slides/slide109.xml" ContentType="application/vnd.openxmlformats-officedocument.presentationml.slide+xml"/>
  <Override PartName="/ppt/slides/slide110.xml" ContentType="application/vnd.openxmlformats-officedocument.presentationml.slide+xml"/>
  <Override PartName="/ppt/slides/slide111.xml" ContentType="application/vnd.openxmlformats-officedocument.presentationml.slide+xml"/>
  <Override PartName="/ppt/slides/slide112.xml" ContentType="application/vnd.openxmlformats-officedocument.presentationml.slide+xml"/>
  <Override PartName="/ppt/slides/slide113.xml" ContentType="application/vnd.openxmlformats-officedocument.presentationml.slide+xml"/>
  <Override PartName="/ppt/slides/slide114.xml" ContentType="application/vnd.openxmlformats-officedocument.presentationml.slide+xml"/>
  <Override PartName="/ppt/slides/slide115.xml" ContentType="application/vnd.openxmlformats-officedocument.presentationml.slide+xml"/>
  <Override PartName="/ppt/slides/slide116.xml" ContentType="application/vnd.openxmlformats-officedocument.presentationml.slide+xml"/>
  <Override PartName="/ppt/slides/slide117.xml" ContentType="application/vnd.openxmlformats-officedocument.presentationml.slide+xml"/>
  <Override PartName="/ppt/slides/slide118.xml" ContentType="application/vnd.openxmlformats-officedocument.presentationml.slide+xml"/>
  <Override PartName="/ppt/slides/slide119.xml" ContentType="application/vnd.openxmlformats-officedocument.presentationml.slide+xml"/>
  <Override PartName="/ppt/slides/slide120.xml" ContentType="application/vnd.openxmlformats-officedocument.presentationml.slide+xml"/>
  <Override PartName="/ppt/slides/slide121.xml" ContentType="application/vnd.openxmlformats-officedocument.presentationml.slide+xml"/>
  <Override PartName="/ppt/slides/slide122.xml" ContentType="application/vnd.openxmlformats-officedocument.presentationml.slide+xml"/>
  <Override PartName="/ppt/slides/slide123.xml" ContentType="application/vnd.openxmlformats-officedocument.presentationml.slide+xml"/>
  <Override PartName="/ppt/slides/slide124.xml" ContentType="application/vnd.openxmlformats-officedocument.presentationml.slide+xml"/>
  <Override PartName="/ppt/slides/slide125.xml" ContentType="application/vnd.openxmlformats-officedocument.presentationml.slide+xml"/>
  <Override PartName="/ppt/slides/slide126.xml" ContentType="application/vnd.openxmlformats-officedocument.presentationml.slide+xml"/>
  <Override PartName="/ppt/slides/slide127.xml" ContentType="application/vnd.openxmlformats-officedocument.presentationml.slide+xml"/>
  <Override PartName="/ppt/slides/slide128.xml" ContentType="application/vnd.openxmlformats-officedocument.presentationml.slide+xml"/>
  <Override PartName="/ppt/slides/slide129.xml" ContentType="application/vnd.openxmlformats-officedocument.presentationml.slide+xml"/>
  <Override PartName="/ppt/slides/slide130.xml" ContentType="application/vnd.openxmlformats-officedocument.presentationml.slide+xml"/>
  <Override PartName="/ppt/slides/slide131.xml" ContentType="application/vnd.openxmlformats-officedocument.presentationml.slide+xml"/>
  <Override PartName="/ppt/slides/slide132.xml" ContentType="application/vnd.openxmlformats-officedocument.presentationml.slide+xml"/>
  <Override PartName="/ppt/slides/slide133.xml" ContentType="application/vnd.openxmlformats-officedocument.presentationml.slide+xml"/>
  <Override PartName="/ppt/slides/slide134.xml" ContentType="application/vnd.openxmlformats-officedocument.presentationml.slide+xml"/>
  <Override PartName="/ppt/slides/slide135.xml" ContentType="application/vnd.openxmlformats-officedocument.presentationml.slide+xml"/>
  <Override PartName="/ppt/slides/slide136.xml" ContentType="application/vnd.openxmlformats-officedocument.presentationml.slide+xml"/>
  <Override PartName="/ppt/slides/slide137.xml" ContentType="application/vnd.openxmlformats-officedocument.presentationml.slide+xml"/>
  <Override PartName="/ppt/slides/slide138.xml" ContentType="application/vnd.openxmlformats-officedocument.presentationml.slide+xml"/>
  <Override PartName="/ppt/slides/slide139.xml" ContentType="application/vnd.openxmlformats-officedocument.presentationml.slide+xml"/>
  <Override PartName="/ppt/slides/slide140.xml" ContentType="application/vnd.openxmlformats-officedocument.presentationml.slide+xml"/>
  <Override PartName="/ppt/slides/slide141.xml" ContentType="application/vnd.openxmlformats-officedocument.presentationml.slide+xml"/>
  <Override PartName="/ppt/slides/slide142.xml" ContentType="application/vnd.openxmlformats-officedocument.presentationml.slide+xml"/>
  <Override PartName="/ppt/slides/slide143.xml" ContentType="application/vnd.openxmlformats-officedocument.presentationml.slide+xml"/>
  <Override PartName="/ppt/slides/slide144.xml" ContentType="application/vnd.openxmlformats-officedocument.presentationml.slide+xml"/>
  <Override PartName="/ppt/slides/slide145.xml" ContentType="application/vnd.openxmlformats-officedocument.presentationml.slide+xml"/>
  <Override PartName="/ppt/slides/slide146.xml" ContentType="application/vnd.openxmlformats-officedocument.presentationml.slide+xml"/>
  <Override PartName="/ppt/slides/slide147.xml" ContentType="application/vnd.openxmlformats-officedocument.presentationml.slide+xml"/>
  <Override PartName="/ppt/slides/slide148.xml" ContentType="application/vnd.openxmlformats-officedocument.presentationml.slide+xml"/>
  <Override PartName="/ppt/slides/slide149.xml" ContentType="application/vnd.openxmlformats-officedocument.presentationml.slide+xml"/>
  <Override PartName="/ppt/slides/slide150.xml" ContentType="application/vnd.openxmlformats-officedocument.presentationml.slide+xml"/>
  <Override PartName="/ppt/slides/slide151.xml" ContentType="application/vnd.openxmlformats-officedocument.presentationml.slide+xml"/>
  <Override PartName="/ppt/slides/slide152.xml" ContentType="application/vnd.openxmlformats-officedocument.presentationml.slide+xml"/>
  <Override PartName="/ppt/slides/slide153.xml" ContentType="application/vnd.openxmlformats-officedocument.presentationml.slide+xml"/>
  <Override PartName="/ppt/slides/slide154.xml" ContentType="application/vnd.openxmlformats-officedocument.presentationml.slide+xml"/>
  <Override PartName="/ppt/slides/slide155.xml" ContentType="application/vnd.openxmlformats-officedocument.presentationml.slide+xml"/>
  <Override PartName="/ppt/slides/slide156.xml" ContentType="application/vnd.openxmlformats-officedocument.presentationml.slide+xml"/>
  <Override PartName="/ppt/slides/slide157.xml" ContentType="application/vnd.openxmlformats-officedocument.presentationml.slide+xml"/>
  <Override PartName="/ppt/slides/slide158.xml" ContentType="application/vnd.openxmlformats-officedocument.presentationml.slide+xml"/>
  <Override PartName="/ppt/slides/slide159.xml" ContentType="application/vnd.openxmlformats-officedocument.presentationml.slide+xml"/>
  <Override PartName="/ppt/slides/slide160.xml" ContentType="application/vnd.openxmlformats-officedocument.presentationml.slide+xml"/>
  <Override PartName="/ppt/slides/slide161.xml" ContentType="application/vnd.openxmlformats-officedocument.presentationml.slide+xml"/>
  <Override PartName="/ppt/slides/slide162.xml" ContentType="application/vnd.openxmlformats-officedocument.presentationml.slide+xml"/>
  <Override PartName="/ppt/slides/slide163.xml" ContentType="application/vnd.openxmlformats-officedocument.presentationml.slide+xml"/>
  <Override PartName="/ppt/slides/slide164.xml" ContentType="application/vnd.openxmlformats-officedocument.presentationml.slide+xml"/>
  <Override PartName="/ppt/slides/slide165.xml" ContentType="application/vnd.openxmlformats-officedocument.presentationml.slide+xml"/>
  <Override PartName="/ppt/slides/slide166.xml" ContentType="application/vnd.openxmlformats-officedocument.presentationml.slide+xml"/>
  <Override PartName="/ppt/slides/slide167.xml" ContentType="application/vnd.openxmlformats-officedocument.presentationml.slide+xml"/>
  <Override PartName="/ppt/slides/slide168.xml" ContentType="application/vnd.openxmlformats-officedocument.presentationml.slide+xml"/>
  <Override PartName="/ppt/slides/slide169.xml" ContentType="application/vnd.openxmlformats-officedocument.presentationml.slide+xml"/>
  <Override PartName="/ppt/slides/slide170.xml" ContentType="application/vnd.openxmlformats-officedocument.presentationml.slide+xml"/>
  <Override PartName="/ppt/slides/slide171.xml" ContentType="application/vnd.openxmlformats-officedocument.presentationml.slide+xml"/>
  <Override PartName="/ppt/slides/slide172.xml" ContentType="application/vnd.openxmlformats-officedocument.presentationml.slide+xml"/>
  <Override PartName="/ppt/slides/slide173.xml" ContentType="application/vnd.openxmlformats-officedocument.presentationml.slide+xml"/>
  <Override PartName="/ppt/slides/slide174.xml" ContentType="application/vnd.openxmlformats-officedocument.presentationml.slide+xml"/>
  <Override PartName="/ppt/slides/slide175.xml" ContentType="application/vnd.openxmlformats-officedocument.presentationml.slide+xml"/>
  <Override PartName="/ppt/slides/slide176.xml" ContentType="application/vnd.openxmlformats-officedocument.presentationml.slide+xml"/>
  <Override PartName="/ppt/slides/slide177.xml" ContentType="application/vnd.openxmlformats-officedocument.presentationml.slide+xml"/>
  <Override PartName="/ppt/slides/slide178.xml" ContentType="application/vnd.openxmlformats-officedocument.presentationml.slide+xml"/>
  <Override PartName="/ppt/slides/slide17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48.xml" ContentType="application/vnd.openxmlformats-officedocument.presentationml.notesSlide+xml"/>
  <Override PartName="/ppt/notesSlides/notesSlide49.xml" ContentType="application/vnd.openxmlformats-officedocument.presentationml.notesSlide+xml"/>
  <Override PartName="/ppt/notesSlides/notesSlide50.xml" ContentType="application/vnd.openxmlformats-officedocument.presentationml.notesSlide+xml"/>
  <Override PartName="/ppt/notesSlides/notesSlide51.xml" ContentType="application/vnd.openxmlformats-officedocument.presentationml.notesSlide+xml"/>
  <Override PartName="/ppt/notesSlides/notesSlide52.xml" ContentType="application/vnd.openxmlformats-officedocument.presentationml.notesSlide+xml"/>
  <Override PartName="/ppt/notesSlides/notesSlide53.xml" ContentType="application/vnd.openxmlformats-officedocument.presentationml.notesSlide+xml"/>
  <Override PartName="/ppt/notesSlides/notesSlide54.xml" ContentType="application/vnd.openxmlformats-officedocument.presentationml.notesSlide+xml"/>
  <Override PartName="/ppt/notesSlides/notesSlide55.xml" ContentType="application/vnd.openxmlformats-officedocument.presentationml.notesSlide+xml"/>
  <Override PartName="/ppt/notesSlides/notesSlide56.xml" ContentType="application/vnd.openxmlformats-officedocument.presentationml.notesSlide+xml"/>
  <Override PartName="/ppt/notesSlides/notesSlide57.xml" ContentType="application/vnd.openxmlformats-officedocument.presentationml.notesSlide+xml"/>
  <Override PartName="/ppt/notesSlides/notesSlide58.xml" ContentType="application/vnd.openxmlformats-officedocument.presentationml.notesSlide+xml"/>
  <Override PartName="/ppt/notesSlides/notesSlide59.xml" ContentType="application/vnd.openxmlformats-officedocument.presentationml.notesSlide+xml"/>
  <Override PartName="/ppt/notesSlides/notesSlide60.xml" ContentType="application/vnd.openxmlformats-officedocument.presentationml.notesSlide+xml"/>
  <Override PartName="/ppt/notesSlides/notesSlide61.xml" ContentType="application/vnd.openxmlformats-officedocument.presentationml.notesSlide+xml"/>
  <Override PartName="/ppt/notesSlides/notesSlide62.xml" ContentType="application/vnd.openxmlformats-officedocument.presentationml.notesSlide+xml"/>
  <Override PartName="/ppt/notesSlides/notesSlide63.xml" ContentType="application/vnd.openxmlformats-officedocument.presentationml.notesSlide+xml"/>
  <Override PartName="/ppt/notesSlides/notesSlide64.xml" ContentType="application/vnd.openxmlformats-officedocument.presentationml.notesSlide+xml"/>
  <Override PartName="/ppt/notesSlides/notesSlide65.xml" ContentType="application/vnd.openxmlformats-officedocument.presentationml.notesSlide+xml"/>
  <Override PartName="/ppt/notesSlides/notesSlide66.xml" ContentType="application/vnd.openxmlformats-officedocument.presentationml.notesSlide+xml"/>
  <Override PartName="/ppt/notesSlides/notesSlide67.xml" ContentType="application/vnd.openxmlformats-officedocument.presentationml.notesSlide+xml"/>
  <Override PartName="/ppt/notesSlides/notesSlide68.xml" ContentType="application/vnd.openxmlformats-officedocument.presentationml.notesSlide+xml"/>
  <Override PartName="/ppt/notesSlides/notesSlide69.xml" ContentType="application/vnd.openxmlformats-officedocument.presentationml.notesSlide+xml"/>
  <Override PartName="/ppt/notesSlides/notesSlide70.xml" ContentType="application/vnd.openxmlformats-officedocument.presentationml.notesSlide+xml"/>
  <Override PartName="/ppt/notesSlides/notesSlide71.xml" ContentType="application/vnd.openxmlformats-officedocument.presentationml.notesSlide+xml"/>
  <Override PartName="/ppt/notesSlides/notesSlide72.xml" ContentType="application/vnd.openxmlformats-officedocument.presentationml.notesSlide+xml"/>
  <Override PartName="/ppt/notesSlides/notesSlide73.xml" ContentType="application/vnd.openxmlformats-officedocument.presentationml.notesSlide+xml"/>
  <Override PartName="/ppt/notesSlides/notesSlide74.xml" ContentType="application/vnd.openxmlformats-officedocument.presentationml.notesSlide+xml"/>
  <Override PartName="/ppt/notesSlides/notesSlide75.xml" ContentType="application/vnd.openxmlformats-officedocument.presentationml.notesSlide+xml"/>
  <Override PartName="/ppt/notesSlides/notesSlide76.xml" ContentType="application/vnd.openxmlformats-officedocument.presentationml.notesSlide+xml"/>
  <Override PartName="/ppt/notesSlides/notesSlide77.xml" ContentType="application/vnd.openxmlformats-officedocument.presentationml.notesSlide+xml"/>
  <Override PartName="/ppt/notesSlides/notesSlide78.xml" ContentType="application/vnd.openxmlformats-officedocument.presentationml.notesSlide+xml"/>
  <Override PartName="/ppt/notesSlides/notesSlide79.xml" ContentType="application/vnd.openxmlformats-officedocument.presentationml.notesSlide+xml"/>
  <Override PartName="/ppt/notesSlides/notesSlide80.xml" ContentType="application/vnd.openxmlformats-officedocument.presentationml.notesSlide+xml"/>
  <Override PartName="/ppt/notesSlides/notesSlide81.xml" ContentType="application/vnd.openxmlformats-officedocument.presentationml.notesSlide+xml"/>
  <Override PartName="/ppt/notesSlides/notesSlide82.xml" ContentType="application/vnd.openxmlformats-officedocument.presentationml.notesSlide+xml"/>
  <Override PartName="/ppt/notesSlides/notesSlide83.xml" ContentType="application/vnd.openxmlformats-officedocument.presentationml.notesSlide+xml"/>
  <Override PartName="/ppt/notesSlides/notesSlide84.xml" ContentType="application/vnd.openxmlformats-officedocument.presentationml.notesSlide+xml"/>
  <Override PartName="/ppt/notesSlides/notesSlide85.xml" ContentType="application/vnd.openxmlformats-officedocument.presentationml.notesSlide+xml"/>
  <Override PartName="/ppt/notesSlides/notesSlide86.xml" ContentType="application/vnd.openxmlformats-officedocument.presentationml.notesSlide+xml"/>
  <Override PartName="/ppt/notesSlides/notesSlide87.xml" ContentType="application/vnd.openxmlformats-officedocument.presentationml.notesSlide+xml"/>
  <Override PartName="/ppt/notesSlides/notesSlide88.xml" ContentType="application/vnd.openxmlformats-officedocument.presentationml.notesSlide+xml"/>
  <Override PartName="/ppt/notesSlides/notesSlide89.xml" ContentType="application/vnd.openxmlformats-officedocument.presentationml.notesSlide+xml"/>
  <Override PartName="/ppt/notesSlides/notesSlide90.xml" ContentType="application/vnd.openxmlformats-officedocument.presentationml.notesSlide+xml"/>
  <Override PartName="/ppt/notesSlides/notesSlide91.xml" ContentType="application/vnd.openxmlformats-officedocument.presentationml.notesSlide+xml"/>
  <Override PartName="/ppt/notesSlides/notesSlide92.xml" ContentType="application/vnd.openxmlformats-officedocument.presentationml.notesSlide+xml"/>
  <Override PartName="/ppt/notesSlides/notesSlide93.xml" ContentType="application/vnd.openxmlformats-officedocument.presentationml.notesSlide+xml"/>
  <Override PartName="/ppt/notesSlides/notesSlide94.xml" ContentType="application/vnd.openxmlformats-officedocument.presentationml.notesSlide+xml"/>
  <Override PartName="/ppt/notesSlides/notesSlide95.xml" ContentType="application/vnd.openxmlformats-officedocument.presentationml.notesSlide+xml"/>
  <Override PartName="/ppt/notesSlides/notesSlide96.xml" ContentType="application/vnd.openxmlformats-officedocument.presentationml.notesSlide+xml"/>
  <Override PartName="/ppt/notesSlides/notesSlide97.xml" ContentType="application/vnd.openxmlformats-officedocument.presentationml.notesSlide+xml"/>
  <Override PartName="/ppt/notesSlides/notesSlide98.xml" ContentType="application/vnd.openxmlformats-officedocument.presentationml.notesSlide+xml"/>
  <Override PartName="/ppt/notesSlides/notesSlide99.xml" ContentType="application/vnd.openxmlformats-officedocument.presentationml.notesSlide+xml"/>
  <Override PartName="/ppt/notesSlides/notesSlide100.xml" ContentType="application/vnd.openxmlformats-officedocument.presentationml.notesSlide+xml"/>
  <Override PartName="/ppt/notesSlides/notesSlide101.xml" ContentType="application/vnd.openxmlformats-officedocument.presentationml.notesSlide+xml"/>
  <Override PartName="/ppt/notesSlides/notesSlide102.xml" ContentType="application/vnd.openxmlformats-officedocument.presentationml.notesSlide+xml"/>
  <Override PartName="/ppt/notesSlides/notesSlide103.xml" ContentType="application/vnd.openxmlformats-officedocument.presentationml.notesSlide+xml"/>
  <Override PartName="/ppt/notesSlides/notesSlide104.xml" ContentType="application/vnd.openxmlformats-officedocument.presentationml.notesSlide+xml"/>
  <Override PartName="/ppt/notesSlides/notesSlide105.xml" ContentType="application/vnd.openxmlformats-officedocument.presentationml.notesSlide+xml"/>
  <Override PartName="/ppt/notesSlides/notesSlide106.xml" ContentType="application/vnd.openxmlformats-officedocument.presentationml.notesSlide+xml"/>
  <Override PartName="/ppt/notesSlides/notesSlide107.xml" ContentType="application/vnd.openxmlformats-officedocument.presentationml.notesSlide+xml"/>
  <Override PartName="/ppt/notesSlides/notesSlide108.xml" ContentType="application/vnd.openxmlformats-officedocument.presentationml.notesSlide+xml"/>
  <Override PartName="/ppt/notesSlides/notesSlide109.xml" ContentType="application/vnd.openxmlformats-officedocument.presentationml.notesSlide+xml"/>
  <Override PartName="/ppt/notesSlides/notesSlide110.xml" ContentType="application/vnd.openxmlformats-officedocument.presentationml.notesSlide+xml"/>
  <Override PartName="/ppt/notesSlides/notesSlide111.xml" ContentType="application/vnd.openxmlformats-officedocument.presentationml.notesSlide+xml"/>
  <Override PartName="/ppt/notesSlides/notesSlide112.xml" ContentType="application/vnd.openxmlformats-officedocument.presentationml.notesSlide+xml"/>
  <Override PartName="/ppt/notesSlides/notesSlide113.xml" ContentType="application/vnd.openxmlformats-officedocument.presentationml.notesSlide+xml"/>
  <Override PartName="/ppt/notesSlides/notesSlide114.xml" ContentType="application/vnd.openxmlformats-officedocument.presentationml.notesSlide+xml"/>
  <Override PartName="/ppt/notesSlides/notesSlide115.xml" ContentType="application/vnd.openxmlformats-officedocument.presentationml.notesSlide+xml"/>
  <Override PartName="/ppt/notesSlides/notesSlide116.xml" ContentType="application/vnd.openxmlformats-officedocument.presentationml.notesSlide+xml"/>
  <Override PartName="/ppt/notesSlides/notesSlide117.xml" ContentType="application/vnd.openxmlformats-officedocument.presentationml.notesSlide+xml"/>
  <Override PartName="/ppt/notesSlides/notesSlide118.xml" ContentType="application/vnd.openxmlformats-officedocument.presentationml.notesSlide+xml"/>
  <Override PartName="/ppt/notesSlides/notesSlide119.xml" ContentType="application/vnd.openxmlformats-officedocument.presentationml.notesSlide+xml"/>
  <Override PartName="/ppt/notesSlides/notesSlide120.xml" ContentType="application/vnd.openxmlformats-officedocument.presentationml.notesSlide+xml"/>
  <Override PartName="/ppt/notesSlides/notesSlide121.xml" ContentType="application/vnd.openxmlformats-officedocument.presentationml.notesSlide+xml"/>
  <Override PartName="/ppt/notesSlides/notesSlide122.xml" ContentType="application/vnd.openxmlformats-officedocument.presentationml.notesSlide+xml"/>
  <Override PartName="/ppt/notesSlides/notesSlide123.xml" ContentType="application/vnd.openxmlformats-officedocument.presentationml.notesSlide+xml"/>
  <Override PartName="/ppt/notesSlides/notesSlide124.xml" ContentType="application/vnd.openxmlformats-officedocument.presentationml.notesSlide+xml"/>
  <Override PartName="/ppt/notesSlides/notesSlide125.xml" ContentType="application/vnd.openxmlformats-officedocument.presentationml.notesSlide+xml"/>
  <Override PartName="/ppt/notesSlides/notesSlide126.xml" ContentType="application/vnd.openxmlformats-officedocument.presentationml.notesSlide+xml"/>
  <Override PartName="/ppt/notesSlides/notesSlide127.xml" ContentType="application/vnd.openxmlformats-officedocument.presentationml.notesSlide+xml"/>
  <Override PartName="/ppt/notesSlides/notesSlide128.xml" ContentType="application/vnd.openxmlformats-officedocument.presentationml.notesSlide+xml"/>
  <Override PartName="/ppt/notesSlides/notesSlide129.xml" ContentType="application/vnd.openxmlformats-officedocument.presentationml.notesSlide+xml"/>
  <Override PartName="/ppt/notesSlides/notesSlide130.xml" ContentType="application/vnd.openxmlformats-officedocument.presentationml.notesSlide+xml"/>
  <Override PartName="/ppt/notesSlides/notesSlide131.xml" ContentType="application/vnd.openxmlformats-officedocument.presentationml.notesSlide+xml"/>
  <Override PartName="/ppt/notesSlides/notesSlide132.xml" ContentType="application/vnd.openxmlformats-officedocument.presentationml.notesSlide+xml"/>
  <Override PartName="/ppt/notesSlides/notesSlide133.xml" ContentType="application/vnd.openxmlformats-officedocument.presentationml.notesSlide+xml"/>
  <Override PartName="/ppt/notesSlides/notesSlide134.xml" ContentType="application/vnd.openxmlformats-officedocument.presentationml.notesSlide+xml"/>
  <Override PartName="/ppt/notesSlides/notesSlide135.xml" ContentType="application/vnd.openxmlformats-officedocument.presentationml.notesSlide+xml"/>
  <Override PartName="/ppt/notesSlides/notesSlide136.xml" ContentType="application/vnd.openxmlformats-officedocument.presentationml.notesSlide+xml"/>
  <Override PartName="/ppt/notesSlides/notesSlide137.xml" ContentType="application/vnd.openxmlformats-officedocument.presentationml.notesSlide+xml"/>
  <Override PartName="/ppt/notesSlides/notesSlide138.xml" ContentType="application/vnd.openxmlformats-officedocument.presentationml.notesSlide+xml"/>
  <Override PartName="/ppt/notesSlides/notesSlide139.xml" ContentType="application/vnd.openxmlformats-officedocument.presentationml.notesSlide+xml"/>
  <Override PartName="/ppt/notesSlides/notesSlide140.xml" ContentType="application/vnd.openxmlformats-officedocument.presentationml.notesSlide+xml"/>
  <Override PartName="/ppt/notesSlides/notesSlide141.xml" ContentType="application/vnd.openxmlformats-officedocument.presentationml.notesSlide+xml"/>
  <Override PartName="/ppt/notesSlides/notesSlide142.xml" ContentType="application/vnd.openxmlformats-officedocument.presentationml.notesSlide+xml"/>
  <Override PartName="/ppt/notesSlides/notesSlide143.xml" ContentType="application/vnd.openxmlformats-officedocument.presentationml.notesSlide+xml"/>
  <Override PartName="/ppt/notesSlides/notesSlide144.xml" ContentType="application/vnd.openxmlformats-officedocument.presentationml.notesSlide+xml"/>
  <Override PartName="/ppt/notesSlides/notesSlide145.xml" ContentType="application/vnd.openxmlformats-officedocument.presentationml.notesSlide+xml"/>
  <Override PartName="/ppt/notesSlides/notesSlide146.xml" ContentType="application/vnd.openxmlformats-officedocument.presentationml.notesSlide+xml"/>
  <Override PartName="/ppt/notesSlides/notesSlide147.xml" ContentType="application/vnd.openxmlformats-officedocument.presentationml.notesSlide+xml"/>
  <Override PartName="/ppt/notesSlides/notesSlide148.xml" ContentType="application/vnd.openxmlformats-officedocument.presentationml.notesSlide+xml"/>
  <Override PartName="/ppt/notesSlides/notesSlide149.xml" ContentType="application/vnd.openxmlformats-officedocument.presentationml.notesSlide+xml"/>
  <Override PartName="/ppt/notesSlides/notesSlide150.xml" ContentType="application/vnd.openxmlformats-officedocument.presentationml.notesSlide+xml"/>
  <Override PartName="/ppt/notesSlides/notesSlide151.xml" ContentType="application/vnd.openxmlformats-officedocument.presentationml.notesSlide+xml"/>
  <Override PartName="/ppt/notesSlides/notesSlide152.xml" ContentType="application/vnd.openxmlformats-officedocument.presentationml.notesSlide+xml"/>
  <Override PartName="/ppt/notesSlides/notesSlide153.xml" ContentType="application/vnd.openxmlformats-officedocument.presentationml.notesSlide+xml"/>
  <Override PartName="/ppt/notesSlides/notesSlide154.xml" ContentType="application/vnd.openxmlformats-officedocument.presentationml.notesSlide+xml"/>
  <Override PartName="/ppt/notesSlides/notesSlide155.xml" ContentType="application/vnd.openxmlformats-officedocument.presentationml.notesSlide+xml"/>
  <Override PartName="/ppt/notesSlides/notesSlide156.xml" ContentType="application/vnd.openxmlformats-officedocument.presentationml.notesSlide+xml"/>
  <Override PartName="/ppt/notesSlides/notesSlide157.xml" ContentType="application/vnd.openxmlformats-officedocument.presentationml.notesSlide+xml"/>
  <Override PartName="/ppt/notesSlides/notesSlide158.xml" ContentType="application/vnd.openxmlformats-officedocument.presentationml.notesSlide+xml"/>
  <Override PartName="/ppt/notesSlides/notesSlide159.xml" ContentType="application/vnd.openxmlformats-officedocument.presentationml.notesSlide+xml"/>
  <Override PartName="/ppt/notesSlides/notesSlide160.xml" ContentType="application/vnd.openxmlformats-officedocument.presentationml.notesSlide+xml"/>
  <Override PartName="/ppt/notesSlides/notesSlide161.xml" ContentType="application/vnd.openxmlformats-officedocument.presentationml.notesSlide+xml"/>
  <Override PartName="/ppt/notesSlides/notesSlide162.xml" ContentType="application/vnd.openxmlformats-officedocument.presentationml.notesSlide+xml"/>
  <Override PartName="/ppt/notesSlides/notesSlide163.xml" ContentType="application/vnd.openxmlformats-officedocument.presentationml.notesSlide+xml"/>
  <Override PartName="/ppt/notesSlides/notesSlide164.xml" ContentType="application/vnd.openxmlformats-officedocument.presentationml.notesSlide+xml"/>
  <Override PartName="/ppt/notesSlides/notesSlide165.xml" ContentType="application/vnd.openxmlformats-officedocument.presentationml.notesSlide+xml"/>
  <Override PartName="/ppt/notesSlides/notesSlide166.xml" ContentType="application/vnd.openxmlformats-officedocument.presentationml.notesSlide+xml"/>
  <Override PartName="/ppt/notesSlides/notesSlide167.xml" ContentType="application/vnd.openxmlformats-officedocument.presentationml.notesSlide+xml"/>
  <Override PartName="/ppt/notesSlides/notesSlide168.xml" ContentType="application/vnd.openxmlformats-officedocument.presentationml.notesSlide+xml"/>
  <Override PartName="/ppt/notesSlides/notesSlide169.xml" ContentType="application/vnd.openxmlformats-officedocument.presentationml.notesSlide+xml"/>
  <Override PartName="/ppt/notesSlides/notesSlide170.xml" ContentType="application/vnd.openxmlformats-officedocument.presentationml.notesSlide+xml"/>
  <Override PartName="/ppt/notesSlides/notesSlide171.xml" ContentType="application/vnd.openxmlformats-officedocument.presentationml.notesSlide+xml"/>
  <Override PartName="/ppt/notesSlides/notesSlide172.xml" ContentType="application/vnd.openxmlformats-officedocument.presentationml.notesSlide+xml"/>
  <Override PartName="/ppt/notesSlides/notesSlide173.xml" ContentType="application/vnd.openxmlformats-officedocument.presentationml.notesSlide+xml"/>
  <Override PartName="/ppt/notesSlides/notesSlide174.xml" ContentType="application/vnd.openxmlformats-officedocument.presentationml.notesSlide+xml"/>
  <Override PartName="/ppt/notesSlides/notesSlide17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saveSubsetFonts="1">
  <p:sldMasterIdLst>
    <p:sldMasterId id="2147483648" r:id="rId1"/>
  </p:sldMasterIdLst>
  <p:notesMasterIdLst>
    <p:notesMasterId r:id="rId181"/>
  </p:notesMasterIdLst>
  <p:handoutMasterIdLst>
    <p:handoutMasterId r:id="rId182"/>
  </p:handoutMasterIdLst>
  <p:sldIdLst>
    <p:sldId id="256" r:id="rId2"/>
    <p:sldId id="392"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464" r:id="rId17"/>
    <p:sldId id="458" r:id="rId18"/>
    <p:sldId id="459" r:id="rId19"/>
    <p:sldId id="460" r:id="rId20"/>
    <p:sldId id="461" r:id="rId21"/>
    <p:sldId id="465" r:id="rId22"/>
    <p:sldId id="466" r:id="rId23"/>
    <p:sldId id="453" r:id="rId24"/>
    <p:sldId id="454" r:id="rId25"/>
    <p:sldId id="273" r:id="rId26"/>
    <p:sldId id="463" r:id="rId27"/>
    <p:sldId id="278" r:id="rId28"/>
    <p:sldId id="274" r:id="rId29"/>
    <p:sldId id="275" r:id="rId30"/>
    <p:sldId id="276" r:id="rId31"/>
    <p:sldId id="277" r:id="rId32"/>
    <p:sldId id="279" r:id="rId33"/>
    <p:sldId id="280" r:id="rId34"/>
    <p:sldId id="281" r:id="rId35"/>
    <p:sldId id="282" r:id="rId36"/>
    <p:sldId id="283" r:id="rId37"/>
    <p:sldId id="284" r:id="rId38"/>
    <p:sldId id="285" r:id="rId39"/>
    <p:sldId id="286" r:id="rId40"/>
    <p:sldId id="287" r:id="rId41"/>
    <p:sldId id="288" r:id="rId42"/>
    <p:sldId id="289" r:id="rId43"/>
    <p:sldId id="290" r:id="rId44"/>
    <p:sldId id="291" r:id="rId45"/>
    <p:sldId id="292" r:id="rId46"/>
    <p:sldId id="293" r:id="rId47"/>
    <p:sldId id="294" r:id="rId48"/>
    <p:sldId id="295" r:id="rId49"/>
    <p:sldId id="296" r:id="rId50"/>
    <p:sldId id="395" r:id="rId51"/>
    <p:sldId id="396" r:id="rId52"/>
    <p:sldId id="297" r:id="rId53"/>
    <p:sldId id="298" r:id="rId54"/>
    <p:sldId id="299" r:id="rId55"/>
    <p:sldId id="300" r:id="rId56"/>
    <p:sldId id="301" r:id="rId57"/>
    <p:sldId id="302" r:id="rId58"/>
    <p:sldId id="303" r:id="rId59"/>
    <p:sldId id="304" r:id="rId60"/>
    <p:sldId id="467" r:id="rId61"/>
    <p:sldId id="305" r:id="rId62"/>
    <p:sldId id="306" r:id="rId63"/>
    <p:sldId id="468" r:id="rId64"/>
    <p:sldId id="469" r:id="rId65"/>
    <p:sldId id="307" r:id="rId66"/>
    <p:sldId id="308" r:id="rId67"/>
    <p:sldId id="309" r:id="rId68"/>
    <p:sldId id="310" r:id="rId69"/>
    <p:sldId id="478" r:id="rId70"/>
    <p:sldId id="311" r:id="rId71"/>
    <p:sldId id="479" r:id="rId72"/>
    <p:sldId id="474" r:id="rId73"/>
    <p:sldId id="475" r:id="rId74"/>
    <p:sldId id="398" r:id="rId75"/>
    <p:sldId id="477" r:id="rId76"/>
    <p:sldId id="476" r:id="rId77"/>
    <p:sldId id="472" r:id="rId78"/>
    <p:sldId id="473" r:id="rId79"/>
    <p:sldId id="470" r:id="rId80"/>
    <p:sldId id="471" r:id="rId81"/>
    <p:sldId id="312" r:id="rId82"/>
    <p:sldId id="399" r:id="rId83"/>
    <p:sldId id="313" r:id="rId84"/>
    <p:sldId id="314" r:id="rId85"/>
    <p:sldId id="315" r:id="rId86"/>
    <p:sldId id="339" r:id="rId87"/>
    <p:sldId id="340" r:id="rId88"/>
    <p:sldId id="341" r:id="rId89"/>
    <p:sldId id="342" r:id="rId90"/>
    <p:sldId id="343" r:id="rId91"/>
    <p:sldId id="482" r:id="rId92"/>
    <p:sldId id="484" r:id="rId93"/>
    <p:sldId id="344" r:id="rId94"/>
    <p:sldId id="345" r:id="rId95"/>
    <p:sldId id="455" r:id="rId96"/>
    <p:sldId id="346" r:id="rId97"/>
    <p:sldId id="347" r:id="rId98"/>
    <p:sldId id="348" r:id="rId99"/>
    <p:sldId id="485" r:id="rId100"/>
    <p:sldId id="486" r:id="rId101"/>
    <p:sldId id="487" r:id="rId102"/>
    <p:sldId id="356" r:id="rId103"/>
    <p:sldId id="483" r:id="rId104"/>
    <p:sldId id="357" r:id="rId105"/>
    <p:sldId id="358" r:id="rId106"/>
    <p:sldId id="359" r:id="rId107"/>
    <p:sldId id="360" r:id="rId108"/>
    <p:sldId id="361" r:id="rId109"/>
    <p:sldId id="362" r:id="rId110"/>
    <p:sldId id="363" r:id="rId111"/>
    <p:sldId id="364" r:id="rId112"/>
    <p:sldId id="457" r:id="rId113"/>
    <p:sldId id="488" r:id="rId114"/>
    <p:sldId id="481" r:id="rId115"/>
    <p:sldId id="371" r:id="rId116"/>
    <p:sldId id="372" r:id="rId117"/>
    <p:sldId id="373" r:id="rId118"/>
    <p:sldId id="374" r:id="rId119"/>
    <p:sldId id="375" r:id="rId120"/>
    <p:sldId id="376" r:id="rId121"/>
    <p:sldId id="377" r:id="rId122"/>
    <p:sldId id="378" r:id="rId123"/>
    <p:sldId id="381" r:id="rId124"/>
    <p:sldId id="382" r:id="rId125"/>
    <p:sldId id="490" r:id="rId126"/>
    <p:sldId id="491" r:id="rId127"/>
    <p:sldId id="443" r:id="rId128"/>
    <p:sldId id="444" r:id="rId129"/>
    <p:sldId id="445" r:id="rId130"/>
    <p:sldId id="446" r:id="rId131"/>
    <p:sldId id="447" r:id="rId132"/>
    <p:sldId id="448" r:id="rId133"/>
    <p:sldId id="449" r:id="rId134"/>
    <p:sldId id="450" r:id="rId135"/>
    <p:sldId id="451" r:id="rId136"/>
    <p:sldId id="389" r:id="rId137"/>
    <p:sldId id="452" r:id="rId138"/>
    <p:sldId id="388" r:id="rId139"/>
    <p:sldId id="390" r:id="rId140"/>
    <p:sldId id="391" r:id="rId141"/>
    <p:sldId id="394" r:id="rId142"/>
    <p:sldId id="430" r:id="rId143"/>
    <p:sldId id="400" r:id="rId144"/>
    <p:sldId id="401" r:id="rId145"/>
    <p:sldId id="402" r:id="rId146"/>
    <p:sldId id="403" r:id="rId147"/>
    <p:sldId id="404" r:id="rId148"/>
    <p:sldId id="405" r:id="rId149"/>
    <p:sldId id="406" r:id="rId150"/>
    <p:sldId id="407" r:id="rId151"/>
    <p:sldId id="408" r:id="rId152"/>
    <p:sldId id="409" r:id="rId153"/>
    <p:sldId id="410" r:id="rId154"/>
    <p:sldId id="411" r:id="rId155"/>
    <p:sldId id="412" r:id="rId156"/>
    <p:sldId id="413" r:id="rId157"/>
    <p:sldId id="414" r:id="rId158"/>
    <p:sldId id="415" r:id="rId159"/>
    <p:sldId id="416" r:id="rId160"/>
    <p:sldId id="417" r:id="rId161"/>
    <p:sldId id="418" r:id="rId162"/>
    <p:sldId id="419" r:id="rId163"/>
    <p:sldId id="456" r:id="rId164"/>
    <p:sldId id="420" r:id="rId165"/>
    <p:sldId id="421" r:id="rId166"/>
    <p:sldId id="422" r:id="rId167"/>
    <p:sldId id="432" r:id="rId168"/>
    <p:sldId id="423" r:id="rId169"/>
    <p:sldId id="424" r:id="rId170"/>
    <p:sldId id="425" r:id="rId171"/>
    <p:sldId id="426" r:id="rId172"/>
    <p:sldId id="427" r:id="rId173"/>
    <p:sldId id="428" r:id="rId174"/>
    <p:sldId id="429" r:id="rId175"/>
    <p:sldId id="441" r:id="rId176"/>
    <p:sldId id="439" r:id="rId177"/>
    <p:sldId id="492" r:id="rId178"/>
    <p:sldId id="489" r:id="rId179"/>
    <p:sldId id="493" r:id="rId180"/>
  </p:sldIdLst>
  <p:sldSz cx="9144000" cy="6858000" type="screen4x3"/>
  <p:notesSz cx="7315200" cy="9601200"/>
  <p:defaultTextStyle>
    <a:defPPr>
      <a:defRPr lang="en-US"/>
    </a:defPPr>
    <a:lvl1pPr algn="l" rtl="0" eaLnBrk="0" fontAlgn="base" hangingPunct="0">
      <a:spcBef>
        <a:spcPct val="0"/>
      </a:spcBef>
      <a:spcAft>
        <a:spcPct val="0"/>
      </a:spcAft>
      <a:defRPr sz="2400" kern="1200">
        <a:solidFill>
          <a:schemeClr val="tx1"/>
        </a:solidFill>
        <a:latin typeface="Arial" pitchFamily="34" charset="0"/>
        <a:ea typeface="+mn-ea"/>
        <a:cs typeface="+mn-cs"/>
      </a:defRPr>
    </a:lvl1pPr>
    <a:lvl2pPr marL="457200" algn="l" rtl="0" eaLnBrk="0" fontAlgn="base" hangingPunct="0">
      <a:spcBef>
        <a:spcPct val="0"/>
      </a:spcBef>
      <a:spcAft>
        <a:spcPct val="0"/>
      </a:spcAft>
      <a:defRPr sz="2400" kern="1200">
        <a:solidFill>
          <a:schemeClr val="tx1"/>
        </a:solidFill>
        <a:latin typeface="Arial" pitchFamily="34" charset="0"/>
        <a:ea typeface="+mn-ea"/>
        <a:cs typeface="+mn-cs"/>
      </a:defRPr>
    </a:lvl2pPr>
    <a:lvl3pPr marL="914400" algn="l" rtl="0" eaLnBrk="0" fontAlgn="base" hangingPunct="0">
      <a:spcBef>
        <a:spcPct val="0"/>
      </a:spcBef>
      <a:spcAft>
        <a:spcPct val="0"/>
      </a:spcAft>
      <a:defRPr sz="2400" kern="1200">
        <a:solidFill>
          <a:schemeClr val="tx1"/>
        </a:solidFill>
        <a:latin typeface="Arial" pitchFamily="34" charset="0"/>
        <a:ea typeface="+mn-ea"/>
        <a:cs typeface="+mn-cs"/>
      </a:defRPr>
    </a:lvl3pPr>
    <a:lvl4pPr marL="1371600" algn="l" rtl="0" eaLnBrk="0" fontAlgn="base" hangingPunct="0">
      <a:spcBef>
        <a:spcPct val="0"/>
      </a:spcBef>
      <a:spcAft>
        <a:spcPct val="0"/>
      </a:spcAft>
      <a:defRPr sz="2400" kern="1200">
        <a:solidFill>
          <a:schemeClr val="tx1"/>
        </a:solidFill>
        <a:latin typeface="Arial" pitchFamily="34" charset="0"/>
        <a:ea typeface="+mn-ea"/>
        <a:cs typeface="+mn-cs"/>
      </a:defRPr>
    </a:lvl4pPr>
    <a:lvl5pPr marL="1828800" algn="l" rtl="0" eaLnBrk="0" fontAlgn="base" hangingPunct="0">
      <a:spcBef>
        <a:spcPct val="0"/>
      </a:spcBef>
      <a:spcAft>
        <a:spcPct val="0"/>
      </a:spcAft>
      <a:defRPr sz="2400" kern="1200">
        <a:solidFill>
          <a:schemeClr val="tx1"/>
        </a:solidFill>
        <a:latin typeface="Arial" pitchFamily="34" charset="0"/>
        <a:ea typeface="+mn-ea"/>
        <a:cs typeface="+mn-cs"/>
      </a:defRPr>
    </a:lvl5pPr>
    <a:lvl6pPr marL="2286000" algn="l" defTabSz="914400" rtl="0" eaLnBrk="1" latinLnBrk="0" hangingPunct="1">
      <a:defRPr sz="2400" kern="1200">
        <a:solidFill>
          <a:schemeClr val="tx1"/>
        </a:solidFill>
        <a:latin typeface="Arial" pitchFamily="34" charset="0"/>
        <a:ea typeface="+mn-ea"/>
        <a:cs typeface="+mn-cs"/>
      </a:defRPr>
    </a:lvl6pPr>
    <a:lvl7pPr marL="2743200" algn="l" defTabSz="914400" rtl="0" eaLnBrk="1" latinLnBrk="0" hangingPunct="1">
      <a:defRPr sz="2400" kern="1200">
        <a:solidFill>
          <a:schemeClr val="tx1"/>
        </a:solidFill>
        <a:latin typeface="Arial" pitchFamily="34" charset="0"/>
        <a:ea typeface="+mn-ea"/>
        <a:cs typeface="+mn-cs"/>
      </a:defRPr>
    </a:lvl7pPr>
    <a:lvl8pPr marL="3200400" algn="l" defTabSz="914400" rtl="0" eaLnBrk="1" latinLnBrk="0" hangingPunct="1">
      <a:defRPr sz="2400" kern="1200">
        <a:solidFill>
          <a:schemeClr val="tx1"/>
        </a:solidFill>
        <a:latin typeface="Arial" pitchFamily="34" charset="0"/>
        <a:ea typeface="+mn-ea"/>
        <a:cs typeface="+mn-cs"/>
      </a:defRPr>
    </a:lvl8pPr>
    <a:lvl9pPr marL="3657600" algn="l" defTabSz="914400" rtl="0" eaLnBrk="1" latinLnBrk="0" hangingPunct="1">
      <a:defRPr sz="2400" kern="1200">
        <a:solidFill>
          <a:schemeClr val="tx1"/>
        </a:solidFill>
        <a:latin typeface="Arial"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3024">
          <p15:clr>
            <a:srgbClr val="A4A3A4"/>
          </p15:clr>
        </p15:guide>
        <p15:guide id="2" pos="2304">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D3C6D2"/>
    <a:srgbClr val="002D80"/>
    <a:srgbClr val="002F80"/>
    <a:srgbClr val="FF9900"/>
    <a:srgbClr val="009900"/>
    <a:srgbClr val="EAEAEA"/>
    <a:srgbClr val="FF00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090" autoAdjust="0"/>
    <p:restoredTop sz="74907" autoAdjust="0"/>
  </p:normalViewPr>
  <p:slideViewPr>
    <p:cSldViewPr snapToGrid="0">
      <p:cViewPr>
        <p:scale>
          <a:sx n="60" d="100"/>
          <a:sy n="60" d="100"/>
        </p:scale>
        <p:origin x="163" y="149"/>
      </p:cViewPr>
      <p:guideLst>
        <p:guide orient="horz" pos="2160"/>
        <p:guide pos="2880"/>
      </p:guideLst>
    </p:cSldViewPr>
  </p:slideViewPr>
  <p:outlineViewPr>
    <p:cViewPr>
      <p:scale>
        <a:sx n="33" d="100"/>
        <a:sy n="33" d="100"/>
      </p:scale>
      <p:origin x="0" y="1440"/>
    </p:cViewPr>
    <p:sldLst>
      <p:sld r:id="rId1" collapse="1"/>
    </p:sldLst>
  </p:outlineViewPr>
  <p:notesTextViewPr>
    <p:cViewPr>
      <p:scale>
        <a:sx n="100" d="100"/>
        <a:sy n="100" d="100"/>
      </p:scale>
      <p:origin x="0" y="0"/>
    </p:cViewPr>
  </p:notesTextViewPr>
  <p:sorterViewPr>
    <p:cViewPr>
      <p:scale>
        <a:sx n="66" d="100"/>
        <a:sy n="66" d="100"/>
      </p:scale>
      <p:origin x="0" y="-21582"/>
    </p:cViewPr>
  </p:sorterViewPr>
  <p:notesViewPr>
    <p:cSldViewPr snapToGrid="0">
      <p:cViewPr>
        <p:scale>
          <a:sx n="100" d="100"/>
          <a:sy n="100" d="100"/>
        </p:scale>
        <p:origin x="-708" y="2580"/>
      </p:cViewPr>
      <p:guideLst>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slide" Target="slides/slide153.xml"/><Relationship Id="rId159" Type="http://schemas.openxmlformats.org/officeDocument/2006/relationships/slide" Target="slides/slide158.xml"/><Relationship Id="rId175" Type="http://schemas.openxmlformats.org/officeDocument/2006/relationships/slide" Target="slides/slide174.xml"/><Relationship Id="rId170" Type="http://schemas.openxmlformats.org/officeDocument/2006/relationships/slide" Target="slides/slide169.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notesMaster" Target="notesMasters/notesMaster1.xml"/><Relationship Id="rId186" Type="http://schemas.openxmlformats.org/officeDocument/2006/relationships/tableStyles" Target="tableStyles.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handoutMaster" Target="handoutMasters/handoutMaster1.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4" Type="http://schemas.openxmlformats.org/officeDocument/2006/relationships/slide" Target="slides/slide3.xml"/><Relationship Id="rId9" Type="http://schemas.openxmlformats.org/officeDocument/2006/relationships/slide" Target="slides/slide8.xml"/><Relationship Id="rId172" Type="http://schemas.openxmlformats.org/officeDocument/2006/relationships/slide" Target="slides/slide171.xml"/><Relationship Id="rId180" Type="http://schemas.openxmlformats.org/officeDocument/2006/relationships/slide" Target="slides/slide179.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presProps" Target="pres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viewProps" Target="viewProps.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theme" Target="theme/theme1.xml"/></Relationships>
</file>

<file path=ppt/_rels/viewProps.xml.rels><?xml version="1.0" encoding="UTF-8" standalone="yes"?>
<Relationships xmlns="http://schemas.openxmlformats.org/package/2006/relationships"><Relationship Id="rId1" Type="http://schemas.openxmlformats.org/officeDocument/2006/relationships/slide" Target="slides/slide15.xml"/></Relationships>
</file>

<file path=ppt/drawings/_rels/vmlDrawing1.vml.rels><?xml version="1.0" encoding="UTF-8" standalone="yes"?>
<Relationships xmlns="http://schemas.openxmlformats.org/package/2006/relationships"><Relationship Id="rId3" Type="http://schemas.openxmlformats.org/officeDocument/2006/relationships/image" Target="../media/image8.wmf"/><Relationship Id="rId2" Type="http://schemas.openxmlformats.org/officeDocument/2006/relationships/image" Target="../media/image7.wmf"/><Relationship Id="rId1" Type="http://schemas.openxmlformats.org/officeDocument/2006/relationships/image" Target="../media/image6.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50.w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57.emf"/></Relationships>
</file>

<file path=ppt/drawings/_rels/vmlDrawing12.vml.rels><?xml version="1.0" encoding="UTF-8" standalone="yes"?>
<Relationships xmlns="http://schemas.openxmlformats.org/package/2006/relationships"><Relationship Id="rId3" Type="http://schemas.openxmlformats.org/officeDocument/2006/relationships/image" Target="../media/image60.wmf"/><Relationship Id="rId2" Type="http://schemas.openxmlformats.org/officeDocument/2006/relationships/image" Target="../media/image59.wmf"/><Relationship Id="rId1" Type="http://schemas.openxmlformats.org/officeDocument/2006/relationships/image" Target="../media/image58.png"/><Relationship Id="rId4" Type="http://schemas.openxmlformats.org/officeDocument/2006/relationships/image" Target="../media/image61.w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88.w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91.png"/></Relationships>
</file>

<file path=ppt/drawings/_rels/vmlDrawing15.vml.rels><?xml version="1.0" encoding="UTF-8" standalone="yes"?>
<Relationships xmlns="http://schemas.openxmlformats.org/package/2006/relationships"><Relationship Id="rId2" Type="http://schemas.openxmlformats.org/officeDocument/2006/relationships/image" Target="../media/image93.wmf"/><Relationship Id="rId1" Type="http://schemas.openxmlformats.org/officeDocument/2006/relationships/image" Target="../media/image92.png"/></Relationships>
</file>

<file path=ppt/drawings/_rels/vmlDrawing16.vml.rels><?xml version="1.0" encoding="UTF-8" standalone="yes"?>
<Relationships xmlns="http://schemas.openxmlformats.org/package/2006/relationships"><Relationship Id="rId2" Type="http://schemas.openxmlformats.org/officeDocument/2006/relationships/image" Target="../media/image95.png"/><Relationship Id="rId1" Type="http://schemas.openxmlformats.org/officeDocument/2006/relationships/image" Target="../media/image94.w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102.w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113.wmf"/></Relationships>
</file>

<file path=ppt/drawings/_rels/vmlDrawing19.vml.rels><?xml version="1.0" encoding="UTF-8" standalone="yes"?>
<Relationships xmlns="http://schemas.openxmlformats.org/package/2006/relationships"><Relationship Id="rId3" Type="http://schemas.openxmlformats.org/officeDocument/2006/relationships/image" Target="../media/image118.wmf"/><Relationship Id="rId2" Type="http://schemas.openxmlformats.org/officeDocument/2006/relationships/image" Target="../media/image117.wmf"/><Relationship Id="rId1" Type="http://schemas.openxmlformats.org/officeDocument/2006/relationships/image" Target="../media/image116.wmf"/><Relationship Id="rId4" Type="http://schemas.openxmlformats.org/officeDocument/2006/relationships/image" Target="../media/image119.wmf"/></Relationships>
</file>

<file path=ppt/drawings/_rels/vmlDrawing2.vml.rels><?xml version="1.0" encoding="UTF-8" standalone="yes"?>
<Relationships xmlns="http://schemas.openxmlformats.org/package/2006/relationships"><Relationship Id="rId3" Type="http://schemas.openxmlformats.org/officeDocument/2006/relationships/image" Target="../media/image12.wmf"/><Relationship Id="rId2" Type="http://schemas.openxmlformats.org/officeDocument/2006/relationships/image" Target="../media/image11.wmf"/><Relationship Id="rId1" Type="http://schemas.openxmlformats.org/officeDocument/2006/relationships/image" Target="../media/image10.wmf"/><Relationship Id="rId5" Type="http://schemas.openxmlformats.org/officeDocument/2006/relationships/image" Target="../media/image14.wmf"/><Relationship Id="rId4" Type="http://schemas.openxmlformats.org/officeDocument/2006/relationships/image" Target="../media/image13.w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21.w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122.w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123.w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24.w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125.w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127.w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128.w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129.wmf"/></Relationships>
</file>

<file path=ppt/drawings/_rels/vmlDrawing28.vml.rels><?xml version="1.0" encoding="UTF-8" standalone="yes"?>
<Relationships xmlns="http://schemas.openxmlformats.org/package/2006/relationships"><Relationship Id="rId2" Type="http://schemas.openxmlformats.org/officeDocument/2006/relationships/image" Target="../media/image137.wmf"/><Relationship Id="rId1" Type="http://schemas.openxmlformats.org/officeDocument/2006/relationships/image" Target="../media/image136.w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18.wmf"/><Relationship Id="rId1" Type="http://schemas.openxmlformats.org/officeDocument/2006/relationships/image" Target="../media/image17.wmf"/></Relationships>
</file>

<file path=ppt/drawings/_rels/vmlDrawing4.vml.rels><?xml version="1.0" encoding="UTF-8" standalone="yes"?>
<Relationships xmlns="http://schemas.openxmlformats.org/package/2006/relationships"><Relationship Id="rId2" Type="http://schemas.openxmlformats.org/officeDocument/2006/relationships/image" Target="../media/image20.wmf"/><Relationship Id="rId1" Type="http://schemas.openxmlformats.org/officeDocument/2006/relationships/image" Target="../media/image19.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34.png"/></Relationships>
</file>

<file path=ppt/drawings/_rels/vmlDrawing6.v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image" Target="../media/image35.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39.png"/></Relationships>
</file>

<file path=ppt/drawings/_rels/vmlDrawing8.vml.rels><?xml version="1.0" encoding="UTF-8" standalone="yes"?>
<Relationships xmlns="http://schemas.openxmlformats.org/package/2006/relationships"><Relationship Id="rId1" Type="http://schemas.openxmlformats.org/officeDocument/2006/relationships/image" Target="../media/image40.png"/></Relationships>
</file>

<file path=ppt/drawings/_rels/vmlDrawing9.vml.rels><?xml version="1.0" encoding="UTF-8" standalone="yes"?>
<Relationships xmlns="http://schemas.openxmlformats.org/package/2006/relationships"><Relationship Id="rId3" Type="http://schemas.openxmlformats.org/officeDocument/2006/relationships/image" Target="../media/image47.wmf"/><Relationship Id="rId2" Type="http://schemas.openxmlformats.org/officeDocument/2006/relationships/image" Target="../media/image46.wmf"/><Relationship Id="rId1" Type="http://schemas.openxmlformats.org/officeDocument/2006/relationships/image" Target="../media/image45.wmf"/><Relationship Id="rId4" Type="http://schemas.openxmlformats.org/officeDocument/2006/relationships/image" Target="../media/image48.w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477408994"/>
      </p:ext>
    </p:extLst>
  </p:cSld>
  <p:clrMap bg1="lt1" tx1="dk1" bg2="lt2" tx2="dk2" accent1="accent1" accent2="accent2" accent3="accent3" accent4="accent4" accent5="accent5" accent6="accent6" hlink="hlink" folHlink="folHlink"/>
  <p:hf hdr="0" ftr="0" dt="0"/>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2770" name="Rectangle 4"/>
          <p:cNvSpPr>
            <a:spLocks noGrp="1" noRot="1" noChangeAspect="1" noChangeArrowheads="1" noTextEdit="1"/>
          </p:cNvSpPr>
          <p:nvPr>
            <p:ph type="sldImg" idx="2"/>
          </p:nvPr>
        </p:nvSpPr>
        <p:spPr bwMode="auto">
          <a:xfrm>
            <a:off x="1258888" y="720725"/>
            <a:ext cx="4800600" cy="3598863"/>
          </a:xfrm>
          <a:prstGeom prst="rect">
            <a:avLst/>
          </a:prstGeom>
          <a:noFill/>
          <a:ln w="9525">
            <a:solidFill>
              <a:srgbClr val="000000"/>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38917" name="Rectangle 5"/>
          <p:cNvSpPr>
            <a:spLocks noGrp="1" noChangeArrowheads="1"/>
          </p:cNvSpPr>
          <p:nvPr>
            <p:ph type="body" sz="quarter" idx="3"/>
          </p:nvPr>
        </p:nvSpPr>
        <p:spPr bwMode="auto">
          <a:xfrm>
            <a:off x="974725" y="4560888"/>
            <a:ext cx="5365750" cy="431958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t" anchorCtr="0" compatLnSpc="1">
            <a:prstTxWarp prst="textNoShape">
              <a:avLst/>
            </a:prstTxWarp>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38918" name="Rectangle 6"/>
          <p:cNvSpPr>
            <a:spLocks noGrp="1" noChangeArrowheads="1"/>
          </p:cNvSpPr>
          <p:nvPr>
            <p:ph type="ftr" sz="quarter" idx="4"/>
          </p:nvPr>
        </p:nvSpPr>
        <p:spPr bwMode="auto">
          <a:xfrm>
            <a:off x="0" y="9120188"/>
            <a:ext cx="3170238"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b" anchorCtr="0" compatLnSpc="1">
            <a:prstTxWarp prst="textNoShape">
              <a:avLst/>
            </a:prstTxWarp>
          </a:bodyPr>
          <a:lstStyle>
            <a:lvl1pPr defTabSz="966788">
              <a:defRPr sz="1000"/>
            </a:lvl1pPr>
          </a:lstStyle>
          <a:p>
            <a:pPr>
              <a:defRPr/>
            </a:pPr>
            <a:r>
              <a:rPr lang="en-US"/>
              <a:t>FEMA P-752 Notes</a:t>
            </a:r>
          </a:p>
        </p:txBody>
      </p:sp>
      <p:sp>
        <p:nvSpPr>
          <p:cNvPr id="38919" name="Rectangle 7"/>
          <p:cNvSpPr>
            <a:spLocks noGrp="1" noChangeArrowheads="1"/>
          </p:cNvSpPr>
          <p:nvPr>
            <p:ph type="sldNum" sz="quarter" idx="5"/>
          </p:nvPr>
        </p:nvSpPr>
        <p:spPr bwMode="auto">
          <a:xfrm>
            <a:off x="4144963" y="9120188"/>
            <a:ext cx="3170237" cy="48101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6644" tIns="48322" rIns="96644" bIns="48322" numCol="1" anchor="b" anchorCtr="0" compatLnSpc="1">
            <a:prstTxWarp prst="textNoShape">
              <a:avLst/>
            </a:prstTxWarp>
          </a:bodyPr>
          <a:lstStyle>
            <a:lvl1pPr algn="r" defTabSz="966788">
              <a:defRPr sz="1000"/>
            </a:lvl1pPr>
          </a:lstStyle>
          <a:p>
            <a:pPr>
              <a:defRPr/>
            </a:pPr>
            <a:r>
              <a:rPr lang="en-US"/>
              <a:t>Introduction 1-</a:t>
            </a:r>
            <a:fld id="{0BCA867C-EB47-4D0B-A24F-7993B2C5EA2C}" type="slidenum">
              <a:rPr lang="en-US"/>
              <a:pPr>
                <a:defRPr/>
              </a:pPr>
              <a:t>‹#›</a:t>
            </a:fld>
            <a:endParaRPr lang="en-US"/>
          </a:p>
        </p:txBody>
      </p:sp>
    </p:spTree>
    <p:extLst>
      <p:ext uri="{BB962C8B-B14F-4D97-AF65-F5344CB8AC3E}">
        <p14:creationId xmlns:p14="http://schemas.microsoft.com/office/powerpoint/2010/main" val="1901899125"/>
      </p:ext>
    </p:extLst>
  </p:cSld>
  <p:clrMap bg1="lt1" tx1="dk1" bg2="lt2" tx2="dk2" accent1="accent1" accent2="accent2" accent3="accent3" accent4="accent4" accent5="accent5" accent6="accent6" hlink="hlink" folHlink="folHlink"/>
  <p:hf hdr="0" dt="0"/>
  <p:notesStyle>
    <a:lvl1pPr algn="l" rtl="0" eaLnBrk="0" fontAlgn="base" hangingPunct="0">
      <a:spcBef>
        <a:spcPct val="30000"/>
      </a:spcBef>
      <a:spcAft>
        <a:spcPct val="0"/>
      </a:spcAft>
      <a:defRPr sz="1100" kern="1200">
        <a:solidFill>
          <a:schemeClr val="tx1"/>
        </a:solidFill>
        <a:latin typeface="Arial"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itchFamily="34" charset="0"/>
        <a:ea typeface="+mn-ea"/>
        <a:cs typeface="+mn-cs"/>
      </a:defRPr>
    </a:lvl2pPr>
    <a:lvl3pPr marL="914400" algn="l" rtl="0" eaLnBrk="0" fontAlgn="base" hangingPunct="0">
      <a:spcBef>
        <a:spcPct val="30000"/>
      </a:spcBef>
      <a:spcAft>
        <a:spcPct val="0"/>
      </a:spcAft>
      <a:defRPr sz="1200" kern="1200">
        <a:solidFill>
          <a:schemeClr val="tx1"/>
        </a:solidFill>
        <a:latin typeface="Arial" pitchFamily="34" charset="0"/>
        <a:ea typeface="+mn-ea"/>
        <a:cs typeface="+mn-cs"/>
      </a:defRPr>
    </a:lvl3pPr>
    <a:lvl4pPr marL="1371600" algn="l" rtl="0" eaLnBrk="0" fontAlgn="base" hangingPunct="0">
      <a:spcBef>
        <a:spcPct val="30000"/>
      </a:spcBef>
      <a:spcAft>
        <a:spcPct val="0"/>
      </a:spcAft>
      <a:defRPr sz="1200" kern="1200">
        <a:solidFill>
          <a:schemeClr val="tx1"/>
        </a:solidFill>
        <a:latin typeface="Arial" pitchFamily="34" charset="0"/>
        <a:ea typeface="+mn-ea"/>
        <a:cs typeface="+mn-cs"/>
      </a:defRPr>
    </a:lvl4pPr>
    <a:lvl5pPr marL="1828800" algn="l" rtl="0" eaLnBrk="0" fontAlgn="base" hangingPunct="0">
      <a:spcBef>
        <a:spcPct val="30000"/>
      </a:spcBef>
      <a:spcAft>
        <a:spcPct val="0"/>
      </a:spcAft>
      <a:defRPr sz="1200" kern="1200">
        <a:solidFill>
          <a:schemeClr val="tx1"/>
        </a:solidFill>
        <a:latin typeface="Arial" pitchFamily="34"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00.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101.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102.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103.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104.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105.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106.xml.rels><?xml version="1.0" encoding="UTF-8" standalone="yes"?>
<Relationships xmlns="http://schemas.openxmlformats.org/package/2006/relationships"><Relationship Id="rId2" Type="http://schemas.openxmlformats.org/officeDocument/2006/relationships/slide" Target="../slides/slide109.xml"/><Relationship Id="rId1" Type="http://schemas.openxmlformats.org/officeDocument/2006/relationships/notesMaster" Target="../notesMasters/notesMaster1.xml"/></Relationships>
</file>

<file path=ppt/notesSlides/_rels/notesSlide107.xml.rels><?xml version="1.0" encoding="UTF-8" standalone="yes"?>
<Relationships xmlns="http://schemas.openxmlformats.org/package/2006/relationships"><Relationship Id="rId2" Type="http://schemas.openxmlformats.org/officeDocument/2006/relationships/slide" Target="../slides/slide110.xml"/><Relationship Id="rId1" Type="http://schemas.openxmlformats.org/officeDocument/2006/relationships/notesMaster" Target="../notesMasters/notesMaster1.xml"/></Relationships>
</file>

<file path=ppt/notesSlides/_rels/notesSlide108.xml.rels><?xml version="1.0" encoding="UTF-8" standalone="yes"?>
<Relationships xmlns="http://schemas.openxmlformats.org/package/2006/relationships"><Relationship Id="rId2" Type="http://schemas.openxmlformats.org/officeDocument/2006/relationships/slide" Target="../slides/slide111.xml"/><Relationship Id="rId1" Type="http://schemas.openxmlformats.org/officeDocument/2006/relationships/notesMaster" Target="../notesMasters/notesMaster1.xml"/></Relationships>
</file>

<file path=ppt/notesSlides/_rels/notesSlide109.xml.rels><?xml version="1.0" encoding="UTF-8" standalone="yes"?>
<Relationships xmlns="http://schemas.openxmlformats.org/package/2006/relationships"><Relationship Id="rId2" Type="http://schemas.openxmlformats.org/officeDocument/2006/relationships/slide" Target="../slides/slide11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0.xml.rels><?xml version="1.0" encoding="UTF-8" standalone="yes"?>
<Relationships xmlns="http://schemas.openxmlformats.org/package/2006/relationships"><Relationship Id="rId2" Type="http://schemas.openxmlformats.org/officeDocument/2006/relationships/slide" Target="../slides/slide113.xml"/><Relationship Id="rId1" Type="http://schemas.openxmlformats.org/officeDocument/2006/relationships/notesMaster" Target="../notesMasters/notesMaster1.xml"/></Relationships>
</file>

<file path=ppt/notesSlides/_rels/notesSlide111.xml.rels><?xml version="1.0" encoding="UTF-8" standalone="yes"?>
<Relationships xmlns="http://schemas.openxmlformats.org/package/2006/relationships"><Relationship Id="rId2" Type="http://schemas.openxmlformats.org/officeDocument/2006/relationships/slide" Target="../slides/slide114.xml"/><Relationship Id="rId1" Type="http://schemas.openxmlformats.org/officeDocument/2006/relationships/notesMaster" Target="../notesMasters/notesMaster1.xml"/></Relationships>
</file>

<file path=ppt/notesSlides/_rels/notesSlide112.xml.rels><?xml version="1.0" encoding="UTF-8" standalone="yes"?>
<Relationships xmlns="http://schemas.openxmlformats.org/package/2006/relationships"><Relationship Id="rId2" Type="http://schemas.openxmlformats.org/officeDocument/2006/relationships/slide" Target="../slides/slide115.xml"/><Relationship Id="rId1" Type="http://schemas.openxmlformats.org/officeDocument/2006/relationships/notesMaster" Target="../notesMasters/notesMaster1.xml"/></Relationships>
</file>

<file path=ppt/notesSlides/_rels/notesSlide113.xml.rels><?xml version="1.0" encoding="UTF-8" standalone="yes"?>
<Relationships xmlns="http://schemas.openxmlformats.org/package/2006/relationships"><Relationship Id="rId2" Type="http://schemas.openxmlformats.org/officeDocument/2006/relationships/slide" Target="../slides/slide116.xml"/><Relationship Id="rId1" Type="http://schemas.openxmlformats.org/officeDocument/2006/relationships/notesMaster" Target="../notesMasters/notesMaster1.xml"/></Relationships>
</file>

<file path=ppt/notesSlides/_rels/notesSlide114.xml.rels><?xml version="1.0" encoding="UTF-8" standalone="yes"?>
<Relationships xmlns="http://schemas.openxmlformats.org/package/2006/relationships"><Relationship Id="rId2" Type="http://schemas.openxmlformats.org/officeDocument/2006/relationships/slide" Target="../slides/slide117.xml"/><Relationship Id="rId1" Type="http://schemas.openxmlformats.org/officeDocument/2006/relationships/notesMaster" Target="../notesMasters/notesMaster1.xml"/></Relationships>
</file>

<file path=ppt/notesSlides/_rels/notesSlide115.xml.rels><?xml version="1.0" encoding="UTF-8" standalone="yes"?>
<Relationships xmlns="http://schemas.openxmlformats.org/package/2006/relationships"><Relationship Id="rId2" Type="http://schemas.openxmlformats.org/officeDocument/2006/relationships/slide" Target="../slides/slide118.xml"/><Relationship Id="rId1" Type="http://schemas.openxmlformats.org/officeDocument/2006/relationships/notesMaster" Target="../notesMasters/notesMaster1.xml"/></Relationships>
</file>

<file path=ppt/notesSlides/_rels/notesSlide116.xml.rels><?xml version="1.0" encoding="UTF-8" standalone="yes"?>
<Relationships xmlns="http://schemas.openxmlformats.org/package/2006/relationships"><Relationship Id="rId2" Type="http://schemas.openxmlformats.org/officeDocument/2006/relationships/slide" Target="../slides/slide119.xml"/><Relationship Id="rId1" Type="http://schemas.openxmlformats.org/officeDocument/2006/relationships/notesMaster" Target="../notesMasters/notesMaster1.xml"/></Relationships>
</file>

<file path=ppt/notesSlides/_rels/notesSlide117.xml.rels><?xml version="1.0" encoding="UTF-8" standalone="yes"?>
<Relationships xmlns="http://schemas.openxmlformats.org/package/2006/relationships"><Relationship Id="rId2" Type="http://schemas.openxmlformats.org/officeDocument/2006/relationships/slide" Target="../slides/slide120.xml"/><Relationship Id="rId1" Type="http://schemas.openxmlformats.org/officeDocument/2006/relationships/notesMaster" Target="../notesMasters/notesMaster1.xml"/></Relationships>
</file>

<file path=ppt/notesSlides/_rels/notesSlide118.xml.rels><?xml version="1.0" encoding="UTF-8" standalone="yes"?>
<Relationships xmlns="http://schemas.openxmlformats.org/package/2006/relationships"><Relationship Id="rId2" Type="http://schemas.openxmlformats.org/officeDocument/2006/relationships/slide" Target="../slides/slide121.xml"/><Relationship Id="rId1" Type="http://schemas.openxmlformats.org/officeDocument/2006/relationships/notesMaster" Target="../notesMasters/notesMaster1.xml"/></Relationships>
</file>

<file path=ppt/notesSlides/_rels/notesSlide119.xml.rels><?xml version="1.0" encoding="UTF-8" standalone="yes"?>
<Relationships xmlns="http://schemas.openxmlformats.org/package/2006/relationships"><Relationship Id="rId2" Type="http://schemas.openxmlformats.org/officeDocument/2006/relationships/slide" Target="../slides/slide1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0.xml.rels><?xml version="1.0" encoding="UTF-8" standalone="yes"?>
<Relationships xmlns="http://schemas.openxmlformats.org/package/2006/relationships"><Relationship Id="rId2" Type="http://schemas.openxmlformats.org/officeDocument/2006/relationships/slide" Target="../slides/slide123.xml"/><Relationship Id="rId1" Type="http://schemas.openxmlformats.org/officeDocument/2006/relationships/notesMaster" Target="../notesMasters/notesMaster1.xml"/></Relationships>
</file>

<file path=ppt/notesSlides/_rels/notesSlide121.xml.rels><?xml version="1.0" encoding="UTF-8" standalone="yes"?>
<Relationships xmlns="http://schemas.openxmlformats.org/package/2006/relationships"><Relationship Id="rId2" Type="http://schemas.openxmlformats.org/officeDocument/2006/relationships/slide" Target="../slides/slide124.xml"/><Relationship Id="rId1" Type="http://schemas.openxmlformats.org/officeDocument/2006/relationships/notesMaster" Target="../notesMasters/notesMaster1.xml"/></Relationships>
</file>

<file path=ppt/notesSlides/_rels/notesSlide122.xml.rels><?xml version="1.0" encoding="UTF-8" standalone="yes"?>
<Relationships xmlns="http://schemas.openxmlformats.org/package/2006/relationships"><Relationship Id="rId2" Type="http://schemas.openxmlformats.org/officeDocument/2006/relationships/slide" Target="../slides/slide125.xml"/><Relationship Id="rId1" Type="http://schemas.openxmlformats.org/officeDocument/2006/relationships/notesMaster" Target="../notesMasters/notesMaster1.xml"/></Relationships>
</file>

<file path=ppt/notesSlides/_rels/notesSlide123.xml.rels><?xml version="1.0" encoding="UTF-8" standalone="yes"?>
<Relationships xmlns="http://schemas.openxmlformats.org/package/2006/relationships"><Relationship Id="rId2" Type="http://schemas.openxmlformats.org/officeDocument/2006/relationships/slide" Target="../slides/slide126.xml"/><Relationship Id="rId1" Type="http://schemas.openxmlformats.org/officeDocument/2006/relationships/notesMaster" Target="../notesMasters/notesMaster1.xml"/></Relationships>
</file>

<file path=ppt/notesSlides/_rels/notesSlide124.xml.rels><?xml version="1.0" encoding="UTF-8" standalone="yes"?>
<Relationships xmlns="http://schemas.openxmlformats.org/package/2006/relationships"><Relationship Id="rId2" Type="http://schemas.openxmlformats.org/officeDocument/2006/relationships/slide" Target="../slides/slide127.xml"/><Relationship Id="rId1" Type="http://schemas.openxmlformats.org/officeDocument/2006/relationships/notesMaster" Target="../notesMasters/notesMaster1.xml"/></Relationships>
</file>

<file path=ppt/notesSlides/_rels/notesSlide125.xml.rels><?xml version="1.0" encoding="UTF-8" standalone="yes"?>
<Relationships xmlns="http://schemas.openxmlformats.org/package/2006/relationships"><Relationship Id="rId2" Type="http://schemas.openxmlformats.org/officeDocument/2006/relationships/slide" Target="../slides/slide128.xml"/><Relationship Id="rId1" Type="http://schemas.openxmlformats.org/officeDocument/2006/relationships/notesMaster" Target="../notesMasters/notesMaster1.xml"/></Relationships>
</file>

<file path=ppt/notesSlides/_rels/notesSlide126.xml.rels><?xml version="1.0" encoding="UTF-8" standalone="yes"?>
<Relationships xmlns="http://schemas.openxmlformats.org/package/2006/relationships"><Relationship Id="rId2" Type="http://schemas.openxmlformats.org/officeDocument/2006/relationships/slide" Target="../slides/slide129.xml"/><Relationship Id="rId1" Type="http://schemas.openxmlformats.org/officeDocument/2006/relationships/notesMaster" Target="../notesMasters/notesMaster1.xml"/></Relationships>
</file>

<file path=ppt/notesSlides/_rels/notesSlide127.xml.rels><?xml version="1.0" encoding="UTF-8" standalone="yes"?>
<Relationships xmlns="http://schemas.openxmlformats.org/package/2006/relationships"><Relationship Id="rId2" Type="http://schemas.openxmlformats.org/officeDocument/2006/relationships/slide" Target="../slides/slide130.xml"/><Relationship Id="rId1" Type="http://schemas.openxmlformats.org/officeDocument/2006/relationships/notesMaster" Target="../notesMasters/notesMaster1.xml"/></Relationships>
</file>

<file path=ppt/notesSlides/_rels/notesSlide128.xml.rels><?xml version="1.0" encoding="UTF-8" standalone="yes"?>
<Relationships xmlns="http://schemas.openxmlformats.org/package/2006/relationships"><Relationship Id="rId2" Type="http://schemas.openxmlformats.org/officeDocument/2006/relationships/slide" Target="../slides/slide131.xml"/><Relationship Id="rId1" Type="http://schemas.openxmlformats.org/officeDocument/2006/relationships/notesMaster" Target="../notesMasters/notesMaster1.xml"/></Relationships>
</file>

<file path=ppt/notesSlides/_rels/notesSlide129.xml.rels><?xml version="1.0" encoding="UTF-8" standalone="yes"?>
<Relationships xmlns="http://schemas.openxmlformats.org/package/2006/relationships"><Relationship Id="rId2" Type="http://schemas.openxmlformats.org/officeDocument/2006/relationships/slide" Target="../slides/slide13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0.xml.rels><?xml version="1.0" encoding="UTF-8" standalone="yes"?>
<Relationships xmlns="http://schemas.openxmlformats.org/package/2006/relationships"><Relationship Id="rId2" Type="http://schemas.openxmlformats.org/officeDocument/2006/relationships/slide" Target="../slides/slide133.xml"/><Relationship Id="rId1" Type="http://schemas.openxmlformats.org/officeDocument/2006/relationships/notesMaster" Target="../notesMasters/notesMaster1.xml"/></Relationships>
</file>

<file path=ppt/notesSlides/_rels/notesSlide131.xml.rels><?xml version="1.0" encoding="UTF-8" standalone="yes"?>
<Relationships xmlns="http://schemas.openxmlformats.org/package/2006/relationships"><Relationship Id="rId2" Type="http://schemas.openxmlformats.org/officeDocument/2006/relationships/slide" Target="../slides/slide134.xml"/><Relationship Id="rId1" Type="http://schemas.openxmlformats.org/officeDocument/2006/relationships/notesMaster" Target="../notesMasters/notesMaster1.xml"/></Relationships>
</file>

<file path=ppt/notesSlides/_rels/notesSlide132.xml.rels><?xml version="1.0" encoding="UTF-8" standalone="yes"?>
<Relationships xmlns="http://schemas.openxmlformats.org/package/2006/relationships"><Relationship Id="rId2" Type="http://schemas.openxmlformats.org/officeDocument/2006/relationships/slide" Target="../slides/slide135.xml"/><Relationship Id="rId1" Type="http://schemas.openxmlformats.org/officeDocument/2006/relationships/notesMaster" Target="../notesMasters/notesMaster1.xml"/></Relationships>
</file>

<file path=ppt/notesSlides/_rels/notesSlide133.xml.rels><?xml version="1.0" encoding="UTF-8" standalone="yes"?>
<Relationships xmlns="http://schemas.openxmlformats.org/package/2006/relationships"><Relationship Id="rId2" Type="http://schemas.openxmlformats.org/officeDocument/2006/relationships/slide" Target="../slides/slide136.xml"/><Relationship Id="rId1" Type="http://schemas.openxmlformats.org/officeDocument/2006/relationships/notesMaster" Target="../notesMasters/notesMaster1.xml"/></Relationships>
</file>

<file path=ppt/notesSlides/_rels/notesSlide134.xml.rels><?xml version="1.0" encoding="UTF-8" standalone="yes"?>
<Relationships xmlns="http://schemas.openxmlformats.org/package/2006/relationships"><Relationship Id="rId2" Type="http://schemas.openxmlformats.org/officeDocument/2006/relationships/slide" Target="../slides/slide137.xml"/><Relationship Id="rId1" Type="http://schemas.openxmlformats.org/officeDocument/2006/relationships/notesMaster" Target="../notesMasters/notesMaster1.xml"/></Relationships>
</file>

<file path=ppt/notesSlides/_rels/notesSlide135.xml.rels><?xml version="1.0" encoding="UTF-8" standalone="yes"?>
<Relationships xmlns="http://schemas.openxmlformats.org/package/2006/relationships"><Relationship Id="rId2" Type="http://schemas.openxmlformats.org/officeDocument/2006/relationships/slide" Target="../slides/slide138.xml"/><Relationship Id="rId1" Type="http://schemas.openxmlformats.org/officeDocument/2006/relationships/notesMaster" Target="../notesMasters/notesMaster1.xml"/></Relationships>
</file>

<file path=ppt/notesSlides/_rels/notesSlide136.xml.rels><?xml version="1.0" encoding="UTF-8" standalone="yes"?>
<Relationships xmlns="http://schemas.openxmlformats.org/package/2006/relationships"><Relationship Id="rId2" Type="http://schemas.openxmlformats.org/officeDocument/2006/relationships/slide" Target="../slides/slide139.xml"/><Relationship Id="rId1" Type="http://schemas.openxmlformats.org/officeDocument/2006/relationships/notesMaster" Target="../notesMasters/notesMaster1.xml"/></Relationships>
</file>

<file path=ppt/notesSlides/_rels/notesSlide137.xml.rels><?xml version="1.0" encoding="UTF-8" standalone="yes"?>
<Relationships xmlns="http://schemas.openxmlformats.org/package/2006/relationships"><Relationship Id="rId2" Type="http://schemas.openxmlformats.org/officeDocument/2006/relationships/slide" Target="../slides/slide140.xml"/><Relationship Id="rId1" Type="http://schemas.openxmlformats.org/officeDocument/2006/relationships/notesMaster" Target="../notesMasters/notesMaster1.xml"/></Relationships>
</file>

<file path=ppt/notesSlides/_rels/notesSlide138.xml.rels><?xml version="1.0" encoding="UTF-8" standalone="yes"?>
<Relationships xmlns="http://schemas.openxmlformats.org/package/2006/relationships"><Relationship Id="rId2" Type="http://schemas.openxmlformats.org/officeDocument/2006/relationships/slide" Target="../slides/slide141.xml"/><Relationship Id="rId1" Type="http://schemas.openxmlformats.org/officeDocument/2006/relationships/notesMaster" Target="../notesMasters/notesMaster1.xml"/></Relationships>
</file>

<file path=ppt/notesSlides/_rels/notesSlide139.xml.rels><?xml version="1.0" encoding="UTF-8" standalone="yes"?>
<Relationships xmlns="http://schemas.openxmlformats.org/package/2006/relationships"><Relationship Id="rId2" Type="http://schemas.openxmlformats.org/officeDocument/2006/relationships/slide" Target="../slides/slide14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0.xml.rels><?xml version="1.0" encoding="UTF-8" standalone="yes"?>
<Relationships xmlns="http://schemas.openxmlformats.org/package/2006/relationships"><Relationship Id="rId2" Type="http://schemas.openxmlformats.org/officeDocument/2006/relationships/slide" Target="../slides/slide143.xml"/><Relationship Id="rId1" Type="http://schemas.openxmlformats.org/officeDocument/2006/relationships/notesMaster" Target="../notesMasters/notesMaster1.xml"/></Relationships>
</file>

<file path=ppt/notesSlides/_rels/notesSlide141.xml.rels><?xml version="1.0" encoding="UTF-8" standalone="yes"?>
<Relationships xmlns="http://schemas.openxmlformats.org/package/2006/relationships"><Relationship Id="rId2" Type="http://schemas.openxmlformats.org/officeDocument/2006/relationships/slide" Target="../slides/slide144.xml"/><Relationship Id="rId1" Type="http://schemas.openxmlformats.org/officeDocument/2006/relationships/notesMaster" Target="../notesMasters/notesMaster1.xml"/></Relationships>
</file>

<file path=ppt/notesSlides/_rels/notesSlide142.xml.rels><?xml version="1.0" encoding="UTF-8" standalone="yes"?>
<Relationships xmlns="http://schemas.openxmlformats.org/package/2006/relationships"><Relationship Id="rId2" Type="http://schemas.openxmlformats.org/officeDocument/2006/relationships/slide" Target="../slides/slide145.xml"/><Relationship Id="rId1" Type="http://schemas.openxmlformats.org/officeDocument/2006/relationships/notesMaster" Target="../notesMasters/notesMaster1.xml"/></Relationships>
</file>

<file path=ppt/notesSlides/_rels/notesSlide143.xml.rels><?xml version="1.0" encoding="UTF-8" standalone="yes"?>
<Relationships xmlns="http://schemas.openxmlformats.org/package/2006/relationships"><Relationship Id="rId2" Type="http://schemas.openxmlformats.org/officeDocument/2006/relationships/slide" Target="../slides/slide146.xml"/><Relationship Id="rId1" Type="http://schemas.openxmlformats.org/officeDocument/2006/relationships/notesMaster" Target="../notesMasters/notesMaster1.xml"/></Relationships>
</file>

<file path=ppt/notesSlides/_rels/notesSlide144.xml.rels><?xml version="1.0" encoding="UTF-8" standalone="yes"?>
<Relationships xmlns="http://schemas.openxmlformats.org/package/2006/relationships"><Relationship Id="rId2" Type="http://schemas.openxmlformats.org/officeDocument/2006/relationships/slide" Target="../slides/slide147.xml"/><Relationship Id="rId1" Type="http://schemas.openxmlformats.org/officeDocument/2006/relationships/notesMaster" Target="../notesMasters/notesMaster1.xml"/></Relationships>
</file>

<file path=ppt/notesSlides/_rels/notesSlide145.xml.rels><?xml version="1.0" encoding="UTF-8" standalone="yes"?>
<Relationships xmlns="http://schemas.openxmlformats.org/package/2006/relationships"><Relationship Id="rId2" Type="http://schemas.openxmlformats.org/officeDocument/2006/relationships/slide" Target="../slides/slide148.xml"/><Relationship Id="rId1" Type="http://schemas.openxmlformats.org/officeDocument/2006/relationships/notesMaster" Target="../notesMasters/notesMaster1.xml"/></Relationships>
</file>

<file path=ppt/notesSlides/_rels/notesSlide146.xml.rels><?xml version="1.0" encoding="UTF-8" standalone="yes"?>
<Relationships xmlns="http://schemas.openxmlformats.org/package/2006/relationships"><Relationship Id="rId2" Type="http://schemas.openxmlformats.org/officeDocument/2006/relationships/slide" Target="../slides/slide149.xml"/><Relationship Id="rId1" Type="http://schemas.openxmlformats.org/officeDocument/2006/relationships/notesMaster" Target="../notesMasters/notesMaster1.xml"/></Relationships>
</file>

<file path=ppt/notesSlides/_rels/notesSlide147.xml.rels><?xml version="1.0" encoding="UTF-8" standalone="yes"?>
<Relationships xmlns="http://schemas.openxmlformats.org/package/2006/relationships"><Relationship Id="rId2" Type="http://schemas.openxmlformats.org/officeDocument/2006/relationships/slide" Target="../slides/slide150.xml"/><Relationship Id="rId1" Type="http://schemas.openxmlformats.org/officeDocument/2006/relationships/notesMaster" Target="../notesMasters/notesMaster1.xml"/></Relationships>
</file>

<file path=ppt/notesSlides/_rels/notesSlide148.xml.rels><?xml version="1.0" encoding="UTF-8" standalone="yes"?>
<Relationships xmlns="http://schemas.openxmlformats.org/package/2006/relationships"><Relationship Id="rId2" Type="http://schemas.openxmlformats.org/officeDocument/2006/relationships/slide" Target="../slides/slide151.xml"/><Relationship Id="rId1" Type="http://schemas.openxmlformats.org/officeDocument/2006/relationships/notesMaster" Target="../notesMasters/notesMaster1.xml"/></Relationships>
</file>

<file path=ppt/notesSlides/_rels/notesSlide149.xml.rels><?xml version="1.0" encoding="UTF-8" standalone="yes"?>
<Relationships xmlns="http://schemas.openxmlformats.org/package/2006/relationships"><Relationship Id="rId2" Type="http://schemas.openxmlformats.org/officeDocument/2006/relationships/slide" Target="../slides/slide152.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0.xml.rels><?xml version="1.0" encoding="UTF-8" standalone="yes"?>
<Relationships xmlns="http://schemas.openxmlformats.org/package/2006/relationships"><Relationship Id="rId2" Type="http://schemas.openxmlformats.org/officeDocument/2006/relationships/slide" Target="../slides/slide153.xml"/><Relationship Id="rId1" Type="http://schemas.openxmlformats.org/officeDocument/2006/relationships/notesMaster" Target="../notesMasters/notesMaster1.xml"/></Relationships>
</file>

<file path=ppt/notesSlides/_rels/notesSlide151.xml.rels><?xml version="1.0" encoding="UTF-8" standalone="yes"?>
<Relationships xmlns="http://schemas.openxmlformats.org/package/2006/relationships"><Relationship Id="rId2" Type="http://schemas.openxmlformats.org/officeDocument/2006/relationships/slide" Target="../slides/slide154.xml"/><Relationship Id="rId1" Type="http://schemas.openxmlformats.org/officeDocument/2006/relationships/notesMaster" Target="../notesMasters/notesMaster1.xml"/></Relationships>
</file>

<file path=ppt/notesSlides/_rels/notesSlide152.xml.rels><?xml version="1.0" encoding="UTF-8" standalone="yes"?>
<Relationships xmlns="http://schemas.openxmlformats.org/package/2006/relationships"><Relationship Id="rId2" Type="http://schemas.openxmlformats.org/officeDocument/2006/relationships/slide" Target="../slides/slide155.xml"/><Relationship Id="rId1" Type="http://schemas.openxmlformats.org/officeDocument/2006/relationships/notesMaster" Target="../notesMasters/notesMaster1.xml"/></Relationships>
</file>

<file path=ppt/notesSlides/_rels/notesSlide153.xml.rels><?xml version="1.0" encoding="UTF-8" standalone="yes"?>
<Relationships xmlns="http://schemas.openxmlformats.org/package/2006/relationships"><Relationship Id="rId2" Type="http://schemas.openxmlformats.org/officeDocument/2006/relationships/slide" Target="../slides/slide156.xml"/><Relationship Id="rId1" Type="http://schemas.openxmlformats.org/officeDocument/2006/relationships/notesMaster" Target="../notesMasters/notesMaster1.xml"/></Relationships>
</file>

<file path=ppt/notesSlides/_rels/notesSlide154.xml.rels><?xml version="1.0" encoding="UTF-8" standalone="yes"?>
<Relationships xmlns="http://schemas.openxmlformats.org/package/2006/relationships"><Relationship Id="rId2" Type="http://schemas.openxmlformats.org/officeDocument/2006/relationships/slide" Target="../slides/slide157.xml"/><Relationship Id="rId1" Type="http://schemas.openxmlformats.org/officeDocument/2006/relationships/notesMaster" Target="../notesMasters/notesMaster1.xml"/></Relationships>
</file>

<file path=ppt/notesSlides/_rels/notesSlide155.xml.rels><?xml version="1.0" encoding="UTF-8" standalone="yes"?>
<Relationships xmlns="http://schemas.openxmlformats.org/package/2006/relationships"><Relationship Id="rId2" Type="http://schemas.openxmlformats.org/officeDocument/2006/relationships/slide" Target="../slides/slide158.xml"/><Relationship Id="rId1" Type="http://schemas.openxmlformats.org/officeDocument/2006/relationships/notesMaster" Target="../notesMasters/notesMaster1.xml"/></Relationships>
</file>

<file path=ppt/notesSlides/_rels/notesSlide156.xml.rels><?xml version="1.0" encoding="UTF-8" standalone="yes"?>
<Relationships xmlns="http://schemas.openxmlformats.org/package/2006/relationships"><Relationship Id="rId2" Type="http://schemas.openxmlformats.org/officeDocument/2006/relationships/slide" Target="../slides/slide159.xml"/><Relationship Id="rId1" Type="http://schemas.openxmlformats.org/officeDocument/2006/relationships/notesMaster" Target="../notesMasters/notesMaster1.xml"/></Relationships>
</file>

<file path=ppt/notesSlides/_rels/notesSlide157.xml.rels><?xml version="1.0" encoding="UTF-8" standalone="yes"?>
<Relationships xmlns="http://schemas.openxmlformats.org/package/2006/relationships"><Relationship Id="rId2" Type="http://schemas.openxmlformats.org/officeDocument/2006/relationships/slide" Target="../slides/slide160.xml"/><Relationship Id="rId1" Type="http://schemas.openxmlformats.org/officeDocument/2006/relationships/notesMaster" Target="../notesMasters/notesMaster1.xml"/></Relationships>
</file>

<file path=ppt/notesSlides/_rels/notesSlide158.xml.rels><?xml version="1.0" encoding="UTF-8" standalone="yes"?>
<Relationships xmlns="http://schemas.openxmlformats.org/package/2006/relationships"><Relationship Id="rId2" Type="http://schemas.openxmlformats.org/officeDocument/2006/relationships/slide" Target="../slides/slide161.xml"/><Relationship Id="rId1" Type="http://schemas.openxmlformats.org/officeDocument/2006/relationships/notesMaster" Target="../notesMasters/notesMaster1.xml"/></Relationships>
</file>

<file path=ppt/notesSlides/_rels/notesSlide159.xml.rels><?xml version="1.0" encoding="UTF-8" standalone="yes"?>
<Relationships xmlns="http://schemas.openxmlformats.org/package/2006/relationships"><Relationship Id="rId2" Type="http://schemas.openxmlformats.org/officeDocument/2006/relationships/slide" Target="../slides/slide162.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0.xml.rels><?xml version="1.0" encoding="UTF-8" standalone="yes"?>
<Relationships xmlns="http://schemas.openxmlformats.org/package/2006/relationships"><Relationship Id="rId2" Type="http://schemas.openxmlformats.org/officeDocument/2006/relationships/slide" Target="../slides/slide163.xml"/><Relationship Id="rId1" Type="http://schemas.openxmlformats.org/officeDocument/2006/relationships/notesMaster" Target="../notesMasters/notesMaster1.xml"/></Relationships>
</file>

<file path=ppt/notesSlides/_rels/notesSlide161.xml.rels><?xml version="1.0" encoding="UTF-8" standalone="yes"?>
<Relationships xmlns="http://schemas.openxmlformats.org/package/2006/relationships"><Relationship Id="rId2" Type="http://schemas.openxmlformats.org/officeDocument/2006/relationships/slide" Target="../slides/slide164.xml"/><Relationship Id="rId1" Type="http://schemas.openxmlformats.org/officeDocument/2006/relationships/notesMaster" Target="../notesMasters/notesMaster1.xml"/></Relationships>
</file>

<file path=ppt/notesSlides/_rels/notesSlide162.xml.rels><?xml version="1.0" encoding="UTF-8" standalone="yes"?>
<Relationships xmlns="http://schemas.openxmlformats.org/package/2006/relationships"><Relationship Id="rId2" Type="http://schemas.openxmlformats.org/officeDocument/2006/relationships/slide" Target="../slides/slide165.xml"/><Relationship Id="rId1" Type="http://schemas.openxmlformats.org/officeDocument/2006/relationships/notesMaster" Target="../notesMasters/notesMaster1.xml"/></Relationships>
</file>

<file path=ppt/notesSlides/_rels/notesSlide163.xml.rels><?xml version="1.0" encoding="UTF-8" standalone="yes"?>
<Relationships xmlns="http://schemas.openxmlformats.org/package/2006/relationships"><Relationship Id="rId2" Type="http://schemas.openxmlformats.org/officeDocument/2006/relationships/slide" Target="../slides/slide166.xml"/><Relationship Id="rId1" Type="http://schemas.openxmlformats.org/officeDocument/2006/relationships/notesMaster" Target="../notesMasters/notesMaster1.xml"/></Relationships>
</file>

<file path=ppt/notesSlides/_rels/notesSlide164.xml.rels><?xml version="1.0" encoding="UTF-8" standalone="yes"?>
<Relationships xmlns="http://schemas.openxmlformats.org/package/2006/relationships"><Relationship Id="rId2" Type="http://schemas.openxmlformats.org/officeDocument/2006/relationships/slide" Target="../slides/slide167.xml"/><Relationship Id="rId1" Type="http://schemas.openxmlformats.org/officeDocument/2006/relationships/notesMaster" Target="../notesMasters/notesMaster1.xml"/></Relationships>
</file>

<file path=ppt/notesSlides/_rels/notesSlide165.xml.rels><?xml version="1.0" encoding="UTF-8" standalone="yes"?>
<Relationships xmlns="http://schemas.openxmlformats.org/package/2006/relationships"><Relationship Id="rId2" Type="http://schemas.openxmlformats.org/officeDocument/2006/relationships/slide" Target="../slides/slide168.xml"/><Relationship Id="rId1" Type="http://schemas.openxmlformats.org/officeDocument/2006/relationships/notesMaster" Target="../notesMasters/notesMaster1.xml"/></Relationships>
</file>

<file path=ppt/notesSlides/_rels/notesSlide166.xml.rels><?xml version="1.0" encoding="UTF-8" standalone="yes"?>
<Relationships xmlns="http://schemas.openxmlformats.org/package/2006/relationships"><Relationship Id="rId2" Type="http://schemas.openxmlformats.org/officeDocument/2006/relationships/slide" Target="../slides/slide169.xml"/><Relationship Id="rId1" Type="http://schemas.openxmlformats.org/officeDocument/2006/relationships/notesMaster" Target="../notesMasters/notesMaster1.xml"/></Relationships>
</file>

<file path=ppt/notesSlides/_rels/notesSlide167.xml.rels><?xml version="1.0" encoding="UTF-8" standalone="yes"?>
<Relationships xmlns="http://schemas.openxmlformats.org/package/2006/relationships"><Relationship Id="rId2" Type="http://schemas.openxmlformats.org/officeDocument/2006/relationships/slide" Target="../slides/slide170.xml"/><Relationship Id="rId1" Type="http://schemas.openxmlformats.org/officeDocument/2006/relationships/notesMaster" Target="../notesMasters/notesMaster1.xml"/></Relationships>
</file>

<file path=ppt/notesSlides/_rels/notesSlide168.xml.rels><?xml version="1.0" encoding="UTF-8" standalone="yes"?>
<Relationships xmlns="http://schemas.openxmlformats.org/package/2006/relationships"><Relationship Id="rId2" Type="http://schemas.openxmlformats.org/officeDocument/2006/relationships/slide" Target="../slides/slide171.xml"/><Relationship Id="rId1" Type="http://schemas.openxmlformats.org/officeDocument/2006/relationships/notesMaster" Target="../notesMasters/notesMaster1.xml"/></Relationships>
</file>

<file path=ppt/notesSlides/_rels/notesSlide169.xml.rels><?xml version="1.0" encoding="UTF-8" standalone="yes"?>
<Relationships xmlns="http://schemas.openxmlformats.org/package/2006/relationships"><Relationship Id="rId2" Type="http://schemas.openxmlformats.org/officeDocument/2006/relationships/slide" Target="../slides/slide17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0.xml.rels><?xml version="1.0" encoding="UTF-8" standalone="yes"?>
<Relationships xmlns="http://schemas.openxmlformats.org/package/2006/relationships"><Relationship Id="rId2" Type="http://schemas.openxmlformats.org/officeDocument/2006/relationships/slide" Target="../slides/slide173.xml"/><Relationship Id="rId1" Type="http://schemas.openxmlformats.org/officeDocument/2006/relationships/notesMaster" Target="../notesMasters/notesMaster1.xml"/></Relationships>
</file>

<file path=ppt/notesSlides/_rels/notesSlide171.xml.rels><?xml version="1.0" encoding="UTF-8" standalone="yes"?>
<Relationships xmlns="http://schemas.openxmlformats.org/package/2006/relationships"><Relationship Id="rId2" Type="http://schemas.openxmlformats.org/officeDocument/2006/relationships/slide" Target="../slides/slide174.xml"/><Relationship Id="rId1" Type="http://schemas.openxmlformats.org/officeDocument/2006/relationships/notesMaster" Target="../notesMasters/notesMaster1.xml"/></Relationships>
</file>

<file path=ppt/notesSlides/_rels/notesSlide172.xml.rels><?xml version="1.0" encoding="UTF-8" standalone="yes"?>
<Relationships xmlns="http://schemas.openxmlformats.org/package/2006/relationships"><Relationship Id="rId2" Type="http://schemas.openxmlformats.org/officeDocument/2006/relationships/slide" Target="../slides/slide175.xml"/><Relationship Id="rId1" Type="http://schemas.openxmlformats.org/officeDocument/2006/relationships/notesMaster" Target="../notesMasters/notesMaster1.xml"/></Relationships>
</file>

<file path=ppt/notesSlides/_rels/notesSlide173.xml.rels><?xml version="1.0" encoding="UTF-8" standalone="yes"?>
<Relationships xmlns="http://schemas.openxmlformats.org/package/2006/relationships"><Relationship Id="rId2" Type="http://schemas.openxmlformats.org/officeDocument/2006/relationships/slide" Target="../slides/slide176.xml"/><Relationship Id="rId1" Type="http://schemas.openxmlformats.org/officeDocument/2006/relationships/notesMaster" Target="../notesMasters/notesMaster1.xml"/></Relationships>
</file>

<file path=ppt/notesSlides/_rels/notesSlide174.xml.rels><?xml version="1.0" encoding="UTF-8" standalone="yes"?>
<Relationships xmlns="http://schemas.openxmlformats.org/package/2006/relationships"><Relationship Id="rId2" Type="http://schemas.openxmlformats.org/officeDocument/2006/relationships/slide" Target="../slides/slide177.xml"/><Relationship Id="rId1" Type="http://schemas.openxmlformats.org/officeDocument/2006/relationships/notesMaster" Target="../notesMasters/notesMaster1.xml"/></Relationships>
</file>

<file path=ppt/notesSlides/_rels/notesSlide175.xml.rels><?xml version="1.0" encoding="UTF-8" standalone="yes"?>
<Relationships xmlns="http://schemas.openxmlformats.org/package/2006/relationships"><Relationship Id="rId2" Type="http://schemas.openxmlformats.org/officeDocument/2006/relationships/slide" Target="../slides/slide17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51.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5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53.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54.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55.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6.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57.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58.xml.rels><?xml version="1.0" encoding="UTF-8" standalone="yes"?>
<Relationships xmlns="http://schemas.openxmlformats.org/package/2006/relationships"><Relationship Id="rId2" Type="http://schemas.openxmlformats.org/officeDocument/2006/relationships/slide" Target="../slides/slide59.xml"/><Relationship Id="rId1" Type="http://schemas.openxmlformats.org/officeDocument/2006/relationships/notesMaster" Target="../notesMasters/notesMaster1.xml"/></Relationships>
</file>

<file path=ppt/notesSlides/_rels/notesSlide59.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0.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61.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62.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63.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64.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65.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66.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67.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68.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69.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0.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71.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72.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73.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74.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7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7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77.xml.rels><?xml version="1.0" encoding="UTF-8" standalone="yes"?>
<Relationships xmlns="http://schemas.openxmlformats.org/package/2006/relationships"><Relationship Id="rId2" Type="http://schemas.openxmlformats.org/officeDocument/2006/relationships/slide" Target="../slides/slide80.xml"/><Relationship Id="rId1" Type="http://schemas.openxmlformats.org/officeDocument/2006/relationships/notesMaster" Target="../notesMasters/notesMaster1.xml"/></Relationships>
</file>

<file path=ppt/notesSlides/_rels/notesSlide78.xml.rels><?xml version="1.0" encoding="UTF-8" standalone="yes"?>
<Relationships xmlns="http://schemas.openxmlformats.org/package/2006/relationships"><Relationship Id="rId2" Type="http://schemas.openxmlformats.org/officeDocument/2006/relationships/slide" Target="../slides/slide81.xml"/><Relationship Id="rId1" Type="http://schemas.openxmlformats.org/officeDocument/2006/relationships/notesMaster" Target="../notesMasters/notesMaster1.xml"/></Relationships>
</file>

<file path=ppt/notesSlides/_rels/notesSlide79.xml.rels><?xml version="1.0" encoding="UTF-8" standalone="yes"?>
<Relationships xmlns="http://schemas.openxmlformats.org/package/2006/relationships"><Relationship Id="rId2" Type="http://schemas.openxmlformats.org/officeDocument/2006/relationships/slide" Target="../slides/slide8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0.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81.xml.rels><?xml version="1.0" encoding="UTF-8" standalone="yes"?>
<Relationships xmlns="http://schemas.openxmlformats.org/package/2006/relationships"><Relationship Id="rId2" Type="http://schemas.openxmlformats.org/officeDocument/2006/relationships/slide" Target="../slides/slide84.xml"/><Relationship Id="rId1" Type="http://schemas.openxmlformats.org/officeDocument/2006/relationships/notesMaster" Target="../notesMasters/notesMaster1.xml"/></Relationships>
</file>

<file path=ppt/notesSlides/_rels/notesSlide82.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83.xml.rels><?xml version="1.0" encoding="UTF-8" standalone="yes"?>
<Relationships xmlns="http://schemas.openxmlformats.org/package/2006/relationships"><Relationship Id="rId2" Type="http://schemas.openxmlformats.org/officeDocument/2006/relationships/slide" Target="../slides/slide86.xml"/><Relationship Id="rId1" Type="http://schemas.openxmlformats.org/officeDocument/2006/relationships/notesMaster" Target="../notesMasters/notesMaster1.xml"/></Relationships>
</file>

<file path=ppt/notesSlides/_rels/notesSlide84.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85.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86.xml.rels><?xml version="1.0" encoding="UTF-8" standalone="yes"?>
<Relationships xmlns="http://schemas.openxmlformats.org/package/2006/relationships"><Relationship Id="rId2" Type="http://schemas.openxmlformats.org/officeDocument/2006/relationships/slide" Target="../slides/slide89.xml"/><Relationship Id="rId1" Type="http://schemas.openxmlformats.org/officeDocument/2006/relationships/notesMaster" Target="../notesMasters/notesMaster1.xml"/></Relationships>
</file>

<file path=ppt/notesSlides/_rels/notesSlide87.xml.rels><?xml version="1.0" encoding="UTF-8" standalone="yes"?>
<Relationships xmlns="http://schemas.openxmlformats.org/package/2006/relationships"><Relationship Id="rId2" Type="http://schemas.openxmlformats.org/officeDocument/2006/relationships/slide" Target="../slides/slide90.xml"/><Relationship Id="rId1" Type="http://schemas.openxmlformats.org/officeDocument/2006/relationships/notesMaster" Target="../notesMasters/notesMaster1.xml"/></Relationships>
</file>

<file path=ppt/notesSlides/_rels/notesSlide88.xml.rels><?xml version="1.0" encoding="UTF-8" standalone="yes"?>
<Relationships xmlns="http://schemas.openxmlformats.org/package/2006/relationships"><Relationship Id="rId2" Type="http://schemas.openxmlformats.org/officeDocument/2006/relationships/slide" Target="../slides/slide91.xml"/><Relationship Id="rId1" Type="http://schemas.openxmlformats.org/officeDocument/2006/relationships/notesMaster" Target="../notesMasters/notesMaster1.xml"/></Relationships>
</file>

<file path=ppt/notesSlides/_rels/notesSlide89.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0.xml.rels><?xml version="1.0" encoding="UTF-8" standalone="yes"?>
<Relationships xmlns="http://schemas.openxmlformats.org/package/2006/relationships"><Relationship Id="rId2" Type="http://schemas.openxmlformats.org/officeDocument/2006/relationships/slide" Target="../slides/slide93.xml"/><Relationship Id="rId1" Type="http://schemas.openxmlformats.org/officeDocument/2006/relationships/notesMaster" Target="../notesMasters/notesMaster1.xml"/></Relationships>
</file>

<file path=ppt/notesSlides/_rels/notesSlide91.xml.rels><?xml version="1.0" encoding="UTF-8" standalone="yes"?>
<Relationships xmlns="http://schemas.openxmlformats.org/package/2006/relationships"><Relationship Id="rId2" Type="http://schemas.openxmlformats.org/officeDocument/2006/relationships/slide" Target="../slides/slide94.xml"/><Relationship Id="rId1" Type="http://schemas.openxmlformats.org/officeDocument/2006/relationships/notesMaster" Target="../notesMasters/notesMaster1.xml"/></Relationships>
</file>

<file path=ppt/notesSlides/_rels/notesSlide92.xml.rels><?xml version="1.0" encoding="UTF-8" standalone="yes"?>
<Relationships xmlns="http://schemas.openxmlformats.org/package/2006/relationships"><Relationship Id="rId2" Type="http://schemas.openxmlformats.org/officeDocument/2006/relationships/slide" Target="../slides/slide95.xml"/><Relationship Id="rId1" Type="http://schemas.openxmlformats.org/officeDocument/2006/relationships/notesMaster" Target="../notesMasters/notesMaster1.xml"/></Relationships>
</file>

<file path=ppt/notesSlides/_rels/notesSlide93.xml.rels><?xml version="1.0" encoding="UTF-8" standalone="yes"?>
<Relationships xmlns="http://schemas.openxmlformats.org/package/2006/relationships"><Relationship Id="rId2" Type="http://schemas.openxmlformats.org/officeDocument/2006/relationships/slide" Target="../slides/slide96.xml"/><Relationship Id="rId1" Type="http://schemas.openxmlformats.org/officeDocument/2006/relationships/notesMaster" Target="../notesMasters/notesMaster1.xml"/></Relationships>
</file>

<file path=ppt/notesSlides/_rels/notesSlide94.xml.rels><?xml version="1.0" encoding="UTF-8" standalone="yes"?>
<Relationships xmlns="http://schemas.openxmlformats.org/package/2006/relationships"><Relationship Id="rId2" Type="http://schemas.openxmlformats.org/officeDocument/2006/relationships/slide" Target="../slides/slide97.xml"/><Relationship Id="rId1" Type="http://schemas.openxmlformats.org/officeDocument/2006/relationships/notesMaster" Target="../notesMasters/notesMaster1.xml"/></Relationships>
</file>

<file path=ppt/notesSlides/_rels/notesSlide95.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96.xml.rels><?xml version="1.0" encoding="UTF-8" standalone="yes"?>
<Relationships xmlns="http://schemas.openxmlformats.org/package/2006/relationships"><Relationship Id="rId2" Type="http://schemas.openxmlformats.org/officeDocument/2006/relationships/slide" Target="../slides/slide99.xml"/><Relationship Id="rId1" Type="http://schemas.openxmlformats.org/officeDocument/2006/relationships/notesMaster" Target="../notesMasters/notesMaster1.xml"/></Relationships>
</file>

<file path=ppt/notesSlides/_rels/notesSlide97.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98.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99.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Graphic shows cover of NEHRP document.</a:t>
            </a: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a:t>
            </a:fld>
            <a:endParaRPr lang="en-US"/>
          </a:p>
        </p:txBody>
      </p:sp>
    </p:spTree>
    <p:extLst>
      <p:ext uri="{BB962C8B-B14F-4D97-AF65-F5344CB8AC3E}">
        <p14:creationId xmlns:p14="http://schemas.microsoft.com/office/powerpoint/2010/main" val="181209069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55651" name="Rectangle 7"/>
          <p:cNvSpPr>
            <a:spLocks noGrp="1" noChangeArrowheads="1"/>
          </p:cNvSpPr>
          <p:nvPr>
            <p:ph type="sldNum" sz="quarter" idx="5"/>
          </p:nvPr>
        </p:nvSpPr>
        <p:spPr>
          <a:noFill/>
        </p:spPr>
        <p:txBody>
          <a:bodyPr/>
          <a:lstStyle/>
          <a:p>
            <a:pPr defTabSz="908050"/>
            <a:r>
              <a:rPr lang="en-US"/>
              <a:t>Slide </a:t>
            </a:r>
            <a:fld id="{7EDC4884-97F2-4249-85AF-0C488116ED74}" type="slidenum">
              <a:rPr lang="en-US" smtClean="0"/>
              <a:pPr defTabSz="908050"/>
              <a:t>10</a:t>
            </a:fld>
            <a:endParaRPr lang="en-US"/>
          </a:p>
        </p:txBody>
      </p:sp>
      <p:sp>
        <p:nvSpPr>
          <p:cNvPr id="155652" name="Rectangle 2"/>
          <p:cNvSpPr>
            <a:spLocks noGrp="1" noRot="1" noChangeAspect="1" noChangeArrowheads="1" noTextEdit="1"/>
          </p:cNvSpPr>
          <p:nvPr>
            <p:ph type="sldImg"/>
          </p:nvPr>
        </p:nvSpPr>
        <p:spPr>
          <a:xfrm>
            <a:off x="1260475" y="720725"/>
            <a:ext cx="4797425" cy="3598863"/>
          </a:xfrm>
          <a:ln/>
        </p:spPr>
      </p:sp>
      <p:sp>
        <p:nvSpPr>
          <p:cNvPr id="155653"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Graphic shows moment-deflection</a:t>
            </a:r>
            <a:r>
              <a:rPr lang="en-US" baseline="0" dirty="0"/>
              <a:t> diagram for beams with different governing limit states: lateral-torsional buckling (elastic and inelastic) and flexural yielding with strain hardening. Flexural yielding maintains high flexural strength over a relatively long range of deformation.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Note the various possible limit states (as on slide).</a:t>
            </a:r>
          </a:p>
          <a:p>
            <a:pPr eaLnBrk="1" hangingPunct="1"/>
            <a:r>
              <a:rPr lang="en-US" dirty="0"/>
              <a:t>Strain hardening behavior is typical if hinge occurs in a region of significant shear (moment diagram is not constant).  This is the typical situation, whereas the constant moment diagram in previous slide is really a laboratory idealization.  </a:t>
            </a:r>
            <a:r>
              <a:rPr lang="en-US" i="1" dirty="0" err="1"/>
              <a:t>M</a:t>
            </a:r>
            <a:r>
              <a:rPr lang="en-US" i="1" baseline="-25000" dirty="0" err="1"/>
              <a:t>r</a:t>
            </a:r>
            <a:r>
              <a:rPr lang="en-US" dirty="0"/>
              <a:t> is the yield moment that includes the effects of residual stress.</a:t>
            </a:r>
          </a:p>
          <a:p>
            <a:pPr eaLnBrk="1" hangingPunct="1"/>
            <a:endParaRPr lang="en-US" dirty="0"/>
          </a:p>
        </p:txBody>
      </p:sp>
    </p:spTree>
    <p:extLst>
      <p:ext uri="{BB962C8B-B14F-4D97-AF65-F5344CB8AC3E}">
        <p14:creationId xmlns:p14="http://schemas.microsoft.com/office/powerpoint/2010/main" val="2987284740"/>
      </p:ext>
    </p:extLst>
  </p:cSld>
  <p:clrMapOvr>
    <a:masterClrMapping/>
  </p:clrMapOvr>
</p:notes>
</file>

<file path=ppt/notesSlides/notesSlide10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Graphic shows</a:t>
            </a:r>
            <a:r>
              <a:rPr lang="en-US" baseline="0" dirty="0"/>
              <a:t> ec</a:t>
            </a:r>
            <a:r>
              <a:rPr lang="en-US" dirty="0"/>
              <a:t>centrically</a:t>
            </a:r>
            <a:r>
              <a:rPr lang="en-US" baseline="0" dirty="0"/>
              <a:t> braced frames: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With links at all levels yielding;</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With link yielding at the first level only and columns with plastic hinges at that level;</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With column buckling at the first level; and</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With brace connections fracturing at the first level and columns with plastic hinges at that level;</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103</a:t>
            </a:fld>
            <a:endParaRPr lang="en-US"/>
          </a:p>
        </p:txBody>
      </p:sp>
    </p:spTree>
    <p:extLst>
      <p:ext uri="{BB962C8B-B14F-4D97-AF65-F5344CB8AC3E}">
        <p14:creationId xmlns:p14="http://schemas.microsoft.com/office/powerpoint/2010/main" val="3110951345"/>
      </p:ext>
    </p:extLst>
  </p:cSld>
  <p:clrMapOvr>
    <a:masterClrMapping/>
  </p:clrMapOvr>
</p:notes>
</file>

<file path=ppt/notesSlides/notesSlide10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7570" name="Rectangle 5"/>
          <p:cNvSpPr>
            <a:spLocks noGrp="1" noChangeArrowheads="1"/>
          </p:cNvSpPr>
          <p:nvPr>
            <p:ph type="sldNum" sz="quarter" idx="5"/>
          </p:nvPr>
        </p:nvSpPr>
        <p:spPr>
          <a:noFill/>
        </p:spPr>
        <p:txBody>
          <a:bodyPr/>
          <a:lstStyle/>
          <a:p>
            <a:pPr defTabSz="908050"/>
            <a:fld id="{E6995C77-FBC9-4091-8230-8944E7707C91}" type="slidenum">
              <a:rPr lang="en-US" smtClean="0"/>
              <a:pPr defTabSz="908050"/>
              <a:t>104</a:t>
            </a:fld>
            <a:endParaRPr lang="en-US"/>
          </a:p>
        </p:txBody>
      </p:sp>
      <p:sp>
        <p:nvSpPr>
          <p:cNvPr id="237571" name="Rectangle 2"/>
          <p:cNvSpPr>
            <a:spLocks noGrp="1" noRot="1" noChangeAspect="1" noChangeArrowheads="1" noTextEdit="1"/>
          </p:cNvSpPr>
          <p:nvPr>
            <p:ph type="sldImg"/>
          </p:nvPr>
        </p:nvSpPr>
        <p:spPr>
          <a:xfrm>
            <a:off x="1260475" y="720725"/>
            <a:ext cx="4797425" cy="3598863"/>
          </a:xfrm>
          <a:ln/>
        </p:spPr>
      </p:sp>
      <p:sp>
        <p:nvSpPr>
          <p:cNvPr id="237572" name="Rectangle 3"/>
          <p:cNvSpPr>
            <a:spLocks noGrp="1" noChangeArrowheads="1"/>
          </p:cNvSpPr>
          <p:nvPr>
            <p:ph type="body" idx="1"/>
          </p:nvPr>
        </p:nvSpPr>
        <p:spPr>
          <a:noFill/>
          <a:ln/>
        </p:spPr>
        <p:txBody>
          <a:bodyPr/>
          <a:lstStyle/>
          <a:p>
            <a:r>
              <a:rPr lang="en-US" dirty="0"/>
              <a:t>BRBFs are concentrically braced frames, consisting of beams, columns and braces arranged to form a truss. BRBFs resist lateral load primarily through truss action, with member response dominated by axial force (tension and compression). </a:t>
            </a:r>
          </a:p>
          <a:p>
            <a:r>
              <a:rPr lang="en-US" dirty="0"/>
              <a:t>Unlike conventional concentrically braced frames, BRBFs are constructed with a special type of brace member: Buckling-Restrained Braces (BRBs).</a:t>
            </a:r>
          </a:p>
          <a:p>
            <a:r>
              <a:rPr lang="en-US" dirty="0"/>
              <a:t>BRBs have the unique quality that they do not buckle when loaded in compression. Consequently, BRBs yield in a ductile manner in both tension and compression. The use of BRBs results in a frame that combines high elastic stiffness with excellent ductility.</a:t>
            </a:r>
          </a:p>
          <a:p>
            <a:r>
              <a:rPr lang="en-US" dirty="0"/>
              <a:t>BRBFs are considered to be a high ductility framing system, and is assigned high R-factors in ASCE-7.</a:t>
            </a:r>
          </a:p>
          <a:p>
            <a:r>
              <a:rPr lang="en-US" dirty="0"/>
              <a:t>Per ASCE-7, the R-factors for BRBFs are:</a:t>
            </a:r>
            <a:br>
              <a:rPr lang="en-US" dirty="0"/>
            </a:br>
            <a:r>
              <a:rPr lang="en-US" dirty="0"/>
              <a:t>R=7 for BRBF with non-moment resisting beam-to-column connections.</a:t>
            </a:r>
          </a:p>
          <a:p>
            <a:r>
              <a:rPr lang="en-US" dirty="0"/>
              <a:t>R=8 for BRBF with moment resisting beam-to-column connections.</a:t>
            </a:r>
          </a:p>
          <a:p>
            <a:r>
              <a:rPr lang="en-US" dirty="0"/>
              <a:t>These are the same as the R-factors assigned to EBFs.</a:t>
            </a:r>
          </a:p>
          <a:p>
            <a:endParaRPr lang="en-US" dirty="0"/>
          </a:p>
        </p:txBody>
      </p:sp>
    </p:spTree>
    <p:extLst>
      <p:ext uri="{BB962C8B-B14F-4D97-AF65-F5344CB8AC3E}">
        <p14:creationId xmlns:p14="http://schemas.microsoft.com/office/powerpoint/2010/main" val="1357675433"/>
      </p:ext>
    </p:extLst>
  </p:cSld>
  <p:clrMapOvr>
    <a:masterClrMapping/>
  </p:clrMapOvr>
</p:notes>
</file>

<file path=ppt/notesSlides/notesSlide10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8594" name="Rectangle 5"/>
          <p:cNvSpPr>
            <a:spLocks noGrp="1" noChangeArrowheads="1"/>
          </p:cNvSpPr>
          <p:nvPr>
            <p:ph type="sldNum" sz="quarter" idx="5"/>
          </p:nvPr>
        </p:nvSpPr>
        <p:spPr>
          <a:noFill/>
        </p:spPr>
        <p:txBody>
          <a:bodyPr/>
          <a:lstStyle/>
          <a:p>
            <a:pPr defTabSz="908050"/>
            <a:fld id="{191ADCBC-6865-47F5-9656-B01D81811008}" type="slidenum">
              <a:rPr lang="en-US" smtClean="0">
                <a:solidFill>
                  <a:srgbClr val="000000"/>
                </a:solidFill>
              </a:rPr>
              <a:pPr defTabSz="908050"/>
              <a:t>105</a:t>
            </a:fld>
            <a:endParaRPr lang="en-US">
              <a:solidFill>
                <a:srgbClr val="000000"/>
              </a:solidFill>
            </a:endParaRPr>
          </a:p>
        </p:txBody>
      </p:sp>
      <p:sp>
        <p:nvSpPr>
          <p:cNvPr id="238595" name="Rectangle 2"/>
          <p:cNvSpPr>
            <a:spLocks noGrp="1" noRot="1" noChangeAspect="1" noChangeArrowheads="1" noTextEdit="1"/>
          </p:cNvSpPr>
          <p:nvPr>
            <p:ph type="sldImg"/>
          </p:nvPr>
        </p:nvSpPr>
        <p:spPr>
          <a:xfrm>
            <a:off x="1116013" y="696913"/>
            <a:ext cx="4649787" cy="3486150"/>
          </a:xfrm>
          <a:ln/>
        </p:spPr>
      </p:sp>
      <p:sp>
        <p:nvSpPr>
          <p:cNvPr id="238596" name="Rectangle 3"/>
          <p:cNvSpPr>
            <a:spLocks noGrp="1" noChangeArrowheads="1"/>
          </p:cNvSpPr>
          <p:nvPr>
            <p:ph type="body" idx="1"/>
          </p:nvPr>
        </p:nvSpPr>
        <p:spPr>
          <a:noFill/>
          <a:ln/>
        </p:spPr>
        <p:txBody>
          <a:bodyPr/>
          <a:lstStyle/>
          <a:p>
            <a:r>
              <a:rPr lang="en-US" dirty="0"/>
              <a:t>Graphic shows</a:t>
            </a:r>
            <a:r>
              <a:rPr lang="en-US" baseline="0" dirty="0"/>
              <a:t>:</a:t>
            </a:r>
          </a:p>
          <a:p>
            <a:r>
              <a:rPr lang="en-US" baseline="0" dirty="0"/>
              <a:t>Buckling-restrained brace assembly diagram;</a:t>
            </a:r>
          </a:p>
          <a:p>
            <a:r>
              <a:rPr lang="en-US" baseline="0" dirty="0"/>
              <a:t>Casing; and</a:t>
            </a:r>
          </a:p>
          <a:p>
            <a:r>
              <a:rPr lang="en-US" baseline="0" dirty="0"/>
              <a:t>Steel core.</a:t>
            </a:r>
          </a:p>
          <a:p>
            <a:endParaRPr lang="en-US" dirty="0"/>
          </a:p>
          <a:p>
            <a:r>
              <a:rPr lang="en-US" dirty="0"/>
              <a:t>The key feature of a BRBF is the use of Buckling-Restrained Braces (BRBs).</a:t>
            </a:r>
          </a:p>
          <a:p>
            <a:r>
              <a:rPr lang="en-US" dirty="0"/>
              <a:t>A BRB consists of a steel core and a casing. The casing covers the steel core.</a:t>
            </a:r>
          </a:p>
          <a:p>
            <a:endParaRPr lang="en-US" dirty="0"/>
          </a:p>
        </p:txBody>
      </p:sp>
    </p:spTree>
    <p:extLst>
      <p:ext uri="{BB962C8B-B14F-4D97-AF65-F5344CB8AC3E}">
        <p14:creationId xmlns:p14="http://schemas.microsoft.com/office/powerpoint/2010/main" val="933032278"/>
      </p:ext>
    </p:extLst>
  </p:cSld>
  <p:clrMapOvr>
    <a:masterClrMapping/>
  </p:clrMapOvr>
</p:notes>
</file>

<file path=ppt/notesSlides/notesSlide10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9618" name="Rectangle 5"/>
          <p:cNvSpPr>
            <a:spLocks noGrp="1" noChangeArrowheads="1"/>
          </p:cNvSpPr>
          <p:nvPr>
            <p:ph type="sldNum" sz="quarter" idx="5"/>
          </p:nvPr>
        </p:nvSpPr>
        <p:spPr>
          <a:noFill/>
        </p:spPr>
        <p:txBody>
          <a:bodyPr/>
          <a:lstStyle/>
          <a:p>
            <a:pPr defTabSz="908050"/>
            <a:fld id="{288E90A3-2567-4AB1-8DD5-5ED798E20EB2}" type="slidenum">
              <a:rPr lang="en-US" smtClean="0"/>
              <a:pPr defTabSz="908050"/>
              <a:t>106</a:t>
            </a:fld>
            <a:endParaRPr lang="en-US"/>
          </a:p>
        </p:txBody>
      </p:sp>
      <p:sp>
        <p:nvSpPr>
          <p:cNvPr id="239619" name="Rectangle 2"/>
          <p:cNvSpPr>
            <a:spLocks noGrp="1" noRot="1" noChangeAspect="1" noChangeArrowheads="1" noTextEdit="1"/>
          </p:cNvSpPr>
          <p:nvPr>
            <p:ph type="sldImg"/>
          </p:nvPr>
        </p:nvSpPr>
        <p:spPr>
          <a:xfrm>
            <a:off x="1260475" y="720725"/>
            <a:ext cx="4797425" cy="3598863"/>
          </a:xfrm>
          <a:ln/>
        </p:spPr>
      </p:sp>
      <p:sp>
        <p:nvSpPr>
          <p:cNvPr id="239620" name="Rectangle 3"/>
          <p:cNvSpPr>
            <a:spLocks noGrp="1" noChangeArrowheads="1"/>
          </p:cNvSpPr>
          <p:nvPr>
            <p:ph type="body" idx="1"/>
          </p:nvPr>
        </p:nvSpPr>
        <p:spPr>
          <a:noFill/>
          <a:ln/>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 shows a BRB assembly and</a:t>
            </a:r>
            <a:r>
              <a:rPr lang="en-US" baseline="0" dirty="0"/>
              <a:t> a cross section, The cross section has a steel core, </a:t>
            </a:r>
            <a:r>
              <a:rPr lang="en-US" baseline="0" dirty="0" err="1"/>
              <a:t>debonding</a:t>
            </a:r>
            <a:r>
              <a:rPr lang="en-US" baseline="0" dirty="0"/>
              <a:t> material, mortar, and a steel jacket.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The are a number of different configurations for BRBs. This slide shows one possibility. The steel core is simply a rectangular plate. The casing, which restrains buckling of the core, is typically constructed of a mortar filled steel tube. The steel core is surrounded by a </a:t>
            </a:r>
            <a:r>
              <a:rPr lang="en-US" dirty="0" err="1"/>
              <a:t>debonding</a:t>
            </a:r>
            <a:r>
              <a:rPr lang="en-US" dirty="0"/>
              <a:t> material that decouples the steel core from the casing, for purposes of resisting axial force. That is, the </a:t>
            </a:r>
            <a:r>
              <a:rPr lang="en-US" dirty="0" err="1"/>
              <a:t>debonding</a:t>
            </a:r>
            <a:r>
              <a:rPr lang="en-US" dirty="0"/>
              <a:t> material is intended to prevent transfer of axial stress from the steel core to the casing. Consequently, the casing essentially "floats" on the steel core.</a:t>
            </a:r>
          </a:p>
          <a:p>
            <a:r>
              <a:rPr lang="en-US" dirty="0"/>
              <a:t>There are a number of possible configurations for the shape of the steel core. In addition to a single plate, BRBs have been constructed using cruciform shaped plates, or a pair of plates or shapes.</a:t>
            </a:r>
          </a:p>
          <a:p>
            <a:endParaRPr lang="en-US" dirty="0"/>
          </a:p>
        </p:txBody>
      </p:sp>
    </p:spTree>
    <p:extLst>
      <p:ext uri="{BB962C8B-B14F-4D97-AF65-F5344CB8AC3E}">
        <p14:creationId xmlns:p14="http://schemas.microsoft.com/office/powerpoint/2010/main" val="4274550156"/>
      </p:ext>
    </p:extLst>
  </p:cSld>
  <p:clrMapOvr>
    <a:masterClrMapping/>
  </p:clrMapOvr>
</p:notes>
</file>

<file path=ppt/notesSlides/notesSlide10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0642" name="Rectangle 5"/>
          <p:cNvSpPr>
            <a:spLocks noGrp="1" noChangeArrowheads="1"/>
          </p:cNvSpPr>
          <p:nvPr>
            <p:ph type="sldNum" sz="quarter" idx="5"/>
          </p:nvPr>
        </p:nvSpPr>
        <p:spPr>
          <a:noFill/>
        </p:spPr>
        <p:txBody>
          <a:bodyPr/>
          <a:lstStyle/>
          <a:p>
            <a:pPr defTabSz="908050"/>
            <a:fld id="{AD2FCC1B-4C1F-45BF-A84D-7214FDBC1F31}" type="slidenum">
              <a:rPr lang="en-US" smtClean="0"/>
              <a:pPr defTabSz="908050"/>
              <a:t>107</a:t>
            </a:fld>
            <a:endParaRPr lang="en-US"/>
          </a:p>
        </p:txBody>
      </p:sp>
      <p:sp>
        <p:nvSpPr>
          <p:cNvPr id="240643" name="Rectangle 2"/>
          <p:cNvSpPr>
            <a:spLocks noGrp="1" noRot="1" noChangeAspect="1" noChangeArrowheads="1" noTextEdit="1"/>
          </p:cNvSpPr>
          <p:nvPr>
            <p:ph type="sldImg"/>
          </p:nvPr>
        </p:nvSpPr>
        <p:spPr>
          <a:xfrm>
            <a:off x="1260475" y="720725"/>
            <a:ext cx="4797425" cy="3598863"/>
          </a:xfrm>
          <a:ln/>
        </p:spPr>
      </p:sp>
      <p:sp>
        <p:nvSpPr>
          <p:cNvPr id="240644" name="Rectangle 3"/>
          <p:cNvSpPr>
            <a:spLocks noGrp="1" noChangeArrowheads="1"/>
          </p:cNvSpPr>
          <p:nvPr>
            <p:ph type="body" idx="1"/>
          </p:nvPr>
        </p:nvSpPr>
        <p:spPr>
          <a:noFill/>
          <a:ln/>
        </p:spPr>
        <p:txBody>
          <a:bodyPr/>
          <a:lstStyle/>
          <a:p>
            <a:r>
              <a:rPr lang="en-US" dirty="0"/>
              <a:t>Graphic shows</a:t>
            </a:r>
            <a:r>
              <a:rPr lang="en-US" baseline="0" dirty="0"/>
              <a:t>:</a:t>
            </a:r>
          </a:p>
          <a:p>
            <a:r>
              <a:rPr lang="en-US" baseline="0" dirty="0"/>
              <a:t>Buckling-restrained brace assembly diagram;</a:t>
            </a:r>
          </a:p>
          <a:p>
            <a:endParaRPr lang="en-US" baseline="0" dirty="0"/>
          </a:p>
          <a:p>
            <a:r>
              <a:rPr lang="en-US" dirty="0"/>
              <a:t>The concept of the BRB is that the steel core resists the applied axial force P. The </a:t>
            </a:r>
            <a:r>
              <a:rPr lang="en-US" dirty="0" err="1"/>
              <a:t>debonding</a:t>
            </a:r>
            <a:r>
              <a:rPr lang="en-US" dirty="0"/>
              <a:t> material that surrounds the core is intended to prevent the casing from carrying axial force. Since the casing has no (or very little) axial force, its full flexural stiffness is available to resist buckling of the steel core.</a:t>
            </a:r>
          </a:p>
          <a:p>
            <a:endParaRPr lang="en-US" dirty="0"/>
          </a:p>
        </p:txBody>
      </p:sp>
    </p:spTree>
    <p:extLst>
      <p:ext uri="{BB962C8B-B14F-4D97-AF65-F5344CB8AC3E}">
        <p14:creationId xmlns:p14="http://schemas.microsoft.com/office/powerpoint/2010/main" val="2567781158"/>
      </p:ext>
    </p:extLst>
  </p:cSld>
  <p:clrMapOvr>
    <a:masterClrMapping/>
  </p:clrMapOvr>
</p:notes>
</file>

<file path=ppt/notesSlides/notesSlide10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1666" name="Rectangle 5"/>
          <p:cNvSpPr>
            <a:spLocks noGrp="1" noChangeArrowheads="1"/>
          </p:cNvSpPr>
          <p:nvPr>
            <p:ph type="sldNum" sz="quarter" idx="5"/>
          </p:nvPr>
        </p:nvSpPr>
        <p:spPr>
          <a:noFill/>
        </p:spPr>
        <p:txBody>
          <a:bodyPr/>
          <a:lstStyle/>
          <a:p>
            <a:pPr defTabSz="908050"/>
            <a:fld id="{EE2D72A6-AB96-48FC-AD3C-C4335EF4B4BB}" type="slidenum">
              <a:rPr lang="en-US" smtClean="0"/>
              <a:pPr defTabSz="908050"/>
              <a:t>108</a:t>
            </a:fld>
            <a:endParaRPr lang="en-US"/>
          </a:p>
        </p:txBody>
      </p:sp>
      <p:sp>
        <p:nvSpPr>
          <p:cNvPr id="241667" name="Rectangle 2"/>
          <p:cNvSpPr>
            <a:spLocks noGrp="1" noRot="1" noChangeAspect="1" noChangeArrowheads="1" noTextEdit="1"/>
          </p:cNvSpPr>
          <p:nvPr>
            <p:ph type="sldImg"/>
          </p:nvPr>
        </p:nvSpPr>
        <p:spPr>
          <a:xfrm>
            <a:off x="1260475" y="720725"/>
            <a:ext cx="4797425" cy="3598863"/>
          </a:xfrm>
          <a:ln/>
        </p:spPr>
      </p:sp>
      <p:sp>
        <p:nvSpPr>
          <p:cNvPr id="241668" name="Rectangle 3"/>
          <p:cNvSpPr>
            <a:spLocks noGrp="1" noChangeArrowheads="1"/>
          </p:cNvSpPr>
          <p:nvPr>
            <p:ph type="body" idx="1"/>
          </p:nvPr>
        </p:nvSpPr>
        <p:spPr>
          <a:noFill/>
          <a:ln/>
        </p:spPr>
        <p:txBody>
          <a:bodyPr/>
          <a:lstStyle/>
          <a:p>
            <a:r>
              <a:rPr lang="en-US" dirty="0"/>
              <a:t>Graphic shows</a:t>
            </a:r>
            <a:r>
              <a:rPr lang="en-US" baseline="0" dirty="0"/>
              <a:t>:</a:t>
            </a:r>
          </a:p>
          <a:p>
            <a:r>
              <a:rPr lang="en-US" baseline="0" dirty="0"/>
              <a:t>Buckling-restrained brace assembly diagram;</a:t>
            </a:r>
          </a:p>
          <a:p>
            <a:r>
              <a:rPr lang="en-US" baseline="0" dirty="0"/>
              <a:t>Steel core.</a:t>
            </a:r>
            <a:endParaRPr lang="en-US" dirty="0"/>
          </a:p>
          <a:p>
            <a:pPr>
              <a:lnSpc>
                <a:spcPct val="90000"/>
              </a:lnSpc>
            </a:pPr>
            <a:endParaRPr lang="en-US" dirty="0"/>
          </a:p>
          <a:p>
            <a:pPr>
              <a:lnSpc>
                <a:spcPct val="90000"/>
              </a:lnSpc>
            </a:pPr>
            <a:r>
              <a:rPr lang="en-US" dirty="0"/>
              <a:t>The central section of the steel core, as shown in the slide, is intended to be the portion of the core that yields in tension and in compression. At the ends of the BRB, the core projects outside of the casing. This core projection typically has a significantly larger cross-sectional area than the yielding segment, and is usually reinforced to prevent buckling of the projection. Further, the core projection is normally prepared with bolt holes or other features that allow connection of the BRB to the remainder of the frame.</a:t>
            </a:r>
          </a:p>
          <a:p>
            <a:pPr>
              <a:lnSpc>
                <a:spcPct val="90000"/>
              </a:lnSpc>
            </a:pPr>
            <a:r>
              <a:rPr lang="en-US" dirty="0"/>
              <a:t>A building designer using a BRBF does not normally develop the detailed design of a buckling restrained brace, such the shape of the core and core projections, the details of the casing and </a:t>
            </a:r>
            <a:r>
              <a:rPr lang="en-US" dirty="0" err="1"/>
              <a:t>debonding</a:t>
            </a:r>
            <a:r>
              <a:rPr lang="en-US" dirty="0"/>
              <a:t> material, and the connection details provided on the core projection.</a:t>
            </a:r>
          </a:p>
          <a:p>
            <a:pPr>
              <a:lnSpc>
                <a:spcPct val="90000"/>
              </a:lnSpc>
            </a:pPr>
            <a:r>
              <a:rPr lang="en-US" dirty="0"/>
              <a:t>Rather, there are companies that manufacture and sell BRBs. These are proprietary and patented designs which have undergone design development and testing by the manufacturers. Thus, the building designer will normally specify the required strength and stiffness of the BRBs, and the manufacturer will supply BRBs that meet these specifications.</a:t>
            </a:r>
          </a:p>
          <a:p>
            <a:pPr>
              <a:lnSpc>
                <a:spcPct val="90000"/>
              </a:lnSpc>
            </a:pPr>
            <a:r>
              <a:rPr lang="en-US" dirty="0"/>
              <a:t>At present (2016) there are two manufacturers that market BRBs in the US:</a:t>
            </a:r>
          </a:p>
          <a:p>
            <a:pPr>
              <a:lnSpc>
                <a:spcPct val="90000"/>
              </a:lnSpc>
            </a:pPr>
            <a:r>
              <a:rPr lang="en-US" dirty="0"/>
              <a:t>- </a:t>
            </a:r>
            <a:r>
              <a:rPr lang="en-US" dirty="0" err="1"/>
              <a:t>CoreBrace</a:t>
            </a:r>
            <a:r>
              <a:rPr lang="en-US" dirty="0"/>
              <a:t> (http://www.corebrace.com/)</a:t>
            </a:r>
          </a:p>
          <a:p>
            <a:pPr marL="171450" indent="-171450">
              <a:lnSpc>
                <a:spcPct val="90000"/>
              </a:lnSpc>
              <a:buFontTx/>
              <a:buChar char="-"/>
            </a:pPr>
            <a:r>
              <a:rPr lang="en-US" dirty="0"/>
              <a:t>Nippon Steel Corporation (http://www.unbondedbrace.com/)</a:t>
            </a:r>
          </a:p>
          <a:p>
            <a:pPr marL="171450" indent="-171450">
              <a:lnSpc>
                <a:spcPct val="90000"/>
              </a:lnSpc>
              <a:buFontTx/>
              <a:buChar char="-"/>
            </a:pPr>
            <a:endParaRPr lang="en-US" dirty="0"/>
          </a:p>
          <a:p>
            <a:pPr marL="171450" indent="-171450">
              <a:lnSpc>
                <a:spcPct val="90000"/>
              </a:lnSpc>
              <a:buFontTx/>
              <a:buChar char="-"/>
            </a:pPr>
            <a:endParaRPr lang="en-US" dirty="0"/>
          </a:p>
        </p:txBody>
      </p:sp>
    </p:spTree>
    <p:extLst>
      <p:ext uri="{BB962C8B-B14F-4D97-AF65-F5344CB8AC3E}">
        <p14:creationId xmlns:p14="http://schemas.microsoft.com/office/powerpoint/2010/main" val="890833358"/>
      </p:ext>
    </p:extLst>
  </p:cSld>
  <p:clrMapOvr>
    <a:masterClrMapping/>
  </p:clrMapOvr>
</p:notes>
</file>

<file path=ppt/notesSlides/notesSlide10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2690" name="Rectangle 5"/>
          <p:cNvSpPr>
            <a:spLocks noGrp="1" noChangeArrowheads="1"/>
          </p:cNvSpPr>
          <p:nvPr>
            <p:ph type="sldNum" sz="quarter" idx="5"/>
          </p:nvPr>
        </p:nvSpPr>
        <p:spPr>
          <a:noFill/>
        </p:spPr>
        <p:txBody>
          <a:bodyPr/>
          <a:lstStyle/>
          <a:p>
            <a:pPr defTabSz="908050"/>
            <a:fld id="{3285C51B-6EB4-4C2F-AC40-A0A541E5CBD1}" type="slidenum">
              <a:rPr lang="en-US" smtClean="0"/>
              <a:pPr defTabSz="908050"/>
              <a:t>109</a:t>
            </a:fld>
            <a:endParaRPr lang="en-US"/>
          </a:p>
        </p:txBody>
      </p:sp>
      <p:sp>
        <p:nvSpPr>
          <p:cNvPr id="242691" name="Rectangle 2"/>
          <p:cNvSpPr>
            <a:spLocks noGrp="1" noRot="1" noChangeAspect="1" noChangeArrowheads="1" noTextEdit="1"/>
          </p:cNvSpPr>
          <p:nvPr>
            <p:ph type="sldImg"/>
          </p:nvPr>
        </p:nvSpPr>
        <p:spPr>
          <a:xfrm>
            <a:off x="1260475" y="720725"/>
            <a:ext cx="4797425" cy="3598863"/>
          </a:xfrm>
          <a:ln/>
        </p:spPr>
      </p:sp>
      <p:sp>
        <p:nvSpPr>
          <p:cNvPr id="242692" name="Rectangle 3"/>
          <p:cNvSpPr>
            <a:spLocks noGrp="1" noChangeArrowheads="1"/>
          </p:cNvSpPr>
          <p:nvPr>
            <p:ph type="body" idx="1"/>
          </p:nvPr>
        </p:nvSpPr>
        <p:spPr>
          <a:noFill/>
          <a:ln/>
        </p:spPr>
        <p:txBody>
          <a:bodyPr/>
          <a:lstStyle/>
          <a:p>
            <a:r>
              <a:rPr lang="en-US" dirty="0"/>
              <a:t>Graphic shows</a:t>
            </a:r>
            <a:r>
              <a:rPr lang="en-US" baseline="0" dirty="0"/>
              <a:t>:</a:t>
            </a:r>
          </a:p>
          <a:p>
            <a:r>
              <a:rPr lang="en-US" baseline="0" dirty="0"/>
              <a:t>Force-displacement diagram for a  buckling brace.</a:t>
            </a:r>
          </a:p>
          <a:p>
            <a:r>
              <a:rPr lang="en-US" baseline="0" dirty="0"/>
              <a:t>Diagram of a brace in compression undergoing flexural buckling.</a:t>
            </a:r>
            <a:endParaRPr lang="en-US" dirty="0"/>
          </a:p>
          <a:p>
            <a:endParaRPr lang="en-US" dirty="0"/>
          </a:p>
          <a:p>
            <a:r>
              <a:rPr lang="en-US" dirty="0"/>
              <a:t>This slide reviews the behavior of a conventional brace when subjected to cyclic axial load.</a:t>
            </a:r>
          </a:p>
          <a:p>
            <a:r>
              <a:rPr lang="en-US" dirty="0"/>
              <a:t>A conventional brace buckles when loaded in compression, resulting in deterioration of strength and stiffness. A conventional brace exhibits significantly different strengths in compression and tension. </a:t>
            </a:r>
          </a:p>
          <a:p>
            <a:endParaRPr lang="en-US" dirty="0"/>
          </a:p>
          <a:p>
            <a:endParaRPr lang="en-US" dirty="0"/>
          </a:p>
        </p:txBody>
      </p:sp>
    </p:spTree>
    <p:extLst>
      <p:ext uri="{BB962C8B-B14F-4D97-AF65-F5344CB8AC3E}">
        <p14:creationId xmlns:p14="http://schemas.microsoft.com/office/powerpoint/2010/main" val="2521221808"/>
      </p:ext>
    </p:extLst>
  </p:cSld>
  <p:clrMapOvr>
    <a:masterClrMapping/>
  </p:clrMapOvr>
</p:notes>
</file>

<file path=ppt/notesSlides/notesSlide10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3714" name="Rectangle 5"/>
          <p:cNvSpPr>
            <a:spLocks noGrp="1" noChangeArrowheads="1"/>
          </p:cNvSpPr>
          <p:nvPr>
            <p:ph type="sldNum" sz="quarter" idx="5"/>
          </p:nvPr>
        </p:nvSpPr>
        <p:spPr>
          <a:noFill/>
        </p:spPr>
        <p:txBody>
          <a:bodyPr/>
          <a:lstStyle/>
          <a:p>
            <a:pPr defTabSz="908050"/>
            <a:fld id="{26431910-6CBC-4A47-A704-8A778C268C7E}" type="slidenum">
              <a:rPr lang="en-US" smtClean="0"/>
              <a:pPr defTabSz="908050"/>
              <a:t>110</a:t>
            </a:fld>
            <a:endParaRPr lang="en-US"/>
          </a:p>
        </p:txBody>
      </p:sp>
      <p:sp>
        <p:nvSpPr>
          <p:cNvPr id="243715" name="Rectangle 2"/>
          <p:cNvSpPr>
            <a:spLocks noGrp="1" noRot="1" noChangeAspect="1" noChangeArrowheads="1" noTextEdit="1"/>
          </p:cNvSpPr>
          <p:nvPr>
            <p:ph type="sldImg"/>
          </p:nvPr>
        </p:nvSpPr>
        <p:spPr>
          <a:xfrm>
            <a:off x="1260475" y="720725"/>
            <a:ext cx="4797425" cy="3598863"/>
          </a:xfrm>
          <a:ln/>
        </p:spPr>
      </p:sp>
      <p:sp>
        <p:nvSpPr>
          <p:cNvPr id="243716" name="Rectangle 3"/>
          <p:cNvSpPr>
            <a:spLocks noGrp="1" noChangeArrowheads="1"/>
          </p:cNvSpPr>
          <p:nvPr>
            <p:ph type="body" idx="1"/>
          </p:nvPr>
        </p:nvSpPr>
        <p:spPr>
          <a:noFill/>
          <a:ln/>
        </p:spPr>
        <p:txBody>
          <a:bodyPr/>
          <a:lstStyle/>
          <a:p>
            <a:r>
              <a:rPr lang="en-US" dirty="0"/>
              <a:t>Graphic shows</a:t>
            </a:r>
            <a:r>
              <a:rPr lang="en-US" baseline="0" dirty="0"/>
              <a:t>:</a:t>
            </a:r>
          </a:p>
          <a:p>
            <a:r>
              <a:rPr lang="en-US" baseline="0" dirty="0"/>
              <a:t>Force-displacement diagram for a buckling-restrained brace.</a:t>
            </a:r>
          </a:p>
          <a:p>
            <a:r>
              <a:rPr lang="en-US" baseline="0" dirty="0"/>
              <a:t>Diagram of a buckling-restrained brace in compression undergoing axial yielding.</a:t>
            </a:r>
          </a:p>
          <a:p>
            <a:endParaRPr lang="en-US" dirty="0"/>
          </a:p>
          <a:p>
            <a:r>
              <a:rPr lang="en-US" dirty="0"/>
              <a:t>A buckling-restrained brace yields in a ductile manner, both in tension and in compression. As a result, a BRB exhibits highly desirable behavior as an energy-dissipating element in a seismic-resistant frame.</a:t>
            </a:r>
          </a:p>
          <a:p>
            <a:r>
              <a:rPr lang="en-US" dirty="0"/>
              <a:t>A BRB also exhibits very similar strengths in compression and in tension. This avoids many of the difficulties that result from large unbalanced brace forces in SCBFs, such as the difficulty in designing beams in inverted-V braced SCBFs.</a:t>
            </a:r>
          </a:p>
          <a:p>
            <a:r>
              <a:rPr lang="en-US" dirty="0"/>
              <a:t>Tests show that BRBs exhibit slightly higher strength in compression than in tension. The maximum compression strength of a BRB may be on the order of 3 to 10-percent greater than the maximum tension strength of the BRB. This higher measured compression strength may be due to partial engagement of the casing in resisting axial force, when the BRB is loading in compression. This partial engagement of the casing may be due to imperfect </a:t>
            </a:r>
            <a:r>
              <a:rPr lang="en-US" dirty="0" err="1"/>
              <a:t>debonding</a:t>
            </a:r>
            <a:r>
              <a:rPr lang="en-US" dirty="0"/>
              <a:t>, resulting from expansion of the core in compression (Poisson's effect) and  higher mode buckles (ripples) in the core that cause the core to press against the casing. </a:t>
            </a:r>
          </a:p>
          <a:p>
            <a:endParaRPr lang="en-US" dirty="0"/>
          </a:p>
          <a:p>
            <a:endParaRPr lang="en-US" dirty="0"/>
          </a:p>
          <a:p>
            <a:endParaRPr lang="en-US" dirty="0"/>
          </a:p>
        </p:txBody>
      </p:sp>
    </p:spTree>
    <p:extLst>
      <p:ext uri="{BB962C8B-B14F-4D97-AF65-F5344CB8AC3E}">
        <p14:creationId xmlns:p14="http://schemas.microsoft.com/office/powerpoint/2010/main" val="2485744589"/>
      </p:ext>
    </p:extLst>
  </p:cSld>
  <p:clrMapOvr>
    <a:masterClrMapping/>
  </p:clrMapOvr>
</p:notes>
</file>

<file path=ppt/notesSlides/notesSlide10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4738" name="Rectangle 5"/>
          <p:cNvSpPr>
            <a:spLocks noGrp="1" noChangeArrowheads="1"/>
          </p:cNvSpPr>
          <p:nvPr>
            <p:ph type="sldNum" sz="quarter" idx="5"/>
          </p:nvPr>
        </p:nvSpPr>
        <p:spPr>
          <a:noFill/>
        </p:spPr>
        <p:txBody>
          <a:bodyPr/>
          <a:lstStyle/>
          <a:p>
            <a:pPr defTabSz="908050"/>
            <a:fld id="{1ACDEE21-00D5-41C2-9ACB-D868FF52658D}" type="slidenum">
              <a:rPr lang="en-US" smtClean="0"/>
              <a:pPr defTabSz="908050"/>
              <a:t>111</a:t>
            </a:fld>
            <a:endParaRPr lang="en-US"/>
          </a:p>
        </p:txBody>
      </p:sp>
      <p:sp>
        <p:nvSpPr>
          <p:cNvPr id="244739" name="Rectangle 2"/>
          <p:cNvSpPr>
            <a:spLocks noGrp="1" noRot="1" noChangeAspect="1" noChangeArrowheads="1" noTextEdit="1"/>
          </p:cNvSpPr>
          <p:nvPr>
            <p:ph type="sldImg"/>
          </p:nvPr>
        </p:nvSpPr>
        <p:spPr>
          <a:xfrm>
            <a:off x="1260475" y="720725"/>
            <a:ext cx="4797425" cy="3598863"/>
          </a:xfrm>
          <a:ln/>
        </p:spPr>
      </p:sp>
      <p:sp>
        <p:nvSpPr>
          <p:cNvPr id="244740" name="Rectangle 3"/>
          <p:cNvSpPr>
            <a:spLocks noGrp="1" noChangeArrowheads="1"/>
          </p:cNvSpPr>
          <p:nvPr>
            <p:ph type="body" idx="1"/>
          </p:nvPr>
        </p:nvSpPr>
        <p:spPr>
          <a:noFill/>
          <a:ln/>
        </p:spPr>
        <p:txBody>
          <a:bodyPr/>
          <a:lstStyle/>
          <a:p>
            <a:r>
              <a:rPr lang="en-US" baseline="0" dirty="0"/>
              <a:t>Graphic shows five frame elevations:</a:t>
            </a:r>
          </a:p>
          <a:p>
            <a:r>
              <a:rPr lang="en-US" baseline="0" dirty="0"/>
              <a:t>Single diagonal; </a:t>
            </a:r>
            <a:r>
              <a:rPr lang="en-US" sz="1100" dirty="0">
                <a:solidFill>
                  <a:schemeClr val="tx2"/>
                </a:solidFill>
              </a:rPr>
              <a:t>Inverted V- Bracing; V- Bracing; X- Bracing, and 2-story</a:t>
            </a:r>
            <a:r>
              <a:rPr lang="en-US" sz="1100" baseline="0" dirty="0">
                <a:solidFill>
                  <a:schemeClr val="tx2"/>
                </a:solidFill>
              </a:rPr>
              <a:t> </a:t>
            </a:r>
            <a:r>
              <a:rPr lang="en-US" sz="1100" dirty="0">
                <a:solidFill>
                  <a:schemeClr val="tx2"/>
                </a:solidFill>
              </a:rPr>
              <a:t>X- Bracing. X</a:t>
            </a:r>
            <a:r>
              <a:rPr lang="en-US" sz="1100" baseline="0" dirty="0">
                <a:solidFill>
                  <a:schemeClr val="tx2"/>
                </a:solidFill>
              </a:rPr>
              <a:t> bracing is barred.</a:t>
            </a:r>
          </a:p>
          <a:p>
            <a:endParaRPr lang="en-US" sz="1100" dirty="0">
              <a:solidFill>
                <a:schemeClr val="tx2"/>
              </a:solidFill>
            </a:endParaRPr>
          </a:p>
          <a:p>
            <a:r>
              <a:rPr lang="en-US" dirty="0"/>
              <a:t>Various bracing arrangements are possible for BRBFs, as is the case with conventional braced frames.</a:t>
            </a:r>
          </a:p>
          <a:p>
            <a:r>
              <a:rPr lang="en-US" dirty="0"/>
              <a:t>Single story X-bracing is generally not possible for BRBFs because of the difficulty in crossing the two BRBs at their centers. Also, K-braced BRBFs are not permitted (see Section F4.4).</a:t>
            </a:r>
          </a:p>
          <a:p>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100" dirty="0">
              <a:solidFill>
                <a:schemeClr val="tx2"/>
              </a:solidFill>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100" dirty="0">
              <a:solidFill>
                <a:schemeClr val="tx2"/>
              </a:solidFill>
            </a:endParaRP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sz="1100" dirty="0">
              <a:solidFill>
                <a:schemeClr val="tx2"/>
              </a:solidFill>
            </a:endParaRPr>
          </a:p>
          <a:p>
            <a:endParaRPr lang="en-US" dirty="0"/>
          </a:p>
        </p:txBody>
      </p:sp>
    </p:spTree>
    <p:extLst>
      <p:ext uri="{BB962C8B-B14F-4D97-AF65-F5344CB8AC3E}">
        <p14:creationId xmlns:p14="http://schemas.microsoft.com/office/powerpoint/2010/main" val="950649603"/>
      </p:ext>
    </p:extLst>
  </p:cSld>
  <p:clrMapOvr>
    <a:masterClrMapping/>
  </p:clrMapOvr>
</p:notes>
</file>

<file path=ppt/notesSlides/notesSlide10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 shows</a:t>
            </a:r>
            <a:r>
              <a:rPr lang="en-US" baseline="0" dirty="0"/>
              <a:t> V-braced frame with lateral load undergoing racking. The angle alpha is measured between the brace and the horizontal.</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Preliminary design of braces.</a:t>
            </a:r>
          </a:p>
          <a:p>
            <a:endParaRPr lang="en-US" dirty="0"/>
          </a:p>
        </p:txBody>
      </p:sp>
      <p:sp>
        <p:nvSpPr>
          <p:cNvPr id="4" name="Footer Placeholder 3"/>
          <p:cNvSpPr>
            <a:spLocks noGrp="1"/>
          </p:cNvSpPr>
          <p:nvPr>
            <p:ph type="ftr" sz="quarter" idx="10"/>
          </p:nvPr>
        </p:nvSpPr>
        <p:spPr/>
        <p:txBody>
          <a:bodyPr/>
          <a:lstStyle/>
          <a:p>
            <a:pPr>
              <a:defRPr/>
            </a:pPr>
            <a:r>
              <a:rPr lang="en-US"/>
              <a:t>Basic Earthquake Topic 10 Notes</a:t>
            </a:r>
          </a:p>
        </p:txBody>
      </p:sp>
      <p:sp>
        <p:nvSpPr>
          <p:cNvPr id="5" name="Slide Number Placeholder 4"/>
          <p:cNvSpPr>
            <a:spLocks noGrp="1"/>
          </p:cNvSpPr>
          <p:nvPr>
            <p:ph type="sldNum" sz="quarter" idx="11"/>
          </p:nvPr>
        </p:nvSpPr>
        <p:spPr/>
        <p:txBody>
          <a:bodyPr/>
          <a:lstStyle/>
          <a:p>
            <a:pPr>
              <a:defRPr/>
            </a:pPr>
            <a:r>
              <a:rPr lang="en-US"/>
              <a:t>Slide </a:t>
            </a:r>
            <a:fld id="{5121ACF7-8038-4E66-9863-D2561E60B9FF}" type="slidenum">
              <a:rPr lang="en-US" smtClean="0"/>
              <a:pPr>
                <a:defRPr/>
              </a:pPr>
              <a:t>112</a:t>
            </a:fld>
            <a:endParaRPr lang="en-US"/>
          </a:p>
        </p:txBody>
      </p:sp>
    </p:spTree>
    <p:extLst>
      <p:ext uri="{BB962C8B-B14F-4D97-AF65-F5344CB8AC3E}">
        <p14:creationId xmlns:p14="http://schemas.microsoft.com/office/powerpoint/2010/main" val="395910162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667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56675" name="Rectangle 7"/>
          <p:cNvSpPr>
            <a:spLocks noGrp="1" noChangeArrowheads="1"/>
          </p:cNvSpPr>
          <p:nvPr>
            <p:ph type="sldNum" sz="quarter" idx="5"/>
          </p:nvPr>
        </p:nvSpPr>
        <p:spPr>
          <a:noFill/>
        </p:spPr>
        <p:txBody>
          <a:bodyPr/>
          <a:lstStyle/>
          <a:p>
            <a:pPr defTabSz="908050"/>
            <a:r>
              <a:rPr lang="en-US"/>
              <a:t>Slide </a:t>
            </a:r>
            <a:fld id="{D14B0625-A945-44B8-92A1-4001AC731A0C}" type="slidenum">
              <a:rPr lang="en-US" smtClean="0"/>
              <a:pPr defTabSz="908050"/>
              <a:t>11</a:t>
            </a:fld>
            <a:endParaRPr lang="en-US"/>
          </a:p>
        </p:txBody>
      </p:sp>
      <p:sp>
        <p:nvSpPr>
          <p:cNvPr id="156676" name="Rectangle 1026"/>
          <p:cNvSpPr>
            <a:spLocks noGrp="1" noRot="1" noChangeAspect="1" noChangeArrowheads="1" noTextEdit="1"/>
          </p:cNvSpPr>
          <p:nvPr>
            <p:ph type="sldImg"/>
          </p:nvPr>
        </p:nvSpPr>
        <p:spPr>
          <a:xfrm>
            <a:off x="1260475" y="720725"/>
            <a:ext cx="4797425" cy="3598863"/>
          </a:xfrm>
          <a:ln/>
        </p:spPr>
      </p:sp>
      <p:sp>
        <p:nvSpPr>
          <p:cNvPr id="156677" name="Rectangle 1027"/>
          <p:cNvSpPr>
            <a:spLocks noGrp="1" noChangeArrowheads="1"/>
          </p:cNvSpPr>
          <p:nvPr>
            <p:ph type="body" idx="1"/>
          </p:nvPr>
        </p:nvSpPr>
        <p:spPr>
          <a:noFill/>
          <a:ln/>
        </p:spPr>
        <p:txBody>
          <a:bodyPr/>
          <a:lstStyle/>
          <a:p>
            <a:pPr eaLnBrk="1" hangingPunct="1"/>
            <a:r>
              <a:rPr lang="en-US" dirty="0"/>
              <a:t>Recall from prior lesson (inelastic behavior) that structural ductility &lt; section ductility &lt; material ductility.  Structural ductility of </a:t>
            </a:r>
            <a:r>
              <a:rPr lang="en-US" b="1" dirty="0"/>
              <a:t>steel</a:t>
            </a:r>
            <a:r>
              <a:rPr lang="en-US" dirty="0"/>
              <a:t> members further limited, as noted on slide, by local and lateral torsional buckling.</a:t>
            </a:r>
          </a:p>
        </p:txBody>
      </p:sp>
    </p:spTree>
    <p:extLst>
      <p:ext uri="{BB962C8B-B14F-4D97-AF65-F5344CB8AC3E}">
        <p14:creationId xmlns:p14="http://schemas.microsoft.com/office/powerpoint/2010/main" val="4237987309"/>
      </p:ext>
    </p:extLst>
  </p:cSld>
  <p:clrMapOvr>
    <a:masterClrMapping/>
  </p:clrMapOvr>
</p:notes>
</file>

<file path=ppt/notesSlides/notesSlide1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Graphic shows: V braced frame, and diagram of the non-prismatic steel core. Work-point-to-</a:t>
            </a:r>
            <a:r>
              <a:rPr lang="en-US" dirty="0" err="1"/>
              <a:t>workpoint</a:t>
            </a:r>
            <a:r>
              <a:rPr lang="en-US" dirty="0"/>
              <a:t> length (</a:t>
            </a:r>
            <a:r>
              <a:rPr lang="en-US" dirty="0" err="1"/>
              <a:t>Lwp</a:t>
            </a:r>
            <a:r>
              <a:rPr lang="en-US" dirty="0"/>
              <a:t>) and length of yielding</a:t>
            </a:r>
            <a:r>
              <a:rPr lang="en-US" baseline="0" dirty="0"/>
              <a:t> zone (Ly) are indicated.</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Preliminary design of braces.</a:t>
            </a:r>
          </a:p>
          <a:p>
            <a:pPr marL="0" marR="0" lvl="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Footer Placeholder 3"/>
          <p:cNvSpPr>
            <a:spLocks noGrp="1"/>
          </p:cNvSpPr>
          <p:nvPr>
            <p:ph type="ftr" sz="quarter" idx="10"/>
          </p:nvPr>
        </p:nvSpPr>
        <p:spPr/>
        <p:txBody>
          <a:bodyPr/>
          <a:lstStyle/>
          <a:p>
            <a:pPr>
              <a:defRPr/>
            </a:pPr>
            <a:r>
              <a:rPr lang="en-US"/>
              <a:t>Basic Earthquake Topic 10 Notes</a:t>
            </a:r>
          </a:p>
        </p:txBody>
      </p:sp>
      <p:sp>
        <p:nvSpPr>
          <p:cNvPr id="5" name="Slide Number Placeholder 4"/>
          <p:cNvSpPr>
            <a:spLocks noGrp="1"/>
          </p:cNvSpPr>
          <p:nvPr>
            <p:ph type="sldNum" sz="quarter" idx="11"/>
          </p:nvPr>
        </p:nvSpPr>
        <p:spPr/>
        <p:txBody>
          <a:bodyPr/>
          <a:lstStyle/>
          <a:p>
            <a:pPr>
              <a:defRPr/>
            </a:pPr>
            <a:r>
              <a:rPr lang="en-US"/>
              <a:t>Slide </a:t>
            </a:r>
            <a:fld id="{5121ACF7-8038-4E66-9863-D2561E60B9FF}" type="slidenum">
              <a:rPr lang="en-US" smtClean="0"/>
              <a:pPr>
                <a:defRPr/>
              </a:pPr>
              <a:t>113</a:t>
            </a:fld>
            <a:endParaRPr lang="en-US"/>
          </a:p>
        </p:txBody>
      </p:sp>
    </p:spTree>
    <p:extLst>
      <p:ext uri="{BB962C8B-B14F-4D97-AF65-F5344CB8AC3E}">
        <p14:creationId xmlns:p14="http://schemas.microsoft.com/office/powerpoint/2010/main" val="798076003"/>
      </p:ext>
    </p:extLst>
  </p:cSld>
  <p:clrMapOvr>
    <a:masterClrMapping/>
  </p:clrMapOvr>
</p:notes>
</file>

<file path=ppt/notesSlides/notesSlide1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Graphic shows</a:t>
            </a:r>
            <a:r>
              <a:rPr lang="en-US" baseline="0" dirty="0"/>
              <a:t> buckling-restrained braced frames: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With braces at all levels yielding;</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With braces yielding at the first level only and columns with plastic hinges at that level;</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With column buckling at the first level; and</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With brace connections fracturing at the first level and columns with plastic hinges at that level;</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114</a:t>
            </a:fld>
            <a:endParaRPr lang="en-US"/>
          </a:p>
        </p:txBody>
      </p:sp>
    </p:spTree>
    <p:extLst>
      <p:ext uri="{BB962C8B-B14F-4D97-AF65-F5344CB8AC3E}">
        <p14:creationId xmlns:p14="http://schemas.microsoft.com/office/powerpoint/2010/main" val="3202246671"/>
      </p:ext>
    </p:extLst>
  </p:cSld>
  <p:clrMapOvr>
    <a:masterClrMapping/>
  </p:clrMapOvr>
</p:notes>
</file>

<file path=ppt/notesSlides/notesSlide1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6786"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46787" name="Rectangle 7"/>
          <p:cNvSpPr>
            <a:spLocks noGrp="1" noChangeArrowheads="1"/>
          </p:cNvSpPr>
          <p:nvPr>
            <p:ph type="sldNum" sz="quarter" idx="5"/>
          </p:nvPr>
        </p:nvSpPr>
        <p:spPr>
          <a:noFill/>
        </p:spPr>
        <p:txBody>
          <a:bodyPr/>
          <a:lstStyle/>
          <a:p>
            <a:pPr defTabSz="908050"/>
            <a:r>
              <a:rPr lang="en-US"/>
              <a:t>Slide </a:t>
            </a:r>
            <a:fld id="{FC10034D-21B3-44AD-BBBC-3D1F9FB6578C}" type="slidenum">
              <a:rPr lang="en-US" smtClean="0"/>
              <a:pPr defTabSz="908050"/>
              <a:t>115</a:t>
            </a:fld>
            <a:endParaRPr lang="en-US"/>
          </a:p>
        </p:txBody>
      </p:sp>
      <p:sp>
        <p:nvSpPr>
          <p:cNvPr id="246788" name="Rectangle 2"/>
          <p:cNvSpPr>
            <a:spLocks noGrp="1" noRot="1" noChangeAspect="1" noChangeArrowheads="1" noTextEdit="1"/>
          </p:cNvSpPr>
          <p:nvPr>
            <p:ph type="sldImg"/>
          </p:nvPr>
        </p:nvSpPr>
        <p:spPr>
          <a:xfrm>
            <a:off x="1260475" y="720725"/>
            <a:ext cx="4797425" cy="3598863"/>
          </a:xfrm>
          <a:ln/>
        </p:spPr>
      </p:sp>
      <p:sp>
        <p:nvSpPr>
          <p:cNvPr id="246789" name="Rectangle 3"/>
          <p:cNvSpPr>
            <a:spLocks noGrp="1" noChangeArrowheads="1"/>
          </p:cNvSpPr>
          <p:nvPr>
            <p:ph type="body" idx="1"/>
          </p:nvPr>
        </p:nvSpPr>
        <p:spPr>
          <a:noFill/>
          <a:ln/>
        </p:spPr>
        <p:txBody>
          <a:bodyPr/>
          <a:lstStyle/>
          <a:p>
            <a:pPr eaLnBrk="1" hangingPunct="1"/>
            <a:r>
              <a:rPr lang="en-US"/>
              <a:t>Table of contents: other topics.</a:t>
            </a:r>
          </a:p>
        </p:txBody>
      </p:sp>
    </p:spTree>
    <p:extLst>
      <p:ext uri="{BB962C8B-B14F-4D97-AF65-F5344CB8AC3E}">
        <p14:creationId xmlns:p14="http://schemas.microsoft.com/office/powerpoint/2010/main" val="1153453909"/>
      </p:ext>
    </p:extLst>
  </p:cSld>
  <p:clrMapOvr>
    <a:masterClrMapping/>
  </p:clrMapOvr>
</p:notes>
</file>

<file path=ppt/notesSlides/notesSlide1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7810"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47811" name="Rectangle 7"/>
          <p:cNvSpPr>
            <a:spLocks noGrp="1" noChangeArrowheads="1"/>
          </p:cNvSpPr>
          <p:nvPr>
            <p:ph type="sldNum" sz="quarter" idx="5"/>
          </p:nvPr>
        </p:nvSpPr>
        <p:spPr>
          <a:noFill/>
        </p:spPr>
        <p:txBody>
          <a:bodyPr/>
          <a:lstStyle/>
          <a:p>
            <a:pPr defTabSz="908050"/>
            <a:r>
              <a:rPr lang="en-US"/>
              <a:t>Slide </a:t>
            </a:r>
            <a:fld id="{39441532-A148-4CFC-9923-3E753881E633}" type="slidenum">
              <a:rPr lang="en-US" smtClean="0"/>
              <a:pPr defTabSz="908050"/>
              <a:t>116</a:t>
            </a:fld>
            <a:endParaRPr lang="en-US"/>
          </a:p>
        </p:txBody>
      </p:sp>
      <p:sp>
        <p:nvSpPr>
          <p:cNvPr id="247812" name="Rectangle 2"/>
          <p:cNvSpPr>
            <a:spLocks noGrp="1" noRot="1" noChangeAspect="1" noChangeArrowheads="1" noTextEdit="1"/>
          </p:cNvSpPr>
          <p:nvPr>
            <p:ph type="sldImg"/>
          </p:nvPr>
        </p:nvSpPr>
        <p:spPr>
          <a:xfrm>
            <a:off x="1260475" y="720725"/>
            <a:ext cx="4797425" cy="3598863"/>
          </a:xfrm>
          <a:ln/>
        </p:spPr>
      </p:sp>
      <p:sp>
        <p:nvSpPr>
          <p:cNvPr id="247813"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 elevation of Special truss moment frame.</a:t>
            </a:r>
            <a:r>
              <a:rPr lang="en-US" baseline="0" dirty="0"/>
              <a:t> Bay length (L), length of special segment (Ls), and length of panel (</a:t>
            </a:r>
            <a:r>
              <a:rPr lang="en-US" baseline="0" dirty="0" err="1"/>
              <a:t>Lp</a:t>
            </a:r>
            <a:r>
              <a:rPr lang="en-US" baseline="0" dirty="0"/>
              <a:t>) are indicated.</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Special truss moment frames are a new introduction to seismic resistant construction.  The concept is that a set of panels near </a:t>
            </a:r>
            <a:r>
              <a:rPr lang="en-US" dirty="0" err="1"/>
              <a:t>midspan</a:t>
            </a:r>
            <a:r>
              <a:rPr lang="en-US" dirty="0"/>
              <a:t> of horizontal trusses, where the gravity load shear is low, are design to yield and buckle in a controlled manner to dissipate energy of strong ground shaking.  It should be anticipated that the bucked members may have to be replaced following strong ground shaking.</a:t>
            </a:r>
          </a:p>
          <a:p>
            <a:pPr eaLnBrk="1" hangingPunct="1"/>
            <a:endParaRPr lang="en-US" dirty="0"/>
          </a:p>
        </p:txBody>
      </p:sp>
    </p:spTree>
    <p:extLst>
      <p:ext uri="{BB962C8B-B14F-4D97-AF65-F5344CB8AC3E}">
        <p14:creationId xmlns:p14="http://schemas.microsoft.com/office/powerpoint/2010/main" val="1207381330"/>
      </p:ext>
    </p:extLst>
  </p:cSld>
  <p:clrMapOvr>
    <a:masterClrMapping/>
  </p:clrMapOvr>
</p:notes>
</file>

<file path=ppt/notesSlides/notesSlide1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883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48835" name="Rectangle 7"/>
          <p:cNvSpPr>
            <a:spLocks noGrp="1" noChangeArrowheads="1"/>
          </p:cNvSpPr>
          <p:nvPr>
            <p:ph type="sldNum" sz="quarter" idx="5"/>
          </p:nvPr>
        </p:nvSpPr>
        <p:spPr>
          <a:noFill/>
        </p:spPr>
        <p:txBody>
          <a:bodyPr/>
          <a:lstStyle/>
          <a:p>
            <a:pPr defTabSz="908050"/>
            <a:r>
              <a:rPr lang="en-US"/>
              <a:t>Slide </a:t>
            </a:r>
            <a:fld id="{08415B00-B113-4F75-B2FF-F5667DE37819}" type="slidenum">
              <a:rPr lang="en-US" smtClean="0"/>
              <a:pPr defTabSz="908050"/>
              <a:t>117</a:t>
            </a:fld>
            <a:endParaRPr lang="en-US"/>
          </a:p>
        </p:txBody>
      </p:sp>
      <p:sp>
        <p:nvSpPr>
          <p:cNvPr id="248836" name="Rectangle 2"/>
          <p:cNvSpPr>
            <a:spLocks noGrp="1" noRot="1" noChangeAspect="1" noChangeArrowheads="1" noTextEdit="1"/>
          </p:cNvSpPr>
          <p:nvPr>
            <p:ph type="sldImg"/>
          </p:nvPr>
        </p:nvSpPr>
        <p:spPr>
          <a:xfrm>
            <a:off x="1260475" y="720725"/>
            <a:ext cx="4797425" cy="3598863"/>
          </a:xfrm>
          <a:ln/>
        </p:spPr>
      </p:sp>
      <p:sp>
        <p:nvSpPr>
          <p:cNvPr id="248837"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 elevation of Special truss moment frame.</a:t>
            </a:r>
            <a:r>
              <a:rPr lang="en-US" baseline="0" dirty="0"/>
              <a:t> Bay length (L), length of special segment (Ls), and length of panel (</a:t>
            </a:r>
            <a:r>
              <a:rPr lang="en-US" baseline="0" dirty="0" err="1"/>
              <a:t>Lp</a:t>
            </a:r>
            <a:r>
              <a:rPr lang="en-US" baseline="0" dirty="0"/>
              <a:t>) are indicated.</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The system has been tested, but only a few real buildings have yet been constructed.  The geometric limits are mostly based upon the tested specimens.  The use of flat bar diagonals in the special panels prevents local buckling problems.</a:t>
            </a:r>
          </a:p>
          <a:p>
            <a:pPr eaLnBrk="1" hangingPunct="1"/>
            <a:endParaRPr lang="en-US" dirty="0"/>
          </a:p>
          <a:p>
            <a:pPr eaLnBrk="1" hangingPunct="1"/>
            <a:endParaRPr lang="en-US" dirty="0"/>
          </a:p>
        </p:txBody>
      </p:sp>
    </p:spTree>
    <p:extLst>
      <p:ext uri="{BB962C8B-B14F-4D97-AF65-F5344CB8AC3E}">
        <p14:creationId xmlns:p14="http://schemas.microsoft.com/office/powerpoint/2010/main" val="2250099781"/>
      </p:ext>
    </p:extLst>
  </p:cSld>
  <p:clrMapOvr>
    <a:masterClrMapping/>
  </p:clrMapOvr>
</p:notes>
</file>

<file path=ppt/notesSlides/notesSlide1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985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49859" name="Rectangle 7"/>
          <p:cNvSpPr>
            <a:spLocks noGrp="1" noChangeArrowheads="1"/>
          </p:cNvSpPr>
          <p:nvPr>
            <p:ph type="sldNum" sz="quarter" idx="5"/>
          </p:nvPr>
        </p:nvSpPr>
        <p:spPr>
          <a:noFill/>
        </p:spPr>
        <p:txBody>
          <a:bodyPr/>
          <a:lstStyle/>
          <a:p>
            <a:pPr defTabSz="908050"/>
            <a:r>
              <a:rPr lang="en-US"/>
              <a:t>Slide </a:t>
            </a:r>
            <a:fld id="{FAE54CC7-1CE6-4E22-93BC-13BCDA89FD02}" type="slidenum">
              <a:rPr lang="en-US" smtClean="0"/>
              <a:pPr defTabSz="908050"/>
              <a:t>118</a:t>
            </a:fld>
            <a:endParaRPr lang="en-US"/>
          </a:p>
        </p:txBody>
      </p:sp>
      <p:sp>
        <p:nvSpPr>
          <p:cNvPr id="249860" name="Rectangle 2"/>
          <p:cNvSpPr>
            <a:spLocks noGrp="1" noRot="1" noChangeAspect="1" noChangeArrowheads="1" noTextEdit="1"/>
          </p:cNvSpPr>
          <p:nvPr>
            <p:ph type="sldImg"/>
          </p:nvPr>
        </p:nvSpPr>
        <p:spPr>
          <a:xfrm>
            <a:off x="1260475" y="720725"/>
            <a:ext cx="4797425" cy="3598863"/>
          </a:xfrm>
          <a:ln/>
        </p:spPr>
      </p:sp>
      <p:sp>
        <p:nvSpPr>
          <p:cNvPr id="249861"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 free body diagram of</a:t>
            </a:r>
            <a:r>
              <a:rPr lang="en-US" baseline="0" dirty="0"/>
              <a:t> special segment, with shear (</a:t>
            </a:r>
            <a:r>
              <a:rPr lang="en-US" baseline="0" dirty="0" err="1"/>
              <a:t>Vp</a:t>
            </a:r>
            <a:r>
              <a:rPr lang="en-US" baseline="0" dirty="0"/>
              <a:t>) and moments at each end.</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The special section is shown.  The plastic shear capacity depends on flexural hinging of the chords at the ends of the section and the buckling and tensile yield capacities of the webs.  The plastic shear demand is directly related to the horizontal forces on the structure.  The angle between the diagonal and the chord is given as </a:t>
            </a:r>
            <a:r>
              <a:rPr lang="en-US" dirty="0">
                <a:sym typeface="Symbol" pitchFamily="18" charset="2"/>
              </a:rPr>
              <a:t>.</a:t>
            </a:r>
          </a:p>
          <a:p>
            <a:pPr eaLnBrk="1" hangingPunct="1"/>
            <a:endParaRPr lang="en-US" dirty="0">
              <a:sym typeface="Symbol" pitchFamily="18" charset="2"/>
            </a:endParaRPr>
          </a:p>
          <a:p>
            <a:pPr eaLnBrk="1" hangingPunct="1"/>
            <a:endParaRPr lang="en-US" dirty="0">
              <a:sym typeface="Symbol" pitchFamily="18" charset="2"/>
            </a:endParaRPr>
          </a:p>
        </p:txBody>
      </p:sp>
    </p:spTree>
    <p:extLst>
      <p:ext uri="{BB962C8B-B14F-4D97-AF65-F5344CB8AC3E}">
        <p14:creationId xmlns:p14="http://schemas.microsoft.com/office/powerpoint/2010/main" val="4013774742"/>
      </p:ext>
    </p:extLst>
  </p:cSld>
  <p:clrMapOvr>
    <a:masterClrMapping/>
  </p:clrMapOvr>
</p:notes>
</file>

<file path=ppt/notesSlides/notesSlide1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0882"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50883" name="Rectangle 7"/>
          <p:cNvSpPr>
            <a:spLocks noGrp="1" noChangeArrowheads="1"/>
          </p:cNvSpPr>
          <p:nvPr>
            <p:ph type="sldNum" sz="quarter" idx="5"/>
          </p:nvPr>
        </p:nvSpPr>
        <p:spPr>
          <a:noFill/>
        </p:spPr>
        <p:txBody>
          <a:bodyPr/>
          <a:lstStyle/>
          <a:p>
            <a:pPr defTabSz="908050"/>
            <a:r>
              <a:rPr lang="en-US"/>
              <a:t>Slide </a:t>
            </a:r>
            <a:fld id="{4592E685-1005-44B7-B26D-074D30A40B59}" type="slidenum">
              <a:rPr lang="en-US" smtClean="0"/>
              <a:pPr defTabSz="908050"/>
              <a:t>119</a:t>
            </a:fld>
            <a:endParaRPr lang="en-US"/>
          </a:p>
        </p:txBody>
      </p:sp>
      <p:sp>
        <p:nvSpPr>
          <p:cNvPr id="250884" name="Rectangle 2"/>
          <p:cNvSpPr>
            <a:spLocks noGrp="1" noRot="1" noChangeAspect="1" noChangeArrowheads="1" noTextEdit="1"/>
          </p:cNvSpPr>
          <p:nvPr>
            <p:ph type="sldImg"/>
          </p:nvPr>
        </p:nvSpPr>
        <p:spPr>
          <a:xfrm>
            <a:off x="1260475" y="720725"/>
            <a:ext cx="4797425" cy="3598863"/>
          </a:xfrm>
          <a:ln/>
        </p:spPr>
      </p:sp>
      <p:sp>
        <p:nvSpPr>
          <p:cNvPr id="250885" name="Rectangle 3"/>
          <p:cNvSpPr>
            <a:spLocks noGrp="1" noChangeArrowheads="1"/>
          </p:cNvSpPr>
          <p:nvPr>
            <p:ph type="body" idx="1"/>
          </p:nvPr>
        </p:nvSpPr>
        <p:spPr>
          <a:noFill/>
          <a:ln/>
        </p:spPr>
        <p:txBody>
          <a:bodyPr/>
          <a:lstStyle/>
          <a:p>
            <a:pPr eaLnBrk="1" hangingPunct="1"/>
            <a:r>
              <a:rPr lang="en-US" dirty="0"/>
              <a:t>Two photos of special truss moment frame experimental test specimen.  Special segments have cross-braced panels.</a:t>
            </a:r>
          </a:p>
          <a:p>
            <a:pPr eaLnBrk="1" hangingPunct="1"/>
            <a:endParaRPr lang="en-US" dirty="0"/>
          </a:p>
          <a:p>
            <a:pPr eaLnBrk="1" hangingPunct="1"/>
            <a:r>
              <a:rPr lang="en-US" dirty="0"/>
              <a:t>This specimen was part of a research program at the University of Michigan under the direction of Professor </a:t>
            </a:r>
            <a:r>
              <a:rPr lang="en-US" dirty="0" err="1"/>
              <a:t>Subash</a:t>
            </a:r>
            <a:r>
              <a:rPr lang="en-US" dirty="0"/>
              <a:t> Goel.  This research led to the inclusion of the STMF as a recognized structural system in the </a:t>
            </a:r>
            <a:r>
              <a:rPr lang="en-US" i="1" dirty="0"/>
              <a:t>NEHRP Recommended Provisions</a:t>
            </a:r>
            <a:r>
              <a:rPr lang="en-US" dirty="0"/>
              <a:t>.  Photo courtesy of Nucor Research and Development.</a:t>
            </a:r>
          </a:p>
        </p:txBody>
      </p:sp>
    </p:spTree>
    <p:extLst>
      <p:ext uri="{BB962C8B-B14F-4D97-AF65-F5344CB8AC3E}">
        <p14:creationId xmlns:p14="http://schemas.microsoft.com/office/powerpoint/2010/main" val="3859879868"/>
      </p:ext>
    </p:extLst>
  </p:cSld>
  <p:clrMapOvr>
    <a:masterClrMapping/>
  </p:clrMapOvr>
</p:notes>
</file>

<file path=ppt/notesSlides/notesSlide1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1906"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51907" name="Rectangle 7"/>
          <p:cNvSpPr>
            <a:spLocks noGrp="1" noChangeArrowheads="1"/>
          </p:cNvSpPr>
          <p:nvPr>
            <p:ph type="sldNum" sz="quarter" idx="5"/>
          </p:nvPr>
        </p:nvSpPr>
        <p:spPr>
          <a:noFill/>
        </p:spPr>
        <p:txBody>
          <a:bodyPr/>
          <a:lstStyle/>
          <a:p>
            <a:pPr defTabSz="908050"/>
            <a:r>
              <a:rPr lang="en-US"/>
              <a:t>Slide </a:t>
            </a:r>
            <a:fld id="{F1A12451-779E-4E6B-8A95-C341F9DC0AA8}" type="slidenum">
              <a:rPr lang="en-US" smtClean="0"/>
              <a:pPr defTabSz="908050"/>
              <a:t>120</a:t>
            </a:fld>
            <a:endParaRPr lang="en-US"/>
          </a:p>
        </p:txBody>
      </p:sp>
      <p:sp>
        <p:nvSpPr>
          <p:cNvPr id="251908" name="Rectangle 2"/>
          <p:cNvSpPr>
            <a:spLocks noGrp="1" noRot="1" noChangeAspect="1" noChangeArrowheads="1" noTextEdit="1"/>
          </p:cNvSpPr>
          <p:nvPr>
            <p:ph type="sldImg"/>
          </p:nvPr>
        </p:nvSpPr>
        <p:spPr>
          <a:xfrm>
            <a:off x="1260475" y="720725"/>
            <a:ext cx="4797425" cy="3598863"/>
          </a:xfrm>
          <a:ln/>
        </p:spPr>
      </p:sp>
      <p:sp>
        <p:nvSpPr>
          <p:cNvPr id="251909" name="Rectangle 3"/>
          <p:cNvSpPr>
            <a:spLocks noGrp="1" noChangeArrowheads="1"/>
          </p:cNvSpPr>
          <p:nvPr>
            <p:ph type="body" idx="1"/>
          </p:nvPr>
        </p:nvSpPr>
        <p:spPr>
          <a:noFill/>
          <a:ln/>
        </p:spPr>
        <p:txBody>
          <a:bodyPr/>
          <a:lstStyle/>
          <a:p>
            <a:pPr eaLnBrk="1" hangingPunct="1"/>
            <a:r>
              <a:rPr lang="en-US" dirty="0"/>
              <a:t>Photograph</a:t>
            </a:r>
            <a:r>
              <a:rPr lang="en-US" baseline="0" dirty="0"/>
              <a:t> of </a:t>
            </a:r>
            <a:r>
              <a:rPr lang="en-US" dirty="0"/>
              <a:t>Special truss moment frame under construction. Special segments have Vierendeel panels.</a:t>
            </a:r>
          </a:p>
        </p:txBody>
      </p:sp>
    </p:spTree>
    <p:extLst>
      <p:ext uri="{BB962C8B-B14F-4D97-AF65-F5344CB8AC3E}">
        <p14:creationId xmlns:p14="http://schemas.microsoft.com/office/powerpoint/2010/main" val="3698187735"/>
      </p:ext>
    </p:extLst>
  </p:cSld>
  <p:clrMapOvr>
    <a:masterClrMapping/>
  </p:clrMapOvr>
</p:notes>
</file>

<file path=ppt/notesSlides/notesSlide1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2930"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52931" name="Rectangle 7"/>
          <p:cNvSpPr>
            <a:spLocks noGrp="1" noChangeArrowheads="1"/>
          </p:cNvSpPr>
          <p:nvPr>
            <p:ph type="sldNum" sz="quarter" idx="5"/>
          </p:nvPr>
        </p:nvSpPr>
        <p:spPr>
          <a:noFill/>
        </p:spPr>
        <p:txBody>
          <a:bodyPr/>
          <a:lstStyle/>
          <a:p>
            <a:pPr defTabSz="908050"/>
            <a:r>
              <a:rPr lang="en-US"/>
              <a:t>Slide </a:t>
            </a:r>
            <a:fld id="{F84FE8AD-4CAC-46BC-931C-5F9E99888D8A}" type="slidenum">
              <a:rPr lang="en-US" smtClean="0"/>
              <a:pPr defTabSz="908050"/>
              <a:t>121</a:t>
            </a:fld>
            <a:endParaRPr lang="en-US"/>
          </a:p>
        </p:txBody>
      </p:sp>
      <p:sp>
        <p:nvSpPr>
          <p:cNvPr id="252932" name="Rectangle 2"/>
          <p:cNvSpPr>
            <a:spLocks noGrp="1" noRot="1" noChangeAspect="1" noChangeArrowheads="1" noTextEdit="1"/>
          </p:cNvSpPr>
          <p:nvPr>
            <p:ph type="sldImg"/>
          </p:nvPr>
        </p:nvSpPr>
        <p:spPr>
          <a:xfrm>
            <a:off x="1260475" y="720725"/>
            <a:ext cx="4797425" cy="3598863"/>
          </a:xfrm>
          <a:ln/>
        </p:spPr>
      </p:sp>
      <p:sp>
        <p:nvSpPr>
          <p:cNvPr id="252933" name="Rectangle 3"/>
          <p:cNvSpPr>
            <a:spLocks noGrp="1" noChangeArrowheads="1"/>
          </p:cNvSpPr>
          <p:nvPr>
            <p:ph type="body" idx="1"/>
          </p:nvPr>
        </p:nvSpPr>
        <p:spPr>
          <a:noFill/>
          <a:ln/>
        </p:spPr>
        <p:txBody>
          <a:bodyPr/>
          <a:lstStyle/>
          <a:p>
            <a:pPr eaLnBrk="1" hangingPunct="1"/>
            <a:r>
              <a:rPr lang="en-US"/>
              <a:t>Seismic detailing per AISC Seismic is more than simply the rules for the specific systems.  There are also general rules for several subjects that apply to all types of steel seismic resisting systems.</a:t>
            </a:r>
          </a:p>
        </p:txBody>
      </p:sp>
    </p:spTree>
    <p:extLst>
      <p:ext uri="{BB962C8B-B14F-4D97-AF65-F5344CB8AC3E}">
        <p14:creationId xmlns:p14="http://schemas.microsoft.com/office/powerpoint/2010/main" val="339091054"/>
      </p:ext>
    </p:extLst>
  </p:cSld>
  <p:clrMapOvr>
    <a:masterClrMapping/>
  </p:clrMapOvr>
</p:notes>
</file>

<file path=ppt/notesSlides/notesSlide1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395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53955" name="Rectangle 7"/>
          <p:cNvSpPr>
            <a:spLocks noGrp="1" noChangeArrowheads="1"/>
          </p:cNvSpPr>
          <p:nvPr>
            <p:ph type="sldNum" sz="quarter" idx="5"/>
          </p:nvPr>
        </p:nvSpPr>
        <p:spPr>
          <a:noFill/>
        </p:spPr>
        <p:txBody>
          <a:bodyPr/>
          <a:lstStyle/>
          <a:p>
            <a:pPr defTabSz="908050"/>
            <a:r>
              <a:rPr lang="en-US"/>
              <a:t>Slide </a:t>
            </a:r>
            <a:fld id="{0869C0AD-B4AB-4B42-A609-9E27B947DB2B}" type="slidenum">
              <a:rPr lang="en-US" smtClean="0"/>
              <a:pPr defTabSz="908050"/>
              <a:t>122</a:t>
            </a:fld>
            <a:endParaRPr lang="en-US"/>
          </a:p>
        </p:txBody>
      </p:sp>
      <p:sp>
        <p:nvSpPr>
          <p:cNvPr id="253956" name="Rectangle 2"/>
          <p:cNvSpPr>
            <a:spLocks noGrp="1" noRot="1" noChangeAspect="1" noChangeArrowheads="1" noTextEdit="1"/>
          </p:cNvSpPr>
          <p:nvPr>
            <p:ph type="sldImg"/>
          </p:nvPr>
        </p:nvSpPr>
        <p:spPr>
          <a:xfrm>
            <a:off x="1260475" y="720725"/>
            <a:ext cx="4797425" cy="3598863"/>
          </a:xfrm>
          <a:ln/>
        </p:spPr>
      </p:sp>
      <p:sp>
        <p:nvSpPr>
          <p:cNvPr id="253957" name="Rectangle 3"/>
          <p:cNvSpPr>
            <a:spLocks noGrp="1" noChangeArrowheads="1"/>
          </p:cNvSpPr>
          <p:nvPr>
            <p:ph type="body" idx="1"/>
          </p:nvPr>
        </p:nvSpPr>
        <p:spPr>
          <a:noFill/>
          <a:ln/>
        </p:spPr>
        <p:txBody>
          <a:bodyPr/>
          <a:lstStyle/>
          <a:p>
            <a:pPr eaLnBrk="1" hangingPunct="1"/>
            <a:r>
              <a:rPr lang="en-US"/>
              <a:t>The requirements for weld metal toughness are new.  The reference to AWS welding procedure specs is a new emphasis.  It is likely that structural engineers will have to become more well educated about welding in the future.  The rules on columns are intended to prevent premature failure in these vulnerable components.</a:t>
            </a:r>
          </a:p>
        </p:txBody>
      </p:sp>
    </p:spTree>
    <p:extLst>
      <p:ext uri="{BB962C8B-B14F-4D97-AF65-F5344CB8AC3E}">
        <p14:creationId xmlns:p14="http://schemas.microsoft.com/office/powerpoint/2010/main" val="91250450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57699" name="Rectangle 7"/>
          <p:cNvSpPr>
            <a:spLocks noGrp="1" noChangeArrowheads="1"/>
          </p:cNvSpPr>
          <p:nvPr>
            <p:ph type="sldNum" sz="quarter" idx="5"/>
          </p:nvPr>
        </p:nvSpPr>
        <p:spPr>
          <a:noFill/>
        </p:spPr>
        <p:txBody>
          <a:bodyPr/>
          <a:lstStyle/>
          <a:p>
            <a:pPr defTabSz="908050"/>
            <a:r>
              <a:rPr lang="en-US"/>
              <a:t>Slide </a:t>
            </a:r>
            <a:fld id="{DDFC90F0-DA90-4161-BB32-B17FC2DCE610}" type="slidenum">
              <a:rPr lang="en-US" smtClean="0"/>
              <a:pPr defTabSz="908050"/>
              <a:t>12</a:t>
            </a:fld>
            <a:endParaRPr lang="en-US"/>
          </a:p>
        </p:txBody>
      </p:sp>
      <p:sp>
        <p:nvSpPr>
          <p:cNvPr id="157700" name="Rectangle 2"/>
          <p:cNvSpPr>
            <a:spLocks noGrp="1" noRot="1" noChangeAspect="1" noChangeArrowheads="1" noTextEdit="1"/>
          </p:cNvSpPr>
          <p:nvPr>
            <p:ph type="sldImg"/>
          </p:nvPr>
        </p:nvSpPr>
        <p:spPr>
          <a:xfrm>
            <a:off x="1260475" y="720725"/>
            <a:ext cx="4797425" cy="3598863"/>
          </a:xfrm>
          <a:ln/>
        </p:spPr>
      </p:sp>
      <p:sp>
        <p:nvSpPr>
          <p:cNvPr id="157701" name="Rectangle 3"/>
          <p:cNvSpPr>
            <a:spLocks noGrp="1" noChangeArrowheads="1"/>
          </p:cNvSpPr>
          <p:nvPr>
            <p:ph type="body" idx="1"/>
          </p:nvPr>
        </p:nvSpPr>
        <p:spPr>
          <a:noFill/>
          <a:ln/>
        </p:spPr>
        <p:txBody>
          <a:bodyPr/>
          <a:lstStyle/>
          <a:p>
            <a:pPr eaLnBrk="1" hangingPunct="1"/>
            <a:r>
              <a:rPr lang="en-US" dirty="0"/>
              <a:t>Photograph on the left is a laboratory test of a moment end-plate connection test exhibiting local buckling.  Photo courtesy of Professor T. M. Murray, Virginia Tech.  Photo on right illustrates lateral torsional buckling of a cold-formed steel hat section test specimen.</a:t>
            </a:r>
          </a:p>
        </p:txBody>
      </p:sp>
    </p:spTree>
    <p:extLst>
      <p:ext uri="{BB962C8B-B14F-4D97-AF65-F5344CB8AC3E}">
        <p14:creationId xmlns:p14="http://schemas.microsoft.com/office/powerpoint/2010/main" val="3291710432"/>
      </p:ext>
    </p:extLst>
  </p:cSld>
  <p:clrMapOvr>
    <a:masterClrMapping/>
  </p:clrMapOvr>
</p:notes>
</file>

<file path=ppt/notesSlides/notesSlide1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7026"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57027" name="Rectangle 7"/>
          <p:cNvSpPr>
            <a:spLocks noGrp="1" noChangeArrowheads="1"/>
          </p:cNvSpPr>
          <p:nvPr>
            <p:ph type="sldNum" sz="quarter" idx="5"/>
          </p:nvPr>
        </p:nvSpPr>
        <p:spPr>
          <a:noFill/>
        </p:spPr>
        <p:txBody>
          <a:bodyPr/>
          <a:lstStyle/>
          <a:p>
            <a:pPr defTabSz="908050"/>
            <a:r>
              <a:rPr lang="en-US"/>
              <a:t>Slide </a:t>
            </a:r>
            <a:fld id="{72727A8B-6FCE-4A07-8F95-F7F1AF492BF3}" type="slidenum">
              <a:rPr lang="en-US" smtClean="0"/>
              <a:pPr defTabSz="908050"/>
              <a:t>123</a:t>
            </a:fld>
            <a:endParaRPr lang="en-US"/>
          </a:p>
        </p:txBody>
      </p:sp>
      <p:sp>
        <p:nvSpPr>
          <p:cNvPr id="257028" name="Rectangle 2"/>
          <p:cNvSpPr>
            <a:spLocks noGrp="1" noRot="1" noChangeAspect="1" noChangeArrowheads="1" noTextEdit="1"/>
          </p:cNvSpPr>
          <p:nvPr>
            <p:ph type="sldImg"/>
          </p:nvPr>
        </p:nvSpPr>
        <p:spPr>
          <a:xfrm>
            <a:off x="1260475" y="720725"/>
            <a:ext cx="4797425" cy="3598863"/>
          </a:xfrm>
          <a:ln/>
        </p:spPr>
      </p:sp>
      <p:sp>
        <p:nvSpPr>
          <p:cNvPr id="257029"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Photo</a:t>
            </a:r>
            <a:r>
              <a:rPr lang="en-US" baseline="0" dirty="0"/>
              <a:t> (1) shows flexural testing of beam with composite deck. Photo (2) shows worker installing shear studs with gun-type stud-welding device on a steel deck in a building under construction.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Welded shear studs have been a part of the AISC Specifications since 1961.  Beginning in the late 1980s, the strength model for shear studs used in cold-formed steel deck begin to come under scrutiny.  In particular, the reduction factor, which was a function of deck geometry, in the AISC specifications was thought to be </a:t>
            </a:r>
            <a:r>
              <a:rPr lang="en-US" dirty="0" err="1"/>
              <a:t>unconservative</a:t>
            </a:r>
            <a:r>
              <a:rPr lang="en-US" dirty="0"/>
              <a:t> and in need of change.  Research teams from several places around the world were working on the problem.  This was in part due to the fact that the AISC procedures had been widely adopted.  A series of beam tests and several hundred push-out tests were conducted at Virginia Tech over a number of years.  This comprehensive research program led to changes in the AISC specification.  These changes will be highlighted in the following slides.</a:t>
            </a:r>
          </a:p>
          <a:p>
            <a:pPr eaLnBrk="1" hangingPunct="1"/>
            <a:endParaRPr lang="en-US" dirty="0"/>
          </a:p>
        </p:txBody>
      </p:sp>
    </p:spTree>
    <p:extLst>
      <p:ext uri="{BB962C8B-B14F-4D97-AF65-F5344CB8AC3E}">
        <p14:creationId xmlns:p14="http://schemas.microsoft.com/office/powerpoint/2010/main" val="1161260954"/>
      </p:ext>
    </p:extLst>
  </p:cSld>
  <p:clrMapOvr>
    <a:masterClrMapping/>
  </p:clrMapOvr>
</p:notes>
</file>

<file path=ppt/notesSlides/notesSlide1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8050"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58051" name="Rectangle 7"/>
          <p:cNvSpPr>
            <a:spLocks noGrp="1" noChangeArrowheads="1"/>
          </p:cNvSpPr>
          <p:nvPr>
            <p:ph type="sldNum" sz="quarter" idx="5"/>
          </p:nvPr>
        </p:nvSpPr>
        <p:spPr>
          <a:noFill/>
        </p:spPr>
        <p:txBody>
          <a:bodyPr/>
          <a:lstStyle/>
          <a:p>
            <a:pPr defTabSz="908050"/>
            <a:r>
              <a:rPr lang="en-US"/>
              <a:t>Slide </a:t>
            </a:r>
            <a:fld id="{403C3EF6-FEF2-4BE0-ACF9-D7BC7FD73AC5}" type="slidenum">
              <a:rPr lang="en-US" smtClean="0"/>
              <a:pPr defTabSz="908050"/>
              <a:t>124</a:t>
            </a:fld>
            <a:endParaRPr lang="en-US"/>
          </a:p>
        </p:txBody>
      </p:sp>
      <p:sp>
        <p:nvSpPr>
          <p:cNvPr id="258052" name="Rectangle 2"/>
          <p:cNvSpPr>
            <a:spLocks noGrp="1" noRot="1" noChangeAspect="1" noChangeArrowheads="1" noTextEdit="1"/>
          </p:cNvSpPr>
          <p:nvPr>
            <p:ph type="sldImg"/>
          </p:nvPr>
        </p:nvSpPr>
        <p:spPr>
          <a:xfrm>
            <a:off x="1260475" y="720725"/>
            <a:ext cx="4797425" cy="3598863"/>
          </a:xfrm>
          <a:ln/>
        </p:spPr>
      </p:sp>
      <p:sp>
        <p:nvSpPr>
          <p:cNvPr id="258053" name="Rectangle 3"/>
          <p:cNvSpPr>
            <a:spLocks noGrp="1" noChangeArrowheads="1"/>
          </p:cNvSpPr>
          <p:nvPr>
            <p:ph type="body" idx="1"/>
          </p:nvPr>
        </p:nvSpPr>
        <p:spPr>
          <a:noFill/>
          <a:ln/>
        </p:spPr>
        <p:txBody>
          <a:bodyPr/>
          <a:lstStyle/>
          <a:p>
            <a:pPr eaLnBrk="1" hangingPunct="1"/>
            <a:r>
              <a:rPr lang="en-US" dirty="0"/>
              <a:t>The shear stud strength model is no longer a direct function of the deck geometry, although the limitations of the empirical based formulation is a function of the deck depths that were used in the study.  The reader is referred to the  AISC specification and commentary for a more complete discussion.  The flexural design procedure is unchanged, other than the calculation of the shear stud strength.  The strength reduction factor for bending has been increased from 0.85 to 0.9.  This reflects the use of a more accurate shear stud strength model.  As in past specifications, there is no strength reduction factor applied separately to the shear studs.</a:t>
            </a:r>
          </a:p>
        </p:txBody>
      </p:sp>
    </p:spTree>
    <p:extLst>
      <p:ext uri="{BB962C8B-B14F-4D97-AF65-F5344CB8AC3E}">
        <p14:creationId xmlns:p14="http://schemas.microsoft.com/office/powerpoint/2010/main" val="540543829"/>
      </p:ext>
    </p:extLst>
  </p:cSld>
  <p:clrMapOvr>
    <a:masterClrMapping/>
  </p:clrMapOvr>
</p:notes>
</file>

<file path=ppt/notesSlides/notesSlide1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907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59075" name="Rectangle 7"/>
          <p:cNvSpPr>
            <a:spLocks noGrp="1" noChangeArrowheads="1"/>
          </p:cNvSpPr>
          <p:nvPr>
            <p:ph type="sldNum" sz="quarter" idx="5"/>
          </p:nvPr>
        </p:nvSpPr>
        <p:spPr>
          <a:noFill/>
        </p:spPr>
        <p:txBody>
          <a:bodyPr/>
          <a:lstStyle/>
          <a:p>
            <a:pPr defTabSz="908050"/>
            <a:r>
              <a:rPr lang="en-US"/>
              <a:t>Slide </a:t>
            </a:r>
            <a:fld id="{5B9AAEC1-CDD5-40E8-8DF5-FF28838856BC}" type="slidenum">
              <a:rPr lang="en-US" smtClean="0"/>
              <a:pPr defTabSz="908050"/>
              <a:t>125</a:t>
            </a:fld>
            <a:endParaRPr lang="en-US"/>
          </a:p>
        </p:txBody>
      </p:sp>
      <p:sp>
        <p:nvSpPr>
          <p:cNvPr id="259076" name="Rectangle 2"/>
          <p:cNvSpPr>
            <a:spLocks noGrp="1" noRot="1" noChangeAspect="1" noChangeArrowheads="1" noTextEdit="1"/>
          </p:cNvSpPr>
          <p:nvPr>
            <p:ph type="sldImg"/>
          </p:nvPr>
        </p:nvSpPr>
        <p:spPr>
          <a:xfrm>
            <a:off x="1127125" y="706438"/>
            <a:ext cx="4627563" cy="3470275"/>
          </a:xfrm>
          <a:ln/>
        </p:spPr>
      </p:sp>
      <p:sp>
        <p:nvSpPr>
          <p:cNvPr id="259077" name="Rectangle 3"/>
          <p:cNvSpPr>
            <a:spLocks noGrp="1" noChangeArrowheads="1"/>
          </p:cNvSpPr>
          <p:nvPr>
            <p:ph type="body" idx="1"/>
          </p:nvPr>
        </p:nvSpPr>
        <p:spPr>
          <a:xfrm>
            <a:off x="915988" y="4413250"/>
            <a:ext cx="5049837" cy="4186238"/>
          </a:xfrm>
          <a:noFill/>
          <a:ln/>
        </p:spPr>
        <p:txBody>
          <a:bodyPr/>
          <a:lstStyle/>
          <a:p>
            <a:pPr eaLnBrk="1" hangingPunct="1"/>
            <a:r>
              <a:rPr lang="en-US" dirty="0"/>
              <a:t>Graphics show:</a:t>
            </a:r>
          </a:p>
          <a:p>
            <a:pPr eaLnBrk="1" hangingPunct="1"/>
            <a:r>
              <a:rPr lang="en-US" dirty="0"/>
              <a:t>Beam with single stud through deck (flutes transverse to beam axis).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Beam with single stud through deck (flutes parallel to beam axis).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Beam with two studs through deck (flutes transverse to beam axis).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Beam with three studs through deck (flutes transverse to beam axis).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This slide illustrates the application of the group adjustment factor, </a:t>
            </a:r>
            <a:r>
              <a:rPr lang="en-US" i="1" dirty="0" err="1"/>
              <a:t>R</a:t>
            </a:r>
            <a:r>
              <a:rPr lang="en-US" i="1" baseline="-25000" dirty="0" err="1"/>
              <a:t>g</a:t>
            </a:r>
            <a:r>
              <a:rPr lang="en-US" dirty="0"/>
              <a:t>.  The first, third, and fourth figures illustrate “beam” applications – that is the deck is perpendicular to the steel section.  The second figure illustrates a “girder” for which the deck is parallel to the steel section.  A narrow rib in the girder application, as defined by the </a:t>
            </a:r>
            <a:r>
              <a:rPr lang="en-US" i="1" dirty="0" err="1"/>
              <a:t>w</a:t>
            </a:r>
            <a:r>
              <a:rPr lang="en-US" i="1" baseline="-25000" dirty="0" err="1"/>
              <a:t>r</a:t>
            </a:r>
            <a:r>
              <a:rPr lang="en-US" dirty="0"/>
              <a:t> /</a:t>
            </a:r>
            <a:r>
              <a:rPr lang="en-US" i="1" dirty="0" err="1"/>
              <a:t>h</a:t>
            </a:r>
            <a:r>
              <a:rPr lang="en-US" i="1" baseline="-25000" dirty="0" err="1"/>
              <a:t>r</a:t>
            </a:r>
            <a:r>
              <a:rPr lang="en-US" dirty="0"/>
              <a:t> ratio being less than 1.5, results in a reduction in </a:t>
            </a:r>
            <a:r>
              <a:rPr lang="en-US" i="1" dirty="0" err="1"/>
              <a:t>R</a:t>
            </a:r>
            <a:r>
              <a:rPr lang="en-US" i="1" baseline="-25000" dirty="0" err="1"/>
              <a:t>g</a:t>
            </a:r>
            <a:r>
              <a:rPr lang="en-US" dirty="0"/>
              <a:t> to a value of 0.85.</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endParaRPr lang="en-US" dirty="0"/>
          </a:p>
        </p:txBody>
      </p:sp>
    </p:spTree>
    <p:extLst>
      <p:ext uri="{BB962C8B-B14F-4D97-AF65-F5344CB8AC3E}">
        <p14:creationId xmlns:p14="http://schemas.microsoft.com/office/powerpoint/2010/main" val="1179027634"/>
      </p:ext>
    </p:extLst>
  </p:cSld>
  <p:clrMapOvr>
    <a:masterClrMapping/>
  </p:clrMapOvr>
</p:notes>
</file>

<file path=ppt/notesSlides/notesSlide1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009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60099" name="Rectangle 7"/>
          <p:cNvSpPr>
            <a:spLocks noGrp="1" noChangeArrowheads="1"/>
          </p:cNvSpPr>
          <p:nvPr>
            <p:ph type="sldNum" sz="quarter" idx="5"/>
          </p:nvPr>
        </p:nvSpPr>
        <p:spPr>
          <a:noFill/>
        </p:spPr>
        <p:txBody>
          <a:bodyPr/>
          <a:lstStyle/>
          <a:p>
            <a:pPr defTabSz="908050"/>
            <a:r>
              <a:rPr lang="en-US"/>
              <a:t>Slide </a:t>
            </a:r>
            <a:fld id="{3D124ADB-73F8-40D5-83B7-BFBA218B2DA0}" type="slidenum">
              <a:rPr lang="en-US" smtClean="0"/>
              <a:pPr defTabSz="908050"/>
              <a:t>126</a:t>
            </a:fld>
            <a:endParaRPr lang="en-US"/>
          </a:p>
        </p:txBody>
      </p:sp>
      <p:sp>
        <p:nvSpPr>
          <p:cNvPr id="260100" name="Rectangle 2"/>
          <p:cNvSpPr>
            <a:spLocks noGrp="1" noRot="1" noChangeAspect="1" noChangeArrowheads="1" noTextEdit="1"/>
          </p:cNvSpPr>
          <p:nvPr>
            <p:ph type="sldImg"/>
          </p:nvPr>
        </p:nvSpPr>
        <p:spPr>
          <a:xfrm>
            <a:off x="1260475" y="720725"/>
            <a:ext cx="4797425" cy="3598863"/>
          </a:xfrm>
          <a:ln/>
        </p:spPr>
      </p:sp>
      <p:sp>
        <p:nvSpPr>
          <p:cNvPr id="260101"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Graphics show:</a:t>
            </a:r>
          </a:p>
          <a:p>
            <a:pPr eaLnBrk="1" hangingPunct="1"/>
            <a:r>
              <a:rPr lang="en-US" dirty="0"/>
              <a:t>Beam with single stud through deck (flutes transverse to beam axis).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Beam with single stud through slab (no steel deck)</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Beam with single stud through deck (flutes parallel to beam axis).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This slide illustrates the applications of the position adjustment factor.  Refer to AISC for a further description of the “no deck” and “deck” cases for the “girder” applications in the second and third figure.  The recommended value of </a:t>
            </a:r>
            <a:r>
              <a:rPr lang="en-US" i="1" dirty="0" err="1"/>
              <a:t>R</a:t>
            </a:r>
            <a:r>
              <a:rPr lang="en-US" i="1" baseline="-25000" dirty="0" err="1"/>
              <a:t>p</a:t>
            </a:r>
            <a:r>
              <a:rPr lang="en-US" dirty="0"/>
              <a:t> for the beam case, illustrated in the first figure, is the weak position case of 0.6.  Use of the higher value of 0.75 requires close control and inspection during the stud installation process during construction.  This control is difficult to obtain.</a:t>
            </a:r>
          </a:p>
          <a:p>
            <a:pPr eaLnBrk="1" hangingPunct="1"/>
            <a:endParaRPr lang="en-US" dirty="0"/>
          </a:p>
          <a:p>
            <a:pPr eaLnBrk="1" hangingPunct="1"/>
            <a:endParaRPr lang="en-US" dirty="0"/>
          </a:p>
        </p:txBody>
      </p:sp>
    </p:spTree>
    <p:extLst>
      <p:ext uri="{BB962C8B-B14F-4D97-AF65-F5344CB8AC3E}">
        <p14:creationId xmlns:p14="http://schemas.microsoft.com/office/powerpoint/2010/main" val="1409915876"/>
      </p:ext>
    </p:extLst>
  </p:cSld>
  <p:clrMapOvr>
    <a:masterClrMapping/>
  </p:clrMapOvr>
</p:notes>
</file>

<file path=ppt/notesSlides/notesSlide1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5B8783-6662-4DB1-BAF8-04DCDA7AD158}" type="slidenum">
              <a:rPr lang="en-US">
                <a:solidFill>
                  <a:prstClr val="black"/>
                </a:solidFill>
              </a:rPr>
              <a:pPr/>
              <a:t>127</a:t>
            </a:fld>
            <a:endParaRPr lang="en-US">
              <a:solidFill>
                <a:prstClr val="black"/>
              </a:solidFill>
            </a:endParaRPr>
          </a:p>
        </p:txBody>
      </p:sp>
      <p:sp>
        <p:nvSpPr>
          <p:cNvPr id="965634" name="Rectangle 2"/>
          <p:cNvSpPr>
            <a:spLocks noGrp="1" noRot="1" noChangeAspect="1" noChangeArrowheads="1" noTextEdit="1"/>
          </p:cNvSpPr>
          <p:nvPr>
            <p:ph type="sldImg"/>
          </p:nvPr>
        </p:nvSpPr>
        <p:spPr>
          <a:xfrm>
            <a:off x="1260475" y="720725"/>
            <a:ext cx="4797425" cy="3598863"/>
          </a:xfrm>
          <a:ln/>
        </p:spPr>
      </p:sp>
      <p:sp>
        <p:nvSpPr>
          <p:cNvPr id="96563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1480906643"/>
      </p:ext>
    </p:extLst>
  </p:cSld>
  <p:clrMapOvr>
    <a:masterClrMapping/>
  </p:clrMapOvr>
</p:notes>
</file>

<file path=ppt/notesSlides/notesSlide1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D75B8783-6662-4DB1-BAF8-04DCDA7AD158}" type="slidenum">
              <a:rPr lang="en-US">
                <a:solidFill>
                  <a:prstClr val="black"/>
                </a:solidFill>
              </a:rPr>
              <a:pPr/>
              <a:t>128</a:t>
            </a:fld>
            <a:endParaRPr lang="en-US">
              <a:solidFill>
                <a:prstClr val="black"/>
              </a:solidFill>
            </a:endParaRPr>
          </a:p>
        </p:txBody>
      </p:sp>
      <p:sp>
        <p:nvSpPr>
          <p:cNvPr id="965634" name="Rectangle 2"/>
          <p:cNvSpPr>
            <a:spLocks noGrp="1" noRot="1" noChangeAspect="1" noChangeArrowheads="1" noTextEdit="1"/>
          </p:cNvSpPr>
          <p:nvPr>
            <p:ph type="sldImg"/>
          </p:nvPr>
        </p:nvSpPr>
        <p:spPr>
          <a:xfrm>
            <a:off x="1260475" y="720725"/>
            <a:ext cx="4797425" cy="3598863"/>
          </a:xfrm>
          <a:ln/>
        </p:spPr>
      </p:sp>
      <p:sp>
        <p:nvSpPr>
          <p:cNvPr id="965635"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4150688625"/>
      </p:ext>
    </p:extLst>
  </p:cSld>
  <p:clrMapOvr>
    <a:masterClrMapping/>
  </p:clrMapOvr>
</p:notes>
</file>

<file path=ppt/notesSlides/notesSlide1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Graphics show:</a:t>
            </a:r>
          </a:p>
          <a:p>
            <a:r>
              <a:rPr lang="en-US" dirty="0"/>
              <a:t>AISC Table (Visual</a:t>
            </a:r>
            <a:r>
              <a:rPr lang="en-US" baseline="0" dirty="0"/>
              <a:t> inspection tasks before welding)</a:t>
            </a:r>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129</a:t>
            </a:fld>
            <a:endParaRPr lang="en-US"/>
          </a:p>
        </p:txBody>
      </p:sp>
    </p:spTree>
    <p:extLst>
      <p:ext uri="{BB962C8B-B14F-4D97-AF65-F5344CB8AC3E}">
        <p14:creationId xmlns:p14="http://schemas.microsoft.com/office/powerpoint/2010/main" val="677372707"/>
      </p:ext>
    </p:extLst>
  </p:cSld>
  <p:clrMapOvr>
    <a:masterClrMapping/>
  </p:clrMapOvr>
</p:notes>
</file>

<file path=ppt/notesSlides/notesSlide1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Graphics show:</a:t>
            </a:r>
          </a:p>
          <a:p>
            <a:r>
              <a:rPr lang="en-US" dirty="0"/>
              <a:t>AISC Table (Visual</a:t>
            </a:r>
            <a:r>
              <a:rPr lang="en-US" baseline="0" dirty="0"/>
              <a:t> inspection tasks during welding)</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130</a:t>
            </a:fld>
            <a:endParaRPr lang="en-US"/>
          </a:p>
        </p:txBody>
      </p:sp>
    </p:spTree>
    <p:extLst>
      <p:ext uri="{BB962C8B-B14F-4D97-AF65-F5344CB8AC3E}">
        <p14:creationId xmlns:p14="http://schemas.microsoft.com/office/powerpoint/2010/main" val="4102356123"/>
      </p:ext>
    </p:extLst>
  </p:cSld>
  <p:clrMapOvr>
    <a:masterClrMapping/>
  </p:clrMapOvr>
</p:notes>
</file>

<file path=ppt/notesSlides/notesSlide1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Graphics show:</a:t>
            </a:r>
          </a:p>
          <a:p>
            <a:r>
              <a:rPr lang="en-US" dirty="0"/>
              <a:t>AISC Table (Visual</a:t>
            </a:r>
            <a:r>
              <a:rPr lang="en-US" baseline="0" dirty="0"/>
              <a:t> inspection tasks after welding)</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131</a:t>
            </a:fld>
            <a:endParaRPr lang="en-US"/>
          </a:p>
        </p:txBody>
      </p:sp>
    </p:spTree>
    <p:extLst>
      <p:ext uri="{BB962C8B-B14F-4D97-AF65-F5344CB8AC3E}">
        <p14:creationId xmlns:p14="http://schemas.microsoft.com/office/powerpoint/2010/main" val="1642876325"/>
      </p:ext>
    </p:extLst>
  </p:cSld>
  <p:clrMapOvr>
    <a:masterClrMapping/>
  </p:clrMapOvr>
</p:notes>
</file>

<file path=ppt/notesSlides/notesSlide1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Graphics show:</a:t>
            </a:r>
          </a:p>
          <a:p>
            <a:r>
              <a:rPr lang="en-US" dirty="0"/>
              <a:t>AISC Table (Visual</a:t>
            </a:r>
            <a:r>
              <a:rPr lang="en-US" baseline="0" dirty="0"/>
              <a:t> inspection tasks prior to bolting)</a:t>
            </a:r>
          </a:p>
          <a:p>
            <a:r>
              <a:rPr lang="en-US" dirty="0"/>
              <a:t>AISC Table (Visual</a:t>
            </a:r>
            <a:r>
              <a:rPr lang="en-US" baseline="0" dirty="0"/>
              <a:t> inspection tasks during to bolting)</a:t>
            </a:r>
            <a:endParaRPr lang="en-US" dirty="0"/>
          </a:p>
          <a:p>
            <a:endParaRPr lang="en-US" dirty="0"/>
          </a:p>
          <a:p>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132</a:t>
            </a:fld>
            <a:endParaRPr lang="en-US"/>
          </a:p>
        </p:txBody>
      </p:sp>
    </p:spTree>
    <p:extLst>
      <p:ext uri="{BB962C8B-B14F-4D97-AF65-F5344CB8AC3E}">
        <p14:creationId xmlns:p14="http://schemas.microsoft.com/office/powerpoint/2010/main" val="297544173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8722"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58723" name="Rectangle 7"/>
          <p:cNvSpPr>
            <a:spLocks noGrp="1" noChangeArrowheads="1"/>
          </p:cNvSpPr>
          <p:nvPr>
            <p:ph type="sldNum" sz="quarter" idx="5"/>
          </p:nvPr>
        </p:nvSpPr>
        <p:spPr>
          <a:noFill/>
        </p:spPr>
        <p:txBody>
          <a:bodyPr/>
          <a:lstStyle/>
          <a:p>
            <a:pPr defTabSz="908050"/>
            <a:r>
              <a:rPr lang="en-US"/>
              <a:t>Slide </a:t>
            </a:r>
            <a:fld id="{813AD62F-6063-4934-9F25-DA592E24DB62}" type="slidenum">
              <a:rPr lang="en-US" smtClean="0"/>
              <a:pPr defTabSz="908050"/>
              <a:t>13</a:t>
            </a:fld>
            <a:endParaRPr lang="en-US"/>
          </a:p>
        </p:txBody>
      </p:sp>
      <p:sp>
        <p:nvSpPr>
          <p:cNvPr id="158724" name="Rectangle 2"/>
          <p:cNvSpPr>
            <a:spLocks noGrp="1" noRot="1" noChangeAspect="1" noChangeArrowheads="1" noTextEdit="1"/>
          </p:cNvSpPr>
          <p:nvPr>
            <p:ph type="sldImg"/>
          </p:nvPr>
        </p:nvSpPr>
        <p:spPr>
          <a:xfrm>
            <a:off x="1260475" y="720725"/>
            <a:ext cx="4797425" cy="3598863"/>
          </a:xfrm>
          <a:ln/>
        </p:spPr>
      </p:sp>
      <p:sp>
        <p:nvSpPr>
          <p:cNvPr id="158725"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Graphic shows moment capacity versus</a:t>
            </a:r>
            <a:r>
              <a:rPr lang="en-US" baseline="0" dirty="0"/>
              <a:t> unbraced length. In the low unbraced length region the moment capacity is high and is governed by flexural yielding followed by local buckling with strain hardening. It decreases with increasing length, governed by inelastic later-</a:t>
            </a:r>
            <a:r>
              <a:rPr lang="en-US" baseline="0" dirty="0" err="1"/>
              <a:t>atorsional</a:t>
            </a:r>
            <a:r>
              <a:rPr lang="en-US" baseline="0" dirty="0"/>
              <a:t> buckling, then by elastic LTB.</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Effect of lateral-torsional buckling on moment capacity.  Diagram for uniform bending of simple beam.  Capacity above </a:t>
            </a:r>
            <a:r>
              <a:rPr lang="en-US" i="1" dirty="0" err="1"/>
              <a:t>M</a:t>
            </a:r>
            <a:r>
              <a:rPr lang="en-US" i="1" baseline="-25000" dirty="0" err="1"/>
              <a:t>p</a:t>
            </a:r>
            <a:r>
              <a:rPr lang="en-US" dirty="0"/>
              <a:t> due to strain hardening.</a:t>
            </a:r>
          </a:p>
          <a:p>
            <a:pPr eaLnBrk="1" hangingPunct="1"/>
            <a:endParaRPr lang="en-US" dirty="0"/>
          </a:p>
        </p:txBody>
      </p:sp>
    </p:spTree>
    <p:extLst>
      <p:ext uri="{BB962C8B-B14F-4D97-AF65-F5344CB8AC3E}">
        <p14:creationId xmlns:p14="http://schemas.microsoft.com/office/powerpoint/2010/main" val="1013583949"/>
      </p:ext>
    </p:extLst>
  </p:cSld>
  <p:clrMapOvr>
    <a:masterClrMapping/>
  </p:clrMapOvr>
</p:notes>
</file>

<file path=ppt/notesSlides/notesSlide1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Graphics show:</a:t>
            </a:r>
          </a:p>
          <a:p>
            <a:r>
              <a:rPr lang="en-US" dirty="0"/>
              <a:t>AISC Table (Visual</a:t>
            </a:r>
            <a:r>
              <a:rPr lang="en-US" baseline="0" dirty="0"/>
              <a:t> inspection tasks after bolting)</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133</a:t>
            </a:fld>
            <a:endParaRPr lang="en-US"/>
          </a:p>
        </p:txBody>
      </p:sp>
    </p:spTree>
    <p:extLst>
      <p:ext uri="{BB962C8B-B14F-4D97-AF65-F5344CB8AC3E}">
        <p14:creationId xmlns:p14="http://schemas.microsoft.com/office/powerpoint/2010/main" val="201147592"/>
      </p:ext>
    </p:extLst>
  </p:cSld>
  <p:clrMapOvr>
    <a:masterClrMapping/>
  </p:clrMapOvr>
</p:notes>
</file>

<file path=ppt/notesSlides/notesSlide1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Graphics show:</a:t>
            </a:r>
          </a:p>
          <a:p>
            <a:r>
              <a:rPr lang="en-US" dirty="0"/>
              <a:t>AISC Table (other inspection tasks</a:t>
            </a:r>
            <a:r>
              <a:rPr lang="en-US" baseline="0" dirty="0"/>
              <a:t>)</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134</a:t>
            </a:fld>
            <a:endParaRPr lang="en-US"/>
          </a:p>
        </p:txBody>
      </p:sp>
    </p:spTree>
    <p:extLst>
      <p:ext uri="{BB962C8B-B14F-4D97-AF65-F5344CB8AC3E}">
        <p14:creationId xmlns:p14="http://schemas.microsoft.com/office/powerpoint/2010/main" val="4019419666"/>
      </p:ext>
    </p:extLst>
  </p:cSld>
  <p:clrMapOvr>
    <a:masterClrMapping/>
  </p:clrMapOvr>
</p:notes>
</file>

<file path=ppt/notesSlides/notesSlide1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ABB6AB-4EF2-4F10-9596-ED6A0B9DF649}" type="slidenum">
              <a:rPr lang="en-US">
                <a:solidFill>
                  <a:prstClr val="black"/>
                </a:solidFill>
              </a:rPr>
              <a:pPr/>
              <a:t>135</a:t>
            </a:fld>
            <a:endParaRPr lang="en-US">
              <a:solidFill>
                <a:prstClr val="black"/>
              </a:solidFill>
            </a:endParaRPr>
          </a:p>
        </p:txBody>
      </p:sp>
      <p:sp>
        <p:nvSpPr>
          <p:cNvPr id="966658" name="Rectangle 2"/>
          <p:cNvSpPr>
            <a:spLocks noGrp="1" noRot="1" noChangeAspect="1" noChangeArrowheads="1" noTextEdit="1"/>
          </p:cNvSpPr>
          <p:nvPr>
            <p:ph type="sldImg"/>
          </p:nvPr>
        </p:nvSpPr>
        <p:spPr>
          <a:xfrm>
            <a:off x="1260475" y="720725"/>
            <a:ext cx="4797425" cy="3598863"/>
          </a:xfrm>
          <a:ln/>
        </p:spPr>
      </p:sp>
      <p:sp>
        <p:nvSpPr>
          <p:cNvPr id="966659" name="Rectangle 3"/>
          <p:cNvSpPr>
            <a:spLocks noGrp="1" noChangeArrowheads="1"/>
          </p:cNvSpPr>
          <p:nvPr>
            <p:ph type="body" idx="1"/>
          </p:nvPr>
        </p:nvSpPr>
        <p:spPr/>
        <p:txBody>
          <a:bodyPr/>
          <a:lstStyle/>
          <a:p>
            <a:endParaRPr lang="en-US"/>
          </a:p>
        </p:txBody>
      </p:sp>
    </p:spTree>
    <p:extLst>
      <p:ext uri="{BB962C8B-B14F-4D97-AF65-F5344CB8AC3E}">
        <p14:creationId xmlns:p14="http://schemas.microsoft.com/office/powerpoint/2010/main" val="2557692513"/>
      </p:ext>
    </p:extLst>
  </p:cSld>
  <p:clrMapOvr>
    <a:masterClrMapping/>
  </p:clrMapOvr>
</p:notes>
</file>

<file path=ppt/notesSlides/notesSlide1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521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65219" name="Rectangle 7"/>
          <p:cNvSpPr>
            <a:spLocks noGrp="1" noChangeArrowheads="1"/>
          </p:cNvSpPr>
          <p:nvPr>
            <p:ph type="sldNum" sz="quarter" idx="5"/>
          </p:nvPr>
        </p:nvSpPr>
        <p:spPr>
          <a:noFill/>
        </p:spPr>
        <p:txBody>
          <a:bodyPr/>
          <a:lstStyle/>
          <a:p>
            <a:pPr defTabSz="908050"/>
            <a:r>
              <a:rPr lang="en-US"/>
              <a:t>Slide </a:t>
            </a:r>
            <a:fld id="{B83C8DD5-36D5-46E1-A968-D6634FB20CCE}" type="slidenum">
              <a:rPr lang="en-US" smtClean="0"/>
              <a:pPr defTabSz="908050"/>
              <a:t>136</a:t>
            </a:fld>
            <a:endParaRPr lang="en-US"/>
          </a:p>
        </p:txBody>
      </p:sp>
      <p:sp>
        <p:nvSpPr>
          <p:cNvPr id="265220" name="Rectangle 2"/>
          <p:cNvSpPr>
            <a:spLocks noGrp="1" noRot="1" noChangeAspect="1" noChangeArrowheads="1" noTextEdit="1"/>
          </p:cNvSpPr>
          <p:nvPr>
            <p:ph type="sldImg"/>
          </p:nvPr>
        </p:nvSpPr>
        <p:spPr>
          <a:xfrm>
            <a:off x="1260475" y="720725"/>
            <a:ext cx="4797425" cy="3598863"/>
          </a:xfrm>
          <a:ln/>
        </p:spPr>
      </p:sp>
      <p:sp>
        <p:nvSpPr>
          <p:cNvPr id="265221" name="Rectangle 3"/>
          <p:cNvSpPr>
            <a:spLocks noGrp="1" noChangeArrowheads="1"/>
          </p:cNvSpPr>
          <p:nvPr>
            <p:ph type="body" idx="1"/>
          </p:nvPr>
        </p:nvSpPr>
        <p:spPr>
          <a:noFill/>
          <a:ln/>
        </p:spPr>
        <p:txBody>
          <a:bodyPr/>
          <a:lstStyle/>
          <a:p>
            <a:pPr eaLnBrk="1" hangingPunct="1"/>
            <a:r>
              <a:rPr lang="en-US"/>
              <a:t>Base metal testing required: where base metal more than 1-1/2 in. thick subjected to through-thickness weld shrinkage (lamellar tearing is possible); ultrasonic testing required to identify presence of discontinuities in base metal.</a:t>
            </a:r>
          </a:p>
        </p:txBody>
      </p:sp>
    </p:spTree>
    <p:extLst>
      <p:ext uri="{BB962C8B-B14F-4D97-AF65-F5344CB8AC3E}">
        <p14:creationId xmlns:p14="http://schemas.microsoft.com/office/powerpoint/2010/main" val="742558498"/>
      </p:ext>
    </p:extLst>
  </p:cSld>
  <p:clrMapOvr>
    <a:masterClrMapping/>
  </p:clrMapOvr>
</p:notes>
</file>

<file path=ppt/notesSlides/notesSlide1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Rectangle 7"/>
          <p:cNvSpPr>
            <a:spLocks noGrp="1" noChangeArrowheads="1"/>
          </p:cNvSpPr>
          <p:nvPr>
            <p:ph type="sldNum" sz="quarter" idx="5"/>
          </p:nvPr>
        </p:nvSpPr>
        <p:spPr>
          <a:ln/>
        </p:spPr>
        <p:txBody>
          <a:bodyPr/>
          <a:lstStyle/>
          <a:p>
            <a:fld id="{E4ABB6AB-4EF2-4F10-9596-ED6A0B9DF649}" type="slidenum">
              <a:rPr lang="en-US">
                <a:solidFill>
                  <a:prstClr val="black"/>
                </a:solidFill>
              </a:rPr>
              <a:pPr/>
              <a:t>137</a:t>
            </a:fld>
            <a:endParaRPr lang="en-US">
              <a:solidFill>
                <a:prstClr val="black"/>
              </a:solidFill>
            </a:endParaRPr>
          </a:p>
        </p:txBody>
      </p:sp>
      <p:sp>
        <p:nvSpPr>
          <p:cNvPr id="966658" name="Rectangle 2"/>
          <p:cNvSpPr>
            <a:spLocks noGrp="1" noRot="1" noChangeAspect="1" noChangeArrowheads="1" noTextEdit="1"/>
          </p:cNvSpPr>
          <p:nvPr>
            <p:ph type="sldImg"/>
          </p:nvPr>
        </p:nvSpPr>
        <p:spPr>
          <a:xfrm>
            <a:off x="1260475" y="720725"/>
            <a:ext cx="4797425" cy="3598863"/>
          </a:xfrm>
          <a:ln/>
        </p:spPr>
      </p:sp>
      <p:sp>
        <p:nvSpPr>
          <p:cNvPr id="966659" name="Rectangle 3"/>
          <p:cNvSpPr>
            <a:spLocks noGrp="1" noChangeArrowheads="1"/>
          </p:cNvSpPr>
          <p:nvPr>
            <p:ph type="body" idx="1"/>
          </p:nvPr>
        </p:nvSpPr>
        <p:spPr/>
        <p:txBody>
          <a:bodyPr/>
          <a:lstStyle/>
          <a:p>
            <a:endParaRPr lang="en-US" dirty="0"/>
          </a:p>
        </p:txBody>
      </p:sp>
    </p:spTree>
    <p:extLst>
      <p:ext uri="{BB962C8B-B14F-4D97-AF65-F5344CB8AC3E}">
        <p14:creationId xmlns:p14="http://schemas.microsoft.com/office/powerpoint/2010/main" val="588674945"/>
      </p:ext>
    </p:extLst>
  </p:cSld>
  <p:clrMapOvr>
    <a:masterClrMapping/>
  </p:clrMapOvr>
</p:notes>
</file>

<file path=ppt/notesSlides/notesSlide1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419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64195" name="Rectangle 7"/>
          <p:cNvSpPr>
            <a:spLocks noGrp="1" noChangeArrowheads="1"/>
          </p:cNvSpPr>
          <p:nvPr>
            <p:ph type="sldNum" sz="quarter" idx="5"/>
          </p:nvPr>
        </p:nvSpPr>
        <p:spPr>
          <a:noFill/>
        </p:spPr>
        <p:txBody>
          <a:bodyPr/>
          <a:lstStyle/>
          <a:p>
            <a:pPr defTabSz="908050"/>
            <a:r>
              <a:rPr lang="en-US"/>
              <a:t>Slide </a:t>
            </a:r>
            <a:fld id="{EB9051F4-C59C-4671-90A4-6E3C8EA35D93}" type="slidenum">
              <a:rPr lang="en-US" smtClean="0"/>
              <a:pPr defTabSz="908050"/>
              <a:t>138</a:t>
            </a:fld>
            <a:endParaRPr lang="en-US"/>
          </a:p>
        </p:txBody>
      </p:sp>
      <p:sp>
        <p:nvSpPr>
          <p:cNvPr id="264196" name="Rectangle 2"/>
          <p:cNvSpPr>
            <a:spLocks noGrp="1" noRot="1" noChangeAspect="1" noChangeArrowheads="1" noTextEdit="1"/>
          </p:cNvSpPr>
          <p:nvPr>
            <p:ph type="sldImg"/>
          </p:nvPr>
        </p:nvSpPr>
        <p:spPr>
          <a:xfrm>
            <a:off x="1260475" y="720725"/>
            <a:ext cx="4797425" cy="3598863"/>
          </a:xfrm>
          <a:ln/>
        </p:spPr>
      </p:sp>
      <p:sp>
        <p:nvSpPr>
          <p:cNvPr id="264197" name="Rectangle 3"/>
          <p:cNvSpPr>
            <a:spLocks noGrp="1" noChangeArrowheads="1"/>
          </p:cNvSpPr>
          <p:nvPr>
            <p:ph type="body" idx="1"/>
          </p:nvPr>
        </p:nvSpPr>
        <p:spPr>
          <a:noFill/>
          <a:ln/>
        </p:spPr>
        <p:txBody>
          <a:bodyPr/>
          <a:lstStyle/>
          <a:p>
            <a:pPr eaLnBrk="1" hangingPunct="1"/>
            <a:r>
              <a:rPr lang="en-US"/>
              <a:t>AISC can certify fabricating shops.  Program includes scheduled and surprise inspections to review quality control procedures, personnel, and results.  Some local jurisdictions have adopted similar certification procedures.  As there is no internationally accepted quality certification, foreign fabricated steel should be given close inspection.</a:t>
            </a:r>
          </a:p>
        </p:txBody>
      </p:sp>
    </p:spTree>
    <p:extLst>
      <p:ext uri="{BB962C8B-B14F-4D97-AF65-F5344CB8AC3E}">
        <p14:creationId xmlns:p14="http://schemas.microsoft.com/office/powerpoint/2010/main" val="721647393"/>
      </p:ext>
    </p:extLst>
  </p:cSld>
  <p:clrMapOvr>
    <a:masterClrMapping/>
  </p:clrMapOvr>
</p:notes>
</file>

<file path=ppt/notesSlides/notesSlide1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42"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66243" name="Rectangle 7"/>
          <p:cNvSpPr>
            <a:spLocks noGrp="1" noChangeArrowheads="1"/>
          </p:cNvSpPr>
          <p:nvPr>
            <p:ph type="sldNum" sz="quarter" idx="5"/>
          </p:nvPr>
        </p:nvSpPr>
        <p:spPr>
          <a:noFill/>
        </p:spPr>
        <p:txBody>
          <a:bodyPr/>
          <a:lstStyle/>
          <a:p>
            <a:pPr defTabSz="908050"/>
            <a:r>
              <a:rPr lang="en-US"/>
              <a:t>Slide </a:t>
            </a:r>
            <a:fld id="{E26077C2-934A-4290-90C7-A007DF133402}" type="slidenum">
              <a:rPr lang="en-US" smtClean="0"/>
              <a:pPr defTabSz="908050"/>
              <a:t>139</a:t>
            </a:fld>
            <a:endParaRPr lang="en-US"/>
          </a:p>
        </p:txBody>
      </p:sp>
      <p:sp>
        <p:nvSpPr>
          <p:cNvPr id="266244" name="Rectangle 2"/>
          <p:cNvSpPr>
            <a:spLocks noGrp="1" noRot="1" noChangeAspect="1" noChangeArrowheads="1" noTextEdit="1"/>
          </p:cNvSpPr>
          <p:nvPr>
            <p:ph type="sldImg"/>
          </p:nvPr>
        </p:nvSpPr>
        <p:spPr>
          <a:xfrm>
            <a:off x="1260475" y="720725"/>
            <a:ext cx="4797425" cy="3598863"/>
          </a:xfrm>
          <a:ln/>
        </p:spPr>
      </p:sp>
      <p:sp>
        <p:nvSpPr>
          <p:cNvPr id="266245" name="Rectangle 3"/>
          <p:cNvSpPr>
            <a:spLocks noGrp="1" noChangeArrowheads="1"/>
          </p:cNvSpPr>
          <p:nvPr>
            <p:ph type="body" idx="1"/>
          </p:nvPr>
        </p:nvSpPr>
        <p:spPr>
          <a:noFill/>
          <a:ln/>
        </p:spPr>
        <p:txBody>
          <a:bodyPr/>
          <a:lstStyle/>
          <a:p>
            <a:pPr eaLnBrk="1" hangingPunct="1"/>
            <a:r>
              <a:rPr lang="en-US"/>
              <a:t>Summary</a:t>
            </a:r>
          </a:p>
        </p:txBody>
      </p:sp>
    </p:spTree>
    <p:extLst>
      <p:ext uri="{BB962C8B-B14F-4D97-AF65-F5344CB8AC3E}">
        <p14:creationId xmlns:p14="http://schemas.microsoft.com/office/powerpoint/2010/main" val="1572111502"/>
      </p:ext>
    </p:extLst>
  </p:cSld>
  <p:clrMapOvr>
    <a:masterClrMapping/>
  </p:clrMapOvr>
</p:notes>
</file>

<file path=ppt/notesSlides/notesSlide1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to initiate questions from </a:t>
            </a:r>
            <a:r>
              <a:rPr lang="en-US"/>
              <a:t>the participants.</a:t>
            </a:r>
            <a:endParaRPr lang="en-US" dirty="0"/>
          </a:p>
        </p:txBody>
      </p:sp>
      <p:sp>
        <p:nvSpPr>
          <p:cNvPr id="4" name="Footer Placeholder 3"/>
          <p:cNvSpPr>
            <a:spLocks noGrp="1"/>
          </p:cNvSpPr>
          <p:nvPr>
            <p:ph type="ftr" sz="quarter" idx="10"/>
          </p:nvPr>
        </p:nvSpPr>
        <p:spPr/>
        <p:txBody>
          <a:bodyPr/>
          <a:lstStyle/>
          <a:p>
            <a:r>
              <a:rPr lang="en-US"/>
              <a:t>Basic Earthquake Topic 14 Notes</a:t>
            </a:r>
          </a:p>
        </p:txBody>
      </p:sp>
      <p:sp>
        <p:nvSpPr>
          <p:cNvPr id="5" name="Slide Number Placeholder 4"/>
          <p:cNvSpPr>
            <a:spLocks noGrp="1"/>
          </p:cNvSpPr>
          <p:nvPr>
            <p:ph type="sldNum" sz="quarter" idx="11"/>
          </p:nvPr>
        </p:nvSpPr>
        <p:spPr/>
        <p:txBody>
          <a:bodyPr/>
          <a:lstStyle/>
          <a:p>
            <a:r>
              <a:rPr lang="en-US"/>
              <a:t>Slide </a:t>
            </a:r>
            <a:fld id="{CF879DC4-E5F3-4934-A891-C0B85DD76006}" type="slidenum">
              <a:rPr lang="en-US" smtClean="0"/>
              <a:pPr/>
              <a:t>140</a:t>
            </a:fld>
            <a:endParaRPr lang="en-US"/>
          </a:p>
        </p:txBody>
      </p:sp>
    </p:spTree>
    <p:extLst>
      <p:ext uri="{BB962C8B-B14F-4D97-AF65-F5344CB8AC3E}">
        <p14:creationId xmlns:p14="http://schemas.microsoft.com/office/powerpoint/2010/main" val="1932183742"/>
      </p:ext>
    </p:extLst>
  </p:cSld>
  <p:clrMapOvr>
    <a:masterClrMapping/>
  </p:clrMapOvr>
</p:notes>
</file>

<file path=ppt/notesSlides/notesSlide1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141</a:t>
            </a:fld>
            <a:endParaRPr lang="en-US"/>
          </a:p>
        </p:txBody>
      </p:sp>
    </p:spTree>
    <p:extLst>
      <p:ext uri="{BB962C8B-B14F-4D97-AF65-F5344CB8AC3E}">
        <p14:creationId xmlns:p14="http://schemas.microsoft.com/office/powerpoint/2010/main" val="1083515087"/>
      </p:ext>
    </p:extLst>
  </p:cSld>
  <p:clrMapOvr>
    <a:masterClrMapping/>
  </p:clrMapOvr>
</p:notes>
</file>

<file path=ppt/notesSlides/notesSlide1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142</a:t>
            </a:fld>
            <a:endParaRPr lang="en-US"/>
          </a:p>
        </p:txBody>
      </p:sp>
    </p:spTree>
    <p:extLst>
      <p:ext uri="{BB962C8B-B14F-4D97-AF65-F5344CB8AC3E}">
        <p14:creationId xmlns:p14="http://schemas.microsoft.com/office/powerpoint/2010/main" val="121071887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9746"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59747" name="Rectangle 7"/>
          <p:cNvSpPr>
            <a:spLocks noGrp="1" noChangeArrowheads="1"/>
          </p:cNvSpPr>
          <p:nvPr>
            <p:ph type="sldNum" sz="quarter" idx="5"/>
          </p:nvPr>
        </p:nvSpPr>
        <p:spPr>
          <a:noFill/>
        </p:spPr>
        <p:txBody>
          <a:bodyPr/>
          <a:lstStyle/>
          <a:p>
            <a:pPr defTabSz="908050"/>
            <a:r>
              <a:rPr lang="en-US"/>
              <a:t>Slide </a:t>
            </a:r>
            <a:fld id="{68909AB6-50EF-4186-BC4A-361E2C820AC4}" type="slidenum">
              <a:rPr lang="en-US" smtClean="0"/>
              <a:pPr defTabSz="908050"/>
              <a:t>14</a:t>
            </a:fld>
            <a:endParaRPr lang="en-US"/>
          </a:p>
        </p:txBody>
      </p:sp>
      <p:sp>
        <p:nvSpPr>
          <p:cNvPr id="159748" name="Rectangle 2"/>
          <p:cNvSpPr>
            <a:spLocks noGrp="1" noRot="1" noChangeAspect="1" noChangeArrowheads="1" noTextEdit="1"/>
          </p:cNvSpPr>
          <p:nvPr>
            <p:ph type="sldImg"/>
          </p:nvPr>
        </p:nvSpPr>
        <p:spPr>
          <a:xfrm>
            <a:off x="1260475" y="720725"/>
            <a:ext cx="4797425" cy="3598863"/>
          </a:xfrm>
          <a:ln/>
        </p:spPr>
      </p:sp>
      <p:sp>
        <p:nvSpPr>
          <p:cNvPr id="159749"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Graphic shows a wide-flange shape with flange half-width</a:t>
            </a:r>
            <a:r>
              <a:rPr lang="en-US" baseline="0" dirty="0"/>
              <a:t> b and thickness t denoted.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Example correlates width-to-thickness limits for compression flanges with ductility ratios.  The mathematical derivation is not truly correct because linear mechanics are extrapolated beyond the yield level by using strain as a substitute for stress.  The point is to show that stability depends on width-to-thickness ratios and that high strains require stubby elements.</a:t>
            </a:r>
          </a:p>
          <a:p>
            <a:pPr eaLnBrk="1" hangingPunct="1"/>
            <a:endParaRPr lang="en-US" dirty="0"/>
          </a:p>
        </p:txBody>
      </p:sp>
    </p:spTree>
    <p:extLst>
      <p:ext uri="{BB962C8B-B14F-4D97-AF65-F5344CB8AC3E}">
        <p14:creationId xmlns:p14="http://schemas.microsoft.com/office/powerpoint/2010/main" val="3169191534"/>
      </p:ext>
    </p:extLst>
  </p:cSld>
  <p:clrMapOvr>
    <a:masterClrMapping/>
  </p:clrMapOvr>
</p:notes>
</file>

<file path=ppt/notesSlides/notesSlide1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07875" name="Rectangle 7"/>
          <p:cNvSpPr>
            <a:spLocks noGrp="1" noChangeArrowheads="1"/>
          </p:cNvSpPr>
          <p:nvPr>
            <p:ph type="sldNum" sz="quarter" idx="5"/>
          </p:nvPr>
        </p:nvSpPr>
        <p:spPr>
          <a:noFill/>
        </p:spPr>
        <p:txBody>
          <a:bodyPr/>
          <a:lstStyle/>
          <a:p>
            <a:pPr defTabSz="908050"/>
            <a:r>
              <a:rPr lang="en-US"/>
              <a:t>Slide </a:t>
            </a:r>
            <a:fld id="{9199FF6E-1067-4C18-94AD-5BB8AD167DE2}" type="slidenum">
              <a:rPr lang="en-US" smtClean="0"/>
              <a:pPr defTabSz="908050"/>
              <a:t>143</a:t>
            </a:fld>
            <a:endParaRPr lang="en-US"/>
          </a:p>
        </p:txBody>
      </p:sp>
      <p:sp>
        <p:nvSpPr>
          <p:cNvPr id="207876" name="Rectangle 2"/>
          <p:cNvSpPr>
            <a:spLocks noGrp="1" noRot="1" noChangeAspect="1" noChangeArrowheads="1" noTextEdit="1"/>
          </p:cNvSpPr>
          <p:nvPr>
            <p:ph type="sldImg"/>
          </p:nvPr>
        </p:nvSpPr>
        <p:spPr>
          <a:xfrm>
            <a:off x="1260475" y="720725"/>
            <a:ext cx="4797425" cy="3598863"/>
          </a:xfrm>
          <a:ln/>
        </p:spPr>
      </p:sp>
      <p:sp>
        <p:nvSpPr>
          <p:cNvPr id="207877"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information on the following several slides are taken from Example 6.2 (Alternate A) of the NEHRP </a:t>
            </a:r>
            <a:r>
              <a:rPr lang="en-US" i="1" dirty="0"/>
              <a:t>Design Examples</a:t>
            </a:r>
            <a:r>
              <a:rPr lang="en-US" dirty="0"/>
              <a:t> volume (FEMA 1051). FEMA 1051 was written based on the 2015 </a:t>
            </a:r>
            <a:r>
              <a:rPr lang="en-US" i="1" dirty="0"/>
              <a:t>NEHRP Recommended Provisions</a:t>
            </a:r>
            <a:r>
              <a:rPr lang="en-US" dirty="0"/>
              <a:t>. The example complies with the AISC 341.  </a:t>
            </a:r>
          </a:p>
        </p:txBody>
      </p:sp>
    </p:spTree>
    <p:extLst>
      <p:ext uri="{BB962C8B-B14F-4D97-AF65-F5344CB8AC3E}">
        <p14:creationId xmlns:p14="http://schemas.microsoft.com/office/powerpoint/2010/main" val="3640030459"/>
      </p:ext>
    </p:extLst>
  </p:cSld>
  <p:clrMapOvr>
    <a:masterClrMapping/>
  </p:clrMapOvr>
</p:notes>
</file>

<file path=ppt/notesSlides/notesSlide1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07875" name="Rectangle 7"/>
          <p:cNvSpPr>
            <a:spLocks noGrp="1" noChangeArrowheads="1"/>
          </p:cNvSpPr>
          <p:nvPr>
            <p:ph type="sldNum" sz="quarter" idx="5"/>
          </p:nvPr>
        </p:nvSpPr>
        <p:spPr>
          <a:noFill/>
        </p:spPr>
        <p:txBody>
          <a:bodyPr/>
          <a:lstStyle/>
          <a:p>
            <a:pPr defTabSz="908050"/>
            <a:r>
              <a:rPr lang="en-US"/>
              <a:t>Slide </a:t>
            </a:r>
            <a:fld id="{9199FF6E-1067-4C18-94AD-5BB8AD167DE2}" type="slidenum">
              <a:rPr lang="en-US" smtClean="0"/>
              <a:pPr defTabSz="908050"/>
              <a:t>144</a:t>
            </a:fld>
            <a:endParaRPr lang="en-US"/>
          </a:p>
        </p:txBody>
      </p:sp>
      <p:sp>
        <p:nvSpPr>
          <p:cNvPr id="207876" name="Rectangle 2"/>
          <p:cNvSpPr>
            <a:spLocks noGrp="1" noRot="1" noChangeAspect="1" noChangeArrowheads="1" noTextEdit="1"/>
          </p:cNvSpPr>
          <p:nvPr>
            <p:ph type="sldImg"/>
          </p:nvPr>
        </p:nvSpPr>
        <p:spPr>
          <a:xfrm>
            <a:off x="1260475" y="720725"/>
            <a:ext cx="4797425" cy="3598863"/>
          </a:xfrm>
          <a:ln/>
        </p:spPr>
      </p:sp>
      <p:sp>
        <p:nvSpPr>
          <p:cNvPr id="207877"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Structural Materials</a:t>
            </a:r>
          </a:p>
        </p:txBody>
      </p:sp>
    </p:spTree>
    <p:extLst>
      <p:ext uri="{BB962C8B-B14F-4D97-AF65-F5344CB8AC3E}">
        <p14:creationId xmlns:p14="http://schemas.microsoft.com/office/powerpoint/2010/main" val="1170505908"/>
      </p:ext>
    </p:extLst>
  </p:cSld>
  <p:clrMapOvr>
    <a:masterClrMapping/>
  </p:clrMapOvr>
</p:notes>
</file>

<file path=ppt/notesSlides/notesSlide1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07875" name="Rectangle 7"/>
          <p:cNvSpPr>
            <a:spLocks noGrp="1" noChangeArrowheads="1"/>
          </p:cNvSpPr>
          <p:nvPr>
            <p:ph type="sldNum" sz="quarter" idx="5"/>
          </p:nvPr>
        </p:nvSpPr>
        <p:spPr>
          <a:noFill/>
        </p:spPr>
        <p:txBody>
          <a:bodyPr/>
          <a:lstStyle/>
          <a:p>
            <a:pPr defTabSz="908050"/>
            <a:r>
              <a:rPr lang="en-US"/>
              <a:t>Slide </a:t>
            </a:r>
            <a:fld id="{9199FF6E-1067-4C18-94AD-5BB8AD167DE2}" type="slidenum">
              <a:rPr lang="en-US" smtClean="0"/>
              <a:pPr defTabSz="908050"/>
              <a:t>145</a:t>
            </a:fld>
            <a:endParaRPr lang="en-US"/>
          </a:p>
        </p:txBody>
      </p:sp>
      <p:sp>
        <p:nvSpPr>
          <p:cNvPr id="207876" name="Rectangle 2"/>
          <p:cNvSpPr>
            <a:spLocks noGrp="1" noRot="1" noChangeAspect="1" noChangeArrowheads="1" noTextEdit="1"/>
          </p:cNvSpPr>
          <p:nvPr>
            <p:ph type="sldImg"/>
          </p:nvPr>
        </p:nvSpPr>
        <p:spPr>
          <a:xfrm>
            <a:off x="1260475" y="720725"/>
            <a:ext cx="4797425" cy="3598863"/>
          </a:xfrm>
          <a:ln/>
        </p:spPr>
      </p:sp>
      <p:sp>
        <p:nvSpPr>
          <p:cNvPr id="207877"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Graphic</a:t>
            </a:r>
            <a:r>
              <a:rPr lang="en-US" baseline="0" dirty="0"/>
              <a:t> shows: </a:t>
            </a:r>
            <a:r>
              <a:rPr lang="en-US" dirty="0"/>
              <a:t>a full floor plan of the building.  There</a:t>
            </a:r>
            <a:r>
              <a:rPr lang="en-US" baseline="0" dirty="0"/>
              <a:t> are seven bays in the E-W direction and five bays in the N-S direction.  The design is illustrated for loads acting in the E-W direction.</a:t>
            </a:r>
            <a:endParaRPr lang="en-US" dirty="0"/>
          </a:p>
        </p:txBody>
      </p:sp>
    </p:spTree>
    <p:extLst>
      <p:ext uri="{BB962C8B-B14F-4D97-AF65-F5344CB8AC3E}">
        <p14:creationId xmlns:p14="http://schemas.microsoft.com/office/powerpoint/2010/main" val="546790206"/>
      </p:ext>
    </p:extLst>
  </p:cSld>
  <p:clrMapOvr>
    <a:masterClrMapping/>
  </p:clrMapOvr>
</p:notes>
</file>

<file path=ppt/notesSlides/notesSlide1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07875" name="Rectangle 7"/>
          <p:cNvSpPr>
            <a:spLocks noGrp="1" noChangeArrowheads="1"/>
          </p:cNvSpPr>
          <p:nvPr>
            <p:ph type="sldNum" sz="quarter" idx="5"/>
          </p:nvPr>
        </p:nvSpPr>
        <p:spPr>
          <a:noFill/>
        </p:spPr>
        <p:txBody>
          <a:bodyPr/>
          <a:lstStyle/>
          <a:p>
            <a:pPr defTabSz="908050"/>
            <a:r>
              <a:rPr lang="en-US"/>
              <a:t>Slide </a:t>
            </a:r>
            <a:fld id="{9199FF6E-1067-4C18-94AD-5BB8AD167DE2}" type="slidenum">
              <a:rPr lang="en-US" smtClean="0"/>
              <a:pPr defTabSz="908050"/>
              <a:t>146</a:t>
            </a:fld>
            <a:endParaRPr lang="en-US"/>
          </a:p>
        </p:txBody>
      </p:sp>
      <p:sp>
        <p:nvSpPr>
          <p:cNvPr id="207876" name="Rectangle 2"/>
          <p:cNvSpPr>
            <a:spLocks noGrp="1" noRot="1" noChangeAspect="1" noChangeArrowheads="1" noTextEdit="1"/>
          </p:cNvSpPr>
          <p:nvPr>
            <p:ph type="sldImg"/>
          </p:nvPr>
        </p:nvSpPr>
        <p:spPr>
          <a:xfrm>
            <a:off x="1260475" y="720725"/>
            <a:ext cx="4797425" cy="3598863"/>
          </a:xfrm>
          <a:ln/>
        </p:spPr>
      </p:sp>
      <p:sp>
        <p:nvSpPr>
          <p:cNvPr id="207877"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Graphic</a:t>
            </a:r>
            <a:r>
              <a:rPr lang="en-US" baseline="0" dirty="0"/>
              <a:t> shows: </a:t>
            </a:r>
            <a:r>
              <a:rPr lang="en-US" dirty="0"/>
              <a:t>an elevation showing the North face of the building.  There are seven full stories,</a:t>
            </a:r>
            <a:r>
              <a:rPr lang="en-US" baseline="0" dirty="0"/>
              <a:t> plus a partial penthouse.</a:t>
            </a:r>
            <a:endParaRPr lang="en-US" dirty="0"/>
          </a:p>
        </p:txBody>
      </p:sp>
    </p:spTree>
    <p:extLst>
      <p:ext uri="{BB962C8B-B14F-4D97-AF65-F5344CB8AC3E}">
        <p14:creationId xmlns:p14="http://schemas.microsoft.com/office/powerpoint/2010/main" val="2160824970"/>
      </p:ext>
    </p:extLst>
  </p:cSld>
  <p:clrMapOvr>
    <a:masterClrMapping/>
  </p:clrMapOvr>
</p:notes>
</file>

<file path=ppt/notesSlides/notesSlide1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07875" name="Rectangle 7"/>
          <p:cNvSpPr>
            <a:spLocks noGrp="1" noChangeArrowheads="1"/>
          </p:cNvSpPr>
          <p:nvPr>
            <p:ph type="sldNum" sz="quarter" idx="5"/>
          </p:nvPr>
        </p:nvSpPr>
        <p:spPr>
          <a:noFill/>
        </p:spPr>
        <p:txBody>
          <a:bodyPr/>
          <a:lstStyle/>
          <a:p>
            <a:pPr defTabSz="908050"/>
            <a:r>
              <a:rPr lang="en-US"/>
              <a:t>Slide </a:t>
            </a:r>
            <a:fld id="{9199FF6E-1067-4C18-94AD-5BB8AD167DE2}" type="slidenum">
              <a:rPr lang="en-US" smtClean="0"/>
              <a:pPr defTabSz="908050"/>
              <a:t>147</a:t>
            </a:fld>
            <a:endParaRPr lang="en-US"/>
          </a:p>
        </p:txBody>
      </p:sp>
      <p:sp>
        <p:nvSpPr>
          <p:cNvPr id="207876" name="Rectangle 2"/>
          <p:cNvSpPr>
            <a:spLocks noGrp="1" noRot="1" noChangeAspect="1" noChangeArrowheads="1" noTextEdit="1"/>
          </p:cNvSpPr>
          <p:nvPr>
            <p:ph type="sldImg"/>
          </p:nvPr>
        </p:nvSpPr>
        <p:spPr>
          <a:xfrm>
            <a:off x="1260475" y="720725"/>
            <a:ext cx="4797425" cy="3598863"/>
          </a:xfrm>
          <a:ln/>
        </p:spPr>
      </p:sp>
      <p:sp>
        <p:nvSpPr>
          <p:cNvPr id="207877"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Graphic</a:t>
            </a:r>
            <a:r>
              <a:rPr lang="en-US" baseline="0" dirty="0"/>
              <a:t> shows: </a:t>
            </a:r>
          </a:p>
          <a:p>
            <a:pPr marL="0" marR="0" indent="0" algn="l" defTabSz="914400" rtl="0" eaLnBrk="1" fontAlgn="base" latinLnBrk="0" hangingPunct="1">
              <a:lnSpc>
                <a:spcPct val="100000"/>
              </a:lnSpc>
              <a:spcBef>
                <a:spcPct val="30000"/>
              </a:spcBef>
              <a:spcAft>
                <a:spcPct val="0"/>
              </a:spcAft>
              <a:buClrTx/>
              <a:buSzTx/>
              <a:buFontTx/>
              <a:buNone/>
              <a:tabLst/>
              <a:defRPr/>
            </a:pPr>
            <a:r>
              <a:rPr lang="en-US" baseline="0" dirty="0"/>
              <a:t>Detail of reduced beam flange.</a:t>
            </a:r>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Plan</a:t>
            </a:r>
            <a:r>
              <a:rPr lang="en-US" baseline="0" dirty="0"/>
              <a:t> diagram of building with moment frames on 4 perimeter lines. Line 6 is highlighted showing that is the frame designed in the example.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perimeter special moment frames are shown on this diagram.  The seven-bay</a:t>
            </a:r>
            <a:r>
              <a:rPr lang="en-US" baseline="0" dirty="0"/>
              <a:t> frame that acts in the E-W direction is designed in this example.</a:t>
            </a:r>
          </a:p>
        </p:txBody>
      </p:sp>
    </p:spTree>
    <p:extLst>
      <p:ext uri="{BB962C8B-B14F-4D97-AF65-F5344CB8AC3E}">
        <p14:creationId xmlns:p14="http://schemas.microsoft.com/office/powerpoint/2010/main" val="2640422608"/>
      </p:ext>
    </p:extLst>
  </p:cSld>
  <p:clrMapOvr>
    <a:masterClrMapping/>
  </p:clrMapOvr>
</p:notes>
</file>

<file path=ppt/notesSlides/notesSlide1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08899" name="Rectangle 7"/>
          <p:cNvSpPr>
            <a:spLocks noGrp="1" noChangeArrowheads="1"/>
          </p:cNvSpPr>
          <p:nvPr>
            <p:ph type="sldNum" sz="quarter" idx="5"/>
          </p:nvPr>
        </p:nvSpPr>
        <p:spPr>
          <a:noFill/>
        </p:spPr>
        <p:txBody>
          <a:bodyPr/>
          <a:lstStyle/>
          <a:p>
            <a:pPr defTabSz="908050"/>
            <a:r>
              <a:rPr lang="en-US"/>
              <a:t>Slide </a:t>
            </a:r>
            <a:fld id="{A42946B9-90BB-4683-9A88-AD94AE62E1F7}" type="slidenum">
              <a:rPr lang="en-US" smtClean="0"/>
              <a:pPr defTabSz="908050"/>
              <a:t>148</a:t>
            </a:fld>
            <a:endParaRPr lang="en-US"/>
          </a:p>
        </p:txBody>
      </p:sp>
      <p:sp>
        <p:nvSpPr>
          <p:cNvPr id="208900" name="Rectangle 2"/>
          <p:cNvSpPr>
            <a:spLocks noGrp="1" noRot="1" noChangeAspect="1" noChangeArrowheads="1" noTextEdit="1"/>
          </p:cNvSpPr>
          <p:nvPr>
            <p:ph type="sldImg"/>
          </p:nvPr>
        </p:nvSpPr>
        <p:spPr>
          <a:xfrm>
            <a:off x="1260475" y="720725"/>
            <a:ext cx="4797425" cy="3598863"/>
          </a:xfrm>
          <a:ln/>
        </p:spPr>
      </p:sp>
      <p:sp>
        <p:nvSpPr>
          <p:cNvPr id="208901" name="Rectangle 3"/>
          <p:cNvSpPr>
            <a:spLocks noGrp="1" noChangeArrowheads="1"/>
          </p:cNvSpPr>
          <p:nvPr>
            <p:ph type="body" idx="1"/>
          </p:nvPr>
        </p:nvSpPr>
        <p:spPr>
          <a:noFill/>
          <a:ln/>
        </p:spPr>
        <p:txBody>
          <a:bodyPr/>
          <a:lstStyle/>
          <a:p>
            <a:pPr eaLnBrk="1" hangingPunct="1"/>
            <a:r>
              <a:rPr lang="en-US" dirty="0"/>
              <a:t>The design steps in this slide will be briefly reviewed in the subsequent slides.  Additional explanation and detail is available in the FEMA 1051.  A portion of the East-West frame at level two will be used to illustrate various calculations.</a:t>
            </a:r>
          </a:p>
        </p:txBody>
      </p:sp>
    </p:spTree>
    <p:extLst>
      <p:ext uri="{BB962C8B-B14F-4D97-AF65-F5344CB8AC3E}">
        <p14:creationId xmlns:p14="http://schemas.microsoft.com/office/powerpoint/2010/main" val="1579172884"/>
      </p:ext>
    </p:extLst>
  </p:cSld>
  <p:clrMapOvr>
    <a:masterClrMapping/>
  </p:clrMapOvr>
</p:notes>
</file>

<file path=ppt/notesSlides/notesSlide1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08899" name="Rectangle 7"/>
          <p:cNvSpPr>
            <a:spLocks noGrp="1" noChangeArrowheads="1"/>
          </p:cNvSpPr>
          <p:nvPr>
            <p:ph type="sldNum" sz="quarter" idx="5"/>
          </p:nvPr>
        </p:nvSpPr>
        <p:spPr>
          <a:noFill/>
        </p:spPr>
        <p:txBody>
          <a:bodyPr/>
          <a:lstStyle/>
          <a:p>
            <a:pPr defTabSz="908050"/>
            <a:r>
              <a:rPr lang="en-US"/>
              <a:t>Slide </a:t>
            </a:r>
            <a:fld id="{A42946B9-90BB-4683-9A88-AD94AE62E1F7}" type="slidenum">
              <a:rPr lang="en-US" smtClean="0"/>
              <a:pPr defTabSz="908050"/>
              <a:t>149</a:t>
            </a:fld>
            <a:endParaRPr lang="en-US"/>
          </a:p>
        </p:txBody>
      </p:sp>
      <p:sp>
        <p:nvSpPr>
          <p:cNvPr id="208900" name="Rectangle 2"/>
          <p:cNvSpPr>
            <a:spLocks noGrp="1" noRot="1" noChangeAspect="1" noChangeArrowheads="1" noTextEdit="1"/>
          </p:cNvSpPr>
          <p:nvPr>
            <p:ph type="sldImg"/>
          </p:nvPr>
        </p:nvSpPr>
        <p:spPr>
          <a:xfrm>
            <a:off x="1260475" y="720725"/>
            <a:ext cx="4797425" cy="3598863"/>
          </a:xfrm>
          <a:ln/>
        </p:spPr>
      </p:sp>
      <p:sp>
        <p:nvSpPr>
          <p:cNvPr id="208901" name="Rectangle 3"/>
          <p:cNvSpPr>
            <a:spLocks noGrp="1" noChangeArrowheads="1"/>
          </p:cNvSpPr>
          <p:nvPr>
            <p:ph type="body" idx="1"/>
          </p:nvPr>
        </p:nvSpPr>
        <p:spPr>
          <a:noFill/>
          <a:ln/>
        </p:spPr>
        <p:txBody>
          <a:bodyPr/>
          <a:lstStyle/>
          <a:p>
            <a:pPr eaLnBrk="1" hangingPunct="1"/>
            <a:r>
              <a:rPr lang="en-US" dirty="0"/>
              <a:t>Building weights are given for the entire building.</a:t>
            </a:r>
          </a:p>
        </p:txBody>
      </p:sp>
    </p:spTree>
    <p:extLst>
      <p:ext uri="{BB962C8B-B14F-4D97-AF65-F5344CB8AC3E}">
        <p14:creationId xmlns:p14="http://schemas.microsoft.com/office/powerpoint/2010/main" val="1249958694"/>
      </p:ext>
    </p:extLst>
  </p:cSld>
  <p:clrMapOvr>
    <a:masterClrMapping/>
  </p:clrMapOvr>
</p:notes>
</file>

<file path=ppt/notesSlides/notesSlide1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9922"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09923" name="Rectangle 7"/>
          <p:cNvSpPr>
            <a:spLocks noGrp="1" noChangeArrowheads="1"/>
          </p:cNvSpPr>
          <p:nvPr>
            <p:ph type="sldNum" sz="quarter" idx="5"/>
          </p:nvPr>
        </p:nvSpPr>
        <p:spPr>
          <a:noFill/>
        </p:spPr>
        <p:txBody>
          <a:bodyPr/>
          <a:lstStyle/>
          <a:p>
            <a:pPr defTabSz="908050"/>
            <a:r>
              <a:rPr lang="en-US"/>
              <a:t>Slide </a:t>
            </a:r>
            <a:fld id="{315879A2-1CDC-45FD-8BB4-6CDB94004270}" type="slidenum">
              <a:rPr lang="en-US" smtClean="0"/>
              <a:pPr defTabSz="908050"/>
              <a:t>150</a:t>
            </a:fld>
            <a:endParaRPr lang="en-US"/>
          </a:p>
        </p:txBody>
      </p:sp>
      <p:sp>
        <p:nvSpPr>
          <p:cNvPr id="209924" name="Rectangle 2"/>
          <p:cNvSpPr>
            <a:spLocks noGrp="1" noRot="1" noChangeAspect="1" noChangeArrowheads="1" noTextEdit="1"/>
          </p:cNvSpPr>
          <p:nvPr>
            <p:ph type="sldImg"/>
          </p:nvPr>
        </p:nvSpPr>
        <p:spPr>
          <a:xfrm>
            <a:off x="1260475" y="720725"/>
            <a:ext cx="4797425" cy="3598863"/>
          </a:xfrm>
          <a:ln/>
        </p:spPr>
      </p:sp>
      <p:sp>
        <p:nvSpPr>
          <p:cNvPr id="209925" name="Rectangle 3"/>
          <p:cNvSpPr>
            <a:spLocks noGrp="1" noChangeArrowheads="1"/>
          </p:cNvSpPr>
          <p:nvPr>
            <p:ph type="body" idx="1"/>
          </p:nvPr>
        </p:nvSpPr>
        <p:spPr>
          <a:noFill/>
          <a:ln/>
        </p:spPr>
        <p:txBody>
          <a:bodyPr/>
          <a:lstStyle/>
          <a:p>
            <a:pPr eaLnBrk="1" hangingPunct="1"/>
            <a:r>
              <a:rPr lang="en-US" dirty="0"/>
              <a:t>Checking preliminary sizes for special moment frames.</a:t>
            </a:r>
          </a:p>
        </p:txBody>
      </p:sp>
    </p:spTree>
    <p:extLst>
      <p:ext uri="{BB962C8B-B14F-4D97-AF65-F5344CB8AC3E}">
        <p14:creationId xmlns:p14="http://schemas.microsoft.com/office/powerpoint/2010/main" val="3575701504"/>
      </p:ext>
    </p:extLst>
  </p:cSld>
  <p:clrMapOvr>
    <a:masterClrMapping/>
  </p:clrMapOvr>
</p:notes>
</file>

<file path=ppt/notesSlides/notesSlide1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0946"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10947" name="Rectangle 7"/>
          <p:cNvSpPr>
            <a:spLocks noGrp="1" noChangeArrowheads="1"/>
          </p:cNvSpPr>
          <p:nvPr>
            <p:ph type="sldNum" sz="quarter" idx="5"/>
          </p:nvPr>
        </p:nvSpPr>
        <p:spPr>
          <a:noFill/>
        </p:spPr>
        <p:txBody>
          <a:bodyPr/>
          <a:lstStyle/>
          <a:p>
            <a:pPr defTabSz="908050"/>
            <a:r>
              <a:rPr lang="en-US"/>
              <a:t>Slide </a:t>
            </a:r>
            <a:fld id="{F717EE74-3E32-41E4-A653-25CCA91A9F77}" type="slidenum">
              <a:rPr lang="en-US" smtClean="0"/>
              <a:pPr defTabSz="908050"/>
              <a:t>151</a:t>
            </a:fld>
            <a:endParaRPr lang="en-US"/>
          </a:p>
        </p:txBody>
      </p:sp>
      <p:sp>
        <p:nvSpPr>
          <p:cNvPr id="210948" name="Rectangle 2"/>
          <p:cNvSpPr>
            <a:spLocks noGrp="1" noRot="1" noChangeAspect="1" noChangeArrowheads="1" noTextEdit="1"/>
          </p:cNvSpPr>
          <p:nvPr>
            <p:ph type="sldImg"/>
          </p:nvPr>
        </p:nvSpPr>
        <p:spPr>
          <a:xfrm>
            <a:off x="1260475" y="720725"/>
            <a:ext cx="4797425" cy="3598863"/>
          </a:xfrm>
          <a:ln/>
        </p:spPr>
      </p:sp>
      <p:sp>
        <p:nvSpPr>
          <p:cNvPr id="210949" name="Rectangle 3"/>
          <p:cNvSpPr>
            <a:spLocks noGrp="1" noChangeArrowheads="1"/>
          </p:cNvSpPr>
          <p:nvPr>
            <p:ph type="body" idx="1"/>
          </p:nvPr>
        </p:nvSpPr>
        <p:spPr>
          <a:noFill/>
          <a:ln/>
        </p:spPr>
        <p:txBody>
          <a:bodyPr/>
          <a:lstStyle/>
          <a:p>
            <a:pPr eaLnBrk="1" hangingPunct="1"/>
            <a:r>
              <a:rPr lang="en-US" dirty="0"/>
              <a:t>Graphic</a:t>
            </a:r>
            <a:r>
              <a:rPr lang="en-US" baseline="0" dirty="0"/>
              <a:t> shows: </a:t>
            </a:r>
          </a:p>
          <a:p>
            <a:pPr eaLnBrk="1" hangingPunct="1"/>
            <a:r>
              <a:rPr lang="en-US" b="0" baseline="0" dirty="0"/>
              <a:t>Elevation of frame on line 6 with column and beam member sizes (preliminary).</a:t>
            </a:r>
          </a:p>
          <a:p>
            <a:pPr eaLnBrk="1" hangingPunct="1"/>
            <a:endParaRPr lang="en-US" b="0" dirty="0"/>
          </a:p>
          <a:p>
            <a:pPr eaLnBrk="1" hangingPunct="1"/>
            <a:r>
              <a:rPr lang="en-US" dirty="0"/>
              <a:t>The preliminary member sizes were determined from the use of a structural analysis model and were based on satisfying the drift limits for this design.  FEMA 1051 indicates that the drift requirements govern over the strength requirements, which is often the case for SMF designs.</a:t>
            </a:r>
          </a:p>
          <a:p>
            <a:pPr eaLnBrk="1" hangingPunct="1"/>
            <a:endParaRPr lang="en-US" b="1" dirty="0"/>
          </a:p>
          <a:p>
            <a:pPr eaLnBrk="1" hangingPunct="1"/>
            <a:r>
              <a:rPr lang="en-US" b="1" dirty="0"/>
              <a:t>Note that this example is based on Chapter 6.2 of the FEMA 1051 Examples document.</a:t>
            </a:r>
          </a:p>
          <a:p>
            <a:pPr eaLnBrk="1" hangingPunct="1"/>
            <a:endParaRPr lang="en-US" b="1" dirty="0"/>
          </a:p>
        </p:txBody>
      </p:sp>
    </p:spTree>
    <p:extLst>
      <p:ext uri="{BB962C8B-B14F-4D97-AF65-F5344CB8AC3E}">
        <p14:creationId xmlns:p14="http://schemas.microsoft.com/office/powerpoint/2010/main" val="765501593"/>
      </p:ext>
    </p:extLst>
  </p:cSld>
  <p:clrMapOvr>
    <a:masterClrMapping/>
  </p:clrMapOvr>
</p:notes>
</file>

<file path=ppt/notesSlides/notesSlide1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11971" name="Rectangle 7"/>
          <p:cNvSpPr>
            <a:spLocks noGrp="1" noChangeArrowheads="1"/>
          </p:cNvSpPr>
          <p:nvPr>
            <p:ph type="sldNum" sz="quarter" idx="5"/>
          </p:nvPr>
        </p:nvSpPr>
        <p:spPr>
          <a:noFill/>
        </p:spPr>
        <p:txBody>
          <a:bodyPr/>
          <a:lstStyle/>
          <a:p>
            <a:pPr defTabSz="908050"/>
            <a:r>
              <a:rPr lang="en-US"/>
              <a:t>Slide </a:t>
            </a:r>
            <a:fld id="{E7ADB6C0-90A3-4CD5-909B-442F4E12D51F}" type="slidenum">
              <a:rPr lang="en-US" smtClean="0"/>
              <a:pPr defTabSz="908050"/>
              <a:t>152</a:t>
            </a:fld>
            <a:endParaRPr lang="en-US"/>
          </a:p>
        </p:txBody>
      </p:sp>
      <p:sp>
        <p:nvSpPr>
          <p:cNvPr id="211972" name="Rectangle 2"/>
          <p:cNvSpPr>
            <a:spLocks noGrp="1" noRot="1" noChangeAspect="1" noChangeArrowheads="1" noTextEdit="1"/>
          </p:cNvSpPr>
          <p:nvPr>
            <p:ph type="sldImg"/>
          </p:nvPr>
        </p:nvSpPr>
        <p:spPr>
          <a:xfrm>
            <a:off x="1260475" y="720725"/>
            <a:ext cx="4797425" cy="3598863"/>
          </a:xfrm>
          <a:ln/>
        </p:spPr>
      </p:sp>
      <p:sp>
        <p:nvSpPr>
          <p:cNvPr id="211973" name="Rectangle 3"/>
          <p:cNvSpPr>
            <a:spLocks noGrp="1" noChangeArrowheads="1"/>
          </p:cNvSpPr>
          <p:nvPr>
            <p:ph type="body" idx="1"/>
          </p:nvPr>
        </p:nvSpPr>
        <p:spPr>
          <a:noFill/>
          <a:ln/>
        </p:spPr>
        <p:txBody>
          <a:bodyPr/>
          <a:lstStyle/>
          <a:p>
            <a:pPr eaLnBrk="1" hangingPunct="1"/>
            <a:r>
              <a:rPr lang="en-US" dirty="0"/>
              <a:t>Graphic shows a wide-flange shape with flange half-width</a:t>
            </a:r>
            <a:r>
              <a:rPr lang="en-US" baseline="0" dirty="0"/>
              <a:t> b and thickness t denoted, and the web height (</a:t>
            </a:r>
            <a:r>
              <a:rPr lang="en-US" baseline="0" dirty="0" err="1"/>
              <a:t>hc</a:t>
            </a:r>
            <a:r>
              <a:rPr lang="en-US" baseline="0" dirty="0"/>
              <a:t>) and thickness (</a:t>
            </a:r>
            <a:r>
              <a:rPr lang="en-US" baseline="0" dirty="0" err="1"/>
              <a:t>tw</a:t>
            </a:r>
            <a:r>
              <a:rPr lang="en-US" baseline="0" dirty="0"/>
              <a:t>).</a:t>
            </a:r>
          </a:p>
          <a:p>
            <a:pPr eaLnBrk="1" hangingPunct="1"/>
            <a:endParaRPr lang="en-US" dirty="0"/>
          </a:p>
          <a:p>
            <a:pPr eaLnBrk="1" hangingPunct="1"/>
            <a:r>
              <a:rPr lang="en-US" dirty="0"/>
              <a:t>The beam flange local stability limits are prescribed in the AISC Seismic specification, which is more stringent for the W shape in the SMF application.  The web local stability limits are prescribed in the AISC </a:t>
            </a:r>
            <a:r>
              <a:rPr lang="en-US" i="1" dirty="0"/>
              <a:t>Specification for Structural Steel Buildings</a:t>
            </a:r>
            <a:r>
              <a:rPr lang="en-US" dirty="0"/>
              <a:t>.  The column check is similar.  Note that the provision for checking the web slenderness under combined bending and compression no longer appears in the AISC </a:t>
            </a:r>
            <a:r>
              <a:rPr lang="en-US" i="1" dirty="0"/>
              <a:t>Specification for Structural Steel Buildings</a:t>
            </a:r>
            <a:r>
              <a:rPr lang="en-US" dirty="0"/>
              <a:t>.</a:t>
            </a:r>
          </a:p>
        </p:txBody>
      </p:sp>
    </p:spTree>
    <p:extLst>
      <p:ext uri="{BB962C8B-B14F-4D97-AF65-F5344CB8AC3E}">
        <p14:creationId xmlns:p14="http://schemas.microsoft.com/office/powerpoint/2010/main" val="101813967"/>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0770"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60771" name="Rectangle 7"/>
          <p:cNvSpPr>
            <a:spLocks noGrp="1" noChangeArrowheads="1"/>
          </p:cNvSpPr>
          <p:nvPr>
            <p:ph type="sldNum" sz="quarter" idx="5"/>
          </p:nvPr>
        </p:nvSpPr>
        <p:spPr>
          <a:noFill/>
        </p:spPr>
        <p:txBody>
          <a:bodyPr/>
          <a:lstStyle/>
          <a:p>
            <a:pPr defTabSz="908050"/>
            <a:r>
              <a:rPr lang="en-US"/>
              <a:t>Slide </a:t>
            </a:r>
            <a:fld id="{90C90971-4240-4DF8-9B14-4DE9C51C986F}" type="slidenum">
              <a:rPr lang="en-US" smtClean="0"/>
              <a:pPr defTabSz="908050"/>
              <a:t>15</a:t>
            </a:fld>
            <a:endParaRPr lang="en-US"/>
          </a:p>
        </p:txBody>
      </p:sp>
      <p:sp>
        <p:nvSpPr>
          <p:cNvPr id="160772" name="Rectangle 2"/>
          <p:cNvSpPr>
            <a:spLocks noGrp="1" noRot="1" noChangeAspect="1" noChangeArrowheads="1" noTextEdit="1"/>
          </p:cNvSpPr>
          <p:nvPr>
            <p:ph type="sldImg"/>
          </p:nvPr>
        </p:nvSpPr>
        <p:spPr>
          <a:xfrm>
            <a:off x="1260475" y="720725"/>
            <a:ext cx="4797425" cy="3598863"/>
          </a:xfrm>
          <a:ln/>
        </p:spPr>
      </p:sp>
      <p:sp>
        <p:nvSpPr>
          <p:cNvPr id="160773" name="Rectangle 3"/>
          <p:cNvSpPr>
            <a:spLocks noGrp="1" noChangeArrowheads="1"/>
          </p:cNvSpPr>
          <p:nvPr>
            <p:ph type="body" idx="1"/>
          </p:nvPr>
        </p:nvSpPr>
        <p:spPr>
          <a:noFill/>
          <a:ln/>
        </p:spPr>
        <p:txBody>
          <a:bodyPr/>
          <a:lstStyle/>
          <a:p>
            <a:pPr eaLnBrk="1" hangingPunct="1"/>
            <a:r>
              <a:rPr lang="en-US" dirty="0"/>
              <a:t>Note that AISC limits are for members expected to undergo significant inelastic deformation in a seismic event.  The limits for plastic design are more liberal.  These limits correspond very roughly to ductility ratio of about 10.  Also note that several sections do not satisfy the limit for grade 50 steel.</a:t>
            </a:r>
          </a:p>
        </p:txBody>
      </p:sp>
    </p:spTree>
    <p:extLst>
      <p:ext uri="{BB962C8B-B14F-4D97-AF65-F5344CB8AC3E}">
        <p14:creationId xmlns:p14="http://schemas.microsoft.com/office/powerpoint/2010/main" val="71201721"/>
      </p:ext>
    </p:extLst>
  </p:cSld>
  <p:clrMapOvr>
    <a:masterClrMapping/>
  </p:clrMapOvr>
</p:notes>
</file>

<file path=ppt/notesSlides/notesSlide1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1970"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11971" name="Rectangle 7"/>
          <p:cNvSpPr>
            <a:spLocks noGrp="1" noChangeArrowheads="1"/>
          </p:cNvSpPr>
          <p:nvPr>
            <p:ph type="sldNum" sz="quarter" idx="5"/>
          </p:nvPr>
        </p:nvSpPr>
        <p:spPr>
          <a:noFill/>
        </p:spPr>
        <p:txBody>
          <a:bodyPr/>
          <a:lstStyle/>
          <a:p>
            <a:pPr defTabSz="908050"/>
            <a:r>
              <a:rPr lang="en-US"/>
              <a:t>Slide </a:t>
            </a:r>
            <a:fld id="{E7ADB6C0-90A3-4CD5-909B-442F4E12D51F}" type="slidenum">
              <a:rPr lang="en-US" smtClean="0"/>
              <a:pPr defTabSz="908050"/>
              <a:t>153</a:t>
            </a:fld>
            <a:endParaRPr lang="en-US"/>
          </a:p>
        </p:txBody>
      </p:sp>
      <p:sp>
        <p:nvSpPr>
          <p:cNvPr id="211972" name="Rectangle 2"/>
          <p:cNvSpPr>
            <a:spLocks noGrp="1" noRot="1" noChangeAspect="1" noChangeArrowheads="1" noTextEdit="1"/>
          </p:cNvSpPr>
          <p:nvPr>
            <p:ph type="sldImg"/>
          </p:nvPr>
        </p:nvSpPr>
        <p:spPr>
          <a:xfrm>
            <a:off x="1260475" y="720725"/>
            <a:ext cx="4797425" cy="3598863"/>
          </a:xfrm>
          <a:ln/>
        </p:spPr>
      </p:sp>
      <p:sp>
        <p:nvSpPr>
          <p:cNvPr id="211973"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 a</a:t>
            </a:r>
            <a:r>
              <a:rPr lang="en-US" baseline="0" dirty="0"/>
              <a:t> detail of the reduced beam flange with dimensions indicated:</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baseline="0" dirty="0"/>
              <a:t>a	distance of beginning of cut from column face</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baseline="0" dirty="0"/>
              <a:t>b	length of cut</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baseline="0" dirty="0"/>
              <a:t>c	width of cut on each side</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The Reduced Beam Section details are shown in this slide.</a:t>
            </a:r>
          </a:p>
          <a:p>
            <a:pPr eaLnBrk="1" hangingPunct="1"/>
            <a:endParaRPr lang="en-US" dirty="0"/>
          </a:p>
          <a:p>
            <a:pPr eaLnBrk="1" hangingPunct="1"/>
            <a:endParaRPr lang="en-US" dirty="0"/>
          </a:p>
        </p:txBody>
      </p:sp>
    </p:spTree>
    <p:extLst>
      <p:ext uri="{BB962C8B-B14F-4D97-AF65-F5344CB8AC3E}">
        <p14:creationId xmlns:p14="http://schemas.microsoft.com/office/powerpoint/2010/main" val="2688719445"/>
      </p:ext>
    </p:extLst>
  </p:cSld>
  <p:clrMapOvr>
    <a:masterClrMapping/>
  </p:clrMapOvr>
</p:notes>
</file>

<file path=ppt/notesSlides/notesSlide1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12995" name="Rectangle 7"/>
          <p:cNvSpPr>
            <a:spLocks noGrp="1" noChangeArrowheads="1"/>
          </p:cNvSpPr>
          <p:nvPr>
            <p:ph type="sldNum" sz="quarter" idx="5"/>
          </p:nvPr>
        </p:nvSpPr>
        <p:spPr>
          <a:noFill/>
        </p:spPr>
        <p:txBody>
          <a:bodyPr/>
          <a:lstStyle/>
          <a:p>
            <a:pPr defTabSz="908050"/>
            <a:r>
              <a:rPr lang="en-US"/>
              <a:t>Slide </a:t>
            </a:r>
            <a:fld id="{8C1CBFEC-E173-465C-9BFC-7CC9A983B66D}" type="slidenum">
              <a:rPr lang="en-US" smtClean="0"/>
              <a:pPr defTabSz="908050"/>
              <a:t>154</a:t>
            </a:fld>
            <a:endParaRPr lang="en-US"/>
          </a:p>
        </p:txBody>
      </p:sp>
      <p:sp>
        <p:nvSpPr>
          <p:cNvPr id="212996" name="Rectangle 2"/>
          <p:cNvSpPr>
            <a:spLocks noGrp="1" noRot="1" noChangeAspect="1" noChangeArrowheads="1" noTextEdit="1"/>
          </p:cNvSpPr>
          <p:nvPr>
            <p:ph type="sldImg"/>
          </p:nvPr>
        </p:nvSpPr>
        <p:spPr>
          <a:xfrm>
            <a:off x="1260475" y="720725"/>
            <a:ext cx="4797425" cy="3598863"/>
          </a:xfrm>
          <a:ln/>
        </p:spPr>
      </p:sp>
      <p:sp>
        <p:nvSpPr>
          <p:cNvPr id="212997" name="Rectangle 3"/>
          <p:cNvSpPr>
            <a:spLocks noGrp="1" noChangeArrowheads="1"/>
          </p:cNvSpPr>
          <p:nvPr>
            <p:ph type="body" idx="1"/>
          </p:nvPr>
        </p:nvSpPr>
        <p:spPr>
          <a:noFill/>
          <a:ln/>
        </p:spPr>
        <p:txBody>
          <a:bodyPr/>
          <a:lstStyle/>
          <a:p>
            <a:pPr eaLnBrk="1" hangingPunct="1"/>
            <a:r>
              <a:rPr lang="en-US" dirty="0"/>
              <a:t>Calculation showing drift check.</a:t>
            </a:r>
          </a:p>
        </p:txBody>
      </p:sp>
    </p:spTree>
    <p:extLst>
      <p:ext uri="{BB962C8B-B14F-4D97-AF65-F5344CB8AC3E}">
        <p14:creationId xmlns:p14="http://schemas.microsoft.com/office/powerpoint/2010/main" val="2406615149"/>
      </p:ext>
    </p:extLst>
  </p:cSld>
  <p:clrMapOvr>
    <a:masterClrMapping/>
  </p:clrMapOvr>
</p:notes>
</file>

<file path=ppt/notesSlides/notesSlide1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12995" name="Rectangle 7"/>
          <p:cNvSpPr>
            <a:spLocks noGrp="1" noChangeArrowheads="1"/>
          </p:cNvSpPr>
          <p:nvPr>
            <p:ph type="sldNum" sz="quarter" idx="5"/>
          </p:nvPr>
        </p:nvSpPr>
        <p:spPr>
          <a:noFill/>
        </p:spPr>
        <p:txBody>
          <a:bodyPr/>
          <a:lstStyle/>
          <a:p>
            <a:pPr defTabSz="908050"/>
            <a:r>
              <a:rPr lang="en-US"/>
              <a:t>Slide </a:t>
            </a:r>
            <a:fld id="{8C1CBFEC-E173-465C-9BFC-7CC9A983B66D}" type="slidenum">
              <a:rPr lang="en-US" smtClean="0"/>
              <a:pPr defTabSz="908050"/>
              <a:t>155</a:t>
            </a:fld>
            <a:endParaRPr lang="en-US"/>
          </a:p>
        </p:txBody>
      </p:sp>
      <p:sp>
        <p:nvSpPr>
          <p:cNvPr id="212996" name="Rectangle 2"/>
          <p:cNvSpPr>
            <a:spLocks noGrp="1" noRot="1" noChangeAspect="1" noChangeArrowheads="1" noTextEdit="1"/>
          </p:cNvSpPr>
          <p:nvPr>
            <p:ph type="sldImg"/>
          </p:nvPr>
        </p:nvSpPr>
        <p:spPr>
          <a:xfrm>
            <a:off x="1260475" y="720725"/>
            <a:ext cx="4797425" cy="3598863"/>
          </a:xfrm>
          <a:ln/>
        </p:spPr>
      </p:sp>
      <p:sp>
        <p:nvSpPr>
          <p:cNvPr id="212997" name="Rectangle 3"/>
          <p:cNvSpPr>
            <a:spLocks noGrp="1" noChangeArrowheads="1"/>
          </p:cNvSpPr>
          <p:nvPr>
            <p:ph type="body" idx="1"/>
          </p:nvPr>
        </p:nvSpPr>
        <p:spPr>
          <a:noFill/>
          <a:ln/>
        </p:spPr>
        <p:txBody>
          <a:bodyPr/>
          <a:lstStyle/>
          <a:p>
            <a:pPr eaLnBrk="1" hangingPunct="1"/>
            <a:r>
              <a:rPr lang="en-US" dirty="0"/>
              <a:t>Calculation showing drift check.  Note that drifts are</a:t>
            </a:r>
            <a:r>
              <a:rPr lang="en-US" baseline="0" dirty="0"/>
              <a:t> checked at the building corners, although this is not required for a </a:t>
            </a:r>
            <a:r>
              <a:rPr lang="en-US" baseline="0" dirty="0" err="1"/>
              <a:t>torsionally</a:t>
            </a:r>
            <a:r>
              <a:rPr lang="en-US" baseline="0" dirty="0"/>
              <a:t> regular building.  P-Delta effects are directly included in the computations.</a:t>
            </a:r>
            <a:endParaRPr lang="en-US" dirty="0"/>
          </a:p>
        </p:txBody>
      </p:sp>
    </p:spTree>
    <p:extLst>
      <p:ext uri="{BB962C8B-B14F-4D97-AF65-F5344CB8AC3E}">
        <p14:creationId xmlns:p14="http://schemas.microsoft.com/office/powerpoint/2010/main" val="3346729736"/>
      </p:ext>
    </p:extLst>
  </p:cSld>
  <p:clrMapOvr>
    <a:masterClrMapping/>
  </p:clrMapOvr>
</p:notes>
</file>

<file path=ppt/notesSlides/notesSlide1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401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14019" name="Rectangle 7"/>
          <p:cNvSpPr>
            <a:spLocks noGrp="1" noChangeArrowheads="1"/>
          </p:cNvSpPr>
          <p:nvPr>
            <p:ph type="sldNum" sz="quarter" idx="5"/>
          </p:nvPr>
        </p:nvSpPr>
        <p:spPr>
          <a:noFill/>
        </p:spPr>
        <p:txBody>
          <a:bodyPr/>
          <a:lstStyle/>
          <a:p>
            <a:pPr defTabSz="908050"/>
            <a:r>
              <a:rPr lang="en-US"/>
              <a:t>Slide </a:t>
            </a:r>
            <a:fld id="{16E2430F-1FB0-417C-9A29-C712942796DF}" type="slidenum">
              <a:rPr lang="en-US" smtClean="0"/>
              <a:pPr defTabSz="908050"/>
              <a:t>156</a:t>
            </a:fld>
            <a:endParaRPr lang="en-US"/>
          </a:p>
        </p:txBody>
      </p:sp>
      <p:sp>
        <p:nvSpPr>
          <p:cNvPr id="214020" name="Rectangle 2"/>
          <p:cNvSpPr>
            <a:spLocks noGrp="1" noRot="1" noChangeAspect="1" noChangeArrowheads="1" noTextEdit="1"/>
          </p:cNvSpPr>
          <p:nvPr>
            <p:ph type="sldImg"/>
          </p:nvPr>
        </p:nvSpPr>
        <p:spPr>
          <a:xfrm>
            <a:off x="1260475" y="720725"/>
            <a:ext cx="4797425" cy="3598863"/>
          </a:xfrm>
          <a:ln/>
        </p:spPr>
      </p:sp>
      <p:sp>
        <p:nvSpPr>
          <p:cNvPr id="214021" name="Rectangle 3"/>
          <p:cNvSpPr>
            <a:spLocks noGrp="1" noChangeArrowheads="1"/>
          </p:cNvSpPr>
          <p:nvPr>
            <p:ph type="body" idx="1"/>
          </p:nvPr>
        </p:nvSpPr>
        <p:spPr>
          <a:noFill/>
          <a:ln/>
        </p:spPr>
        <p:txBody>
          <a:bodyPr/>
          <a:lstStyle/>
          <a:p>
            <a:pPr eaLnBrk="1" hangingPunct="1"/>
            <a:r>
              <a:rPr lang="en-US" dirty="0"/>
              <a:t>The torsional amplification equation given in the slide is described FEMA 1051.  As noted, the structural analysis results indicate that torsional amplification need not be considered in this design.  This is not surprising given the regularity (symmetry) of the floors and frames (placed around the perimeter.)  The same regular and symmetrical building with braced frames in the core (and no moment frames) falls into the “extreme torsional irregularity” category.  </a:t>
            </a:r>
          </a:p>
        </p:txBody>
      </p:sp>
    </p:spTree>
    <p:extLst>
      <p:ext uri="{BB962C8B-B14F-4D97-AF65-F5344CB8AC3E}">
        <p14:creationId xmlns:p14="http://schemas.microsoft.com/office/powerpoint/2010/main" val="3546032790"/>
      </p:ext>
    </p:extLst>
  </p:cSld>
  <p:clrMapOvr>
    <a:masterClrMapping/>
  </p:clrMapOvr>
</p:notes>
</file>

<file path=ppt/notesSlides/notesSlide1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42"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15043" name="Rectangle 7"/>
          <p:cNvSpPr>
            <a:spLocks noGrp="1" noChangeArrowheads="1"/>
          </p:cNvSpPr>
          <p:nvPr>
            <p:ph type="sldNum" sz="quarter" idx="5"/>
          </p:nvPr>
        </p:nvSpPr>
        <p:spPr>
          <a:noFill/>
        </p:spPr>
        <p:txBody>
          <a:bodyPr/>
          <a:lstStyle/>
          <a:p>
            <a:pPr defTabSz="908050"/>
            <a:r>
              <a:rPr lang="en-US"/>
              <a:t>Slide </a:t>
            </a:r>
            <a:fld id="{83332487-D2AE-49B1-9944-C54CF71296D9}" type="slidenum">
              <a:rPr lang="en-US" smtClean="0"/>
              <a:pPr defTabSz="908050"/>
              <a:t>157</a:t>
            </a:fld>
            <a:endParaRPr lang="en-US"/>
          </a:p>
        </p:txBody>
      </p:sp>
      <p:sp>
        <p:nvSpPr>
          <p:cNvPr id="215044" name="Rectangle 2"/>
          <p:cNvSpPr>
            <a:spLocks noGrp="1" noRot="1" noChangeAspect="1" noChangeArrowheads="1" noTextEdit="1"/>
          </p:cNvSpPr>
          <p:nvPr>
            <p:ph type="sldImg"/>
          </p:nvPr>
        </p:nvSpPr>
        <p:spPr>
          <a:xfrm>
            <a:off x="1260475" y="720725"/>
            <a:ext cx="4797425" cy="3598863"/>
          </a:xfrm>
          <a:ln/>
        </p:spPr>
      </p:sp>
      <p:sp>
        <p:nvSpPr>
          <p:cNvPr id="215045" name="Rectangle 3"/>
          <p:cNvSpPr>
            <a:spLocks noGrp="1" noChangeArrowheads="1"/>
          </p:cNvSpPr>
          <p:nvPr>
            <p:ph type="body" idx="1"/>
          </p:nvPr>
        </p:nvSpPr>
        <p:spPr>
          <a:noFill/>
          <a:ln/>
        </p:spPr>
        <p:txBody>
          <a:bodyPr/>
          <a:lstStyle/>
          <a:p>
            <a:pPr eaLnBrk="1" hangingPunct="1"/>
            <a:r>
              <a:rPr lang="en-US" dirty="0"/>
              <a:t>The content of this slide is taken directly from FEMA 1051.</a:t>
            </a:r>
          </a:p>
        </p:txBody>
      </p:sp>
    </p:spTree>
    <p:extLst>
      <p:ext uri="{BB962C8B-B14F-4D97-AF65-F5344CB8AC3E}">
        <p14:creationId xmlns:p14="http://schemas.microsoft.com/office/powerpoint/2010/main" val="228030646"/>
      </p:ext>
    </p:extLst>
  </p:cSld>
  <p:clrMapOvr>
    <a:masterClrMapping/>
  </p:clrMapOvr>
</p:notes>
</file>

<file path=ppt/notesSlides/notesSlide1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6066"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16067" name="Rectangle 7"/>
          <p:cNvSpPr>
            <a:spLocks noGrp="1" noChangeArrowheads="1"/>
          </p:cNvSpPr>
          <p:nvPr>
            <p:ph type="sldNum" sz="quarter" idx="5"/>
          </p:nvPr>
        </p:nvSpPr>
        <p:spPr>
          <a:noFill/>
        </p:spPr>
        <p:txBody>
          <a:bodyPr/>
          <a:lstStyle/>
          <a:p>
            <a:pPr defTabSz="908050"/>
            <a:r>
              <a:rPr lang="en-US"/>
              <a:t>Slide </a:t>
            </a:r>
            <a:fld id="{4B841736-AF86-47D9-B3A2-6446047FB9B2}" type="slidenum">
              <a:rPr lang="en-US" smtClean="0"/>
              <a:pPr defTabSz="908050"/>
              <a:t>158</a:t>
            </a:fld>
            <a:endParaRPr lang="en-US"/>
          </a:p>
        </p:txBody>
      </p:sp>
      <p:sp>
        <p:nvSpPr>
          <p:cNvPr id="216068" name="Rectangle 2"/>
          <p:cNvSpPr>
            <a:spLocks noGrp="1" noRot="1" noChangeAspect="1" noChangeArrowheads="1" noTextEdit="1"/>
          </p:cNvSpPr>
          <p:nvPr>
            <p:ph type="sldImg"/>
          </p:nvPr>
        </p:nvSpPr>
        <p:spPr>
          <a:xfrm>
            <a:off x="1260475" y="720725"/>
            <a:ext cx="4797425" cy="3598863"/>
          </a:xfrm>
          <a:ln/>
        </p:spPr>
      </p:sp>
      <p:sp>
        <p:nvSpPr>
          <p:cNvPr id="216069" name="Rectangle 3"/>
          <p:cNvSpPr>
            <a:spLocks noGrp="1" noChangeArrowheads="1"/>
          </p:cNvSpPr>
          <p:nvPr>
            <p:ph type="body" idx="1"/>
          </p:nvPr>
        </p:nvSpPr>
        <p:spPr>
          <a:noFill/>
          <a:ln/>
        </p:spPr>
        <p:txBody>
          <a:bodyPr/>
          <a:lstStyle/>
          <a:p>
            <a:pPr eaLnBrk="1" hangingPunct="1"/>
            <a:r>
              <a:rPr lang="en-US" dirty="0"/>
              <a:t>It is permitted to take Σ</a:t>
            </a:r>
            <a:r>
              <a:rPr lang="en-US" i="1" dirty="0"/>
              <a:t>M</a:t>
            </a:r>
            <a:r>
              <a:rPr lang="en-US" baseline="30000" dirty="0"/>
              <a:t>*</a:t>
            </a:r>
            <a:r>
              <a:rPr lang="en-US" i="1" baseline="-25000" dirty="0"/>
              <a:t>pc</a:t>
            </a:r>
            <a:r>
              <a:rPr lang="en-US" i="1" dirty="0"/>
              <a:t> </a:t>
            </a:r>
            <a:r>
              <a:rPr lang="en-US" dirty="0"/>
              <a:t>= </a:t>
            </a:r>
            <a:r>
              <a:rPr lang="en-US" dirty="0" err="1"/>
              <a:t>Σ</a:t>
            </a:r>
            <a:r>
              <a:rPr lang="en-US" i="1" dirty="0" err="1"/>
              <a:t>Zc</a:t>
            </a:r>
            <a:r>
              <a:rPr lang="en-US" dirty="0"/>
              <a:t>(</a:t>
            </a:r>
            <a:r>
              <a:rPr lang="en-US" i="1" dirty="0" err="1"/>
              <a:t>F</a:t>
            </a:r>
            <a:r>
              <a:rPr lang="en-US" i="1" baseline="-25000" dirty="0" err="1"/>
              <a:t>yc</a:t>
            </a:r>
            <a:r>
              <a:rPr lang="en-US" dirty="0" err="1"/>
              <a:t>-</a:t>
            </a:r>
            <a:r>
              <a:rPr lang="en-US" i="1" dirty="0" err="1"/>
              <a:t>P</a:t>
            </a:r>
            <a:r>
              <a:rPr lang="en-US" i="1" baseline="-25000" dirty="0" err="1"/>
              <a:t>uc</a:t>
            </a:r>
            <a:r>
              <a:rPr lang="en-US" baseline="-25000" dirty="0"/>
              <a:t>/</a:t>
            </a:r>
            <a:r>
              <a:rPr lang="en-US" i="1" dirty="0"/>
              <a:t>A</a:t>
            </a:r>
            <a:r>
              <a:rPr lang="en-US" i="1" baseline="-25000" dirty="0"/>
              <a:t>g</a:t>
            </a:r>
            <a:r>
              <a:rPr lang="en-US" dirty="0"/>
              <a:t>) (LRFD).  Σ</a:t>
            </a:r>
            <a:r>
              <a:rPr lang="en-US" i="1" dirty="0"/>
              <a:t>M</a:t>
            </a:r>
            <a:r>
              <a:rPr lang="en-US" baseline="30000" dirty="0"/>
              <a:t>*</a:t>
            </a:r>
            <a:r>
              <a:rPr lang="en-US" i="1" baseline="-25000" dirty="0" err="1"/>
              <a:t>pb</a:t>
            </a:r>
            <a:r>
              <a:rPr lang="en-US" i="1" dirty="0"/>
              <a:t> </a:t>
            </a:r>
            <a:r>
              <a:rPr lang="en-US" dirty="0"/>
              <a:t>is determined by summing the projections of the expected flexural strengths of the beams at the plastic hinge locations to the column centerline.  It is permitted to take Σ</a:t>
            </a:r>
            <a:r>
              <a:rPr lang="en-US" i="1" dirty="0"/>
              <a:t>M</a:t>
            </a:r>
            <a:r>
              <a:rPr lang="en-US" baseline="30000" dirty="0"/>
              <a:t>*</a:t>
            </a:r>
            <a:r>
              <a:rPr lang="en-US" i="1" baseline="-25000" dirty="0" err="1"/>
              <a:t>pb</a:t>
            </a:r>
            <a:r>
              <a:rPr lang="en-US" i="1" dirty="0"/>
              <a:t> </a:t>
            </a:r>
            <a:r>
              <a:rPr lang="en-US" dirty="0"/>
              <a:t>= Σ(1.1</a:t>
            </a:r>
            <a:r>
              <a:rPr lang="en-US" i="1" dirty="0"/>
              <a:t>R</a:t>
            </a:r>
            <a:r>
              <a:rPr lang="en-US" i="1" baseline="-25000" dirty="0"/>
              <a:t>y</a:t>
            </a:r>
            <a:r>
              <a:rPr lang="en-US" i="1" dirty="0"/>
              <a:t>F</a:t>
            </a:r>
            <a:r>
              <a:rPr lang="en-US" i="1" baseline="-25000" dirty="0"/>
              <a:t>yb</a:t>
            </a:r>
            <a:r>
              <a:rPr lang="en-US" i="1" dirty="0"/>
              <a:t>Z</a:t>
            </a:r>
            <a:r>
              <a:rPr lang="en-US" i="1" baseline="-25000" dirty="0"/>
              <a:t>b</a:t>
            </a:r>
            <a:r>
              <a:rPr lang="en-US" dirty="0"/>
              <a:t>+</a:t>
            </a:r>
            <a:r>
              <a:rPr lang="en-US" i="1" dirty="0"/>
              <a:t>M</a:t>
            </a:r>
            <a:r>
              <a:rPr lang="en-US" i="1" baseline="-25000" dirty="0"/>
              <a:t>uv</a:t>
            </a:r>
            <a:r>
              <a:rPr lang="en-US" dirty="0"/>
              <a:t>).   Refer to AISC Seismic specification Sec. E3.4a for remainder of definitions.</a:t>
            </a:r>
          </a:p>
          <a:p>
            <a:pPr eaLnBrk="1" hangingPunct="1"/>
            <a:endParaRPr lang="en-US" dirty="0"/>
          </a:p>
          <a:p>
            <a:pPr eaLnBrk="1" hangingPunct="1"/>
            <a:endParaRPr lang="en-US" dirty="0"/>
          </a:p>
          <a:p>
            <a:pPr eaLnBrk="1" hangingPunct="1"/>
            <a:endParaRPr lang="en-US" dirty="0"/>
          </a:p>
        </p:txBody>
      </p:sp>
    </p:spTree>
    <p:extLst>
      <p:ext uri="{BB962C8B-B14F-4D97-AF65-F5344CB8AC3E}">
        <p14:creationId xmlns:p14="http://schemas.microsoft.com/office/powerpoint/2010/main" val="425898374"/>
      </p:ext>
    </p:extLst>
  </p:cSld>
  <p:clrMapOvr>
    <a:masterClrMapping/>
  </p:clrMapOvr>
</p:notes>
</file>

<file path=ppt/notesSlides/notesSlide1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7090"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17091" name="Rectangle 7"/>
          <p:cNvSpPr>
            <a:spLocks noGrp="1" noChangeArrowheads="1"/>
          </p:cNvSpPr>
          <p:nvPr>
            <p:ph type="sldNum" sz="quarter" idx="5"/>
          </p:nvPr>
        </p:nvSpPr>
        <p:spPr>
          <a:noFill/>
        </p:spPr>
        <p:txBody>
          <a:bodyPr/>
          <a:lstStyle/>
          <a:p>
            <a:pPr defTabSz="908050"/>
            <a:r>
              <a:rPr lang="en-US"/>
              <a:t>Slide </a:t>
            </a:r>
            <a:fld id="{5A511438-BDC3-428B-9950-B17626101577}" type="slidenum">
              <a:rPr lang="en-US" smtClean="0"/>
              <a:pPr defTabSz="908050"/>
              <a:t>159</a:t>
            </a:fld>
            <a:endParaRPr lang="en-US"/>
          </a:p>
        </p:txBody>
      </p:sp>
      <p:sp>
        <p:nvSpPr>
          <p:cNvPr id="217092" name="Rectangle 2"/>
          <p:cNvSpPr>
            <a:spLocks noGrp="1" noRot="1" noChangeAspect="1" noChangeArrowheads="1" noTextEdit="1"/>
          </p:cNvSpPr>
          <p:nvPr>
            <p:ph type="sldImg"/>
          </p:nvPr>
        </p:nvSpPr>
        <p:spPr>
          <a:xfrm>
            <a:off x="1260475" y="720725"/>
            <a:ext cx="4797425" cy="3598863"/>
          </a:xfrm>
          <a:ln/>
        </p:spPr>
      </p:sp>
      <p:sp>
        <p:nvSpPr>
          <p:cNvPr id="217093" name="Rectangle 3"/>
          <p:cNvSpPr>
            <a:spLocks noGrp="1" noChangeArrowheads="1"/>
          </p:cNvSpPr>
          <p:nvPr>
            <p:ph type="body" idx="1"/>
          </p:nvPr>
        </p:nvSpPr>
        <p:spPr>
          <a:noFill/>
          <a:ln/>
        </p:spPr>
        <p:txBody>
          <a:bodyPr/>
          <a:lstStyle/>
          <a:p>
            <a:pPr eaLnBrk="1" hangingPunct="1"/>
            <a:r>
              <a:rPr lang="en-US" dirty="0"/>
              <a:t>The story height for the first story is 268 in. (top of concrete to mid-depth of first floor beam and the clear height is 251.35 in.  The values for the second story are 160 in. and 128.44 in.  For diagrams and additional details the reader is referred to FEMA 1051 and the AISC Seismic specification.</a:t>
            </a:r>
          </a:p>
        </p:txBody>
      </p:sp>
    </p:spTree>
    <p:extLst>
      <p:ext uri="{BB962C8B-B14F-4D97-AF65-F5344CB8AC3E}">
        <p14:creationId xmlns:p14="http://schemas.microsoft.com/office/powerpoint/2010/main" val="3388831674"/>
      </p:ext>
    </p:extLst>
  </p:cSld>
  <p:clrMapOvr>
    <a:masterClrMapping/>
  </p:clrMapOvr>
</p:notes>
</file>

<file path=ppt/notesSlides/notesSlide1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811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18115" name="Rectangle 7"/>
          <p:cNvSpPr>
            <a:spLocks noGrp="1" noChangeArrowheads="1"/>
          </p:cNvSpPr>
          <p:nvPr>
            <p:ph type="sldNum" sz="quarter" idx="5"/>
          </p:nvPr>
        </p:nvSpPr>
        <p:spPr>
          <a:noFill/>
        </p:spPr>
        <p:txBody>
          <a:bodyPr/>
          <a:lstStyle/>
          <a:p>
            <a:pPr defTabSz="908050"/>
            <a:r>
              <a:rPr lang="en-US"/>
              <a:t>Slide </a:t>
            </a:r>
            <a:fld id="{C234E007-4B19-4CDD-977A-5A78C7AB531D}" type="slidenum">
              <a:rPr lang="en-US" smtClean="0"/>
              <a:pPr defTabSz="908050"/>
              <a:t>160</a:t>
            </a:fld>
            <a:endParaRPr lang="en-US"/>
          </a:p>
        </p:txBody>
      </p:sp>
      <p:sp>
        <p:nvSpPr>
          <p:cNvPr id="218116" name="Rectangle 2"/>
          <p:cNvSpPr>
            <a:spLocks noGrp="1" noRot="1" noChangeAspect="1" noChangeArrowheads="1" noTextEdit="1"/>
          </p:cNvSpPr>
          <p:nvPr>
            <p:ph type="sldImg"/>
          </p:nvPr>
        </p:nvSpPr>
        <p:spPr>
          <a:xfrm>
            <a:off x="1260475" y="720725"/>
            <a:ext cx="4797425" cy="3598863"/>
          </a:xfrm>
          <a:ln/>
        </p:spPr>
      </p:sp>
      <p:sp>
        <p:nvSpPr>
          <p:cNvPr id="218117"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 a</a:t>
            </a:r>
            <a:r>
              <a:rPr lang="en-US" baseline="0" dirty="0"/>
              <a:t> free-body diagram of the beam segment between plastic hinge locations. Forces acting on the beam are:</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baseline="0" dirty="0"/>
              <a:t>W	Distributed gravity load</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baseline="0" dirty="0" err="1"/>
              <a:t>Vp</a:t>
            </a:r>
            <a:r>
              <a:rPr lang="en-US" baseline="0" dirty="0"/>
              <a:t>	Shear force at each end</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baseline="0" dirty="0" err="1"/>
              <a:t>Mp</a:t>
            </a:r>
            <a:r>
              <a:rPr lang="en-US" baseline="0" dirty="0"/>
              <a:t>	Moments at each end</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baseline="0" dirty="0"/>
              <a:t>Segment length is L’</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Calculations for </a:t>
            </a:r>
            <a:r>
              <a:rPr lang="en-US" i="1" dirty="0" err="1"/>
              <a:t>V</a:t>
            </a:r>
            <a:r>
              <a:rPr lang="en-US" i="1" baseline="-25000" dirty="0" err="1"/>
              <a:t>p</a:t>
            </a:r>
            <a:r>
              <a:rPr lang="en-US" dirty="0"/>
              <a:t>.  Figure from FEMA 1051.  The calculation for the factored uniform dead load, </a:t>
            </a:r>
            <a:r>
              <a:rPr lang="en-US" i="1" dirty="0"/>
              <a:t>w</a:t>
            </a:r>
            <a:r>
              <a:rPr lang="en-US" dirty="0"/>
              <a:t>, is given and is found to be 1.406 </a:t>
            </a:r>
            <a:r>
              <a:rPr lang="en-US" dirty="0" err="1"/>
              <a:t>klf</a:t>
            </a:r>
            <a:r>
              <a:rPr lang="en-US" dirty="0"/>
              <a:t>.</a:t>
            </a:r>
          </a:p>
          <a:p>
            <a:pPr eaLnBrk="1" hangingPunct="1"/>
            <a:endParaRPr lang="en-US" dirty="0"/>
          </a:p>
          <a:p>
            <a:pPr eaLnBrk="1" hangingPunct="1"/>
            <a:endParaRPr lang="en-US" dirty="0"/>
          </a:p>
        </p:txBody>
      </p:sp>
    </p:spTree>
    <p:extLst>
      <p:ext uri="{BB962C8B-B14F-4D97-AF65-F5344CB8AC3E}">
        <p14:creationId xmlns:p14="http://schemas.microsoft.com/office/powerpoint/2010/main" val="2737928011"/>
      </p:ext>
    </p:extLst>
  </p:cSld>
  <p:clrMapOvr>
    <a:masterClrMapping/>
  </p:clrMapOvr>
</p:notes>
</file>

<file path=ppt/notesSlides/notesSlide1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913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19139" name="Rectangle 7"/>
          <p:cNvSpPr>
            <a:spLocks noGrp="1" noChangeArrowheads="1"/>
          </p:cNvSpPr>
          <p:nvPr>
            <p:ph type="sldNum" sz="quarter" idx="5"/>
          </p:nvPr>
        </p:nvSpPr>
        <p:spPr>
          <a:noFill/>
        </p:spPr>
        <p:txBody>
          <a:bodyPr/>
          <a:lstStyle/>
          <a:p>
            <a:pPr defTabSz="908050"/>
            <a:r>
              <a:rPr lang="en-US"/>
              <a:t>Slide </a:t>
            </a:r>
            <a:fld id="{51331249-C603-4A3A-9D64-587CC222FF80}" type="slidenum">
              <a:rPr lang="en-US" smtClean="0"/>
              <a:pPr defTabSz="908050"/>
              <a:t>161</a:t>
            </a:fld>
            <a:endParaRPr lang="en-US"/>
          </a:p>
        </p:txBody>
      </p:sp>
      <p:sp>
        <p:nvSpPr>
          <p:cNvPr id="219140" name="Rectangle 2"/>
          <p:cNvSpPr>
            <a:spLocks noGrp="1" noRot="1" noChangeAspect="1" noChangeArrowheads="1" noTextEdit="1"/>
          </p:cNvSpPr>
          <p:nvPr>
            <p:ph type="sldImg"/>
          </p:nvPr>
        </p:nvSpPr>
        <p:spPr>
          <a:xfrm>
            <a:off x="1260475" y="720725"/>
            <a:ext cx="4797425" cy="3598863"/>
          </a:xfrm>
          <a:ln/>
        </p:spPr>
      </p:sp>
      <p:sp>
        <p:nvSpPr>
          <p:cNvPr id="219141" name="Rectangle 3"/>
          <p:cNvSpPr>
            <a:spLocks noGrp="1" noChangeArrowheads="1"/>
          </p:cNvSpPr>
          <p:nvPr>
            <p:ph type="body" idx="1"/>
          </p:nvPr>
        </p:nvSpPr>
        <p:spPr>
          <a:noFill/>
          <a:ln/>
        </p:spPr>
        <p:txBody>
          <a:bodyPr/>
          <a:lstStyle/>
          <a:p>
            <a:pPr eaLnBrk="1" hangingPunct="1"/>
            <a:r>
              <a:rPr lang="en-US" dirty="0"/>
              <a:t>The column-beam strength ratio for all the other stories are determined in a similar manner.  </a:t>
            </a:r>
          </a:p>
        </p:txBody>
      </p:sp>
    </p:spTree>
    <p:extLst>
      <p:ext uri="{BB962C8B-B14F-4D97-AF65-F5344CB8AC3E}">
        <p14:creationId xmlns:p14="http://schemas.microsoft.com/office/powerpoint/2010/main" val="2740112415"/>
      </p:ext>
    </p:extLst>
  </p:cSld>
  <p:clrMapOvr>
    <a:masterClrMapping/>
  </p:clrMapOvr>
</p:notes>
</file>

<file path=ppt/notesSlides/notesSlide1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20163" name="Rectangle 7"/>
          <p:cNvSpPr>
            <a:spLocks noGrp="1" noChangeArrowheads="1"/>
          </p:cNvSpPr>
          <p:nvPr>
            <p:ph type="sldNum" sz="quarter" idx="5"/>
          </p:nvPr>
        </p:nvSpPr>
        <p:spPr>
          <a:noFill/>
        </p:spPr>
        <p:txBody>
          <a:bodyPr/>
          <a:lstStyle/>
          <a:p>
            <a:pPr defTabSz="908050"/>
            <a:r>
              <a:rPr lang="en-US"/>
              <a:t>Slide </a:t>
            </a:r>
            <a:fld id="{50383269-83ED-4590-A993-449EB137D02A}" type="slidenum">
              <a:rPr lang="en-US" smtClean="0"/>
              <a:pPr defTabSz="908050"/>
              <a:t>162</a:t>
            </a:fld>
            <a:endParaRPr lang="en-US"/>
          </a:p>
        </p:txBody>
      </p:sp>
      <p:sp>
        <p:nvSpPr>
          <p:cNvPr id="220164" name="Rectangle 2"/>
          <p:cNvSpPr>
            <a:spLocks noGrp="1" noRot="1" noChangeAspect="1" noChangeArrowheads="1" noTextEdit="1"/>
          </p:cNvSpPr>
          <p:nvPr>
            <p:ph type="sldImg"/>
          </p:nvPr>
        </p:nvSpPr>
        <p:spPr>
          <a:xfrm>
            <a:off x="1260475" y="720725"/>
            <a:ext cx="4797425" cy="3598863"/>
          </a:xfrm>
          <a:ln/>
        </p:spPr>
      </p:sp>
      <p:sp>
        <p:nvSpPr>
          <p:cNvPr id="220165" name="Rectangle 3"/>
          <p:cNvSpPr>
            <a:spLocks noGrp="1" noChangeArrowheads="1"/>
          </p:cNvSpPr>
          <p:nvPr>
            <p:ph type="body" idx="1"/>
          </p:nvPr>
        </p:nvSpPr>
        <p:spPr>
          <a:noFill/>
          <a:ln/>
        </p:spPr>
        <p:txBody>
          <a:bodyPr/>
          <a:lstStyle/>
          <a:p>
            <a:pPr eaLnBrk="1" hangingPunct="1"/>
            <a:r>
              <a:rPr lang="en-US" dirty="0"/>
              <a:t>The calculations shown use the AISC 341 methodology.</a:t>
            </a:r>
          </a:p>
        </p:txBody>
      </p:sp>
    </p:spTree>
    <p:extLst>
      <p:ext uri="{BB962C8B-B14F-4D97-AF65-F5344CB8AC3E}">
        <p14:creationId xmlns:p14="http://schemas.microsoft.com/office/powerpoint/2010/main" val="220254205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Slide Image Placeholder 1"/>
          <p:cNvSpPr>
            <a:spLocks noGrp="1" noRot="1" noChangeAspect="1" noTextEdit="1"/>
          </p:cNvSpPr>
          <p:nvPr>
            <p:ph type="sldImg"/>
          </p:nvPr>
        </p:nvSpPr>
        <p:spPr>
          <a:xfrm>
            <a:off x="1260475" y="720725"/>
            <a:ext cx="4797425" cy="3598863"/>
          </a:xfrm>
          <a:ln/>
        </p:spPr>
      </p:sp>
      <p:sp>
        <p:nvSpPr>
          <p:cNvPr id="51203" name="Notes Placeholder 2"/>
          <p:cNvSpPr>
            <a:spLocks noGrp="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r>
              <a:rPr lang="en-US" dirty="0"/>
              <a:t>Graphic shows moment-rotation</a:t>
            </a:r>
            <a:r>
              <a:rPr lang="en-US" baseline="0" dirty="0"/>
              <a:t> relationships for cross sections of different compactness. Slender elements achieve low rotation before losing strength. Flexural strength and rotation capacity increase with compactness. Both compact and highly compact sections achieve the full flexural strength, but the more compact shapes undergo greater rotation before losing strength.</a:t>
            </a:r>
            <a:endParaRPr lang="en-US" altLang="en-US" dirty="0">
              <a:latin typeface="Arial" panose="020B0604020202020204" pitchFamily="34" charset="0"/>
            </a:endParaRPr>
          </a:p>
        </p:txBody>
      </p:sp>
      <p:sp>
        <p:nvSpPr>
          <p:cNvPr id="51204" name="Slide Number Placeholder 3"/>
          <p:cNvSpPr>
            <a:spLocks noGrp="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84225" indent="-301625">
              <a:spcBef>
                <a:spcPct val="30000"/>
              </a:spcBef>
              <a:defRPr sz="1200">
                <a:solidFill>
                  <a:schemeClr val="tx1"/>
                </a:solidFill>
                <a:latin typeface="Arial" panose="020B0604020202020204" pitchFamily="34" charset="0"/>
              </a:defRPr>
            </a:lvl2pPr>
            <a:lvl3pPr marL="1208088" indent="-241300">
              <a:spcBef>
                <a:spcPct val="30000"/>
              </a:spcBef>
              <a:defRPr sz="1200">
                <a:solidFill>
                  <a:schemeClr val="tx1"/>
                </a:solidFill>
                <a:latin typeface="Arial" panose="020B0604020202020204" pitchFamily="34" charset="0"/>
              </a:defRPr>
            </a:lvl3pPr>
            <a:lvl4pPr marL="1690688" indent="-241300">
              <a:spcBef>
                <a:spcPct val="30000"/>
              </a:spcBef>
              <a:defRPr sz="1200">
                <a:solidFill>
                  <a:schemeClr val="tx1"/>
                </a:solidFill>
                <a:latin typeface="Arial" panose="020B0604020202020204" pitchFamily="34" charset="0"/>
              </a:defRPr>
            </a:lvl4pPr>
            <a:lvl5pPr marL="2174875" indent="-241300">
              <a:spcBef>
                <a:spcPct val="30000"/>
              </a:spcBef>
              <a:defRPr sz="1200">
                <a:solidFill>
                  <a:schemeClr val="tx1"/>
                </a:solidFill>
                <a:latin typeface="Arial" panose="020B0604020202020204" pitchFamily="34" charset="0"/>
              </a:defRPr>
            </a:lvl5pPr>
            <a:lvl6pPr marL="2632075" indent="-241300" eaLnBrk="0" fontAlgn="base" hangingPunct="0">
              <a:spcBef>
                <a:spcPct val="30000"/>
              </a:spcBef>
              <a:spcAft>
                <a:spcPct val="0"/>
              </a:spcAft>
              <a:defRPr sz="1200">
                <a:solidFill>
                  <a:schemeClr val="tx1"/>
                </a:solidFill>
                <a:latin typeface="Arial" panose="020B0604020202020204" pitchFamily="34" charset="0"/>
              </a:defRPr>
            </a:lvl6pPr>
            <a:lvl7pPr marL="3089275" indent="-241300" eaLnBrk="0" fontAlgn="base" hangingPunct="0">
              <a:spcBef>
                <a:spcPct val="30000"/>
              </a:spcBef>
              <a:spcAft>
                <a:spcPct val="0"/>
              </a:spcAft>
              <a:defRPr sz="1200">
                <a:solidFill>
                  <a:schemeClr val="tx1"/>
                </a:solidFill>
                <a:latin typeface="Arial" panose="020B0604020202020204" pitchFamily="34" charset="0"/>
              </a:defRPr>
            </a:lvl7pPr>
            <a:lvl8pPr marL="3546475" indent="-241300" eaLnBrk="0" fontAlgn="base" hangingPunct="0">
              <a:spcBef>
                <a:spcPct val="30000"/>
              </a:spcBef>
              <a:spcAft>
                <a:spcPct val="0"/>
              </a:spcAft>
              <a:defRPr sz="1200">
                <a:solidFill>
                  <a:schemeClr val="tx1"/>
                </a:solidFill>
                <a:latin typeface="Arial" panose="020B0604020202020204" pitchFamily="34" charset="0"/>
              </a:defRPr>
            </a:lvl8pPr>
            <a:lvl9pPr marL="4003675" indent="-241300" eaLnBrk="0" fontAlgn="base" hangingPunct="0">
              <a:spcBef>
                <a:spcPct val="30000"/>
              </a:spcBef>
              <a:spcAft>
                <a:spcPct val="0"/>
              </a:spcAft>
              <a:defRPr sz="1200">
                <a:solidFill>
                  <a:schemeClr val="tx1"/>
                </a:solidFill>
                <a:latin typeface="Arial" panose="020B0604020202020204" pitchFamily="34" charset="0"/>
              </a:defRPr>
            </a:lvl9pPr>
          </a:lstStyle>
          <a:p>
            <a:pPr>
              <a:spcBef>
                <a:spcPct val="0"/>
              </a:spcBef>
            </a:pPr>
            <a:fld id="{D54E3FAA-6CAB-4221-A6A1-5C08404BBB4B}" type="slidenum">
              <a:rPr lang="en-US" altLang="en-US" sz="1300" smtClean="0"/>
              <a:pPr>
                <a:spcBef>
                  <a:spcPct val="0"/>
                </a:spcBef>
              </a:pPr>
              <a:t>16</a:t>
            </a:fld>
            <a:endParaRPr lang="en-US" altLang="en-US" sz="1300"/>
          </a:p>
        </p:txBody>
      </p:sp>
    </p:spTree>
    <p:extLst>
      <p:ext uri="{BB962C8B-B14F-4D97-AF65-F5344CB8AC3E}">
        <p14:creationId xmlns:p14="http://schemas.microsoft.com/office/powerpoint/2010/main" val="771438187"/>
      </p:ext>
    </p:extLst>
  </p:cSld>
  <p:clrMapOvr>
    <a:masterClrMapping/>
  </p:clrMapOvr>
</p:notes>
</file>

<file path=ppt/notesSlides/notesSlide1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0162"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20163" name="Rectangle 7"/>
          <p:cNvSpPr>
            <a:spLocks noGrp="1" noChangeArrowheads="1"/>
          </p:cNvSpPr>
          <p:nvPr>
            <p:ph type="sldNum" sz="quarter" idx="5"/>
          </p:nvPr>
        </p:nvSpPr>
        <p:spPr>
          <a:noFill/>
        </p:spPr>
        <p:txBody>
          <a:bodyPr/>
          <a:lstStyle/>
          <a:p>
            <a:pPr defTabSz="908050"/>
            <a:r>
              <a:rPr lang="en-US"/>
              <a:t>Slide </a:t>
            </a:r>
            <a:fld id="{50383269-83ED-4590-A993-449EB137D02A}" type="slidenum">
              <a:rPr lang="en-US" smtClean="0"/>
              <a:pPr defTabSz="908050"/>
              <a:t>163</a:t>
            </a:fld>
            <a:endParaRPr lang="en-US"/>
          </a:p>
        </p:txBody>
      </p:sp>
      <p:sp>
        <p:nvSpPr>
          <p:cNvPr id="220164" name="Rectangle 2"/>
          <p:cNvSpPr>
            <a:spLocks noGrp="1" noRot="1" noChangeAspect="1" noChangeArrowheads="1" noTextEdit="1"/>
          </p:cNvSpPr>
          <p:nvPr>
            <p:ph type="sldImg"/>
          </p:nvPr>
        </p:nvSpPr>
        <p:spPr>
          <a:xfrm>
            <a:off x="1260475" y="720725"/>
            <a:ext cx="4797425" cy="3598863"/>
          </a:xfrm>
          <a:ln/>
        </p:spPr>
      </p:sp>
      <p:sp>
        <p:nvSpPr>
          <p:cNvPr id="220165" name="Rectangle 3"/>
          <p:cNvSpPr>
            <a:spLocks noGrp="1" noChangeArrowheads="1"/>
          </p:cNvSpPr>
          <p:nvPr>
            <p:ph type="body" idx="1"/>
          </p:nvPr>
        </p:nvSpPr>
        <p:spPr>
          <a:noFill/>
          <a:ln/>
        </p:spPr>
        <p:txBody>
          <a:bodyPr/>
          <a:lstStyle/>
          <a:p>
            <a:pPr eaLnBrk="1" hangingPunct="1"/>
            <a:r>
              <a:rPr lang="en-US" dirty="0"/>
              <a:t>The calculations shown use the AISC 341 methodology.</a:t>
            </a:r>
          </a:p>
        </p:txBody>
      </p:sp>
    </p:spTree>
    <p:extLst>
      <p:ext uri="{BB962C8B-B14F-4D97-AF65-F5344CB8AC3E}">
        <p14:creationId xmlns:p14="http://schemas.microsoft.com/office/powerpoint/2010/main" val="3740075158"/>
      </p:ext>
    </p:extLst>
  </p:cSld>
  <p:clrMapOvr>
    <a:masterClrMapping/>
  </p:clrMapOvr>
</p:notes>
</file>

<file path=ppt/notesSlides/notesSlide1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1186"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21187" name="Rectangle 7"/>
          <p:cNvSpPr>
            <a:spLocks noGrp="1" noChangeArrowheads="1"/>
          </p:cNvSpPr>
          <p:nvPr>
            <p:ph type="sldNum" sz="quarter" idx="5"/>
          </p:nvPr>
        </p:nvSpPr>
        <p:spPr>
          <a:noFill/>
        </p:spPr>
        <p:txBody>
          <a:bodyPr/>
          <a:lstStyle/>
          <a:p>
            <a:pPr defTabSz="908050"/>
            <a:r>
              <a:rPr lang="en-US"/>
              <a:t>Slide </a:t>
            </a:r>
            <a:fld id="{58D25BAA-0169-4B5F-8580-47EC52BE3073}" type="slidenum">
              <a:rPr lang="en-US" smtClean="0"/>
              <a:pPr defTabSz="908050"/>
              <a:t>164</a:t>
            </a:fld>
            <a:endParaRPr lang="en-US"/>
          </a:p>
        </p:txBody>
      </p:sp>
      <p:sp>
        <p:nvSpPr>
          <p:cNvPr id="221188" name="Rectangle 2"/>
          <p:cNvSpPr>
            <a:spLocks noGrp="1" noRot="1" noChangeAspect="1" noChangeArrowheads="1" noTextEdit="1"/>
          </p:cNvSpPr>
          <p:nvPr>
            <p:ph type="sldImg"/>
          </p:nvPr>
        </p:nvSpPr>
        <p:spPr>
          <a:xfrm>
            <a:off x="1260475" y="720725"/>
            <a:ext cx="4797425" cy="3598863"/>
          </a:xfrm>
          <a:ln/>
        </p:spPr>
      </p:sp>
      <p:sp>
        <p:nvSpPr>
          <p:cNvPr id="221189" name="Rectangle 3"/>
          <p:cNvSpPr>
            <a:spLocks noGrp="1" noChangeArrowheads="1"/>
          </p:cNvSpPr>
          <p:nvPr>
            <p:ph type="body" idx="1"/>
          </p:nvPr>
        </p:nvSpPr>
        <p:spPr>
          <a:noFill/>
          <a:ln/>
        </p:spPr>
        <p:txBody>
          <a:bodyPr/>
          <a:lstStyle/>
          <a:p>
            <a:pPr eaLnBrk="1" hangingPunct="1"/>
            <a:r>
              <a:rPr lang="en-US" dirty="0"/>
              <a:t>The text on this slide is taken from the AISC Seismic Provisions. Connections that accommodate the required </a:t>
            </a:r>
            <a:r>
              <a:rPr lang="en-US" dirty="0" err="1"/>
              <a:t>interstory</a:t>
            </a:r>
            <a:r>
              <a:rPr lang="en-US" dirty="0"/>
              <a:t> drift angle within the connection elements and provide the measured flexural resistance and shear strengths specified above are permitted. In addition to satisfying the requirements noted above, the design must demonstrate that any additional drift due to connection deformation can be accommodated by the structure. The design must include analysis for stability effects of the overall frame, including second-order effects.</a:t>
            </a:r>
          </a:p>
          <a:p>
            <a:pPr eaLnBrk="1" hangingPunct="1"/>
            <a:endParaRPr lang="en-US" dirty="0"/>
          </a:p>
        </p:txBody>
      </p:sp>
    </p:spTree>
    <p:extLst>
      <p:ext uri="{BB962C8B-B14F-4D97-AF65-F5344CB8AC3E}">
        <p14:creationId xmlns:p14="http://schemas.microsoft.com/office/powerpoint/2010/main" val="4082511686"/>
      </p:ext>
    </p:extLst>
  </p:cSld>
  <p:clrMapOvr>
    <a:masterClrMapping/>
  </p:clrMapOvr>
</p:notes>
</file>

<file path=ppt/notesSlides/notesSlide1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2210"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22211" name="Rectangle 7"/>
          <p:cNvSpPr>
            <a:spLocks noGrp="1" noChangeArrowheads="1"/>
          </p:cNvSpPr>
          <p:nvPr>
            <p:ph type="sldNum" sz="quarter" idx="5"/>
          </p:nvPr>
        </p:nvSpPr>
        <p:spPr>
          <a:noFill/>
        </p:spPr>
        <p:txBody>
          <a:bodyPr/>
          <a:lstStyle/>
          <a:p>
            <a:pPr defTabSz="908050"/>
            <a:r>
              <a:rPr lang="en-US"/>
              <a:t>Slide </a:t>
            </a:r>
            <a:fld id="{693FB1AF-EE16-44B2-8412-D5FA39F9F5F7}" type="slidenum">
              <a:rPr lang="en-US" smtClean="0"/>
              <a:pPr defTabSz="908050"/>
              <a:t>165</a:t>
            </a:fld>
            <a:endParaRPr lang="en-US"/>
          </a:p>
        </p:txBody>
      </p:sp>
      <p:sp>
        <p:nvSpPr>
          <p:cNvPr id="222212" name="Rectangle 2"/>
          <p:cNvSpPr>
            <a:spLocks noGrp="1" noRot="1" noChangeAspect="1" noChangeArrowheads="1" noTextEdit="1"/>
          </p:cNvSpPr>
          <p:nvPr>
            <p:ph type="sldImg"/>
          </p:nvPr>
        </p:nvSpPr>
        <p:spPr>
          <a:xfrm>
            <a:off x="1260475" y="720725"/>
            <a:ext cx="4797425" cy="3598863"/>
          </a:xfrm>
          <a:ln/>
        </p:spPr>
      </p:sp>
      <p:sp>
        <p:nvSpPr>
          <p:cNvPr id="222213" name="Rectangle 3"/>
          <p:cNvSpPr>
            <a:spLocks noGrp="1" noChangeArrowheads="1"/>
          </p:cNvSpPr>
          <p:nvPr>
            <p:ph type="body" idx="1"/>
          </p:nvPr>
        </p:nvSpPr>
        <p:spPr>
          <a:noFill/>
          <a:ln/>
        </p:spPr>
        <p:txBody>
          <a:bodyPr/>
          <a:lstStyle/>
          <a:p>
            <a:pPr eaLnBrk="1" hangingPunct="1"/>
            <a:r>
              <a:rPr lang="en-US" dirty="0"/>
              <a:t>The following is taken from the AISC Seismic specification. This provision specifically permits the use of prequalified connections meeting the requirements of ANSI/AISC 358, </a:t>
            </a:r>
            <a:r>
              <a:rPr lang="en-US" i="1" dirty="0"/>
              <a:t>Prequalified Connections for Special and Intermediate Steel Moment Frames for Seismic Applications </a:t>
            </a:r>
            <a:r>
              <a:rPr lang="en-US" dirty="0"/>
              <a:t>(AISC, 2016a) to facilitate and standardize connection design. Other prequalification panels may be acceptable but are subject to the approval of the authority having jurisdiction. Use of connections qualified by prior tests or project specific tests may also be used although the engineer of record is responsible for substantiating the connection.  Published testing, such as that conducted as part of the SAC project and reported in FEMA 350 and 355, or project-specific testing may be used to satisfy this provision.</a:t>
            </a:r>
          </a:p>
          <a:p>
            <a:pPr eaLnBrk="1" hangingPunct="1"/>
            <a:endParaRPr lang="en-US" dirty="0"/>
          </a:p>
        </p:txBody>
      </p:sp>
    </p:spTree>
    <p:extLst>
      <p:ext uri="{BB962C8B-B14F-4D97-AF65-F5344CB8AC3E}">
        <p14:creationId xmlns:p14="http://schemas.microsoft.com/office/powerpoint/2010/main" val="2657083907"/>
      </p:ext>
    </p:extLst>
  </p:cSld>
  <p:clrMapOvr>
    <a:masterClrMapping/>
  </p:clrMapOvr>
</p:notes>
</file>

<file path=ppt/notesSlides/notesSlide1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323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23235" name="Rectangle 7"/>
          <p:cNvSpPr>
            <a:spLocks noGrp="1" noChangeArrowheads="1"/>
          </p:cNvSpPr>
          <p:nvPr>
            <p:ph type="sldNum" sz="quarter" idx="5"/>
          </p:nvPr>
        </p:nvSpPr>
        <p:spPr>
          <a:noFill/>
        </p:spPr>
        <p:txBody>
          <a:bodyPr/>
          <a:lstStyle/>
          <a:p>
            <a:pPr defTabSz="908050"/>
            <a:r>
              <a:rPr lang="en-US"/>
              <a:t>Slide </a:t>
            </a:r>
            <a:fld id="{05528C41-A0B5-4AD0-83D5-E4EB2114C05A}" type="slidenum">
              <a:rPr lang="en-US" smtClean="0"/>
              <a:pPr defTabSz="908050"/>
              <a:t>166</a:t>
            </a:fld>
            <a:endParaRPr lang="en-US"/>
          </a:p>
        </p:txBody>
      </p:sp>
      <p:sp>
        <p:nvSpPr>
          <p:cNvPr id="223236" name="Rectangle 2"/>
          <p:cNvSpPr>
            <a:spLocks noGrp="1" noRot="1" noChangeAspect="1" noChangeArrowheads="1" noTextEdit="1"/>
          </p:cNvSpPr>
          <p:nvPr>
            <p:ph type="sldImg"/>
          </p:nvPr>
        </p:nvSpPr>
        <p:spPr>
          <a:xfrm>
            <a:off x="1260475" y="720725"/>
            <a:ext cx="4797425" cy="3598863"/>
          </a:xfrm>
          <a:ln/>
        </p:spPr>
      </p:sp>
      <p:sp>
        <p:nvSpPr>
          <p:cNvPr id="223237" name="Rectangle 3"/>
          <p:cNvSpPr>
            <a:spLocks noGrp="1" noChangeArrowheads="1"/>
          </p:cNvSpPr>
          <p:nvPr>
            <p:ph type="body" idx="1"/>
          </p:nvPr>
        </p:nvSpPr>
        <p:spPr>
          <a:noFill/>
          <a:ln/>
        </p:spPr>
        <p:txBody>
          <a:bodyPr/>
          <a:lstStyle/>
          <a:p>
            <a:pPr eaLnBrk="1" hangingPunct="1"/>
            <a:r>
              <a:rPr lang="en-US"/>
              <a:t>Review SMF requirements.  FEMA 350 is the current best resource for prequalified connections.  AISC will eventually become the official repository for such information.  FEMA 350 is available electronically for download at the AISC ePubs site (www.aisc.org).</a:t>
            </a:r>
          </a:p>
        </p:txBody>
      </p:sp>
    </p:spTree>
    <p:extLst>
      <p:ext uri="{BB962C8B-B14F-4D97-AF65-F5344CB8AC3E}">
        <p14:creationId xmlns:p14="http://schemas.microsoft.com/office/powerpoint/2010/main" val="2777004276"/>
      </p:ext>
    </p:extLst>
  </p:cSld>
  <p:clrMapOvr>
    <a:masterClrMapping/>
  </p:clrMapOvr>
</p:notes>
</file>

<file path=ppt/notesSlides/notesSlide1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167</a:t>
            </a:fld>
            <a:endParaRPr lang="en-US"/>
          </a:p>
        </p:txBody>
      </p:sp>
    </p:spTree>
    <p:extLst>
      <p:ext uri="{BB962C8B-B14F-4D97-AF65-F5344CB8AC3E}">
        <p14:creationId xmlns:p14="http://schemas.microsoft.com/office/powerpoint/2010/main" val="601955964"/>
      </p:ext>
    </p:extLst>
  </p:cSld>
  <p:clrMapOvr>
    <a:masterClrMapping/>
  </p:clrMapOvr>
</p:notes>
</file>

<file path=ppt/notesSlides/notesSlide1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787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07875" name="Rectangle 7"/>
          <p:cNvSpPr>
            <a:spLocks noGrp="1" noChangeArrowheads="1"/>
          </p:cNvSpPr>
          <p:nvPr>
            <p:ph type="sldNum" sz="quarter" idx="5"/>
          </p:nvPr>
        </p:nvSpPr>
        <p:spPr>
          <a:noFill/>
        </p:spPr>
        <p:txBody>
          <a:bodyPr/>
          <a:lstStyle/>
          <a:p>
            <a:pPr defTabSz="908050"/>
            <a:r>
              <a:rPr lang="en-US"/>
              <a:t>Slide </a:t>
            </a:r>
            <a:fld id="{9199FF6E-1067-4C18-94AD-5BB8AD167DE2}" type="slidenum">
              <a:rPr lang="en-US" smtClean="0"/>
              <a:pPr defTabSz="908050"/>
              <a:t>168</a:t>
            </a:fld>
            <a:endParaRPr lang="en-US"/>
          </a:p>
        </p:txBody>
      </p:sp>
      <p:sp>
        <p:nvSpPr>
          <p:cNvPr id="207876" name="Rectangle 2"/>
          <p:cNvSpPr>
            <a:spLocks noGrp="1" noRot="1" noChangeAspect="1" noChangeArrowheads="1" noTextEdit="1"/>
          </p:cNvSpPr>
          <p:nvPr>
            <p:ph type="sldImg"/>
          </p:nvPr>
        </p:nvSpPr>
        <p:spPr>
          <a:xfrm>
            <a:off x="1260475" y="720725"/>
            <a:ext cx="4797425" cy="3598863"/>
          </a:xfrm>
          <a:ln/>
        </p:spPr>
      </p:sp>
      <p:sp>
        <p:nvSpPr>
          <p:cNvPr id="207877"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The information on the following several slides are taken from Example 6.2 (Alternate A) of the NEHRP </a:t>
            </a:r>
            <a:r>
              <a:rPr lang="en-US" i="1" dirty="0"/>
              <a:t>Design Examples</a:t>
            </a:r>
            <a:r>
              <a:rPr lang="en-US" dirty="0"/>
              <a:t> volume (FEMA 1051). FEMA 1051 was written based on the 2015 </a:t>
            </a:r>
            <a:r>
              <a:rPr lang="en-US" i="1" dirty="0"/>
              <a:t>NEHRP Recommended Provisions</a:t>
            </a:r>
            <a:r>
              <a:rPr lang="en-US" dirty="0"/>
              <a:t>. The example complies with the AISC 341.  </a:t>
            </a:r>
          </a:p>
        </p:txBody>
      </p:sp>
    </p:spTree>
    <p:extLst>
      <p:ext uri="{BB962C8B-B14F-4D97-AF65-F5344CB8AC3E}">
        <p14:creationId xmlns:p14="http://schemas.microsoft.com/office/powerpoint/2010/main" val="175956744"/>
      </p:ext>
    </p:extLst>
  </p:cSld>
  <p:clrMapOvr>
    <a:masterClrMapping/>
  </p:clrMapOvr>
</p:notes>
</file>

<file path=ppt/notesSlides/notesSlide1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22"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35523" name="Rectangle 7"/>
          <p:cNvSpPr>
            <a:spLocks noGrp="1" noChangeArrowheads="1"/>
          </p:cNvSpPr>
          <p:nvPr>
            <p:ph type="sldNum" sz="quarter" idx="5"/>
          </p:nvPr>
        </p:nvSpPr>
        <p:spPr>
          <a:noFill/>
        </p:spPr>
        <p:txBody>
          <a:bodyPr/>
          <a:lstStyle/>
          <a:p>
            <a:pPr defTabSz="908050"/>
            <a:r>
              <a:rPr lang="en-US"/>
              <a:t>Slide </a:t>
            </a:r>
            <a:fld id="{24EC4C79-EB91-4643-81FC-269F66E4D64D}" type="slidenum">
              <a:rPr lang="en-US" smtClean="0"/>
              <a:pPr defTabSz="908050"/>
              <a:t>169</a:t>
            </a:fld>
            <a:endParaRPr lang="en-US"/>
          </a:p>
        </p:txBody>
      </p:sp>
      <p:sp>
        <p:nvSpPr>
          <p:cNvPr id="235524" name="Rectangle 2"/>
          <p:cNvSpPr>
            <a:spLocks noGrp="1" noRot="1" noChangeAspect="1" noChangeArrowheads="1" noTextEdit="1"/>
          </p:cNvSpPr>
          <p:nvPr>
            <p:ph type="sldImg"/>
          </p:nvPr>
        </p:nvSpPr>
        <p:spPr>
          <a:xfrm>
            <a:off x="1260475" y="720725"/>
            <a:ext cx="4797425" cy="3598863"/>
          </a:xfrm>
          <a:ln/>
        </p:spPr>
      </p:sp>
      <p:sp>
        <p:nvSpPr>
          <p:cNvPr id="235525" name="Rectangle 3"/>
          <p:cNvSpPr>
            <a:spLocks noGrp="1" noChangeArrowheads="1"/>
          </p:cNvSpPr>
          <p:nvPr>
            <p:ph type="body" idx="1"/>
          </p:nvPr>
        </p:nvSpPr>
        <p:spPr>
          <a:noFill/>
          <a:ln/>
        </p:spPr>
        <p:txBody>
          <a:bodyPr/>
          <a:lstStyle/>
          <a:p>
            <a:pPr eaLnBrk="1" hangingPunct="1"/>
            <a:r>
              <a:rPr lang="en-US" dirty="0"/>
              <a:t>The general design steps for a SCBF are indicated on the slide.  The load and analysis calculations, along with a summary of each of these steps are given in FEMA 1051.</a:t>
            </a:r>
          </a:p>
        </p:txBody>
      </p:sp>
    </p:spTree>
    <p:extLst>
      <p:ext uri="{BB962C8B-B14F-4D97-AF65-F5344CB8AC3E}">
        <p14:creationId xmlns:p14="http://schemas.microsoft.com/office/powerpoint/2010/main" val="1713642773"/>
      </p:ext>
    </p:extLst>
  </p:cSld>
  <p:clrMapOvr>
    <a:masterClrMapping/>
  </p:clrMapOvr>
</p:notes>
</file>

<file path=ppt/notesSlides/notesSlide1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34499" name="Rectangle 7"/>
          <p:cNvSpPr>
            <a:spLocks noGrp="1" noChangeArrowheads="1"/>
          </p:cNvSpPr>
          <p:nvPr>
            <p:ph type="sldNum" sz="quarter" idx="5"/>
          </p:nvPr>
        </p:nvSpPr>
        <p:spPr>
          <a:noFill/>
        </p:spPr>
        <p:txBody>
          <a:bodyPr/>
          <a:lstStyle/>
          <a:p>
            <a:pPr defTabSz="908050"/>
            <a:r>
              <a:rPr lang="en-US"/>
              <a:t>Slide </a:t>
            </a:r>
            <a:fld id="{6A74F6BD-076F-4B96-B2C6-0330525DC7F3}" type="slidenum">
              <a:rPr lang="en-US" smtClean="0"/>
              <a:pPr defTabSz="908050"/>
              <a:t>170</a:t>
            </a:fld>
            <a:endParaRPr lang="en-US"/>
          </a:p>
        </p:txBody>
      </p:sp>
      <p:sp>
        <p:nvSpPr>
          <p:cNvPr id="234500" name="Rectangle 2"/>
          <p:cNvSpPr>
            <a:spLocks noGrp="1" noRot="1" noChangeAspect="1" noChangeArrowheads="1" noTextEdit="1"/>
          </p:cNvSpPr>
          <p:nvPr>
            <p:ph type="sldImg"/>
          </p:nvPr>
        </p:nvSpPr>
        <p:spPr>
          <a:xfrm>
            <a:off x="1260475" y="720725"/>
            <a:ext cx="4797425" cy="3598863"/>
          </a:xfrm>
          <a:ln/>
        </p:spPr>
      </p:sp>
      <p:sp>
        <p:nvSpPr>
          <p:cNvPr id="234501"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 an elevation of the braced frame, with brace sizes indicated at every level.</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b="1" dirty="0"/>
              <a:t>This example is the same building as was considered in the SMF example, which is Example 6.2 in FEMA 1051.</a:t>
            </a:r>
            <a:r>
              <a:rPr lang="en-US" dirty="0"/>
              <a:t>  </a:t>
            </a:r>
          </a:p>
          <a:p>
            <a:pPr eaLnBrk="1" hangingPunct="1"/>
            <a:endParaRPr lang="en-US" dirty="0"/>
          </a:p>
          <a:p>
            <a:pPr eaLnBrk="1" hangingPunct="1"/>
            <a:endParaRPr lang="en-US" dirty="0"/>
          </a:p>
        </p:txBody>
      </p:sp>
    </p:spTree>
    <p:extLst>
      <p:ext uri="{BB962C8B-B14F-4D97-AF65-F5344CB8AC3E}">
        <p14:creationId xmlns:p14="http://schemas.microsoft.com/office/powerpoint/2010/main" val="140775220"/>
      </p:ext>
    </p:extLst>
  </p:cSld>
  <p:clrMapOvr>
    <a:masterClrMapping/>
  </p:clrMapOvr>
</p:notes>
</file>

<file path=ppt/notesSlides/notesSlide1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449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34499" name="Rectangle 7"/>
          <p:cNvSpPr>
            <a:spLocks noGrp="1" noChangeArrowheads="1"/>
          </p:cNvSpPr>
          <p:nvPr>
            <p:ph type="sldNum" sz="quarter" idx="5"/>
          </p:nvPr>
        </p:nvSpPr>
        <p:spPr>
          <a:noFill/>
        </p:spPr>
        <p:txBody>
          <a:bodyPr/>
          <a:lstStyle/>
          <a:p>
            <a:pPr defTabSz="908050"/>
            <a:r>
              <a:rPr lang="en-US"/>
              <a:t>Slide </a:t>
            </a:r>
            <a:fld id="{6A74F6BD-076F-4B96-B2C6-0330525DC7F3}" type="slidenum">
              <a:rPr lang="en-US" smtClean="0"/>
              <a:pPr defTabSz="908050"/>
              <a:t>171</a:t>
            </a:fld>
            <a:endParaRPr lang="en-US"/>
          </a:p>
        </p:txBody>
      </p:sp>
      <p:sp>
        <p:nvSpPr>
          <p:cNvPr id="234500" name="Rectangle 2"/>
          <p:cNvSpPr>
            <a:spLocks noGrp="1" noRot="1" noChangeAspect="1" noChangeArrowheads="1" noTextEdit="1"/>
          </p:cNvSpPr>
          <p:nvPr>
            <p:ph type="sldImg"/>
          </p:nvPr>
        </p:nvSpPr>
        <p:spPr>
          <a:xfrm>
            <a:off x="1260475" y="720725"/>
            <a:ext cx="4797425" cy="3598863"/>
          </a:xfrm>
          <a:ln/>
        </p:spPr>
      </p:sp>
      <p:sp>
        <p:nvSpPr>
          <p:cNvPr id="234501"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 an elevation of the braced frame, with brace sizes indicated at every level.</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b="1" dirty="0"/>
              <a:t>This example is the same building as was considered in the SMF example, which is Example 6.2 in FEMA 1051.</a:t>
            </a:r>
            <a:r>
              <a:rPr lang="en-US" dirty="0"/>
              <a:t>  </a:t>
            </a:r>
          </a:p>
          <a:p>
            <a:pPr eaLnBrk="1" hangingPunct="1"/>
            <a:endParaRPr lang="en-US" dirty="0"/>
          </a:p>
          <a:p>
            <a:pPr eaLnBrk="1" hangingPunct="1"/>
            <a:endParaRPr lang="en-US" dirty="0"/>
          </a:p>
        </p:txBody>
      </p:sp>
    </p:spTree>
    <p:extLst>
      <p:ext uri="{BB962C8B-B14F-4D97-AF65-F5344CB8AC3E}">
        <p14:creationId xmlns:p14="http://schemas.microsoft.com/office/powerpoint/2010/main" val="4033195800"/>
      </p:ext>
    </p:extLst>
  </p:cSld>
  <p:clrMapOvr>
    <a:masterClrMapping/>
  </p:clrMapOvr>
</p:notes>
</file>

<file path=ppt/notesSlides/notesSlide1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889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08899" name="Rectangle 7"/>
          <p:cNvSpPr>
            <a:spLocks noGrp="1" noChangeArrowheads="1"/>
          </p:cNvSpPr>
          <p:nvPr>
            <p:ph type="sldNum" sz="quarter" idx="5"/>
          </p:nvPr>
        </p:nvSpPr>
        <p:spPr>
          <a:noFill/>
        </p:spPr>
        <p:txBody>
          <a:bodyPr/>
          <a:lstStyle/>
          <a:p>
            <a:pPr defTabSz="908050"/>
            <a:r>
              <a:rPr lang="en-US"/>
              <a:t>Slide </a:t>
            </a:r>
            <a:fld id="{A42946B9-90BB-4683-9A88-AD94AE62E1F7}" type="slidenum">
              <a:rPr lang="en-US" smtClean="0"/>
              <a:pPr defTabSz="908050"/>
              <a:t>172</a:t>
            </a:fld>
            <a:endParaRPr lang="en-US"/>
          </a:p>
        </p:txBody>
      </p:sp>
      <p:sp>
        <p:nvSpPr>
          <p:cNvPr id="208900" name="Rectangle 2"/>
          <p:cNvSpPr>
            <a:spLocks noGrp="1" noRot="1" noChangeAspect="1" noChangeArrowheads="1" noTextEdit="1"/>
          </p:cNvSpPr>
          <p:nvPr>
            <p:ph type="sldImg"/>
          </p:nvPr>
        </p:nvSpPr>
        <p:spPr>
          <a:xfrm>
            <a:off x="1260475" y="720725"/>
            <a:ext cx="4797425" cy="3598863"/>
          </a:xfrm>
          <a:ln/>
        </p:spPr>
      </p:sp>
      <p:sp>
        <p:nvSpPr>
          <p:cNvPr id="208901" name="Rectangle 3"/>
          <p:cNvSpPr>
            <a:spLocks noGrp="1" noChangeArrowheads="1"/>
          </p:cNvSpPr>
          <p:nvPr>
            <p:ph type="body" idx="1"/>
          </p:nvPr>
        </p:nvSpPr>
        <p:spPr>
          <a:noFill/>
          <a:ln/>
        </p:spPr>
        <p:txBody>
          <a:bodyPr/>
          <a:lstStyle/>
          <a:p>
            <a:pPr eaLnBrk="1" hangingPunct="1"/>
            <a:r>
              <a:rPr lang="en-US" dirty="0"/>
              <a:t>Building weights are given for the entire building.</a:t>
            </a:r>
          </a:p>
        </p:txBody>
      </p:sp>
    </p:spTree>
    <p:extLst>
      <p:ext uri="{BB962C8B-B14F-4D97-AF65-F5344CB8AC3E}">
        <p14:creationId xmlns:p14="http://schemas.microsoft.com/office/powerpoint/2010/main" val="217859346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 shows a diagram of a T joint with a CJP weld, and a photograph of a beam-flange-to-column-flange</a:t>
            </a:r>
            <a:r>
              <a:rPr lang="en-US" baseline="0" dirty="0"/>
              <a:t> welded joint.</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r>
              <a:rPr lang="en-US" dirty="0"/>
              <a:t>Highly restrained conditions do</a:t>
            </a:r>
            <a:r>
              <a:rPr lang="en-US" baseline="0" dirty="0"/>
              <a:t> not allow strain transverse to the direction of loading. Thus transverse stress occurs as the result of Poisson’s effect, and the steel material may not yield. Rather, the stress may continue to increase and rupture may occur at very low strain.</a:t>
            </a:r>
          </a:p>
          <a:p>
            <a:endParaRPr lang="en-US" baseline="0"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17</a:t>
            </a:fld>
            <a:endParaRPr lang="en-US"/>
          </a:p>
        </p:txBody>
      </p:sp>
    </p:spTree>
    <p:extLst>
      <p:ext uri="{BB962C8B-B14F-4D97-AF65-F5344CB8AC3E}">
        <p14:creationId xmlns:p14="http://schemas.microsoft.com/office/powerpoint/2010/main" val="190827877"/>
      </p:ext>
    </p:extLst>
  </p:cSld>
  <p:clrMapOvr>
    <a:masterClrMapping/>
  </p:clrMapOvr>
</p:notes>
</file>

<file path=ppt/notesSlides/notesSlide1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12995" name="Rectangle 7"/>
          <p:cNvSpPr>
            <a:spLocks noGrp="1" noChangeArrowheads="1"/>
          </p:cNvSpPr>
          <p:nvPr>
            <p:ph type="sldNum" sz="quarter" idx="5"/>
          </p:nvPr>
        </p:nvSpPr>
        <p:spPr>
          <a:noFill/>
        </p:spPr>
        <p:txBody>
          <a:bodyPr/>
          <a:lstStyle/>
          <a:p>
            <a:pPr defTabSz="908050"/>
            <a:r>
              <a:rPr lang="en-US"/>
              <a:t>Slide </a:t>
            </a:r>
            <a:fld id="{8C1CBFEC-E173-465C-9BFC-7CC9A983B66D}" type="slidenum">
              <a:rPr lang="en-US" smtClean="0"/>
              <a:pPr defTabSz="908050"/>
              <a:t>173</a:t>
            </a:fld>
            <a:endParaRPr lang="en-US"/>
          </a:p>
        </p:txBody>
      </p:sp>
      <p:sp>
        <p:nvSpPr>
          <p:cNvPr id="212996" name="Rectangle 2"/>
          <p:cNvSpPr>
            <a:spLocks noGrp="1" noRot="1" noChangeAspect="1" noChangeArrowheads="1" noTextEdit="1"/>
          </p:cNvSpPr>
          <p:nvPr>
            <p:ph type="sldImg"/>
          </p:nvPr>
        </p:nvSpPr>
        <p:spPr>
          <a:xfrm>
            <a:off x="1260475" y="720725"/>
            <a:ext cx="4797425" cy="3598863"/>
          </a:xfrm>
          <a:ln/>
        </p:spPr>
      </p:sp>
      <p:sp>
        <p:nvSpPr>
          <p:cNvPr id="212997" name="Rectangle 3"/>
          <p:cNvSpPr>
            <a:spLocks noGrp="1" noChangeArrowheads="1"/>
          </p:cNvSpPr>
          <p:nvPr>
            <p:ph type="body" idx="1"/>
          </p:nvPr>
        </p:nvSpPr>
        <p:spPr>
          <a:noFill/>
          <a:ln/>
        </p:spPr>
        <p:txBody>
          <a:bodyPr/>
          <a:lstStyle/>
          <a:p>
            <a:pPr eaLnBrk="1" hangingPunct="1"/>
            <a:r>
              <a:rPr lang="en-US" dirty="0"/>
              <a:t>Calculation showing drift check.  Note that drifts are</a:t>
            </a:r>
            <a:r>
              <a:rPr lang="en-US" baseline="0" dirty="0"/>
              <a:t> checked at the building corners, although this is not required for a </a:t>
            </a:r>
            <a:r>
              <a:rPr lang="en-US" baseline="0" dirty="0" err="1"/>
              <a:t>torsionally</a:t>
            </a:r>
            <a:r>
              <a:rPr lang="en-US" baseline="0" dirty="0"/>
              <a:t> regular building.  P-Delta effects are directly included in the computations.</a:t>
            </a:r>
            <a:endParaRPr lang="en-US" dirty="0"/>
          </a:p>
        </p:txBody>
      </p:sp>
    </p:spTree>
    <p:extLst>
      <p:ext uri="{BB962C8B-B14F-4D97-AF65-F5344CB8AC3E}">
        <p14:creationId xmlns:p14="http://schemas.microsoft.com/office/powerpoint/2010/main" val="1634959983"/>
      </p:ext>
    </p:extLst>
  </p:cSld>
  <p:clrMapOvr>
    <a:masterClrMapping/>
  </p:clrMapOvr>
</p:notes>
</file>

<file path=ppt/notesSlides/notesSlide1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299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12995" name="Rectangle 7"/>
          <p:cNvSpPr>
            <a:spLocks noGrp="1" noChangeArrowheads="1"/>
          </p:cNvSpPr>
          <p:nvPr>
            <p:ph type="sldNum" sz="quarter" idx="5"/>
          </p:nvPr>
        </p:nvSpPr>
        <p:spPr>
          <a:noFill/>
        </p:spPr>
        <p:txBody>
          <a:bodyPr/>
          <a:lstStyle/>
          <a:p>
            <a:pPr defTabSz="908050"/>
            <a:r>
              <a:rPr lang="en-US"/>
              <a:t>Slide </a:t>
            </a:r>
            <a:fld id="{8C1CBFEC-E173-465C-9BFC-7CC9A983B66D}" type="slidenum">
              <a:rPr lang="en-US" smtClean="0"/>
              <a:pPr defTabSz="908050"/>
              <a:t>174</a:t>
            </a:fld>
            <a:endParaRPr lang="en-US"/>
          </a:p>
        </p:txBody>
      </p:sp>
      <p:sp>
        <p:nvSpPr>
          <p:cNvPr id="212996" name="Rectangle 2"/>
          <p:cNvSpPr>
            <a:spLocks noGrp="1" noRot="1" noChangeAspect="1" noChangeArrowheads="1" noTextEdit="1"/>
          </p:cNvSpPr>
          <p:nvPr>
            <p:ph type="sldImg"/>
          </p:nvPr>
        </p:nvSpPr>
        <p:spPr>
          <a:xfrm>
            <a:off x="1260475" y="720725"/>
            <a:ext cx="4797425" cy="3598863"/>
          </a:xfrm>
          <a:ln/>
        </p:spPr>
      </p:sp>
      <p:sp>
        <p:nvSpPr>
          <p:cNvPr id="212997"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 a</a:t>
            </a:r>
            <a:r>
              <a:rPr lang="en-US" baseline="0" dirty="0"/>
              <a:t> detail of the connection of two braces and a beam to the column. In the detail, all three members are connected to a single gusset that is connected to the column web.</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Calculation showing drift check.  Note that drifts are</a:t>
            </a:r>
            <a:r>
              <a:rPr lang="en-US" baseline="0" dirty="0"/>
              <a:t> checked at the building corners, although this is not required for a torsionally regular building.  P-Delta effects are directly included in the computations.</a:t>
            </a:r>
          </a:p>
          <a:p>
            <a:pPr eaLnBrk="1" hangingPunct="1"/>
            <a:endParaRPr lang="en-US" baseline="0" dirty="0"/>
          </a:p>
        </p:txBody>
      </p:sp>
    </p:spTree>
    <p:extLst>
      <p:ext uri="{BB962C8B-B14F-4D97-AF65-F5344CB8AC3E}">
        <p14:creationId xmlns:p14="http://schemas.microsoft.com/office/powerpoint/2010/main" val="3837359690"/>
      </p:ext>
    </p:extLst>
  </p:cSld>
  <p:clrMapOvr>
    <a:masterClrMapping/>
  </p:clrMapOvr>
</p:notes>
</file>

<file path=ppt/notesSlides/notesSlide1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175</a:t>
            </a:fld>
            <a:endParaRPr lang="en-US"/>
          </a:p>
        </p:txBody>
      </p:sp>
    </p:spTree>
    <p:extLst>
      <p:ext uri="{BB962C8B-B14F-4D97-AF65-F5344CB8AC3E}">
        <p14:creationId xmlns:p14="http://schemas.microsoft.com/office/powerpoint/2010/main" val="3204867079"/>
      </p:ext>
    </p:extLst>
  </p:cSld>
  <p:clrMapOvr>
    <a:masterClrMapping/>
  </p:clrMapOvr>
</p:notes>
</file>

<file path=ppt/notesSlides/notesSlide1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497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54979" name="Rectangle 7"/>
          <p:cNvSpPr>
            <a:spLocks noGrp="1" noChangeArrowheads="1"/>
          </p:cNvSpPr>
          <p:nvPr>
            <p:ph type="sldNum" sz="quarter" idx="5"/>
          </p:nvPr>
        </p:nvSpPr>
        <p:spPr>
          <a:noFill/>
        </p:spPr>
        <p:txBody>
          <a:bodyPr/>
          <a:lstStyle/>
          <a:p>
            <a:pPr defTabSz="908050"/>
            <a:r>
              <a:rPr lang="en-US"/>
              <a:t>Slide </a:t>
            </a:r>
            <a:fld id="{B5EFDE10-DB78-4480-B43F-C6BC2C677E5E}" type="slidenum">
              <a:rPr lang="en-US" smtClean="0"/>
              <a:pPr defTabSz="908050"/>
              <a:t>176</a:t>
            </a:fld>
            <a:endParaRPr lang="en-US"/>
          </a:p>
        </p:txBody>
      </p:sp>
      <p:sp>
        <p:nvSpPr>
          <p:cNvPr id="254980" name="Rectangle 2"/>
          <p:cNvSpPr>
            <a:spLocks noGrp="1" noRot="1" noChangeAspect="1" noChangeArrowheads="1" noTextEdit="1"/>
          </p:cNvSpPr>
          <p:nvPr>
            <p:ph type="sldImg"/>
          </p:nvPr>
        </p:nvSpPr>
        <p:spPr>
          <a:xfrm>
            <a:off x="1260475" y="720725"/>
            <a:ext cx="4797425" cy="3598863"/>
          </a:xfrm>
          <a:ln/>
        </p:spPr>
      </p:sp>
      <p:sp>
        <p:nvSpPr>
          <p:cNvPr id="254981" name="Rectangle 3"/>
          <p:cNvSpPr>
            <a:spLocks noGrp="1" noChangeArrowheads="1"/>
          </p:cNvSpPr>
          <p:nvPr>
            <p:ph type="body" idx="1"/>
          </p:nvPr>
        </p:nvSpPr>
        <p:spPr>
          <a:noFill/>
          <a:ln/>
        </p:spPr>
        <p:txBody>
          <a:bodyPr/>
          <a:lstStyle/>
          <a:p>
            <a:pPr eaLnBrk="1" hangingPunct="1"/>
            <a:r>
              <a:rPr lang="en-US" dirty="0"/>
              <a:t>This example is not in FEMA 1051; for example only, use capacities from SDI </a:t>
            </a:r>
            <a:r>
              <a:rPr lang="en-US" i="1" dirty="0"/>
              <a:t>Diaphragm Design Manual</a:t>
            </a:r>
            <a:r>
              <a:rPr lang="en-US" dirty="0"/>
              <a:t>.</a:t>
            </a:r>
          </a:p>
        </p:txBody>
      </p:sp>
    </p:spTree>
    <p:extLst>
      <p:ext uri="{BB962C8B-B14F-4D97-AF65-F5344CB8AC3E}">
        <p14:creationId xmlns:p14="http://schemas.microsoft.com/office/powerpoint/2010/main" val="3118872659"/>
      </p:ext>
    </p:extLst>
  </p:cSld>
  <p:clrMapOvr>
    <a:masterClrMapping/>
  </p:clrMapOvr>
</p:notes>
</file>

<file path=ppt/notesSlides/notesSlide1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02"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56003" name="Rectangle 7"/>
          <p:cNvSpPr>
            <a:spLocks noGrp="1" noChangeArrowheads="1"/>
          </p:cNvSpPr>
          <p:nvPr>
            <p:ph type="sldNum" sz="quarter" idx="5"/>
          </p:nvPr>
        </p:nvSpPr>
        <p:spPr>
          <a:noFill/>
        </p:spPr>
        <p:txBody>
          <a:bodyPr/>
          <a:lstStyle/>
          <a:p>
            <a:pPr defTabSz="908050"/>
            <a:r>
              <a:rPr lang="en-US"/>
              <a:t>Slide </a:t>
            </a:r>
            <a:fld id="{3C130C7D-DFA0-49C9-813F-72AA499107E7}" type="slidenum">
              <a:rPr lang="en-US" smtClean="0"/>
              <a:pPr defTabSz="908050"/>
              <a:t>177</a:t>
            </a:fld>
            <a:endParaRPr lang="en-US"/>
          </a:p>
        </p:txBody>
      </p:sp>
      <p:sp>
        <p:nvSpPr>
          <p:cNvPr id="256004" name="Rectangle 2"/>
          <p:cNvSpPr>
            <a:spLocks noGrp="1" noRot="1" noChangeAspect="1" noChangeArrowheads="1" noTextEdit="1"/>
          </p:cNvSpPr>
          <p:nvPr>
            <p:ph type="sldImg"/>
          </p:nvPr>
        </p:nvSpPr>
        <p:spPr>
          <a:xfrm>
            <a:off x="1260475" y="720725"/>
            <a:ext cx="4797425" cy="3598863"/>
          </a:xfrm>
          <a:ln/>
        </p:spPr>
      </p:sp>
      <p:sp>
        <p:nvSpPr>
          <p:cNvPr id="256005" name="Rectangle 3"/>
          <p:cNvSpPr>
            <a:spLocks noGrp="1" noChangeArrowheads="1"/>
          </p:cNvSpPr>
          <p:nvPr>
            <p:ph type="body" idx="1"/>
          </p:nvPr>
        </p:nvSpPr>
        <p:spPr>
          <a:noFill/>
          <a:ln/>
        </p:spPr>
        <p:txBody>
          <a:bodyPr/>
          <a:lstStyle/>
          <a:p>
            <a:pPr eaLnBrk="1" hangingPunct="1"/>
            <a:r>
              <a:rPr lang="en-US" dirty="0"/>
              <a:t>Shear in diaphragm due to dead and live loads is zero.  Given the seismic load, </a:t>
            </a:r>
            <a:r>
              <a:rPr lang="en-US" i="1" dirty="0" err="1"/>
              <a:t>w</a:t>
            </a:r>
            <a:r>
              <a:rPr lang="en-US" i="1" baseline="-25000" dirty="0" err="1"/>
              <a:t>E</a:t>
            </a:r>
            <a:r>
              <a:rPr lang="en-US" dirty="0"/>
              <a:t>=500 </a:t>
            </a:r>
            <a:r>
              <a:rPr lang="en-US" dirty="0" err="1"/>
              <a:t>plf</a:t>
            </a:r>
            <a:r>
              <a:rPr lang="en-US" dirty="0"/>
              <a:t>, calculate total shear at end of diaphragm; compute shear flow at end of diaphragm.  Required shear capacity is shear demand divided by 2.0</a:t>
            </a:r>
            <a:r>
              <a:rPr lang="en-US" dirty="0">
                <a:sym typeface="Symbol" pitchFamily="18" charset="2"/>
              </a:rPr>
              <a:t></a:t>
            </a:r>
            <a:r>
              <a:rPr lang="en-US" dirty="0"/>
              <a:t>.  Choose deck and fasteners.  Fasteners and their spacing greatly affect diaphragm capacity; must carefully inspect deck welds and </a:t>
            </a:r>
            <a:r>
              <a:rPr lang="en-US" dirty="0" err="1"/>
              <a:t>sidelap</a:t>
            </a:r>
            <a:r>
              <a:rPr lang="en-US" dirty="0"/>
              <a:t> fasteners.  Inspector needs to make sure that deck has not been burned through, and that connection has been made.</a:t>
            </a:r>
          </a:p>
          <a:p>
            <a:pPr eaLnBrk="1" hangingPunct="1"/>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 a</a:t>
            </a:r>
            <a:r>
              <a:rPr lang="en-US" baseline="0" dirty="0"/>
              <a:t> plan diagram of the diaphragm with distribute loading (w), a depth d, a span L, and shear at each end </a:t>
            </a:r>
            <a:r>
              <a:rPr lang="en-US" baseline="0" dirty="0" err="1"/>
              <a:t>Ve</a:t>
            </a:r>
            <a:r>
              <a:rPr lang="en-US" baseline="0" dirty="0"/>
              <a:t>.</a:t>
            </a:r>
            <a:endParaRPr lang="en-US" dirty="0"/>
          </a:p>
        </p:txBody>
      </p:sp>
    </p:spTree>
    <p:extLst>
      <p:ext uri="{BB962C8B-B14F-4D97-AF65-F5344CB8AC3E}">
        <p14:creationId xmlns:p14="http://schemas.microsoft.com/office/powerpoint/2010/main" val="1771963127"/>
      </p:ext>
    </p:extLst>
  </p:cSld>
  <p:clrMapOvr>
    <a:masterClrMapping/>
  </p:clrMapOvr>
</p:notes>
</file>

<file path=ppt/notesSlides/notesSlide1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Slide to initiate questions from </a:t>
            </a:r>
            <a:r>
              <a:rPr lang="en-US"/>
              <a:t>the participants.</a:t>
            </a:r>
            <a:endParaRPr lang="en-US" dirty="0"/>
          </a:p>
        </p:txBody>
      </p:sp>
      <p:sp>
        <p:nvSpPr>
          <p:cNvPr id="4" name="Footer Placeholder 3"/>
          <p:cNvSpPr>
            <a:spLocks noGrp="1"/>
          </p:cNvSpPr>
          <p:nvPr>
            <p:ph type="ftr" sz="quarter" idx="10"/>
          </p:nvPr>
        </p:nvSpPr>
        <p:spPr/>
        <p:txBody>
          <a:bodyPr/>
          <a:lstStyle/>
          <a:p>
            <a:r>
              <a:rPr lang="en-US"/>
              <a:t>Basic Earthquake Topic 14 Notes</a:t>
            </a:r>
          </a:p>
        </p:txBody>
      </p:sp>
      <p:sp>
        <p:nvSpPr>
          <p:cNvPr id="5" name="Slide Number Placeholder 4"/>
          <p:cNvSpPr>
            <a:spLocks noGrp="1"/>
          </p:cNvSpPr>
          <p:nvPr>
            <p:ph type="sldNum" sz="quarter" idx="11"/>
          </p:nvPr>
        </p:nvSpPr>
        <p:spPr/>
        <p:txBody>
          <a:bodyPr/>
          <a:lstStyle/>
          <a:p>
            <a:r>
              <a:rPr lang="en-US"/>
              <a:t>Slide </a:t>
            </a:r>
            <a:fld id="{CF879DC4-E5F3-4934-A891-C0B85DD76006}" type="slidenum">
              <a:rPr lang="en-US" smtClean="0"/>
              <a:pPr/>
              <a:t>178</a:t>
            </a:fld>
            <a:endParaRPr lang="en-US"/>
          </a:p>
        </p:txBody>
      </p:sp>
    </p:spTree>
    <p:extLst>
      <p:ext uri="{BB962C8B-B14F-4D97-AF65-F5344CB8AC3E}">
        <p14:creationId xmlns:p14="http://schemas.microsoft.com/office/powerpoint/2010/main" val="25917763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Graphic shows a load-displacement diagram for both</a:t>
            </a:r>
            <a:r>
              <a:rPr lang="en-US" baseline="0" dirty="0"/>
              <a:t> low-toughness and high-toughness material. The low-toughness material ruptures at a low displacement. The high-toughness material achieves larger displacement and inelastic displacement.</a:t>
            </a:r>
            <a:endParaRPr lang="en-US" b="1"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18</a:t>
            </a:fld>
            <a:endParaRPr lang="en-US"/>
          </a:p>
        </p:txBody>
      </p:sp>
    </p:spTree>
    <p:extLst>
      <p:ext uri="{BB962C8B-B14F-4D97-AF65-F5344CB8AC3E}">
        <p14:creationId xmlns:p14="http://schemas.microsoft.com/office/powerpoint/2010/main" val="2862861883"/>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Graphic shows the K region of the beam web inside of the </a:t>
            </a:r>
            <a:r>
              <a:rPr lang="en-US" dirty="0" err="1"/>
              <a:t>radiused</a:t>
            </a:r>
            <a:r>
              <a:rPr lang="en-US" dirty="0"/>
              <a:t> fillet</a:t>
            </a:r>
            <a:r>
              <a:rPr lang="en-US" baseline="0" dirty="0"/>
              <a:t> web-to-flange transition.</a:t>
            </a:r>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19</a:t>
            </a:fld>
            <a:endParaRPr lang="en-US"/>
          </a:p>
        </p:txBody>
      </p:sp>
    </p:spTree>
    <p:extLst>
      <p:ext uri="{BB962C8B-B14F-4D97-AF65-F5344CB8AC3E}">
        <p14:creationId xmlns:p14="http://schemas.microsoft.com/office/powerpoint/2010/main" val="102302778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endParaRPr lang="en-US"/>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a:t>
            </a:fld>
            <a:endParaRPr lang="en-US"/>
          </a:p>
        </p:txBody>
      </p:sp>
    </p:spTree>
    <p:extLst>
      <p:ext uri="{BB962C8B-B14F-4D97-AF65-F5344CB8AC3E}">
        <p14:creationId xmlns:p14="http://schemas.microsoft.com/office/powerpoint/2010/main" val="1517459085"/>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Graphic shows the K region of the beam web inside of the </a:t>
            </a:r>
            <a:r>
              <a:rPr lang="en-US" dirty="0" err="1"/>
              <a:t>radiused</a:t>
            </a:r>
            <a:r>
              <a:rPr lang="en-US" dirty="0"/>
              <a:t> fillet</a:t>
            </a:r>
            <a:r>
              <a:rPr lang="en-US" baseline="0" dirty="0"/>
              <a:t> web-to-flange transition with the k dimension denoted and the K-region indicated to be 1.5” inside of the toe of the fillet.</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20</a:t>
            </a:fld>
            <a:endParaRPr lang="en-US"/>
          </a:p>
        </p:txBody>
      </p:sp>
    </p:spTree>
    <p:extLst>
      <p:ext uri="{BB962C8B-B14F-4D97-AF65-F5344CB8AC3E}">
        <p14:creationId xmlns:p14="http://schemas.microsoft.com/office/powerpoint/2010/main" val="11210587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Graphic shows yield strength of multiple test specimens graphed as a function of their b/t</a:t>
            </a:r>
            <a:r>
              <a:rPr lang="en-US" baseline="0" dirty="0"/>
              <a:t> ratios. The graph shows substantial scatter, with generally higher strength for lower b/t.</a:t>
            </a:r>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21</a:t>
            </a:fld>
            <a:endParaRPr lang="en-US"/>
          </a:p>
        </p:txBody>
      </p:sp>
    </p:spTree>
    <p:extLst>
      <p:ext uri="{BB962C8B-B14F-4D97-AF65-F5344CB8AC3E}">
        <p14:creationId xmlns:p14="http://schemas.microsoft.com/office/powerpoint/2010/main" val="16346511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179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61795" name="Rectangle 7"/>
          <p:cNvSpPr>
            <a:spLocks noGrp="1" noChangeArrowheads="1"/>
          </p:cNvSpPr>
          <p:nvPr>
            <p:ph type="sldNum" sz="quarter" idx="5"/>
          </p:nvPr>
        </p:nvSpPr>
        <p:spPr>
          <a:noFill/>
        </p:spPr>
        <p:txBody>
          <a:bodyPr/>
          <a:lstStyle/>
          <a:p>
            <a:pPr defTabSz="908050"/>
            <a:r>
              <a:rPr lang="en-US"/>
              <a:t>Slide </a:t>
            </a:r>
            <a:fld id="{9BA6B3F6-641E-4CDB-AEBC-E6DC6348546E}" type="slidenum">
              <a:rPr lang="en-US" smtClean="0"/>
              <a:pPr defTabSz="908050"/>
              <a:t>23</a:t>
            </a:fld>
            <a:endParaRPr lang="en-US"/>
          </a:p>
        </p:txBody>
      </p:sp>
      <p:sp>
        <p:nvSpPr>
          <p:cNvPr id="161796" name="Rectangle 2"/>
          <p:cNvSpPr>
            <a:spLocks noGrp="1" noRot="1" noChangeAspect="1" noChangeArrowheads="1" noTextEdit="1"/>
          </p:cNvSpPr>
          <p:nvPr>
            <p:ph type="sldImg"/>
          </p:nvPr>
        </p:nvSpPr>
        <p:spPr>
          <a:xfrm>
            <a:off x="1260475" y="720725"/>
            <a:ext cx="4797425" cy="3598863"/>
          </a:xfrm>
          <a:ln/>
        </p:spPr>
      </p:sp>
      <p:sp>
        <p:nvSpPr>
          <p:cNvPr id="161797" name="Rectangle 3"/>
          <p:cNvSpPr>
            <a:spLocks noGrp="1" noChangeArrowheads="1"/>
          </p:cNvSpPr>
          <p:nvPr>
            <p:ph type="body" idx="1"/>
          </p:nvPr>
        </p:nvSpPr>
        <p:spPr>
          <a:noFill/>
          <a:ln/>
        </p:spPr>
        <p:txBody>
          <a:bodyPr/>
          <a:lstStyle/>
          <a:p>
            <a:pPr eaLnBrk="1" hangingPunct="1"/>
            <a:r>
              <a:rPr lang="en-US" dirty="0"/>
              <a:t>Graphic shows beam-to-column connection diagram with welded top and bottom plates, and moment-displacement diagram with the hysteresis somewhat similar to a parallelogram, but with a curved transition from elastic to yielding. </a:t>
            </a:r>
          </a:p>
          <a:p>
            <a:pPr eaLnBrk="1" hangingPunct="1"/>
            <a:endParaRPr lang="en-US" dirty="0"/>
          </a:p>
          <a:p>
            <a:pPr eaLnBrk="1" hangingPunct="1"/>
            <a:r>
              <a:rPr lang="en-US" dirty="0"/>
              <a:t>Load-deflection diagram for repeated reversed loads on welded joints performed under laboratory conditions in late 1960s and early 1970s.  It shows relative stability of connection and its large capacity to absorb energy.  Tests of joints with welded flanges and bolted webs showed similar stability and essentially same capacity.  Northridge earthquake and subsequent laboratory testing have shown serious problems with particular welded joints.  It turns out that it is somewhat difficult to actually achieve the behavior represented on this diagram.</a:t>
            </a:r>
          </a:p>
        </p:txBody>
      </p:sp>
    </p:spTree>
    <p:extLst>
      <p:ext uri="{BB962C8B-B14F-4D97-AF65-F5344CB8AC3E}">
        <p14:creationId xmlns:p14="http://schemas.microsoft.com/office/powerpoint/2010/main" val="38023611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281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62819" name="Rectangle 7"/>
          <p:cNvSpPr>
            <a:spLocks noGrp="1" noChangeArrowheads="1"/>
          </p:cNvSpPr>
          <p:nvPr>
            <p:ph type="sldNum" sz="quarter" idx="5"/>
          </p:nvPr>
        </p:nvSpPr>
        <p:spPr>
          <a:noFill/>
        </p:spPr>
        <p:txBody>
          <a:bodyPr/>
          <a:lstStyle/>
          <a:p>
            <a:pPr defTabSz="908050"/>
            <a:r>
              <a:rPr lang="en-US"/>
              <a:t>Slide </a:t>
            </a:r>
            <a:fld id="{5E1C9AFC-5D73-46F0-A890-75A3C04D7A5B}" type="slidenum">
              <a:rPr lang="en-US" smtClean="0"/>
              <a:pPr defTabSz="908050"/>
              <a:t>24</a:t>
            </a:fld>
            <a:endParaRPr lang="en-US"/>
          </a:p>
        </p:txBody>
      </p:sp>
      <p:sp>
        <p:nvSpPr>
          <p:cNvPr id="162820" name="Rectangle 2"/>
          <p:cNvSpPr>
            <a:spLocks noGrp="1" noRot="1" noChangeAspect="1" noChangeArrowheads="1" noTextEdit="1"/>
          </p:cNvSpPr>
          <p:nvPr>
            <p:ph type="sldImg"/>
          </p:nvPr>
        </p:nvSpPr>
        <p:spPr>
          <a:xfrm>
            <a:off x="1260475" y="720725"/>
            <a:ext cx="4797425" cy="3598863"/>
          </a:xfrm>
          <a:ln/>
        </p:spPr>
      </p:sp>
      <p:sp>
        <p:nvSpPr>
          <p:cNvPr id="162821"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Graphic shows beam-to-column connection diagram with bolted top and bottom plates, and moment-displacement diagram with the hysteresis with a pinched region in the center and increasing stiffness at larger displacement.</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Note mildly pinched hysteresis from slipping of bolts in holes.</a:t>
            </a:r>
          </a:p>
          <a:p>
            <a:pPr eaLnBrk="1" hangingPunct="1"/>
            <a:endParaRPr lang="en-US" dirty="0"/>
          </a:p>
        </p:txBody>
      </p:sp>
    </p:spTree>
    <p:extLst>
      <p:ext uri="{BB962C8B-B14F-4D97-AF65-F5344CB8AC3E}">
        <p14:creationId xmlns:p14="http://schemas.microsoft.com/office/powerpoint/2010/main" val="370950327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42"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63843" name="Rectangle 7"/>
          <p:cNvSpPr>
            <a:spLocks noGrp="1" noChangeArrowheads="1"/>
          </p:cNvSpPr>
          <p:nvPr>
            <p:ph type="sldNum" sz="quarter" idx="5"/>
          </p:nvPr>
        </p:nvSpPr>
        <p:spPr>
          <a:noFill/>
        </p:spPr>
        <p:txBody>
          <a:bodyPr/>
          <a:lstStyle/>
          <a:p>
            <a:pPr defTabSz="908050"/>
            <a:r>
              <a:rPr lang="en-US"/>
              <a:t>Slide </a:t>
            </a:r>
            <a:fld id="{85E1DE84-24CC-4EC2-8504-279682113504}" type="slidenum">
              <a:rPr lang="en-US" smtClean="0"/>
              <a:pPr defTabSz="908050"/>
              <a:t>25</a:t>
            </a:fld>
            <a:endParaRPr lang="en-US"/>
          </a:p>
        </p:txBody>
      </p:sp>
      <p:sp>
        <p:nvSpPr>
          <p:cNvPr id="163844" name="Rectangle 2"/>
          <p:cNvSpPr>
            <a:spLocks noGrp="1" noRot="1" noChangeAspect="1" noChangeArrowheads="1" noTextEdit="1"/>
          </p:cNvSpPr>
          <p:nvPr>
            <p:ph type="sldImg"/>
          </p:nvPr>
        </p:nvSpPr>
        <p:spPr>
          <a:xfrm>
            <a:off x="1260475" y="720725"/>
            <a:ext cx="4797425" cy="3598863"/>
          </a:xfrm>
          <a:ln/>
        </p:spPr>
      </p:sp>
      <p:sp>
        <p:nvSpPr>
          <p:cNvPr id="163845"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 beam-to-column connection diagram with welded top and bottom flanges and a bolted single-plate connection at the web. Notes indicate the column to be stronger than the beam in flexure, and continuity</a:t>
            </a:r>
            <a:r>
              <a:rPr lang="en-US" baseline="0" dirty="0"/>
              <a:t> plates if required</a:t>
            </a:r>
            <a:r>
              <a:rPr lang="en-US" dirty="0"/>
              <a:t>. Backing is shown at flange welds. </a:t>
            </a:r>
          </a:p>
          <a:p>
            <a:pPr eaLnBrk="1" hangingPunct="1"/>
            <a:endParaRPr lang="en-US" dirty="0"/>
          </a:p>
          <a:p>
            <a:pPr eaLnBrk="1" hangingPunct="1"/>
            <a:r>
              <a:rPr lang="en-US" dirty="0"/>
              <a:t>The Northridge earthquake revealed serious flaws in the performance of welded joints in steel moment frames.  The drawing illustrates the particular detail that had received prescriptive acceptance for seismic-resistant design in the decade prior to Northridge.  The only real variable was the weld from the shear tab to the beam web, which was required in beams in which the web represented more than 30% of the plastic flexural capacity.</a:t>
            </a:r>
          </a:p>
          <a:p>
            <a:pPr eaLnBrk="1" hangingPunct="1"/>
            <a:endParaRPr lang="en-US" dirty="0"/>
          </a:p>
          <a:p>
            <a:pPr eaLnBrk="1" hangingPunct="1"/>
            <a:endParaRPr lang="en-US" dirty="0"/>
          </a:p>
        </p:txBody>
      </p:sp>
    </p:spTree>
    <p:extLst>
      <p:ext uri="{BB962C8B-B14F-4D97-AF65-F5344CB8AC3E}">
        <p14:creationId xmlns:p14="http://schemas.microsoft.com/office/powerpoint/2010/main" val="2807079795"/>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Graphic shows detail of steel backing at a complete joint penetration groove weld with multiple weld</a:t>
            </a:r>
            <a:r>
              <a:rPr lang="en-US" baseline="0" dirty="0"/>
              <a:t> passes.</a:t>
            </a:r>
            <a:r>
              <a:rPr lang="en-US" dirty="0"/>
              <a:t> </a:t>
            </a:r>
          </a:p>
          <a:p>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26</a:t>
            </a:fld>
            <a:endParaRPr lang="en-US"/>
          </a:p>
        </p:txBody>
      </p:sp>
    </p:spTree>
    <p:extLst>
      <p:ext uri="{BB962C8B-B14F-4D97-AF65-F5344CB8AC3E}">
        <p14:creationId xmlns:p14="http://schemas.microsoft.com/office/powerpoint/2010/main" val="1279995970"/>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8962"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68963" name="Rectangle 7"/>
          <p:cNvSpPr>
            <a:spLocks noGrp="1" noChangeArrowheads="1"/>
          </p:cNvSpPr>
          <p:nvPr>
            <p:ph type="sldNum" sz="quarter" idx="5"/>
          </p:nvPr>
        </p:nvSpPr>
        <p:spPr>
          <a:noFill/>
        </p:spPr>
        <p:txBody>
          <a:bodyPr/>
          <a:lstStyle/>
          <a:p>
            <a:pPr defTabSz="908050"/>
            <a:r>
              <a:rPr lang="en-US"/>
              <a:t>Slide </a:t>
            </a:r>
            <a:fld id="{F9C931B9-21D1-45DB-899F-0162C50A7767}" type="slidenum">
              <a:rPr lang="en-US" smtClean="0"/>
              <a:pPr defTabSz="908050"/>
              <a:t>27</a:t>
            </a:fld>
            <a:endParaRPr lang="en-US"/>
          </a:p>
        </p:txBody>
      </p:sp>
      <p:sp>
        <p:nvSpPr>
          <p:cNvPr id="168964" name="Rectangle 2"/>
          <p:cNvSpPr>
            <a:spLocks noGrp="1" noRot="1" noChangeAspect="1" noChangeArrowheads="1" noTextEdit="1"/>
          </p:cNvSpPr>
          <p:nvPr>
            <p:ph type="sldImg"/>
          </p:nvPr>
        </p:nvSpPr>
        <p:spPr>
          <a:xfrm>
            <a:off x="1260475" y="720725"/>
            <a:ext cx="4797425" cy="3598863"/>
          </a:xfrm>
          <a:ln/>
        </p:spPr>
      </p:sp>
      <p:sp>
        <p:nvSpPr>
          <p:cNvPr id="168965" name="Rectangle 3"/>
          <p:cNvSpPr>
            <a:spLocks noGrp="1" noChangeArrowheads="1"/>
          </p:cNvSpPr>
          <p:nvPr>
            <p:ph type="body" idx="1"/>
          </p:nvPr>
        </p:nvSpPr>
        <p:spPr>
          <a:noFill/>
          <a:ln/>
        </p:spPr>
        <p:txBody>
          <a:bodyPr/>
          <a:lstStyle/>
          <a:p>
            <a:pPr eaLnBrk="1" hangingPunct="1"/>
            <a:r>
              <a:rPr lang="en-US" dirty="0"/>
              <a:t>The photo shows a cut and polished specimen with a crack at the fusion line between the weld and the column flange.  Note that the backup bar is not attached to the column flange, which creates a notch normal to the stress in the flange.  The section is cut at the centerline of the beam; thus, the beam web beyond the weld access hole appears as the upward curving line at the right.  Note that at the instant the beam flange is in tension due to lateral sway, the column flange at the weld is also likely to be in tension.</a:t>
            </a:r>
          </a:p>
        </p:txBody>
      </p:sp>
    </p:spTree>
    <p:extLst>
      <p:ext uri="{BB962C8B-B14F-4D97-AF65-F5344CB8AC3E}">
        <p14:creationId xmlns:p14="http://schemas.microsoft.com/office/powerpoint/2010/main" val="2116942335"/>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4866"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64867" name="Rectangle 7"/>
          <p:cNvSpPr>
            <a:spLocks noGrp="1" noChangeArrowheads="1"/>
          </p:cNvSpPr>
          <p:nvPr>
            <p:ph type="sldNum" sz="quarter" idx="5"/>
          </p:nvPr>
        </p:nvSpPr>
        <p:spPr>
          <a:noFill/>
        </p:spPr>
        <p:txBody>
          <a:bodyPr/>
          <a:lstStyle/>
          <a:p>
            <a:pPr defTabSz="908050"/>
            <a:r>
              <a:rPr lang="en-US"/>
              <a:t>Slide </a:t>
            </a:r>
            <a:fld id="{FF04952E-38E6-44F2-BD21-6759572DC2FE}" type="slidenum">
              <a:rPr lang="en-US" smtClean="0"/>
              <a:pPr defTabSz="908050"/>
              <a:t>28</a:t>
            </a:fld>
            <a:endParaRPr lang="en-US"/>
          </a:p>
        </p:txBody>
      </p:sp>
      <p:sp>
        <p:nvSpPr>
          <p:cNvPr id="164868" name="Rectangle 2"/>
          <p:cNvSpPr>
            <a:spLocks noGrp="1" noRot="1" noChangeAspect="1" noChangeArrowheads="1" noTextEdit="1"/>
          </p:cNvSpPr>
          <p:nvPr>
            <p:ph type="sldImg"/>
          </p:nvPr>
        </p:nvSpPr>
        <p:spPr>
          <a:xfrm>
            <a:off x="1260475" y="720725"/>
            <a:ext cx="4797425" cy="3598863"/>
          </a:xfrm>
          <a:ln/>
        </p:spPr>
      </p:sp>
      <p:sp>
        <p:nvSpPr>
          <p:cNvPr id="164869" name="Rectangle 3"/>
          <p:cNvSpPr>
            <a:spLocks noGrp="1" noChangeArrowheads="1"/>
          </p:cNvSpPr>
          <p:nvPr>
            <p:ph type="body" idx="1"/>
          </p:nvPr>
        </p:nvSpPr>
        <p:spPr>
          <a:noFill/>
          <a:ln/>
        </p:spPr>
        <p:txBody>
          <a:bodyPr/>
          <a:lstStyle/>
          <a:p>
            <a:pPr eaLnBrk="1" hangingPunct="1"/>
            <a:r>
              <a:rPr lang="en-US" dirty="0"/>
              <a:t>The photograph shows a fracture resulting in a divot being removed from the column flange adjacent to the toe of the full penetration weld at the beam flange.</a:t>
            </a:r>
          </a:p>
        </p:txBody>
      </p:sp>
    </p:spTree>
    <p:extLst>
      <p:ext uri="{BB962C8B-B14F-4D97-AF65-F5344CB8AC3E}">
        <p14:creationId xmlns:p14="http://schemas.microsoft.com/office/powerpoint/2010/main" val="2107964655"/>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5890"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65891" name="Rectangle 7"/>
          <p:cNvSpPr>
            <a:spLocks noGrp="1" noChangeArrowheads="1"/>
          </p:cNvSpPr>
          <p:nvPr>
            <p:ph type="sldNum" sz="quarter" idx="5"/>
          </p:nvPr>
        </p:nvSpPr>
        <p:spPr>
          <a:noFill/>
        </p:spPr>
        <p:txBody>
          <a:bodyPr/>
          <a:lstStyle/>
          <a:p>
            <a:pPr defTabSz="908050"/>
            <a:r>
              <a:rPr lang="en-US"/>
              <a:t>Slide </a:t>
            </a:r>
            <a:fld id="{1EE96F6B-403F-41F2-9B87-47EE1E7051A3}" type="slidenum">
              <a:rPr lang="en-US" smtClean="0"/>
              <a:pPr defTabSz="908050"/>
              <a:t>29</a:t>
            </a:fld>
            <a:endParaRPr lang="en-US"/>
          </a:p>
        </p:txBody>
      </p:sp>
      <p:sp>
        <p:nvSpPr>
          <p:cNvPr id="165892" name="Rectangle 2"/>
          <p:cNvSpPr>
            <a:spLocks noGrp="1" noRot="1" noChangeAspect="1" noChangeArrowheads="1" noTextEdit="1"/>
          </p:cNvSpPr>
          <p:nvPr>
            <p:ph type="sldImg"/>
          </p:nvPr>
        </p:nvSpPr>
        <p:spPr>
          <a:xfrm>
            <a:off x="1260475" y="720725"/>
            <a:ext cx="4797425" cy="3598863"/>
          </a:xfrm>
          <a:ln/>
        </p:spPr>
      </p:sp>
      <p:sp>
        <p:nvSpPr>
          <p:cNvPr id="165893"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 photo of column with fractured flange and web.</a:t>
            </a:r>
            <a:r>
              <a:rPr lang="en-US" baseline="0" dirty="0"/>
              <a:t> The fracture line appears to go through one flange near the beam weld and entirely through the web.</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Many of the buildings that experienced failures similar to that shown in the slide exhibited very little obvious signs of distress.</a:t>
            </a:r>
          </a:p>
          <a:p>
            <a:pPr eaLnBrk="1" hangingPunct="1"/>
            <a:endParaRPr lang="en-US" dirty="0"/>
          </a:p>
        </p:txBody>
      </p:sp>
    </p:spTree>
    <p:extLst>
      <p:ext uri="{BB962C8B-B14F-4D97-AF65-F5344CB8AC3E}">
        <p14:creationId xmlns:p14="http://schemas.microsoft.com/office/powerpoint/2010/main" val="3739533785"/>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691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66915" name="Rectangle 7"/>
          <p:cNvSpPr>
            <a:spLocks noGrp="1" noChangeArrowheads="1"/>
          </p:cNvSpPr>
          <p:nvPr>
            <p:ph type="sldNum" sz="quarter" idx="5"/>
          </p:nvPr>
        </p:nvSpPr>
        <p:spPr>
          <a:noFill/>
        </p:spPr>
        <p:txBody>
          <a:bodyPr/>
          <a:lstStyle/>
          <a:p>
            <a:pPr defTabSz="908050"/>
            <a:r>
              <a:rPr lang="en-US"/>
              <a:t>Slide </a:t>
            </a:r>
            <a:fld id="{2ABF4B42-564C-4FE9-B51E-09262BA7FABC}" type="slidenum">
              <a:rPr lang="en-US" smtClean="0"/>
              <a:pPr defTabSz="908050"/>
              <a:t>30</a:t>
            </a:fld>
            <a:endParaRPr lang="en-US"/>
          </a:p>
        </p:txBody>
      </p:sp>
      <p:sp>
        <p:nvSpPr>
          <p:cNvPr id="166916" name="Rectangle 2"/>
          <p:cNvSpPr>
            <a:spLocks noGrp="1" noRot="1" noChangeAspect="1" noChangeArrowheads="1" noTextEdit="1"/>
          </p:cNvSpPr>
          <p:nvPr>
            <p:ph type="sldImg"/>
          </p:nvPr>
        </p:nvSpPr>
        <p:spPr>
          <a:xfrm>
            <a:off x="1260475" y="720725"/>
            <a:ext cx="4797425" cy="3598863"/>
          </a:xfrm>
          <a:ln/>
        </p:spPr>
      </p:sp>
      <p:sp>
        <p:nvSpPr>
          <p:cNvPr id="166917" name="Rectangle 3"/>
          <p:cNvSpPr>
            <a:spLocks noGrp="1" noChangeArrowheads="1"/>
          </p:cNvSpPr>
          <p:nvPr>
            <p:ph type="body" idx="1"/>
          </p:nvPr>
        </p:nvSpPr>
        <p:spPr>
          <a:noFill/>
          <a:ln/>
        </p:spPr>
        <p:txBody>
          <a:bodyPr/>
          <a:lstStyle/>
          <a:p>
            <a:pPr eaLnBrk="1" hangingPunct="1"/>
            <a:r>
              <a:rPr lang="en-US" dirty="0"/>
              <a:t>Photo showing crack in column flange at beam flange weld location.  Note that the beam web and the weld access hole for the beam appear at the right side of the photo. A large divot of column-flange steel has pulled out.</a:t>
            </a:r>
          </a:p>
        </p:txBody>
      </p:sp>
    </p:spTree>
    <p:extLst>
      <p:ext uri="{BB962C8B-B14F-4D97-AF65-F5344CB8AC3E}">
        <p14:creationId xmlns:p14="http://schemas.microsoft.com/office/powerpoint/2010/main" val="250993129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745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47459" name="Rectangle 7"/>
          <p:cNvSpPr>
            <a:spLocks noGrp="1" noChangeArrowheads="1"/>
          </p:cNvSpPr>
          <p:nvPr>
            <p:ph type="sldNum" sz="quarter" idx="5"/>
          </p:nvPr>
        </p:nvSpPr>
        <p:spPr>
          <a:noFill/>
        </p:spPr>
        <p:txBody>
          <a:bodyPr/>
          <a:lstStyle/>
          <a:p>
            <a:pPr defTabSz="908050"/>
            <a:r>
              <a:rPr lang="en-US"/>
              <a:t>Slide </a:t>
            </a:r>
            <a:fld id="{083D4221-72B8-4AA9-839C-880A8D1D04BF}" type="slidenum">
              <a:rPr lang="en-US" smtClean="0"/>
              <a:pPr defTabSz="908050"/>
              <a:t>3</a:t>
            </a:fld>
            <a:endParaRPr lang="en-US"/>
          </a:p>
        </p:txBody>
      </p:sp>
      <p:sp>
        <p:nvSpPr>
          <p:cNvPr id="147460" name="Rectangle 2"/>
          <p:cNvSpPr>
            <a:spLocks noGrp="1" noRot="1" noChangeAspect="1" noChangeArrowheads="1" noTextEdit="1"/>
          </p:cNvSpPr>
          <p:nvPr>
            <p:ph type="sldImg"/>
          </p:nvPr>
        </p:nvSpPr>
        <p:spPr>
          <a:xfrm>
            <a:off x="1260475" y="720725"/>
            <a:ext cx="4797425" cy="3598863"/>
          </a:xfrm>
          <a:ln/>
        </p:spPr>
      </p:sp>
      <p:sp>
        <p:nvSpPr>
          <p:cNvPr id="147461" name="Rectangle 3"/>
          <p:cNvSpPr>
            <a:spLocks noGrp="1" noChangeArrowheads="1"/>
          </p:cNvSpPr>
          <p:nvPr>
            <p:ph type="body" idx="1"/>
          </p:nvPr>
        </p:nvSpPr>
        <p:spPr>
          <a:noFill/>
          <a:ln/>
        </p:spPr>
        <p:txBody>
          <a:bodyPr/>
          <a:lstStyle/>
          <a:p>
            <a:pPr eaLnBrk="1" hangingPunct="1"/>
            <a:r>
              <a:rPr lang="en-US" dirty="0"/>
              <a:t>Table of contents.  Note that most of the substance, except the first two items, is taken from the AISC 341 </a:t>
            </a:r>
            <a:r>
              <a:rPr lang="en-US" i="1" dirty="0"/>
              <a:t>Seismic Provisions for Steel Buildings</a:t>
            </a:r>
            <a:r>
              <a:rPr lang="en-US" dirty="0"/>
              <a:t>, which is referenced by the </a:t>
            </a:r>
            <a:r>
              <a:rPr lang="en-US" i="1" dirty="0"/>
              <a:t>Standard.</a:t>
            </a:r>
          </a:p>
          <a:p>
            <a:pPr eaLnBrk="1" hangingPunct="1"/>
            <a:r>
              <a:rPr lang="en-US" dirty="0"/>
              <a:t>Some of the examples in this topic draw heavily on the FEMA 1051 Design Examples CD.  Please see this CD for additional details.</a:t>
            </a:r>
          </a:p>
          <a:p>
            <a:pPr eaLnBrk="1" hangingPunct="1"/>
            <a:endParaRPr lang="en-US" dirty="0"/>
          </a:p>
          <a:p>
            <a:pPr eaLnBrk="1" hangingPunct="1"/>
            <a:endParaRPr lang="en-US" dirty="0"/>
          </a:p>
          <a:p>
            <a:pPr eaLnBrk="1" hangingPunct="1"/>
            <a:endParaRPr lang="en-US" dirty="0"/>
          </a:p>
        </p:txBody>
      </p:sp>
    </p:spTree>
    <p:extLst>
      <p:ext uri="{BB962C8B-B14F-4D97-AF65-F5344CB8AC3E}">
        <p14:creationId xmlns:p14="http://schemas.microsoft.com/office/powerpoint/2010/main" val="570680716"/>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793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67939" name="Rectangle 7"/>
          <p:cNvSpPr>
            <a:spLocks noGrp="1" noChangeArrowheads="1"/>
          </p:cNvSpPr>
          <p:nvPr>
            <p:ph type="sldNum" sz="quarter" idx="5"/>
          </p:nvPr>
        </p:nvSpPr>
        <p:spPr>
          <a:noFill/>
        </p:spPr>
        <p:txBody>
          <a:bodyPr/>
          <a:lstStyle/>
          <a:p>
            <a:pPr defTabSz="908050"/>
            <a:r>
              <a:rPr lang="en-US"/>
              <a:t>Slide </a:t>
            </a:r>
            <a:fld id="{90A4B172-DB47-4637-A785-8F5CF9DAB42D}" type="slidenum">
              <a:rPr lang="en-US" smtClean="0"/>
              <a:pPr defTabSz="908050"/>
              <a:t>31</a:t>
            </a:fld>
            <a:endParaRPr lang="en-US"/>
          </a:p>
        </p:txBody>
      </p:sp>
      <p:sp>
        <p:nvSpPr>
          <p:cNvPr id="167940" name="Rectangle 2"/>
          <p:cNvSpPr>
            <a:spLocks noGrp="1" noRot="1" noChangeAspect="1" noChangeArrowheads="1" noTextEdit="1"/>
          </p:cNvSpPr>
          <p:nvPr>
            <p:ph type="sldImg"/>
          </p:nvPr>
        </p:nvSpPr>
        <p:spPr>
          <a:xfrm>
            <a:off x="1260475" y="720725"/>
            <a:ext cx="4797425" cy="3598863"/>
          </a:xfrm>
          <a:ln/>
        </p:spPr>
      </p:sp>
      <p:sp>
        <p:nvSpPr>
          <p:cNvPr id="167941" name="Rectangle 3"/>
          <p:cNvSpPr>
            <a:spLocks noGrp="1" noChangeArrowheads="1"/>
          </p:cNvSpPr>
          <p:nvPr>
            <p:ph type="body" idx="1"/>
          </p:nvPr>
        </p:nvSpPr>
        <p:spPr>
          <a:noFill/>
          <a:ln/>
        </p:spPr>
        <p:txBody>
          <a:bodyPr/>
          <a:lstStyle/>
          <a:p>
            <a:pPr eaLnBrk="1" hangingPunct="1"/>
            <a:r>
              <a:rPr lang="en-US" dirty="0"/>
              <a:t>The photo is a </a:t>
            </a:r>
            <a:r>
              <a:rPr lang="en-US" dirty="0" err="1"/>
              <a:t>closeup</a:t>
            </a:r>
            <a:r>
              <a:rPr lang="en-US" dirty="0"/>
              <a:t> view of the weld between the bottom flange of a beam and the flange of a column.  Note the crack between the weld and the column flange.  Also note the backup bar and the runoff tab (the diagonal bar) at the left edge of the beam flange.  (The joint had been covered with spray-on fireproofing.) A </a:t>
            </a:r>
            <a:r>
              <a:rPr lang="en-US" dirty="0" err="1"/>
              <a:t>fracrure</a:t>
            </a:r>
            <a:r>
              <a:rPr lang="en-US" dirty="0"/>
              <a:t> in the weld at the face of the column is visible.</a:t>
            </a:r>
          </a:p>
        </p:txBody>
      </p:sp>
    </p:spTree>
    <p:extLst>
      <p:ext uri="{BB962C8B-B14F-4D97-AF65-F5344CB8AC3E}">
        <p14:creationId xmlns:p14="http://schemas.microsoft.com/office/powerpoint/2010/main" val="135937082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9986"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69987" name="Rectangle 7"/>
          <p:cNvSpPr>
            <a:spLocks noGrp="1" noChangeArrowheads="1"/>
          </p:cNvSpPr>
          <p:nvPr>
            <p:ph type="sldNum" sz="quarter" idx="5"/>
          </p:nvPr>
        </p:nvSpPr>
        <p:spPr>
          <a:noFill/>
        </p:spPr>
        <p:txBody>
          <a:bodyPr/>
          <a:lstStyle/>
          <a:p>
            <a:pPr defTabSz="908050"/>
            <a:r>
              <a:rPr lang="en-US"/>
              <a:t>Slide </a:t>
            </a:r>
            <a:fld id="{772DFBDC-C76F-440F-8EB6-6C522AAE794A}" type="slidenum">
              <a:rPr lang="en-US" smtClean="0"/>
              <a:pPr defTabSz="908050"/>
              <a:t>32</a:t>
            </a:fld>
            <a:endParaRPr lang="en-US"/>
          </a:p>
        </p:txBody>
      </p:sp>
      <p:sp>
        <p:nvSpPr>
          <p:cNvPr id="169988" name="Rectangle 2"/>
          <p:cNvSpPr>
            <a:spLocks noGrp="1" noRot="1" noChangeAspect="1" noChangeArrowheads="1" noTextEdit="1"/>
          </p:cNvSpPr>
          <p:nvPr>
            <p:ph type="sldImg"/>
          </p:nvPr>
        </p:nvSpPr>
        <p:spPr>
          <a:xfrm>
            <a:off x="1260475" y="720725"/>
            <a:ext cx="4797425" cy="3598863"/>
          </a:xfrm>
          <a:ln/>
        </p:spPr>
      </p:sp>
      <p:sp>
        <p:nvSpPr>
          <p:cNvPr id="169989" name="Rectangle 3"/>
          <p:cNvSpPr>
            <a:spLocks noGrp="1" noChangeArrowheads="1"/>
          </p:cNvSpPr>
          <p:nvPr>
            <p:ph type="body" idx="1"/>
          </p:nvPr>
        </p:nvSpPr>
        <p:spPr>
          <a:noFill/>
          <a:ln/>
        </p:spPr>
        <p:txBody>
          <a:bodyPr/>
          <a:lstStyle/>
          <a:p>
            <a:pPr eaLnBrk="1" hangingPunct="1"/>
            <a:r>
              <a:rPr lang="en-US" dirty="0"/>
              <a:t>Graphics: 6 diagrams show fractures at beam bottom-flange to column-flange welded joints.</a:t>
            </a:r>
          </a:p>
          <a:p>
            <a:pPr eaLnBrk="1" hangingPunct="1"/>
            <a:r>
              <a:rPr lang="en-US" dirty="0"/>
              <a:t>Weld:</a:t>
            </a:r>
            <a:r>
              <a:rPr lang="en-US" baseline="0" dirty="0"/>
              <a:t> fracture is through weld material.</a:t>
            </a:r>
          </a:p>
          <a:p>
            <a:pPr eaLnBrk="1" hangingPunct="1"/>
            <a:r>
              <a:rPr lang="en-US" baseline="0" dirty="0"/>
              <a:t>Weld fusion: Fracture is at weld-column boundary.</a:t>
            </a:r>
          </a:p>
          <a:p>
            <a:pPr eaLnBrk="1" hangingPunct="1"/>
            <a:r>
              <a:rPr lang="en-US" baseline="0" dirty="0"/>
              <a:t>Column divot: fracture is within column flange, going from the bottom of the weld and above the joint.</a:t>
            </a:r>
          </a:p>
          <a:p>
            <a:pPr eaLnBrk="1" hangingPunct="1"/>
            <a:r>
              <a:rPr lang="en-US" baseline="0" dirty="0"/>
              <a:t>Column flange: fracture is across column flange.</a:t>
            </a:r>
          </a:p>
          <a:p>
            <a:pPr eaLnBrk="1" hangingPunct="1"/>
            <a:r>
              <a:rPr lang="en-US" baseline="0" dirty="0"/>
              <a:t>Heat affected zone: fracture is across beam flange.</a:t>
            </a:r>
          </a:p>
          <a:p>
            <a:pPr eaLnBrk="1" hangingPunct="1"/>
            <a:r>
              <a:rPr lang="en-US" baseline="0" dirty="0"/>
              <a:t>Lamellar tear: fracture is within column flange, but extending above and below the joint.</a:t>
            </a:r>
          </a:p>
          <a:p>
            <a:pPr eaLnBrk="1" hangingPunct="1"/>
            <a:endParaRPr lang="en-US" dirty="0"/>
          </a:p>
          <a:p>
            <a:pPr eaLnBrk="1" hangingPunct="1"/>
            <a:r>
              <a:rPr lang="en-US" dirty="0"/>
              <a:t>The figures are abstracted from </a:t>
            </a:r>
            <a:r>
              <a:rPr lang="en-US" i="1" dirty="0"/>
              <a:t>Interim Guidelines: Evaluation, Repair, Modification and Design of Welded Steel Moment Frame Structures</a:t>
            </a:r>
            <a:r>
              <a:rPr lang="en-US" dirty="0"/>
              <a:t>, the early SAC report (95-02) on the problems found at Northridge.  It is also available as FEMA 267, August 1995.  The majority of the cracks began at the root of the weld directly above the notch at the end of the backup bar.  Subsequent investigation determined that significant cracks exist in such joints that have not been exposed to seismic ground motion -- due to a combination of restraint of weld shrinkage, a ready-made notch, use of materials that are not “notch tough,” difficulties in inspection at the point in question, and other factors.</a:t>
            </a:r>
          </a:p>
          <a:p>
            <a:pPr eaLnBrk="1" hangingPunct="1"/>
            <a:endParaRPr lang="en-US" dirty="0"/>
          </a:p>
          <a:p>
            <a:pPr eaLnBrk="1" hangingPunct="1"/>
            <a:endParaRPr lang="en-US" dirty="0"/>
          </a:p>
        </p:txBody>
      </p:sp>
    </p:spTree>
    <p:extLst>
      <p:ext uri="{BB962C8B-B14F-4D97-AF65-F5344CB8AC3E}">
        <p14:creationId xmlns:p14="http://schemas.microsoft.com/office/powerpoint/2010/main" val="142934827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1010"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71011" name="Rectangle 7"/>
          <p:cNvSpPr>
            <a:spLocks noGrp="1" noChangeArrowheads="1"/>
          </p:cNvSpPr>
          <p:nvPr>
            <p:ph type="sldNum" sz="quarter" idx="5"/>
          </p:nvPr>
        </p:nvSpPr>
        <p:spPr>
          <a:noFill/>
        </p:spPr>
        <p:txBody>
          <a:bodyPr/>
          <a:lstStyle/>
          <a:p>
            <a:pPr defTabSz="908050"/>
            <a:r>
              <a:rPr lang="en-US"/>
              <a:t>Slide </a:t>
            </a:r>
            <a:fld id="{61152B98-BAD4-469B-ACC4-8F8F8C2FB8D5}" type="slidenum">
              <a:rPr lang="en-US" smtClean="0"/>
              <a:pPr defTabSz="908050"/>
              <a:t>33</a:t>
            </a:fld>
            <a:endParaRPr lang="en-US"/>
          </a:p>
        </p:txBody>
      </p:sp>
      <p:sp>
        <p:nvSpPr>
          <p:cNvPr id="171012" name="Rectangle 2"/>
          <p:cNvSpPr>
            <a:spLocks noGrp="1" noRot="1" noChangeAspect="1" noChangeArrowheads="1" noTextEdit="1"/>
          </p:cNvSpPr>
          <p:nvPr>
            <p:ph type="sldImg"/>
          </p:nvPr>
        </p:nvSpPr>
        <p:spPr>
          <a:xfrm>
            <a:off x="1260475" y="720725"/>
            <a:ext cx="4797425" cy="3598863"/>
          </a:xfrm>
          <a:ln/>
        </p:spPr>
      </p:sp>
      <p:sp>
        <p:nvSpPr>
          <p:cNvPr id="171013" name="Rectangle 3"/>
          <p:cNvSpPr>
            <a:spLocks noGrp="1" noChangeArrowheads="1"/>
          </p:cNvSpPr>
          <p:nvPr>
            <p:ph type="body" idx="1"/>
          </p:nvPr>
        </p:nvSpPr>
        <p:spPr>
          <a:noFill/>
          <a:ln/>
        </p:spPr>
        <p:txBody>
          <a:bodyPr/>
          <a:lstStyle/>
          <a:p>
            <a:pPr eaLnBrk="1" hangingPunct="1"/>
            <a:r>
              <a:rPr lang="en-US" dirty="0"/>
              <a:t>Graphics</a:t>
            </a:r>
            <a:r>
              <a:rPr lang="en-US" baseline="0" dirty="0"/>
              <a:t> show:</a:t>
            </a:r>
          </a:p>
          <a:p>
            <a:pPr eaLnBrk="1" hangingPunct="1"/>
            <a:r>
              <a:rPr lang="en-US" baseline="0" dirty="0"/>
              <a:t>Beam-column frame with beam section at column face (1) and slightly further from column face (2).</a:t>
            </a:r>
          </a:p>
          <a:p>
            <a:pPr eaLnBrk="1" hangingPunct="1"/>
            <a:r>
              <a:rPr lang="en-US" baseline="0" dirty="0"/>
              <a:t>Bema moment diagram with high moment at section 1 and lower at section 2.</a:t>
            </a:r>
          </a:p>
          <a:p>
            <a:pPr eaLnBrk="1" hangingPunct="1"/>
            <a:r>
              <a:rPr lang="en-US" baseline="0" dirty="0"/>
              <a:t>Cross section 1 is only the flanges; cross section 2 is the full wide-flange shape.</a:t>
            </a:r>
          </a:p>
          <a:p>
            <a:pPr eaLnBrk="1" hangingPunct="1"/>
            <a:r>
              <a:rPr lang="en-US" baseline="0" dirty="0"/>
              <a:t>Section 1 has high stress at flanges. Section 2 has stress distribution across entire section, with yielding at the flanges.</a:t>
            </a:r>
            <a:endParaRPr lang="en-US" dirty="0"/>
          </a:p>
          <a:p>
            <a:pPr eaLnBrk="1" hangingPunct="1"/>
            <a:endParaRPr lang="en-US" dirty="0"/>
          </a:p>
          <a:p>
            <a:pPr eaLnBrk="1" hangingPunct="1"/>
            <a:r>
              <a:rPr lang="en-US" dirty="0"/>
              <a:t>One of the inherent weaknesses of the joint is that the flange welds must be strong enough to develop substantial yielding in the beam away from the flange in order to dissipate significant energy.  The plastic section modulus is less at the welds and the gradient in the moment as one moves away from the column flange both combine to require that the ultimate strength of the weld be substantially more than the yield of the beam.  Another factor is that most available beams now have yield strengths of about 50 ksi (even though sold under A36 specification) whereas the tests done at the time the joint was developed were made on material much closer to 36 ksi yield; the strength of weld metal has not changed in the same fashion.</a:t>
            </a:r>
          </a:p>
          <a:p>
            <a:pPr eaLnBrk="1" hangingPunct="1"/>
            <a:endParaRPr lang="en-US" dirty="0"/>
          </a:p>
          <a:p>
            <a:pPr eaLnBrk="1" hangingPunct="1"/>
            <a:endParaRPr lang="en-US" dirty="0"/>
          </a:p>
        </p:txBody>
      </p:sp>
    </p:spTree>
    <p:extLst>
      <p:ext uri="{BB962C8B-B14F-4D97-AF65-F5344CB8AC3E}">
        <p14:creationId xmlns:p14="http://schemas.microsoft.com/office/powerpoint/2010/main" val="24172748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203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72035" name="Rectangle 7"/>
          <p:cNvSpPr>
            <a:spLocks noGrp="1" noChangeArrowheads="1"/>
          </p:cNvSpPr>
          <p:nvPr>
            <p:ph type="sldNum" sz="quarter" idx="5"/>
          </p:nvPr>
        </p:nvSpPr>
        <p:spPr>
          <a:noFill/>
        </p:spPr>
        <p:txBody>
          <a:bodyPr/>
          <a:lstStyle/>
          <a:p>
            <a:pPr defTabSz="908050"/>
            <a:r>
              <a:rPr lang="en-US"/>
              <a:t>Slide </a:t>
            </a:r>
            <a:fld id="{B543546E-3843-492A-891B-5BAF532703D3}" type="slidenum">
              <a:rPr lang="en-US" smtClean="0"/>
              <a:pPr defTabSz="908050"/>
              <a:t>34</a:t>
            </a:fld>
            <a:endParaRPr lang="en-US"/>
          </a:p>
        </p:txBody>
      </p:sp>
      <p:sp>
        <p:nvSpPr>
          <p:cNvPr id="172036" name="Rectangle 2"/>
          <p:cNvSpPr>
            <a:spLocks noGrp="1" noRot="1" noChangeAspect="1" noChangeArrowheads="1" noTextEdit="1"/>
          </p:cNvSpPr>
          <p:nvPr>
            <p:ph type="sldImg"/>
          </p:nvPr>
        </p:nvSpPr>
        <p:spPr>
          <a:xfrm>
            <a:off x="1260475" y="720725"/>
            <a:ext cx="4797425" cy="3598863"/>
          </a:xfrm>
          <a:ln/>
        </p:spPr>
      </p:sp>
      <p:sp>
        <p:nvSpPr>
          <p:cNvPr id="172037" name="Rectangle 3"/>
          <p:cNvSpPr>
            <a:spLocks noGrp="1" noChangeArrowheads="1"/>
          </p:cNvSpPr>
          <p:nvPr>
            <p:ph type="body" idx="1"/>
          </p:nvPr>
        </p:nvSpPr>
        <p:spPr>
          <a:noFill/>
          <a:ln/>
        </p:spPr>
        <p:txBody>
          <a:bodyPr/>
          <a:lstStyle/>
          <a:p>
            <a:pPr eaLnBrk="1" hangingPunct="1"/>
            <a:r>
              <a:rPr lang="en-US"/>
              <a:t>The slide summarizes the major points learned in the first phase of the SAC project (a FEMA-funded joint venture of SEAOC, ATC, and CUREE, which is California Universities for Earthquake Engineering).  The second phase of the SAC project, also funded by FEMA, was a very substantial undertaking, and much more was learned.  The profession and the steel industry will continue to feel profound effects of the Northridge event for years to come.  For the reduced beam section (RBS) the beam flange width is reduced (by cutting) at a point away from the column face in order to force first yield at that point.</a:t>
            </a:r>
          </a:p>
        </p:txBody>
      </p:sp>
    </p:spTree>
    <p:extLst>
      <p:ext uri="{BB962C8B-B14F-4D97-AF65-F5344CB8AC3E}">
        <p14:creationId xmlns:p14="http://schemas.microsoft.com/office/powerpoint/2010/main" val="2622093305"/>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305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73059" name="Rectangle 7"/>
          <p:cNvSpPr>
            <a:spLocks noGrp="1" noChangeArrowheads="1"/>
          </p:cNvSpPr>
          <p:nvPr>
            <p:ph type="sldNum" sz="quarter" idx="5"/>
          </p:nvPr>
        </p:nvSpPr>
        <p:spPr>
          <a:noFill/>
        </p:spPr>
        <p:txBody>
          <a:bodyPr/>
          <a:lstStyle/>
          <a:p>
            <a:pPr defTabSz="908050"/>
            <a:r>
              <a:rPr lang="en-US"/>
              <a:t>Slide </a:t>
            </a:r>
            <a:fld id="{39FEABD3-5E24-4CAA-BB59-6FD45835141A}" type="slidenum">
              <a:rPr lang="en-US" smtClean="0"/>
              <a:pPr defTabSz="908050"/>
              <a:t>35</a:t>
            </a:fld>
            <a:endParaRPr lang="en-US"/>
          </a:p>
        </p:txBody>
      </p:sp>
      <p:sp>
        <p:nvSpPr>
          <p:cNvPr id="173060" name="Rectangle 2"/>
          <p:cNvSpPr>
            <a:spLocks noGrp="1" noRot="1" noChangeAspect="1" noChangeArrowheads="1" noTextEdit="1"/>
          </p:cNvSpPr>
          <p:nvPr>
            <p:ph type="sldImg"/>
          </p:nvPr>
        </p:nvSpPr>
        <p:spPr>
          <a:xfrm>
            <a:off x="1260475" y="720725"/>
            <a:ext cx="4797425" cy="3598863"/>
          </a:xfrm>
          <a:ln/>
        </p:spPr>
      </p:sp>
      <p:sp>
        <p:nvSpPr>
          <p:cNvPr id="173061" name="Rectangle 3"/>
          <p:cNvSpPr>
            <a:spLocks noGrp="1" noChangeArrowheads="1"/>
          </p:cNvSpPr>
          <p:nvPr>
            <p:ph type="body" idx="1"/>
          </p:nvPr>
        </p:nvSpPr>
        <p:spPr>
          <a:noFill/>
          <a:ln/>
        </p:spPr>
        <p:txBody>
          <a:bodyPr/>
          <a:lstStyle/>
          <a:p>
            <a:pPr eaLnBrk="1" hangingPunct="1"/>
            <a:r>
              <a:rPr lang="en-US" dirty="0"/>
              <a:t>A beam-to-column joint test that utilizes the reduced beam section (RBS) detail is shown in the photograph.  The experimental hysteresis plot is also shown.  The RBS detail has been recognized as a pre-qualified connection in FEMA 350 and subsequent AISC documents.  The behavior of this connection (actually member) detail is ductile and forces the inelasticity to occur in the beam section away from the beam-to-column welding and bolting.  Graphics courtesy of Professor Chia-Ming </a:t>
            </a:r>
            <a:r>
              <a:rPr lang="en-US" dirty="0" err="1"/>
              <a:t>Uang</a:t>
            </a:r>
            <a:r>
              <a:rPr lang="en-US" dirty="0"/>
              <a:t>, University of California San Diego.</a:t>
            </a:r>
          </a:p>
          <a:p>
            <a:pPr eaLnBrk="1" hangingPunct="1"/>
            <a:endParaRPr lang="en-US" dirty="0"/>
          </a:p>
        </p:txBody>
      </p:sp>
    </p:spTree>
    <p:extLst>
      <p:ext uri="{BB962C8B-B14F-4D97-AF65-F5344CB8AC3E}">
        <p14:creationId xmlns:p14="http://schemas.microsoft.com/office/powerpoint/2010/main" val="909834981"/>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082"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74083" name="Rectangle 7"/>
          <p:cNvSpPr>
            <a:spLocks noGrp="1" noChangeArrowheads="1"/>
          </p:cNvSpPr>
          <p:nvPr>
            <p:ph type="sldNum" sz="quarter" idx="5"/>
          </p:nvPr>
        </p:nvSpPr>
        <p:spPr>
          <a:noFill/>
        </p:spPr>
        <p:txBody>
          <a:bodyPr/>
          <a:lstStyle/>
          <a:p>
            <a:pPr defTabSz="908050"/>
            <a:r>
              <a:rPr lang="en-US"/>
              <a:t>Slide </a:t>
            </a:r>
            <a:fld id="{7F87D05A-32D5-4ABC-B808-9AF669E70E4B}" type="slidenum">
              <a:rPr lang="en-US" smtClean="0"/>
              <a:pPr defTabSz="908050"/>
              <a:t>36</a:t>
            </a:fld>
            <a:endParaRPr lang="en-US"/>
          </a:p>
        </p:txBody>
      </p:sp>
      <p:sp>
        <p:nvSpPr>
          <p:cNvPr id="174084" name="Rectangle 2"/>
          <p:cNvSpPr>
            <a:spLocks noGrp="1" noRot="1" noChangeAspect="1" noChangeArrowheads="1" noTextEdit="1"/>
          </p:cNvSpPr>
          <p:nvPr>
            <p:ph type="sldImg"/>
          </p:nvPr>
        </p:nvSpPr>
        <p:spPr>
          <a:xfrm>
            <a:off x="1128713" y="706438"/>
            <a:ext cx="4624387" cy="3468687"/>
          </a:xfrm>
          <a:ln/>
        </p:spPr>
      </p:sp>
      <p:sp>
        <p:nvSpPr>
          <p:cNvPr id="174085" name="Rectangle 3"/>
          <p:cNvSpPr>
            <a:spLocks noGrp="1" noChangeArrowheads="1"/>
          </p:cNvSpPr>
          <p:nvPr>
            <p:ph type="body" idx="1"/>
          </p:nvPr>
        </p:nvSpPr>
        <p:spPr>
          <a:xfrm>
            <a:off x="919163" y="4414838"/>
            <a:ext cx="5043487" cy="4186237"/>
          </a:xfrm>
          <a:noFill/>
          <a:ln/>
        </p:spPr>
        <p:txBody>
          <a:bodyPr/>
          <a:lstStyle/>
          <a:p>
            <a:pPr eaLnBrk="1" hangingPunct="1"/>
            <a:r>
              <a:rPr lang="en-US" dirty="0"/>
              <a:t>This slide shows a photo of a T-stub connection prior to testing.  A hydraulic actuator was used to load the system, and the column was restrained by load sensing pins.  A series of six beam-column tests that incorporated T-stubs very similar to those tested in a component test series were tested to failure.  The beam-column tests were intended to provide benchmarks for relating the component test data to actual connections. Courtesy of Professor Roberto Leon, Georgia Institute of Technology and Professor James Swanson, University of Cincinnati.</a:t>
            </a:r>
          </a:p>
          <a:p>
            <a:pPr algn="just" eaLnBrk="1" hangingPunct="1"/>
            <a:endParaRPr lang="en-US" dirty="0"/>
          </a:p>
        </p:txBody>
      </p:sp>
    </p:spTree>
    <p:extLst>
      <p:ext uri="{BB962C8B-B14F-4D97-AF65-F5344CB8AC3E}">
        <p14:creationId xmlns:p14="http://schemas.microsoft.com/office/powerpoint/2010/main" val="3083645721"/>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5106"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75107" name="Rectangle 7"/>
          <p:cNvSpPr>
            <a:spLocks noGrp="1" noChangeArrowheads="1"/>
          </p:cNvSpPr>
          <p:nvPr>
            <p:ph type="sldNum" sz="quarter" idx="5"/>
          </p:nvPr>
        </p:nvSpPr>
        <p:spPr>
          <a:noFill/>
        </p:spPr>
        <p:txBody>
          <a:bodyPr/>
          <a:lstStyle/>
          <a:p>
            <a:pPr defTabSz="908050"/>
            <a:r>
              <a:rPr lang="en-US"/>
              <a:t>Slide </a:t>
            </a:r>
            <a:fld id="{398BAA18-3413-4AA5-B020-32D5968CF132}" type="slidenum">
              <a:rPr lang="en-US" smtClean="0"/>
              <a:pPr defTabSz="908050"/>
              <a:t>37</a:t>
            </a:fld>
            <a:endParaRPr lang="en-US"/>
          </a:p>
        </p:txBody>
      </p:sp>
      <p:sp>
        <p:nvSpPr>
          <p:cNvPr id="175108" name="Rectangle 2"/>
          <p:cNvSpPr>
            <a:spLocks noGrp="1" noRot="1" noChangeAspect="1" noChangeArrowheads="1" noTextEdit="1"/>
          </p:cNvSpPr>
          <p:nvPr>
            <p:ph type="sldImg"/>
          </p:nvPr>
        </p:nvSpPr>
        <p:spPr>
          <a:xfrm>
            <a:off x="1128713" y="706438"/>
            <a:ext cx="4624387" cy="3468687"/>
          </a:xfrm>
          <a:ln/>
        </p:spPr>
      </p:sp>
      <p:sp>
        <p:nvSpPr>
          <p:cNvPr id="175109" name="Rectangle 3"/>
          <p:cNvSpPr>
            <a:spLocks noGrp="1" noChangeArrowheads="1"/>
          </p:cNvSpPr>
          <p:nvPr>
            <p:ph type="body" idx="1"/>
          </p:nvPr>
        </p:nvSpPr>
        <p:spPr>
          <a:xfrm>
            <a:off x="919163" y="4414838"/>
            <a:ext cx="5043487" cy="4186237"/>
          </a:xfrm>
          <a:noFill/>
          <a:ln/>
        </p:spPr>
        <p:txBody>
          <a:bodyPr/>
          <a:lstStyle/>
          <a:p>
            <a:pPr eaLnBrk="1" hangingPunct="1"/>
            <a:r>
              <a:rPr lang="en-US" dirty="0"/>
              <a:t>Two of the beam-column tests failed when the stems of the T-stubs fractured as is shown in the left photo on this slide.  Because the T-stubs failed before the beams, these two connections would be classified as partial strength.  Four of the connections failed with plastic hinges forming in the beam as is shown in the photo on the right in this slide; these connections would be considered full strength.  Also notice the severe flange and web local buckling of the beam. Courtesy of Professor Roberto Leon, Georgia Institute of Technology and Professor James Swanson, University of Cincinnati.</a:t>
            </a:r>
          </a:p>
          <a:p>
            <a:pPr algn="just" eaLnBrk="1" hangingPunct="1"/>
            <a:endParaRPr lang="en-US" dirty="0"/>
          </a:p>
        </p:txBody>
      </p:sp>
    </p:spTree>
    <p:extLst>
      <p:ext uri="{BB962C8B-B14F-4D97-AF65-F5344CB8AC3E}">
        <p14:creationId xmlns:p14="http://schemas.microsoft.com/office/powerpoint/2010/main" val="2073609393"/>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6130"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76131" name="Rectangle 7"/>
          <p:cNvSpPr>
            <a:spLocks noGrp="1" noChangeArrowheads="1"/>
          </p:cNvSpPr>
          <p:nvPr>
            <p:ph type="sldNum" sz="quarter" idx="5"/>
          </p:nvPr>
        </p:nvSpPr>
        <p:spPr>
          <a:noFill/>
        </p:spPr>
        <p:txBody>
          <a:bodyPr/>
          <a:lstStyle/>
          <a:p>
            <a:pPr defTabSz="908050"/>
            <a:r>
              <a:rPr lang="en-US"/>
              <a:t>Slide </a:t>
            </a:r>
            <a:fld id="{68A442F4-901E-4127-B3DE-139030A3F1C8}" type="slidenum">
              <a:rPr lang="en-US" smtClean="0"/>
              <a:pPr defTabSz="908050"/>
              <a:t>38</a:t>
            </a:fld>
            <a:endParaRPr lang="en-US"/>
          </a:p>
        </p:txBody>
      </p:sp>
      <p:sp>
        <p:nvSpPr>
          <p:cNvPr id="176132" name="Rectangle 2"/>
          <p:cNvSpPr>
            <a:spLocks noGrp="1" noRot="1" noChangeAspect="1" noChangeArrowheads="1" noTextEdit="1"/>
          </p:cNvSpPr>
          <p:nvPr>
            <p:ph type="sldImg"/>
          </p:nvPr>
        </p:nvSpPr>
        <p:spPr>
          <a:xfrm>
            <a:off x="1128713" y="706438"/>
            <a:ext cx="4624387" cy="3468687"/>
          </a:xfrm>
          <a:ln/>
        </p:spPr>
      </p:sp>
      <p:sp>
        <p:nvSpPr>
          <p:cNvPr id="176133" name="Rectangle 3"/>
          <p:cNvSpPr>
            <a:spLocks noGrp="1" noChangeArrowheads="1"/>
          </p:cNvSpPr>
          <p:nvPr>
            <p:ph type="body" idx="1"/>
          </p:nvPr>
        </p:nvSpPr>
        <p:spPr>
          <a:xfrm>
            <a:off x="919163" y="4414838"/>
            <a:ext cx="5043487" cy="4186237"/>
          </a:xfrm>
          <a:noFill/>
          <a:ln/>
        </p:spPr>
        <p:txBody>
          <a:bodyPr/>
          <a:lstStyle/>
          <a:p>
            <a:pPr eaLnBrk="1" hangingPunct="1"/>
            <a:r>
              <a:rPr lang="en-US" dirty="0"/>
              <a:t>This slide shows the moment-rotation curve obtained during the first beam-column test. The connection failed with a net section fracture of the bottom T-stub.  The connection exhibited substantial rotation capacity and ductility.  Notice, too, that there is relatively little pinching and that the loss of slip resistance is not as pronounced as it was in the component tests.  Courtesy of Professor Roberto Leon, Georgia Institute of Technology and Professor James Swanson, University of Cincinnati.</a:t>
            </a:r>
          </a:p>
        </p:txBody>
      </p:sp>
    </p:spTree>
    <p:extLst>
      <p:ext uri="{BB962C8B-B14F-4D97-AF65-F5344CB8AC3E}">
        <p14:creationId xmlns:p14="http://schemas.microsoft.com/office/powerpoint/2010/main" val="375165371"/>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715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77155" name="Rectangle 7"/>
          <p:cNvSpPr>
            <a:spLocks noGrp="1" noChangeArrowheads="1"/>
          </p:cNvSpPr>
          <p:nvPr>
            <p:ph type="sldNum" sz="quarter" idx="5"/>
          </p:nvPr>
        </p:nvSpPr>
        <p:spPr>
          <a:noFill/>
        </p:spPr>
        <p:txBody>
          <a:bodyPr/>
          <a:lstStyle/>
          <a:p>
            <a:pPr defTabSz="908050"/>
            <a:r>
              <a:rPr lang="en-US"/>
              <a:t>Slide </a:t>
            </a:r>
            <a:fld id="{18B84E76-5264-44B2-A8E3-C0408957CF3B}" type="slidenum">
              <a:rPr lang="en-US" smtClean="0"/>
              <a:pPr defTabSz="908050"/>
              <a:t>39</a:t>
            </a:fld>
            <a:endParaRPr lang="en-US"/>
          </a:p>
        </p:txBody>
      </p:sp>
      <p:sp>
        <p:nvSpPr>
          <p:cNvPr id="177156" name="Rectangle 2"/>
          <p:cNvSpPr>
            <a:spLocks noGrp="1" noRot="1" noChangeAspect="1" noChangeArrowheads="1" noTextEdit="1"/>
          </p:cNvSpPr>
          <p:nvPr>
            <p:ph type="sldImg"/>
          </p:nvPr>
        </p:nvSpPr>
        <p:spPr>
          <a:xfrm>
            <a:off x="1260475" y="720725"/>
            <a:ext cx="4797425" cy="3598863"/>
          </a:xfrm>
          <a:ln/>
        </p:spPr>
      </p:sp>
      <p:sp>
        <p:nvSpPr>
          <p:cNvPr id="177157" name="Rectangle 3"/>
          <p:cNvSpPr>
            <a:spLocks noGrp="1" noChangeArrowheads="1"/>
          </p:cNvSpPr>
          <p:nvPr>
            <p:ph type="body" idx="1"/>
          </p:nvPr>
        </p:nvSpPr>
        <p:spPr>
          <a:noFill/>
          <a:ln/>
        </p:spPr>
        <p:txBody>
          <a:bodyPr/>
          <a:lstStyle/>
          <a:p>
            <a:pPr eaLnBrk="1" hangingPunct="1"/>
            <a:r>
              <a:rPr lang="en-US" dirty="0"/>
              <a:t>Photo is of a laboratory test specimen of an extended moment end-plate connection.  Beam</a:t>
            </a:r>
            <a:r>
              <a:rPr lang="en-US" baseline="0" dirty="0"/>
              <a:t> f</a:t>
            </a:r>
            <a:r>
              <a:rPr lang="en-US" dirty="0"/>
              <a:t>langes have buckled. The “thick plate” behavior results in the development of a plastic hinge at the end of the stiffened section of the beam as the significant local flange and web buckling illustrate.  The photograph is courtesy of Professor Thomas Murray, Virginia Tech.</a:t>
            </a:r>
          </a:p>
        </p:txBody>
      </p:sp>
    </p:spTree>
    <p:extLst>
      <p:ext uri="{BB962C8B-B14F-4D97-AF65-F5344CB8AC3E}">
        <p14:creationId xmlns:p14="http://schemas.microsoft.com/office/powerpoint/2010/main" val="4267993411"/>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817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78179" name="Rectangle 7"/>
          <p:cNvSpPr>
            <a:spLocks noGrp="1" noChangeArrowheads="1"/>
          </p:cNvSpPr>
          <p:nvPr>
            <p:ph type="sldNum" sz="quarter" idx="5"/>
          </p:nvPr>
        </p:nvSpPr>
        <p:spPr>
          <a:noFill/>
        </p:spPr>
        <p:txBody>
          <a:bodyPr/>
          <a:lstStyle/>
          <a:p>
            <a:pPr defTabSz="908050"/>
            <a:r>
              <a:rPr lang="en-US"/>
              <a:t>Slide </a:t>
            </a:r>
            <a:fld id="{3A9EA1EA-B61A-4702-93F2-FB7FDA35FE22}" type="slidenum">
              <a:rPr lang="en-US" smtClean="0"/>
              <a:pPr defTabSz="908050"/>
              <a:t>40</a:t>
            </a:fld>
            <a:endParaRPr lang="en-US"/>
          </a:p>
        </p:txBody>
      </p:sp>
      <p:sp>
        <p:nvSpPr>
          <p:cNvPr id="178180" name="Rectangle 2"/>
          <p:cNvSpPr>
            <a:spLocks noGrp="1" noRot="1" noChangeAspect="1" noChangeArrowheads="1" noTextEdit="1"/>
          </p:cNvSpPr>
          <p:nvPr>
            <p:ph type="sldImg"/>
          </p:nvPr>
        </p:nvSpPr>
        <p:spPr>
          <a:xfrm>
            <a:off x="1260475" y="720725"/>
            <a:ext cx="4797425" cy="3598863"/>
          </a:xfrm>
          <a:ln/>
        </p:spPr>
      </p:sp>
      <p:sp>
        <p:nvSpPr>
          <p:cNvPr id="178181"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50000"/>
              </a:spcBef>
              <a:spcAft>
                <a:spcPct val="0"/>
              </a:spcAft>
              <a:buClrTx/>
              <a:buSzTx/>
              <a:buFontTx/>
              <a:buNone/>
              <a:tabLst/>
              <a:defRPr/>
            </a:pPr>
            <a:r>
              <a:rPr lang="en-US" dirty="0"/>
              <a:t>Graphic shows moment-rotation</a:t>
            </a:r>
            <a:r>
              <a:rPr lang="en-US" baseline="0" dirty="0"/>
              <a:t> plots. Left is moment vs total rotation; right is moment vs plastic rotation. </a:t>
            </a:r>
          </a:p>
          <a:p>
            <a:pPr marL="0" marR="0" lvl="0" indent="0" algn="l" defTabSz="914400" rtl="0" eaLnBrk="1" fontAlgn="base" latinLnBrk="0" hangingPunct="1">
              <a:lnSpc>
                <a:spcPct val="100000"/>
              </a:lnSpc>
              <a:spcBef>
                <a:spcPct val="50000"/>
              </a:spcBef>
              <a:spcAft>
                <a:spcPct val="0"/>
              </a:spcAft>
              <a:buClrTx/>
              <a:buSzTx/>
              <a:buFontTx/>
              <a:buNone/>
              <a:tabLst/>
              <a:defRPr/>
            </a:pPr>
            <a:endParaRPr lang="en-US" dirty="0"/>
          </a:p>
          <a:p>
            <a:pPr eaLnBrk="1" hangingPunct="1">
              <a:spcBef>
                <a:spcPct val="50000"/>
              </a:spcBef>
            </a:pPr>
            <a:r>
              <a:rPr lang="en-US" dirty="0"/>
              <a:t>Hysteresis plots from an extended, stiffened, moment end-plate connection.  Graphics courtesy of Professor Thomas Murray, Virginia Tech</a:t>
            </a:r>
          </a:p>
          <a:p>
            <a:pPr eaLnBrk="1" hangingPunct="1">
              <a:spcBef>
                <a:spcPct val="50000"/>
              </a:spcBef>
            </a:pPr>
            <a:endParaRPr lang="en-US" dirty="0"/>
          </a:p>
          <a:p>
            <a:pPr eaLnBrk="1" hangingPunct="1"/>
            <a:endParaRPr lang="en-US" dirty="0"/>
          </a:p>
        </p:txBody>
      </p:sp>
    </p:spTree>
    <p:extLst>
      <p:ext uri="{BB962C8B-B14F-4D97-AF65-F5344CB8AC3E}">
        <p14:creationId xmlns:p14="http://schemas.microsoft.com/office/powerpoint/2010/main" val="279867475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8482"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48483" name="Rectangle 7"/>
          <p:cNvSpPr>
            <a:spLocks noGrp="1" noChangeArrowheads="1"/>
          </p:cNvSpPr>
          <p:nvPr>
            <p:ph type="sldNum" sz="quarter" idx="5"/>
          </p:nvPr>
        </p:nvSpPr>
        <p:spPr>
          <a:noFill/>
        </p:spPr>
        <p:txBody>
          <a:bodyPr/>
          <a:lstStyle/>
          <a:p>
            <a:pPr defTabSz="908050"/>
            <a:r>
              <a:rPr lang="en-US"/>
              <a:t>Slide </a:t>
            </a:r>
            <a:fld id="{4F3A4E48-9499-4281-8533-56A6650F3695}" type="slidenum">
              <a:rPr lang="en-US" smtClean="0"/>
              <a:pPr defTabSz="908050"/>
              <a:t>4</a:t>
            </a:fld>
            <a:endParaRPr lang="en-US"/>
          </a:p>
        </p:txBody>
      </p:sp>
      <p:sp>
        <p:nvSpPr>
          <p:cNvPr id="148484" name="Rectangle 2"/>
          <p:cNvSpPr>
            <a:spLocks noGrp="1" noRot="1" noChangeAspect="1" noChangeArrowheads="1" noTextEdit="1"/>
          </p:cNvSpPr>
          <p:nvPr>
            <p:ph type="sldImg"/>
          </p:nvPr>
        </p:nvSpPr>
        <p:spPr>
          <a:xfrm>
            <a:off x="1260475" y="720725"/>
            <a:ext cx="4797425" cy="3598863"/>
          </a:xfrm>
          <a:ln/>
        </p:spPr>
      </p:sp>
      <p:sp>
        <p:nvSpPr>
          <p:cNvPr id="148485" name="Rectangle 3"/>
          <p:cNvSpPr>
            <a:spLocks noGrp="1" noChangeArrowheads="1"/>
          </p:cNvSpPr>
          <p:nvPr>
            <p:ph type="body" idx="1"/>
          </p:nvPr>
        </p:nvSpPr>
        <p:spPr>
          <a:noFill/>
          <a:ln/>
        </p:spPr>
        <p:txBody>
          <a:bodyPr/>
          <a:lstStyle/>
          <a:p>
            <a:pPr eaLnBrk="1" hangingPunct="1"/>
            <a:r>
              <a:rPr lang="en-US" dirty="0"/>
              <a:t>The</a:t>
            </a:r>
            <a:r>
              <a:rPr lang="en-US" dirty="0">
                <a:latin typeface="WP MathA" pitchFamily="2" charset="2"/>
              </a:rPr>
              <a:t> </a:t>
            </a:r>
            <a:r>
              <a:rPr lang="en-US" i="1" dirty="0"/>
              <a:t>Provisions</a:t>
            </a:r>
            <a:r>
              <a:rPr lang="en-US" dirty="0"/>
              <a:t> requirements affect design loads, limit states, and specific details required for members and connections.  The bulk of the detailing rules are in the reference documents; the BSSC steel technical committee and the AISC seismic committee have been structured to work very closely together; thus, BSSC’s recommendations are incorporated into AISC Seismic very quickly.</a:t>
            </a:r>
          </a:p>
        </p:txBody>
      </p:sp>
    </p:spTree>
    <p:extLst>
      <p:ext uri="{BB962C8B-B14F-4D97-AF65-F5344CB8AC3E}">
        <p14:creationId xmlns:p14="http://schemas.microsoft.com/office/powerpoint/2010/main" val="827409278"/>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9202"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79203" name="Rectangle 7"/>
          <p:cNvSpPr>
            <a:spLocks noGrp="1" noChangeArrowheads="1"/>
          </p:cNvSpPr>
          <p:nvPr>
            <p:ph type="sldNum" sz="quarter" idx="5"/>
          </p:nvPr>
        </p:nvSpPr>
        <p:spPr>
          <a:noFill/>
        </p:spPr>
        <p:txBody>
          <a:bodyPr/>
          <a:lstStyle/>
          <a:p>
            <a:pPr defTabSz="908050"/>
            <a:r>
              <a:rPr lang="en-US"/>
              <a:t>Slide </a:t>
            </a:r>
            <a:fld id="{B7DBAF3C-861D-4914-80CE-9D8262FC9E18}" type="slidenum">
              <a:rPr lang="en-US" smtClean="0"/>
              <a:pPr defTabSz="908050"/>
              <a:t>41</a:t>
            </a:fld>
            <a:endParaRPr lang="en-US"/>
          </a:p>
        </p:txBody>
      </p:sp>
      <p:sp>
        <p:nvSpPr>
          <p:cNvPr id="179204" name="Rectangle 2"/>
          <p:cNvSpPr>
            <a:spLocks noGrp="1" noRot="1" noChangeAspect="1" noChangeArrowheads="1" noTextEdit="1"/>
          </p:cNvSpPr>
          <p:nvPr>
            <p:ph type="sldImg"/>
          </p:nvPr>
        </p:nvSpPr>
        <p:spPr>
          <a:xfrm>
            <a:off x="1260475" y="720725"/>
            <a:ext cx="4797425" cy="3598863"/>
          </a:xfrm>
          <a:ln/>
        </p:spPr>
      </p:sp>
      <p:sp>
        <p:nvSpPr>
          <p:cNvPr id="179205" name="Rectangle 3"/>
          <p:cNvSpPr>
            <a:spLocks noGrp="1" noChangeArrowheads="1"/>
          </p:cNvSpPr>
          <p:nvPr>
            <p:ph type="body" idx="1"/>
          </p:nvPr>
        </p:nvSpPr>
        <p:spPr>
          <a:noFill/>
          <a:ln/>
        </p:spPr>
        <p:txBody>
          <a:bodyPr/>
          <a:lstStyle/>
          <a:p>
            <a:pPr eaLnBrk="1" hangingPunct="1"/>
            <a:r>
              <a:rPr lang="en-US"/>
              <a:t>Other failures not on slide were due to crushing or buckling of column web, distortion of column flange, or panel zone shear yielding or buckling.</a:t>
            </a:r>
          </a:p>
        </p:txBody>
      </p:sp>
    </p:spTree>
    <p:extLst>
      <p:ext uri="{BB962C8B-B14F-4D97-AF65-F5344CB8AC3E}">
        <p14:creationId xmlns:p14="http://schemas.microsoft.com/office/powerpoint/2010/main" val="2975679862"/>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0226"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80227" name="Rectangle 7"/>
          <p:cNvSpPr>
            <a:spLocks noGrp="1" noChangeArrowheads="1"/>
          </p:cNvSpPr>
          <p:nvPr>
            <p:ph type="sldNum" sz="quarter" idx="5"/>
          </p:nvPr>
        </p:nvSpPr>
        <p:spPr>
          <a:noFill/>
        </p:spPr>
        <p:txBody>
          <a:bodyPr/>
          <a:lstStyle/>
          <a:p>
            <a:pPr defTabSz="908050"/>
            <a:r>
              <a:rPr lang="en-US"/>
              <a:t>Slide </a:t>
            </a:r>
            <a:fld id="{12FE1C01-CD61-4C11-810A-34F14D2CED8C}" type="slidenum">
              <a:rPr lang="en-US" smtClean="0"/>
              <a:pPr defTabSz="908050"/>
              <a:t>42</a:t>
            </a:fld>
            <a:endParaRPr lang="en-US"/>
          </a:p>
        </p:txBody>
      </p:sp>
      <p:sp>
        <p:nvSpPr>
          <p:cNvPr id="180228" name="Rectangle 2"/>
          <p:cNvSpPr>
            <a:spLocks noGrp="1" noRot="1" noChangeAspect="1" noChangeArrowheads="1" noTextEdit="1"/>
          </p:cNvSpPr>
          <p:nvPr>
            <p:ph type="sldImg"/>
          </p:nvPr>
        </p:nvSpPr>
        <p:spPr>
          <a:xfrm>
            <a:off x="1260475" y="720725"/>
            <a:ext cx="4797425" cy="3598863"/>
          </a:xfrm>
          <a:ln/>
        </p:spPr>
      </p:sp>
      <p:sp>
        <p:nvSpPr>
          <p:cNvPr id="180229"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 elevation of frame with vertical loads indicated, as well as induced horizontal rotation. Hysteresis shows</a:t>
            </a:r>
            <a:r>
              <a:rPr lang="en-US" baseline="0" dirty="0"/>
              <a:t> parallelogram behavior.</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Load deflection plot for three-story, single-bay frame test.  Heavier axial loads would limit stability at large lateral deflections.</a:t>
            </a:r>
          </a:p>
          <a:p>
            <a:pPr eaLnBrk="1" hangingPunct="1"/>
            <a:endParaRPr lang="en-US" dirty="0"/>
          </a:p>
          <a:p>
            <a:pPr eaLnBrk="1" hangingPunct="1"/>
            <a:endParaRPr lang="en-US" dirty="0"/>
          </a:p>
        </p:txBody>
      </p:sp>
    </p:spTree>
    <p:extLst>
      <p:ext uri="{BB962C8B-B14F-4D97-AF65-F5344CB8AC3E}">
        <p14:creationId xmlns:p14="http://schemas.microsoft.com/office/powerpoint/2010/main" val="2181836520"/>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1250"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81251" name="Rectangle 7"/>
          <p:cNvSpPr>
            <a:spLocks noGrp="1" noChangeArrowheads="1"/>
          </p:cNvSpPr>
          <p:nvPr>
            <p:ph type="sldNum" sz="quarter" idx="5"/>
          </p:nvPr>
        </p:nvSpPr>
        <p:spPr>
          <a:noFill/>
        </p:spPr>
        <p:txBody>
          <a:bodyPr/>
          <a:lstStyle/>
          <a:p>
            <a:pPr defTabSz="908050"/>
            <a:r>
              <a:rPr lang="en-US"/>
              <a:t>Slide </a:t>
            </a:r>
            <a:fld id="{9B4C278D-0355-45AC-ACC7-1424C98701D6}" type="slidenum">
              <a:rPr lang="en-US" smtClean="0"/>
              <a:pPr defTabSz="908050"/>
              <a:t>43</a:t>
            </a:fld>
            <a:endParaRPr lang="en-US"/>
          </a:p>
        </p:txBody>
      </p:sp>
      <p:sp>
        <p:nvSpPr>
          <p:cNvPr id="181252" name="Rectangle 2"/>
          <p:cNvSpPr>
            <a:spLocks noGrp="1" noRot="1" noChangeAspect="1" noChangeArrowheads="1" noTextEdit="1"/>
          </p:cNvSpPr>
          <p:nvPr>
            <p:ph type="sldImg"/>
          </p:nvPr>
        </p:nvSpPr>
        <p:spPr>
          <a:xfrm>
            <a:off x="1260475" y="720725"/>
            <a:ext cx="4797425" cy="3598863"/>
          </a:xfrm>
          <a:ln/>
        </p:spPr>
      </p:sp>
      <p:sp>
        <p:nvSpPr>
          <p:cNvPr id="181253" name="Rectangle 3"/>
          <p:cNvSpPr>
            <a:spLocks noGrp="1" noChangeArrowheads="1"/>
          </p:cNvSpPr>
          <p:nvPr>
            <p:ph type="body" idx="1"/>
          </p:nvPr>
        </p:nvSpPr>
        <p:spPr>
          <a:noFill/>
          <a:ln/>
        </p:spPr>
        <p:txBody>
          <a:bodyPr/>
          <a:lstStyle/>
          <a:p>
            <a:pPr eaLnBrk="1" hangingPunct="1"/>
            <a:r>
              <a:rPr lang="en-US" dirty="0"/>
              <a:t>Moment capacity depends on axial load.  Diagram shows moment-curvature for three different eccentricities on short column.</a:t>
            </a:r>
            <a:r>
              <a:rPr lang="en-US" baseline="0" dirty="0"/>
              <a:t> For small eccentricity very little rotation is developed. For the larger eccentricities much greater rotation occurs.</a:t>
            </a:r>
            <a:endParaRPr lang="en-US" dirty="0"/>
          </a:p>
          <a:p>
            <a:pPr eaLnBrk="1" hangingPunct="1"/>
            <a:endParaRPr lang="en-US" dirty="0"/>
          </a:p>
          <a:p>
            <a:pPr eaLnBrk="1" hangingPunct="1"/>
            <a:endParaRPr lang="en-US" dirty="0"/>
          </a:p>
          <a:p>
            <a:pPr eaLnBrk="1" hangingPunct="1"/>
            <a:endParaRPr lang="en-US" dirty="0"/>
          </a:p>
        </p:txBody>
      </p:sp>
    </p:spTree>
    <p:extLst>
      <p:ext uri="{BB962C8B-B14F-4D97-AF65-F5344CB8AC3E}">
        <p14:creationId xmlns:p14="http://schemas.microsoft.com/office/powerpoint/2010/main" val="4190658581"/>
      </p:ext>
    </p:extLst>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227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82275" name="Rectangle 7"/>
          <p:cNvSpPr>
            <a:spLocks noGrp="1" noChangeArrowheads="1"/>
          </p:cNvSpPr>
          <p:nvPr>
            <p:ph type="sldNum" sz="quarter" idx="5"/>
          </p:nvPr>
        </p:nvSpPr>
        <p:spPr>
          <a:noFill/>
        </p:spPr>
        <p:txBody>
          <a:bodyPr/>
          <a:lstStyle/>
          <a:p>
            <a:pPr defTabSz="908050"/>
            <a:r>
              <a:rPr lang="en-US"/>
              <a:t>Slide </a:t>
            </a:r>
            <a:fld id="{0F5FB765-37E2-4566-B771-1652F7D74142}" type="slidenum">
              <a:rPr lang="en-US" smtClean="0"/>
              <a:pPr defTabSz="908050"/>
              <a:t>44</a:t>
            </a:fld>
            <a:endParaRPr lang="en-US"/>
          </a:p>
        </p:txBody>
      </p:sp>
      <p:sp>
        <p:nvSpPr>
          <p:cNvPr id="182276" name="Rectangle 2"/>
          <p:cNvSpPr>
            <a:spLocks noGrp="1" noRot="1" noChangeAspect="1" noChangeArrowheads="1" noTextEdit="1"/>
          </p:cNvSpPr>
          <p:nvPr>
            <p:ph type="sldImg"/>
          </p:nvPr>
        </p:nvSpPr>
        <p:spPr>
          <a:xfrm>
            <a:off x="1260475" y="720725"/>
            <a:ext cx="4797425" cy="3598863"/>
          </a:xfrm>
          <a:ln/>
        </p:spPr>
      </p:sp>
      <p:sp>
        <p:nvSpPr>
          <p:cNvPr id="182277"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Plot of axial load versus axial deflection. The hysteretic shape</a:t>
            </a:r>
            <a:r>
              <a:rPr lang="en-US" baseline="0" dirty="0"/>
              <a:t> is complicated and shows significant degradation on the compression side. On the tension side some degradation is also apparent, and larger displacements occur at each cycle.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Plot representative of column or brace.  Plot of axial load versus axial deflection for low-to-medium slenderness member (</a:t>
            </a:r>
            <a:r>
              <a:rPr lang="en-US" i="1" dirty="0"/>
              <a:t>L</a:t>
            </a:r>
            <a:r>
              <a:rPr lang="en-US" dirty="0"/>
              <a:t>/</a:t>
            </a:r>
            <a:r>
              <a:rPr lang="en-US" i="1" dirty="0"/>
              <a:t>r</a:t>
            </a:r>
            <a:r>
              <a:rPr lang="en-US" dirty="0"/>
              <a:t> = 45).  Tension in upper right quadrant and compression in lower left.  Theoretical buckling load reached on only the first cycle.  Note the degrading stiffness, decreasing compressive strength, and permanent set caused by tension yielding.  Other testing has shown prevention of local buckling is crucial to maintaining any post-buckling strength.</a:t>
            </a:r>
          </a:p>
          <a:p>
            <a:pPr eaLnBrk="1" hangingPunct="1"/>
            <a:endParaRPr lang="en-US" dirty="0"/>
          </a:p>
        </p:txBody>
      </p:sp>
    </p:spTree>
    <p:extLst>
      <p:ext uri="{BB962C8B-B14F-4D97-AF65-F5344CB8AC3E}">
        <p14:creationId xmlns:p14="http://schemas.microsoft.com/office/powerpoint/2010/main" val="3236814441"/>
      </p:ext>
    </p:extLst>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329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83299" name="Rectangle 7"/>
          <p:cNvSpPr>
            <a:spLocks noGrp="1" noChangeArrowheads="1"/>
          </p:cNvSpPr>
          <p:nvPr>
            <p:ph type="sldNum" sz="quarter" idx="5"/>
          </p:nvPr>
        </p:nvSpPr>
        <p:spPr>
          <a:noFill/>
        </p:spPr>
        <p:txBody>
          <a:bodyPr/>
          <a:lstStyle/>
          <a:p>
            <a:pPr defTabSz="908050"/>
            <a:r>
              <a:rPr lang="en-US"/>
              <a:t>Slide </a:t>
            </a:r>
            <a:fld id="{A2A5722A-87C4-45CD-99C2-9891D50F5EED}" type="slidenum">
              <a:rPr lang="en-US" smtClean="0"/>
              <a:pPr defTabSz="908050"/>
              <a:t>45</a:t>
            </a:fld>
            <a:endParaRPr lang="en-US"/>
          </a:p>
        </p:txBody>
      </p:sp>
      <p:sp>
        <p:nvSpPr>
          <p:cNvPr id="183300" name="Rectangle 2"/>
          <p:cNvSpPr>
            <a:spLocks noGrp="1" noRot="1" noChangeAspect="1" noChangeArrowheads="1" noTextEdit="1"/>
          </p:cNvSpPr>
          <p:nvPr>
            <p:ph type="sldImg"/>
          </p:nvPr>
        </p:nvSpPr>
        <p:spPr>
          <a:xfrm>
            <a:off x="1260475" y="720725"/>
            <a:ext cx="4797425" cy="3598863"/>
          </a:xfrm>
          <a:ln/>
        </p:spPr>
      </p:sp>
      <p:sp>
        <p:nvSpPr>
          <p:cNvPr id="183301"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Graphic shows frame force-displacement behavior with significant pinching and larger displacements required at each cycle to achieve the full strength.</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Overall performance of concentrically braced frame governed by axial behavior of braces.  Frame has braces in both directions.  Fatness of loops depends on slenderness of bracing members; lower slenderness ratios give fatter loops.  Note the degrading stiffness.</a:t>
            </a:r>
          </a:p>
          <a:p>
            <a:pPr eaLnBrk="1" hangingPunct="1"/>
            <a:endParaRPr lang="en-US" dirty="0"/>
          </a:p>
        </p:txBody>
      </p:sp>
    </p:spTree>
    <p:extLst>
      <p:ext uri="{BB962C8B-B14F-4D97-AF65-F5344CB8AC3E}">
        <p14:creationId xmlns:p14="http://schemas.microsoft.com/office/powerpoint/2010/main" val="1907998016"/>
      </p:ext>
    </p:extLst>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22"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84323" name="Rectangle 7"/>
          <p:cNvSpPr>
            <a:spLocks noGrp="1" noChangeArrowheads="1"/>
          </p:cNvSpPr>
          <p:nvPr>
            <p:ph type="sldNum" sz="quarter" idx="5"/>
          </p:nvPr>
        </p:nvSpPr>
        <p:spPr>
          <a:noFill/>
        </p:spPr>
        <p:txBody>
          <a:bodyPr/>
          <a:lstStyle/>
          <a:p>
            <a:pPr defTabSz="908050"/>
            <a:r>
              <a:rPr lang="en-US"/>
              <a:t>Slide </a:t>
            </a:r>
            <a:fld id="{E773BF88-E780-438C-A666-7FEEF9CBFEEB}" type="slidenum">
              <a:rPr lang="en-US" smtClean="0"/>
              <a:pPr defTabSz="908050"/>
              <a:t>46</a:t>
            </a:fld>
            <a:endParaRPr lang="en-US"/>
          </a:p>
        </p:txBody>
      </p:sp>
      <p:sp>
        <p:nvSpPr>
          <p:cNvPr id="184324" name="Rectangle 2"/>
          <p:cNvSpPr>
            <a:spLocks noGrp="1" noRot="1" noChangeAspect="1" noChangeArrowheads="1" noTextEdit="1"/>
          </p:cNvSpPr>
          <p:nvPr>
            <p:ph type="sldImg"/>
          </p:nvPr>
        </p:nvSpPr>
        <p:spPr>
          <a:xfrm>
            <a:off x="1260475" y="720725"/>
            <a:ext cx="4797425" cy="3598863"/>
          </a:xfrm>
          <a:ln/>
        </p:spPr>
      </p:sp>
      <p:sp>
        <p:nvSpPr>
          <p:cNvPr id="184325"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 cross-braced frame elevation</a:t>
            </a:r>
            <a:r>
              <a:rPr lang="en-US" baseline="0" dirty="0"/>
              <a:t> and  extremely pinched force-displacement diagram. L</a:t>
            </a:r>
            <a:r>
              <a:rPr lang="en-US" dirty="0"/>
              <a:t>arger displacements required at each cycle to achieve the full strength, with zero resistance in the low-displacement range.</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Tension ties stressed beyond yield experience permanent deformation.  Each load reversal results in a further increment of deformation; structure moves, unrestrained, through larger range of motion.  If braces do not have equal strength, structure will accumulate deflections in one direction, "</a:t>
            </a:r>
            <a:r>
              <a:rPr lang="en-US" dirty="0" err="1"/>
              <a:t>racheting</a:t>
            </a:r>
            <a:r>
              <a:rPr lang="en-US" dirty="0"/>
              <a:t>" sideways as cycles go on.</a:t>
            </a:r>
          </a:p>
          <a:p>
            <a:pPr eaLnBrk="1" hangingPunct="1"/>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endParaRPr lang="en-US" dirty="0"/>
          </a:p>
        </p:txBody>
      </p:sp>
    </p:spTree>
    <p:extLst>
      <p:ext uri="{BB962C8B-B14F-4D97-AF65-F5344CB8AC3E}">
        <p14:creationId xmlns:p14="http://schemas.microsoft.com/office/powerpoint/2010/main" val="570738704"/>
      </p:ext>
    </p:extLst>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5346"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85347" name="Rectangle 7"/>
          <p:cNvSpPr>
            <a:spLocks noGrp="1" noChangeArrowheads="1"/>
          </p:cNvSpPr>
          <p:nvPr>
            <p:ph type="sldNum" sz="quarter" idx="5"/>
          </p:nvPr>
        </p:nvSpPr>
        <p:spPr>
          <a:noFill/>
        </p:spPr>
        <p:txBody>
          <a:bodyPr/>
          <a:lstStyle/>
          <a:p>
            <a:pPr defTabSz="908050"/>
            <a:r>
              <a:rPr lang="en-US"/>
              <a:t>Slide </a:t>
            </a:r>
            <a:fld id="{C65BDC69-586A-4212-8925-BA42F0D9A9FF}" type="slidenum">
              <a:rPr lang="en-US" smtClean="0"/>
              <a:pPr defTabSz="908050"/>
              <a:t>47</a:t>
            </a:fld>
            <a:endParaRPr lang="en-US"/>
          </a:p>
        </p:txBody>
      </p:sp>
      <p:sp>
        <p:nvSpPr>
          <p:cNvPr id="185348" name="Rectangle 2"/>
          <p:cNvSpPr>
            <a:spLocks noGrp="1" noRot="1" noChangeAspect="1" noChangeArrowheads="1" noTextEdit="1"/>
          </p:cNvSpPr>
          <p:nvPr>
            <p:ph type="sldImg"/>
          </p:nvPr>
        </p:nvSpPr>
        <p:spPr>
          <a:xfrm>
            <a:off x="1260475" y="720725"/>
            <a:ext cx="4797425" cy="3598863"/>
          </a:xfrm>
          <a:ln/>
        </p:spPr>
      </p:sp>
      <p:sp>
        <p:nvSpPr>
          <p:cNvPr id="185349" name="Rectangle 3"/>
          <p:cNvSpPr>
            <a:spLocks noGrp="1" noChangeArrowheads="1"/>
          </p:cNvSpPr>
          <p:nvPr>
            <p:ph type="body" idx="1"/>
          </p:nvPr>
        </p:nvSpPr>
        <p:spPr>
          <a:noFill/>
          <a:ln/>
        </p:spPr>
        <p:txBody>
          <a:bodyPr/>
          <a:lstStyle/>
          <a:p>
            <a:pPr eaLnBrk="1" hangingPunct="1"/>
            <a:r>
              <a:rPr lang="en-US" dirty="0"/>
              <a:t>Graphic shows photograph of eccentrically braced frame (EBF) under construction.  Photo from </a:t>
            </a:r>
            <a:r>
              <a:rPr lang="en-US" i="1" dirty="0"/>
              <a:t>Modern Steel Construction.</a:t>
            </a:r>
          </a:p>
          <a:p>
            <a:pPr eaLnBrk="1" hangingPunct="1"/>
            <a:endParaRPr lang="en-US" i="1" dirty="0"/>
          </a:p>
          <a:p>
            <a:pPr eaLnBrk="1" hangingPunct="1"/>
            <a:endParaRPr lang="en-US" i="1" dirty="0"/>
          </a:p>
        </p:txBody>
      </p:sp>
    </p:spTree>
    <p:extLst>
      <p:ext uri="{BB962C8B-B14F-4D97-AF65-F5344CB8AC3E}">
        <p14:creationId xmlns:p14="http://schemas.microsoft.com/office/powerpoint/2010/main" val="884128372"/>
      </p:ext>
    </p:extLst>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6370"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86371" name="Rectangle 7"/>
          <p:cNvSpPr>
            <a:spLocks noGrp="1" noChangeArrowheads="1"/>
          </p:cNvSpPr>
          <p:nvPr>
            <p:ph type="sldNum" sz="quarter" idx="5"/>
          </p:nvPr>
        </p:nvSpPr>
        <p:spPr>
          <a:noFill/>
        </p:spPr>
        <p:txBody>
          <a:bodyPr/>
          <a:lstStyle/>
          <a:p>
            <a:pPr defTabSz="908050"/>
            <a:r>
              <a:rPr lang="en-US"/>
              <a:t>Slide </a:t>
            </a:r>
            <a:fld id="{BC6B9956-B970-407B-878B-6C2A9FA02A2F}" type="slidenum">
              <a:rPr lang="en-US" smtClean="0"/>
              <a:pPr defTabSz="908050"/>
              <a:t>48</a:t>
            </a:fld>
            <a:endParaRPr lang="en-US"/>
          </a:p>
        </p:txBody>
      </p:sp>
      <p:sp>
        <p:nvSpPr>
          <p:cNvPr id="186372" name="Rectangle 2"/>
          <p:cNvSpPr>
            <a:spLocks noGrp="1" noRot="1" noChangeAspect="1" noChangeArrowheads="1" noTextEdit="1"/>
          </p:cNvSpPr>
          <p:nvPr>
            <p:ph type="sldImg"/>
          </p:nvPr>
        </p:nvSpPr>
        <p:spPr>
          <a:xfrm>
            <a:off x="1260475" y="720725"/>
            <a:ext cx="4797425" cy="3598863"/>
          </a:xfrm>
          <a:ln/>
        </p:spPr>
      </p:sp>
      <p:sp>
        <p:nvSpPr>
          <p:cNvPr id="186373" name="Rectangle 3"/>
          <p:cNvSpPr>
            <a:spLocks noGrp="1" noChangeArrowheads="1"/>
          </p:cNvSpPr>
          <p:nvPr>
            <p:ph type="body" idx="1"/>
          </p:nvPr>
        </p:nvSpPr>
        <p:spPr>
          <a:noFill/>
          <a:ln/>
        </p:spPr>
        <p:txBody>
          <a:bodyPr/>
          <a:lstStyle/>
          <a:p>
            <a:pPr eaLnBrk="1" hangingPunct="1"/>
            <a:r>
              <a:rPr lang="en-US" dirty="0"/>
              <a:t>Yield in eccentrically braced frames occurs in link (short portion of beam between braces).  Shear yielding produces very fat and stable hysteresis loops.  Braces, beams, and columns designed to remain elastic at load level that causes link yielding.</a:t>
            </a:r>
          </a:p>
        </p:txBody>
      </p:sp>
    </p:spTree>
    <p:extLst>
      <p:ext uri="{BB962C8B-B14F-4D97-AF65-F5344CB8AC3E}">
        <p14:creationId xmlns:p14="http://schemas.microsoft.com/office/powerpoint/2010/main" val="2548811860"/>
      </p:ext>
    </p:extLst>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87395" name="Rectangle 7"/>
          <p:cNvSpPr>
            <a:spLocks noGrp="1" noChangeArrowheads="1"/>
          </p:cNvSpPr>
          <p:nvPr>
            <p:ph type="sldNum" sz="quarter" idx="5"/>
          </p:nvPr>
        </p:nvSpPr>
        <p:spPr>
          <a:noFill/>
        </p:spPr>
        <p:txBody>
          <a:bodyPr/>
          <a:lstStyle/>
          <a:p>
            <a:pPr defTabSz="908050"/>
            <a:r>
              <a:rPr lang="en-US"/>
              <a:t>Slide </a:t>
            </a:r>
            <a:fld id="{1DDD122B-D943-4CF7-8BED-FB6C4F54EED2}" type="slidenum">
              <a:rPr lang="en-US" smtClean="0"/>
              <a:pPr defTabSz="908050"/>
              <a:t>49</a:t>
            </a:fld>
            <a:endParaRPr lang="en-US"/>
          </a:p>
        </p:txBody>
      </p:sp>
      <p:sp>
        <p:nvSpPr>
          <p:cNvPr id="187396" name="Rectangle 2"/>
          <p:cNvSpPr>
            <a:spLocks noGrp="1" noRot="1" noChangeAspect="1" noChangeArrowheads="1" noTextEdit="1"/>
          </p:cNvSpPr>
          <p:nvPr>
            <p:ph type="sldImg"/>
          </p:nvPr>
        </p:nvSpPr>
        <p:spPr>
          <a:xfrm>
            <a:off x="1260475" y="720725"/>
            <a:ext cx="4797425" cy="3598863"/>
          </a:xfrm>
          <a:ln/>
        </p:spPr>
      </p:sp>
      <p:sp>
        <p:nvSpPr>
          <p:cNvPr id="187397" name="Rectangle 3"/>
          <p:cNvSpPr>
            <a:spLocks noGrp="1" noChangeArrowheads="1"/>
          </p:cNvSpPr>
          <p:nvPr>
            <p:ph type="body" idx="1"/>
          </p:nvPr>
        </p:nvSpPr>
        <p:spPr>
          <a:noFill/>
          <a:ln/>
        </p:spPr>
        <p:txBody>
          <a:bodyPr/>
          <a:lstStyle/>
          <a:p>
            <a:pPr eaLnBrk="1" hangingPunct="1"/>
            <a:r>
              <a:rPr lang="en-US"/>
              <a:t>Steels used in construction are typically extremely ductile materials.  Ductility of the steel structure or system is less (sometimes many times less) than the ductility of the material because only a portion of material in the system will actually experience yielding.  Damping is typically not high in steel structures, especially in welded structures.  Bolted structures exhibit a higher degree of damping due to slip at connections.  Unlike structures of other materials, the primary energy absorption mode in steel structures is yielding of members, usually in bending but sometimes in shear, axial tension, or compression.</a:t>
            </a:r>
          </a:p>
        </p:txBody>
      </p:sp>
    </p:spTree>
    <p:extLst>
      <p:ext uri="{BB962C8B-B14F-4D97-AF65-F5344CB8AC3E}">
        <p14:creationId xmlns:p14="http://schemas.microsoft.com/office/powerpoint/2010/main" val="2663428621"/>
      </p:ext>
    </p:extLst>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739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87395" name="Rectangle 7"/>
          <p:cNvSpPr>
            <a:spLocks noGrp="1" noChangeArrowheads="1"/>
          </p:cNvSpPr>
          <p:nvPr>
            <p:ph type="sldNum" sz="quarter" idx="5"/>
          </p:nvPr>
        </p:nvSpPr>
        <p:spPr>
          <a:noFill/>
        </p:spPr>
        <p:txBody>
          <a:bodyPr/>
          <a:lstStyle/>
          <a:p>
            <a:pPr defTabSz="908050"/>
            <a:r>
              <a:rPr lang="en-US"/>
              <a:t>Slide </a:t>
            </a:r>
            <a:fld id="{1DDD122B-D943-4CF7-8BED-FB6C4F54EED2}" type="slidenum">
              <a:rPr lang="en-US" smtClean="0"/>
              <a:pPr defTabSz="908050"/>
              <a:t>50</a:t>
            </a:fld>
            <a:endParaRPr lang="en-US"/>
          </a:p>
        </p:txBody>
      </p:sp>
      <p:sp>
        <p:nvSpPr>
          <p:cNvPr id="187396" name="Rectangle 2"/>
          <p:cNvSpPr>
            <a:spLocks noGrp="1" noRot="1" noChangeAspect="1" noChangeArrowheads="1" noTextEdit="1"/>
          </p:cNvSpPr>
          <p:nvPr>
            <p:ph type="sldImg"/>
          </p:nvPr>
        </p:nvSpPr>
        <p:spPr>
          <a:xfrm>
            <a:off x="1260475" y="720725"/>
            <a:ext cx="4797425" cy="3598863"/>
          </a:xfrm>
          <a:ln/>
        </p:spPr>
      </p:sp>
      <p:sp>
        <p:nvSpPr>
          <p:cNvPr id="187397" name="Rectangle 3"/>
          <p:cNvSpPr>
            <a:spLocks noGrp="1" noChangeArrowheads="1"/>
          </p:cNvSpPr>
          <p:nvPr>
            <p:ph type="body" idx="1"/>
          </p:nvPr>
        </p:nvSpPr>
        <p:spPr>
          <a:noFill/>
          <a:ln/>
        </p:spPr>
        <p:txBody>
          <a:bodyPr/>
          <a:lstStyle/>
          <a:p>
            <a:pPr eaLnBrk="1" hangingPunct="1"/>
            <a:r>
              <a:rPr lang="en-US"/>
              <a:t>Steels used in construction are typically extremely ductile materials.  Ductility of the steel structure or system is less (sometimes many times less) than the ductility of the material because only a portion of material in the system will actually experience yielding.  Damping is typically not high in steel structures, especially in welded structures.  Bolted structures exhibit a higher degree of damping due to slip at connections.  Unlike structures of other materials, the primary energy absorption mode in steel structures is yielding of members, usually in bending but sometimes in shear, axial tension, or compression.</a:t>
            </a:r>
          </a:p>
        </p:txBody>
      </p:sp>
    </p:spTree>
    <p:extLst>
      <p:ext uri="{BB962C8B-B14F-4D97-AF65-F5344CB8AC3E}">
        <p14:creationId xmlns:p14="http://schemas.microsoft.com/office/powerpoint/2010/main" val="327133111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9506"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49507" name="Rectangle 7"/>
          <p:cNvSpPr>
            <a:spLocks noGrp="1" noChangeArrowheads="1"/>
          </p:cNvSpPr>
          <p:nvPr>
            <p:ph type="sldNum" sz="quarter" idx="5"/>
          </p:nvPr>
        </p:nvSpPr>
        <p:spPr>
          <a:noFill/>
        </p:spPr>
        <p:txBody>
          <a:bodyPr/>
          <a:lstStyle/>
          <a:p>
            <a:pPr defTabSz="908050"/>
            <a:r>
              <a:rPr lang="en-US"/>
              <a:t>Slide </a:t>
            </a:r>
            <a:fld id="{89A60328-F63A-48C6-9E67-89CF9BD58DED}" type="slidenum">
              <a:rPr lang="en-US" smtClean="0"/>
              <a:pPr defTabSz="908050"/>
              <a:t>5</a:t>
            </a:fld>
            <a:endParaRPr lang="en-US"/>
          </a:p>
        </p:txBody>
      </p:sp>
      <p:sp>
        <p:nvSpPr>
          <p:cNvPr id="149508" name="Rectangle 2"/>
          <p:cNvSpPr>
            <a:spLocks noGrp="1" noRot="1" noChangeAspect="1" noChangeArrowheads="1" noTextEdit="1"/>
          </p:cNvSpPr>
          <p:nvPr>
            <p:ph type="sldImg"/>
          </p:nvPr>
        </p:nvSpPr>
        <p:spPr>
          <a:xfrm>
            <a:off x="1260475" y="720725"/>
            <a:ext cx="4797425" cy="3598863"/>
          </a:xfrm>
          <a:ln/>
        </p:spPr>
      </p:sp>
      <p:sp>
        <p:nvSpPr>
          <p:cNvPr id="149509"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Graphic shows frame</a:t>
            </a:r>
            <a:r>
              <a:rPr lang="en-US" baseline="0" dirty="0"/>
              <a:t> elevations: gable frame; 10-story moment frame; 4-story eccentrically braced frame; 10-story concentrically braced frame.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Unbraced ("moment resisting") frames resist lateral forces through flexural actions of members framing into (fully or partially) rigidly connected joints.  Concentrically braced frames (no moment resisting connections) resist lateral forces through truss action that causes axial forces in members.  Eccentric bracing creates high moments and shears in short links intended to yield first.  Overall structural deformation in tall buildings: "shear building" pattern for unbraced frame but flexural pattern in braced frame.</a:t>
            </a:r>
          </a:p>
          <a:p>
            <a:pPr eaLnBrk="1" hangingPunct="1"/>
            <a:endParaRPr lang="en-US" dirty="0"/>
          </a:p>
        </p:txBody>
      </p:sp>
    </p:spTree>
    <p:extLst>
      <p:ext uri="{BB962C8B-B14F-4D97-AF65-F5344CB8AC3E}">
        <p14:creationId xmlns:p14="http://schemas.microsoft.com/office/powerpoint/2010/main" val="2538105066"/>
      </p:ext>
    </p:extLst>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88419" name="Rectangle 7"/>
          <p:cNvSpPr>
            <a:spLocks noGrp="1" noChangeArrowheads="1"/>
          </p:cNvSpPr>
          <p:nvPr>
            <p:ph type="sldNum" sz="quarter" idx="5"/>
          </p:nvPr>
        </p:nvSpPr>
        <p:spPr>
          <a:noFill/>
        </p:spPr>
        <p:txBody>
          <a:bodyPr/>
          <a:lstStyle/>
          <a:p>
            <a:pPr defTabSz="908050"/>
            <a:r>
              <a:rPr lang="en-US"/>
              <a:t>Slide </a:t>
            </a:r>
            <a:fld id="{A01AEB5D-0AA8-482B-9CDD-7CC39D130D69}" type="slidenum">
              <a:rPr lang="en-US" smtClean="0"/>
              <a:pPr defTabSz="908050"/>
              <a:t>51</a:t>
            </a:fld>
            <a:endParaRPr lang="en-US"/>
          </a:p>
        </p:txBody>
      </p:sp>
      <p:sp>
        <p:nvSpPr>
          <p:cNvPr id="188420" name="Rectangle 2"/>
          <p:cNvSpPr>
            <a:spLocks noGrp="1" noRot="1" noChangeAspect="1" noChangeArrowheads="1" noTextEdit="1"/>
          </p:cNvSpPr>
          <p:nvPr>
            <p:ph type="sldImg"/>
          </p:nvPr>
        </p:nvSpPr>
        <p:spPr>
          <a:xfrm>
            <a:off x="1260475" y="720725"/>
            <a:ext cx="4797425" cy="3598863"/>
          </a:xfrm>
          <a:ln/>
        </p:spPr>
      </p:sp>
      <p:sp>
        <p:nvSpPr>
          <p:cNvPr id="188421" name="Rectangle 3"/>
          <p:cNvSpPr>
            <a:spLocks noGrp="1" noChangeArrowheads="1"/>
          </p:cNvSpPr>
          <p:nvPr>
            <p:ph type="body" idx="1"/>
          </p:nvPr>
        </p:nvSpPr>
        <p:spPr>
          <a:noFill/>
          <a:ln/>
        </p:spPr>
        <p:txBody>
          <a:bodyPr/>
          <a:lstStyle/>
          <a:p>
            <a:pPr eaLnBrk="1" hangingPunct="1"/>
            <a:r>
              <a:rPr lang="en-US"/>
              <a:t>Typical failure in steel structure subjected to earthquake is buckling, either global buckling of member, local buckling of portion of member, or global buckling of entire structure.  Another potential weakness in steel structures is susceptibility to fracture; primarily a concern in heavy welded connections, members with notches, and in cold environments.  The Northridge earthquake caused substantially more concern about fracture.</a:t>
            </a:r>
          </a:p>
        </p:txBody>
      </p:sp>
    </p:spTree>
    <p:extLst>
      <p:ext uri="{BB962C8B-B14F-4D97-AF65-F5344CB8AC3E}">
        <p14:creationId xmlns:p14="http://schemas.microsoft.com/office/powerpoint/2010/main" val="1536227730"/>
      </p:ext>
    </p:extLst>
  </p:cSld>
  <p:clrMapOvr>
    <a:masterClrMapping/>
  </p:clrMapOvr>
</p:notes>
</file>

<file path=ppt/notesSlides/notesSlide5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841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88419" name="Rectangle 7"/>
          <p:cNvSpPr>
            <a:spLocks noGrp="1" noChangeArrowheads="1"/>
          </p:cNvSpPr>
          <p:nvPr>
            <p:ph type="sldNum" sz="quarter" idx="5"/>
          </p:nvPr>
        </p:nvSpPr>
        <p:spPr>
          <a:noFill/>
        </p:spPr>
        <p:txBody>
          <a:bodyPr/>
          <a:lstStyle/>
          <a:p>
            <a:pPr defTabSz="908050"/>
            <a:r>
              <a:rPr lang="en-US"/>
              <a:t>Slide </a:t>
            </a:r>
            <a:fld id="{A01AEB5D-0AA8-482B-9CDD-7CC39D130D69}" type="slidenum">
              <a:rPr lang="en-US" smtClean="0"/>
              <a:pPr defTabSz="908050"/>
              <a:t>52</a:t>
            </a:fld>
            <a:endParaRPr lang="en-US"/>
          </a:p>
        </p:txBody>
      </p:sp>
      <p:sp>
        <p:nvSpPr>
          <p:cNvPr id="188420" name="Rectangle 2"/>
          <p:cNvSpPr>
            <a:spLocks noGrp="1" noRot="1" noChangeAspect="1" noChangeArrowheads="1" noTextEdit="1"/>
          </p:cNvSpPr>
          <p:nvPr>
            <p:ph type="sldImg"/>
          </p:nvPr>
        </p:nvSpPr>
        <p:spPr>
          <a:xfrm>
            <a:off x="1260475" y="720725"/>
            <a:ext cx="4797425" cy="3598863"/>
          </a:xfrm>
          <a:ln/>
        </p:spPr>
      </p:sp>
      <p:sp>
        <p:nvSpPr>
          <p:cNvPr id="188421" name="Rectangle 3"/>
          <p:cNvSpPr>
            <a:spLocks noGrp="1" noChangeArrowheads="1"/>
          </p:cNvSpPr>
          <p:nvPr>
            <p:ph type="body" idx="1"/>
          </p:nvPr>
        </p:nvSpPr>
        <p:spPr>
          <a:noFill/>
          <a:ln/>
        </p:spPr>
        <p:txBody>
          <a:bodyPr/>
          <a:lstStyle/>
          <a:p>
            <a:pPr eaLnBrk="1" hangingPunct="1"/>
            <a:r>
              <a:rPr lang="en-US"/>
              <a:t>Typical failure in steel structure subjected to earthquake is buckling, either global buckling of member, local buckling of portion of member, or global buckling of entire structure.  Another potential weakness in steel structures is susceptibility to fracture; primarily a concern in heavy welded connections, members with notches, and in cold environments.  The Northridge earthquake caused substantially more concern about fracture.</a:t>
            </a:r>
          </a:p>
        </p:txBody>
      </p:sp>
    </p:spTree>
    <p:extLst>
      <p:ext uri="{BB962C8B-B14F-4D97-AF65-F5344CB8AC3E}">
        <p14:creationId xmlns:p14="http://schemas.microsoft.com/office/powerpoint/2010/main" val="3089574713"/>
      </p:ext>
    </p:extLst>
  </p:cSld>
  <p:clrMapOvr>
    <a:masterClrMapping/>
  </p:clrMapOvr>
</p:notes>
</file>

<file path=ppt/notesSlides/notesSlide5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9442"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89443" name="Rectangle 7"/>
          <p:cNvSpPr>
            <a:spLocks noGrp="1" noChangeArrowheads="1"/>
          </p:cNvSpPr>
          <p:nvPr>
            <p:ph type="sldNum" sz="quarter" idx="5"/>
          </p:nvPr>
        </p:nvSpPr>
        <p:spPr>
          <a:noFill/>
        </p:spPr>
        <p:txBody>
          <a:bodyPr/>
          <a:lstStyle/>
          <a:p>
            <a:pPr defTabSz="908050"/>
            <a:r>
              <a:rPr lang="en-US"/>
              <a:t>Slide </a:t>
            </a:r>
            <a:fld id="{5B144357-B46D-4B9B-B228-82396A65E9F5}" type="slidenum">
              <a:rPr lang="en-US" smtClean="0"/>
              <a:pPr defTabSz="908050"/>
              <a:t>53</a:t>
            </a:fld>
            <a:endParaRPr lang="en-US"/>
          </a:p>
        </p:txBody>
      </p:sp>
      <p:sp>
        <p:nvSpPr>
          <p:cNvPr id="189444" name="Rectangle 2"/>
          <p:cNvSpPr>
            <a:spLocks noGrp="1" noRot="1" noChangeAspect="1" noChangeArrowheads="1" noTextEdit="1"/>
          </p:cNvSpPr>
          <p:nvPr>
            <p:ph type="sldImg"/>
          </p:nvPr>
        </p:nvSpPr>
        <p:spPr>
          <a:xfrm>
            <a:off x="1260475" y="720725"/>
            <a:ext cx="4797425" cy="3598863"/>
          </a:xfrm>
          <a:ln/>
        </p:spPr>
      </p:sp>
      <p:sp>
        <p:nvSpPr>
          <p:cNvPr id="189445" name="Rectangle 3"/>
          <p:cNvSpPr>
            <a:spLocks noGrp="1" noChangeArrowheads="1"/>
          </p:cNvSpPr>
          <p:nvPr>
            <p:ph type="body" idx="1"/>
          </p:nvPr>
        </p:nvSpPr>
        <p:spPr>
          <a:noFill/>
          <a:ln/>
        </p:spPr>
        <p:txBody>
          <a:bodyPr/>
          <a:lstStyle/>
          <a:p>
            <a:pPr eaLnBrk="1" hangingPunct="1"/>
            <a:r>
              <a:rPr lang="en-US"/>
              <a:t>Table of contents: Reference standards and design strength.  The </a:t>
            </a:r>
            <a:r>
              <a:rPr lang="en-US" i="1"/>
              <a:t>Provisions</a:t>
            </a:r>
            <a:r>
              <a:rPr lang="en-US"/>
              <a:t> references commonly accepted codes for each material and indicates how requirements in those standards must be modified for use with the </a:t>
            </a:r>
            <a:r>
              <a:rPr lang="en-US" i="1"/>
              <a:t>NEHRP Recommended Provisions</a:t>
            </a:r>
            <a:r>
              <a:rPr lang="en-US"/>
              <a:t> seismic design procedure.  Special additional provisions are also included in each materials chapter.</a:t>
            </a:r>
          </a:p>
        </p:txBody>
      </p:sp>
    </p:spTree>
    <p:extLst>
      <p:ext uri="{BB962C8B-B14F-4D97-AF65-F5344CB8AC3E}">
        <p14:creationId xmlns:p14="http://schemas.microsoft.com/office/powerpoint/2010/main" val="1168180739"/>
      </p:ext>
    </p:extLst>
  </p:cSld>
  <p:clrMapOvr>
    <a:masterClrMapping/>
  </p:clrMapOvr>
</p:notes>
</file>

<file path=ppt/notesSlides/notesSlide5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Graphic shows covers of the AISC</a:t>
            </a:r>
            <a:r>
              <a:rPr lang="en-US" baseline="0" dirty="0"/>
              <a:t> Steel Construction Manual and Seismic Design Manual.</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The referenced standard for structural steel (hot rolled shapes and plates, and sections built up from hot rolled shapes and plates) is the </a:t>
            </a:r>
            <a:r>
              <a:rPr lang="en-US" i="1" dirty="0"/>
              <a:t>Specification for Structural Steel Buildings</a:t>
            </a:r>
            <a:r>
              <a:rPr lang="en-US" dirty="0"/>
              <a:t>, (2016).  The specification governing seismic design of steel buildings is </a:t>
            </a:r>
            <a:r>
              <a:rPr lang="en-US" i="1" dirty="0"/>
              <a:t>Seismic Provisions for Structural Steel Buildings</a:t>
            </a:r>
            <a:r>
              <a:rPr lang="en-US" i="0" dirty="0"/>
              <a:t>.</a:t>
            </a:r>
            <a:r>
              <a:rPr lang="en-US" dirty="0"/>
              <a:t>  </a:t>
            </a:r>
          </a:p>
          <a:p>
            <a:pPr eaLnBrk="1" hangingPunct="1"/>
            <a:r>
              <a:rPr lang="en-US" dirty="0"/>
              <a:t>The</a:t>
            </a:r>
            <a:r>
              <a:rPr lang="en-US" baseline="0" dirty="0"/>
              <a:t> pictured copies are the Manuals using the 2010 Specification and Seismic Provisions, as the Manuals based on the  2016 editions will not be available in print until 2017 and 2018.</a:t>
            </a:r>
          </a:p>
          <a:p>
            <a:pPr eaLnBrk="1" hangingPunct="1"/>
            <a:endParaRPr lang="en-US" baseline="0" dirty="0"/>
          </a:p>
        </p:txBody>
      </p:sp>
      <p:sp>
        <p:nvSpPr>
          <p:cNvPr id="4" name="Footer Placeholder 3"/>
          <p:cNvSpPr>
            <a:spLocks noGrp="1"/>
          </p:cNvSpPr>
          <p:nvPr>
            <p:ph type="ftr" sz="quarter" idx="10"/>
          </p:nvPr>
        </p:nvSpPr>
        <p:spPr/>
        <p:txBody>
          <a:bodyPr/>
          <a:lstStyle/>
          <a:p>
            <a:pPr>
              <a:defRPr/>
            </a:pPr>
            <a:r>
              <a:rPr lang="en-US"/>
              <a:t>Basic Earthquake Topic 10 Notes</a:t>
            </a:r>
          </a:p>
        </p:txBody>
      </p:sp>
      <p:sp>
        <p:nvSpPr>
          <p:cNvPr id="5" name="Slide Number Placeholder 4"/>
          <p:cNvSpPr>
            <a:spLocks noGrp="1"/>
          </p:cNvSpPr>
          <p:nvPr>
            <p:ph type="sldNum" sz="quarter" idx="11"/>
          </p:nvPr>
        </p:nvSpPr>
        <p:spPr/>
        <p:txBody>
          <a:bodyPr/>
          <a:lstStyle/>
          <a:p>
            <a:pPr>
              <a:defRPr/>
            </a:pPr>
            <a:r>
              <a:rPr lang="en-US"/>
              <a:t>Slide </a:t>
            </a:r>
            <a:fld id="{5121ACF7-8038-4E66-9863-D2561E60B9FF}" type="slidenum">
              <a:rPr lang="en-US" smtClean="0"/>
              <a:pPr>
                <a:defRPr/>
              </a:pPr>
              <a:t>54</a:t>
            </a:fld>
            <a:endParaRPr lang="en-US"/>
          </a:p>
        </p:txBody>
      </p:sp>
    </p:spTree>
    <p:extLst>
      <p:ext uri="{BB962C8B-B14F-4D97-AF65-F5344CB8AC3E}">
        <p14:creationId xmlns:p14="http://schemas.microsoft.com/office/powerpoint/2010/main" val="3282784084"/>
      </p:ext>
    </p:extLst>
  </p:cSld>
  <p:clrMapOvr>
    <a:masterClrMapping/>
  </p:clrMapOvr>
</p:notes>
</file>

<file path=ppt/notesSlides/notesSlide5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1490"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91491" name="Rectangle 7"/>
          <p:cNvSpPr>
            <a:spLocks noGrp="1" noChangeArrowheads="1"/>
          </p:cNvSpPr>
          <p:nvPr>
            <p:ph type="sldNum" sz="quarter" idx="5"/>
          </p:nvPr>
        </p:nvSpPr>
        <p:spPr>
          <a:noFill/>
        </p:spPr>
        <p:txBody>
          <a:bodyPr/>
          <a:lstStyle/>
          <a:p>
            <a:pPr defTabSz="908050"/>
            <a:r>
              <a:rPr lang="en-US"/>
              <a:t>Slide </a:t>
            </a:r>
            <a:fld id="{F46F03EB-9ED7-43D2-863E-0B0C4BDF929C}" type="slidenum">
              <a:rPr lang="en-US" smtClean="0"/>
              <a:pPr defTabSz="908050"/>
              <a:t>55</a:t>
            </a:fld>
            <a:endParaRPr lang="en-US"/>
          </a:p>
        </p:txBody>
      </p:sp>
      <p:sp>
        <p:nvSpPr>
          <p:cNvPr id="191492" name="Rectangle 2"/>
          <p:cNvSpPr>
            <a:spLocks noGrp="1" noRot="1" noChangeAspect="1" noChangeArrowheads="1" noTextEdit="1"/>
          </p:cNvSpPr>
          <p:nvPr>
            <p:ph type="sldImg"/>
          </p:nvPr>
        </p:nvSpPr>
        <p:spPr>
          <a:xfrm>
            <a:off x="1260475" y="720725"/>
            <a:ext cx="4797425" cy="3598863"/>
          </a:xfrm>
          <a:ln/>
        </p:spPr>
      </p:sp>
      <p:sp>
        <p:nvSpPr>
          <p:cNvPr id="191493" name="Rectangle 3"/>
          <p:cNvSpPr>
            <a:spLocks noGrp="1" noChangeArrowheads="1"/>
          </p:cNvSpPr>
          <p:nvPr>
            <p:ph type="body" idx="1"/>
          </p:nvPr>
        </p:nvSpPr>
        <p:spPr>
          <a:noFill/>
          <a:ln/>
        </p:spPr>
        <p:txBody>
          <a:bodyPr/>
          <a:lstStyle/>
          <a:p>
            <a:pPr eaLnBrk="1" hangingPunct="1"/>
            <a:r>
              <a:rPr lang="en-US" dirty="0"/>
              <a:t>Slide discusses reference standards.</a:t>
            </a:r>
          </a:p>
        </p:txBody>
      </p:sp>
    </p:spTree>
    <p:extLst>
      <p:ext uri="{BB962C8B-B14F-4D97-AF65-F5344CB8AC3E}">
        <p14:creationId xmlns:p14="http://schemas.microsoft.com/office/powerpoint/2010/main" val="1760677038"/>
      </p:ext>
    </p:extLst>
  </p:cSld>
  <p:clrMapOvr>
    <a:masterClrMapping/>
  </p:clrMapOvr>
</p:notes>
</file>

<file path=ppt/notesSlides/notesSlide5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indent="0" algn="l" defTabSz="914400" rtl="0" eaLnBrk="0" fontAlgn="base" latinLnBrk="0" hangingPunct="0">
              <a:lnSpc>
                <a:spcPct val="100000"/>
              </a:lnSpc>
              <a:spcBef>
                <a:spcPct val="30000"/>
              </a:spcBef>
              <a:spcAft>
                <a:spcPct val="0"/>
              </a:spcAft>
              <a:buClrTx/>
              <a:buSzTx/>
              <a:buFontTx/>
              <a:buNone/>
              <a:tabLst/>
              <a:defRPr/>
            </a:pPr>
            <a:r>
              <a:rPr lang="en-US" dirty="0"/>
              <a:t>Graphic shows cover of AISI </a:t>
            </a:r>
            <a:r>
              <a:rPr lang="en-US" i="1" dirty="0"/>
              <a:t>North American</a:t>
            </a:r>
            <a:r>
              <a:rPr lang="en-US" dirty="0"/>
              <a:t> </a:t>
            </a:r>
            <a:r>
              <a:rPr lang="en-US" i="1" dirty="0"/>
              <a:t>Specification for the Design of Cold-formed Steel Structural Members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pPr marL="0" marR="0" indent="0" algn="l" defTabSz="914400" rtl="0" eaLnBrk="0" fontAlgn="base" latinLnBrk="0" hangingPunct="0">
              <a:lnSpc>
                <a:spcPct val="100000"/>
              </a:lnSpc>
              <a:spcBef>
                <a:spcPct val="30000"/>
              </a:spcBef>
              <a:spcAft>
                <a:spcPct val="0"/>
              </a:spcAft>
              <a:buClrTx/>
              <a:buSzTx/>
              <a:buFontTx/>
              <a:buNone/>
              <a:tabLst/>
              <a:defRPr/>
            </a:pPr>
            <a:r>
              <a:rPr lang="en-US" dirty="0"/>
              <a:t>Reference standard for cold formed steel is the AISI </a:t>
            </a:r>
            <a:r>
              <a:rPr lang="en-US" i="1" dirty="0"/>
              <a:t>North American</a:t>
            </a:r>
            <a:r>
              <a:rPr lang="en-US" dirty="0"/>
              <a:t> </a:t>
            </a:r>
            <a:r>
              <a:rPr lang="en-US" i="1" dirty="0"/>
              <a:t>Specification for the Design of Cold-formed Steel Structural Members </a:t>
            </a:r>
            <a:r>
              <a:rPr lang="en-US" dirty="0"/>
              <a:t>(shown on slide).  It includes both ASD and LRFD.  </a:t>
            </a:r>
          </a:p>
          <a:p>
            <a:pPr marL="0" marR="0" indent="0" algn="l" defTabSz="914400" rtl="0" eaLnBrk="0" fontAlgn="base" latinLnBrk="0" hangingPunct="0">
              <a:lnSpc>
                <a:spcPct val="100000"/>
              </a:lnSpc>
              <a:spcBef>
                <a:spcPct val="30000"/>
              </a:spcBef>
              <a:spcAft>
                <a:spcPct val="0"/>
              </a:spcAft>
              <a:buClrTx/>
              <a:buSzTx/>
              <a:buFontTx/>
              <a:buNone/>
              <a:tabLst/>
              <a:defRPr/>
            </a:pPr>
            <a:endParaRPr lang="en-US" dirty="0"/>
          </a:p>
          <a:p>
            <a:endParaRPr lang="en-US" dirty="0"/>
          </a:p>
        </p:txBody>
      </p:sp>
      <p:sp>
        <p:nvSpPr>
          <p:cNvPr id="4" name="Footer Placeholder 3"/>
          <p:cNvSpPr>
            <a:spLocks noGrp="1"/>
          </p:cNvSpPr>
          <p:nvPr>
            <p:ph type="ftr" sz="quarter" idx="10"/>
          </p:nvPr>
        </p:nvSpPr>
        <p:spPr/>
        <p:txBody>
          <a:bodyPr/>
          <a:lstStyle/>
          <a:p>
            <a:pPr>
              <a:defRPr/>
            </a:pPr>
            <a:r>
              <a:rPr lang="en-US"/>
              <a:t>Basic Earthquake Topic 10 Notes</a:t>
            </a:r>
          </a:p>
        </p:txBody>
      </p:sp>
      <p:sp>
        <p:nvSpPr>
          <p:cNvPr id="5" name="Slide Number Placeholder 4"/>
          <p:cNvSpPr>
            <a:spLocks noGrp="1"/>
          </p:cNvSpPr>
          <p:nvPr>
            <p:ph type="sldNum" sz="quarter" idx="11"/>
          </p:nvPr>
        </p:nvSpPr>
        <p:spPr/>
        <p:txBody>
          <a:bodyPr/>
          <a:lstStyle/>
          <a:p>
            <a:pPr>
              <a:defRPr/>
            </a:pPr>
            <a:r>
              <a:rPr lang="en-US"/>
              <a:t>Slide </a:t>
            </a:r>
            <a:fld id="{5121ACF7-8038-4E66-9863-D2561E60B9FF}" type="slidenum">
              <a:rPr lang="en-US" smtClean="0"/>
              <a:pPr>
                <a:defRPr/>
              </a:pPr>
              <a:t>56</a:t>
            </a:fld>
            <a:endParaRPr lang="en-US"/>
          </a:p>
        </p:txBody>
      </p:sp>
    </p:spTree>
    <p:extLst>
      <p:ext uri="{BB962C8B-B14F-4D97-AF65-F5344CB8AC3E}">
        <p14:creationId xmlns:p14="http://schemas.microsoft.com/office/powerpoint/2010/main" val="2217980184"/>
      </p:ext>
    </p:extLst>
  </p:cSld>
  <p:clrMapOvr>
    <a:masterClrMapping/>
  </p:clrMapOvr>
</p:notes>
</file>

<file path=ppt/notesSlides/notesSlide5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353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93539" name="Rectangle 7"/>
          <p:cNvSpPr>
            <a:spLocks noGrp="1" noChangeArrowheads="1"/>
          </p:cNvSpPr>
          <p:nvPr>
            <p:ph type="sldNum" sz="quarter" idx="5"/>
          </p:nvPr>
        </p:nvSpPr>
        <p:spPr>
          <a:noFill/>
        </p:spPr>
        <p:txBody>
          <a:bodyPr/>
          <a:lstStyle/>
          <a:p>
            <a:pPr defTabSz="908050"/>
            <a:r>
              <a:rPr lang="en-US"/>
              <a:t>Slide </a:t>
            </a:r>
            <a:fld id="{66D99F95-C61B-4D55-822C-5A7A9999654C}" type="slidenum">
              <a:rPr lang="en-US" smtClean="0"/>
              <a:pPr defTabSz="908050"/>
              <a:t>57</a:t>
            </a:fld>
            <a:endParaRPr lang="en-US"/>
          </a:p>
        </p:txBody>
      </p:sp>
      <p:sp>
        <p:nvSpPr>
          <p:cNvPr id="193540" name="Rectangle 2"/>
          <p:cNvSpPr>
            <a:spLocks noGrp="1" noRot="1" noChangeAspect="1" noChangeArrowheads="1" noTextEdit="1"/>
          </p:cNvSpPr>
          <p:nvPr>
            <p:ph type="sldImg"/>
          </p:nvPr>
        </p:nvSpPr>
        <p:spPr>
          <a:xfrm>
            <a:off x="1260475" y="720725"/>
            <a:ext cx="4797425" cy="3598863"/>
          </a:xfrm>
          <a:ln/>
        </p:spPr>
      </p:sp>
      <p:sp>
        <p:nvSpPr>
          <p:cNvPr id="193541" name="Rectangle 3"/>
          <p:cNvSpPr>
            <a:spLocks noGrp="1" noChangeArrowheads="1"/>
          </p:cNvSpPr>
          <p:nvPr>
            <p:ph type="body" idx="1"/>
          </p:nvPr>
        </p:nvSpPr>
        <p:spPr>
          <a:noFill/>
          <a:ln/>
        </p:spPr>
        <p:txBody>
          <a:bodyPr/>
          <a:lstStyle/>
          <a:p>
            <a:pPr eaLnBrk="1" hangingPunct="1"/>
            <a:r>
              <a:rPr lang="en-US" dirty="0"/>
              <a:t>For design of other specialized steel members, the </a:t>
            </a:r>
            <a:r>
              <a:rPr lang="en-US" i="1" dirty="0"/>
              <a:t>Provisions</a:t>
            </a:r>
            <a:r>
              <a:rPr lang="en-US" dirty="0"/>
              <a:t> refers user to standards published by Steel Joist Institute and the ASCE 19 standard for cables.  The </a:t>
            </a:r>
            <a:r>
              <a:rPr lang="en-US" i="1" dirty="0"/>
              <a:t>Provisions</a:t>
            </a:r>
            <a:r>
              <a:rPr lang="en-US" dirty="0"/>
              <a:t> indicates how SJI </a:t>
            </a:r>
            <a:r>
              <a:rPr lang="en-US" dirty="0" err="1"/>
              <a:t>allowables</a:t>
            </a:r>
            <a:r>
              <a:rPr lang="en-US" dirty="0"/>
              <a:t> should be increased to maximum strengths for use in seismic resistant design and give guidelines for modification of cable </a:t>
            </a:r>
            <a:r>
              <a:rPr lang="en-US" dirty="0" err="1"/>
              <a:t>allowables</a:t>
            </a:r>
            <a:r>
              <a:rPr lang="en-US" dirty="0"/>
              <a:t>.  Note the Steel Deck Institute’s </a:t>
            </a:r>
            <a:r>
              <a:rPr lang="en-US" i="1" dirty="0"/>
              <a:t>Diaphragm Design Manual</a:t>
            </a:r>
            <a:r>
              <a:rPr lang="en-US" dirty="0"/>
              <a:t> is no longer referenced in the </a:t>
            </a:r>
            <a:r>
              <a:rPr lang="en-US" i="1" dirty="0"/>
              <a:t>Provisions </a:t>
            </a:r>
            <a:r>
              <a:rPr lang="en-US" dirty="0"/>
              <a:t>although it is a good source (do </a:t>
            </a:r>
            <a:r>
              <a:rPr lang="en-US" b="1" dirty="0"/>
              <a:t>not</a:t>
            </a:r>
            <a:r>
              <a:rPr lang="en-US" dirty="0"/>
              <a:t> use the 2.75 “factor of safety”).  There are also other sources for steel deck diaphragms.</a:t>
            </a:r>
          </a:p>
        </p:txBody>
      </p:sp>
    </p:spTree>
    <p:extLst>
      <p:ext uri="{BB962C8B-B14F-4D97-AF65-F5344CB8AC3E}">
        <p14:creationId xmlns:p14="http://schemas.microsoft.com/office/powerpoint/2010/main" val="910458284"/>
      </p:ext>
    </p:extLst>
  </p:cSld>
  <p:clrMapOvr>
    <a:masterClrMapping/>
  </p:clrMapOvr>
</p:notes>
</file>

<file path=ppt/notesSlides/notesSlide5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62"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94563" name="Rectangle 7"/>
          <p:cNvSpPr>
            <a:spLocks noGrp="1" noChangeArrowheads="1"/>
          </p:cNvSpPr>
          <p:nvPr>
            <p:ph type="sldNum" sz="quarter" idx="5"/>
          </p:nvPr>
        </p:nvSpPr>
        <p:spPr>
          <a:noFill/>
        </p:spPr>
        <p:txBody>
          <a:bodyPr/>
          <a:lstStyle/>
          <a:p>
            <a:pPr defTabSz="908050"/>
            <a:r>
              <a:rPr lang="en-US"/>
              <a:t>Slide </a:t>
            </a:r>
            <a:fld id="{830F4434-7319-4C18-93FD-6A4DEA82CAF7}" type="slidenum">
              <a:rPr lang="en-US" smtClean="0"/>
              <a:pPr defTabSz="908050"/>
              <a:t>58</a:t>
            </a:fld>
            <a:endParaRPr lang="en-US"/>
          </a:p>
        </p:txBody>
      </p:sp>
      <p:sp>
        <p:nvSpPr>
          <p:cNvPr id="194564" name="Rectangle 2"/>
          <p:cNvSpPr>
            <a:spLocks noGrp="1" noRot="1" noChangeAspect="1" noChangeArrowheads="1" noTextEdit="1"/>
          </p:cNvSpPr>
          <p:nvPr>
            <p:ph type="sldImg"/>
          </p:nvPr>
        </p:nvSpPr>
        <p:spPr>
          <a:xfrm>
            <a:off x="1260475" y="720725"/>
            <a:ext cx="4797425" cy="3598863"/>
          </a:xfrm>
          <a:ln/>
        </p:spPr>
      </p:sp>
      <p:sp>
        <p:nvSpPr>
          <p:cNvPr id="194565" name="Rectangle 3"/>
          <p:cNvSpPr>
            <a:spLocks noGrp="1" noChangeArrowheads="1"/>
          </p:cNvSpPr>
          <p:nvPr>
            <p:ph type="body" idx="1"/>
          </p:nvPr>
        </p:nvSpPr>
        <p:spPr>
          <a:noFill/>
          <a:ln/>
        </p:spPr>
        <p:txBody>
          <a:bodyPr/>
          <a:lstStyle/>
          <a:p>
            <a:pPr eaLnBrk="1" hangingPunct="1"/>
            <a:r>
              <a:rPr lang="en-US"/>
              <a:t>Table of contents: Moment resisting frames.</a:t>
            </a:r>
          </a:p>
        </p:txBody>
      </p:sp>
    </p:spTree>
    <p:extLst>
      <p:ext uri="{BB962C8B-B14F-4D97-AF65-F5344CB8AC3E}">
        <p14:creationId xmlns:p14="http://schemas.microsoft.com/office/powerpoint/2010/main" val="3173070760"/>
      </p:ext>
    </p:extLst>
  </p:cSld>
  <p:clrMapOvr>
    <a:masterClrMapping/>
  </p:clrMapOvr>
</p:notes>
</file>

<file path=ppt/notesSlides/notesSlide5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5586"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95587" name="Rectangle 7"/>
          <p:cNvSpPr>
            <a:spLocks noGrp="1" noChangeArrowheads="1"/>
          </p:cNvSpPr>
          <p:nvPr>
            <p:ph type="sldNum" sz="quarter" idx="5"/>
          </p:nvPr>
        </p:nvSpPr>
        <p:spPr>
          <a:noFill/>
        </p:spPr>
        <p:txBody>
          <a:bodyPr/>
          <a:lstStyle/>
          <a:p>
            <a:pPr defTabSz="908050"/>
            <a:r>
              <a:rPr lang="en-US"/>
              <a:t>Slide </a:t>
            </a:r>
            <a:fld id="{427A2720-58AA-451D-A65A-5F20D324889D}" type="slidenum">
              <a:rPr lang="en-US" smtClean="0"/>
              <a:pPr defTabSz="908050"/>
              <a:t>59</a:t>
            </a:fld>
            <a:endParaRPr lang="en-US"/>
          </a:p>
        </p:txBody>
      </p:sp>
      <p:sp>
        <p:nvSpPr>
          <p:cNvPr id="195588" name="Rectangle 2"/>
          <p:cNvSpPr>
            <a:spLocks noGrp="1" noRot="1" noChangeAspect="1" noChangeArrowheads="1" noTextEdit="1"/>
          </p:cNvSpPr>
          <p:nvPr>
            <p:ph type="sldImg"/>
          </p:nvPr>
        </p:nvSpPr>
        <p:spPr>
          <a:xfrm>
            <a:off x="1260475" y="720725"/>
            <a:ext cx="4797425" cy="3598863"/>
          </a:xfrm>
          <a:ln/>
        </p:spPr>
      </p:sp>
      <p:sp>
        <p:nvSpPr>
          <p:cNvPr id="195589" name="Rectangle 3"/>
          <p:cNvSpPr>
            <a:spLocks noGrp="1" noChangeArrowheads="1"/>
          </p:cNvSpPr>
          <p:nvPr>
            <p:ph type="body" idx="1"/>
          </p:nvPr>
        </p:nvSpPr>
        <p:spPr>
          <a:noFill/>
          <a:ln/>
        </p:spPr>
        <p:txBody>
          <a:bodyPr/>
          <a:lstStyle/>
          <a:p>
            <a:pPr eaLnBrk="1" hangingPunct="1"/>
            <a:r>
              <a:rPr lang="en-US" dirty="0">
                <a:sym typeface="Symbol" pitchFamily="18" charset="2"/>
              </a:rPr>
              <a:t></a:t>
            </a:r>
            <a:r>
              <a:rPr lang="en-US" baseline="-25000" dirty="0"/>
              <a:t>i</a:t>
            </a:r>
            <a:r>
              <a:rPr lang="en-US" dirty="0"/>
              <a:t> is shorthand for the total (elastic plus inelastic) rotation at the beam-to-column connection.  Elastic drift at yield is on the order of 0.01 radians.  The capacity is very sensitive to detail; thus, the requirement for testing representative joints.  AISC Seismic includes an appendix with a testing protocol.</a:t>
            </a:r>
          </a:p>
        </p:txBody>
      </p:sp>
    </p:spTree>
    <p:extLst>
      <p:ext uri="{BB962C8B-B14F-4D97-AF65-F5344CB8AC3E}">
        <p14:creationId xmlns:p14="http://schemas.microsoft.com/office/powerpoint/2010/main" val="7970695"/>
      </p:ext>
    </p:extLst>
  </p:cSld>
  <p:clrMapOvr>
    <a:masterClrMapping/>
  </p:clrMapOvr>
</p:notes>
</file>

<file path=ppt/notesSlides/notesSlide5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Graphic shows:</a:t>
            </a:r>
          </a:p>
          <a:p>
            <a:r>
              <a:rPr lang="en-US" dirty="0"/>
              <a:t>Diagram</a:t>
            </a:r>
            <a:r>
              <a:rPr lang="en-US" baseline="0" dirty="0"/>
              <a:t> of moment frame with plastic hinges in beams at every level.</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Diagram</a:t>
            </a:r>
            <a:r>
              <a:rPr lang="en-US" baseline="0" dirty="0"/>
              <a:t> of moment frame with plastic hinges in columns at the top and bottom of the first level.</a:t>
            </a: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60</a:t>
            </a:fld>
            <a:endParaRPr lang="en-US"/>
          </a:p>
        </p:txBody>
      </p:sp>
    </p:spTree>
    <p:extLst>
      <p:ext uri="{BB962C8B-B14F-4D97-AF65-F5344CB8AC3E}">
        <p14:creationId xmlns:p14="http://schemas.microsoft.com/office/powerpoint/2010/main" val="2665469867"/>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0530"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50531" name="Rectangle 7"/>
          <p:cNvSpPr>
            <a:spLocks noGrp="1" noChangeArrowheads="1"/>
          </p:cNvSpPr>
          <p:nvPr>
            <p:ph type="sldNum" sz="quarter" idx="5"/>
          </p:nvPr>
        </p:nvSpPr>
        <p:spPr>
          <a:noFill/>
        </p:spPr>
        <p:txBody>
          <a:bodyPr/>
          <a:lstStyle/>
          <a:p>
            <a:pPr defTabSz="908050"/>
            <a:r>
              <a:rPr lang="en-US"/>
              <a:t>Slide </a:t>
            </a:r>
            <a:fld id="{118D62ED-708A-490C-BC68-3130F5A81529}" type="slidenum">
              <a:rPr lang="en-US" smtClean="0"/>
              <a:pPr defTabSz="908050"/>
              <a:t>6</a:t>
            </a:fld>
            <a:endParaRPr lang="en-US"/>
          </a:p>
        </p:txBody>
      </p:sp>
      <p:sp>
        <p:nvSpPr>
          <p:cNvPr id="150532" name="Rectangle 2"/>
          <p:cNvSpPr>
            <a:spLocks noGrp="1" noRot="1" noChangeAspect="1" noChangeArrowheads="1" noTextEdit="1"/>
          </p:cNvSpPr>
          <p:nvPr>
            <p:ph type="sldImg"/>
          </p:nvPr>
        </p:nvSpPr>
        <p:spPr>
          <a:xfrm>
            <a:off x="1260475" y="720725"/>
            <a:ext cx="4797425" cy="3598863"/>
          </a:xfrm>
          <a:ln/>
        </p:spPr>
      </p:sp>
      <p:sp>
        <p:nvSpPr>
          <p:cNvPr id="150533"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Graphic shows steel stress-strain curve with marked yield point and inelastic range.</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Stress-strain diagram for mild steel.  Note the elastic range, yield point, plastic range, and region of strain hardening.  Define ductility ratio; note values of 100 or more.  Compare high- and low-strength steels.</a:t>
            </a:r>
          </a:p>
          <a:p>
            <a:pPr eaLnBrk="1" hangingPunct="1"/>
            <a:endParaRPr lang="en-US" dirty="0"/>
          </a:p>
        </p:txBody>
      </p:sp>
    </p:spTree>
    <p:extLst>
      <p:ext uri="{BB962C8B-B14F-4D97-AF65-F5344CB8AC3E}">
        <p14:creationId xmlns:p14="http://schemas.microsoft.com/office/powerpoint/2010/main" val="2848339368"/>
      </p:ext>
    </p:extLst>
  </p:cSld>
  <p:clrMapOvr>
    <a:masterClrMapping/>
  </p:clrMapOvr>
</p:notes>
</file>

<file path=ppt/notesSlides/notesSlide6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6610"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96611" name="Rectangle 7"/>
          <p:cNvSpPr>
            <a:spLocks noGrp="1" noChangeArrowheads="1"/>
          </p:cNvSpPr>
          <p:nvPr>
            <p:ph type="sldNum" sz="quarter" idx="5"/>
          </p:nvPr>
        </p:nvSpPr>
        <p:spPr>
          <a:noFill/>
        </p:spPr>
        <p:txBody>
          <a:bodyPr/>
          <a:lstStyle/>
          <a:p>
            <a:pPr defTabSz="908050"/>
            <a:r>
              <a:rPr lang="en-US"/>
              <a:t>Slide </a:t>
            </a:r>
            <a:fld id="{5F6136E2-2AC0-4FF2-B638-C35B760A06E3}" type="slidenum">
              <a:rPr lang="en-US" smtClean="0"/>
              <a:pPr defTabSz="908050"/>
              <a:t>61</a:t>
            </a:fld>
            <a:endParaRPr lang="en-US"/>
          </a:p>
        </p:txBody>
      </p:sp>
      <p:sp>
        <p:nvSpPr>
          <p:cNvPr id="196612" name="Rectangle 2"/>
          <p:cNvSpPr>
            <a:spLocks noGrp="1" noRot="1" noChangeAspect="1" noChangeArrowheads="1" noTextEdit="1"/>
          </p:cNvSpPr>
          <p:nvPr>
            <p:ph type="sldImg"/>
          </p:nvPr>
        </p:nvSpPr>
        <p:spPr>
          <a:xfrm>
            <a:off x="1260475" y="720725"/>
            <a:ext cx="4797425" cy="3598863"/>
          </a:xfrm>
          <a:ln/>
        </p:spPr>
      </p:sp>
      <p:sp>
        <p:nvSpPr>
          <p:cNvPr id="196613"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a:t>
            </a:r>
          </a:p>
          <a:p>
            <a:pPr eaLnBrk="1" hangingPunct="1"/>
            <a:r>
              <a:rPr lang="en-US" dirty="0"/>
              <a:t>Diagram of moment-frame beam-to-column connection.</a:t>
            </a:r>
          </a:p>
          <a:p>
            <a:pPr eaLnBrk="1" hangingPunct="1"/>
            <a:r>
              <a:rPr lang="en-US" dirty="0"/>
              <a:t>Beam moment diagram with moment at column face and moment at expected plastic-hinge</a:t>
            </a:r>
            <a:r>
              <a:rPr lang="en-US" baseline="0" dirty="0"/>
              <a:t> location noted.</a:t>
            </a:r>
          </a:p>
          <a:p>
            <a:pPr eaLnBrk="1" hangingPunct="1"/>
            <a:endParaRPr lang="en-US" dirty="0"/>
          </a:p>
          <a:p>
            <a:pPr eaLnBrk="1" hangingPunct="1"/>
            <a:r>
              <a:rPr lang="en-US" dirty="0"/>
              <a:t>This illustrates one aspect of the problem with the welded joint.  The old connection usually must develop its flexural strength solely through the flange welds at the face.  The moment is somewhat higher than </a:t>
            </a:r>
            <a:r>
              <a:rPr lang="en-US" i="1" dirty="0" err="1"/>
              <a:t>M</a:t>
            </a:r>
            <a:r>
              <a:rPr lang="en-US" i="1" baseline="-25000" dirty="0" err="1"/>
              <a:t>p</a:t>
            </a:r>
            <a:r>
              <a:rPr lang="en-US" dirty="0"/>
              <a:t> in order to develop an appreciable hinge in the beam.  The larger moment and the reduced section both increase the demand stress above the actual yield of the beam.  The number 1.7 is derived from common proportions for the contribution of the flange to the total plastic section modulus and the ratio of hinge length to inflection point distance plus overstrength commonly found in A36 steel (which is no longer the steel of choice for hot-rolled W shapes.)  Additional issues include the geometric stress concentration, weld imperfections, shear lag from beam web to flange tip, residual stresses from welding heat, loss of ductility where </a:t>
            </a:r>
            <a:r>
              <a:rPr lang="en-US" dirty="0" err="1"/>
              <a:t>triaxial</a:t>
            </a:r>
            <a:r>
              <a:rPr lang="en-US" dirty="0"/>
              <a:t> tension exists, etc.</a:t>
            </a:r>
          </a:p>
          <a:p>
            <a:pPr eaLnBrk="1" hangingPunct="1"/>
            <a:endParaRPr lang="en-US" dirty="0"/>
          </a:p>
          <a:p>
            <a:pPr eaLnBrk="1" hangingPunct="1"/>
            <a:endParaRPr lang="en-US" dirty="0"/>
          </a:p>
        </p:txBody>
      </p:sp>
    </p:spTree>
    <p:extLst>
      <p:ext uri="{BB962C8B-B14F-4D97-AF65-F5344CB8AC3E}">
        <p14:creationId xmlns:p14="http://schemas.microsoft.com/office/powerpoint/2010/main" val="3674666539"/>
      </p:ext>
    </p:extLst>
  </p:cSld>
  <p:clrMapOvr>
    <a:masterClrMapping/>
  </p:clrMapOvr>
</p:notes>
</file>

<file path=ppt/notesSlides/notesSlide6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763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97635" name="Rectangle 7"/>
          <p:cNvSpPr>
            <a:spLocks noGrp="1" noChangeArrowheads="1"/>
          </p:cNvSpPr>
          <p:nvPr>
            <p:ph type="sldNum" sz="quarter" idx="5"/>
          </p:nvPr>
        </p:nvSpPr>
        <p:spPr>
          <a:noFill/>
        </p:spPr>
        <p:txBody>
          <a:bodyPr/>
          <a:lstStyle/>
          <a:p>
            <a:pPr defTabSz="908050"/>
            <a:r>
              <a:rPr lang="en-US"/>
              <a:t>Slide </a:t>
            </a:r>
            <a:fld id="{0522D398-A21D-4494-A4B2-CD16F45D55FB}" type="slidenum">
              <a:rPr lang="en-US" smtClean="0"/>
              <a:pPr defTabSz="908050"/>
              <a:t>62</a:t>
            </a:fld>
            <a:endParaRPr lang="en-US"/>
          </a:p>
        </p:txBody>
      </p:sp>
      <p:sp>
        <p:nvSpPr>
          <p:cNvPr id="197636" name="Rectangle 2"/>
          <p:cNvSpPr>
            <a:spLocks noGrp="1" noRot="1" noChangeAspect="1" noChangeArrowheads="1" noTextEdit="1"/>
          </p:cNvSpPr>
          <p:nvPr>
            <p:ph type="sldImg"/>
          </p:nvPr>
        </p:nvSpPr>
        <p:spPr>
          <a:xfrm>
            <a:off x="1260475" y="720725"/>
            <a:ext cx="4797425" cy="3598863"/>
          </a:xfrm>
          <a:ln/>
        </p:spPr>
      </p:sp>
      <p:sp>
        <p:nvSpPr>
          <p:cNvPr id="197637"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a:t>
            </a:r>
          </a:p>
          <a:p>
            <a:pPr eaLnBrk="1" hangingPunct="1"/>
            <a:r>
              <a:rPr lang="en-US" dirty="0"/>
              <a:t>Beam-column connection with beam moments acting</a:t>
            </a:r>
            <a:r>
              <a:rPr lang="en-US" baseline="0" dirty="0"/>
              <a:t> on column shown.</a:t>
            </a:r>
          </a:p>
          <a:p>
            <a:pPr eaLnBrk="1" hangingPunct="1"/>
            <a:endParaRPr lang="en-US" dirty="0"/>
          </a:p>
          <a:p>
            <a:pPr eaLnBrk="1" hangingPunct="1"/>
            <a:r>
              <a:rPr lang="en-US" dirty="0"/>
              <a:t>Panel shear often controls, and this may require larger column or "doubler" plate on web, which is expensive to fabricate.  SAC testing has shown that panel zone yield contributes to fracture of beam flange welds, apparently due to the concentration of strains at that location.  However, some yielding in the panel zone is considered to be a good way to dissipate energy.  The final SAC recommendations require that the yield strength of the shear panel zone be at least strong enough to reach the beginning of yield in the beam flexural hinge areas but not full development of the flexural hinge.</a:t>
            </a:r>
          </a:p>
          <a:p>
            <a:pPr eaLnBrk="1" hangingPunct="1"/>
            <a:endParaRPr lang="en-US" dirty="0"/>
          </a:p>
        </p:txBody>
      </p:sp>
    </p:spTree>
    <p:extLst>
      <p:ext uri="{BB962C8B-B14F-4D97-AF65-F5344CB8AC3E}">
        <p14:creationId xmlns:p14="http://schemas.microsoft.com/office/powerpoint/2010/main" val="1478597575"/>
      </p:ext>
    </p:extLst>
  </p:cSld>
  <p:clrMapOvr>
    <a:masterClrMapping/>
  </p:clrMapOvr>
</p:notes>
</file>

<file path=ppt/notesSlides/notesSlide6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865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98659" name="Rectangle 7"/>
          <p:cNvSpPr>
            <a:spLocks noGrp="1" noChangeArrowheads="1"/>
          </p:cNvSpPr>
          <p:nvPr>
            <p:ph type="sldNum" sz="quarter" idx="5"/>
          </p:nvPr>
        </p:nvSpPr>
        <p:spPr>
          <a:noFill/>
        </p:spPr>
        <p:txBody>
          <a:bodyPr/>
          <a:lstStyle/>
          <a:p>
            <a:pPr defTabSz="908050"/>
            <a:r>
              <a:rPr lang="en-US"/>
              <a:t>Slide </a:t>
            </a:r>
            <a:fld id="{F114F517-28B0-4552-80E9-DF20E1A05906}" type="slidenum">
              <a:rPr lang="en-US" smtClean="0"/>
              <a:pPr defTabSz="908050"/>
              <a:t>65</a:t>
            </a:fld>
            <a:endParaRPr lang="en-US"/>
          </a:p>
        </p:txBody>
      </p:sp>
      <p:sp>
        <p:nvSpPr>
          <p:cNvPr id="198660" name="Rectangle 2"/>
          <p:cNvSpPr>
            <a:spLocks noGrp="1" noRot="1" noChangeAspect="1" noChangeArrowheads="1" noTextEdit="1"/>
          </p:cNvSpPr>
          <p:nvPr>
            <p:ph type="sldImg"/>
          </p:nvPr>
        </p:nvSpPr>
        <p:spPr>
          <a:xfrm>
            <a:off x="1260475" y="720725"/>
            <a:ext cx="4797425" cy="3598863"/>
          </a:xfrm>
          <a:ln/>
        </p:spPr>
      </p:sp>
      <p:sp>
        <p:nvSpPr>
          <p:cNvPr id="198661" name="Rectangle 3"/>
          <p:cNvSpPr>
            <a:spLocks noGrp="1" noChangeArrowheads="1"/>
          </p:cNvSpPr>
          <p:nvPr>
            <p:ph type="body" idx="1"/>
          </p:nvPr>
        </p:nvSpPr>
        <p:spPr>
          <a:noFill/>
          <a:ln/>
        </p:spPr>
        <p:txBody>
          <a:bodyPr/>
          <a:lstStyle/>
          <a:p>
            <a:pPr eaLnBrk="1" hangingPunct="1"/>
            <a:r>
              <a:rPr lang="en-US"/>
              <a:t>Note the tighter restrictions on </a:t>
            </a:r>
            <a:r>
              <a:rPr lang="en-US" i="1"/>
              <a:t>b</a:t>
            </a:r>
            <a:r>
              <a:rPr lang="en-US"/>
              <a:t>/</a:t>
            </a:r>
            <a:r>
              <a:rPr lang="en-US" i="1"/>
              <a:t>t</a:t>
            </a:r>
            <a:r>
              <a:rPr lang="en-US"/>
              <a:t> and </a:t>
            </a:r>
            <a:r>
              <a:rPr lang="en-US" i="1"/>
              <a:t>h</a:t>
            </a:r>
            <a:r>
              <a:rPr lang="en-US"/>
              <a:t>/</a:t>
            </a:r>
            <a:r>
              <a:rPr lang="en-US" i="1"/>
              <a:t>t</a:t>
            </a:r>
            <a:r>
              <a:rPr lang="en-US"/>
              <a:t> than required for plastic design.  Beam flange continuity plates are now required if included in the test specimens.  It is not an analytical check.  The </a:t>
            </a:r>
            <a:r>
              <a:rPr lang="en-US" i="1"/>
              <a:t>b</a:t>
            </a:r>
            <a:r>
              <a:rPr lang="en-US"/>
              <a:t>/</a:t>
            </a:r>
            <a:r>
              <a:rPr lang="en-US" i="1"/>
              <a:t>t</a:t>
            </a:r>
            <a:r>
              <a:rPr lang="en-US"/>
              <a:t> limit rules out a few common beam shapes for grade 50 steel.</a:t>
            </a:r>
          </a:p>
        </p:txBody>
      </p:sp>
    </p:spTree>
    <p:extLst>
      <p:ext uri="{BB962C8B-B14F-4D97-AF65-F5344CB8AC3E}">
        <p14:creationId xmlns:p14="http://schemas.microsoft.com/office/powerpoint/2010/main" val="851522618"/>
      </p:ext>
    </p:extLst>
  </p:cSld>
  <p:clrMapOvr>
    <a:masterClrMapping/>
  </p:clrMapOvr>
</p:notes>
</file>

<file path=ppt/notesSlides/notesSlide6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9682"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99683" name="Rectangle 7"/>
          <p:cNvSpPr>
            <a:spLocks noGrp="1" noChangeArrowheads="1"/>
          </p:cNvSpPr>
          <p:nvPr>
            <p:ph type="sldNum" sz="quarter" idx="5"/>
          </p:nvPr>
        </p:nvSpPr>
        <p:spPr>
          <a:noFill/>
        </p:spPr>
        <p:txBody>
          <a:bodyPr/>
          <a:lstStyle/>
          <a:p>
            <a:pPr defTabSz="908050"/>
            <a:r>
              <a:rPr lang="en-US"/>
              <a:t>Slide </a:t>
            </a:r>
            <a:fld id="{87541113-4A3B-4888-B77A-2C69E0B52A1C}" type="slidenum">
              <a:rPr lang="en-US" smtClean="0"/>
              <a:pPr defTabSz="908050"/>
              <a:t>66</a:t>
            </a:fld>
            <a:endParaRPr lang="en-US"/>
          </a:p>
        </p:txBody>
      </p:sp>
      <p:sp>
        <p:nvSpPr>
          <p:cNvPr id="199684" name="Rectangle 2"/>
          <p:cNvSpPr>
            <a:spLocks noGrp="1" noRot="1" noChangeAspect="1" noChangeArrowheads="1" noTextEdit="1"/>
          </p:cNvSpPr>
          <p:nvPr>
            <p:ph type="sldImg"/>
          </p:nvPr>
        </p:nvSpPr>
        <p:spPr>
          <a:xfrm>
            <a:off x="1260475" y="720725"/>
            <a:ext cx="4797425" cy="3598863"/>
          </a:xfrm>
          <a:ln/>
        </p:spPr>
      </p:sp>
      <p:sp>
        <p:nvSpPr>
          <p:cNvPr id="199685" name="Rectangle 3"/>
          <p:cNvSpPr>
            <a:spLocks noGrp="1" noChangeArrowheads="1"/>
          </p:cNvSpPr>
          <p:nvPr>
            <p:ph type="body" idx="1"/>
          </p:nvPr>
        </p:nvSpPr>
        <p:spPr>
          <a:noFill/>
          <a:ln/>
        </p:spPr>
        <p:txBody>
          <a:bodyPr/>
          <a:lstStyle/>
          <a:p>
            <a:pPr eaLnBrk="1" hangingPunct="1"/>
            <a:r>
              <a:rPr lang="en-US" dirty="0"/>
              <a:t>Limits to prevent member buckling.  The limit is for special frames and it is different from the general limits in the main spec, which applies to the compression flange and depends on the square root of </a:t>
            </a:r>
            <a:r>
              <a:rPr lang="en-US" i="1" dirty="0" err="1"/>
              <a:t>F</a:t>
            </a:r>
            <a:r>
              <a:rPr lang="en-US" i="1" baseline="-25000" dirty="0" err="1"/>
              <a:t>y</a:t>
            </a:r>
            <a:r>
              <a:rPr lang="en-US" dirty="0"/>
              <a:t>. The Commentary to the AISC 341 includes the following: </a:t>
            </a:r>
          </a:p>
          <a:p>
            <a:pPr eaLnBrk="1" hangingPunct="1"/>
            <a:r>
              <a:rPr lang="en-US" i="1" dirty="0"/>
              <a:t>“Spacing of lateral braces for beams in SMF systems is specified not to exceed 0.086 </a:t>
            </a:r>
            <a:r>
              <a:rPr lang="en-US" i="1" dirty="0" err="1"/>
              <a:t>ry</a:t>
            </a:r>
            <a:r>
              <a:rPr lang="en-US" i="1" dirty="0"/>
              <a:t> E / </a:t>
            </a:r>
            <a:r>
              <a:rPr lang="en-US" i="1" dirty="0" err="1"/>
              <a:t>Fy</a:t>
            </a:r>
            <a:r>
              <a:rPr lang="en-US" i="1" dirty="0"/>
              <a:t>.  This limitation, which is unchanged from previous editions, was originally based on an examination of lateral bracing requirements from early work on plastic design and based on limited  experimental data on beams subject to cyclic loading. Lateral bracing requirements for SMF beams have since been investigated in greater detail in Nakashima, </a:t>
            </a:r>
            <a:r>
              <a:rPr lang="en-US" i="1" dirty="0" err="1"/>
              <a:t>Kanao</a:t>
            </a:r>
            <a:r>
              <a:rPr lang="en-US" i="1" dirty="0"/>
              <a:t> and Liu (2002). This study indicates that a beam lateral support spacing of 0.086ryE/</a:t>
            </a:r>
            <a:r>
              <a:rPr lang="en-US" i="1" dirty="0" err="1"/>
              <a:t>Fy</a:t>
            </a:r>
            <a:r>
              <a:rPr lang="en-US" i="1" dirty="0"/>
              <a:t> is appropriate, and slightly conservative, to achieve an </a:t>
            </a:r>
            <a:r>
              <a:rPr lang="en-US" i="1" dirty="0" err="1"/>
              <a:t>interstory</a:t>
            </a:r>
            <a:r>
              <a:rPr lang="en-US" i="1" dirty="0"/>
              <a:t> drift angle of 0.04 radian.”</a:t>
            </a:r>
          </a:p>
          <a:p>
            <a:pPr eaLnBrk="1" hangingPunct="1"/>
            <a:endParaRPr lang="en-US" dirty="0"/>
          </a:p>
        </p:txBody>
      </p:sp>
    </p:spTree>
    <p:extLst>
      <p:ext uri="{BB962C8B-B14F-4D97-AF65-F5344CB8AC3E}">
        <p14:creationId xmlns:p14="http://schemas.microsoft.com/office/powerpoint/2010/main" val="2473889428"/>
      </p:ext>
    </p:extLst>
  </p:cSld>
  <p:clrMapOvr>
    <a:masterClrMapping/>
  </p:clrMapOvr>
</p:notes>
</file>

<file path=ppt/notesSlides/notesSlide6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0706"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00707" name="Rectangle 7"/>
          <p:cNvSpPr>
            <a:spLocks noGrp="1" noChangeArrowheads="1"/>
          </p:cNvSpPr>
          <p:nvPr>
            <p:ph type="sldNum" sz="quarter" idx="5"/>
          </p:nvPr>
        </p:nvSpPr>
        <p:spPr>
          <a:noFill/>
        </p:spPr>
        <p:txBody>
          <a:bodyPr/>
          <a:lstStyle/>
          <a:p>
            <a:pPr defTabSz="908050"/>
            <a:r>
              <a:rPr lang="en-US"/>
              <a:t>Slide </a:t>
            </a:r>
            <a:fld id="{BB5A66CE-6502-4B6F-86B9-79C256B5B2B4}" type="slidenum">
              <a:rPr lang="en-US" smtClean="0"/>
              <a:pPr defTabSz="908050"/>
              <a:t>67</a:t>
            </a:fld>
            <a:endParaRPr lang="en-US"/>
          </a:p>
        </p:txBody>
      </p:sp>
      <p:sp>
        <p:nvSpPr>
          <p:cNvPr id="200708" name="Rectangle 2"/>
          <p:cNvSpPr>
            <a:spLocks noGrp="1" noRot="1" noChangeAspect="1" noChangeArrowheads="1" noTextEdit="1"/>
          </p:cNvSpPr>
          <p:nvPr>
            <p:ph type="sldImg"/>
          </p:nvPr>
        </p:nvSpPr>
        <p:spPr>
          <a:xfrm>
            <a:off x="1260475" y="720725"/>
            <a:ext cx="4797425" cy="3598863"/>
          </a:xfrm>
          <a:ln/>
        </p:spPr>
      </p:sp>
      <p:sp>
        <p:nvSpPr>
          <p:cNvPr id="200709" name="Rectangle 3"/>
          <p:cNvSpPr>
            <a:spLocks noGrp="1" noChangeArrowheads="1"/>
          </p:cNvSpPr>
          <p:nvPr>
            <p:ph type="body" idx="1"/>
          </p:nvPr>
        </p:nvSpPr>
        <p:spPr>
          <a:noFill/>
          <a:ln/>
        </p:spPr>
        <p:txBody>
          <a:bodyPr/>
          <a:lstStyle/>
          <a:p>
            <a:pPr eaLnBrk="1" hangingPunct="1"/>
            <a:r>
              <a:rPr lang="en-US" dirty="0"/>
              <a:t>FEMA 350 resulted from the SAC Joint Venture project.  Subsequently, an ANSI/AISC committee was established to create ANSI/AISC 358.  The work by this committee is continuing and additional connections are being addressed.  The ANSI/AISC 358 standard is available for download from the AISC website.</a:t>
            </a:r>
          </a:p>
        </p:txBody>
      </p:sp>
    </p:spTree>
    <p:extLst>
      <p:ext uri="{BB962C8B-B14F-4D97-AF65-F5344CB8AC3E}">
        <p14:creationId xmlns:p14="http://schemas.microsoft.com/office/powerpoint/2010/main" val="314075776"/>
      </p:ext>
    </p:extLst>
  </p:cSld>
  <p:clrMapOvr>
    <a:masterClrMapping/>
  </p:clrMapOvr>
</p:notes>
</file>

<file path=ppt/notesSlides/notesSlide6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1730"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01731" name="Rectangle 7"/>
          <p:cNvSpPr>
            <a:spLocks noGrp="1" noChangeArrowheads="1"/>
          </p:cNvSpPr>
          <p:nvPr>
            <p:ph type="sldNum" sz="quarter" idx="5"/>
          </p:nvPr>
        </p:nvSpPr>
        <p:spPr>
          <a:noFill/>
        </p:spPr>
        <p:txBody>
          <a:bodyPr/>
          <a:lstStyle/>
          <a:p>
            <a:pPr defTabSz="908050"/>
            <a:r>
              <a:rPr lang="en-US"/>
              <a:t>Slide </a:t>
            </a:r>
            <a:fld id="{AD55DD38-E407-474D-BA62-F0FC4D7E1746}" type="slidenum">
              <a:rPr lang="en-US" smtClean="0"/>
              <a:pPr defTabSz="908050"/>
              <a:t>68</a:t>
            </a:fld>
            <a:endParaRPr lang="en-US"/>
          </a:p>
        </p:txBody>
      </p:sp>
      <p:sp>
        <p:nvSpPr>
          <p:cNvPr id="201732" name="Rectangle 2"/>
          <p:cNvSpPr>
            <a:spLocks noGrp="1" noRot="1" noChangeAspect="1" noChangeArrowheads="1" noTextEdit="1"/>
          </p:cNvSpPr>
          <p:nvPr>
            <p:ph type="sldImg"/>
          </p:nvPr>
        </p:nvSpPr>
        <p:spPr>
          <a:xfrm>
            <a:off x="1260475" y="720725"/>
            <a:ext cx="4797425" cy="3598863"/>
          </a:xfrm>
          <a:ln/>
        </p:spPr>
      </p:sp>
      <p:sp>
        <p:nvSpPr>
          <p:cNvPr id="201733"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a:t>
            </a:r>
          </a:p>
          <a:p>
            <a:pPr eaLnBrk="1" hangingPunct="1"/>
            <a:r>
              <a:rPr lang="en-US" dirty="0"/>
              <a:t>Plan</a:t>
            </a:r>
            <a:r>
              <a:rPr lang="en-US" baseline="0" dirty="0"/>
              <a:t> section and elevation section of RBS connection, with flange reductions in the beam indicated.</a:t>
            </a:r>
          </a:p>
          <a:p>
            <a:pPr eaLnBrk="1" hangingPunct="1"/>
            <a:endParaRPr lang="en-US" dirty="0"/>
          </a:p>
          <a:p>
            <a:pPr eaLnBrk="1" hangingPunct="1"/>
            <a:r>
              <a:rPr lang="en-US" dirty="0"/>
              <a:t>The slide illustrates a beam-to-column connection using the reduced beam section (RBS) connection.  The beam flanges and shear plate are welded to the column.  The reduction of the beam section forces hinging to occur in the beam away from these connection details.</a:t>
            </a:r>
          </a:p>
          <a:p>
            <a:pPr eaLnBrk="1" hangingPunct="1"/>
            <a:endParaRPr lang="en-US" dirty="0"/>
          </a:p>
        </p:txBody>
      </p:sp>
    </p:spTree>
    <p:extLst>
      <p:ext uri="{BB962C8B-B14F-4D97-AF65-F5344CB8AC3E}">
        <p14:creationId xmlns:p14="http://schemas.microsoft.com/office/powerpoint/2010/main" val="2762101435"/>
      </p:ext>
    </p:extLst>
  </p:cSld>
  <p:clrMapOvr>
    <a:masterClrMapping/>
  </p:clrMapOvr>
</p:notes>
</file>

<file path=ppt/notesSlides/notesSlide6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a:t>
            </a:r>
          </a:p>
          <a:p>
            <a:pPr eaLnBrk="1" hangingPunct="1"/>
            <a:r>
              <a:rPr lang="en-US" dirty="0"/>
              <a:t>Plan</a:t>
            </a:r>
            <a:r>
              <a:rPr lang="en-US" baseline="0" dirty="0"/>
              <a:t> section and elevation section of RBS connection, with flange reductions in the beam indicated.</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69</a:t>
            </a:fld>
            <a:endParaRPr lang="en-US"/>
          </a:p>
        </p:txBody>
      </p:sp>
    </p:spTree>
    <p:extLst>
      <p:ext uri="{BB962C8B-B14F-4D97-AF65-F5344CB8AC3E}">
        <p14:creationId xmlns:p14="http://schemas.microsoft.com/office/powerpoint/2010/main" val="1136997038"/>
      </p:ext>
    </p:extLst>
  </p:cSld>
  <p:clrMapOvr>
    <a:masterClrMapping/>
  </p:clrMapOvr>
</p:notes>
</file>

<file path=ppt/notesSlides/notesSlide6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275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02755" name="Rectangle 7"/>
          <p:cNvSpPr>
            <a:spLocks noGrp="1" noChangeArrowheads="1"/>
          </p:cNvSpPr>
          <p:nvPr>
            <p:ph type="sldNum" sz="quarter" idx="5"/>
          </p:nvPr>
        </p:nvSpPr>
        <p:spPr>
          <a:noFill/>
        </p:spPr>
        <p:txBody>
          <a:bodyPr/>
          <a:lstStyle/>
          <a:p>
            <a:pPr defTabSz="908050"/>
            <a:r>
              <a:rPr lang="en-US"/>
              <a:t>Slide </a:t>
            </a:r>
            <a:fld id="{56A976D7-57FB-4496-915B-AD9DBFEC19CF}" type="slidenum">
              <a:rPr lang="en-US" smtClean="0"/>
              <a:pPr defTabSz="908050"/>
              <a:t>70</a:t>
            </a:fld>
            <a:endParaRPr lang="en-US"/>
          </a:p>
        </p:txBody>
      </p:sp>
      <p:sp>
        <p:nvSpPr>
          <p:cNvPr id="202756" name="Rectangle 2"/>
          <p:cNvSpPr>
            <a:spLocks noGrp="1" noRot="1" noChangeAspect="1" noChangeArrowheads="1" noTextEdit="1"/>
          </p:cNvSpPr>
          <p:nvPr>
            <p:ph type="sldImg"/>
          </p:nvPr>
        </p:nvSpPr>
        <p:spPr>
          <a:xfrm>
            <a:off x="1260475" y="720725"/>
            <a:ext cx="4797425" cy="3598863"/>
          </a:xfrm>
          <a:ln/>
        </p:spPr>
      </p:sp>
      <p:sp>
        <p:nvSpPr>
          <p:cNvPr id="202757"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 three variants of the extended moment end-plate connection:</a:t>
            </a:r>
          </a:p>
          <a:p>
            <a:pPr eaLnBrk="1" hangingPunct="1"/>
            <a:r>
              <a:rPr lang="en-US" dirty="0"/>
              <a:t>4-bolt unstiffened;</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4-bolt stiffened;</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8-bolt stiffened;</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The slide illustrates an extended moment end-plate connection.</a:t>
            </a:r>
          </a:p>
          <a:p>
            <a:pPr eaLnBrk="1" hangingPunct="1"/>
            <a:endParaRPr lang="en-US" dirty="0"/>
          </a:p>
          <a:p>
            <a:pPr eaLnBrk="1" hangingPunct="1"/>
            <a:endParaRPr lang="en-US" dirty="0"/>
          </a:p>
          <a:p>
            <a:pPr eaLnBrk="1" hangingPunct="1"/>
            <a:endParaRPr lang="en-US" dirty="0"/>
          </a:p>
        </p:txBody>
      </p:sp>
    </p:spTree>
    <p:extLst>
      <p:ext uri="{BB962C8B-B14F-4D97-AF65-F5344CB8AC3E}">
        <p14:creationId xmlns:p14="http://schemas.microsoft.com/office/powerpoint/2010/main" val="479386530"/>
      </p:ext>
    </p:extLst>
  </p:cSld>
  <p:clrMapOvr>
    <a:masterClrMapping/>
  </p:clrMapOvr>
</p:notes>
</file>

<file path=ppt/notesSlides/notesSlide6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 three variants of the extended moment end-plate connection:</a:t>
            </a:r>
          </a:p>
          <a:p>
            <a:pPr eaLnBrk="1" hangingPunct="1"/>
            <a:r>
              <a:rPr lang="en-US" dirty="0"/>
              <a:t>4-bolt unstiffened;</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4-bolt stiffened;</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8-bolt stiffened;</a:t>
            </a:r>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71</a:t>
            </a:fld>
            <a:endParaRPr lang="en-US"/>
          </a:p>
        </p:txBody>
      </p:sp>
    </p:spTree>
    <p:extLst>
      <p:ext uri="{BB962C8B-B14F-4D97-AF65-F5344CB8AC3E}">
        <p14:creationId xmlns:p14="http://schemas.microsoft.com/office/powerpoint/2010/main" val="1492937526"/>
      </p:ext>
    </p:extLst>
  </p:cSld>
  <p:clrMapOvr>
    <a:masterClrMapping/>
  </p:clrMapOvr>
</p:notes>
</file>

<file path=ppt/notesSlides/notesSlide6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 </a:t>
            </a:r>
            <a:r>
              <a:rPr lang="en-US" sz="1100" dirty="0"/>
              <a:t>welded unreinforced flange, welded web connection.</a:t>
            </a:r>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72</a:t>
            </a:fld>
            <a:endParaRPr lang="en-US"/>
          </a:p>
        </p:txBody>
      </p:sp>
    </p:spTree>
    <p:extLst>
      <p:ext uri="{BB962C8B-B14F-4D97-AF65-F5344CB8AC3E}">
        <p14:creationId xmlns:p14="http://schemas.microsoft.com/office/powerpoint/2010/main" val="209521438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155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51555" name="Rectangle 7"/>
          <p:cNvSpPr>
            <a:spLocks noGrp="1" noChangeArrowheads="1"/>
          </p:cNvSpPr>
          <p:nvPr>
            <p:ph type="sldNum" sz="quarter" idx="5"/>
          </p:nvPr>
        </p:nvSpPr>
        <p:spPr>
          <a:noFill/>
        </p:spPr>
        <p:txBody>
          <a:bodyPr/>
          <a:lstStyle/>
          <a:p>
            <a:pPr defTabSz="908050"/>
            <a:r>
              <a:rPr lang="en-US"/>
              <a:t>Slide </a:t>
            </a:r>
            <a:fld id="{954CB13B-24DF-4F95-A3AF-BEECE4853279}" type="slidenum">
              <a:rPr lang="en-US" smtClean="0"/>
              <a:pPr defTabSz="908050"/>
              <a:t>7</a:t>
            </a:fld>
            <a:endParaRPr lang="en-US"/>
          </a:p>
        </p:txBody>
      </p:sp>
      <p:sp>
        <p:nvSpPr>
          <p:cNvPr id="151556" name="Rectangle 2"/>
          <p:cNvSpPr>
            <a:spLocks noGrp="1" noRot="1" noChangeAspect="1" noChangeArrowheads="1" noTextEdit="1"/>
          </p:cNvSpPr>
          <p:nvPr>
            <p:ph type="sldImg"/>
          </p:nvPr>
        </p:nvSpPr>
        <p:spPr>
          <a:xfrm>
            <a:off x="1260475" y="720725"/>
            <a:ext cx="4797425" cy="3598863"/>
          </a:xfrm>
          <a:ln/>
        </p:spPr>
      </p:sp>
      <p:sp>
        <p:nvSpPr>
          <p:cNvPr id="151557"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Graphic shows stress and strain diagrams for increasing moment in a beam.</a:t>
            </a:r>
            <a:r>
              <a:rPr lang="en-US" baseline="0" dirty="0"/>
              <a:t> Strain increases with moment, but maximum stress is limited by steel yielding.</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For the elastic-plastic model, regardless of strain increases at extreme fibers, stress never exceeds yield stress.  However, more material yields as strain increases; stress distribution becomes partially plastic.  Note that the strain diagram near plastic is prior to the onset of strain hardening.</a:t>
            </a:r>
          </a:p>
          <a:p>
            <a:pPr eaLnBrk="1" hangingPunct="1"/>
            <a:endParaRPr lang="en-US" dirty="0"/>
          </a:p>
        </p:txBody>
      </p:sp>
    </p:spTree>
    <p:extLst>
      <p:ext uri="{BB962C8B-B14F-4D97-AF65-F5344CB8AC3E}">
        <p14:creationId xmlns:p14="http://schemas.microsoft.com/office/powerpoint/2010/main" val="3272176046"/>
      </p:ext>
    </p:extLst>
  </p:cSld>
  <p:clrMapOvr>
    <a:masterClrMapping/>
  </p:clrMapOvr>
</p:notes>
</file>

<file path=ppt/notesSlides/notesSlide7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Graphic shows </a:t>
            </a:r>
            <a:r>
              <a:rPr lang="en-US" sz="1100" dirty="0"/>
              <a:t>welded unreinforced flange, welded web connection.</a:t>
            </a:r>
            <a:endParaRPr lang="en-US" dirty="0"/>
          </a:p>
          <a:p>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73</a:t>
            </a:fld>
            <a:endParaRPr lang="en-US"/>
          </a:p>
        </p:txBody>
      </p:sp>
    </p:spTree>
    <p:extLst>
      <p:ext uri="{BB962C8B-B14F-4D97-AF65-F5344CB8AC3E}">
        <p14:creationId xmlns:p14="http://schemas.microsoft.com/office/powerpoint/2010/main" val="307392193"/>
      </p:ext>
    </p:extLst>
  </p:cSld>
  <p:clrMapOvr>
    <a:masterClrMapping/>
  </p:clrMapOvr>
</p:notes>
</file>

<file path=ppt/notesSlides/notesSlide7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03779" name="Rectangle 7"/>
          <p:cNvSpPr>
            <a:spLocks noGrp="1" noChangeArrowheads="1"/>
          </p:cNvSpPr>
          <p:nvPr>
            <p:ph type="sldNum" sz="quarter" idx="5"/>
          </p:nvPr>
        </p:nvSpPr>
        <p:spPr>
          <a:noFill/>
        </p:spPr>
        <p:txBody>
          <a:bodyPr/>
          <a:lstStyle/>
          <a:p>
            <a:pPr defTabSz="908050"/>
            <a:r>
              <a:rPr lang="en-US"/>
              <a:t>Slide </a:t>
            </a:r>
            <a:fld id="{604E60EB-16E9-41A5-8345-D1BF56285807}" type="slidenum">
              <a:rPr lang="en-US" smtClean="0"/>
              <a:pPr defTabSz="908050"/>
              <a:t>74</a:t>
            </a:fld>
            <a:endParaRPr lang="en-US"/>
          </a:p>
        </p:txBody>
      </p:sp>
      <p:sp>
        <p:nvSpPr>
          <p:cNvPr id="203780" name="Rectangle 2"/>
          <p:cNvSpPr>
            <a:spLocks noGrp="1" noRot="1" noChangeAspect="1" noChangeArrowheads="1" noTextEdit="1"/>
          </p:cNvSpPr>
          <p:nvPr>
            <p:ph type="sldImg"/>
          </p:nvPr>
        </p:nvSpPr>
        <p:spPr>
          <a:xfrm>
            <a:off x="1260475" y="720725"/>
            <a:ext cx="4797425" cy="3598863"/>
          </a:xfrm>
          <a:ln/>
        </p:spPr>
      </p:sp>
      <p:sp>
        <p:nvSpPr>
          <p:cNvPr id="203781"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 bolted flange-plate connection.</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Slide illustrates a beam-to-column connection using welded cover plates on the beam flanges.</a:t>
            </a:r>
          </a:p>
          <a:p>
            <a:pPr marL="0" marR="0" lvl="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endParaRPr lang="en-US" dirty="0"/>
          </a:p>
        </p:txBody>
      </p:sp>
    </p:spTree>
    <p:extLst>
      <p:ext uri="{BB962C8B-B14F-4D97-AF65-F5344CB8AC3E}">
        <p14:creationId xmlns:p14="http://schemas.microsoft.com/office/powerpoint/2010/main" val="1733509159"/>
      </p:ext>
    </p:extLst>
  </p:cSld>
  <p:clrMapOvr>
    <a:masterClrMapping/>
  </p:clrMapOvr>
</p:notes>
</file>

<file path=ppt/notesSlides/notesSlide7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 bolted flange-plate connection.</a:t>
            </a:r>
          </a:p>
          <a:p>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75</a:t>
            </a:fld>
            <a:endParaRPr lang="en-US"/>
          </a:p>
        </p:txBody>
      </p:sp>
    </p:spTree>
    <p:extLst>
      <p:ext uri="{BB962C8B-B14F-4D97-AF65-F5344CB8AC3E}">
        <p14:creationId xmlns:p14="http://schemas.microsoft.com/office/powerpoint/2010/main" val="1541478379"/>
      </p:ext>
    </p:extLst>
  </p:cSld>
  <p:clrMapOvr>
    <a:masterClrMapping/>
  </p:clrMapOvr>
</p:notes>
</file>

<file path=ppt/notesSlides/notesSlide7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Graphic shows bolted flange-plate connection.</a:t>
            </a:r>
          </a:p>
          <a:p>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76</a:t>
            </a:fld>
            <a:endParaRPr lang="en-US"/>
          </a:p>
        </p:txBody>
      </p:sp>
    </p:spTree>
    <p:extLst>
      <p:ext uri="{BB962C8B-B14F-4D97-AF65-F5344CB8AC3E}">
        <p14:creationId xmlns:p14="http://schemas.microsoft.com/office/powerpoint/2010/main" val="209132982"/>
      </p:ext>
    </p:extLst>
  </p:cSld>
  <p:clrMapOvr>
    <a:masterClrMapping/>
  </p:clrMapOvr>
</p:notes>
</file>

<file path=ppt/notesSlides/notesSlide7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Graphic shows </a:t>
            </a:r>
            <a:r>
              <a:rPr lang="en-US" sz="1100" dirty="0"/>
              <a:t>Kaiser Bolted bracket</a:t>
            </a:r>
            <a:r>
              <a:rPr lang="en-US" dirty="0"/>
              <a:t> connection.</a:t>
            </a:r>
          </a:p>
          <a:p>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77</a:t>
            </a:fld>
            <a:endParaRPr lang="en-US"/>
          </a:p>
        </p:txBody>
      </p:sp>
    </p:spTree>
    <p:extLst>
      <p:ext uri="{BB962C8B-B14F-4D97-AF65-F5344CB8AC3E}">
        <p14:creationId xmlns:p14="http://schemas.microsoft.com/office/powerpoint/2010/main" val="314243545"/>
      </p:ext>
    </p:extLst>
  </p:cSld>
  <p:clrMapOvr>
    <a:masterClrMapping/>
  </p:clrMapOvr>
</p:notes>
</file>

<file path=ppt/notesSlides/notesSlide7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Graphic shows </a:t>
            </a:r>
            <a:r>
              <a:rPr lang="en-US" sz="1100" dirty="0"/>
              <a:t>Kaiser bolted bracket</a:t>
            </a:r>
            <a:r>
              <a:rPr lang="en-US" dirty="0"/>
              <a:t>s of different sizes.</a:t>
            </a:r>
          </a:p>
          <a:p>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78</a:t>
            </a:fld>
            <a:endParaRPr lang="en-US"/>
          </a:p>
        </p:txBody>
      </p:sp>
    </p:spTree>
    <p:extLst>
      <p:ext uri="{BB962C8B-B14F-4D97-AF65-F5344CB8AC3E}">
        <p14:creationId xmlns:p14="http://schemas.microsoft.com/office/powerpoint/2010/main" val="3325312546"/>
      </p:ext>
    </p:extLst>
  </p:cSld>
  <p:clrMapOvr>
    <a:masterClrMapping/>
  </p:clrMapOvr>
</p:notes>
</file>

<file path=ppt/notesSlides/notesSlide7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Graphic shows </a:t>
            </a:r>
            <a:r>
              <a:rPr lang="en-US" sz="1100" dirty="0"/>
              <a:t>three-dimensional diagram of square HSS column with 4 beams connecting. CONXL end hardware is visible</a:t>
            </a:r>
            <a:r>
              <a:rPr lang="en-US" dirty="0"/>
              <a:t>.</a:t>
            </a:r>
          </a:p>
          <a:p>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79</a:t>
            </a:fld>
            <a:endParaRPr lang="en-US"/>
          </a:p>
        </p:txBody>
      </p:sp>
    </p:spTree>
    <p:extLst>
      <p:ext uri="{BB962C8B-B14F-4D97-AF65-F5344CB8AC3E}">
        <p14:creationId xmlns:p14="http://schemas.microsoft.com/office/powerpoint/2010/main" val="3313051957"/>
      </p:ext>
    </p:extLst>
  </p:cSld>
  <p:clrMapOvr>
    <a:masterClrMapping/>
  </p:clrMapOvr>
</p:notes>
</file>

<file path=ppt/notesSlides/notesSlide7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r>
              <a:rPr lang="en-US" dirty="0"/>
              <a:t>Graphic shows </a:t>
            </a:r>
            <a:r>
              <a:rPr lang="en-US" sz="1100" dirty="0"/>
              <a:t>three-dimensional diagram of square HSS column with 4 beams connecting. </a:t>
            </a:r>
          </a:p>
          <a:p>
            <a:endParaRPr lang="en-US" sz="1100" dirty="0"/>
          </a:p>
          <a:p>
            <a:r>
              <a:rPr lang="en-US" dirty="0"/>
              <a:t>Graphic shows </a:t>
            </a:r>
            <a:r>
              <a:rPr lang="en-US" sz="1100" dirty="0"/>
              <a:t>HSS column with connecting hardware. </a:t>
            </a:r>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80</a:t>
            </a:fld>
            <a:endParaRPr lang="en-US"/>
          </a:p>
        </p:txBody>
      </p:sp>
    </p:spTree>
    <p:extLst>
      <p:ext uri="{BB962C8B-B14F-4D97-AF65-F5344CB8AC3E}">
        <p14:creationId xmlns:p14="http://schemas.microsoft.com/office/powerpoint/2010/main" val="1567998367"/>
      </p:ext>
    </p:extLst>
  </p:cSld>
  <p:clrMapOvr>
    <a:masterClrMapping/>
  </p:clrMapOvr>
</p:notes>
</file>

<file path=ppt/notesSlides/notesSlide7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03779" name="Rectangle 7"/>
          <p:cNvSpPr>
            <a:spLocks noGrp="1" noChangeArrowheads="1"/>
          </p:cNvSpPr>
          <p:nvPr>
            <p:ph type="sldNum" sz="quarter" idx="5"/>
          </p:nvPr>
        </p:nvSpPr>
        <p:spPr>
          <a:noFill/>
        </p:spPr>
        <p:txBody>
          <a:bodyPr/>
          <a:lstStyle/>
          <a:p>
            <a:pPr defTabSz="908050"/>
            <a:r>
              <a:rPr lang="en-US"/>
              <a:t>Slide </a:t>
            </a:r>
            <a:fld id="{604E60EB-16E9-41A5-8345-D1BF56285807}" type="slidenum">
              <a:rPr lang="en-US" smtClean="0"/>
              <a:pPr defTabSz="908050"/>
              <a:t>81</a:t>
            </a:fld>
            <a:endParaRPr lang="en-US"/>
          </a:p>
        </p:txBody>
      </p:sp>
      <p:sp>
        <p:nvSpPr>
          <p:cNvPr id="203780" name="Rectangle 2"/>
          <p:cNvSpPr>
            <a:spLocks noGrp="1" noRot="1" noChangeAspect="1" noChangeArrowheads="1" noTextEdit="1"/>
          </p:cNvSpPr>
          <p:nvPr>
            <p:ph type="sldImg"/>
          </p:nvPr>
        </p:nvSpPr>
        <p:spPr>
          <a:xfrm>
            <a:off x="1260475" y="720725"/>
            <a:ext cx="4797425" cy="3598863"/>
          </a:xfrm>
          <a:ln/>
        </p:spPr>
      </p:sp>
      <p:sp>
        <p:nvSpPr>
          <p:cNvPr id="203781"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Graphic shows </a:t>
            </a:r>
            <a:r>
              <a:rPr lang="en-US" sz="1100" dirty="0"/>
              <a:t>welded flange-plate connection.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Slide illustrates a beam-to-column connection using welded cover plates on the beam flanges.</a:t>
            </a:r>
          </a:p>
          <a:p>
            <a:pPr eaLnBrk="1" hangingPunct="1"/>
            <a:endParaRPr lang="en-US" dirty="0"/>
          </a:p>
        </p:txBody>
      </p:sp>
    </p:spTree>
    <p:extLst>
      <p:ext uri="{BB962C8B-B14F-4D97-AF65-F5344CB8AC3E}">
        <p14:creationId xmlns:p14="http://schemas.microsoft.com/office/powerpoint/2010/main" val="1596086085"/>
      </p:ext>
    </p:extLst>
  </p:cSld>
  <p:clrMapOvr>
    <a:masterClrMapping/>
  </p:clrMapOvr>
</p:notes>
</file>

<file path=ppt/notesSlides/notesSlide7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03779" name="Rectangle 7"/>
          <p:cNvSpPr>
            <a:spLocks noGrp="1" noChangeArrowheads="1"/>
          </p:cNvSpPr>
          <p:nvPr>
            <p:ph type="sldNum" sz="quarter" idx="5"/>
          </p:nvPr>
        </p:nvSpPr>
        <p:spPr>
          <a:noFill/>
        </p:spPr>
        <p:txBody>
          <a:bodyPr/>
          <a:lstStyle/>
          <a:p>
            <a:pPr defTabSz="908050"/>
            <a:r>
              <a:rPr lang="en-US"/>
              <a:t>Slide </a:t>
            </a:r>
            <a:fld id="{604E60EB-16E9-41A5-8345-D1BF56285807}" type="slidenum">
              <a:rPr lang="en-US" smtClean="0"/>
              <a:pPr defTabSz="908050"/>
              <a:t>82</a:t>
            </a:fld>
            <a:endParaRPr lang="en-US"/>
          </a:p>
        </p:txBody>
      </p:sp>
      <p:sp>
        <p:nvSpPr>
          <p:cNvPr id="203780" name="Rectangle 2"/>
          <p:cNvSpPr>
            <a:spLocks noGrp="1" noRot="1" noChangeAspect="1" noChangeArrowheads="1" noTextEdit="1"/>
          </p:cNvSpPr>
          <p:nvPr>
            <p:ph type="sldImg"/>
          </p:nvPr>
        </p:nvSpPr>
        <p:spPr>
          <a:xfrm>
            <a:off x="1260475" y="720725"/>
            <a:ext cx="4797425" cy="3598863"/>
          </a:xfrm>
          <a:ln/>
        </p:spPr>
      </p:sp>
      <p:sp>
        <p:nvSpPr>
          <p:cNvPr id="203781"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Graphic shows the free-flange connection.</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Slide illustrates a beam-to-column connection using welded cover plates on the beam flanges. Prequalified connections may be used with qualification testing, which may be project-specific,</a:t>
            </a:r>
            <a:r>
              <a:rPr lang="en-US" baseline="0" dirty="0"/>
              <a:t> or may utilize tests reports that are available publically (such as some university research reports).</a:t>
            </a:r>
            <a:endParaRPr lang="en-US" dirty="0"/>
          </a:p>
          <a:p>
            <a:pPr eaLnBrk="1" hangingPunct="1"/>
            <a:endParaRPr lang="en-US" dirty="0"/>
          </a:p>
        </p:txBody>
      </p:sp>
    </p:spTree>
    <p:extLst>
      <p:ext uri="{BB962C8B-B14F-4D97-AF65-F5344CB8AC3E}">
        <p14:creationId xmlns:p14="http://schemas.microsoft.com/office/powerpoint/2010/main" val="382768704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257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52579" name="Rectangle 7"/>
          <p:cNvSpPr>
            <a:spLocks noGrp="1" noChangeArrowheads="1"/>
          </p:cNvSpPr>
          <p:nvPr>
            <p:ph type="sldNum" sz="quarter" idx="5"/>
          </p:nvPr>
        </p:nvSpPr>
        <p:spPr>
          <a:noFill/>
        </p:spPr>
        <p:txBody>
          <a:bodyPr/>
          <a:lstStyle/>
          <a:p>
            <a:pPr defTabSz="908050"/>
            <a:r>
              <a:rPr lang="en-US"/>
              <a:t>Slide </a:t>
            </a:r>
            <a:fld id="{DD3D108C-2387-4D23-B468-03B12FA8AB7A}" type="slidenum">
              <a:rPr lang="en-US" smtClean="0"/>
              <a:pPr defTabSz="908050"/>
              <a:t>8</a:t>
            </a:fld>
            <a:endParaRPr lang="en-US"/>
          </a:p>
        </p:txBody>
      </p:sp>
      <p:sp>
        <p:nvSpPr>
          <p:cNvPr id="152580" name="Rectangle 2"/>
          <p:cNvSpPr>
            <a:spLocks noGrp="1" noRot="1" noChangeAspect="1" noChangeArrowheads="1" noTextEdit="1"/>
          </p:cNvSpPr>
          <p:nvPr>
            <p:ph type="sldImg"/>
          </p:nvPr>
        </p:nvSpPr>
        <p:spPr>
          <a:xfrm>
            <a:off x="1260475" y="720725"/>
            <a:ext cx="4797425" cy="3598863"/>
          </a:xfrm>
          <a:ln/>
        </p:spPr>
      </p:sp>
      <p:sp>
        <p:nvSpPr>
          <p:cNvPr id="152581"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Graphic shows beam-to-column</a:t>
            </a:r>
            <a:r>
              <a:rPr lang="en-US" baseline="0" dirty="0"/>
              <a:t> connection test specimen after flexural test. Yielding of flanges and web is visible as the whitewash has flaked off.</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From </a:t>
            </a:r>
            <a:r>
              <a:rPr lang="en-US" i="1" dirty="0"/>
              <a:t>Modern Steel Construction</a:t>
            </a:r>
            <a:r>
              <a:rPr lang="en-US" dirty="0"/>
              <a:t> – Photograph formation of a plastic hinge in a laboratory test of a RBS (reduced beam section) specimen. Yielding may be observed from flaking of whitewash from surface of steel.  Very distinctive flange buckling is also visible.</a:t>
            </a:r>
          </a:p>
          <a:p>
            <a:pPr eaLnBrk="1" hangingPunct="1"/>
            <a:endParaRPr lang="en-US" dirty="0"/>
          </a:p>
        </p:txBody>
      </p:sp>
    </p:spTree>
    <p:extLst>
      <p:ext uri="{BB962C8B-B14F-4D97-AF65-F5344CB8AC3E}">
        <p14:creationId xmlns:p14="http://schemas.microsoft.com/office/powerpoint/2010/main" val="3244973081"/>
      </p:ext>
    </p:extLst>
  </p:cSld>
  <p:clrMapOvr>
    <a:masterClrMapping/>
  </p:clrMapOvr>
</p:notes>
</file>

<file path=ppt/notesSlides/notesSlide8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02"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04803" name="Rectangle 7"/>
          <p:cNvSpPr>
            <a:spLocks noGrp="1" noChangeArrowheads="1"/>
          </p:cNvSpPr>
          <p:nvPr>
            <p:ph type="sldNum" sz="quarter" idx="5"/>
          </p:nvPr>
        </p:nvSpPr>
        <p:spPr>
          <a:noFill/>
        </p:spPr>
        <p:txBody>
          <a:bodyPr/>
          <a:lstStyle/>
          <a:p>
            <a:pPr defTabSz="908050"/>
            <a:r>
              <a:rPr lang="en-US"/>
              <a:t>Slide </a:t>
            </a:r>
            <a:fld id="{F474EC39-56AC-4FFA-B9A1-072786CB9533}" type="slidenum">
              <a:rPr lang="en-US" smtClean="0"/>
              <a:pPr defTabSz="908050"/>
              <a:t>83</a:t>
            </a:fld>
            <a:endParaRPr lang="en-US"/>
          </a:p>
        </p:txBody>
      </p:sp>
      <p:sp>
        <p:nvSpPr>
          <p:cNvPr id="204804" name="Rectangle 2"/>
          <p:cNvSpPr>
            <a:spLocks noGrp="1" noRot="1" noChangeAspect="1" noChangeArrowheads="1" noTextEdit="1"/>
          </p:cNvSpPr>
          <p:nvPr>
            <p:ph type="sldImg"/>
          </p:nvPr>
        </p:nvSpPr>
        <p:spPr>
          <a:xfrm>
            <a:off x="1260475" y="720725"/>
            <a:ext cx="4797425" cy="3598863"/>
          </a:xfrm>
          <a:ln/>
        </p:spPr>
      </p:sp>
      <p:sp>
        <p:nvSpPr>
          <p:cNvPr id="204805"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Graphic shows </a:t>
            </a:r>
            <a:r>
              <a:rPr lang="en-US" sz="1100" dirty="0"/>
              <a:t>force-displacement diagram for a moment connection test Hysteresis loops are full, with slight degradation at larger displacements. </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This slide illustrates excellent moment frame behavior as noted by the large, full hysteresis loops that exhibit very little strength degradation out to a plastic rotation of approximately 0.04 rad.  The test was of a cover plated beam with fully welded web conducted at the University of Texas under the direction of Professor Michael Engelhardt</a:t>
            </a:r>
          </a:p>
          <a:p>
            <a:pPr eaLnBrk="1" hangingPunct="1"/>
            <a:endParaRPr lang="en-US" dirty="0"/>
          </a:p>
        </p:txBody>
      </p:sp>
    </p:spTree>
    <p:extLst>
      <p:ext uri="{BB962C8B-B14F-4D97-AF65-F5344CB8AC3E}">
        <p14:creationId xmlns:p14="http://schemas.microsoft.com/office/powerpoint/2010/main" val="467991668"/>
      </p:ext>
    </p:extLst>
  </p:cSld>
  <p:clrMapOvr>
    <a:masterClrMapping/>
  </p:clrMapOvr>
</p:notes>
</file>

<file path=ppt/notesSlides/notesSlide8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826"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05827" name="Rectangle 7"/>
          <p:cNvSpPr>
            <a:spLocks noGrp="1" noChangeArrowheads="1"/>
          </p:cNvSpPr>
          <p:nvPr>
            <p:ph type="sldNum" sz="quarter" idx="5"/>
          </p:nvPr>
        </p:nvSpPr>
        <p:spPr>
          <a:noFill/>
        </p:spPr>
        <p:txBody>
          <a:bodyPr/>
          <a:lstStyle/>
          <a:p>
            <a:pPr defTabSz="908050"/>
            <a:r>
              <a:rPr lang="en-US"/>
              <a:t>Slide </a:t>
            </a:r>
            <a:fld id="{98D7412B-E26F-4198-8243-B918177B095A}" type="slidenum">
              <a:rPr lang="en-US" smtClean="0"/>
              <a:pPr defTabSz="908050"/>
              <a:t>84</a:t>
            </a:fld>
            <a:endParaRPr lang="en-US"/>
          </a:p>
        </p:txBody>
      </p:sp>
      <p:sp>
        <p:nvSpPr>
          <p:cNvPr id="205828" name="Rectangle 2"/>
          <p:cNvSpPr>
            <a:spLocks noGrp="1" noRot="1" noChangeAspect="1" noChangeArrowheads="1" noTextEdit="1"/>
          </p:cNvSpPr>
          <p:nvPr>
            <p:ph type="sldImg"/>
          </p:nvPr>
        </p:nvSpPr>
        <p:spPr>
          <a:xfrm>
            <a:off x="1260475" y="720725"/>
            <a:ext cx="4797425" cy="3598863"/>
          </a:xfrm>
          <a:ln/>
        </p:spPr>
      </p:sp>
      <p:sp>
        <p:nvSpPr>
          <p:cNvPr id="205829" name="Rectangle 3"/>
          <p:cNvSpPr>
            <a:spLocks noGrp="1" noChangeArrowheads="1"/>
          </p:cNvSpPr>
          <p:nvPr>
            <p:ph type="body" idx="1"/>
          </p:nvPr>
        </p:nvSpPr>
        <p:spPr>
          <a:noFill/>
          <a:ln/>
        </p:spPr>
        <p:txBody>
          <a:bodyPr/>
          <a:lstStyle/>
          <a:p>
            <a:pPr eaLnBrk="1" hangingPunct="1"/>
            <a:r>
              <a:rPr lang="en-US" dirty="0"/>
              <a:t>The photograph is of a welded bottom haunch connection that exhibits excellent hysteretic behavior.  The test was conducted at the University of California at San Diego under the direction of Professor Chia-Ming Uang.</a:t>
            </a:r>
          </a:p>
          <a:p>
            <a:pPr eaLnBrk="1" hangingPunct="1"/>
            <a:endParaRPr lang="en-US" dirty="0"/>
          </a:p>
          <a:p>
            <a:pPr eaLnBrk="1" hangingPunct="1"/>
            <a:r>
              <a:rPr lang="en-US" dirty="0"/>
              <a:t>Graphic shows: Photograph</a:t>
            </a:r>
            <a:r>
              <a:rPr lang="en-US" baseline="0" dirty="0"/>
              <a:t> of haunched beam test specimen. Yielding and buckling of the flanges outside the haunch region is visible.</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100" baseline="0" dirty="0"/>
              <a:t>Hysteresis diagrams for the test specimens. </a:t>
            </a:r>
            <a:r>
              <a:rPr lang="en-US" sz="1100" dirty="0"/>
              <a:t>Hysteresis loops are full, with slight degradation at larger displacements. </a:t>
            </a:r>
            <a:endParaRPr lang="en-US" dirty="0"/>
          </a:p>
          <a:p>
            <a:pPr eaLnBrk="1" hangingPunct="1"/>
            <a:endParaRPr lang="en-US" sz="1100" dirty="0"/>
          </a:p>
        </p:txBody>
      </p:sp>
    </p:spTree>
    <p:extLst>
      <p:ext uri="{BB962C8B-B14F-4D97-AF65-F5344CB8AC3E}">
        <p14:creationId xmlns:p14="http://schemas.microsoft.com/office/powerpoint/2010/main" val="633647082"/>
      </p:ext>
    </p:extLst>
  </p:cSld>
  <p:clrMapOvr>
    <a:masterClrMapping/>
  </p:clrMapOvr>
</p:notes>
</file>

<file path=ppt/notesSlides/notesSlide8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6850"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06851" name="Rectangle 7"/>
          <p:cNvSpPr>
            <a:spLocks noGrp="1" noChangeArrowheads="1"/>
          </p:cNvSpPr>
          <p:nvPr>
            <p:ph type="sldNum" sz="quarter" idx="5"/>
          </p:nvPr>
        </p:nvSpPr>
        <p:spPr>
          <a:noFill/>
        </p:spPr>
        <p:txBody>
          <a:bodyPr/>
          <a:lstStyle/>
          <a:p>
            <a:pPr defTabSz="908050"/>
            <a:r>
              <a:rPr lang="en-US"/>
              <a:t>Slide </a:t>
            </a:r>
            <a:fld id="{D70613F8-4496-4F11-8534-41CC89D67456}" type="slidenum">
              <a:rPr lang="en-US" smtClean="0"/>
              <a:pPr defTabSz="908050"/>
              <a:t>85</a:t>
            </a:fld>
            <a:endParaRPr lang="en-US"/>
          </a:p>
        </p:txBody>
      </p:sp>
      <p:sp>
        <p:nvSpPr>
          <p:cNvPr id="206852" name="Rectangle 2"/>
          <p:cNvSpPr>
            <a:spLocks noGrp="1" noRot="1" noChangeAspect="1" noChangeArrowheads="1" noTextEdit="1"/>
          </p:cNvSpPr>
          <p:nvPr>
            <p:ph type="sldImg"/>
          </p:nvPr>
        </p:nvSpPr>
        <p:spPr>
          <a:xfrm>
            <a:off x="1260475" y="720725"/>
            <a:ext cx="4797425" cy="3598863"/>
          </a:xfrm>
          <a:ln/>
        </p:spPr>
      </p:sp>
      <p:sp>
        <p:nvSpPr>
          <p:cNvPr id="206853" name="Rectangle 3"/>
          <p:cNvSpPr>
            <a:spLocks noGrp="1" noChangeArrowheads="1"/>
          </p:cNvSpPr>
          <p:nvPr>
            <p:ph type="body" idx="1"/>
          </p:nvPr>
        </p:nvSpPr>
        <p:spPr>
          <a:noFill/>
          <a:ln/>
        </p:spPr>
        <p:txBody>
          <a:bodyPr/>
          <a:lstStyle/>
          <a:p>
            <a:pPr eaLnBrk="1" hangingPunct="1"/>
            <a:r>
              <a:rPr lang="en-US" dirty="0"/>
              <a:t>The photograph is of a welded top and bottom haunch connection that exhibits excellent hysteretic behavior.  The test was conducted at the University of California at Berkeley under the direction of Andrew Whitaker and </a:t>
            </a:r>
            <a:r>
              <a:rPr lang="en-US" dirty="0" err="1"/>
              <a:t>Vitelmo</a:t>
            </a:r>
            <a:r>
              <a:rPr lang="en-US" dirty="0"/>
              <a:t> </a:t>
            </a:r>
            <a:r>
              <a:rPr lang="en-US" dirty="0" err="1"/>
              <a:t>Bertero</a:t>
            </a:r>
            <a:r>
              <a:rPr lang="en-US" dirty="0"/>
              <a:t>.</a:t>
            </a:r>
          </a:p>
          <a:p>
            <a:pPr eaLnBrk="1" hangingPunct="1"/>
            <a:endParaRPr lang="en-US" dirty="0"/>
          </a:p>
          <a:p>
            <a:pPr eaLnBrk="1" hangingPunct="1"/>
            <a:r>
              <a:rPr lang="en-US" dirty="0"/>
              <a:t>Graphic shows: Photograph</a:t>
            </a:r>
            <a:r>
              <a:rPr lang="en-US" baseline="0" dirty="0"/>
              <a:t> of haunched beam test specimen. Yielding and buckling of the flanges outside the haunch region is visible.</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sz="1100" baseline="0" dirty="0"/>
              <a:t>Hysteresis diagrams for the test specimens. </a:t>
            </a:r>
            <a:r>
              <a:rPr lang="en-US" sz="1100" dirty="0"/>
              <a:t>Hysteresis loops are full, with slight degradation at larger displacements. </a:t>
            </a:r>
            <a:endParaRPr lang="en-US" dirty="0"/>
          </a:p>
          <a:p>
            <a:pPr eaLnBrk="1" hangingPunct="1"/>
            <a:endParaRPr lang="en-US" dirty="0"/>
          </a:p>
        </p:txBody>
      </p:sp>
    </p:spTree>
    <p:extLst>
      <p:ext uri="{BB962C8B-B14F-4D97-AF65-F5344CB8AC3E}">
        <p14:creationId xmlns:p14="http://schemas.microsoft.com/office/powerpoint/2010/main" val="3332941832"/>
      </p:ext>
    </p:extLst>
  </p:cSld>
  <p:clrMapOvr>
    <a:masterClrMapping/>
  </p:clrMapOvr>
</p:notes>
</file>

<file path=ppt/notesSlides/notesSlide8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425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24259" name="Rectangle 7"/>
          <p:cNvSpPr>
            <a:spLocks noGrp="1" noChangeArrowheads="1"/>
          </p:cNvSpPr>
          <p:nvPr>
            <p:ph type="sldNum" sz="quarter" idx="5"/>
          </p:nvPr>
        </p:nvSpPr>
        <p:spPr>
          <a:noFill/>
        </p:spPr>
        <p:txBody>
          <a:bodyPr/>
          <a:lstStyle/>
          <a:p>
            <a:pPr defTabSz="908050"/>
            <a:r>
              <a:rPr lang="en-US"/>
              <a:t>Slide </a:t>
            </a:r>
            <a:fld id="{6EB7392D-8030-4507-8C09-9BF553F80FF9}" type="slidenum">
              <a:rPr lang="en-US" smtClean="0"/>
              <a:pPr defTabSz="908050"/>
              <a:t>86</a:t>
            </a:fld>
            <a:endParaRPr lang="en-US"/>
          </a:p>
        </p:txBody>
      </p:sp>
      <p:sp>
        <p:nvSpPr>
          <p:cNvPr id="224260" name="Rectangle 2"/>
          <p:cNvSpPr>
            <a:spLocks noGrp="1" noRot="1" noChangeAspect="1" noChangeArrowheads="1" noTextEdit="1"/>
          </p:cNvSpPr>
          <p:nvPr>
            <p:ph type="sldImg"/>
          </p:nvPr>
        </p:nvSpPr>
        <p:spPr>
          <a:xfrm>
            <a:off x="1260475" y="720725"/>
            <a:ext cx="4797425" cy="3598863"/>
          </a:xfrm>
          <a:ln/>
        </p:spPr>
      </p:sp>
      <p:sp>
        <p:nvSpPr>
          <p:cNvPr id="224261" name="Rectangle 3"/>
          <p:cNvSpPr>
            <a:spLocks noGrp="1" noChangeArrowheads="1"/>
          </p:cNvSpPr>
          <p:nvPr>
            <p:ph type="body" idx="1"/>
          </p:nvPr>
        </p:nvSpPr>
        <p:spPr>
          <a:noFill/>
          <a:ln/>
        </p:spPr>
        <p:txBody>
          <a:bodyPr/>
          <a:lstStyle/>
          <a:p>
            <a:pPr eaLnBrk="1" hangingPunct="1"/>
            <a:r>
              <a:rPr lang="en-US"/>
              <a:t>Table of Contents:  braced frames.</a:t>
            </a:r>
          </a:p>
        </p:txBody>
      </p:sp>
    </p:spTree>
    <p:extLst>
      <p:ext uri="{BB962C8B-B14F-4D97-AF65-F5344CB8AC3E}">
        <p14:creationId xmlns:p14="http://schemas.microsoft.com/office/powerpoint/2010/main" val="2373256567"/>
      </p:ext>
    </p:extLst>
  </p:cSld>
  <p:clrMapOvr>
    <a:masterClrMapping/>
  </p:clrMapOvr>
</p:notes>
</file>

<file path=ppt/notesSlides/notesSlide8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282"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25283" name="Rectangle 7"/>
          <p:cNvSpPr>
            <a:spLocks noGrp="1" noChangeArrowheads="1"/>
          </p:cNvSpPr>
          <p:nvPr>
            <p:ph type="sldNum" sz="quarter" idx="5"/>
          </p:nvPr>
        </p:nvSpPr>
        <p:spPr>
          <a:noFill/>
        </p:spPr>
        <p:txBody>
          <a:bodyPr/>
          <a:lstStyle/>
          <a:p>
            <a:pPr defTabSz="908050"/>
            <a:r>
              <a:rPr lang="en-US"/>
              <a:t>Slide </a:t>
            </a:r>
            <a:fld id="{FFC9C3E5-53B4-4626-BFBC-1674F110A818}" type="slidenum">
              <a:rPr lang="en-US" smtClean="0"/>
              <a:pPr defTabSz="908050"/>
              <a:t>87</a:t>
            </a:fld>
            <a:endParaRPr lang="en-US"/>
          </a:p>
        </p:txBody>
      </p:sp>
      <p:sp>
        <p:nvSpPr>
          <p:cNvPr id="225284" name="Rectangle 2"/>
          <p:cNvSpPr>
            <a:spLocks noGrp="1" noRot="1" noChangeAspect="1" noChangeArrowheads="1" noTextEdit="1"/>
          </p:cNvSpPr>
          <p:nvPr>
            <p:ph type="sldImg"/>
          </p:nvPr>
        </p:nvSpPr>
        <p:spPr>
          <a:xfrm>
            <a:off x="1260475" y="720725"/>
            <a:ext cx="4797425" cy="3598863"/>
          </a:xfrm>
          <a:ln/>
        </p:spPr>
      </p:sp>
      <p:sp>
        <p:nvSpPr>
          <p:cNvPr id="225285" name="Rectangle 3"/>
          <p:cNvSpPr>
            <a:spLocks noGrp="1" noChangeArrowheads="1"/>
          </p:cNvSpPr>
          <p:nvPr>
            <p:ph type="body" idx="1"/>
          </p:nvPr>
        </p:nvSpPr>
        <p:spPr>
          <a:noFill/>
          <a:ln/>
        </p:spPr>
        <p:txBody>
          <a:bodyPr/>
          <a:lstStyle/>
          <a:p>
            <a:pPr eaLnBrk="1" hangingPunct="1"/>
            <a:r>
              <a:rPr lang="en-US" dirty="0"/>
              <a:t>Graphic shows:</a:t>
            </a:r>
          </a:p>
          <a:p>
            <a:pPr eaLnBrk="1" hangingPunct="1"/>
            <a:r>
              <a:rPr lang="en-US" dirty="0"/>
              <a:t>Six frames with different brace configurations.</a:t>
            </a:r>
          </a:p>
          <a:p>
            <a:pPr eaLnBrk="1" hangingPunct="1"/>
            <a:endParaRPr lang="en-US" dirty="0"/>
          </a:p>
          <a:p>
            <a:pPr eaLnBrk="1" hangingPunct="1"/>
            <a:r>
              <a:rPr lang="en-US" dirty="0"/>
              <a:t>K bracing will introduce bending into columns following buckling of compression brace and is often prohibited.  V and inverted V bracing require continuity of beams.</a:t>
            </a:r>
          </a:p>
          <a:p>
            <a:pPr eaLnBrk="1" hangingPunct="1"/>
            <a:endParaRPr lang="en-US" dirty="0"/>
          </a:p>
        </p:txBody>
      </p:sp>
    </p:spTree>
    <p:extLst>
      <p:ext uri="{BB962C8B-B14F-4D97-AF65-F5344CB8AC3E}">
        <p14:creationId xmlns:p14="http://schemas.microsoft.com/office/powerpoint/2010/main" val="336974054"/>
      </p:ext>
    </p:extLst>
  </p:cSld>
  <p:clrMapOvr>
    <a:masterClrMapping/>
  </p:clrMapOvr>
</p:notes>
</file>

<file path=ppt/notesSlides/notesSlide8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6306"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26307" name="Rectangle 7"/>
          <p:cNvSpPr>
            <a:spLocks noGrp="1" noChangeArrowheads="1"/>
          </p:cNvSpPr>
          <p:nvPr>
            <p:ph type="sldNum" sz="quarter" idx="5"/>
          </p:nvPr>
        </p:nvSpPr>
        <p:spPr>
          <a:noFill/>
        </p:spPr>
        <p:txBody>
          <a:bodyPr/>
          <a:lstStyle/>
          <a:p>
            <a:pPr defTabSz="908050"/>
            <a:r>
              <a:rPr lang="en-US"/>
              <a:t>Slide </a:t>
            </a:r>
            <a:fld id="{08088551-D5FC-4868-88BD-473871C6FED0}" type="slidenum">
              <a:rPr lang="en-US" smtClean="0"/>
              <a:pPr defTabSz="908050"/>
              <a:t>88</a:t>
            </a:fld>
            <a:endParaRPr lang="en-US"/>
          </a:p>
        </p:txBody>
      </p:sp>
      <p:sp>
        <p:nvSpPr>
          <p:cNvPr id="226308" name="Rectangle 2"/>
          <p:cNvSpPr>
            <a:spLocks noGrp="1" noRot="1" noChangeAspect="1" noChangeArrowheads="1" noTextEdit="1"/>
          </p:cNvSpPr>
          <p:nvPr>
            <p:ph type="sldImg"/>
          </p:nvPr>
        </p:nvSpPr>
        <p:spPr>
          <a:xfrm>
            <a:off x="1260475" y="720725"/>
            <a:ext cx="4797425" cy="3598863"/>
          </a:xfrm>
          <a:ln/>
        </p:spPr>
      </p:sp>
      <p:sp>
        <p:nvSpPr>
          <p:cNvPr id="226309" name="Rectangle 3"/>
          <p:cNvSpPr>
            <a:spLocks noGrp="1" noChangeArrowheads="1"/>
          </p:cNvSpPr>
          <p:nvPr>
            <p:ph type="body" idx="1"/>
          </p:nvPr>
        </p:nvSpPr>
        <p:spPr>
          <a:noFill/>
          <a:ln/>
        </p:spPr>
        <p:txBody>
          <a:bodyPr/>
          <a:lstStyle/>
          <a:p>
            <a:pPr eaLnBrk="1" hangingPunct="1"/>
            <a:r>
              <a:rPr lang="en-US" dirty="0"/>
              <a:t>A braced frame using inverted V type bracing is shown under construction.</a:t>
            </a:r>
          </a:p>
        </p:txBody>
      </p:sp>
    </p:spTree>
    <p:extLst>
      <p:ext uri="{BB962C8B-B14F-4D97-AF65-F5344CB8AC3E}">
        <p14:creationId xmlns:p14="http://schemas.microsoft.com/office/powerpoint/2010/main" val="1079550508"/>
      </p:ext>
    </p:extLst>
  </p:cSld>
  <p:clrMapOvr>
    <a:masterClrMapping/>
  </p:clrMapOvr>
</p:notes>
</file>

<file path=ppt/notesSlides/notesSlide8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330"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27331" name="Rectangle 7"/>
          <p:cNvSpPr>
            <a:spLocks noGrp="1" noChangeArrowheads="1"/>
          </p:cNvSpPr>
          <p:nvPr>
            <p:ph type="sldNum" sz="quarter" idx="5"/>
          </p:nvPr>
        </p:nvSpPr>
        <p:spPr>
          <a:noFill/>
        </p:spPr>
        <p:txBody>
          <a:bodyPr/>
          <a:lstStyle/>
          <a:p>
            <a:pPr defTabSz="908050"/>
            <a:r>
              <a:rPr lang="en-US"/>
              <a:t>Slide </a:t>
            </a:r>
            <a:fld id="{54B0D69B-1091-4D97-A01E-CB159ACE0376}" type="slidenum">
              <a:rPr lang="en-US" smtClean="0"/>
              <a:pPr defTabSz="908050"/>
              <a:t>89</a:t>
            </a:fld>
            <a:endParaRPr lang="en-US"/>
          </a:p>
        </p:txBody>
      </p:sp>
      <p:sp>
        <p:nvSpPr>
          <p:cNvPr id="227332" name="Rectangle 2"/>
          <p:cNvSpPr>
            <a:spLocks noGrp="1" noRot="1" noChangeAspect="1" noChangeArrowheads="1" noTextEdit="1"/>
          </p:cNvSpPr>
          <p:nvPr>
            <p:ph type="sldImg"/>
          </p:nvPr>
        </p:nvSpPr>
        <p:spPr>
          <a:xfrm>
            <a:off x="1260475" y="720725"/>
            <a:ext cx="4797425" cy="3598863"/>
          </a:xfrm>
          <a:ln/>
        </p:spPr>
      </p:sp>
      <p:sp>
        <p:nvSpPr>
          <p:cNvPr id="227333" name="Rectangle 3"/>
          <p:cNvSpPr>
            <a:spLocks noGrp="1" noChangeArrowheads="1"/>
          </p:cNvSpPr>
          <p:nvPr>
            <p:ph type="body" idx="1"/>
          </p:nvPr>
        </p:nvSpPr>
        <p:spPr>
          <a:noFill/>
          <a:ln/>
        </p:spPr>
        <p:txBody>
          <a:bodyPr/>
          <a:lstStyle/>
          <a:p>
            <a:pPr eaLnBrk="1" hangingPunct="1"/>
            <a:r>
              <a:rPr lang="en-US" dirty="0"/>
              <a:t>Braced frame using diagonal bracing under construction.</a:t>
            </a:r>
          </a:p>
          <a:p>
            <a:pPr eaLnBrk="1" hangingPunct="1"/>
            <a:endParaRPr lang="en-US" dirty="0"/>
          </a:p>
          <a:p>
            <a:pPr eaLnBrk="1" hangingPunct="1"/>
            <a:r>
              <a:rPr lang="en-US" dirty="0"/>
              <a:t>Note that this braced frame has</a:t>
            </a:r>
            <a:r>
              <a:rPr lang="en-US" baseline="0" dirty="0"/>
              <a:t> multiple tiers that are not at floor or roof levels. This is thus a multi-tiered braced frame that requires special attention to column stability.</a:t>
            </a:r>
            <a:endParaRPr lang="en-US" dirty="0"/>
          </a:p>
        </p:txBody>
      </p:sp>
    </p:spTree>
    <p:extLst>
      <p:ext uri="{BB962C8B-B14F-4D97-AF65-F5344CB8AC3E}">
        <p14:creationId xmlns:p14="http://schemas.microsoft.com/office/powerpoint/2010/main" val="996885895"/>
      </p:ext>
    </p:extLst>
  </p:cSld>
  <p:clrMapOvr>
    <a:masterClrMapping/>
  </p:clrMapOvr>
</p:notes>
</file>

<file path=ppt/notesSlides/notesSlide8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835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28355" name="Rectangle 7"/>
          <p:cNvSpPr>
            <a:spLocks noGrp="1" noChangeArrowheads="1"/>
          </p:cNvSpPr>
          <p:nvPr>
            <p:ph type="sldNum" sz="quarter" idx="5"/>
          </p:nvPr>
        </p:nvSpPr>
        <p:spPr>
          <a:noFill/>
        </p:spPr>
        <p:txBody>
          <a:bodyPr/>
          <a:lstStyle/>
          <a:p>
            <a:pPr defTabSz="908050"/>
            <a:r>
              <a:rPr lang="en-US"/>
              <a:t>Slide </a:t>
            </a:r>
            <a:fld id="{7896D6DE-3AD0-4F00-B1A5-1637B63F0EDF}" type="slidenum">
              <a:rPr lang="en-US" smtClean="0"/>
              <a:pPr defTabSz="908050"/>
              <a:t>90</a:t>
            </a:fld>
            <a:endParaRPr lang="en-US"/>
          </a:p>
        </p:txBody>
      </p:sp>
      <p:sp>
        <p:nvSpPr>
          <p:cNvPr id="228356" name="Rectangle 2"/>
          <p:cNvSpPr>
            <a:spLocks noGrp="1" noRot="1" noChangeAspect="1" noChangeArrowheads="1" noTextEdit="1"/>
          </p:cNvSpPr>
          <p:nvPr>
            <p:ph type="sldImg"/>
          </p:nvPr>
        </p:nvSpPr>
        <p:spPr>
          <a:xfrm>
            <a:off x="1260475" y="720725"/>
            <a:ext cx="4797425" cy="3598863"/>
          </a:xfrm>
          <a:ln/>
        </p:spPr>
      </p:sp>
      <p:sp>
        <p:nvSpPr>
          <p:cNvPr id="228357" name="Rectangle 3"/>
          <p:cNvSpPr>
            <a:spLocks noGrp="1" noChangeArrowheads="1"/>
          </p:cNvSpPr>
          <p:nvPr>
            <p:ph type="body" idx="1"/>
          </p:nvPr>
        </p:nvSpPr>
        <p:spPr>
          <a:noFill/>
          <a:ln/>
        </p:spPr>
        <p:txBody>
          <a:bodyPr/>
          <a:lstStyle/>
          <a:p>
            <a:pPr eaLnBrk="1" hangingPunct="1"/>
            <a:r>
              <a:rPr lang="en-US" dirty="0"/>
              <a:t>The special and ordinary systems are similar.  Chapter F.1 and Chapter F.2 refer to sections AISC 341.</a:t>
            </a:r>
          </a:p>
        </p:txBody>
      </p:sp>
    </p:spTree>
    <p:extLst>
      <p:ext uri="{BB962C8B-B14F-4D97-AF65-F5344CB8AC3E}">
        <p14:creationId xmlns:p14="http://schemas.microsoft.com/office/powerpoint/2010/main" val="2057331038"/>
      </p:ext>
    </p:extLst>
  </p:cSld>
  <p:clrMapOvr>
    <a:masterClrMapping/>
  </p:clrMapOvr>
</p:notes>
</file>

<file path=ppt/notesSlides/notesSlide8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Graphic shows</a:t>
            </a:r>
            <a:r>
              <a:rPr lang="en-US" baseline="0" dirty="0"/>
              <a:t> c</a:t>
            </a:r>
            <a:r>
              <a:rPr lang="en-US" dirty="0"/>
              <a:t>oncentrically</a:t>
            </a:r>
            <a:r>
              <a:rPr lang="en-US" baseline="0" dirty="0"/>
              <a:t> braced frames: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With braces at all levels buckling or yielding;</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With braces buckling or yielding at the first level only and columns with plastic hinges at that level;</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With column buckling at the first level; and</a:t>
            </a:r>
            <a:endParaRPr lang="en-US" dirty="0"/>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With brace connections fracturing at the first level and columns with plastic hinges at that level;</a:t>
            </a:r>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91</a:t>
            </a:fld>
            <a:endParaRPr lang="en-US"/>
          </a:p>
        </p:txBody>
      </p:sp>
    </p:spTree>
    <p:extLst>
      <p:ext uri="{BB962C8B-B14F-4D97-AF65-F5344CB8AC3E}">
        <p14:creationId xmlns:p14="http://schemas.microsoft.com/office/powerpoint/2010/main" val="1234570349"/>
      </p:ext>
    </p:extLst>
  </p:cSld>
  <p:clrMapOvr>
    <a:masterClrMapping/>
  </p:clrMapOvr>
</p:notes>
</file>

<file path=ppt/notesSlides/notesSlide8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eaLnBrk="1" hangingPunct="1"/>
            <a:r>
              <a:rPr lang="en-US" dirty="0"/>
              <a:t>Plot of axial load versus axial deflection. The hysteretic shape</a:t>
            </a:r>
            <a:r>
              <a:rPr lang="en-US" baseline="0" dirty="0"/>
              <a:t> is complicated and shows significant degradation on the compression side. On the tension side some degradation is also apparent, and larger displacements occur at each cycle.</a:t>
            </a:r>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92</a:t>
            </a:fld>
            <a:endParaRPr lang="en-US"/>
          </a:p>
        </p:txBody>
      </p:sp>
    </p:spTree>
    <p:extLst>
      <p:ext uri="{BB962C8B-B14F-4D97-AF65-F5344CB8AC3E}">
        <p14:creationId xmlns:p14="http://schemas.microsoft.com/office/powerpoint/2010/main" val="50619483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02" name="Rectangle 6"/>
          <p:cNvSpPr>
            <a:spLocks noGrp="1" noChangeArrowheads="1"/>
          </p:cNvSpPr>
          <p:nvPr>
            <p:ph type="ftr" sz="quarter" idx="4"/>
          </p:nvPr>
        </p:nvSpPr>
        <p:spPr>
          <a:noFill/>
        </p:spPr>
        <p:txBody>
          <a:bodyPr/>
          <a:lstStyle/>
          <a:p>
            <a:pPr defTabSz="908050"/>
            <a:r>
              <a:rPr lang="en-US"/>
              <a:t>Basic Earthquake Topic 10 Notes</a:t>
            </a:r>
          </a:p>
        </p:txBody>
      </p:sp>
      <p:sp>
        <p:nvSpPr>
          <p:cNvPr id="153603" name="Rectangle 7"/>
          <p:cNvSpPr>
            <a:spLocks noGrp="1" noChangeArrowheads="1"/>
          </p:cNvSpPr>
          <p:nvPr>
            <p:ph type="sldNum" sz="quarter" idx="5"/>
          </p:nvPr>
        </p:nvSpPr>
        <p:spPr>
          <a:noFill/>
        </p:spPr>
        <p:txBody>
          <a:bodyPr/>
          <a:lstStyle/>
          <a:p>
            <a:pPr defTabSz="908050"/>
            <a:r>
              <a:rPr lang="en-US"/>
              <a:t>Slide </a:t>
            </a:r>
            <a:fld id="{1F965FA6-7F73-41D4-9EB7-8725F165A9D6}" type="slidenum">
              <a:rPr lang="en-US" smtClean="0"/>
              <a:pPr defTabSz="908050"/>
              <a:t>9</a:t>
            </a:fld>
            <a:endParaRPr lang="en-US"/>
          </a:p>
        </p:txBody>
      </p:sp>
      <p:sp>
        <p:nvSpPr>
          <p:cNvPr id="153604" name="Rectangle 2"/>
          <p:cNvSpPr>
            <a:spLocks noGrp="1" noRot="1" noChangeAspect="1" noChangeArrowheads="1" noTextEdit="1"/>
          </p:cNvSpPr>
          <p:nvPr>
            <p:ph type="sldImg"/>
          </p:nvPr>
        </p:nvSpPr>
        <p:spPr>
          <a:xfrm>
            <a:off x="1260475" y="720725"/>
            <a:ext cx="4797425" cy="3598863"/>
          </a:xfrm>
          <a:ln/>
        </p:spPr>
      </p:sp>
      <p:sp>
        <p:nvSpPr>
          <p:cNvPr id="153605"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Graphic shows moment-curvature diagram, with curvature increasing but moment limited by flexural</a:t>
            </a:r>
            <a:r>
              <a:rPr lang="en-US" baseline="0" dirty="0"/>
              <a:t> capacity of the beam (</a:t>
            </a:r>
            <a:r>
              <a:rPr lang="en-US" baseline="0" dirty="0" err="1"/>
              <a:t>Mp</a:t>
            </a:r>
            <a:r>
              <a:rPr lang="en-US" baseline="0" dirty="0"/>
              <a:t>). The yield moment is also marked.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Moment-curvature diagram shows definitions for various curvatures.  Yield curvature:  at first yield (at </a:t>
            </a:r>
            <a:r>
              <a:rPr lang="en-US" i="1" dirty="0"/>
              <a:t>M</a:t>
            </a:r>
            <a:r>
              <a:rPr lang="en-US" i="1" baseline="-25000" dirty="0"/>
              <a:t>y</a:t>
            </a:r>
            <a:r>
              <a:rPr lang="en-US" dirty="0"/>
              <a:t>).  As moment approaches </a:t>
            </a:r>
            <a:r>
              <a:rPr lang="en-US" i="1" dirty="0" err="1"/>
              <a:t>M</a:t>
            </a:r>
            <a:r>
              <a:rPr lang="en-US" i="1" baseline="-25000" dirty="0" err="1"/>
              <a:t>p</a:t>
            </a:r>
            <a:r>
              <a:rPr lang="en-US" dirty="0"/>
              <a:t>, curvature increases rapidly.  At </a:t>
            </a:r>
            <a:r>
              <a:rPr lang="en-US" i="1" dirty="0" err="1"/>
              <a:t>M</a:t>
            </a:r>
            <a:r>
              <a:rPr lang="en-US" i="1" baseline="-25000" dirty="0" err="1"/>
              <a:t>p</a:t>
            </a:r>
            <a:r>
              <a:rPr lang="en-US" dirty="0"/>
              <a:t>, curvature increases without additional moment.  Ultimate curvature:  curvature at failure.  Behavior often idealized by extending elastic and plastic portions of curve to intersection.  Note that strain hardening is not reflected in the plot.</a:t>
            </a:r>
          </a:p>
          <a:p>
            <a:pPr eaLnBrk="1" hangingPunct="1"/>
            <a:endParaRPr lang="en-US" dirty="0"/>
          </a:p>
          <a:p>
            <a:pPr eaLnBrk="1" hangingPunct="1"/>
            <a:endParaRPr lang="en-US" dirty="0"/>
          </a:p>
        </p:txBody>
      </p:sp>
    </p:spTree>
    <p:extLst>
      <p:ext uri="{BB962C8B-B14F-4D97-AF65-F5344CB8AC3E}">
        <p14:creationId xmlns:p14="http://schemas.microsoft.com/office/powerpoint/2010/main" val="3785483489"/>
      </p:ext>
    </p:extLst>
  </p:cSld>
  <p:clrMapOvr>
    <a:masterClrMapping/>
  </p:clrMapOvr>
</p:notes>
</file>

<file path=ppt/notesSlides/notesSlide9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9378"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29379" name="Rectangle 7"/>
          <p:cNvSpPr>
            <a:spLocks noGrp="1" noChangeArrowheads="1"/>
          </p:cNvSpPr>
          <p:nvPr>
            <p:ph type="sldNum" sz="quarter" idx="5"/>
          </p:nvPr>
        </p:nvSpPr>
        <p:spPr>
          <a:noFill/>
        </p:spPr>
        <p:txBody>
          <a:bodyPr/>
          <a:lstStyle/>
          <a:p>
            <a:pPr defTabSz="908050"/>
            <a:r>
              <a:rPr lang="en-US"/>
              <a:t>Slide </a:t>
            </a:r>
            <a:fld id="{2D6C6344-E6CD-44B0-9D0B-0E783CCC064B}" type="slidenum">
              <a:rPr lang="en-US" smtClean="0"/>
              <a:pPr defTabSz="908050"/>
              <a:t>93</a:t>
            </a:fld>
            <a:endParaRPr lang="en-US"/>
          </a:p>
        </p:txBody>
      </p:sp>
      <p:sp>
        <p:nvSpPr>
          <p:cNvPr id="229380" name="Rectangle 2"/>
          <p:cNvSpPr>
            <a:spLocks noGrp="1" noRot="1" noChangeAspect="1" noChangeArrowheads="1" noTextEdit="1"/>
          </p:cNvSpPr>
          <p:nvPr>
            <p:ph type="sldImg"/>
          </p:nvPr>
        </p:nvSpPr>
        <p:spPr>
          <a:xfrm>
            <a:off x="1260475" y="720725"/>
            <a:ext cx="4797425" cy="3598863"/>
          </a:xfrm>
          <a:ln/>
        </p:spPr>
      </p:sp>
      <p:sp>
        <p:nvSpPr>
          <p:cNvPr id="229381" name="Rectangle 3"/>
          <p:cNvSpPr>
            <a:spLocks noGrp="1" noChangeArrowheads="1"/>
          </p:cNvSpPr>
          <p:nvPr>
            <p:ph type="body" idx="1"/>
          </p:nvPr>
        </p:nvSpPr>
        <p:spPr>
          <a:noFill/>
          <a:ln/>
        </p:spPr>
        <p:txBody>
          <a:bodyPr/>
          <a:lstStyle/>
          <a:p>
            <a:pPr eaLnBrk="1" hangingPunct="1"/>
            <a:r>
              <a:rPr lang="en-US"/>
              <a:t>Most common failures were from:  (1) fracture at local buckling where global buckling created a hinge and (2) fracture at connections.</a:t>
            </a:r>
          </a:p>
        </p:txBody>
      </p:sp>
    </p:spTree>
    <p:extLst>
      <p:ext uri="{BB962C8B-B14F-4D97-AF65-F5344CB8AC3E}">
        <p14:creationId xmlns:p14="http://schemas.microsoft.com/office/powerpoint/2010/main" val="3229499786"/>
      </p:ext>
    </p:extLst>
  </p:cSld>
  <p:clrMapOvr>
    <a:masterClrMapping/>
  </p:clrMapOvr>
</p:notes>
</file>

<file path=ppt/notesSlides/notesSlide9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30403" name="Rectangle 7"/>
          <p:cNvSpPr>
            <a:spLocks noGrp="1" noChangeArrowheads="1"/>
          </p:cNvSpPr>
          <p:nvPr>
            <p:ph type="sldNum" sz="quarter" idx="5"/>
          </p:nvPr>
        </p:nvSpPr>
        <p:spPr>
          <a:noFill/>
        </p:spPr>
        <p:txBody>
          <a:bodyPr/>
          <a:lstStyle/>
          <a:p>
            <a:pPr defTabSz="908050"/>
            <a:r>
              <a:rPr lang="en-US"/>
              <a:t>Slide </a:t>
            </a:r>
            <a:fld id="{048601E8-527B-499B-98A8-4CA6D5CDBC6A}" type="slidenum">
              <a:rPr lang="en-US" smtClean="0"/>
              <a:pPr defTabSz="908050"/>
              <a:t>94</a:t>
            </a:fld>
            <a:endParaRPr lang="en-US"/>
          </a:p>
        </p:txBody>
      </p:sp>
      <p:sp>
        <p:nvSpPr>
          <p:cNvPr id="230404" name="Rectangle 2"/>
          <p:cNvSpPr>
            <a:spLocks noGrp="1" noRot="1" noChangeAspect="1" noChangeArrowheads="1" noTextEdit="1"/>
          </p:cNvSpPr>
          <p:nvPr>
            <p:ph type="sldImg"/>
          </p:nvPr>
        </p:nvSpPr>
        <p:spPr>
          <a:xfrm>
            <a:off x="1260475" y="720725"/>
            <a:ext cx="4797425" cy="3598863"/>
          </a:xfrm>
          <a:ln/>
        </p:spPr>
      </p:sp>
      <p:sp>
        <p:nvSpPr>
          <p:cNvPr id="230405" name="Rectangle 3"/>
          <p:cNvSpPr>
            <a:spLocks noGrp="1" noChangeArrowheads="1"/>
          </p:cNvSpPr>
          <p:nvPr>
            <p:ph type="body" idx="1"/>
          </p:nvPr>
        </p:nvSpPr>
        <p:spPr>
          <a:noFill/>
          <a:ln/>
        </p:spPr>
        <p:txBody>
          <a:bodyPr/>
          <a:lstStyle/>
          <a:p>
            <a:pPr eaLnBrk="1" hangingPunct="1"/>
            <a:endParaRPr lang="en-US" dirty="0"/>
          </a:p>
        </p:txBody>
      </p:sp>
    </p:spTree>
    <p:extLst>
      <p:ext uri="{BB962C8B-B14F-4D97-AF65-F5344CB8AC3E}">
        <p14:creationId xmlns:p14="http://schemas.microsoft.com/office/powerpoint/2010/main" val="719015737"/>
      </p:ext>
    </p:extLst>
  </p:cSld>
  <p:clrMapOvr>
    <a:masterClrMapping/>
  </p:clrMapOvr>
</p:notes>
</file>

<file path=ppt/notesSlides/notesSlide9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0402"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30403" name="Rectangle 7"/>
          <p:cNvSpPr>
            <a:spLocks noGrp="1" noChangeArrowheads="1"/>
          </p:cNvSpPr>
          <p:nvPr>
            <p:ph type="sldNum" sz="quarter" idx="5"/>
          </p:nvPr>
        </p:nvSpPr>
        <p:spPr>
          <a:noFill/>
        </p:spPr>
        <p:txBody>
          <a:bodyPr/>
          <a:lstStyle/>
          <a:p>
            <a:pPr defTabSz="908050"/>
            <a:r>
              <a:rPr lang="en-US"/>
              <a:t>Slide </a:t>
            </a:r>
            <a:fld id="{048601E8-527B-499B-98A8-4CA6D5CDBC6A}" type="slidenum">
              <a:rPr lang="en-US" smtClean="0"/>
              <a:pPr defTabSz="908050"/>
              <a:t>95</a:t>
            </a:fld>
            <a:endParaRPr lang="en-US"/>
          </a:p>
        </p:txBody>
      </p:sp>
      <p:sp>
        <p:nvSpPr>
          <p:cNvPr id="230404" name="Rectangle 2"/>
          <p:cNvSpPr>
            <a:spLocks noGrp="1" noRot="1" noChangeAspect="1" noChangeArrowheads="1" noTextEdit="1"/>
          </p:cNvSpPr>
          <p:nvPr>
            <p:ph type="sldImg"/>
          </p:nvPr>
        </p:nvSpPr>
        <p:spPr>
          <a:xfrm>
            <a:off x="1260475" y="720725"/>
            <a:ext cx="4797425" cy="3598863"/>
          </a:xfrm>
          <a:ln/>
        </p:spPr>
      </p:sp>
      <p:sp>
        <p:nvSpPr>
          <p:cNvPr id="230405" name="Rectangle 3"/>
          <p:cNvSpPr>
            <a:spLocks noGrp="1" noChangeArrowheads="1"/>
          </p:cNvSpPr>
          <p:nvPr>
            <p:ph type="body" idx="1"/>
          </p:nvPr>
        </p:nvSpPr>
        <p:spPr>
          <a:noFill/>
          <a:ln/>
        </p:spPr>
        <p:txBody>
          <a:bodyPr/>
          <a:lstStyle/>
          <a:p>
            <a:pPr eaLnBrk="1" hangingPunct="1"/>
            <a:r>
              <a:rPr lang="en-US" dirty="0"/>
              <a:t>“Balanced” tension and compression means that the sum of horizontal components of tension braces is between 30% and 70% of total horizontal force.  This check is a design level, not post-buckling level.  It is intended to prevent the “</a:t>
            </a:r>
            <a:r>
              <a:rPr lang="en-US" dirty="0" err="1"/>
              <a:t>racheting</a:t>
            </a:r>
            <a:r>
              <a:rPr lang="en-US" dirty="0"/>
              <a:t>” accumulation of inelastic deformation in one direction and the “impact” possible in a “</a:t>
            </a:r>
            <a:r>
              <a:rPr lang="en-US" dirty="0" err="1"/>
              <a:t>slapback</a:t>
            </a:r>
            <a:r>
              <a:rPr lang="en-US" dirty="0"/>
              <a:t>” phenomenon.</a:t>
            </a:r>
          </a:p>
        </p:txBody>
      </p:sp>
    </p:spTree>
    <p:extLst>
      <p:ext uri="{BB962C8B-B14F-4D97-AF65-F5344CB8AC3E}">
        <p14:creationId xmlns:p14="http://schemas.microsoft.com/office/powerpoint/2010/main" val="452762228"/>
      </p:ext>
    </p:extLst>
  </p:cSld>
  <p:clrMapOvr>
    <a:masterClrMapping/>
  </p:clrMapOvr>
</p:notes>
</file>

<file path=ppt/notesSlides/notesSlide9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1426"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31427" name="Rectangle 7"/>
          <p:cNvSpPr>
            <a:spLocks noGrp="1" noChangeArrowheads="1"/>
          </p:cNvSpPr>
          <p:nvPr>
            <p:ph type="sldNum" sz="quarter" idx="5"/>
          </p:nvPr>
        </p:nvSpPr>
        <p:spPr>
          <a:noFill/>
        </p:spPr>
        <p:txBody>
          <a:bodyPr/>
          <a:lstStyle/>
          <a:p>
            <a:pPr defTabSz="908050"/>
            <a:r>
              <a:rPr lang="en-US"/>
              <a:t>Slide </a:t>
            </a:r>
            <a:fld id="{873FF082-11FF-48C6-AD68-15D20F5A8B8A}" type="slidenum">
              <a:rPr lang="en-US" smtClean="0"/>
              <a:pPr defTabSz="908050"/>
              <a:t>96</a:t>
            </a:fld>
            <a:endParaRPr lang="en-US"/>
          </a:p>
        </p:txBody>
      </p:sp>
      <p:sp>
        <p:nvSpPr>
          <p:cNvPr id="231428" name="Rectangle 2"/>
          <p:cNvSpPr>
            <a:spLocks noGrp="1" noRot="1" noChangeAspect="1" noChangeArrowheads="1" noTextEdit="1"/>
          </p:cNvSpPr>
          <p:nvPr>
            <p:ph type="sldImg"/>
          </p:nvPr>
        </p:nvSpPr>
        <p:spPr>
          <a:xfrm>
            <a:off x="1260475" y="720725"/>
            <a:ext cx="4797425" cy="3598863"/>
          </a:xfrm>
          <a:ln/>
        </p:spPr>
      </p:sp>
      <p:sp>
        <p:nvSpPr>
          <p:cNvPr id="231429" name="Rectangle 3"/>
          <p:cNvSpPr>
            <a:spLocks noGrp="1" noChangeArrowheads="1"/>
          </p:cNvSpPr>
          <p:nvPr>
            <p:ph type="body" idx="1"/>
          </p:nvPr>
        </p:nvSpPr>
        <p:spPr>
          <a:noFill/>
          <a:ln/>
        </p:spPr>
        <p:txBody>
          <a:bodyPr/>
          <a:lstStyle/>
          <a:p>
            <a:pPr eaLnBrk="1" hangingPunct="1"/>
            <a:r>
              <a:rPr lang="en-US" dirty="0"/>
              <a:t>These requirements are all for special concentrically braced frames.  Block shear and tensile rupture on net section must both be considered.  Refer to the AISC 341 for ordinary concentrically braced frame details.</a:t>
            </a:r>
          </a:p>
        </p:txBody>
      </p:sp>
    </p:spTree>
    <p:extLst>
      <p:ext uri="{BB962C8B-B14F-4D97-AF65-F5344CB8AC3E}">
        <p14:creationId xmlns:p14="http://schemas.microsoft.com/office/powerpoint/2010/main" val="2541912805"/>
      </p:ext>
    </p:extLst>
  </p:cSld>
  <p:clrMapOvr>
    <a:masterClrMapping/>
  </p:clrMapOvr>
</p:notes>
</file>

<file path=ppt/notesSlides/notesSlide9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2450"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32451" name="Rectangle 7"/>
          <p:cNvSpPr>
            <a:spLocks noGrp="1" noChangeArrowheads="1"/>
          </p:cNvSpPr>
          <p:nvPr>
            <p:ph type="sldNum" sz="quarter" idx="5"/>
          </p:nvPr>
        </p:nvSpPr>
        <p:spPr>
          <a:noFill/>
        </p:spPr>
        <p:txBody>
          <a:bodyPr/>
          <a:lstStyle/>
          <a:p>
            <a:pPr defTabSz="908050"/>
            <a:r>
              <a:rPr lang="en-US"/>
              <a:t>Slide </a:t>
            </a:r>
            <a:fld id="{EC5125FA-99D7-4FBA-BA4E-16C291934341}" type="slidenum">
              <a:rPr lang="en-US" smtClean="0"/>
              <a:pPr defTabSz="908050"/>
              <a:t>97</a:t>
            </a:fld>
            <a:endParaRPr lang="en-US"/>
          </a:p>
        </p:txBody>
      </p:sp>
      <p:sp>
        <p:nvSpPr>
          <p:cNvPr id="232452" name="Rectangle 2"/>
          <p:cNvSpPr>
            <a:spLocks noGrp="1" noRot="1" noChangeAspect="1" noChangeArrowheads="1" noTextEdit="1"/>
          </p:cNvSpPr>
          <p:nvPr>
            <p:ph type="sldImg"/>
          </p:nvPr>
        </p:nvSpPr>
        <p:spPr>
          <a:xfrm>
            <a:off x="1260475" y="720725"/>
            <a:ext cx="4797425" cy="3598863"/>
          </a:xfrm>
          <a:ln/>
        </p:spPr>
      </p:sp>
      <p:sp>
        <p:nvSpPr>
          <p:cNvPr id="232453" name="Rectangle 3"/>
          <p:cNvSpPr>
            <a:spLocks noGrp="1" noChangeArrowheads="1"/>
          </p:cNvSpPr>
          <p:nvPr>
            <p:ph type="body" idx="1"/>
          </p:nvPr>
        </p:nvSpPr>
        <p:spPr>
          <a:noFill/>
          <a:ln/>
        </p:spPr>
        <p:txBody>
          <a:bodyPr/>
          <a:lstStyle/>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a:t>
            </a:r>
            <a:r>
              <a:rPr lang="en-US" baseline="0" dirty="0"/>
              <a:t> d</a:t>
            </a:r>
            <a:r>
              <a:rPr lang="en-US" dirty="0"/>
              <a:t>iagrams of braced frames: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Chevron (inverted V) configuration;</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K</a:t>
            </a:r>
            <a:r>
              <a:rPr lang="en-US" baseline="0" dirty="0"/>
              <a:t> configuration</a:t>
            </a:r>
            <a:endParaRPr lang="en-US" dirty="0"/>
          </a:p>
          <a:p>
            <a:pPr eaLnBrk="1" hangingPunct="1"/>
            <a:endParaRPr lang="en-US" dirty="0"/>
          </a:p>
          <a:p>
            <a:pPr eaLnBrk="1" hangingPunct="1"/>
            <a:r>
              <a:rPr lang="en-US" dirty="0"/>
              <a:t>Limits on use and design of V and K braces.  Refer to Sec. F2.4 in the AISC 341 for additional description.  The following text is taken from the Commentary to the AISC 341.  Refer to the Commentary for additional information and description of the behavior.</a:t>
            </a:r>
          </a:p>
          <a:p>
            <a:pPr eaLnBrk="1" hangingPunct="1"/>
            <a:r>
              <a:rPr lang="en-US" dirty="0"/>
              <a:t>“V-braced and inverted-V-braced frames exhibit a special problem that sets them apart from braced frames in which both ends of the braces frame into beam-column connections. The expected behavior of SCBF is that upon continued lateral displacement as the brace in compression buckles, its force drops while that in the brace in tension continues to increase up to the point of yielding.  In order for this to occur, an unbalanced vertical force must be resisted by the intersecting beam as well as its connections and supporting members.  In order to prevent undesirable deterioration of lateral strength of the frame, the SCBF provisions require that the beam possess adequate strength to resist this potentially significant post-buckling load redistribution (the unbalanced load) in combination with appropriate gravity loads.”</a:t>
            </a:r>
          </a:p>
          <a:p>
            <a:pPr eaLnBrk="1" hangingPunct="1"/>
            <a:endParaRPr lang="en-US" dirty="0"/>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Graphic shows</a:t>
            </a:r>
            <a:r>
              <a:rPr lang="en-US" baseline="0" dirty="0"/>
              <a:t> d</a:t>
            </a:r>
            <a:r>
              <a:rPr lang="en-US" dirty="0"/>
              <a:t>iagrams of braced frames:</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Chevron (inverted V) configuration;</a:t>
            </a:r>
          </a:p>
          <a:p>
            <a:pPr marL="0" marR="0" lvl="0" indent="0" algn="l" defTabSz="914400" rtl="0" eaLnBrk="1" fontAlgn="base" latinLnBrk="0" hangingPunct="1">
              <a:lnSpc>
                <a:spcPct val="100000"/>
              </a:lnSpc>
              <a:spcBef>
                <a:spcPct val="30000"/>
              </a:spcBef>
              <a:spcAft>
                <a:spcPct val="0"/>
              </a:spcAft>
              <a:buClrTx/>
              <a:buSzTx/>
              <a:buFontTx/>
              <a:buNone/>
              <a:tabLst/>
              <a:defRPr/>
            </a:pPr>
            <a:r>
              <a:rPr lang="en-US" dirty="0"/>
              <a:t>K</a:t>
            </a:r>
            <a:r>
              <a:rPr lang="en-US" baseline="0" dirty="0"/>
              <a:t> configuration</a:t>
            </a:r>
            <a:endParaRPr lang="en-US" dirty="0"/>
          </a:p>
          <a:p>
            <a:pPr eaLnBrk="1" hangingPunct="1"/>
            <a:endParaRPr lang="en-US" dirty="0"/>
          </a:p>
        </p:txBody>
      </p:sp>
    </p:spTree>
    <p:extLst>
      <p:ext uri="{BB962C8B-B14F-4D97-AF65-F5344CB8AC3E}">
        <p14:creationId xmlns:p14="http://schemas.microsoft.com/office/powerpoint/2010/main" val="2171849109"/>
      </p:ext>
    </p:extLst>
  </p:cSld>
  <p:clrMapOvr>
    <a:masterClrMapping/>
  </p:clrMapOvr>
</p:notes>
</file>

<file path=ppt/notesSlides/notesSlide9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3474"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33475" name="Rectangle 7"/>
          <p:cNvSpPr>
            <a:spLocks noGrp="1" noChangeArrowheads="1"/>
          </p:cNvSpPr>
          <p:nvPr>
            <p:ph type="sldNum" sz="quarter" idx="5"/>
          </p:nvPr>
        </p:nvSpPr>
        <p:spPr>
          <a:noFill/>
        </p:spPr>
        <p:txBody>
          <a:bodyPr/>
          <a:lstStyle/>
          <a:p>
            <a:pPr defTabSz="908050"/>
            <a:r>
              <a:rPr lang="en-US"/>
              <a:t>Slide </a:t>
            </a:r>
            <a:fld id="{96F77A5B-17C5-45A5-BDB5-2A689C3D44A5}" type="slidenum">
              <a:rPr lang="en-US" smtClean="0"/>
              <a:pPr defTabSz="908050"/>
              <a:t>98</a:t>
            </a:fld>
            <a:endParaRPr lang="en-US"/>
          </a:p>
        </p:txBody>
      </p:sp>
      <p:sp>
        <p:nvSpPr>
          <p:cNvPr id="233476" name="Rectangle 2"/>
          <p:cNvSpPr>
            <a:spLocks noGrp="1" noRot="1" noChangeAspect="1" noChangeArrowheads="1" noTextEdit="1"/>
          </p:cNvSpPr>
          <p:nvPr>
            <p:ph type="sldImg"/>
          </p:nvPr>
        </p:nvSpPr>
        <p:spPr>
          <a:xfrm>
            <a:off x="1260475" y="720725"/>
            <a:ext cx="4797425" cy="3598863"/>
          </a:xfrm>
          <a:ln/>
        </p:spPr>
      </p:sp>
      <p:sp>
        <p:nvSpPr>
          <p:cNvPr id="233477" name="Rectangle 3"/>
          <p:cNvSpPr>
            <a:spLocks noGrp="1" noChangeArrowheads="1"/>
          </p:cNvSpPr>
          <p:nvPr>
            <p:ph type="body" idx="1"/>
          </p:nvPr>
        </p:nvSpPr>
        <p:spPr>
          <a:noFill/>
          <a:ln/>
        </p:spPr>
        <p:txBody>
          <a:bodyPr/>
          <a:lstStyle/>
          <a:p>
            <a:pPr eaLnBrk="1" hangingPunct="1"/>
            <a:r>
              <a:rPr lang="en-US" dirty="0"/>
              <a:t>The following text is taken from the Commentary to the AISC 341.  Closer spacing of stitches and higher stitch strength requirements are specified for built-up bracing members in SCBF than those required for OCBF.  These are intended to restrict individual element bending between the stitch points and consequent premature fracture of bracing members.  Wider spacing is permitted under an exception when buckling does not cause shear in the stitches. Bolted stitches are not permitted within the middle one-fourth of the clear brace length as the presence of bolt holes in that region may cause premature fractures due to the formation of a plastic hinge in the post-buckling range.</a:t>
            </a:r>
          </a:p>
          <a:p>
            <a:pPr eaLnBrk="1" hangingPunct="1"/>
            <a:endParaRPr lang="en-US" dirty="0"/>
          </a:p>
        </p:txBody>
      </p:sp>
    </p:spTree>
    <p:extLst>
      <p:ext uri="{BB962C8B-B14F-4D97-AF65-F5344CB8AC3E}">
        <p14:creationId xmlns:p14="http://schemas.microsoft.com/office/powerpoint/2010/main" val="1082781968"/>
      </p:ext>
    </p:extLst>
  </p:cSld>
  <p:clrMapOvr>
    <a:masterClrMapping/>
  </p:clrMapOvr>
</p:notes>
</file>

<file path=ppt/notesSlides/notesSlide9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Graphic shows:</a:t>
            </a:r>
          </a:p>
          <a:p>
            <a:r>
              <a:rPr lang="en-US" dirty="0"/>
              <a:t>Frame elevation with force-displacement diagrams for</a:t>
            </a:r>
            <a:r>
              <a:rPr lang="en-US" baseline="0" dirty="0"/>
              <a:t> tension and compression braces.</a:t>
            </a:r>
          </a:p>
          <a:p>
            <a:pPr marL="228600" indent="-228600">
              <a:buAutoNum type="arabicPeriod"/>
            </a:pPr>
            <a:r>
              <a:rPr lang="en-US" baseline="0" dirty="0"/>
              <a:t>Frame.</a:t>
            </a:r>
          </a:p>
          <a:p>
            <a:pPr marL="228600" indent="-228600">
              <a:buAutoNum type="arabicPeriod"/>
            </a:pPr>
            <a:r>
              <a:rPr lang="en-US" baseline="0" dirty="0"/>
              <a:t>Frame under design forces. Brace axial forces are less than their full strength.</a:t>
            </a:r>
          </a:p>
          <a:p>
            <a:pPr marL="228600" indent="-228600">
              <a:buAutoNum type="arabicPeriod"/>
            </a:pPr>
            <a:r>
              <a:rPr lang="en-US" baseline="0" dirty="0"/>
              <a:t>Case 1. Braces in tension at full yield and braces in compression at their full buckling strength.</a:t>
            </a:r>
          </a:p>
          <a:p>
            <a:pPr marL="228600" marR="0" lvl="0" indent="-228600" algn="l" defTabSz="914400" rtl="0" eaLnBrk="0" fontAlgn="base" latinLnBrk="0" hangingPunct="0">
              <a:lnSpc>
                <a:spcPct val="100000"/>
              </a:lnSpc>
              <a:spcBef>
                <a:spcPct val="30000"/>
              </a:spcBef>
              <a:spcAft>
                <a:spcPct val="0"/>
              </a:spcAft>
              <a:buClrTx/>
              <a:buSzTx/>
              <a:buFontTx/>
              <a:buAutoNum type="arabicPeriod"/>
              <a:tabLst/>
              <a:defRPr/>
            </a:pPr>
            <a:r>
              <a:rPr lang="en-US" baseline="0" dirty="0"/>
              <a:t>Case 2. Braces in tension at full yield and braces in compression having reduced force.</a:t>
            </a:r>
          </a:p>
          <a:p>
            <a:pPr marL="0" indent="0">
              <a:buNone/>
            </a:pPr>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99</a:t>
            </a:fld>
            <a:endParaRPr lang="en-US"/>
          </a:p>
        </p:txBody>
      </p:sp>
    </p:spTree>
    <p:extLst>
      <p:ext uri="{BB962C8B-B14F-4D97-AF65-F5344CB8AC3E}">
        <p14:creationId xmlns:p14="http://schemas.microsoft.com/office/powerpoint/2010/main" val="53748677"/>
      </p:ext>
    </p:extLst>
  </p:cSld>
  <p:clrMapOvr>
    <a:masterClrMapping/>
  </p:clrMapOvr>
</p:notes>
</file>

<file path=ppt/notesSlides/notesSlide9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Graphic shows: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Diagram of case 1, with </a:t>
            </a:r>
            <a:r>
              <a:rPr lang="en-US" baseline="0" dirty="0"/>
              <a:t>braces in tension at full yield and braces in compression at their full buckling strength. Brace actions are shown as forces acting on the frame.</a:t>
            </a:r>
          </a:p>
          <a:p>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100</a:t>
            </a:fld>
            <a:endParaRPr lang="en-US"/>
          </a:p>
        </p:txBody>
      </p:sp>
    </p:spTree>
    <p:extLst>
      <p:ext uri="{BB962C8B-B14F-4D97-AF65-F5344CB8AC3E}">
        <p14:creationId xmlns:p14="http://schemas.microsoft.com/office/powerpoint/2010/main" val="1043018360"/>
      </p:ext>
    </p:extLst>
  </p:cSld>
  <p:clrMapOvr>
    <a:masterClrMapping/>
  </p:clrMapOvr>
</p:notes>
</file>

<file path=ppt/notesSlides/notesSlide9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1260475" y="720725"/>
            <a:ext cx="4797425" cy="3598863"/>
          </a:xfrm>
        </p:spPr>
      </p:sp>
      <p:sp>
        <p:nvSpPr>
          <p:cNvPr id="3" name="Notes Placeholder 2"/>
          <p:cNvSpPr>
            <a:spLocks noGrp="1"/>
          </p:cNvSpPr>
          <p:nvPr>
            <p:ph type="body" idx="1"/>
          </p:nvPr>
        </p:nvSpPr>
        <p:spPr/>
        <p:txBody>
          <a:bodyPr/>
          <a:lstStyle/>
          <a:p>
            <a:pPr marL="0" marR="0" lvl="0" indent="0" algn="l" defTabSz="914400" rtl="0" eaLnBrk="0" fontAlgn="base" latinLnBrk="0" hangingPunct="0">
              <a:lnSpc>
                <a:spcPct val="100000"/>
              </a:lnSpc>
              <a:spcBef>
                <a:spcPct val="30000"/>
              </a:spcBef>
              <a:spcAft>
                <a:spcPct val="0"/>
              </a:spcAft>
              <a:buClrTx/>
              <a:buSzTx/>
              <a:buFontTx/>
              <a:buNone/>
              <a:tabLst/>
              <a:defRPr/>
            </a:pPr>
            <a:r>
              <a:rPr lang="en-US" dirty="0"/>
              <a:t>Graphic shows:</a:t>
            </a:r>
          </a:p>
          <a:p>
            <a:pPr marL="0" marR="0" lvl="0" indent="0" algn="l" defTabSz="914400" rtl="0" eaLnBrk="0" fontAlgn="base" latinLnBrk="0" hangingPunct="0">
              <a:lnSpc>
                <a:spcPct val="100000"/>
              </a:lnSpc>
              <a:spcBef>
                <a:spcPct val="30000"/>
              </a:spcBef>
              <a:spcAft>
                <a:spcPct val="0"/>
              </a:spcAft>
              <a:buClrTx/>
              <a:buSzTx/>
              <a:buFontTx/>
              <a:buNone/>
              <a:tabLst/>
              <a:defRPr/>
            </a:pPr>
            <a:r>
              <a:rPr lang="en-US" baseline="0" dirty="0"/>
              <a:t>Diagram of Case 2. Braces in tension at full yield and braces in compression having reduced force. Brace actions are shown as forces acting on the frame.</a:t>
            </a:r>
          </a:p>
          <a:p>
            <a:endParaRPr lang="en-US" dirty="0"/>
          </a:p>
        </p:txBody>
      </p:sp>
      <p:sp>
        <p:nvSpPr>
          <p:cNvPr id="4" name="Footer Placeholder 3"/>
          <p:cNvSpPr>
            <a:spLocks noGrp="1"/>
          </p:cNvSpPr>
          <p:nvPr>
            <p:ph type="ftr" sz="quarter" idx="10"/>
          </p:nvPr>
        </p:nvSpPr>
        <p:spPr/>
        <p:txBody>
          <a:bodyPr/>
          <a:lstStyle/>
          <a:p>
            <a:pPr>
              <a:defRPr/>
            </a:pPr>
            <a:r>
              <a:rPr lang="en-US"/>
              <a:t>FEMA P-752 Notes</a:t>
            </a:r>
          </a:p>
        </p:txBody>
      </p:sp>
      <p:sp>
        <p:nvSpPr>
          <p:cNvPr id="5" name="Slide Number Placeholder 4"/>
          <p:cNvSpPr>
            <a:spLocks noGrp="1"/>
          </p:cNvSpPr>
          <p:nvPr>
            <p:ph type="sldNum" sz="quarter" idx="11"/>
          </p:nvPr>
        </p:nvSpPr>
        <p:spPr/>
        <p:txBody>
          <a:bodyPr/>
          <a:lstStyle/>
          <a:p>
            <a:pPr>
              <a:defRPr/>
            </a:pPr>
            <a:r>
              <a:rPr lang="en-US"/>
              <a:t>Introduction 1-</a:t>
            </a:r>
            <a:fld id="{0BCA867C-EB47-4D0B-A24F-7993B2C5EA2C}" type="slidenum">
              <a:rPr lang="en-US" smtClean="0"/>
              <a:pPr>
                <a:defRPr/>
              </a:pPr>
              <a:t>101</a:t>
            </a:fld>
            <a:endParaRPr lang="en-US"/>
          </a:p>
        </p:txBody>
      </p:sp>
    </p:spTree>
    <p:extLst>
      <p:ext uri="{BB962C8B-B14F-4D97-AF65-F5344CB8AC3E}">
        <p14:creationId xmlns:p14="http://schemas.microsoft.com/office/powerpoint/2010/main" val="3804348952"/>
      </p:ext>
    </p:extLst>
  </p:cSld>
  <p:clrMapOvr>
    <a:masterClrMapping/>
  </p:clrMapOvr>
</p:notes>
</file>

<file path=ppt/notesSlides/notesSlide9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6546" name="Rectangle 6"/>
          <p:cNvSpPr>
            <a:spLocks noGrp="1" noChangeArrowheads="1"/>
          </p:cNvSpPr>
          <p:nvPr>
            <p:ph type="ftr" sz="quarter" idx="4"/>
          </p:nvPr>
        </p:nvSpPr>
        <p:spPr>
          <a:noFill/>
        </p:spPr>
        <p:txBody>
          <a:bodyPr/>
          <a:lstStyle/>
          <a:p>
            <a:pPr defTabSz="908050"/>
            <a:r>
              <a:rPr lang="en-US"/>
              <a:t>Basic Earthquake Topic 10 Notes</a:t>
            </a:r>
          </a:p>
        </p:txBody>
      </p:sp>
      <p:sp>
        <p:nvSpPr>
          <p:cNvPr id="236547" name="Rectangle 7"/>
          <p:cNvSpPr>
            <a:spLocks noGrp="1" noChangeArrowheads="1"/>
          </p:cNvSpPr>
          <p:nvPr>
            <p:ph type="sldNum" sz="quarter" idx="5"/>
          </p:nvPr>
        </p:nvSpPr>
        <p:spPr>
          <a:noFill/>
        </p:spPr>
        <p:txBody>
          <a:bodyPr/>
          <a:lstStyle/>
          <a:p>
            <a:pPr defTabSz="908050"/>
            <a:r>
              <a:rPr lang="en-US"/>
              <a:t>Slide </a:t>
            </a:r>
            <a:fld id="{6ACF2877-E8C7-408D-AA2D-45FB721603FA}" type="slidenum">
              <a:rPr lang="en-US" smtClean="0"/>
              <a:pPr defTabSz="908050"/>
              <a:t>102</a:t>
            </a:fld>
            <a:endParaRPr lang="en-US"/>
          </a:p>
        </p:txBody>
      </p:sp>
      <p:sp>
        <p:nvSpPr>
          <p:cNvPr id="236548" name="Rectangle 2"/>
          <p:cNvSpPr>
            <a:spLocks noGrp="1" noRot="1" noChangeAspect="1" noChangeArrowheads="1" noTextEdit="1"/>
          </p:cNvSpPr>
          <p:nvPr>
            <p:ph type="sldImg"/>
          </p:nvPr>
        </p:nvSpPr>
        <p:spPr>
          <a:xfrm>
            <a:off x="1260475" y="720725"/>
            <a:ext cx="4797425" cy="3598863"/>
          </a:xfrm>
          <a:ln/>
        </p:spPr>
      </p:sp>
      <p:sp>
        <p:nvSpPr>
          <p:cNvPr id="236549" name="Rectangle 3"/>
          <p:cNvSpPr>
            <a:spLocks noGrp="1" noChangeArrowheads="1"/>
          </p:cNvSpPr>
          <p:nvPr>
            <p:ph type="body" idx="1"/>
          </p:nvPr>
        </p:nvSpPr>
        <p:spPr>
          <a:noFill/>
          <a:ln/>
        </p:spPr>
        <p:txBody>
          <a:bodyPr/>
          <a:lstStyle/>
          <a:p>
            <a:pPr marL="0" marR="0" indent="0" algn="l" defTabSz="914400" rtl="0" eaLnBrk="1" fontAlgn="base" latinLnBrk="0" hangingPunct="1">
              <a:lnSpc>
                <a:spcPct val="100000"/>
              </a:lnSpc>
              <a:spcBef>
                <a:spcPct val="30000"/>
              </a:spcBef>
              <a:spcAft>
                <a:spcPct val="0"/>
              </a:spcAft>
              <a:buClrTx/>
              <a:buSzTx/>
              <a:buFontTx/>
              <a:buNone/>
              <a:tabLst/>
              <a:defRPr/>
            </a:pPr>
            <a:r>
              <a:rPr lang="en-US" dirty="0"/>
              <a:t>Graphic shows</a:t>
            </a:r>
            <a:r>
              <a:rPr lang="en-US" baseline="0" dirty="0"/>
              <a:t> eccentrically braced frames, with braces, beams and links identified.</a:t>
            </a:r>
          </a:p>
          <a:p>
            <a:pPr marL="0" marR="0" indent="0" algn="l" defTabSz="914400" rtl="0" eaLnBrk="1" fontAlgn="base" latinLnBrk="0" hangingPunct="1">
              <a:lnSpc>
                <a:spcPct val="100000"/>
              </a:lnSpc>
              <a:spcBef>
                <a:spcPct val="30000"/>
              </a:spcBef>
              <a:spcAft>
                <a:spcPct val="0"/>
              </a:spcAft>
              <a:buClrTx/>
              <a:buSzTx/>
              <a:buFontTx/>
              <a:buNone/>
              <a:tabLst/>
              <a:defRPr/>
            </a:pPr>
            <a:endParaRPr lang="en-US" dirty="0"/>
          </a:p>
          <a:p>
            <a:pPr eaLnBrk="1" hangingPunct="1"/>
            <a:r>
              <a:rPr lang="en-US" dirty="0"/>
              <a:t>Eccentrically braced frames.  Define terms.</a:t>
            </a:r>
          </a:p>
          <a:p>
            <a:pPr eaLnBrk="1" hangingPunct="1"/>
            <a:endParaRPr lang="en-US" dirty="0"/>
          </a:p>
        </p:txBody>
      </p:sp>
    </p:spTree>
    <p:extLst>
      <p:ext uri="{BB962C8B-B14F-4D97-AF65-F5344CB8AC3E}">
        <p14:creationId xmlns:p14="http://schemas.microsoft.com/office/powerpoint/2010/main" val="322966250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a:t>Click to edit Master title style</a:t>
            </a:r>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a:t>Click to edit Master subtitle style</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D017DC44-3C1B-4418-9E73-92DE8427F6AF}" type="slidenum">
              <a:rPr lang="en-US" smtClean="0"/>
              <a:pPr>
                <a:defRPr/>
              </a:pPr>
              <a:t>‹#›</a:t>
            </a:fld>
            <a:endParaRPr lang="en-US" dirty="0"/>
          </a:p>
        </p:txBody>
      </p:sp>
    </p:spTree>
    <p:extLst>
      <p:ext uri="{BB962C8B-B14F-4D97-AF65-F5344CB8AC3E}">
        <p14:creationId xmlns:p14="http://schemas.microsoft.com/office/powerpoint/2010/main" val="284876358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0B04D8AF-53D5-4662-9AFD-0CFEE3F5D7CE}" type="slidenum">
              <a:rPr lang="en-US" smtClean="0"/>
              <a:pPr>
                <a:defRPr/>
              </a:pPr>
              <a:t>‹#›</a:t>
            </a:fld>
            <a:endParaRPr lang="en-US" dirty="0"/>
          </a:p>
        </p:txBody>
      </p:sp>
    </p:spTree>
    <p:extLst>
      <p:ext uri="{BB962C8B-B14F-4D97-AF65-F5344CB8AC3E}">
        <p14:creationId xmlns:p14="http://schemas.microsoft.com/office/powerpoint/2010/main" val="9419266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500813" y="269875"/>
            <a:ext cx="1944687" cy="563245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61988" y="269875"/>
            <a:ext cx="5686425" cy="5632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AC598C92-A203-4395-8CE2-E753FBDE32EA}" type="slidenum">
              <a:rPr lang="en-US" smtClean="0"/>
              <a:pPr>
                <a:defRPr/>
              </a:pPr>
              <a:t>‹#›</a:t>
            </a:fld>
            <a:endParaRPr lang="en-US" dirty="0"/>
          </a:p>
        </p:txBody>
      </p:sp>
    </p:spTree>
    <p:extLst>
      <p:ext uri="{BB962C8B-B14F-4D97-AF65-F5344CB8AC3E}">
        <p14:creationId xmlns:p14="http://schemas.microsoft.com/office/powerpoint/2010/main" val="113100907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cSld name="Title and 4 Content">
    <p:spTree>
      <p:nvGrpSpPr>
        <p:cNvPr id="1" name=""/>
        <p:cNvGrpSpPr/>
        <p:nvPr/>
      </p:nvGrpSpPr>
      <p:grpSpPr>
        <a:xfrm>
          <a:off x="0" y="0"/>
          <a:ext cx="0" cy="0"/>
          <a:chOff x="0" y="0"/>
          <a:chExt cx="0" cy="0"/>
        </a:xfrm>
      </p:grpSpPr>
      <p:sp>
        <p:nvSpPr>
          <p:cNvPr id="2" name="Title 1"/>
          <p:cNvSpPr>
            <a:spLocks noGrp="1"/>
          </p:cNvSpPr>
          <p:nvPr>
            <p:ph type="title" sz="quarter"/>
          </p:nvPr>
        </p:nvSpPr>
        <p:spPr>
          <a:xfrm>
            <a:off x="711200" y="228600"/>
            <a:ext cx="7772400" cy="1143000"/>
          </a:xfrm>
        </p:spPr>
        <p:txBody>
          <a:bodyPr/>
          <a:lstStyle/>
          <a:p>
            <a:r>
              <a:rPr lang="en-US"/>
              <a:t>Click to edit Master title style</a:t>
            </a:r>
          </a:p>
        </p:txBody>
      </p:sp>
      <p:sp>
        <p:nvSpPr>
          <p:cNvPr id="3" name="Content Placeholder 2"/>
          <p:cNvSpPr>
            <a:spLocks noGrp="1"/>
          </p:cNvSpPr>
          <p:nvPr>
            <p:ph sz="quarter" idx="1"/>
          </p:nvPr>
        </p:nvSpPr>
        <p:spPr>
          <a:xfrm>
            <a:off x="685800" y="1524000"/>
            <a:ext cx="3818467"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39734" y="1524000"/>
            <a:ext cx="3818467"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685800" y="3848100"/>
            <a:ext cx="3818467"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Content Placeholder 5"/>
          <p:cNvSpPr>
            <a:spLocks noGrp="1"/>
          </p:cNvSpPr>
          <p:nvPr>
            <p:ph sz="quarter" idx="4"/>
          </p:nvPr>
        </p:nvSpPr>
        <p:spPr>
          <a:xfrm>
            <a:off x="4639734" y="3848100"/>
            <a:ext cx="3818467"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Slide Number Placeholder 6"/>
          <p:cNvSpPr>
            <a:spLocks noGrp="1"/>
          </p:cNvSpPr>
          <p:nvPr>
            <p:ph type="sldNum" sz="quarter" idx="10"/>
          </p:nvPr>
        </p:nvSpPr>
        <p:spPr/>
        <p:txBody>
          <a:bodyPr/>
          <a:lstStyle>
            <a:lvl1pPr>
              <a:defRPr/>
            </a:lvl1pPr>
          </a:lstStyle>
          <a:p>
            <a:pPr>
              <a:defRPr/>
            </a:pPr>
            <a:r>
              <a:rPr lang="en-US" dirty="0"/>
              <a:t>Steel Structures -</a:t>
            </a:r>
            <a:r>
              <a:rPr lang="en-US" i="0" dirty="0"/>
              <a:t> </a:t>
            </a:r>
            <a:fld id="{D93DCE5F-2355-44C8-9AC3-F324A239C98D}" type="slidenum">
              <a:rPr lang="en-US" i="0"/>
              <a:pPr>
                <a:defRPr/>
              </a:pPr>
              <a:t>‹#›</a:t>
            </a:fld>
            <a:endParaRPr lang="en-US" i="0" dirty="0"/>
          </a:p>
        </p:txBody>
      </p:sp>
      <p:sp>
        <p:nvSpPr>
          <p:cNvPr id="8" name="Footer Placeholder 7"/>
          <p:cNvSpPr>
            <a:spLocks noGrp="1"/>
          </p:cNvSpPr>
          <p:nvPr>
            <p:ph type="ftr" sz="quarter" idx="11"/>
          </p:nvPr>
        </p:nvSpPr>
        <p:spPr/>
        <p:txBody>
          <a:bodyPr/>
          <a:lstStyle>
            <a:lvl1pPr>
              <a:defRPr/>
            </a:lvl1pPr>
          </a:lstStyle>
          <a:p>
            <a:pPr>
              <a:defRPr/>
            </a:pPr>
            <a:r>
              <a:rPr lang="en-US"/>
              <a:t>Instructional Material Complementing FEMA 1051, Design Examples</a:t>
            </a:r>
            <a:endParaRPr lang="en-US" i="1"/>
          </a:p>
        </p:txBody>
      </p:sp>
    </p:spTree>
    <p:extLst>
      <p:ext uri="{BB962C8B-B14F-4D97-AF65-F5344CB8AC3E}">
        <p14:creationId xmlns:p14="http://schemas.microsoft.com/office/powerpoint/2010/main" val="1294750244"/>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711200" y="228600"/>
            <a:ext cx="7772400" cy="1143000"/>
          </a:xfrm>
        </p:spPr>
        <p:txBody>
          <a:bodyPr/>
          <a:lstStyle/>
          <a:p>
            <a:r>
              <a:rPr lang="en-US"/>
              <a:t>Click to edit Master title style</a:t>
            </a:r>
          </a:p>
        </p:txBody>
      </p:sp>
      <p:sp>
        <p:nvSpPr>
          <p:cNvPr id="3" name="Table Placeholder 2"/>
          <p:cNvSpPr>
            <a:spLocks noGrp="1"/>
          </p:cNvSpPr>
          <p:nvPr>
            <p:ph type="tbl" idx="1"/>
          </p:nvPr>
        </p:nvSpPr>
        <p:spPr>
          <a:xfrm>
            <a:off x="685800" y="1524000"/>
            <a:ext cx="7772400" cy="4495800"/>
          </a:xfrm>
        </p:spPr>
        <p:txBody>
          <a:bodyPr/>
          <a:lstStyle/>
          <a:p>
            <a:pPr lvl="0"/>
            <a:endParaRPr lang="en-US" noProof="0"/>
          </a:p>
        </p:txBody>
      </p:sp>
      <p:sp>
        <p:nvSpPr>
          <p:cNvPr id="4" name="Slide Number Placeholder 3"/>
          <p:cNvSpPr>
            <a:spLocks noGrp="1"/>
          </p:cNvSpPr>
          <p:nvPr>
            <p:ph type="sldNum" sz="quarter" idx="10"/>
          </p:nvPr>
        </p:nvSpPr>
        <p:spPr/>
        <p:txBody>
          <a:bodyPr/>
          <a:lstStyle>
            <a:lvl1pPr>
              <a:defRPr/>
            </a:lvl1pPr>
          </a:lstStyle>
          <a:p>
            <a:pPr>
              <a:defRPr/>
            </a:pPr>
            <a:r>
              <a:rPr lang="en-US" dirty="0"/>
              <a:t>Steel Structures -</a:t>
            </a:r>
            <a:r>
              <a:rPr lang="en-US" i="0" dirty="0"/>
              <a:t> </a:t>
            </a:r>
            <a:fld id="{C6A95495-EDB1-47A7-A39F-1F596EB26261}" type="slidenum">
              <a:rPr lang="en-US" i="0"/>
              <a:pPr>
                <a:defRPr/>
              </a:pPr>
              <a:t>‹#›</a:t>
            </a:fld>
            <a:endParaRPr lang="en-US" i="0" dirty="0"/>
          </a:p>
        </p:txBody>
      </p:sp>
      <p:sp>
        <p:nvSpPr>
          <p:cNvPr id="5" name="Footer Placeholder 4"/>
          <p:cNvSpPr>
            <a:spLocks noGrp="1"/>
          </p:cNvSpPr>
          <p:nvPr>
            <p:ph type="ftr" sz="quarter" idx="11"/>
          </p:nvPr>
        </p:nvSpPr>
        <p:spPr/>
        <p:txBody>
          <a:bodyPr/>
          <a:lstStyle>
            <a:lvl1pPr>
              <a:defRPr/>
            </a:lvl1pPr>
          </a:lstStyle>
          <a:p>
            <a:pPr>
              <a:defRPr/>
            </a:pPr>
            <a:r>
              <a:rPr lang="en-US"/>
              <a:t>Instructional Material Complementing FEMA 1051, Design Examples</a:t>
            </a:r>
            <a:endParaRPr lang="en-US" i="1"/>
          </a:p>
        </p:txBody>
      </p:sp>
    </p:spTree>
    <p:extLst>
      <p:ext uri="{BB962C8B-B14F-4D97-AF65-F5344CB8AC3E}">
        <p14:creationId xmlns:p14="http://schemas.microsoft.com/office/powerpoint/2010/main" val="2449500541"/>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711200" y="228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524000"/>
            <a:ext cx="3818467"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39734" y="1524000"/>
            <a:ext cx="3818467"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Slide Number Placeholder 4"/>
          <p:cNvSpPr>
            <a:spLocks noGrp="1"/>
          </p:cNvSpPr>
          <p:nvPr>
            <p:ph type="sldNum" sz="quarter" idx="10"/>
          </p:nvPr>
        </p:nvSpPr>
        <p:spPr/>
        <p:txBody>
          <a:bodyPr/>
          <a:lstStyle>
            <a:lvl1pPr>
              <a:defRPr/>
            </a:lvl1pPr>
          </a:lstStyle>
          <a:p>
            <a:pPr>
              <a:defRPr/>
            </a:pPr>
            <a:r>
              <a:rPr lang="en-US" dirty="0"/>
              <a:t>Steel Structures -</a:t>
            </a:r>
            <a:r>
              <a:rPr lang="en-US" i="0" dirty="0"/>
              <a:t> </a:t>
            </a:r>
            <a:fld id="{41FA82CA-5DF3-4ED9-831A-9F62F29FC01C}" type="slidenum">
              <a:rPr lang="en-US" i="0"/>
              <a:pPr>
                <a:defRPr/>
              </a:pPr>
              <a:t>‹#›</a:t>
            </a:fld>
            <a:endParaRPr lang="en-US" i="0" dirty="0"/>
          </a:p>
        </p:txBody>
      </p:sp>
      <p:sp>
        <p:nvSpPr>
          <p:cNvPr id="6" name="Footer Placeholder 5"/>
          <p:cNvSpPr>
            <a:spLocks noGrp="1"/>
          </p:cNvSpPr>
          <p:nvPr>
            <p:ph type="ftr" sz="quarter" idx="11"/>
          </p:nvPr>
        </p:nvSpPr>
        <p:spPr/>
        <p:txBody>
          <a:bodyPr/>
          <a:lstStyle>
            <a:lvl1pPr>
              <a:defRPr/>
            </a:lvl1pPr>
          </a:lstStyle>
          <a:p>
            <a:pPr>
              <a:defRPr/>
            </a:pPr>
            <a:r>
              <a:rPr lang="en-US"/>
              <a:t>Instructional Material Complementing FEMA 1051, Design Examples</a:t>
            </a:r>
            <a:endParaRPr lang="en-US" i="1"/>
          </a:p>
        </p:txBody>
      </p:sp>
    </p:spTree>
    <p:extLst>
      <p:ext uri="{BB962C8B-B14F-4D97-AF65-F5344CB8AC3E}">
        <p14:creationId xmlns:p14="http://schemas.microsoft.com/office/powerpoint/2010/main" val="349854544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711200" y="228600"/>
            <a:ext cx="7772400" cy="1143000"/>
          </a:xfrm>
        </p:spPr>
        <p:txBody>
          <a:bodyPr/>
          <a:lstStyle/>
          <a:p>
            <a:r>
              <a:rPr lang="en-US"/>
              <a:t>Click to edit Master title style</a:t>
            </a:r>
          </a:p>
        </p:txBody>
      </p:sp>
      <p:sp>
        <p:nvSpPr>
          <p:cNvPr id="3" name="Text Placeholder 2"/>
          <p:cNvSpPr>
            <a:spLocks noGrp="1"/>
          </p:cNvSpPr>
          <p:nvPr>
            <p:ph type="body" sz="half" idx="1"/>
          </p:nvPr>
        </p:nvSpPr>
        <p:spPr>
          <a:xfrm>
            <a:off x="685800" y="1524000"/>
            <a:ext cx="3818467" cy="4495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quarter" idx="2"/>
          </p:nvPr>
        </p:nvSpPr>
        <p:spPr>
          <a:xfrm>
            <a:off x="4639734" y="1524000"/>
            <a:ext cx="3818467"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Content Placeholder 4"/>
          <p:cNvSpPr>
            <a:spLocks noGrp="1"/>
          </p:cNvSpPr>
          <p:nvPr>
            <p:ph sz="quarter" idx="3"/>
          </p:nvPr>
        </p:nvSpPr>
        <p:spPr>
          <a:xfrm>
            <a:off x="4639734" y="3848100"/>
            <a:ext cx="3818467" cy="21717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p:cNvSpPr>
            <a:spLocks noGrp="1"/>
          </p:cNvSpPr>
          <p:nvPr>
            <p:ph type="sldNum" sz="quarter" idx="10"/>
          </p:nvPr>
        </p:nvSpPr>
        <p:spPr/>
        <p:txBody>
          <a:bodyPr/>
          <a:lstStyle>
            <a:lvl1pPr>
              <a:defRPr/>
            </a:lvl1pPr>
          </a:lstStyle>
          <a:p>
            <a:pPr>
              <a:defRPr/>
            </a:pPr>
            <a:r>
              <a:rPr lang="en-US" dirty="0"/>
              <a:t>Steel Structures -</a:t>
            </a:r>
            <a:r>
              <a:rPr lang="en-US" i="0" dirty="0"/>
              <a:t> </a:t>
            </a:r>
            <a:fld id="{708D5FF0-687B-4A19-B5AB-C7305E3A18F3}" type="slidenum">
              <a:rPr lang="en-US" i="0"/>
              <a:pPr>
                <a:defRPr/>
              </a:pPr>
              <a:t>‹#›</a:t>
            </a:fld>
            <a:endParaRPr lang="en-US" i="0" dirty="0"/>
          </a:p>
        </p:txBody>
      </p:sp>
      <p:sp>
        <p:nvSpPr>
          <p:cNvPr id="7" name="Footer Placeholder 6"/>
          <p:cNvSpPr>
            <a:spLocks noGrp="1"/>
          </p:cNvSpPr>
          <p:nvPr>
            <p:ph type="ftr" sz="quarter" idx="11"/>
          </p:nvPr>
        </p:nvSpPr>
        <p:spPr/>
        <p:txBody>
          <a:bodyPr/>
          <a:lstStyle>
            <a:lvl1pPr>
              <a:defRPr/>
            </a:lvl1pPr>
          </a:lstStyle>
          <a:p>
            <a:pPr>
              <a:defRPr/>
            </a:pPr>
            <a:r>
              <a:rPr lang="en-US"/>
              <a:t>Instructional Material Complementing FEMA 1051, Design Examples</a:t>
            </a:r>
            <a:endParaRPr lang="en-US" i="1"/>
          </a:p>
        </p:txBody>
      </p:sp>
    </p:spTree>
    <p:extLst>
      <p:ext uri="{BB962C8B-B14F-4D97-AF65-F5344CB8AC3E}">
        <p14:creationId xmlns:p14="http://schemas.microsoft.com/office/powerpoint/2010/main" val="3263553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C89CB261-678F-46C7-9B50-9F41C27EFD57}" type="slidenum">
              <a:rPr lang="en-US" smtClean="0"/>
              <a:pPr>
                <a:defRPr/>
              </a:pPr>
              <a:t>‹#›</a:t>
            </a:fld>
            <a:endParaRPr lang="en-US" dirty="0"/>
          </a:p>
        </p:txBody>
      </p:sp>
    </p:spTree>
    <p:extLst>
      <p:ext uri="{BB962C8B-B14F-4D97-AF65-F5344CB8AC3E}">
        <p14:creationId xmlns:p14="http://schemas.microsoft.com/office/powerpoint/2010/main" val="396588171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a:t>Click to edit Master text styles</a:t>
            </a:r>
          </a:p>
        </p:txBody>
      </p:sp>
      <p:sp>
        <p:nvSpPr>
          <p:cNvPr id="4"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5" name="Rectangle 11"/>
          <p:cNvSpPr>
            <a:spLocks noGrp="1" noChangeArrowheads="1"/>
          </p:cNvSpPr>
          <p:nvPr>
            <p:ph type="sldNum" sz="quarter" idx="11"/>
          </p:nvPr>
        </p:nvSpPr>
        <p:spPr>
          <a:ln/>
        </p:spPr>
        <p:txBody>
          <a:bodyPr/>
          <a:lstStyle>
            <a:lvl1pPr>
              <a:defRPr/>
            </a:lvl1pPr>
          </a:lstStyle>
          <a:p>
            <a:pPr>
              <a:defRPr/>
            </a:pPr>
            <a:r>
              <a:rPr lang="en-US" dirty="0"/>
              <a:t>Section Name 1 - </a:t>
            </a:r>
            <a:fld id="{A20DD257-29F7-41BA-A87D-83ACC16BE156}" type="slidenum">
              <a:rPr lang="en-US" smtClean="0"/>
              <a:pPr>
                <a:defRPr/>
              </a:pPr>
              <a:t>‹#›</a:t>
            </a:fld>
            <a:endParaRPr lang="en-US" dirty="0"/>
          </a:p>
        </p:txBody>
      </p:sp>
    </p:spTree>
    <p:extLst>
      <p:ext uri="{BB962C8B-B14F-4D97-AF65-F5344CB8AC3E}">
        <p14:creationId xmlns:p14="http://schemas.microsoft.com/office/powerpoint/2010/main" val="86451006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619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24388" y="1604963"/>
            <a:ext cx="3810000" cy="429736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Section Name 1 - </a:t>
            </a:r>
            <a:fld id="{22E29492-E087-4344-883A-625E40CB6043}" type="slidenum">
              <a:rPr lang="en-US" smtClean="0"/>
              <a:pPr>
                <a:defRPr/>
              </a:pPr>
              <a:t>‹#›</a:t>
            </a:fld>
            <a:endParaRPr lang="en-US" dirty="0"/>
          </a:p>
        </p:txBody>
      </p:sp>
    </p:spTree>
    <p:extLst>
      <p:ext uri="{BB962C8B-B14F-4D97-AF65-F5344CB8AC3E}">
        <p14:creationId xmlns:p14="http://schemas.microsoft.com/office/powerpoint/2010/main" val="20154054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8" name="Rectangle 11"/>
          <p:cNvSpPr>
            <a:spLocks noGrp="1" noChangeArrowheads="1"/>
          </p:cNvSpPr>
          <p:nvPr>
            <p:ph type="sldNum" sz="quarter" idx="11"/>
          </p:nvPr>
        </p:nvSpPr>
        <p:spPr>
          <a:ln/>
        </p:spPr>
        <p:txBody>
          <a:bodyPr/>
          <a:lstStyle>
            <a:lvl1pPr>
              <a:defRPr/>
            </a:lvl1pPr>
          </a:lstStyle>
          <a:p>
            <a:pPr>
              <a:defRPr/>
            </a:pPr>
            <a:r>
              <a:rPr lang="en-US" dirty="0"/>
              <a:t>Section Name 1 - </a:t>
            </a:r>
            <a:fld id="{285B11D6-6CD4-476D-92C4-1FA733CC95D8}" type="slidenum">
              <a:rPr lang="en-US" smtClean="0"/>
              <a:pPr>
                <a:defRPr/>
              </a:pPr>
              <a:t>‹#›</a:t>
            </a:fld>
            <a:endParaRPr lang="en-US" dirty="0"/>
          </a:p>
        </p:txBody>
      </p:sp>
    </p:spTree>
    <p:extLst>
      <p:ext uri="{BB962C8B-B14F-4D97-AF65-F5344CB8AC3E}">
        <p14:creationId xmlns:p14="http://schemas.microsoft.com/office/powerpoint/2010/main" val="895025854"/>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4" name="Rectangle 11"/>
          <p:cNvSpPr>
            <a:spLocks noGrp="1" noChangeArrowheads="1"/>
          </p:cNvSpPr>
          <p:nvPr>
            <p:ph type="sldNum" sz="quarter" idx="11"/>
          </p:nvPr>
        </p:nvSpPr>
        <p:spPr>
          <a:ln/>
        </p:spPr>
        <p:txBody>
          <a:bodyPr/>
          <a:lstStyle>
            <a:lvl1pPr>
              <a:defRPr/>
            </a:lvl1pPr>
          </a:lstStyle>
          <a:p>
            <a:pPr>
              <a:defRPr/>
            </a:pPr>
            <a:r>
              <a:rPr lang="en-US" dirty="0"/>
              <a:t>Section Name 1 - </a:t>
            </a:r>
            <a:fld id="{830B2432-B220-4C0C-A307-6CCBC43194D3}" type="slidenum">
              <a:rPr lang="en-US" smtClean="0"/>
              <a:pPr>
                <a:defRPr/>
              </a:pPr>
              <a:t>‹#›</a:t>
            </a:fld>
            <a:endParaRPr lang="en-US" dirty="0"/>
          </a:p>
        </p:txBody>
      </p:sp>
    </p:spTree>
    <p:extLst>
      <p:ext uri="{BB962C8B-B14F-4D97-AF65-F5344CB8AC3E}">
        <p14:creationId xmlns:p14="http://schemas.microsoft.com/office/powerpoint/2010/main" val="105352292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3" name="Rectangle 11"/>
          <p:cNvSpPr>
            <a:spLocks noGrp="1" noChangeArrowheads="1"/>
          </p:cNvSpPr>
          <p:nvPr>
            <p:ph type="sldNum" sz="quarter" idx="11"/>
          </p:nvPr>
        </p:nvSpPr>
        <p:spPr>
          <a:ln/>
        </p:spPr>
        <p:txBody>
          <a:bodyPr/>
          <a:lstStyle>
            <a:lvl1pPr>
              <a:defRPr/>
            </a:lvl1pPr>
          </a:lstStyle>
          <a:p>
            <a:pPr>
              <a:defRPr/>
            </a:pPr>
            <a:r>
              <a:rPr lang="en-US" dirty="0"/>
              <a:t>Section Name 1 - </a:t>
            </a:r>
            <a:fld id="{1FE23C39-18BA-4A43-A615-422B76851C41}" type="slidenum">
              <a:rPr lang="en-US" smtClean="0"/>
              <a:pPr>
                <a:defRPr/>
              </a:pPr>
              <a:t>‹#›</a:t>
            </a:fld>
            <a:endParaRPr lang="en-US" dirty="0"/>
          </a:p>
        </p:txBody>
      </p:sp>
    </p:spTree>
    <p:extLst>
      <p:ext uri="{BB962C8B-B14F-4D97-AF65-F5344CB8AC3E}">
        <p14:creationId xmlns:p14="http://schemas.microsoft.com/office/powerpoint/2010/main" val="28160888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Section Name 1 - </a:t>
            </a:r>
            <a:fld id="{39C1307E-44AD-4ECD-871E-06F9AF298B2A}" type="slidenum">
              <a:rPr lang="en-US" smtClean="0"/>
              <a:pPr>
                <a:defRPr/>
              </a:pPr>
              <a:t>‹#›</a:t>
            </a:fld>
            <a:endParaRPr lang="en-US" dirty="0"/>
          </a:p>
        </p:txBody>
      </p:sp>
    </p:spTree>
    <p:extLst>
      <p:ext uri="{BB962C8B-B14F-4D97-AF65-F5344CB8AC3E}">
        <p14:creationId xmlns:p14="http://schemas.microsoft.com/office/powerpoint/2010/main" val="60032939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Rectangle 10"/>
          <p:cNvSpPr>
            <a:spLocks noGrp="1" noChangeArrowheads="1"/>
          </p:cNvSpPr>
          <p:nvPr>
            <p:ph type="ftr" sz="quarter" idx="10"/>
          </p:nvPr>
        </p:nvSpPr>
        <p:spPr>
          <a:ln/>
        </p:spPr>
        <p:txBody>
          <a:bodyPr/>
          <a:lstStyle>
            <a:lvl1pPr>
              <a:defRPr/>
            </a:lvl1pPr>
          </a:lstStyle>
          <a:p>
            <a:pPr>
              <a:defRPr/>
            </a:pPr>
            <a:r>
              <a:rPr lang="en-US" dirty="0"/>
              <a:t>Instructional Material Complementing FEMA 1051, Design Examples</a:t>
            </a:r>
            <a:endParaRPr lang="en-US" i="1" dirty="0"/>
          </a:p>
        </p:txBody>
      </p:sp>
      <p:sp>
        <p:nvSpPr>
          <p:cNvPr id="6" name="Rectangle 11"/>
          <p:cNvSpPr>
            <a:spLocks noGrp="1" noChangeArrowheads="1"/>
          </p:cNvSpPr>
          <p:nvPr>
            <p:ph type="sldNum" sz="quarter" idx="11"/>
          </p:nvPr>
        </p:nvSpPr>
        <p:spPr>
          <a:ln/>
        </p:spPr>
        <p:txBody>
          <a:bodyPr/>
          <a:lstStyle>
            <a:lvl1pPr>
              <a:defRPr/>
            </a:lvl1pPr>
          </a:lstStyle>
          <a:p>
            <a:pPr>
              <a:defRPr/>
            </a:pPr>
            <a:r>
              <a:rPr lang="en-US" dirty="0"/>
              <a:t>Section Name 1 - </a:t>
            </a:r>
            <a:fld id="{0CEC7BED-AB2B-43D3-B84A-88C407C05D8A}" type="slidenum">
              <a:rPr lang="en-US" smtClean="0"/>
              <a:pPr>
                <a:defRPr/>
              </a:pPr>
              <a:t>‹#›</a:t>
            </a:fld>
            <a:endParaRPr lang="en-US" dirty="0"/>
          </a:p>
        </p:txBody>
      </p:sp>
    </p:spTree>
    <p:extLst>
      <p:ext uri="{BB962C8B-B14F-4D97-AF65-F5344CB8AC3E}">
        <p14:creationId xmlns:p14="http://schemas.microsoft.com/office/powerpoint/2010/main" val="1695981818"/>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image" Target="../media/image1.jpeg"/><Relationship Id="rId2" Type="http://schemas.openxmlformats.org/officeDocument/2006/relationships/slideLayout" Target="../slideLayouts/slideLayout2.xml"/><Relationship Id="rId16" Type="http://schemas.openxmlformats.org/officeDocument/2006/relationships/theme" Target="../theme/theme1.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73100" y="269875"/>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en-US"/>
              <a:t>Click to edit Master title style</a:t>
            </a:r>
          </a:p>
        </p:txBody>
      </p:sp>
      <p:sp>
        <p:nvSpPr>
          <p:cNvPr id="1027" name="Rectangle 3"/>
          <p:cNvSpPr>
            <a:spLocks noGrp="1" noChangeArrowheads="1"/>
          </p:cNvSpPr>
          <p:nvPr>
            <p:ph type="body" idx="1"/>
          </p:nvPr>
        </p:nvSpPr>
        <p:spPr bwMode="auto">
          <a:xfrm>
            <a:off x="661988" y="1604963"/>
            <a:ext cx="7772400" cy="429736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pic>
        <p:nvPicPr>
          <p:cNvPr id="1028" name="Picture 8" descr="FEMAnewlogo"/>
          <p:cNvPicPr>
            <a:picLocks noChangeAspect="1" noChangeArrowheads="1"/>
          </p:cNvPicPr>
          <p:nvPr userDrawn="1"/>
        </p:nvPicPr>
        <p:blipFill>
          <a:blip r:embed="rId17" cstate="print">
            <a:extLst>
              <a:ext uri="{28A0092B-C50C-407E-A947-70E740481C1C}">
                <a14:useLocalDpi xmlns:a14="http://schemas.microsoft.com/office/drawing/2010/main" val="0"/>
              </a:ext>
            </a:extLst>
          </a:blip>
          <a:srcRect/>
          <a:stretch>
            <a:fillRect/>
          </a:stretch>
        </p:blipFill>
        <p:spPr bwMode="auto">
          <a:xfrm>
            <a:off x="117590" y="6307138"/>
            <a:ext cx="1106488" cy="393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29" name="Text Box 9"/>
          <p:cNvSpPr txBox="1">
            <a:spLocks noChangeArrowheads="1"/>
          </p:cNvSpPr>
          <p:nvPr userDrawn="1"/>
        </p:nvSpPr>
        <p:spPr bwMode="auto">
          <a:xfrm>
            <a:off x="4895850" y="6243638"/>
            <a:ext cx="3503613"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a:defRPr sz="2400">
                <a:solidFill>
                  <a:schemeClr val="tx1"/>
                </a:solidFill>
                <a:latin typeface="Arial" pitchFamily="34" charset="0"/>
              </a:defRPr>
            </a:lvl1pPr>
            <a:lvl2pPr marL="742950" indent="-285750">
              <a:defRPr sz="2400">
                <a:solidFill>
                  <a:schemeClr val="tx1"/>
                </a:solidFill>
                <a:latin typeface="Arial" pitchFamily="34" charset="0"/>
              </a:defRPr>
            </a:lvl2pPr>
            <a:lvl3pPr marL="1143000" indent="-228600">
              <a:defRPr sz="2400">
                <a:solidFill>
                  <a:schemeClr val="tx1"/>
                </a:solidFill>
                <a:latin typeface="Arial" pitchFamily="34" charset="0"/>
              </a:defRPr>
            </a:lvl3pPr>
            <a:lvl4pPr marL="1600200" indent="-228600">
              <a:defRPr sz="2400">
                <a:solidFill>
                  <a:schemeClr val="tx1"/>
                </a:solidFill>
                <a:latin typeface="Arial" pitchFamily="34" charset="0"/>
              </a:defRPr>
            </a:lvl4pPr>
            <a:lvl5pPr marL="2057400" indent="-228600">
              <a:defRPr sz="2400">
                <a:solidFill>
                  <a:schemeClr val="tx1"/>
                </a:solidFill>
                <a:latin typeface="Arial" pitchFamily="34" charset="0"/>
              </a:defRPr>
            </a:lvl5pPr>
            <a:lvl6pPr marL="2514600" indent="-228600" eaLnBrk="0" fontAlgn="base" hangingPunct="0">
              <a:spcBef>
                <a:spcPct val="0"/>
              </a:spcBef>
              <a:spcAft>
                <a:spcPct val="0"/>
              </a:spcAft>
              <a:defRPr sz="2400">
                <a:solidFill>
                  <a:schemeClr val="tx1"/>
                </a:solidFill>
                <a:latin typeface="Arial" pitchFamily="34" charset="0"/>
              </a:defRPr>
            </a:lvl6pPr>
            <a:lvl7pPr marL="2971800" indent="-228600" eaLnBrk="0" fontAlgn="base" hangingPunct="0">
              <a:spcBef>
                <a:spcPct val="0"/>
              </a:spcBef>
              <a:spcAft>
                <a:spcPct val="0"/>
              </a:spcAft>
              <a:defRPr sz="2400">
                <a:solidFill>
                  <a:schemeClr val="tx1"/>
                </a:solidFill>
                <a:latin typeface="Arial" pitchFamily="34" charset="0"/>
              </a:defRPr>
            </a:lvl7pPr>
            <a:lvl8pPr marL="3429000" indent="-228600" eaLnBrk="0" fontAlgn="base" hangingPunct="0">
              <a:spcBef>
                <a:spcPct val="0"/>
              </a:spcBef>
              <a:spcAft>
                <a:spcPct val="0"/>
              </a:spcAft>
              <a:defRPr sz="2400">
                <a:solidFill>
                  <a:schemeClr val="tx1"/>
                </a:solidFill>
                <a:latin typeface="Arial" pitchFamily="34" charset="0"/>
              </a:defRPr>
            </a:lvl8pPr>
            <a:lvl9pPr marL="3886200" indent="-228600" eaLnBrk="0" fontAlgn="base" hangingPunct="0">
              <a:spcBef>
                <a:spcPct val="0"/>
              </a:spcBef>
              <a:spcAft>
                <a:spcPct val="0"/>
              </a:spcAft>
              <a:defRPr sz="2400">
                <a:solidFill>
                  <a:schemeClr val="tx1"/>
                </a:solidFill>
                <a:latin typeface="Arial" pitchFamily="34" charset="0"/>
              </a:defRPr>
            </a:lvl9pPr>
          </a:lstStyle>
          <a:p>
            <a:pPr>
              <a:spcBef>
                <a:spcPct val="50000"/>
              </a:spcBef>
              <a:defRPr/>
            </a:pPr>
            <a:endParaRPr lang="en-US"/>
          </a:p>
        </p:txBody>
      </p:sp>
      <p:sp>
        <p:nvSpPr>
          <p:cNvPr id="1034" name="Rectangle 10"/>
          <p:cNvSpPr>
            <a:spLocks noGrp="1" noChangeArrowheads="1"/>
          </p:cNvSpPr>
          <p:nvPr>
            <p:ph type="ftr" sz="quarter" idx="3"/>
          </p:nvPr>
        </p:nvSpPr>
        <p:spPr bwMode="auto">
          <a:xfrm>
            <a:off x="2122488" y="6381750"/>
            <a:ext cx="4557712" cy="3190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ctr" eaLnBrk="1" hangingPunct="1">
              <a:spcBef>
                <a:spcPct val="50000"/>
              </a:spcBef>
              <a:defRPr sz="1000" b="1">
                <a:solidFill>
                  <a:srgbClr val="002F80"/>
                </a:solidFill>
              </a:defRPr>
            </a:lvl1pPr>
          </a:lstStyle>
          <a:p>
            <a:pPr>
              <a:defRPr/>
            </a:pPr>
            <a:r>
              <a:rPr lang="en-US" dirty="0"/>
              <a:t>Instructional Material Complementing FEMA 1051, Design Examples</a:t>
            </a:r>
            <a:endParaRPr lang="en-US" i="1" dirty="0"/>
          </a:p>
        </p:txBody>
      </p:sp>
      <p:sp>
        <p:nvSpPr>
          <p:cNvPr id="1035" name="Rectangle 11"/>
          <p:cNvSpPr>
            <a:spLocks noGrp="1" noChangeArrowheads="1"/>
          </p:cNvSpPr>
          <p:nvPr>
            <p:ph type="sldNum" sz="quarter" idx="4"/>
          </p:nvPr>
        </p:nvSpPr>
        <p:spPr bwMode="auto">
          <a:xfrm>
            <a:off x="6972300" y="6394450"/>
            <a:ext cx="1504950" cy="306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a:defRPr sz="1000" b="1">
                <a:solidFill>
                  <a:srgbClr val="002F80"/>
                </a:solidFill>
              </a:defRPr>
            </a:lvl1pPr>
          </a:lstStyle>
          <a:p>
            <a:pPr>
              <a:defRPr/>
            </a:pPr>
            <a:r>
              <a:rPr lang="en-US" dirty="0"/>
              <a:t>Section Name 1 - </a:t>
            </a:r>
            <a:fld id="{64B3D661-5C76-438E-A311-D2B5954B06D7}" type="slidenum">
              <a:rPr lang="en-US" smtClean="0"/>
              <a:pPr>
                <a:defRPr/>
              </a:pPr>
              <a:t>‹#›</a:t>
            </a:fld>
            <a:endParaRPr lang="en-US" dirty="0"/>
          </a:p>
        </p:txBody>
      </p:sp>
      <p:pic>
        <p:nvPicPr>
          <p:cNvPr id="8" name="Picture 1"/>
          <p:cNvPicPr>
            <a:picLocks noChangeAspect="1"/>
          </p:cNvPicPr>
          <p:nvPr userDrawn="1"/>
        </p:nvPicPr>
        <p:blipFill>
          <a:blip r:embed="rId18" cstate="print">
            <a:extLst>
              <a:ext uri="{28A0092B-C50C-407E-A947-70E740481C1C}">
                <a14:useLocalDpi xmlns:a14="http://schemas.microsoft.com/office/drawing/2010/main" val="0"/>
              </a:ext>
            </a:extLst>
          </a:blip>
          <a:srcRect/>
          <a:stretch>
            <a:fillRect/>
          </a:stretch>
        </p:blipFill>
        <p:spPr bwMode="auto">
          <a:xfrm>
            <a:off x="1295616" y="6345238"/>
            <a:ext cx="633413" cy="3556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52" r:id="rId1"/>
    <p:sldLayoutId id="2147483653" r:id="rId2"/>
    <p:sldLayoutId id="2147483654" r:id="rId3"/>
    <p:sldLayoutId id="2147483655" r:id="rId4"/>
    <p:sldLayoutId id="2147483656" r:id="rId5"/>
    <p:sldLayoutId id="2147483657" r:id="rId6"/>
    <p:sldLayoutId id="2147483658" r:id="rId7"/>
    <p:sldLayoutId id="2147483659" r:id="rId8"/>
    <p:sldLayoutId id="2147483660" r:id="rId9"/>
    <p:sldLayoutId id="2147483661" r:id="rId10"/>
    <p:sldLayoutId id="2147483662" r:id="rId11"/>
    <p:sldLayoutId id="2147483663" r:id="rId12"/>
    <p:sldLayoutId id="2147483664" r:id="rId13"/>
    <p:sldLayoutId id="2147483665" r:id="rId14"/>
    <p:sldLayoutId id="2147483666" r:id="rId15"/>
  </p:sldLayoutIdLst>
  <p:hf hdr="0" dt="0"/>
  <p:txStyles>
    <p:titleStyle>
      <a:lvl1pPr algn="ctr" rtl="0" eaLnBrk="0" fontAlgn="base" hangingPunct="0">
        <a:spcBef>
          <a:spcPct val="0"/>
        </a:spcBef>
        <a:spcAft>
          <a:spcPct val="0"/>
        </a:spcAft>
        <a:defRPr sz="3600" b="1">
          <a:solidFill>
            <a:srgbClr val="002D80"/>
          </a:solidFill>
          <a:latin typeface="+mj-lt"/>
          <a:ea typeface="+mj-ea"/>
          <a:cs typeface="+mj-cs"/>
        </a:defRPr>
      </a:lvl1pPr>
      <a:lvl2pPr algn="ctr" rtl="0" eaLnBrk="0" fontAlgn="base" hangingPunct="0">
        <a:spcBef>
          <a:spcPct val="0"/>
        </a:spcBef>
        <a:spcAft>
          <a:spcPct val="0"/>
        </a:spcAft>
        <a:defRPr sz="3600" b="1">
          <a:solidFill>
            <a:srgbClr val="002D80"/>
          </a:solidFill>
          <a:latin typeface="Arial" pitchFamily="34" charset="0"/>
        </a:defRPr>
      </a:lvl2pPr>
      <a:lvl3pPr algn="ctr" rtl="0" eaLnBrk="0" fontAlgn="base" hangingPunct="0">
        <a:spcBef>
          <a:spcPct val="0"/>
        </a:spcBef>
        <a:spcAft>
          <a:spcPct val="0"/>
        </a:spcAft>
        <a:defRPr sz="3600" b="1">
          <a:solidFill>
            <a:srgbClr val="002D80"/>
          </a:solidFill>
          <a:latin typeface="Arial" pitchFamily="34" charset="0"/>
        </a:defRPr>
      </a:lvl3pPr>
      <a:lvl4pPr algn="ctr" rtl="0" eaLnBrk="0" fontAlgn="base" hangingPunct="0">
        <a:spcBef>
          <a:spcPct val="0"/>
        </a:spcBef>
        <a:spcAft>
          <a:spcPct val="0"/>
        </a:spcAft>
        <a:defRPr sz="3600" b="1">
          <a:solidFill>
            <a:srgbClr val="002D80"/>
          </a:solidFill>
          <a:latin typeface="Arial" pitchFamily="34" charset="0"/>
        </a:defRPr>
      </a:lvl4pPr>
      <a:lvl5pPr algn="ctr" rtl="0" eaLnBrk="0" fontAlgn="base" hangingPunct="0">
        <a:spcBef>
          <a:spcPct val="0"/>
        </a:spcBef>
        <a:spcAft>
          <a:spcPct val="0"/>
        </a:spcAft>
        <a:defRPr sz="3600" b="1">
          <a:solidFill>
            <a:srgbClr val="002D80"/>
          </a:solidFill>
          <a:latin typeface="Arial" pitchFamily="34" charset="0"/>
        </a:defRPr>
      </a:lvl5pPr>
      <a:lvl6pPr marL="457200" algn="ctr" rtl="0" eaLnBrk="0" fontAlgn="base" hangingPunct="0">
        <a:spcBef>
          <a:spcPct val="0"/>
        </a:spcBef>
        <a:spcAft>
          <a:spcPct val="0"/>
        </a:spcAft>
        <a:defRPr sz="3600" b="1">
          <a:solidFill>
            <a:srgbClr val="002D80"/>
          </a:solidFill>
          <a:latin typeface="Arial" pitchFamily="34" charset="0"/>
        </a:defRPr>
      </a:lvl6pPr>
      <a:lvl7pPr marL="914400" algn="ctr" rtl="0" eaLnBrk="0" fontAlgn="base" hangingPunct="0">
        <a:spcBef>
          <a:spcPct val="0"/>
        </a:spcBef>
        <a:spcAft>
          <a:spcPct val="0"/>
        </a:spcAft>
        <a:defRPr sz="3600" b="1">
          <a:solidFill>
            <a:srgbClr val="002D80"/>
          </a:solidFill>
          <a:latin typeface="Arial" pitchFamily="34" charset="0"/>
        </a:defRPr>
      </a:lvl7pPr>
      <a:lvl8pPr marL="1371600" algn="ctr" rtl="0" eaLnBrk="0" fontAlgn="base" hangingPunct="0">
        <a:spcBef>
          <a:spcPct val="0"/>
        </a:spcBef>
        <a:spcAft>
          <a:spcPct val="0"/>
        </a:spcAft>
        <a:defRPr sz="3600" b="1">
          <a:solidFill>
            <a:srgbClr val="002D80"/>
          </a:solidFill>
          <a:latin typeface="Arial" pitchFamily="34" charset="0"/>
        </a:defRPr>
      </a:lvl8pPr>
      <a:lvl9pPr marL="1828800" algn="ctr" rtl="0" eaLnBrk="0" fontAlgn="base" hangingPunct="0">
        <a:spcBef>
          <a:spcPct val="0"/>
        </a:spcBef>
        <a:spcAft>
          <a:spcPct val="0"/>
        </a:spcAft>
        <a:defRPr sz="3600" b="1">
          <a:solidFill>
            <a:srgbClr val="002D80"/>
          </a:solidFill>
          <a:latin typeface="Arial" pitchFamily="34" charset="0"/>
        </a:defRPr>
      </a:lvl9pPr>
    </p:titleStyle>
    <p:bodyStyle>
      <a:lvl1pPr marL="342900" indent="-342900" algn="l" rtl="0" eaLnBrk="0" fontAlgn="base" hangingPunct="0">
        <a:spcBef>
          <a:spcPct val="20000"/>
        </a:spcBef>
        <a:spcAft>
          <a:spcPct val="0"/>
        </a:spcAft>
        <a:buChar char="•"/>
        <a:defRPr sz="2800">
          <a:solidFill>
            <a:schemeClr val="tx1"/>
          </a:solidFill>
          <a:latin typeface="+mn-lt"/>
          <a:ea typeface="+mn-ea"/>
          <a:cs typeface="+mn-cs"/>
        </a:defRPr>
      </a:lvl1pPr>
      <a:lvl2pPr marL="742950" indent="-285750" algn="l" rtl="0" eaLnBrk="0" fontAlgn="base" hangingPunct="0">
        <a:spcBef>
          <a:spcPct val="20000"/>
        </a:spcBef>
        <a:spcAft>
          <a:spcPct val="0"/>
        </a:spcAft>
        <a:buChar char="–"/>
        <a:defRPr sz="2800">
          <a:solidFill>
            <a:schemeClr val="tx1"/>
          </a:solidFill>
          <a:latin typeface="+mn-lt"/>
        </a:defRPr>
      </a:lvl2pPr>
      <a:lvl3pPr marL="1143000" indent="-228600" algn="l" rtl="0" eaLnBrk="0" fontAlgn="base" hangingPunct="0">
        <a:spcBef>
          <a:spcPct val="20000"/>
        </a:spcBef>
        <a:spcAft>
          <a:spcPct val="0"/>
        </a:spcAft>
        <a:buChar char="•"/>
        <a:defRPr sz="2800">
          <a:solidFill>
            <a:schemeClr val="tx1"/>
          </a:solidFill>
          <a:latin typeface="+mn-lt"/>
        </a:defRPr>
      </a:lvl3pPr>
      <a:lvl4pPr marL="1600200" indent="-228600" algn="l" rtl="0" eaLnBrk="0" fontAlgn="base" hangingPunct="0">
        <a:spcBef>
          <a:spcPct val="20000"/>
        </a:spcBef>
        <a:spcAft>
          <a:spcPct val="0"/>
        </a:spcAft>
        <a:buChar char="–"/>
        <a:defRPr sz="2800">
          <a:solidFill>
            <a:schemeClr val="tx1"/>
          </a:solidFill>
          <a:latin typeface="+mn-lt"/>
        </a:defRPr>
      </a:lvl4pPr>
      <a:lvl5pPr marL="2057400" indent="-228600" algn="l" rtl="0" eaLnBrk="0" fontAlgn="base" hangingPunct="0">
        <a:spcBef>
          <a:spcPct val="20000"/>
        </a:spcBef>
        <a:spcAft>
          <a:spcPct val="0"/>
        </a:spcAft>
        <a:buChar char="»"/>
        <a:defRPr sz="2800">
          <a:solidFill>
            <a:schemeClr val="tx1"/>
          </a:solidFill>
          <a:latin typeface="+mn-lt"/>
        </a:defRPr>
      </a:lvl5pPr>
      <a:lvl6pPr marL="2514600" indent="-228600" algn="l" rtl="0" eaLnBrk="0" fontAlgn="base" hangingPunct="0">
        <a:spcBef>
          <a:spcPct val="20000"/>
        </a:spcBef>
        <a:spcAft>
          <a:spcPct val="0"/>
        </a:spcAft>
        <a:buChar char="»"/>
        <a:defRPr sz="2800">
          <a:solidFill>
            <a:schemeClr val="tx1"/>
          </a:solidFill>
          <a:latin typeface="+mn-lt"/>
        </a:defRPr>
      </a:lvl6pPr>
      <a:lvl7pPr marL="2971800" indent="-228600" algn="l" rtl="0" eaLnBrk="0" fontAlgn="base" hangingPunct="0">
        <a:spcBef>
          <a:spcPct val="20000"/>
        </a:spcBef>
        <a:spcAft>
          <a:spcPct val="0"/>
        </a:spcAft>
        <a:buChar char="»"/>
        <a:defRPr sz="2800">
          <a:solidFill>
            <a:schemeClr val="tx1"/>
          </a:solidFill>
          <a:latin typeface="+mn-lt"/>
        </a:defRPr>
      </a:lvl7pPr>
      <a:lvl8pPr marL="3429000" indent="-228600" algn="l" rtl="0" eaLnBrk="0" fontAlgn="base" hangingPunct="0">
        <a:spcBef>
          <a:spcPct val="20000"/>
        </a:spcBef>
        <a:spcAft>
          <a:spcPct val="0"/>
        </a:spcAft>
        <a:buChar char="»"/>
        <a:defRPr sz="2800">
          <a:solidFill>
            <a:schemeClr val="tx1"/>
          </a:solidFill>
          <a:latin typeface="+mn-lt"/>
        </a:defRPr>
      </a:lvl8pPr>
      <a:lvl9pPr marL="3886200" indent="-228600" algn="l" rtl="0" eaLnBrk="0" fontAlgn="base" hangingPunct="0">
        <a:spcBef>
          <a:spcPct val="20000"/>
        </a:spcBef>
        <a:spcAft>
          <a:spcPct val="0"/>
        </a:spcAft>
        <a:buChar char="»"/>
        <a:defRPr sz="28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4.png"/><Relationship Id="rId4" Type="http://schemas.openxmlformats.org/officeDocument/2006/relationships/slide" Target="slide179.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2" Type="http://schemas.openxmlformats.org/officeDocument/2006/relationships/notesSlide" Target="../notesSlides/notesSlide97.xml"/><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2" Type="http://schemas.openxmlformats.org/officeDocument/2006/relationships/notesSlide" Target="../notesSlides/notesSlide98.xml"/><Relationship Id="rId1" Type="http://schemas.openxmlformats.org/officeDocument/2006/relationships/slideLayout" Target="../slideLayouts/slideLayout6.xml"/></Relationships>
</file>

<file path=ppt/slides/_rels/slide102.xml.rels><?xml version="1.0" encoding="UTF-8" standalone="yes"?>
<Relationships xmlns="http://schemas.openxmlformats.org/package/2006/relationships"><Relationship Id="rId2" Type="http://schemas.openxmlformats.org/officeDocument/2006/relationships/notesSlide" Target="../notesSlides/notesSlide99.xml"/><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2" Type="http://schemas.openxmlformats.org/officeDocument/2006/relationships/notesSlide" Target="../notesSlides/notesSlide100.xml"/><Relationship Id="rId1" Type="http://schemas.openxmlformats.org/officeDocument/2006/relationships/slideLayout" Target="../slideLayouts/slideLayout4.xml"/></Relationships>
</file>

<file path=ppt/slides/_rels/slide104.xml.rels><?xml version="1.0" encoding="UTF-8" standalone="yes"?>
<Relationships xmlns="http://schemas.openxmlformats.org/package/2006/relationships"><Relationship Id="rId2" Type="http://schemas.openxmlformats.org/officeDocument/2006/relationships/notesSlide" Target="../notesSlides/notesSlide101.xml"/><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2" Type="http://schemas.openxmlformats.org/officeDocument/2006/relationships/notesSlide" Target="../notesSlides/notesSlide102.xml"/><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3" Type="http://schemas.openxmlformats.org/officeDocument/2006/relationships/image" Target="../media/image89.jpeg"/><Relationship Id="rId2" Type="http://schemas.openxmlformats.org/officeDocument/2006/relationships/notesSlide" Target="../notesSlides/notesSlide103.xml"/><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2" Type="http://schemas.openxmlformats.org/officeDocument/2006/relationships/notesSlide" Target="../notesSlides/notesSlide104.xml"/><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2" Type="http://schemas.openxmlformats.org/officeDocument/2006/relationships/notesSlide" Target="../notesSlides/notesSlide105.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2" Type="http://schemas.openxmlformats.org/officeDocument/2006/relationships/notesSlide" Target="../notesSlides/notesSlide106.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notesSlide" Target="../notesSlides/notesSlide107.xml"/><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2" Type="http://schemas.openxmlformats.org/officeDocument/2006/relationships/notesSlide" Target="../notesSlides/notesSlide108.xml"/><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09.xml"/><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3" Type="http://schemas.openxmlformats.org/officeDocument/2006/relationships/image" Target="../media/image90.jpeg"/><Relationship Id="rId2" Type="http://schemas.openxmlformats.org/officeDocument/2006/relationships/notesSlide" Target="../notesSlides/notesSlide110.xml"/><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2" Type="http://schemas.openxmlformats.org/officeDocument/2006/relationships/notesSlide" Target="../notesSlides/notesSlide111.xml"/><Relationship Id="rId1" Type="http://schemas.openxmlformats.org/officeDocument/2006/relationships/slideLayout" Target="../slideLayouts/slideLayout4.xml"/></Relationships>
</file>

<file path=ppt/slides/_rels/slide115.xml.rels><?xml version="1.0" encoding="UTF-8" standalone="yes"?>
<Relationships xmlns="http://schemas.openxmlformats.org/package/2006/relationships"><Relationship Id="rId2" Type="http://schemas.openxmlformats.org/officeDocument/2006/relationships/notesSlide" Target="../notesSlides/notesSlide112.xml"/><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3" Type="http://schemas.openxmlformats.org/officeDocument/2006/relationships/notesSlide" Target="../notesSlides/notesSlide113.xml"/><Relationship Id="rId2" Type="http://schemas.openxmlformats.org/officeDocument/2006/relationships/slideLayout" Target="../slideLayouts/slideLayout2.xml"/><Relationship Id="rId1" Type="http://schemas.openxmlformats.org/officeDocument/2006/relationships/vmlDrawing" Target="../drawings/vmlDrawing14.vml"/><Relationship Id="rId5" Type="http://schemas.openxmlformats.org/officeDocument/2006/relationships/image" Target="../media/image91.png"/><Relationship Id="rId4" Type="http://schemas.openxmlformats.org/officeDocument/2006/relationships/oleObject" Target="../embeddings/oleObject29.bin"/></Relationships>
</file>

<file path=ppt/slides/_rels/slide117.xml.rels><?xml version="1.0" encoding="UTF-8" standalone="yes"?>
<Relationships xmlns="http://schemas.openxmlformats.org/package/2006/relationships"><Relationship Id="rId3" Type="http://schemas.openxmlformats.org/officeDocument/2006/relationships/notesSlide" Target="../notesSlides/notesSlide114.xml"/><Relationship Id="rId7" Type="http://schemas.openxmlformats.org/officeDocument/2006/relationships/image" Target="../media/image93.wmf"/><Relationship Id="rId2" Type="http://schemas.openxmlformats.org/officeDocument/2006/relationships/slideLayout" Target="../slideLayouts/slideLayout2.xml"/><Relationship Id="rId1" Type="http://schemas.openxmlformats.org/officeDocument/2006/relationships/vmlDrawing" Target="../drawings/vmlDrawing15.vml"/><Relationship Id="rId6" Type="http://schemas.openxmlformats.org/officeDocument/2006/relationships/oleObject" Target="../embeddings/oleObject31.bin"/><Relationship Id="rId5" Type="http://schemas.openxmlformats.org/officeDocument/2006/relationships/image" Target="../media/image92.png"/><Relationship Id="rId4" Type="http://schemas.openxmlformats.org/officeDocument/2006/relationships/oleObject" Target="../embeddings/oleObject30.bin"/></Relationships>
</file>

<file path=ppt/slides/_rels/slide118.xml.rels><?xml version="1.0" encoding="UTF-8" standalone="yes"?>
<Relationships xmlns="http://schemas.openxmlformats.org/package/2006/relationships"><Relationship Id="rId3" Type="http://schemas.openxmlformats.org/officeDocument/2006/relationships/notesSlide" Target="../notesSlides/notesSlide115.xml"/><Relationship Id="rId7" Type="http://schemas.openxmlformats.org/officeDocument/2006/relationships/image" Target="../media/image95.png"/><Relationship Id="rId2" Type="http://schemas.openxmlformats.org/officeDocument/2006/relationships/slideLayout" Target="../slideLayouts/slideLayout2.xml"/><Relationship Id="rId1" Type="http://schemas.openxmlformats.org/officeDocument/2006/relationships/vmlDrawing" Target="../drawings/vmlDrawing16.vml"/><Relationship Id="rId6" Type="http://schemas.openxmlformats.org/officeDocument/2006/relationships/oleObject" Target="../embeddings/oleObject33.bin"/><Relationship Id="rId5" Type="http://schemas.openxmlformats.org/officeDocument/2006/relationships/image" Target="../media/image94.wmf"/><Relationship Id="rId4" Type="http://schemas.openxmlformats.org/officeDocument/2006/relationships/oleObject" Target="../embeddings/oleObject32.bin"/></Relationships>
</file>

<file path=ppt/slides/_rels/slide119.xml.rels><?xml version="1.0" encoding="UTF-8" standalone="yes"?>
<Relationships xmlns="http://schemas.openxmlformats.org/package/2006/relationships"><Relationship Id="rId3" Type="http://schemas.openxmlformats.org/officeDocument/2006/relationships/image" Target="../media/image96.wmf"/><Relationship Id="rId2" Type="http://schemas.openxmlformats.org/officeDocument/2006/relationships/notesSlide" Target="../notesSlides/notesSlide116.xml"/><Relationship Id="rId1" Type="http://schemas.openxmlformats.org/officeDocument/2006/relationships/slideLayout" Target="../slideLayouts/slideLayout2.xml"/><Relationship Id="rId4" Type="http://schemas.openxmlformats.org/officeDocument/2006/relationships/image" Target="../media/image97.png"/></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2.xml"/><Relationship Id="rId1" Type="http://schemas.openxmlformats.org/officeDocument/2006/relationships/slideLayout" Target="../slideLayouts/slideLayout2.xml"/><Relationship Id="rId4" Type="http://schemas.openxmlformats.org/officeDocument/2006/relationships/image" Target="../media/image16.jpeg"/></Relationships>
</file>

<file path=ppt/slides/_rels/slide120.xml.rels><?xml version="1.0" encoding="UTF-8" standalone="yes"?>
<Relationships xmlns="http://schemas.openxmlformats.org/package/2006/relationships"><Relationship Id="rId3" Type="http://schemas.openxmlformats.org/officeDocument/2006/relationships/image" Target="../media/image98.jpeg"/><Relationship Id="rId2" Type="http://schemas.openxmlformats.org/officeDocument/2006/relationships/notesSlide" Target="../notesSlides/notesSlide117.xml"/><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2" Type="http://schemas.openxmlformats.org/officeDocument/2006/relationships/notesSlide" Target="../notesSlides/notesSlide118.xml"/><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2" Type="http://schemas.openxmlformats.org/officeDocument/2006/relationships/notesSlide" Target="../notesSlides/notesSlide119.xml"/><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3" Type="http://schemas.openxmlformats.org/officeDocument/2006/relationships/image" Target="../media/image99.jpeg"/><Relationship Id="rId2" Type="http://schemas.openxmlformats.org/officeDocument/2006/relationships/notesSlide" Target="../notesSlides/notesSlide120.xml"/><Relationship Id="rId1" Type="http://schemas.openxmlformats.org/officeDocument/2006/relationships/slideLayout" Target="../slideLayouts/slideLayout2.xml"/><Relationship Id="rId4" Type="http://schemas.openxmlformats.org/officeDocument/2006/relationships/image" Target="../media/image100.jpeg"/></Relationships>
</file>

<file path=ppt/slides/_rels/slide124.xml.rels><?xml version="1.0" encoding="UTF-8" standalone="yes"?>
<Relationships xmlns="http://schemas.openxmlformats.org/package/2006/relationships"><Relationship Id="rId2" Type="http://schemas.openxmlformats.org/officeDocument/2006/relationships/notesSlide" Target="../notesSlides/notesSlide121.xml"/><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3" Type="http://schemas.openxmlformats.org/officeDocument/2006/relationships/image" Target="../media/image101.png"/><Relationship Id="rId2" Type="http://schemas.openxmlformats.org/officeDocument/2006/relationships/notesSlide" Target="../notesSlides/notesSlide122.xml"/><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3" Type="http://schemas.openxmlformats.org/officeDocument/2006/relationships/notesSlide" Target="../notesSlides/notesSlide123.xml"/><Relationship Id="rId2" Type="http://schemas.openxmlformats.org/officeDocument/2006/relationships/slideLayout" Target="../slideLayouts/slideLayout2.xml"/><Relationship Id="rId1" Type="http://schemas.openxmlformats.org/officeDocument/2006/relationships/vmlDrawing" Target="../drawings/vmlDrawing17.vml"/><Relationship Id="rId6" Type="http://schemas.openxmlformats.org/officeDocument/2006/relationships/image" Target="../media/image103.png"/><Relationship Id="rId5" Type="http://schemas.openxmlformats.org/officeDocument/2006/relationships/image" Target="../media/image102.wmf"/><Relationship Id="rId4" Type="http://schemas.openxmlformats.org/officeDocument/2006/relationships/oleObject" Target="../embeddings/oleObject34.bin"/></Relationships>
</file>

<file path=ppt/slides/_rels/slide127.xml.rels><?xml version="1.0" encoding="UTF-8" standalone="yes"?>
<Relationships xmlns="http://schemas.openxmlformats.org/package/2006/relationships"><Relationship Id="rId2" Type="http://schemas.openxmlformats.org/officeDocument/2006/relationships/notesSlide" Target="../notesSlides/notesSlide124.xml"/><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notesSlide" Target="../notesSlides/notesSlide125.xml"/><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3" Type="http://schemas.openxmlformats.org/officeDocument/2006/relationships/image" Target="../media/image104.wmf"/><Relationship Id="rId2" Type="http://schemas.openxmlformats.org/officeDocument/2006/relationships/notesSlide" Target="../notesSlides/notesSlide126.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3" Type="http://schemas.openxmlformats.org/officeDocument/2006/relationships/image" Target="../media/image105.wmf"/><Relationship Id="rId2" Type="http://schemas.openxmlformats.org/officeDocument/2006/relationships/notesSlide" Target="../notesSlides/notesSlide127.xml"/><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image" Target="../media/image106.wmf"/><Relationship Id="rId2" Type="http://schemas.openxmlformats.org/officeDocument/2006/relationships/notesSlide" Target="../notesSlides/notesSlide128.xml"/><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3" Type="http://schemas.openxmlformats.org/officeDocument/2006/relationships/image" Target="../media/image107.wmf"/><Relationship Id="rId2" Type="http://schemas.openxmlformats.org/officeDocument/2006/relationships/notesSlide" Target="../notesSlides/notesSlide129.xml"/><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30.xml"/><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3" Type="http://schemas.openxmlformats.org/officeDocument/2006/relationships/image" Target="../media/image109.wmf"/><Relationship Id="rId2" Type="http://schemas.openxmlformats.org/officeDocument/2006/relationships/notesSlide" Target="../notesSlides/notesSlide131.xml"/><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notesSlide" Target="../notesSlides/notesSlide132.xml"/><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notesSlide" Target="../notesSlides/notesSlide133.xml"/><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2" Type="http://schemas.openxmlformats.org/officeDocument/2006/relationships/notesSlide" Target="../notesSlides/notesSlide134.xml"/><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2" Type="http://schemas.openxmlformats.org/officeDocument/2006/relationships/notesSlide" Target="../notesSlides/notesSlide135.xml"/><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2" Type="http://schemas.openxmlformats.org/officeDocument/2006/relationships/notesSlide" Target="../notesSlides/notesSlide136.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14.xml"/><Relationship Id="rId7" Type="http://schemas.openxmlformats.org/officeDocument/2006/relationships/image" Target="../media/image18.wmf"/><Relationship Id="rId2" Type="http://schemas.openxmlformats.org/officeDocument/2006/relationships/slideLayout" Target="../slideLayouts/slideLayout2.xml"/><Relationship Id="rId1" Type="http://schemas.openxmlformats.org/officeDocument/2006/relationships/vmlDrawing" Target="../drawings/vmlDrawing3.vml"/><Relationship Id="rId6" Type="http://schemas.openxmlformats.org/officeDocument/2006/relationships/oleObject" Target="../embeddings/oleObject10.bin"/><Relationship Id="rId5" Type="http://schemas.openxmlformats.org/officeDocument/2006/relationships/image" Target="../media/image17.wmf"/><Relationship Id="rId4" Type="http://schemas.openxmlformats.org/officeDocument/2006/relationships/oleObject" Target="../embeddings/oleObject9.bin"/></Relationships>
</file>

<file path=ppt/slides/_rels/slide140.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37.xml"/><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2" Type="http://schemas.openxmlformats.org/officeDocument/2006/relationships/notesSlide" Target="../notesSlides/notesSlide138.xml"/><Relationship Id="rId1" Type="http://schemas.openxmlformats.org/officeDocument/2006/relationships/slideLayout" Target="../slideLayouts/slideLayout1.xml"/></Relationships>
</file>

<file path=ppt/slides/_rels/slide142.xml.rels><?xml version="1.0" encoding="UTF-8" standalone="yes"?>
<Relationships xmlns="http://schemas.openxmlformats.org/package/2006/relationships"><Relationship Id="rId2" Type="http://schemas.openxmlformats.org/officeDocument/2006/relationships/notesSlide" Target="../notesSlides/notesSlide139.xml"/><Relationship Id="rId1" Type="http://schemas.openxmlformats.org/officeDocument/2006/relationships/slideLayout" Target="../slideLayouts/slideLayout1.xml"/></Relationships>
</file>

<file path=ppt/slides/_rels/slide143.xml.rels><?xml version="1.0" encoding="UTF-8" standalone="yes"?>
<Relationships xmlns="http://schemas.openxmlformats.org/package/2006/relationships"><Relationship Id="rId2" Type="http://schemas.openxmlformats.org/officeDocument/2006/relationships/notesSlide" Target="../notesSlides/notesSlide140.xml"/><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notesSlide" Target="../notesSlides/notesSlide141.xml"/><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3" Type="http://schemas.openxmlformats.org/officeDocument/2006/relationships/image" Target="../media/image111.png"/><Relationship Id="rId2" Type="http://schemas.openxmlformats.org/officeDocument/2006/relationships/notesSlide" Target="../notesSlides/notesSlide142.xml"/><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image" Target="../media/image112.png"/><Relationship Id="rId2" Type="http://schemas.openxmlformats.org/officeDocument/2006/relationships/notesSlide" Target="../notesSlides/notesSlide143.xml"/><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3" Type="http://schemas.openxmlformats.org/officeDocument/2006/relationships/notesSlide" Target="../notesSlides/notesSlide144.xml"/><Relationship Id="rId2" Type="http://schemas.openxmlformats.org/officeDocument/2006/relationships/slideLayout" Target="../slideLayouts/slideLayout2.xml"/><Relationship Id="rId1" Type="http://schemas.openxmlformats.org/officeDocument/2006/relationships/vmlDrawing" Target="../drawings/vmlDrawing18.vml"/><Relationship Id="rId6" Type="http://schemas.openxmlformats.org/officeDocument/2006/relationships/image" Target="../media/image114.png"/><Relationship Id="rId5" Type="http://schemas.openxmlformats.org/officeDocument/2006/relationships/image" Target="../media/image113.wmf"/><Relationship Id="rId4" Type="http://schemas.openxmlformats.org/officeDocument/2006/relationships/oleObject" Target="../embeddings/oleObject35.bin"/></Relationships>
</file>

<file path=ppt/slides/_rels/slide148.xml.rels><?xml version="1.0" encoding="UTF-8" standalone="yes"?>
<Relationships xmlns="http://schemas.openxmlformats.org/package/2006/relationships"><Relationship Id="rId2" Type="http://schemas.openxmlformats.org/officeDocument/2006/relationships/notesSlide" Target="../notesSlides/notesSlide145.xml"/><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2" Type="http://schemas.openxmlformats.org/officeDocument/2006/relationships/notesSlide" Target="../notesSlides/notesSlide146.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15.xml"/><Relationship Id="rId7" Type="http://schemas.openxmlformats.org/officeDocument/2006/relationships/image" Target="../media/image20.wmf"/><Relationship Id="rId2" Type="http://schemas.openxmlformats.org/officeDocument/2006/relationships/slideLayout" Target="../slideLayouts/slideLayout2.xml"/><Relationship Id="rId1" Type="http://schemas.openxmlformats.org/officeDocument/2006/relationships/vmlDrawing" Target="../drawings/vmlDrawing4.vml"/><Relationship Id="rId6" Type="http://schemas.openxmlformats.org/officeDocument/2006/relationships/oleObject" Target="../embeddings/oleObject12.bin"/><Relationship Id="rId5" Type="http://schemas.openxmlformats.org/officeDocument/2006/relationships/image" Target="../media/image19.wmf"/><Relationship Id="rId4" Type="http://schemas.openxmlformats.org/officeDocument/2006/relationships/oleObject" Target="../embeddings/oleObject11.bin"/></Relationships>
</file>

<file path=ppt/slides/_rels/slide150.xml.rels><?xml version="1.0" encoding="UTF-8" standalone="yes"?>
<Relationships xmlns="http://schemas.openxmlformats.org/package/2006/relationships"><Relationship Id="rId2" Type="http://schemas.openxmlformats.org/officeDocument/2006/relationships/notesSlide" Target="../notesSlides/notesSlide147.xml"/><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notesSlide" Target="../notesSlides/notesSlide148.xml"/><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8" Type="http://schemas.openxmlformats.org/officeDocument/2006/relationships/oleObject" Target="../embeddings/oleObject38.bin"/><Relationship Id="rId3" Type="http://schemas.openxmlformats.org/officeDocument/2006/relationships/notesSlide" Target="../notesSlides/notesSlide149.xml"/><Relationship Id="rId7" Type="http://schemas.openxmlformats.org/officeDocument/2006/relationships/image" Target="../media/image117.wmf"/><Relationship Id="rId2" Type="http://schemas.openxmlformats.org/officeDocument/2006/relationships/slideLayout" Target="../slideLayouts/slideLayout2.xml"/><Relationship Id="rId1" Type="http://schemas.openxmlformats.org/officeDocument/2006/relationships/vmlDrawing" Target="../drawings/vmlDrawing19.vml"/><Relationship Id="rId6" Type="http://schemas.openxmlformats.org/officeDocument/2006/relationships/oleObject" Target="../embeddings/oleObject37.bin"/><Relationship Id="rId11" Type="http://schemas.openxmlformats.org/officeDocument/2006/relationships/image" Target="../media/image119.wmf"/><Relationship Id="rId5" Type="http://schemas.openxmlformats.org/officeDocument/2006/relationships/image" Target="../media/image116.wmf"/><Relationship Id="rId10" Type="http://schemas.openxmlformats.org/officeDocument/2006/relationships/oleObject" Target="../embeddings/oleObject39.bin"/><Relationship Id="rId4" Type="http://schemas.openxmlformats.org/officeDocument/2006/relationships/oleObject" Target="../embeddings/oleObject36.bin"/><Relationship Id="rId9" Type="http://schemas.openxmlformats.org/officeDocument/2006/relationships/image" Target="../media/image118.wmf"/></Relationships>
</file>

<file path=ppt/slides/_rels/slide153.xml.rels><?xml version="1.0" encoding="UTF-8" standalone="yes"?>
<Relationships xmlns="http://schemas.openxmlformats.org/package/2006/relationships"><Relationship Id="rId3" Type="http://schemas.openxmlformats.org/officeDocument/2006/relationships/image" Target="../media/image120.png"/><Relationship Id="rId2" Type="http://schemas.openxmlformats.org/officeDocument/2006/relationships/notesSlide" Target="../notesSlides/notesSlide150.xml"/><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3" Type="http://schemas.openxmlformats.org/officeDocument/2006/relationships/notesSlide" Target="../notesSlides/notesSlide151.xml"/><Relationship Id="rId2" Type="http://schemas.openxmlformats.org/officeDocument/2006/relationships/slideLayout" Target="../slideLayouts/slideLayout2.xml"/><Relationship Id="rId1" Type="http://schemas.openxmlformats.org/officeDocument/2006/relationships/vmlDrawing" Target="../drawings/vmlDrawing20.vml"/><Relationship Id="rId5" Type="http://schemas.openxmlformats.org/officeDocument/2006/relationships/image" Target="../media/image121.wmf"/><Relationship Id="rId4" Type="http://schemas.openxmlformats.org/officeDocument/2006/relationships/oleObject" Target="../embeddings/oleObject40.bin"/></Relationships>
</file>

<file path=ppt/slides/_rels/slide155.xml.rels><?xml version="1.0" encoding="UTF-8" standalone="yes"?>
<Relationships xmlns="http://schemas.openxmlformats.org/package/2006/relationships"><Relationship Id="rId2" Type="http://schemas.openxmlformats.org/officeDocument/2006/relationships/notesSlide" Target="../notesSlides/notesSlide152.xml"/><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3" Type="http://schemas.openxmlformats.org/officeDocument/2006/relationships/notesSlide" Target="../notesSlides/notesSlide153.xml"/><Relationship Id="rId2" Type="http://schemas.openxmlformats.org/officeDocument/2006/relationships/slideLayout" Target="../slideLayouts/slideLayout2.xml"/><Relationship Id="rId1" Type="http://schemas.openxmlformats.org/officeDocument/2006/relationships/vmlDrawing" Target="../drawings/vmlDrawing21.vml"/><Relationship Id="rId5" Type="http://schemas.openxmlformats.org/officeDocument/2006/relationships/image" Target="../media/image122.wmf"/><Relationship Id="rId4" Type="http://schemas.openxmlformats.org/officeDocument/2006/relationships/oleObject" Target="../embeddings/oleObject41.bin"/></Relationships>
</file>

<file path=ppt/slides/_rels/slide157.xml.rels><?xml version="1.0" encoding="UTF-8" standalone="yes"?>
<Relationships xmlns="http://schemas.openxmlformats.org/package/2006/relationships"><Relationship Id="rId2" Type="http://schemas.openxmlformats.org/officeDocument/2006/relationships/notesSlide" Target="../notesSlides/notesSlide154.xml"/><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3" Type="http://schemas.openxmlformats.org/officeDocument/2006/relationships/notesSlide" Target="../notesSlides/notesSlide155.xml"/><Relationship Id="rId2" Type="http://schemas.openxmlformats.org/officeDocument/2006/relationships/slideLayout" Target="../slideLayouts/slideLayout2.xml"/><Relationship Id="rId1" Type="http://schemas.openxmlformats.org/officeDocument/2006/relationships/vmlDrawing" Target="../drawings/vmlDrawing22.vml"/><Relationship Id="rId5" Type="http://schemas.openxmlformats.org/officeDocument/2006/relationships/image" Target="../media/image123.wmf"/><Relationship Id="rId4" Type="http://schemas.openxmlformats.org/officeDocument/2006/relationships/oleObject" Target="../embeddings/oleObject42.bin"/></Relationships>
</file>

<file path=ppt/slides/_rels/slide159.xml.rels><?xml version="1.0" encoding="UTF-8" standalone="yes"?>
<Relationships xmlns="http://schemas.openxmlformats.org/package/2006/relationships"><Relationship Id="rId3" Type="http://schemas.openxmlformats.org/officeDocument/2006/relationships/notesSlide" Target="../notesSlides/notesSlide156.xml"/><Relationship Id="rId2" Type="http://schemas.openxmlformats.org/officeDocument/2006/relationships/slideLayout" Target="../slideLayouts/slideLayout2.xml"/><Relationship Id="rId1" Type="http://schemas.openxmlformats.org/officeDocument/2006/relationships/vmlDrawing" Target="../drawings/vmlDrawing23.vml"/><Relationship Id="rId5" Type="http://schemas.openxmlformats.org/officeDocument/2006/relationships/image" Target="../media/image124.wmf"/><Relationship Id="rId4" Type="http://schemas.openxmlformats.org/officeDocument/2006/relationships/oleObject" Target="../embeddings/oleObject43.bin"/></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4.xml"/></Relationships>
</file>

<file path=ppt/slides/_rels/slide160.xml.rels><?xml version="1.0" encoding="UTF-8" standalone="yes"?>
<Relationships xmlns="http://schemas.openxmlformats.org/package/2006/relationships"><Relationship Id="rId3" Type="http://schemas.openxmlformats.org/officeDocument/2006/relationships/notesSlide" Target="../notesSlides/notesSlide157.xml"/><Relationship Id="rId2" Type="http://schemas.openxmlformats.org/officeDocument/2006/relationships/slideLayout" Target="../slideLayouts/slideLayout2.xml"/><Relationship Id="rId1" Type="http://schemas.openxmlformats.org/officeDocument/2006/relationships/vmlDrawing" Target="../drawings/vmlDrawing24.vml"/><Relationship Id="rId6" Type="http://schemas.openxmlformats.org/officeDocument/2006/relationships/image" Target="../media/image125.wmf"/><Relationship Id="rId5" Type="http://schemas.openxmlformats.org/officeDocument/2006/relationships/oleObject" Target="../embeddings/oleObject44.bin"/><Relationship Id="rId4" Type="http://schemas.openxmlformats.org/officeDocument/2006/relationships/image" Target="../media/image126.wmf"/></Relationships>
</file>

<file path=ppt/slides/_rels/slide161.xml.rels><?xml version="1.0" encoding="UTF-8" standalone="yes"?>
<Relationships xmlns="http://schemas.openxmlformats.org/package/2006/relationships"><Relationship Id="rId3" Type="http://schemas.openxmlformats.org/officeDocument/2006/relationships/notesSlide" Target="../notesSlides/notesSlide158.xml"/><Relationship Id="rId2" Type="http://schemas.openxmlformats.org/officeDocument/2006/relationships/slideLayout" Target="../slideLayouts/slideLayout2.xml"/><Relationship Id="rId1" Type="http://schemas.openxmlformats.org/officeDocument/2006/relationships/vmlDrawing" Target="../drawings/vmlDrawing25.vml"/><Relationship Id="rId5" Type="http://schemas.openxmlformats.org/officeDocument/2006/relationships/image" Target="../media/image127.wmf"/><Relationship Id="rId4" Type="http://schemas.openxmlformats.org/officeDocument/2006/relationships/oleObject" Target="../embeddings/oleObject45.bin"/></Relationships>
</file>

<file path=ppt/slides/_rels/slide162.xml.rels><?xml version="1.0" encoding="UTF-8" standalone="yes"?>
<Relationships xmlns="http://schemas.openxmlformats.org/package/2006/relationships"><Relationship Id="rId3" Type="http://schemas.openxmlformats.org/officeDocument/2006/relationships/notesSlide" Target="../notesSlides/notesSlide159.xml"/><Relationship Id="rId2" Type="http://schemas.openxmlformats.org/officeDocument/2006/relationships/slideLayout" Target="../slideLayouts/slideLayout2.xml"/><Relationship Id="rId1" Type="http://schemas.openxmlformats.org/officeDocument/2006/relationships/vmlDrawing" Target="../drawings/vmlDrawing26.vml"/><Relationship Id="rId5" Type="http://schemas.openxmlformats.org/officeDocument/2006/relationships/image" Target="../media/image128.wmf"/><Relationship Id="rId4" Type="http://schemas.openxmlformats.org/officeDocument/2006/relationships/oleObject" Target="../embeddings/oleObject46.bin"/></Relationships>
</file>

<file path=ppt/slides/_rels/slide163.xml.rels><?xml version="1.0" encoding="UTF-8" standalone="yes"?>
<Relationships xmlns="http://schemas.openxmlformats.org/package/2006/relationships"><Relationship Id="rId3" Type="http://schemas.openxmlformats.org/officeDocument/2006/relationships/notesSlide" Target="../notesSlides/notesSlide160.xml"/><Relationship Id="rId2" Type="http://schemas.openxmlformats.org/officeDocument/2006/relationships/slideLayout" Target="../slideLayouts/slideLayout2.xml"/><Relationship Id="rId1" Type="http://schemas.openxmlformats.org/officeDocument/2006/relationships/vmlDrawing" Target="../drawings/vmlDrawing27.vml"/><Relationship Id="rId5" Type="http://schemas.openxmlformats.org/officeDocument/2006/relationships/image" Target="../media/image129.wmf"/><Relationship Id="rId4" Type="http://schemas.openxmlformats.org/officeDocument/2006/relationships/oleObject" Target="../embeddings/oleObject47.bin"/></Relationships>
</file>

<file path=ppt/slides/_rels/slide164.xml.rels><?xml version="1.0" encoding="UTF-8" standalone="yes"?>
<Relationships xmlns="http://schemas.openxmlformats.org/package/2006/relationships"><Relationship Id="rId3" Type="http://schemas.openxmlformats.org/officeDocument/2006/relationships/image" Target="../media/image130.png"/><Relationship Id="rId2" Type="http://schemas.openxmlformats.org/officeDocument/2006/relationships/notesSlide" Target="../notesSlides/notesSlide161.xml"/><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3" Type="http://schemas.openxmlformats.org/officeDocument/2006/relationships/image" Target="../media/image131.png"/><Relationship Id="rId2" Type="http://schemas.openxmlformats.org/officeDocument/2006/relationships/notesSlide" Target="../notesSlides/notesSlide162.xml"/><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2" Type="http://schemas.openxmlformats.org/officeDocument/2006/relationships/notesSlide" Target="../notesSlides/notesSlide163.xml"/><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notesSlide" Target="../notesSlides/notesSlide164.xml"/><Relationship Id="rId1" Type="http://schemas.openxmlformats.org/officeDocument/2006/relationships/slideLayout" Target="../slideLayouts/slideLayout1.xml"/></Relationships>
</file>

<file path=ppt/slides/_rels/slide168.xml.rels><?xml version="1.0" encoding="UTF-8" standalone="yes"?>
<Relationships xmlns="http://schemas.openxmlformats.org/package/2006/relationships"><Relationship Id="rId2" Type="http://schemas.openxmlformats.org/officeDocument/2006/relationships/notesSlide" Target="../notesSlides/notesSlide165.xml"/><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notesSlide" Target="../notesSlides/notesSlide166.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3" Type="http://schemas.openxmlformats.org/officeDocument/2006/relationships/image" Target="../media/image132.png"/><Relationship Id="rId2" Type="http://schemas.openxmlformats.org/officeDocument/2006/relationships/notesSlide" Target="../notesSlides/notesSlide167.xml"/><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3" Type="http://schemas.openxmlformats.org/officeDocument/2006/relationships/image" Target="../media/image133.png"/><Relationship Id="rId2" Type="http://schemas.openxmlformats.org/officeDocument/2006/relationships/notesSlide" Target="../notesSlides/notesSlide168.xml"/><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2" Type="http://schemas.openxmlformats.org/officeDocument/2006/relationships/notesSlide" Target="../notesSlides/notesSlide169.xml"/><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3" Type="http://schemas.openxmlformats.org/officeDocument/2006/relationships/image" Target="../media/image134.png"/><Relationship Id="rId2" Type="http://schemas.openxmlformats.org/officeDocument/2006/relationships/notesSlide" Target="../notesSlides/notesSlide170.xml"/><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171.xml"/><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2" Type="http://schemas.openxmlformats.org/officeDocument/2006/relationships/notesSlide" Target="../notesSlides/notesSlide172.xml"/><Relationship Id="rId1" Type="http://schemas.openxmlformats.org/officeDocument/2006/relationships/slideLayout" Target="../slideLayouts/slideLayout1.xml"/></Relationships>
</file>

<file path=ppt/slides/_rels/slide176.xml.rels><?xml version="1.0" encoding="UTF-8" standalone="yes"?>
<Relationships xmlns="http://schemas.openxmlformats.org/package/2006/relationships"><Relationship Id="rId2" Type="http://schemas.openxmlformats.org/officeDocument/2006/relationships/notesSlide" Target="../notesSlides/notesSlide173.xml"/><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3" Type="http://schemas.openxmlformats.org/officeDocument/2006/relationships/notesSlide" Target="../notesSlides/notesSlide174.xml"/><Relationship Id="rId7" Type="http://schemas.openxmlformats.org/officeDocument/2006/relationships/image" Target="../media/image137.wmf"/><Relationship Id="rId2" Type="http://schemas.openxmlformats.org/officeDocument/2006/relationships/slideLayout" Target="../slideLayouts/slideLayout2.xml"/><Relationship Id="rId1" Type="http://schemas.openxmlformats.org/officeDocument/2006/relationships/vmlDrawing" Target="../drawings/vmlDrawing28.vml"/><Relationship Id="rId6" Type="http://schemas.openxmlformats.org/officeDocument/2006/relationships/oleObject" Target="../embeddings/oleObject49.bin"/><Relationship Id="rId5" Type="http://schemas.openxmlformats.org/officeDocument/2006/relationships/image" Target="../media/image136.wmf"/><Relationship Id="rId4" Type="http://schemas.openxmlformats.org/officeDocument/2006/relationships/oleObject" Target="../embeddings/oleObject48.bin"/></Relationships>
</file>

<file path=ppt/slides/_rels/slide178.xml.rels><?xml version="1.0" encoding="UTF-8" standalone="yes"?>
<Relationships xmlns="http://schemas.openxmlformats.org/package/2006/relationships"><Relationship Id="rId3" Type="http://schemas.openxmlformats.org/officeDocument/2006/relationships/image" Target="../media/image110.jpeg"/><Relationship Id="rId2" Type="http://schemas.openxmlformats.org/officeDocument/2006/relationships/notesSlide" Target="../notesSlides/notesSlide175.xml"/><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22.emf"/><Relationship Id="rId2" Type="http://schemas.openxmlformats.org/officeDocument/2006/relationships/notesSlide" Target="../notesSlides/notesSlide21.xml"/><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notesSlide" Target="../notesSlides/notesSlide22.xml"/><Relationship Id="rId1" Type="http://schemas.openxmlformats.org/officeDocument/2006/relationships/slideLayout" Target="../slideLayouts/slideLayout2.xml"/><Relationship Id="rId4" Type="http://schemas.openxmlformats.org/officeDocument/2006/relationships/image" Target="../media/image25.emf"/></Relationships>
</file>

<file path=ppt/slides/_rels/slide24.xml.rels><?xml version="1.0" encoding="UTF-8" standalone="yes"?>
<Relationships xmlns="http://schemas.openxmlformats.org/package/2006/relationships"><Relationship Id="rId3" Type="http://schemas.openxmlformats.org/officeDocument/2006/relationships/image" Target="../media/image26.emf"/><Relationship Id="rId2" Type="http://schemas.openxmlformats.org/officeDocument/2006/relationships/notesSlide" Target="../notesSlides/notesSlide23.xml"/><Relationship Id="rId1" Type="http://schemas.openxmlformats.org/officeDocument/2006/relationships/slideLayout" Target="../slideLayouts/slideLayout2.xml"/><Relationship Id="rId4" Type="http://schemas.openxmlformats.org/officeDocument/2006/relationships/image" Target="../media/image27.emf"/></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5.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29.wmf"/><Relationship Id="rId2" Type="http://schemas.openxmlformats.org/officeDocument/2006/relationships/notesSlide" Target="../notesSlides/notesSlide26.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27.xml"/><Relationship Id="rId1" Type="http://schemas.openxmlformats.org/officeDocument/2006/relationships/slideLayout" Target="../slideLayouts/slideLayout6.xml"/></Relationships>
</file>

<file path=ppt/slides/_rels/slide29.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9.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3" Type="http://schemas.openxmlformats.org/officeDocument/2006/relationships/image" Target="../media/image33.wmf"/><Relationship Id="rId2" Type="http://schemas.openxmlformats.org/officeDocument/2006/relationships/notesSlide" Target="../notesSlides/notesSlide30.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31.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image" Target="../media/image34.png"/><Relationship Id="rId4" Type="http://schemas.openxmlformats.org/officeDocument/2006/relationships/oleObject" Target="../embeddings/oleObject13.bin"/></Relationships>
</file>

<file path=ppt/slides/_rels/slide33.xml.rels><?xml version="1.0" encoding="UTF-8" standalone="yes"?>
<Relationships xmlns="http://schemas.openxmlformats.org/package/2006/relationships"><Relationship Id="rId3" Type="http://schemas.openxmlformats.org/officeDocument/2006/relationships/notesSlide" Target="../notesSlides/notesSlide32.xml"/><Relationship Id="rId7" Type="http://schemas.openxmlformats.org/officeDocument/2006/relationships/image" Target="../media/image36.png"/><Relationship Id="rId2" Type="http://schemas.openxmlformats.org/officeDocument/2006/relationships/slideLayout" Target="../slideLayouts/slideLayout2.xml"/><Relationship Id="rId1" Type="http://schemas.openxmlformats.org/officeDocument/2006/relationships/vmlDrawing" Target="../drawings/vmlDrawing6.vml"/><Relationship Id="rId6" Type="http://schemas.openxmlformats.org/officeDocument/2006/relationships/oleObject" Target="../embeddings/oleObject15.bin"/><Relationship Id="rId5" Type="http://schemas.openxmlformats.org/officeDocument/2006/relationships/image" Target="../media/image35.wmf"/><Relationship Id="rId4" Type="http://schemas.openxmlformats.org/officeDocument/2006/relationships/oleObject" Target="../embeddings/oleObject14.bin"/></Relationships>
</file>

<file path=ppt/slides/_rels/slide34.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3" Type="http://schemas.openxmlformats.org/officeDocument/2006/relationships/image" Target="../media/image37.png"/><Relationship Id="rId2" Type="http://schemas.openxmlformats.org/officeDocument/2006/relationships/notesSlide" Target="../notesSlides/notesSlide34.xml"/><Relationship Id="rId1" Type="http://schemas.openxmlformats.org/officeDocument/2006/relationships/slideLayout" Target="../slideLayouts/slideLayout2.xml"/><Relationship Id="rId4" Type="http://schemas.openxmlformats.org/officeDocument/2006/relationships/image" Target="../media/image38.jpeg"/></Relationships>
</file>

<file path=ppt/slides/_rels/slide36.xml.rels><?xml version="1.0" encoding="UTF-8" standalone="yes"?>
<Relationships xmlns="http://schemas.openxmlformats.org/package/2006/relationships"><Relationship Id="rId3" Type="http://schemas.openxmlformats.org/officeDocument/2006/relationships/notesSlide" Target="../notesSlides/notesSlide35.xml"/><Relationship Id="rId2" Type="http://schemas.openxmlformats.org/officeDocument/2006/relationships/slideLayout" Target="../slideLayouts/slideLayout2.xml"/><Relationship Id="rId1" Type="http://schemas.openxmlformats.org/officeDocument/2006/relationships/vmlDrawing" Target="../drawings/vmlDrawing7.vml"/><Relationship Id="rId5" Type="http://schemas.openxmlformats.org/officeDocument/2006/relationships/image" Target="../media/image39.png"/><Relationship Id="rId4" Type="http://schemas.openxmlformats.org/officeDocument/2006/relationships/oleObject" Target="../embeddings/oleObject16.bin"/></Relationships>
</file>

<file path=ppt/slides/_rels/slide37.xml.rels><?xml version="1.0" encoding="UTF-8" standalone="yes"?>
<Relationships xmlns="http://schemas.openxmlformats.org/package/2006/relationships"><Relationship Id="rId3" Type="http://schemas.openxmlformats.org/officeDocument/2006/relationships/notesSlide" Target="../notesSlides/notesSlide36.xml"/><Relationship Id="rId2" Type="http://schemas.openxmlformats.org/officeDocument/2006/relationships/slideLayout" Target="../slideLayouts/slideLayout2.xml"/><Relationship Id="rId1" Type="http://schemas.openxmlformats.org/officeDocument/2006/relationships/vmlDrawing" Target="../drawings/vmlDrawing8.vml"/><Relationship Id="rId6" Type="http://schemas.openxmlformats.org/officeDocument/2006/relationships/image" Target="../media/image40.png"/><Relationship Id="rId5" Type="http://schemas.openxmlformats.org/officeDocument/2006/relationships/oleObject" Target="../embeddings/oleObject17.bin"/><Relationship Id="rId4" Type="http://schemas.openxmlformats.org/officeDocument/2006/relationships/image" Target="../media/image41.jpeg"/></Relationships>
</file>

<file path=ppt/slides/_rels/slide38.xml.rels><?xml version="1.0" encoding="UTF-8" standalone="yes"?>
<Relationships xmlns="http://schemas.openxmlformats.org/package/2006/relationships"><Relationship Id="rId2" Type="http://schemas.openxmlformats.org/officeDocument/2006/relationships/notesSlide" Target="../notesSlides/notesSlide37.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38.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43.emf"/><Relationship Id="rId2" Type="http://schemas.openxmlformats.org/officeDocument/2006/relationships/notesSlide" Target="../notesSlides/notesSlide39.xml"/><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3" Type="http://schemas.openxmlformats.org/officeDocument/2006/relationships/image" Target="../media/image44.emf"/><Relationship Id="rId2" Type="http://schemas.openxmlformats.org/officeDocument/2006/relationships/notesSlide" Target="../notesSlides/notesSlide41.xml"/><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8" Type="http://schemas.openxmlformats.org/officeDocument/2006/relationships/image" Target="../media/image46.wmf"/><Relationship Id="rId3" Type="http://schemas.openxmlformats.org/officeDocument/2006/relationships/notesSlide" Target="../notesSlides/notesSlide42.xml"/><Relationship Id="rId7" Type="http://schemas.openxmlformats.org/officeDocument/2006/relationships/oleObject" Target="../embeddings/oleObject19.bin"/><Relationship Id="rId12" Type="http://schemas.openxmlformats.org/officeDocument/2006/relationships/image" Target="../media/image48.wmf"/><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45.wmf"/><Relationship Id="rId11" Type="http://schemas.openxmlformats.org/officeDocument/2006/relationships/oleObject" Target="../embeddings/oleObject21.bin"/><Relationship Id="rId5" Type="http://schemas.openxmlformats.org/officeDocument/2006/relationships/oleObject" Target="../embeddings/oleObject18.bin"/><Relationship Id="rId10" Type="http://schemas.openxmlformats.org/officeDocument/2006/relationships/image" Target="../media/image47.wmf"/><Relationship Id="rId4" Type="http://schemas.openxmlformats.org/officeDocument/2006/relationships/image" Target="../media/image49.emf"/><Relationship Id="rId9" Type="http://schemas.openxmlformats.org/officeDocument/2006/relationships/oleObject" Target="../embeddings/oleObject20.bin"/></Relationships>
</file>

<file path=ppt/slides/_rels/slide44.xml.rels><?xml version="1.0" encoding="UTF-8" standalone="yes"?>
<Relationships xmlns="http://schemas.openxmlformats.org/package/2006/relationships"><Relationship Id="rId3" Type="http://schemas.openxmlformats.org/officeDocument/2006/relationships/notesSlide" Target="../notesSlides/notesSlide43.xml"/><Relationship Id="rId2" Type="http://schemas.openxmlformats.org/officeDocument/2006/relationships/slideLayout" Target="../slideLayouts/slideLayout2.xml"/><Relationship Id="rId1" Type="http://schemas.openxmlformats.org/officeDocument/2006/relationships/vmlDrawing" Target="../drawings/vmlDrawing10.vml"/><Relationship Id="rId6" Type="http://schemas.openxmlformats.org/officeDocument/2006/relationships/image" Target="../media/image51.emf"/><Relationship Id="rId5" Type="http://schemas.openxmlformats.org/officeDocument/2006/relationships/image" Target="../media/image50.wmf"/><Relationship Id="rId4" Type="http://schemas.openxmlformats.org/officeDocument/2006/relationships/oleObject" Target="../embeddings/oleObject22.bin"/></Relationships>
</file>

<file path=ppt/slides/_rels/slide45.xml.rels><?xml version="1.0" encoding="UTF-8" standalone="yes"?>
<Relationships xmlns="http://schemas.openxmlformats.org/package/2006/relationships"><Relationship Id="rId3" Type="http://schemas.openxmlformats.org/officeDocument/2006/relationships/image" Target="../media/image52.emf"/><Relationship Id="rId2" Type="http://schemas.openxmlformats.org/officeDocument/2006/relationships/notesSlide" Target="../notesSlides/notesSlide44.xml"/><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notesSlide" Target="../notesSlides/notesSlide4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46.xml"/><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47.xml"/><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2" Type="http://schemas.openxmlformats.org/officeDocument/2006/relationships/notesSlide" Target="../notesSlides/notesSlide48.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49.xml"/><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notesSlide" Target="../notesSlides/notesSlide51.xml"/><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52.xm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notesSlide" Target="../notesSlides/notesSlide53.xml"/><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notesSlide" Target="../notesSlides/notesSlide54.xml"/><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55.xml"/><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notesSlide" Target="../notesSlides/notesSlide56.xml"/><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7.xml"/><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3" Type="http://schemas.openxmlformats.org/officeDocument/2006/relationships/notesSlide" Target="../notesSlides/notesSlide58.xml"/><Relationship Id="rId2" Type="http://schemas.openxmlformats.org/officeDocument/2006/relationships/slideLayout" Target="../slideLayouts/slideLayout2.xml"/><Relationship Id="rId1" Type="http://schemas.openxmlformats.org/officeDocument/2006/relationships/vmlDrawing" Target="../drawings/vmlDrawing11.vml"/><Relationship Id="rId5" Type="http://schemas.openxmlformats.org/officeDocument/2006/relationships/image" Target="../media/image57.emf"/><Relationship Id="rId4" Type="http://schemas.openxmlformats.org/officeDocument/2006/relationships/oleObject" Target="../embeddings/oleObject23.bin"/></Relationships>
</file>

<file path=ppt/slides/_rels/slide6.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notesSlide" Target="../notesSlides/notesSlide59.xml"/><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8" Type="http://schemas.openxmlformats.org/officeDocument/2006/relationships/oleObject" Target="../embeddings/oleObject26.bin"/><Relationship Id="rId3" Type="http://schemas.openxmlformats.org/officeDocument/2006/relationships/notesSlide" Target="../notesSlides/notesSlide60.xml"/><Relationship Id="rId7" Type="http://schemas.openxmlformats.org/officeDocument/2006/relationships/image" Target="../media/image59.wmf"/><Relationship Id="rId2" Type="http://schemas.openxmlformats.org/officeDocument/2006/relationships/slideLayout" Target="../slideLayouts/slideLayout2.xml"/><Relationship Id="rId1" Type="http://schemas.openxmlformats.org/officeDocument/2006/relationships/vmlDrawing" Target="../drawings/vmlDrawing12.vml"/><Relationship Id="rId6" Type="http://schemas.openxmlformats.org/officeDocument/2006/relationships/oleObject" Target="../embeddings/oleObject25.bin"/><Relationship Id="rId11" Type="http://schemas.openxmlformats.org/officeDocument/2006/relationships/image" Target="../media/image61.wmf"/><Relationship Id="rId5" Type="http://schemas.openxmlformats.org/officeDocument/2006/relationships/image" Target="../media/image58.png"/><Relationship Id="rId10" Type="http://schemas.openxmlformats.org/officeDocument/2006/relationships/oleObject" Target="../embeddings/oleObject27.bin"/><Relationship Id="rId4" Type="http://schemas.openxmlformats.org/officeDocument/2006/relationships/oleObject" Target="../embeddings/oleObject24.bin"/><Relationship Id="rId9" Type="http://schemas.openxmlformats.org/officeDocument/2006/relationships/image" Target="../media/image60.wmf"/></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61.xml"/><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8" Type="http://schemas.openxmlformats.org/officeDocument/2006/relationships/image" Target="../media/image68.png"/><Relationship Id="rId3" Type="http://schemas.openxmlformats.org/officeDocument/2006/relationships/image" Target="../media/image63.png"/><Relationship Id="rId7" Type="http://schemas.openxmlformats.org/officeDocument/2006/relationships/image" Target="../media/image67.png"/><Relationship Id="rId2" Type="http://schemas.openxmlformats.org/officeDocument/2006/relationships/image" Target="../media/image62.png"/><Relationship Id="rId1" Type="http://schemas.openxmlformats.org/officeDocument/2006/relationships/slideLayout" Target="../slideLayouts/slideLayout2.xml"/><Relationship Id="rId6" Type="http://schemas.openxmlformats.org/officeDocument/2006/relationships/image" Target="../media/image66.png"/><Relationship Id="rId5" Type="http://schemas.openxmlformats.org/officeDocument/2006/relationships/image" Target="../media/image65.png"/><Relationship Id="rId4" Type="http://schemas.openxmlformats.org/officeDocument/2006/relationships/image" Target="../media/image64.png"/><Relationship Id="rId9" Type="http://schemas.openxmlformats.org/officeDocument/2006/relationships/image" Target="../media/image69.png"/></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2" Type="http://schemas.openxmlformats.org/officeDocument/2006/relationships/notesSlide" Target="../notesSlides/notesSlide62.xml"/><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2" Type="http://schemas.openxmlformats.org/officeDocument/2006/relationships/notesSlide" Target="../notesSlides/notesSlide63.xml"/><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2" Type="http://schemas.openxmlformats.org/officeDocument/2006/relationships/notesSlide" Target="../notesSlides/notesSlide64.xml"/><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3" Type="http://schemas.openxmlformats.org/officeDocument/2006/relationships/image" Target="../media/image70.png"/><Relationship Id="rId2" Type="http://schemas.openxmlformats.org/officeDocument/2006/relationships/notesSlide" Target="../notesSlides/notesSlide65.xml"/><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3" Type="http://schemas.openxmlformats.org/officeDocument/2006/relationships/image" Target="../media/image71.png"/><Relationship Id="rId2" Type="http://schemas.openxmlformats.org/officeDocument/2006/relationships/notesSlide" Target="../notesSlides/notesSlide6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8" Type="http://schemas.openxmlformats.org/officeDocument/2006/relationships/oleObject" Target="../embeddings/oleObject3.bin"/><Relationship Id="rId3" Type="http://schemas.openxmlformats.org/officeDocument/2006/relationships/notesSlide" Target="../notesSlides/notesSlide7.xml"/><Relationship Id="rId7" Type="http://schemas.openxmlformats.org/officeDocument/2006/relationships/image" Target="../media/image7.wmf"/><Relationship Id="rId2" Type="http://schemas.openxmlformats.org/officeDocument/2006/relationships/slideLayout" Target="../slideLayouts/slideLayout2.xml"/><Relationship Id="rId1" Type="http://schemas.openxmlformats.org/officeDocument/2006/relationships/vmlDrawing" Target="../drawings/vmlDrawing1.vml"/><Relationship Id="rId6" Type="http://schemas.openxmlformats.org/officeDocument/2006/relationships/oleObject" Target="../embeddings/oleObject2.bin"/><Relationship Id="rId5" Type="http://schemas.openxmlformats.org/officeDocument/2006/relationships/image" Target="../media/image6.wmf"/><Relationship Id="rId4" Type="http://schemas.openxmlformats.org/officeDocument/2006/relationships/oleObject" Target="../embeddings/oleObject1.bin"/><Relationship Id="rId9" Type="http://schemas.openxmlformats.org/officeDocument/2006/relationships/image" Target="../media/image8.wmf"/></Relationships>
</file>

<file path=ppt/slides/_rels/slide70.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7.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image" Target="../media/image72.png"/><Relationship Id="rId2" Type="http://schemas.openxmlformats.org/officeDocument/2006/relationships/notesSlide" Target="../notesSlides/notesSlide68.xml"/><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69.xml"/><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image" Target="../media/image73.png"/><Relationship Id="rId2" Type="http://schemas.openxmlformats.org/officeDocument/2006/relationships/notesSlide" Target="../notesSlides/notesSlide70.xml"/><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1.xml"/><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notesSlide" Target="../notesSlides/notesSlide72.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3" Type="http://schemas.openxmlformats.org/officeDocument/2006/relationships/image" Target="../media/image74.png"/><Relationship Id="rId2" Type="http://schemas.openxmlformats.org/officeDocument/2006/relationships/notesSlide" Target="../notesSlides/notesSlide73.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image" Target="../media/image76.png"/><Relationship Id="rId2" Type="http://schemas.openxmlformats.org/officeDocument/2006/relationships/notesSlide" Target="../notesSlides/notesSlide74.xml"/><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notesSlide" Target="../notesSlides/notesSlide75.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3" Type="http://schemas.openxmlformats.org/officeDocument/2006/relationships/image" Target="../media/image78.png"/><Relationship Id="rId2" Type="http://schemas.openxmlformats.org/officeDocument/2006/relationships/notesSlide" Target="../notesSlides/notesSlide7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notesSlide" Target="../notesSlides/notesSlide77.xml"/><Relationship Id="rId1" Type="http://schemas.openxmlformats.org/officeDocument/2006/relationships/slideLayout" Target="../slideLayouts/slideLayout2.xml"/><Relationship Id="rId4" Type="http://schemas.openxmlformats.org/officeDocument/2006/relationships/image" Target="../media/image78.png"/></Relationships>
</file>

<file path=ppt/slides/_rels/slide81.xml.rels><?xml version="1.0" encoding="UTF-8" standalone="yes"?>
<Relationships xmlns="http://schemas.openxmlformats.org/package/2006/relationships"><Relationship Id="rId3" Type="http://schemas.openxmlformats.org/officeDocument/2006/relationships/image" Target="../media/image80.emf"/><Relationship Id="rId2" Type="http://schemas.openxmlformats.org/officeDocument/2006/relationships/notesSlide" Target="../notesSlides/notesSlide78.xml"/><Relationship Id="rId1" Type="http://schemas.openxmlformats.org/officeDocument/2006/relationships/slideLayout" Target="../slideLayouts/slideLayout2.xml"/></Relationships>
</file>

<file path=ppt/slides/_rels/slide82.xml.rels><?xml version="1.0" encoding="UTF-8" standalone="yes"?>
<Relationships xmlns="http://schemas.openxmlformats.org/package/2006/relationships"><Relationship Id="rId3" Type="http://schemas.openxmlformats.org/officeDocument/2006/relationships/image" Target="../media/image81.png"/><Relationship Id="rId2" Type="http://schemas.openxmlformats.org/officeDocument/2006/relationships/notesSlide" Target="../notesSlides/notesSlide79.xml"/><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3" Type="http://schemas.openxmlformats.org/officeDocument/2006/relationships/image" Target="../media/image82.wmf"/><Relationship Id="rId2" Type="http://schemas.openxmlformats.org/officeDocument/2006/relationships/notesSlide" Target="../notesSlides/notesSlide80.xml"/><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83.png"/><Relationship Id="rId2" Type="http://schemas.openxmlformats.org/officeDocument/2006/relationships/notesSlide" Target="../notesSlides/notesSlide81.xml"/><Relationship Id="rId1" Type="http://schemas.openxmlformats.org/officeDocument/2006/relationships/slideLayout" Target="../slideLayouts/slideLayout2.xml"/><Relationship Id="rId4" Type="http://schemas.openxmlformats.org/officeDocument/2006/relationships/image" Target="../media/image84.png"/></Relationships>
</file>

<file path=ppt/slides/_rels/slide85.xml.rels><?xml version="1.0" encoding="UTF-8" standalone="yes"?>
<Relationships xmlns="http://schemas.openxmlformats.org/package/2006/relationships"><Relationship Id="rId3" Type="http://schemas.openxmlformats.org/officeDocument/2006/relationships/image" Target="../media/image85.wmf"/><Relationship Id="rId2" Type="http://schemas.openxmlformats.org/officeDocument/2006/relationships/notesSlide" Target="../notesSlides/notesSlide82.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2" Type="http://schemas.openxmlformats.org/officeDocument/2006/relationships/notesSlide" Target="../notesSlides/notesSlide83.xml"/><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84.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3" Type="http://schemas.openxmlformats.org/officeDocument/2006/relationships/image" Target="../media/image86.jpeg"/><Relationship Id="rId2" Type="http://schemas.openxmlformats.org/officeDocument/2006/relationships/notesSlide" Target="../notesSlides/notesSlide85.xml"/><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3" Type="http://schemas.openxmlformats.org/officeDocument/2006/relationships/image" Target="../media/image87.wmf"/><Relationship Id="rId2" Type="http://schemas.openxmlformats.org/officeDocument/2006/relationships/notesSlide" Target="../notesSlides/notesSlide86.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8" Type="http://schemas.openxmlformats.org/officeDocument/2006/relationships/oleObject" Target="../embeddings/oleObject6.bin"/><Relationship Id="rId13" Type="http://schemas.openxmlformats.org/officeDocument/2006/relationships/image" Target="../media/image14.wmf"/><Relationship Id="rId3" Type="http://schemas.openxmlformats.org/officeDocument/2006/relationships/notesSlide" Target="../notesSlides/notesSlide9.xml"/><Relationship Id="rId7" Type="http://schemas.openxmlformats.org/officeDocument/2006/relationships/image" Target="../media/image11.wmf"/><Relationship Id="rId12" Type="http://schemas.openxmlformats.org/officeDocument/2006/relationships/oleObject" Target="../embeddings/oleObject8.bin"/><Relationship Id="rId2" Type="http://schemas.openxmlformats.org/officeDocument/2006/relationships/slideLayout" Target="../slideLayouts/slideLayout2.xml"/><Relationship Id="rId1" Type="http://schemas.openxmlformats.org/officeDocument/2006/relationships/vmlDrawing" Target="../drawings/vmlDrawing2.vml"/><Relationship Id="rId6" Type="http://schemas.openxmlformats.org/officeDocument/2006/relationships/oleObject" Target="../embeddings/oleObject5.bin"/><Relationship Id="rId11" Type="http://schemas.openxmlformats.org/officeDocument/2006/relationships/image" Target="../media/image13.wmf"/><Relationship Id="rId5" Type="http://schemas.openxmlformats.org/officeDocument/2006/relationships/image" Target="../media/image10.wmf"/><Relationship Id="rId10" Type="http://schemas.openxmlformats.org/officeDocument/2006/relationships/oleObject" Target="../embeddings/oleObject7.bin"/><Relationship Id="rId4" Type="http://schemas.openxmlformats.org/officeDocument/2006/relationships/oleObject" Target="../embeddings/oleObject4.bin"/><Relationship Id="rId9" Type="http://schemas.openxmlformats.org/officeDocument/2006/relationships/image" Target="../media/image12.wmf"/></Relationships>
</file>

<file path=ppt/slides/_rels/slide90.xml.rels><?xml version="1.0" encoding="UTF-8" standalone="yes"?>
<Relationships xmlns="http://schemas.openxmlformats.org/package/2006/relationships"><Relationship Id="rId2" Type="http://schemas.openxmlformats.org/officeDocument/2006/relationships/notesSlide" Target="../notesSlides/notesSlide87.xml"/><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2" Type="http://schemas.openxmlformats.org/officeDocument/2006/relationships/notesSlide" Target="../notesSlides/notesSlide88.xml"/><Relationship Id="rId1" Type="http://schemas.openxmlformats.org/officeDocument/2006/relationships/slideLayout" Target="../slideLayouts/slideLayout4.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89.xml"/><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2" Type="http://schemas.openxmlformats.org/officeDocument/2006/relationships/notesSlide" Target="../notesSlides/notesSlide90.xml"/><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3" Type="http://schemas.openxmlformats.org/officeDocument/2006/relationships/notesSlide" Target="../notesSlides/notesSlide91.xml"/><Relationship Id="rId2" Type="http://schemas.openxmlformats.org/officeDocument/2006/relationships/slideLayout" Target="../slideLayouts/slideLayout2.xml"/><Relationship Id="rId1" Type="http://schemas.openxmlformats.org/officeDocument/2006/relationships/vmlDrawing" Target="../drawings/vmlDrawing13.vml"/><Relationship Id="rId5" Type="http://schemas.openxmlformats.org/officeDocument/2006/relationships/image" Target="../media/image88.wmf"/><Relationship Id="rId4" Type="http://schemas.openxmlformats.org/officeDocument/2006/relationships/oleObject" Target="../embeddings/oleObject28.bin"/></Relationships>
</file>

<file path=ppt/slides/_rels/slide95.xml.rels><?xml version="1.0" encoding="UTF-8" standalone="yes"?>
<Relationships xmlns="http://schemas.openxmlformats.org/package/2006/relationships"><Relationship Id="rId2" Type="http://schemas.openxmlformats.org/officeDocument/2006/relationships/notesSlide" Target="../notesSlides/notesSlide92.xml"/><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2" Type="http://schemas.openxmlformats.org/officeDocument/2006/relationships/notesSlide" Target="../notesSlides/notesSlide93.xml"/><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2" Type="http://schemas.openxmlformats.org/officeDocument/2006/relationships/notesSlide" Target="../notesSlides/notesSlide94.xml"/><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2" Type="http://schemas.openxmlformats.org/officeDocument/2006/relationships/notesSlide" Target="../notesSlides/notesSlide95.xml"/><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2" Type="http://schemas.openxmlformats.org/officeDocument/2006/relationships/notesSlide" Target="../notesSlides/notesSlide96.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4"/>
          <p:cNvSpPr>
            <a:spLocks noGrp="1"/>
          </p:cNvSpPr>
          <p:nvPr>
            <p:ph type="ftr" sz="quarter" idx="10"/>
          </p:nvPr>
        </p:nvSpPr>
        <p:spPr>
          <a:xfrm>
            <a:off x="2231378" y="6391275"/>
            <a:ext cx="4557712" cy="319088"/>
          </a:xfrm>
        </p:spPr>
        <p:txBody>
          <a:bodyPr/>
          <a:lstStyle/>
          <a:p>
            <a:r>
              <a:rPr lang="en-US" dirty="0"/>
              <a:t>Instructional Material Complementing FEMA 1051, Design Examples</a:t>
            </a:r>
          </a:p>
        </p:txBody>
      </p:sp>
      <p:pic>
        <p:nvPicPr>
          <p:cNvPr id="5" name="Picture 4" title="2015 NEHRP Recommended Seismic Provisions: Training and Instructional Materials"/>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23021" y="585233"/>
            <a:ext cx="3816715" cy="4928142"/>
          </a:xfrm>
          <a:prstGeom prst="rect">
            <a:avLst/>
          </a:prstGeom>
          <a:noFill/>
          <a:ln w="9525">
            <a:solidFill>
              <a:schemeClr val="tx1"/>
            </a:solidFill>
            <a:miter lim="800000"/>
            <a:headEnd/>
            <a:tailEnd/>
          </a:ln>
          <a:extLst>
            <a:ext uri="{909E8E84-426E-40DD-AFC4-6F175D3DCCD1}">
              <a14:hiddenFill xmlns:a14="http://schemas.microsoft.com/office/drawing/2010/main">
                <a:solidFill>
                  <a:schemeClr val="accent1"/>
                </a:solidFill>
              </a14:hiddenFill>
            </a:ext>
          </a:extLst>
        </p:spPr>
      </p:pic>
      <p:sp>
        <p:nvSpPr>
          <p:cNvPr id="9" name="TextBox 8">
            <a:hlinkClick r:id="rId4" action="ppaction://hlinksldjump" tooltip="Any modifications made to the file represent the presenters' opinion only. "/>
          </p:cNvPr>
          <p:cNvSpPr txBox="1"/>
          <p:nvPr/>
        </p:nvSpPr>
        <p:spPr>
          <a:xfrm>
            <a:off x="7748895" y="6129747"/>
            <a:ext cx="1013998" cy="307777"/>
          </a:xfrm>
          <a:prstGeom prst="rect">
            <a:avLst/>
          </a:prstGeom>
        </p:spPr>
        <p:style>
          <a:lnRef idx="0">
            <a:schemeClr val="accent6"/>
          </a:lnRef>
          <a:fillRef idx="3">
            <a:schemeClr val="accent6"/>
          </a:fillRef>
          <a:effectRef idx="3">
            <a:schemeClr val="accent6"/>
          </a:effectRef>
          <a:fontRef idx="minor">
            <a:schemeClr val="lt1"/>
          </a:fontRef>
        </p:style>
        <p:txBody>
          <a:bodyPr wrap="square" rtlCol="0">
            <a:spAutoFit/>
          </a:bodyPr>
          <a:lstStyle/>
          <a:p>
            <a:r>
              <a:rPr lang="en-US" sz="1400" dirty="0"/>
              <a:t>Disclaimer</a:t>
            </a:r>
          </a:p>
        </p:txBody>
      </p:sp>
      <p:sp>
        <p:nvSpPr>
          <p:cNvPr id="7" name="Title 1"/>
          <p:cNvSpPr txBox="1">
            <a:spLocks/>
          </p:cNvSpPr>
          <p:nvPr/>
        </p:nvSpPr>
        <p:spPr bwMode="auto">
          <a:xfrm>
            <a:off x="4139738" y="4142010"/>
            <a:ext cx="4342525" cy="73077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b="1">
                <a:solidFill>
                  <a:srgbClr val="002D80"/>
                </a:solidFill>
                <a:latin typeface="+mj-lt"/>
                <a:ea typeface="+mj-ea"/>
                <a:cs typeface="+mj-cs"/>
              </a:defRPr>
            </a:lvl1pPr>
            <a:lvl2pPr algn="ctr" rtl="0" eaLnBrk="0" fontAlgn="base" hangingPunct="0">
              <a:spcBef>
                <a:spcPct val="0"/>
              </a:spcBef>
              <a:spcAft>
                <a:spcPct val="0"/>
              </a:spcAft>
              <a:defRPr sz="3600" b="1">
                <a:solidFill>
                  <a:srgbClr val="002D80"/>
                </a:solidFill>
                <a:latin typeface="Arial" pitchFamily="34" charset="0"/>
              </a:defRPr>
            </a:lvl2pPr>
            <a:lvl3pPr algn="ctr" rtl="0" eaLnBrk="0" fontAlgn="base" hangingPunct="0">
              <a:spcBef>
                <a:spcPct val="0"/>
              </a:spcBef>
              <a:spcAft>
                <a:spcPct val="0"/>
              </a:spcAft>
              <a:defRPr sz="3600" b="1">
                <a:solidFill>
                  <a:srgbClr val="002D80"/>
                </a:solidFill>
                <a:latin typeface="Arial" pitchFamily="34" charset="0"/>
              </a:defRPr>
            </a:lvl3pPr>
            <a:lvl4pPr algn="ctr" rtl="0" eaLnBrk="0" fontAlgn="base" hangingPunct="0">
              <a:spcBef>
                <a:spcPct val="0"/>
              </a:spcBef>
              <a:spcAft>
                <a:spcPct val="0"/>
              </a:spcAft>
              <a:defRPr sz="3600" b="1">
                <a:solidFill>
                  <a:srgbClr val="002D80"/>
                </a:solidFill>
                <a:latin typeface="Arial" pitchFamily="34" charset="0"/>
              </a:defRPr>
            </a:lvl4pPr>
            <a:lvl5pPr algn="ctr" rtl="0" eaLnBrk="0" fontAlgn="base" hangingPunct="0">
              <a:spcBef>
                <a:spcPct val="0"/>
              </a:spcBef>
              <a:spcAft>
                <a:spcPct val="0"/>
              </a:spcAft>
              <a:defRPr sz="3600" b="1">
                <a:solidFill>
                  <a:srgbClr val="002D80"/>
                </a:solidFill>
                <a:latin typeface="Arial" pitchFamily="34" charset="0"/>
              </a:defRPr>
            </a:lvl5pPr>
            <a:lvl6pPr marL="457200" algn="ctr" rtl="0" eaLnBrk="0" fontAlgn="base" hangingPunct="0">
              <a:spcBef>
                <a:spcPct val="0"/>
              </a:spcBef>
              <a:spcAft>
                <a:spcPct val="0"/>
              </a:spcAft>
              <a:defRPr sz="3600" b="1">
                <a:solidFill>
                  <a:srgbClr val="002D80"/>
                </a:solidFill>
                <a:latin typeface="Arial" pitchFamily="34" charset="0"/>
              </a:defRPr>
            </a:lvl6pPr>
            <a:lvl7pPr marL="914400" algn="ctr" rtl="0" eaLnBrk="0" fontAlgn="base" hangingPunct="0">
              <a:spcBef>
                <a:spcPct val="0"/>
              </a:spcBef>
              <a:spcAft>
                <a:spcPct val="0"/>
              </a:spcAft>
              <a:defRPr sz="3600" b="1">
                <a:solidFill>
                  <a:srgbClr val="002D80"/>
                </a:solidFill>
                <a:latin typeface="Arial" pitchFamily="34" charset="0"/>
              </a:defRPr>
            </a:lvl7pPr>
            <a:lvl8pPr marL="1371600" algn="ctr" rtl="0" eaLnBrk="0" fontAlgn="base" hangingPunct="0">
              <a:spcBef>
                <a:spcPct val="0"/>
              </a:spcBef>
              <a:spcAft>
                <a:spcPct val="0"/>
              </a:spcAft>
              <a:defRPr sz="3600" b="1">
                <a:solidFill>
                  <a:srgbClr val="002D80"/>
                </a:solidFill>
                <a:latin typeface="Arial" pitchFamily="34" charset="0"/>
              </a:defRPr>
            </a:lvl8pPr>
            <a:lvl9pPr marL="1828800" algn="ctr" rtl="0" eaLnBrk="0" fontAlgn="base" hangingPunct="0">
              <a:spcBef>
                <a:spcPct val="0"/>
              </a:spcBef>
              <a:spcAft>
                <a:spcPct val="0"/>
              </a:spcAft>
              <a:defRPr sz="3600" b="1">
                <a:solidFill>
                  <a:srgbClr val="002D80"/>
                </a:solidFill>
                <a:latin typeface="Arial" pitchFamily="34" charset="0"/>
              </a:defRPr>
            </a:lvl9pPr>
          </a:lstStyle>
          <a:p>
            <a:pPr algn="r"/>
            <a:r>
              <a:rPr lang="en-US" sz="3200" i="1" kern="0" dirty="0">
                <a:solidFill>
                  <a:schemeClr val="tx1"/>
                </a:solidFill>
                <a:latin typeface="Times New Roman" panose="02020603050405020304" pitchFamily="18" charset="0"/>
                <a:cs typeface="Times New Roman" panose="02020603050405020304" pitchFamily="18" charset="0"/>
              </a:rPr>
              <a:t>by Rafael Sabelli, S.E.</a:t>
            </a:r>
          </a:p>
        </p:txBody>
      </p:sp>
      <p:sp>
        <p:nvSpPr>
          <p:cNvPr id="2" name="Title 1"/>
          <p:cNvSpPr>
            <a:spLocks noGrp="1"/>
          </p:cNvSpPr>
          <p:nvPr>
            <p:ph type="ctrTitle"/>
          </p:nvPr>
        </p:nvSpPr>
        <p:spPr>
          <a:xfrm>
            <a:off x="4139738" y="2574758"/>
            <a:ext cx="4342525" cy="1567252"/>
          </a:xfrm>
        </p:spPr>
        <p:txBody>
          <a:bodyPr/>
          <a:lstStyle/>
          <a:p>
            <a:pPr algn="r"/>
            <a:r>
              <a:rPr lang="en-US" dirty="0">
                <a:solidFill>
                  <a:schemeClr val="tx1"/>
                </a:solidFill>
              </a:rPr>
              <a:t>Structural Steel Design</a:t>
            </a:r>
          </a:p>
        </p:txBody>
      </p:sp>
      <p:pic>
        <p:nvPicPr>
          <p:cNvPr id="56322" name="Picture 2" title="9"/>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187460" y="1232554"/>
            <a:ext cx="1122869" cy="118456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Tree>
    <p:extLst>
      <p:ext uri="{BB962C8B-B14F-4D97-AF65-F5344CB8AC3E}">
        <p14:creationId xmlns:p14="http://schemas.microsoft.com/office/powerpoint/2010/main" val="339817927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5" name="Footer Placeholder 3"/>
          <p:cNvSpPr>
            <a:spLocks noGrp="1"/>
          </p:cNvSpPr>
          <p:nvPr>
            <p:ph type="ftr" sz="quarter" idx="10"/>
          </p:nvPr>
        </p:nvSpPr>
        <p:spPr/>
        <p:txBody>
          <a:bodyPr/>
          <a:lstStyle/>
          <a:p>
            <a:r>
              <a:rPr lang="en-US"/>
              <a:t>Instructional Material Complementing FEMA 1051, Design Examples</a:t>
            </a:r>
          </a:p>
        </p:txBody>
      </p:sp>
      <p:sp>
        <p:nvSpPr>
          <p:cNvPr id="56" name="Slide Number Placeholder 3"/>
          <p:cNvSpPr>
            <a:spLocks noGrp="1"/>
          </p:cNvSpPr>
          <p:nvPr>
            <p:ph type="sldNum" sz="quarter" idx="11"/>
          </p:nvPr>
        </p:nvSpPr>
        <p:spPr/>
        <p:txBody>
          <a:bodyPr/>
          <a:lstStyle/>
          <a:p>
            <a:r>
              <a:rPr lang="en-US"/>
              <a:t>Steel Structures - </a:t>
            </a:r>
            <a:fld id="{1E859C6A-166B-4CD7-AA28-963CDAFE0F46}" type="slidenum">
              <a:rPr lang="en-US" smtClean="0"/>
              <a:pPr/>
              <a:t>10</a:t>
            </a:fld>
            <a:endParaRPr lang="en-US" dirty="0"/>
          </a:p>
        </p:txBody>
      </p:sp>
      <p:grpSp>
        <p:nvGrpSpPr>
          <p:cNvPr id="2" name="Group 1" descr="Moment-deflection diagram for beams with different governing limit states: lateral-torsional buckling and flexural yielding with strain hardening. Flexural yielding maintains high flexural strength over a relatively long range of deformation.&#10;&#10;Strain hardening behavior is typical if hinge occurs in a region of significant shear (moment diagram is not constant).  This is the typical situation, whereas the constant moment diagram in previous slide is really a laboratory idealization.  Mr is the yield moment that includes the effects of residual stress."/>
          <p:cNvGrpSpPr/>
          <p:nvPr/>
        </p:nvGrpSpPr>
        <p:grpSpPr>
          <a:xfrm>
            <a:off x="709789" y="1461911"/>
            <a:ext cx="7536744" cy="4159001"/>
            <a:chOff x="709789" y="1461911"/>
            <a:chExt cx="7536744" cy="4159001"/>
          </a:xfrm>
        </p:grpSpPr>
        <p:sp>
          <p:nvSpPr>
            <p:cNvPr id="59397" name="Line 23"/>
            <p:cNvSpPr>
              <a:spLocks noChangeShapeType="1"/>
            </p:cNvSpPr>
            <p:nvPr/>
          </p:nvSpPr>
          <p:spPr bwMode="auto">
            <a:xfrm>
              <a:off x="1491545" y="5270501"/>
              <a:ext cx="6505222" cy="1411"/>
            </a:xfrm>
            <a:prstGeom prst="line">
              <a:avLst/>
            </a:prstGeom>
            <a:noFill/>
            <a:ln w="12700">
              <a:solidFill>
                <a:srgbClr val="000000"/>
              </a:solidFill>
              <a:round/>
              <a:headEnd/>
              <a:tailEnd type="triangle" w="sm" len="lg"/>
            </a:ln>
          </p:spPr>
          <p:txBody>
            <a:bodyPr/>
            <a:lstStyle/>
            <a:p>
              <a:endParaRPr lang="en-US" sz="2133"/>
            </a:p>
          </p:txBody>
        </p:sp>
        <p:sp>
          <p:nvSpPr>
            <p:cNvPr id="59398" name="Line 24"/>
            <p:cNvSpPr>
              <a:spLocks noChangeShapeType="1"/>
            </p:cNvSpPr>
            <p:nvPr/>
          </p:nvSpPr>
          <p:spPr bwMode="auto">
            <a:xfrm flipV="1">
              <a:off x="1491545" y="1737078"/>
              <a:ext cx="1411" cy="3533422"/>
            </a:xfrm>
            <a:prstGeom prst="line">
              <a:avLst/>
            </a:prstGeom>
            <a:noFill/>
            <a:ln w="12700">
              <a:solidFill>
                <a:srgbClr val="000000"/>
              </a:solidFill>
              <a:round/>
              <a:headEnd/>
              <a:tailEnd type="triangle" w="sm" len="lg"/>
            </a:ln>
          </p:spPr>
          <p:txBody>
            <a:bodyPr/>
            <a:lstStyle/>
            <a:p>
              <a:endParaRPr lang="en-US" sz="2133"/>
            </a:p>
          </p:txBody>
        </p:sp>
        <p:sp>
          <p:nvSpPr>
            <p:cNvPr id="59399" name="Line 25"/>
            <p:cNvSpPr>
              <a:spLocks noChangeShapeType="1"/>
            </p:cNvSpPr>
            <p:nvPr/>
          </p:nvSpPr>
          <p:spPr bwMode="auto">
            <a:xfrm flipV="1">
              <a:off x="1491545" y="2868790"/>
              <a:ext cx="457200" cy="2401711"/>
            </a:xfrm>
            <a:prstGeom prst="line">
              <a:avLst/>
            </a:prstGeom>
            <a:noFill/>
            <a:ln w="31750">
              <a:solidFill>
                <a:srgbClr val="000000"/>
              </a:solidFill>
              <a:round/>
              <a:headEnd/>
              <a:tailEnd/>
            </a:ln>
          </p:spPr>
          <p:txBody>
            <a:bodyPr/>
            <a:lstStyle/>
            <a:p>
              <a:endParaRPr lang="en-US" sz="2133"/>
            </a:p>
          </p:txBody>
        </p:sp>
        <p:sp>
          <p:nvSpPr>
            <p:cNvPr id="59400" name="Freeform 26"/>
            <p:cNvSpPr>
              <a:spLocks/>
            </p:cNvSpPr>
            <p:nvPr/>
          </p:nvSpPr>
          <p:spPr bwMode="auto">
            <a:xfrm>
              <a:off x="3333044" y="2331155"/>
              <a:ext cx="1828800" cy="537634"/>
            </a:xfrm>
            <a:custGeom>
              <a:avLst/>
              <a:gdLst>
                <a:gd name="T0" fmla="*/ 0 w 960"/>
                <a:gd name="T1" fmla="*/ 0 h 282"/>
                <a:gd name="T2" fmla="*/ 2147483647 w 960"/>
                <a:gd name="T3" fmla="*/ 2147483647 h 282"/>
                <a:gd name="T4" fmla="*/ 2147483647 w 960"/>
                <a:gd name="T5" fmla="*/ 2147483647 h 282"/>
                <a:gd name="T6" fmla="*/ 2147483647 w 960"/>
                <a:gd name="T7" fmla="*/ 2147483647 h 282"/>
                <a:gd name="T8" fmla="*/ 2147483647 w 960"/>
                <a:gd name="T9" fmla="*/ 2147483647 h 282"/>
                <a:gd name="T10" fmla="*/ 2147483647 w 960"/>
                <a:gd name="T11" fmla="*/ 2147483647 h 282"/>
                <a:gd name="T12" fmla="*/ 2147483647 w 960"/>
                <a:gd name="T13" fmla="*/ 2147483647 h 282"/>
                <a:gd name="T14" fmla="*/ 2147483647 w 960"/>
                <a:gd name="T15" fmla="*/ 2147483647 h 282"/>
                <a:gd name="T16" fmla="*/ 2147483647 w 960"/>
                <a:gd name="T17" fmla="*/ 2147483647 h 282"/>
                <a:gd name="T18" fmla="*/ 2147483647 w 960"/>
                <a:gd name="T19" fmla="*/ 2147483647 h 282"/>
                <a:gd name="T20" fmla="*/ 2147483647 w 960"/>
                <a:gd name="T21" fmla="*/ 2147483647 h 282"/>
                <a:gd name="T22" fmla="*/ 2147483647 w 960"/>
                <a:gd name="T23" fmla="*/ 2147483647 h 282"/>
                <a:gd name="T24" fmla="*/ 2147483647 w 960"/>
                <a:gd name="T25" fmla="*/ 2147483647 h 282"/>
                <a:gd name="T26" fmla="*/ 2147483647 w 960"/>
                <a:gd name="T27" fmla="*/ 2147483647 h 282"/>
                <a:gd name="T28" fmla="*/ 2147483647 w 960"/>
                <a:gd name="T29" fmla="*/ 2147483647 h 282"/>
                <a:gd name="T30" fmla="*/ 2147483647 w 960"/>
                <a:gd name="T31" fmla="*/ 2147483647 h 282"/>
                <a:gd name="T32" fmla="*/ 2147483647 w 960"/>
                <a:gd name="T33" fmla="*/ 2147483647 h 2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960"/>
                <a:gd name="T52" fmla="*/ 0 h 282"/>
                <a:gd name="T53" fmla="*/ 960 w 960"/>
                <a:gd name="T54" fmla="*/ 282 h 2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960" h="282">
                  <a:moveTo>
                    <a:pt x="0" y="0"/>
                  </a:moveTo>
                  <a:lnTo>
                    <a:pt x="66" y="12"/>
                  </a:lnTo>
                  <a:lnTo>
                    <a:pt x="132" y="24"/>
                  </a:lnTo>
                  <a:lnTo>
                    <a:pt x="204" y="36"/>
                  </a:lnTo>
                  <a:lnTo>
                    <a:pt x="264" y="54"/>
                  </a:lnTo>
                  <a:lnTo>
                    <a:pt x="330" y="66"/>
                  </a:lnTo>
                  <a:lnTo>
                    <a:pt x="396" y="84"/>
                  </a:lnTo>
                  <a:lnTo>
                    <a:pt x="456" y="102"/>
                  </a:lnTo>
                  <a:lnTo>
                    <a:pt x="516" y="120"/>
                  </a:lnTo>
                  <a:lnTo>
                    <a:pt x="576" y="138"/>
                  </a:lnTo>
                  <a:lnTo>
                    <a:pt x="636" y="156"/>
                  </a:lnTo>
                  <a:lnTo>
                    <a:pt x="690" y="174"/>
                  </a:lnTo>
                  <a:lnTo>
                    <a:pt x="750" y="192"/>
                  </a:lnTo>
                  <a:lnTo>
                    <a:pt x="804" y="216"/>
                  </a:lnTo>
                  <a:lnTo>
                    <a:pt x="858" y="234"/>
                  </a:lnTo>
                  <a:lnTo>
                    <a:pt x="912" y="258"/>
                  </a:lnTo>
                  <a:lnTo>
                    <a:pt x="960" y="282"/>
                  </a:lnTo>
                </a:path>
              </a:pathLst>
            </a:custGeom>
            <a:noFill/>
            <a:ln w="38100">
              <a:solidFill>
                <a:srgbClr val="00B050"/>
              </a:solidFill>
              <a:prstDash val="lgDashDotDot"/>
              <a:round/>
              <a:headEnd/>
              <a:tailEnd/>
            </a:ln>
          </p:spPr>
          <p:txBody>
            <a:bodyPr/>
            <a:lstStyle/>
            <a:p>
              <a:endParaRPr lang="en-US" sz="2133"/>
            </a:p>
          </p:txBody>
        </p:sp>
        <p:sp>
          <p:nvSpPr>
            <p:cNvPr id="59401" name="Freeform 27"/>
            <p:cNvSpPr>
              <a:spLocks/>
            </p:cNvSpPr>
            <p:nvPr/>
          </p:nvSpPr>
          <p:spPr bwMode="auto">
            <a:xfrm>
              <a:off x="7140223" y="2263422"/>
              <a:ext cx="708378" cy="67733"/>
            </a:xfrm>
            <a:custGeom>
              <a:avLst/>
              <a:gdLst>
                <a:gd name="T0" fmla="*/ 0 w 372"/>
                <a:gd name="T1" fmla="*/ 2147483647 h 36"/>
                <a:gd name="T2" fmla="*/ 2147483647 w 372"/>
                <a:gd name="T3" fmla="*/ 2147483647 h 36"/>
                <a:gd name="T4" fmla="*/ 2147483647 w 372"/>
                <a:gd name="T5" fmla="*/ 2147483647 h 36"/>
                <a:gd name="T6" fmla="*/ 2147483647 w 372"/>
                <a:gd name="T7" fmla="*/ 2147483647 h 36"/>
                <a:gd name="T8" fmla="*/ 2147483647 w 372"/>
                <a:gd name="T9" fmla="*/ 2147483647 h 36"/>
                <a:gd name="T10" fmla="*/ 2147483647 w 372"/>
                <a:gd name="T11" fmla="*/ 2147483647 h 36"/>
                <a:gd name="T12" fmla="*/ 2147483647 w 372"/>
                <a:gd name="T13" fmla="*/ 2147483647 h 36"/>
                <a:gd name="T14" fmla="*/ 2147483647 w 372"/>
                <a:gd name="T15" fmla="*/ 2147483647 h 36"/>
                <a:gd name="T16" fmla="*/ 2147483647 w 372"/>
                <a:gd name="T17" fmla="*/ 2147483647 h 36"/>
                <a:gd name="T18" fmla="*/ 2147483647 w 372"/>
                <a:gd name="T19" fmla="*/ 2147483647 h 36"/>
                <a:gd name="T20" fmla="*/ 2147483647 w 372"/>
                <a:gd name="T21" fmla="*/ 2147483647 h 36"/>
                <a:gd name="T22" fmla="*/ 2147483647 w 372"/>
                <a:gd name="T23" fmla="*/ 2147483647 h 36"/>
                <a:gd name="T24" fmla="*/ 2147483647 w 372"/>
                <a:gd name="T25" fmla="*/ 2147483647 h 36"/>
                <a:gd name="T26" fmla="*/ 2147483647 w 372"/>
                <a:gd name="T27" fmla="*/ 2147483647 h 36"/>
                <a:gd name="T28" fmla="*/ 2147483647 w 372"/>
                <a:gd name="T29" fmla="*/ 2147483647 h 36"/>
                <a:gd name="T30" fmla="*/ 2147483647 w 372"/>
                <a:gd name="T31" fmla="*/ 0 h 36"/>
                <a:gd name="T32" fmla="*/ 2147483647 w 372"/>
                <a:gd name="T33" fmla="*/ 0 h 36"/>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72"/>
                <a:gd name="T52" fmla="*/ 0 h 36"/>
                <a:gd name="T53" fmla="*/ 372 w 372"/>
                <a:gd name="T54" fmla="*/ 36 h 36"/>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72" h="36">
                  <a:moveTo>
                    <a:pt x="0" y="36"/>
                  </a:moveTo>
                  <a:lnTo>
                    <a:pt x="36" y="36"/>
                  </a:lnTo>
                  <a:lnTo>
                    <a:pt x="72" y="30"/>
                  </a:lnTo>
                  <a:lnTo>
                    <a:pt x="108" y="30"/>
                  </a:lnTo>
                  <a:lnTo>
                    <a:pt x="138" y="30"/>
                  </a:lnTo>
                  <a:lnTo>
                    <a:pt x="168" y="24"/>
                  </a:lnTo>
                  <a:lnTo>
                    <a:pt x="192" y="24"/>
                  </a:lnTo>
                  <a:lnTo>
                    <a:pt x="222" y="24"/>
                  </a:lnTo>
                  <a:lnTo>
                    <a:pt x="246" y="18"/>
                  </a:lnTo>
                  <a:lnTo>
                    <a:pt x="264" y="18"/>
                  </a:lnTo>
                  <a:lnTo>
                    <a:pt x="288" y="12"/>
                  </a:lnTo>
                  <a:lnTo>
                    <a:pt x="306" y="12"/>
                  </a:lnTo>
                  <a:lnTo>
                    <a:pt x="324" y="12"/>
                  </a:lnTo>
                  <a:lnTo>
                    <a:pt x="336" y="6"/>
                  </a:lnTo>
                  <a:lnTo>
                    <a:pt x="354" y="6"/>
                  </a:lnTo>
                  <a:lnTo>
                    <a:pt x="360" y="0"/>
                  </a:lnTo>
                  <a:lnTo>
                    <a:pt x="372" y="0"/>
                  </a:lnTo>
                </a:path>
              </a:pathLst>
            </a:custGeom>
            <a:noFill/>
            <a:ln w="31750">
              <a:solidFill>
                <a:srgbClr val="000000"/>
              </a:solidFill>
              <a:round/>
              <a:headEnd/>
              <a:tailEnd/>
            </a:ln>
          </p:spPr>
          <p:txBody>
            <a:bodyPr/>
            <a:lstStyle/>
            <a:p>
              <a:endParaRPr lang="en-US" sz="2133"/>
            </a:p>
          </p:txBody>
        </p:sp>
        <p:sp>
          <p:nvSpPr>
            <p:cNvPr id="59402" name="Freeform 28"/>
            <p:cNvSpPr>
              <a:spLocks/>
            </p:cNvSpPr>
            <p:nvPr/>
          </p:nvSpPr>
          <p:spPr bwMode="auto">
            <a:xfrm>
              <a:off x="7140223" y="2331156"/>
              <a:ext cx="822678" cy="286456"/>
            </a:xfrm>
            <a:custGeom>
              <a:avLst/>
              <a:gdLst>
                <a:gd name="T0" fmla="*/ 0 w 432"/>
                <a:gd name="T1" fmla="*/ 0 h 150"/>
                <a:gd name="T2" fmla="*/ 2147483647 w 432"/>
                <a:gd name="T3" fmla="*/ 2147483647 h 150"/>
                <a:gd name="T4" fmla="*/ 2147483647 w 432"/>
                <a:gd name="T5" fmla="*/ 2147483647 h 150"/>
                <a:gd name="T6" fmla="*/ 2147483647 w 432"/>
                <a:gd name="T7" fmla="*/ 2147483647 h 150"/>
                <a:gd name="T8" fmla="*/ 2147483647 w 432"/>
                <a:gd name="T9" fmla="*/ 2147483647 h 150"/>
                <a:gd name="T10" fmla="*/ 2147483647 w 432"/>
                <a:gd name="T11" fmla="*/ 2147483647 h 150"/>
                <a:gd name="T12" fmla="*/ 2147483647 w 432"/>
                <a:gd name="T13" fmla="*/ 2147483647 h 150"/>
                <a:gd name="T14" fmla="*/ 2147483647 w 432"/>
                <a:gd name="T15" fmla="*/ 2147483647 h 150"/>
                <a:gd name="T16" fmla="*/ 2147483647 w 432"/>
                <a:gd name="T17" fmla="*/ 2147483647 h 150"/>
                <a:gd name="T18" fmla="*/ 2147483647 w 432"/>
                <a:gd name="T19" fmla="*/ 2147483647 h 150"/>
                <a:gd name="T20" fmla="*/ 2147483647 w 432"/>
                <a:gd name="T21" fmla="*/ 2147483647 h 150"/>
                <a:gd name="T22" fmla="*/ 2147483647 w 432"/>
                <a:gd name="T23" fmla="*/ 2147483647 h 150"/>
                <a:gd name="T24" fmla="*/ 2147483647 w 432"/>
                <a:gd name="T25" fmla="*/ 2147483647 h 150"/>
                <a:gd name="T26" fmla="*/ 2147483647 w 432"/>
                <a:gd name="T27" fmla="*/ 2147483647 h 150"/>
                <a:gd name="T28" fmla="*/ 2147483647 w 432"/>
                <a:gd name="T29" fmla="*/ 2147483647 h 150"/>
                <a:gd name="T30" fmla="*/ 2147483647 w 432"/>
                <a:gd name="T31" fmla="*/ 2147483647 h 150"/>
                <a:gd name="T32" fmla="*/ 2147483647 w 432"/>
                <a:gd name="T33" fmla="*/ 2147483647 h 150"/>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432"/>
                <a:gd name="T52" fmla="*/ 0 h 150"/>
                <a:gd name="T53" fmla="*/ 432 w 432"/>
                <a:gd name="T54" fmla="*/ 150 h 150"/>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432" h="150">
                  <a:moveTo>
                    <a:pt x="0" y="0"/>
                  </a:moveTo>
                  <a:lnTo>
                    <a:pt x="36" y="6"/>
                  </a:lnTo>
                  <a:lnTo>
                    <a:pt x="72" y="18"/>
                  </a:lnTo>
                  <a:lnTo>
                    <a:pt x="108" y="30"/>
                  </a:lnTo>
                  <a:lnTo>
                    <a:pt x="138" y="36"/>
                  </a:lnTo>
                  <a:lnTo>
                    <a:pt x="174" y="48"/>
                  </a:lnTo>
                  <a:lnTo>
                    <a:pt x="204" y="54"/>
                  </a:lnTo>
                  <a:lnTo>
                    <a:pt x="228" y="66"/>
                  </a:lnTo>
                  <a:lnTo>
                    <a:pt x="258" y="72"/>
                  </a:lnTo>
                  <a:lnTo>
                    <a:pt x="282" y="84"/>
                  </a:lnTo>
                  <a:lnTo>
                    <a:pt x="312" y="90"/>
                  </a:lnTo>
                  <a:lnTo>
                    <a:pt x="336" y="102"/>
                  </a:lnTo>
                  <a:lnTo>
                    <a:pt x="354" y="108"/>
                  </a:lnTo>
                  <a:lnTo>
                    <a:pt x="378" y="120"/>
                  </a:lnTo>
                  <a:lnTo>
                    <a:pt x="396" y="132"/>
                  </a:lnTo>
                  <a:lnTo>
                    <a:pt x="414" y="138"/>
                  </a:lnTo>
                  <a:lnTo>
                    <a:pt x="432" y="150"/>
                  </a:lnTo>
                </a:path>
              </a:pathLst>
            </a:custGeom>
            <a:noFill/>
            <a:ln w="38100">
              <a:solidFill>
                <a:schemeClr val="tx1"/>
              </a:solidFill>
              <a:prstDash val="lgDashDot"/>
              <a:round/>
              <a:headEnd/>
              <a:tailEnd/>
            </a:ln>
          </p:spPr>
          <p:txBody>
            <a:bodyPr/>
            <a:lstStyle/>
            <a:p>
              <a:endParaRPr lang="en-US" sz="2133"/>
            </a:p>
          </p:txBody>
        </p:sp>
        <p:sp>
          <p:nvSpPr>
            <p:cNvPr id="59403" name="Freeform 29"/>
            <p:cNvSpPr>
              <a:spLocks/>
            </p:cNvSpPr>
            <p:nvPr/>
          </p:nvSpPr>
          <p:spPr bwMode="auto">
            <a:xfrm>
              <a:off x="1731434" y="4000501"/>
              <a:ext cx="2092677" cy="275166"/>
            </a:xfrm>
            <a:custGeom>
              <a:avLst/>
              <a:gdLst>
                <a:gd name="T0" fmla="*/ 0 w 1098"/>
                <a:gd name="T1" fmla="*/ 0 h 144"/>
                <a:gd name="T2" fmla="*/ 2147483647 w 1098"/>
                <a:gd name="T3" fmla="*/ 0 h 144"/>
                <a:gd name="T4" fmla="*/ 2147483647 w 1098"/>
                <a:gd name="T5" fmla="*/ 0 h 144"/>
                <a:gd name="T6" fmla="*/ 2147483647 w 1098"/>
                <a:gd name="T7" fmla="*/ 0 h 144"/>
                <a:gd name="T8" fmla="*/ 2147483647 w 1098"/>
                <a:gd name="T9" fmla="*/ 0 h 144"/>
                <a:gd name="T10" fmla="*/ 2147483647 w 1098"/>
                <a:gd name="T11" fmla="*/ 0 h 144"/>
                <a:gd name="T12" fmla="*/ 2147483647 w 1098"/>
                <a:gd name="T13" fmla="*/ 0 h 144"/>
                <a:gd name="T14" fmla="*/ 2147483647 w 1098"/>
                <a:gd name="T15" fmla="*/ 0 h 144"/>
                <a:gd name="T16" fmla="*/ 2147483647 w 1098"/>
                <a:gd name="T17" fmla="*/ 0 h 144"/>
                <a:gd name="T18" fmla="*/ 2147483647 w 1098"/>
                <a:gd name="T19" fmla="*/ 0 h 144"/>
                <a:gd name="T20" fmla="*/ 2147483647 w 1098"/>
                <a:gd name="T21" fmla="*/ 0 h 144"/>
                <a:gd name="T22" fmla="*/ 2147483647 w 1098"/>
                <a:gd name="T23" fmla="*/ 0 h 144"/>
                <a:gd name="T24" fmla="*/ 2147483647 w 1098"/>
                <a:gd name="T25" fmla="*/ 0 h 144"/>
                <a:gd name="T26" fmla="*/ 2147483647 w 1098"/>
                <a:gd name="T27" fmla="*/ 0 h 144"/>
                <a:gd name="T28" fmla="*/ 2147483647 w 1098"/>
                <a:gd name="T29" fmla="*/ 0 h 144"/>
                <a:gd name="T30" fmla="*/ 2147483647 w 1098"/>
                <a:gd name="T31" fmla="*/ 0 h 144"/>
                <a:gd name="T32" fmla="*/ 2147483647 w 1098"/>
                <a:gd name="T33" fmla="*/ 0 h 144"/>
                <a:gd name="T34" fmla="*/ 2147483647 w 1098"/>
                <a:gd name="T35" fmla="*/ 0 h 144"/>
                <a:gd name="T36" fmla="*/ 2147483647 w 1098"/>
                <a:gd name="T37" fmla="*/ 0 h 144"/>
                <a:gd name="T38" fmla="*/ 2147483647 w 1098"/>
                <a:gd name="T39" fmla="*/ 0 h 144"/>
                <a:gd name="T40" fmla="*/ 2147483647 w 1098"/>
                <a:gd name="T41" fmla="*/ 0 h 144"/>
                <a:gd name="T42" fmla="*/ 2147483647 w 1098"/>
                <a:gd name="T43" fmla="*/ 0 h 144"/>
                <a:gd name="T44" fmla="*/ 2147483647 w 1098"/>
                <a:gd name="T45" fmla="*/ 0 h 144"/>
                <a:gd name="T46" fmla="*/ 2147483647 w 1098"/>
                <a:gd name="T47" fmla="*/ 0 h 144"/>
                <a:gd name="T48" fmla="*/ 2147483647 w 1098"/>
                <a:gd name="T49" fmla="*/ 0 h 144"/>
                <a:gd name="T50" fmla="*/ 2147483647 w 1098"/>
                <a:gd name="T51" fmla="*/ 0 h 144"/>
                <a:gd name="T52" fmla="*/ 2147483647 w 1098"/>
                <a:gd name="T53" fmla="*/ 0 h 144"/>
                <a:gd name="T54" fmla="*/ 2147483647 w 1098"/>
                <a:gd name="T55" fmla="*/ 2147483647 h 144"/>
                <a:gd name="T56" fmla="*/ 2147483647 w 1098"/>
                <a:gd name="T57" fmla="*/ 2147483647 h 144"/>
                <a:gd name="T58" fmla="*/ 2147483647 w 1098"/>
                <a:gd name="T59" fmla="*/ 2147483647 h 144"/>
                <a:gd name="T60" fmla="*/ 2147483647 w 1098"/>
                <a:gd name="T61" fmla="*/ 2147483647 h 144"/>
                <a:gd name="T62" fmla="*/ 2147483647 w 1098"/>
                <a:gd name="T63" fmla="*/ 2147483647 h 144"/>
                <a:gd name="T64" fmla="*/ 2147483647 w 1098"/>
                <a:gd name="T65" fmla="*/ 2147483647 h 144"/>
                <a:gd name="T66" fmla="*/ 2147483647 w 1098"/>
                <a:gd name="T67" fmla="*/ 2147483647 h 144"/>
                <a:gd name="T68" fmla="*/ 2147483647 w 1098"/>
                <a:gd name="T69" fmla="*/ 2147483647 h 144"/>
                <a:gd name="T70" fmla="*/ 2147483647 w 1098"/>
                <a:gd name="T71" fmla="*/ 2147483647 h 144"/>
                <a:gd name="T72" fmla="*/ 2147483647 w 1098"/>
                <a:gd name="T73" fmla="*/ 2147483647 h 144"/>
                <a:gd name="T74" fmla="*/ 2147483647 w 1098"/>
                <a:gd name="T75" fmla="*/ 2147483647 h 144"/>
                <a:gd name="T76" fmla="*/ 2147483647 w 1098"/>
                <a:gd name="T77" fmla="*/ 2147483647 h 144"/>
                <a:gd name="T78" fmla="*/ 2147483647 w 1098"/>
                <a:gd name="T79" fmla="*/ 2147483647 h 144"/>
                <a:gd name="T80" fmla="*/ 2147483647 w 1098"/>
                <a:gd name="T81" fmla="*/ 2147483647 h 144"/>
                <a:gd name="T82" fmla="*/ 2147483647 w 1098"/>
                <a:gd name="T83" fmla="*/ 2147483647 h 144"/>
                <a:gd name="T84" fmla="*/ 2147483647 w 1098"/>
                <a:gd name="T85" fmla="*/ 2147483647 h 144"/>
                <a:gd name="T86" fmla="*/ 2147483647 w 1098"/>
                <a:gd name="T87" fmla="*/ 2147483647 h 144"/>
                <a:gd name="T88" fmla="*/ 2147483647 w 1098"/>
                <a:gd name="T89" fmla="*/ 2147483647 h 144"/>
                <a:gd name="T90" fmla="*/ 2147483647 w 1098"/>
                <a:gd name="T91" fmla="*/ 2147483647 h 144"/>
                <a:gd name="T92" fmla="*/ 2147483647 w 1098"/>
                <a:gd name="T93" fmla="*/ 2147483647 h 144"/>
                <a:gd name="T94" fmla="*/ 2147483647 w 1098"/>
                <a:gd name="T95" fmla="*/ 2147483647 h 144"/>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w 1098"/>
                <a:gd name="T145" fmla="*/ 0 h 144"/>
                <a:gd name="T146" fmla="*/ 1098 w 1098"/>
                <a:gd name="T147" fmla="*/ 144 h 144"/>
              </a:gdLst>
              <a:ahLst/>
              <a:cxnLst>
                <a:cxn ang="T96">
                  <a:pos x="T0" y="T1"/>
                </a:cxn>
                <a:cxn ang="T97">
                  <a:pos x="T2" y="T3"/>
                </a:cxn>
                <a:cxn ang="T98">
                  <a:pos x="T4" y="T5"/>
                </a:cxn>
                <a:cxn ang="T99">
                  <a:pos x="T6" y="T7"/>
                </a:cxn>
                <a:cxn ang="T100">
                  <a:pos x="T8" y="T9"/>
                </a:cxn>
                <a:cxn ang="T101">
                  <a:pos x="T10" y="T11"/>
                </a:cxn>
                <a:cxn ang="T102">
                  <a:pos x="T12" y="T13"/>
                </a:cxn>
                <a:cxn ang="T103">
                  <a:pos x="T14" y="T15"/>
                </a:cxn>
                <a:cxn ang="T104">
                  <a:pos x="T16" y="T17"/>
                </a:cxn>
                <a:cxn ang="T105">
                  <a:pos x="T18" y="T19"/>
                </a:cxn>
                <a:cxn ang="T106">
                  <a:pos x="T20" y="T21"/>
                </a:cxn>
                <a:cxn ang="T107">
                  <a:pos x="T22" y="T23"/>
                </a:cxn>
                <a:cxn ang="T108">
                  <a:pos x="T24" y="T25"/>
                </a:cxn>
                <a:cxn ang="T109">
                  <a:pos x="T26" y="T27"/>
                </a:cxn>
                <a:cxn ang="T110">
                  <a:pos x="T28" y="T29"/>
                </a:cxn>
                <a:cxn ang="T111">
                  <a:pos x="T30" y="T31"/>
                </a:cxn>
                <a:cxn ang="T112">
                  <a:pos x="T32" y="T33"/>
                </a:cxn>
                <a:cxn ang="T113">
                  <a:pos x="T34" y="T35"/>
                </a:cxn>
                <a:cxn ang="T114">
                  <a:pos x="T36" y="T37"/>
                </a:cxn>
                <a:cxn ang="T115">
                  <a:pos x="T38" y="T39"/>
                </a:cxn>
                <a:cxn ang="T116">
                  <a:pos x="T40" y="T41"/>
                </a:cxn>
                <a:cxn ang="T117">
                  <a:pos x="T42" y="T43"/>
                </a:cxn>
                <a:cxn ang="T118">
                  <a:pos x="T44" y="T45"/>
                </a:cxn>
                <a:cxn ang="T119">
                  <a:pos x="T46" y="T47"/>
                </a:cxn>
                <a:cxn ang="T120">
                  <a:pos x="T48" y="T49"/>
                </a:cxn>
                <a:cxn ang="T121">
                  <a:pos x="T50" y="T51"/>
                </a:cxn>
                <a:cxn ang="T122">
                  <a:pos x="T52" y="T53"/>
                </a:cxn>
                <a:cxn ang="T123">
                  <a:pos x="T54" y="T55"/>
                </a:cxn>
                <a:cxn ang="T124">
                  <a:pos x="T56" y="T57"/>
                </a:cxn>
                <a:cxn ang="T125">
                  <a:pos x="T58" y="T59"/>
                </a:cxn>
                <a:cxn ang="T126">
                  <a:pos x="T60" y="T61"/>
                </a:cxn>
                <a:cxn ang="T127">
                  <a:pos x="T62" y="T63"/>
                </a:cxn>
                <a:cxn ang="T128">
                  <a:pos x="T64" y="T65"/>
                </a:cxn>
                <a:cxn ang="T129">
                  <a:pos x="T66" y="T67"/>
                </a:cxn>
                <a:cxn ang="T130">
                  <a:pos x="T68" y="T69"/>
                </a:cxn>
                <a:cxn ang="T131">
                  <a:pos x="T70" y="T71"/>
                </a:cxn>
                <a:cxn ang="T132">
                  <a:pos x="T72" y="T73"/>
                </a:cxn>
                <a:cxn ang="T133">
                  <a:pos x="T74" y="T75"/>
                </a:cxn>
                <a:cxn ang="T134">
                  <a:pos x="T76" y="T77"/>
                </a:cxn>
                <a:cxn ang="T135">
                  <a:pos x="T78" y="T79"/>
                </a:cxn>
                <a:cxn ang="T136">
                  <a:pos x="T80" y="T81"/>
                </a:cxn>
                <a:cxn ang="T137">
                  <a:pos x="T82" y="T83"/>
                </a:cxn>
                <a:cxn ang="T138">
                  <a:pos x="T84" y="T85"/>
                </a:cxn>
                <a:cxn ang="T139">
                  <a:pos x="T86" y="T87"/>
                </a:cxn>
                <a:cxn ang="T140">
                  <a:pos x="T88" y="T89"/>
                </a:cxn>
                <a:cxn ang="T141">
                  <a:pos x="T90" y="T91"/>
                </a:cxn>
                <a:cxn ang="T142">
                  <a:pos x="T92" y="T93"/>
                </a:cxn>
                <a:cxn ang="T143">
                  <a:pos x="T94" y="T95"/>
                </a:cxn>
              </a:cxnLst>
              <a:rect l="T144" t="T145" r="T146" b="T147"/>
              <a:pathLst>
                <a:path w="1098" h="144">
                  <a:moveTo>
                    <a:pt x="0" y="0"/>
                  </a:moveTo>
                  <a:lnTo>
                    <a:pt x="150" y="0"/>
                  </a:lnTo>
                  <a:lnTo>
                    <a:pt x="276" y="0"/>
                  </a:lnTo>
                  <a:lnTo>
                    <a:pt x="390" y="0"/>
                  </a:lnTo>
                  <a:lnTo>
                    <a:pt x="486" y="0"/>
                  </a:lnTo>
                  <a:lnTo>
                    <a:pt x="564" y="0"/>
                  </a:lnTo>
                  <a:lnTo>
                    <a:pt x="636" y="0"/>
                  </a:lnTo>
                  <a:lnTo>
                    <a:pt x="690" y="0"/>
                  </a:lnTo>
                  <a:lnTo>
                    <a:pt x="732" y="0"/>
                  </a:lnTo>
                  <a:lnTo>
                    <a:pt x="768" y="0"/>
                  </a:lnTo>
                  <a:lnTo>
                    <a:pt x="798" y="0"/>
                  </a:lnTo>
                  <a:lnTo>
                    <a:pt x="816" y="0"/>
                  </a:lnTo>
                  <a:lnTo>
                    <a:pt x="828" y="0"/>
                  </a:lnTo>
                  <a:lnTo>
                    <a:pt x="840" y="0"/>
                  </a:lnTo>
                  <a:lnTo>
                    <a:pt x="846" y="0"/>
                  </a:lnTo>
                  <a:lnTo>
                    <a:pt x="852" y="0"/>
                  </a:lnTo>
                  <a:lnTo>
                    <a:pt x="858" y="0"/>
                  </a:lnTo>
                  <a:lnTo>
                    <a:pt x="864" y="0"/>
                  </a:lnTo>
                  <a:lnTo>
                    <a:pt x="870" y="0"/>
                  </a:lnTo>
                  <a:lnTo>
                    <a:pt x="876" y="0"/>
                  </a:lnTo>
                  <a:lnTo>
                    <a:pt x="882" y="0"/>
                  </a:lnTo>
                  <a:lnTo>
                    <a:pt x="888" y="6"/>
                  </a:lnTo>
                  <a:lnTo>
                    <a:pt x="894" y="6"/>
                  </a:lnTo>
                  <a:lnTo>
                    <a:pt x="900" y="6"/>
                  </a:lnTo>
                  <a:lnTo>
                    <a:pt x="906" y="12"/>
                  </a:lnTo>
                  <a:lnTo>
                    <a:pt x="918" y="12"/>
                  </a:lnTo>
                  <a:lnTo>
                    <a:pt x="924" y="12"/>
                  </a:lnTo>
                  <a:lnTo>
                    <a:pt x="930" y="18"/>
                  </a:lnTo>
                  <a:lnTo>
                    <a:pt x="942" y="18"/>
                  </a:lnTo>
                  <a:lnTo>
                    <a:pt x="948" y="24"/>
                  </a:lnTo>
                  <a:lnTo>
                    <a:pt x="960" y="30"/>
                  </a:lnTo>
                  <a:lnTo>
                    <a:pt x="972" y="36"/>
                  </a:lnTo>
                  <a:lnTo>
                    <a:pt x="978" y="42"/>
                  </a:lnTo>
                  <a:lnTo>
                    <a:pt x="990" y="48"/>
                  </a:lnTo>
                  <a:lnTo>
                    <a:pt x="1002" y="54"/>
                  </a:lnTo>
                  <a:lnTo>
                    <a:pt x="1014" y="66"/>
                  </a:lnTo>
                  <a:lnTo>
                    <a:pt x="1026" y="72"/>
                  </a:lnTo>
                  <a:lnTo>
                    <a:pt x="1044" y="84"/>
                  </a:lnTo>
                  <a:lnTo>
                    <a:pt x="1056" y="102"/>
                  </a:lnTo>
                  <a:lnTo>
                    <a:pt x="1068" y="114"/>
                  </a:lnTo>
                  <a:lnTo>
                    <a:pt x="1080" y="132"/>
                  </a:lnTo>
                  <a:lnTo>
                    <a:pt x="1098" y="144"/>
                  </a:lnTo>
                </a:path>
              </a:pathLst>
            </a:custGeom>
            <a:noFill/>
            <a:ln w="38100">
              <a:solidFill>
                <a:schemeClr val="tx1"/>
              </a:solidFill>
              <a:prstDash val="lgDashDot"/>
              <a:round/>
              <a:headEnd/>
              <a:tailEnd/>
            </a:ln>
          </p:spPr>
          <p:txBody>
            <a:bodyPr/>
            <a:lstStyle/>
            <a:p>
              <a:endParaRPr lang="en-US" sz="2133"/>
            </a:p>
          </p:txBody>
        </p:sp>
        <p:sp>
          <p:nvSpPr>
            <p:cNvPr id="59404" name="Freeform 30"/>
            <p:cNvSpPr>
              <a:spLocks/>
            </p:cNvSpPr>
            <p:nvPr/>
          </p:nvSpPr>
          <p:spPr bwMode="auto">
            <a:xfrm>
              <a:off x="2681111" y="1873956"/>
              <a:ext cx="3966634" cy="685800"/>
            </a:xfrm>
            <a:custGeom>
              <a:avLst/>
              <a:gdLst>
                <a:gd name="T0" fmla="*/ 0 w 2082"/>
                <a:gd name="T1" fmla="*/ 2147483647 h 360"/>
                <a:gd name="T2" fmla="*/ 2147483647 w 2082"/>
                <a:gd name="T3" fmla="*/ 2147483647 h 360"/>
                <a:gd name="T4" fmla="*/ 2147483647 w 2082"/>
                <a:gd name="T5" fmla="*/ 2147483647 h 360"/>
                <a:gd name="T6" fmla="*/ 2147483647 w 2082"/>
                <a:gd name="T7" fmla="*/ 2147483647 h 360"/>
                <a:gd name="T8" fmla="*/ 2147483647 w 2082"/>
                <a:gd name="T9" fmla="*/ 2147483647 h 360"/>
                <a:gd name="T10" fmla="*/ 2147483647 w 2082"/>
                <a:gd name="T11" fmla="*/ 2147483647 h 360"/>
                <a:gd name="T12" fmla="*/ 2147483647 w 2082"/>
                <a:gd name="T13" fmla="*/ 2147483647 h 360"/>
                <a:gd name="T14" fmla="*/ 2147483647 w 2082"/>
                <a:gd name="T15" fmla="*/ 2147483647 h 360"/>
                <a:gd name="T16" fmla="*/ 2147483647 w 2082"/>
                <a:gd name="T17" fmla="*/ 2147483647 h 360"/>
                <a:gd name="T18" fmla="*/ 2147483647 w 2082"/>
                <a:gd name="T19" fmla="*/ 2147483647 h 360"/>
                <a:gd name="T20" fmla="*/ 2147483647 w 2082"/>
                <a:gd name="T21" fmla="*/ 2147483647 h 360"/>
                <a:gd name="T22" fmla="*/ 2147483647 w 2082"/>
                <a:gd name="T23" fmla="*/ 2147483647 h 360"/>
                <a:gd name="T24" fmla="*/ 2147483647 w 2082"/>
                <a:gd name="T25" fmla="*/ 2147483647 h 360"/>
                <a:gd name="T26" fmla="*/ 2147483647 w 2082"/>
                <a:gd name="T27" fmla="*/ 2147483647 h 360"/>
                <a:gd name="T28" fmla="*/ 2147483647 w 2082"/>
                <a:gd name="T29" fmla="*/ 2147483647 h 360"/>
                <a:gd name="T30" fmla="*/ 2147483647 w 2082"/>
                <a:gd name="T31" fmla="*/ 2147483647 h 360"/>
                <a:gd name="T32" fmla="*/ 2147483647 w 2082"/>
                <a:gd name="T33" fmla="*/ 2147483647 h 360"/>
                <a:gd name="T34" fmla="*/ 2147483647 w 2082"/>
                <a:gd name="T35" fmla="*/ 2147483647 h 360"/>
                <a:gd name="T36" fmla="*/ 2147483647 w 2082"/>
                <a:gd name="T37" fmla="*/ 2147483647 h 360"/>
                <a:gd name="T38" fmla="*/ 2147483647 w 2082"/>
                <a:gd name="T39" fmla="*/ 2147483647 h 360"/>
                <a:gd name="T40" fmla="*/ 2147483647 w 2082"/>
                <a:gd name="T41" fmla="*/ 2147483647 h 360"/>
                <a:gd name="T42" fmla="*/ 2147483647 w 2082"/>
                <a:gd name="T43" fmla="*/ 2147483647 h 360"/>
                <a:gd name="T44" fmla="*/ 2147483647 w 2082"/>
                <a:gd name="T45" fmla="*/ 0 h 360"/>
                <a:gd name="T46" fmla="*/ 2147483647 w 2082"/>
                <a:gd name="T47" fmla="*/ 0 h 360"/>
                <a:gd name="T48" fmla="*/ 2147483647 w 2082"/>
                <a:gd name="T49" fmla="*/ 2147483647 h 360"/>
                <a:gd name="T50" fmla="*/ 2147483647 w 2082"/>
                <a:gd name="T51" fmla="*/ 2147483647 h 360"/>
                <a:gd name="T52" fmla="*/ 2147483647 w 2082"/>
                <a:gd name="T53" fmla="*/ 2147483647 h 360"/>
                <a:gd name="T54" fmla="*/ 2147483647 w 2082"/>
                <a:gd name="T55" fmla="*/ 2147483647 h 360"/>
                <a:gd name="T56" fmla="*/ 2147483647 w 2082"/>
                <a:gd name="T57" fmla="*/ 2147483647 h 360"/>
                <a:gd name="T58" fmla="*/ 2147483647 w 2082"/>
                <a:gd name="T59" fmla="*/ 2147483647 h 360"/>
                <a:gd name="T60" fmla="*/ 2147483647 w 2082"/>
                <a:gd name="T61" fmla="*/ 2147483647 h 360"/>
                <a:gd name="T62" fmla="*/ 2147483647 w 2082"/>
                <a:gd name="T63" fmla="*/ 2147483647 h 360"/>
                <a:gd name="T64" fmla="*/ 2147483647 w 2082"/>
                <a:gd name="T65" fmla="*/ 2147483647 h 360"/>
                <a:gd name="T66" fmla="*/ 2147483647 w 2082"/>
                <a:gd name="T67" fmla="*/ 2147483647 h 360"/>
                <a:gd name="T68" fmla="*/ 2147483647 w 2082"/>
                <a:gd name="T69" fmla="*/ 2147483647 h 360"/>
                <a:gd name="T70" fmla="*/ 2147483647 w 2082"/>
                <a:gd name="T71" fmla="*/ 2147483647 h 360"/>
                <a:gd name="T72" fmla="*/ 2147483647 w 2082"/>
                <a:gd name="T73" fmla="*/ 2147483647 h 360"/>
                <a:gd name="T74" fmla="*/ 2147483647 w 2082"/>
                <a:gd name="T75" fmla="*/ 2147483647 h 360"/>
                <a:gd name="T76" fmla="*/ 2147483647 w 2082"/>
                <a:gd name="T77" fmla="*/ 2147483647 h 360"/>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w 2082"/>
                <a:gd name="T118" fmla="*/ 0 h 360"/>
                <a:gd name="T119" fmla="*/ 2082 w 2082"/>
                <a:gd name="T120" fmla="*/ 360 h 360"/>
              </a:gdLst>
              <a:ahLst/>
              <a:cxnLst>
                <a:cxn ang="T78">
                  <a:pos x="T0" y="T1"/>
                </a:cxn>
                <a:cxn ang="T79">
                  <a:pos x="T2" y="T3"/>
                </a:cxn>
                <a:cxn ang="T80">
                  <a:pos x="T4" y="T5"/>
                </a:cxn>
                <a:cxn ang="T81">
                  <a:pos x="T6" y="T7"/>
                </a:cxn>
                <a:cxn ang="T82">
                  <a:pos x="T8" y="T9"/>
                </a:cxn>
                <a:cxn ang="T83">
                  <a:pos x="T10" y="T11"/>
                </a:cxn>
                <a:cxn ang="T84">
                  <a:pos x="T12" y="T13"/>
                </a:cxn>
                <a:cxn ang="T85">
                  <a:pos x="T14" y="T15"/>
                </a:cxn>
                <a:cxn ang="T86">
                  <a:pos x="T16" y="T17"/>
                </a:cxn>
                <a:cxn ang="T87">
                  <a:pos x="T18" y="T19"/>
                </a:cxn>
                <a:cxn ang="T88">
                  <a:pos x="T20" y="T21"/>
                </a:cxn>
                <a:cxn ang="T89">
                  <a:pos x="T22" y="T23"/>
                </a:cxn>
                <a:cxn ang="T90">
                  <a:pos x="T24" y="T25"/>
                </a:cxn>
                <a:cxn ang="T91">
                  <a:pos x="T26" y="T27"/>
                </a:cxn>
                <a:cxn ang="T92">
                  <a:pos x="T28" y="T29"/>
                </a:cxn>
                <a:cxn ang="T93">
                  <a:pos x="T30" y="T31"/>
                </a:cxn>
                <a:cxn ang="T94">
                  <a:pos x="T32" y="T33"/>
                </a:cxn>
                <a:cxn ang="T95">
                  <a:pos x="T34" y="T35"/>
                </a:cxn>
                <a:cxn ang="T96">
                  <a:pos x="T36" y="T37"/>
                </a:cxn>
                <a:cxn ang="T97">
                  <a:pos x="T38" y="T39"/>
                </a:cxn>
                <a:cxn ang="T98">
                  <a:pos x="T40" y="T41"/>
                </a:cxn>
                <a:cxn ang="T99">
                  <a:pos x="T42" y="T43"/>
                </a:cxn>
                <a:cxn ang="T100">
                  <a:pos x="T44" y="T45"/>
                </a:cxn>
                <a:cxn ang="T101">
                  <a:pos x="T46" y="T47"/>
                </a:cxn>
                <a:cxn ang="T102">
                  <a:pos x="T48" y="T49"/>
                </a:cxn>
                <a:cxn ang="T103">
                  <a:pos x="T50" y="T51"/>
                </a:cxn>
                <a:cxn ang="T104">
                  <a:pos x="T52" y="T53"/>
                </a:cxn>
                <a:cxn ang="T105">
                  <a:pos x="T54" y="T55"/>
                </a:cxn>
                <a:cxn ang="T106">
                  <a:pos x="T56" y="T57"/>
                </a:cxn>
                <a:cxn ang="T107">
                  <a:pos x="T58" y="T59"/>
                </a:cxn>
                <a:cxn ang="T108">
                  <a:pos x="T60" y="T61"/>
                </a:cxn>
                <a:cxn ang="T109">
                  <a:pos x="T62" y="T63"/>
                </a:cxn>
                <a:cxn ang="T110">
                  <a:pos x="T64" y="T65"/>
                </a:cxn>
                <a:cxn ang="T111">
                  <a:pos x="T66" y="T67"/>
                </a:cxn>
                <a:cxn ang="T112">
                  <a:pos x="T68" y="T69"/>
                </a:cxn>
                <a:cxn ang="T113">
                  <a:pos x="T70" y="T71"/>
                </a:cxn>
                <a:cxn ang="T114">
                  <a:pos x="T72" y="T73"/>
                </a:cxn>
                <a:cxn ang="T115">
                  <a:pos x="T74" y="T75"/>
                </a:cxn>
                <a:cxn ang="T116">
                  <a:pos x="T76" y="T77"/>
                </a:cxn>
              </a:cxnLst>
              <a:rect l="T117" t="T118" r="T119" b="T120"/>
              <a:pathLst>
                <a:path w="2082" h="360">
                  <a:moveTo>
                    <a:pt x="0" y="240"/>
                  </a:moveTo>
                  <a:lnTo>
                    <a:pt x="0" y="240"/>
                  </a:lnTo>
                  <a:lnTo>
                    <a:pt x="6" y="240"/>
                  </a:lnTo>
                  <a:lnTo>
                    <a:pt x="12" y="240"/>
                  </a:lnTo>
                  <a:lnTo>
                    <a:pt x="18" y="234"/>
                  </a:lnTo>
                  <a:lnTo>
                    <a:pt x="24" y="234"/>
                  </a:lnTo>
                  <a:lnTo>
                    <a:pt x="30" y="234"/>
                  </a:lnTo>
                  <a:lnTo>
                    <a:pt x="42" y="228"/>
                  </a:lnTo>
                  <a:lnTo>
                    <a:pt x="54" y="228"/>
                  </a:lnTo>
                  <a:lnTo>
                    <a:pt x="72" y="222"/>
                  </a:lnTo>
                  <a:lnTo>
                    <a:pt x="90" y="222"/>
                  </a:lnTo>
                  <a:lnTo>
                    <a:pt x="114" y="216"/>
                  </a:lnTo>
                  <a:lnTo>
                    <a:pt x="138" y="210"/>
                  </a:lnTo>
                  <a:lnTo>
                    <a:pt x="168" y="204"/>
                  </a:lnTo>
                  <a:lnTo>
                    <a:pt x="198" y="192"/>
                  </a:lnTo>
                  <a:lnTo>
                    <a:pt x="234" y="186"/>
                  </a:lnTo>
                  <a:lnTo>
                    <a:pt x="276" y="180"/>
                  </a:lnTo>
                  <a:lnTo>
                    <a:pt x="318" y="168"/>
                  </a:lnTo>
                  <a:lnTo>
                    <a:pt x="360" y="156"/>
                  </a:lnTo>
                  <a:lnTo>
                    <a:pt x="408" y="150"/>
                  </a:lnTo>
                  <a:lnTo>
                    <a:pt x="456" y="138"/>
                  </a:lnTo>
                  <a:lnTo>
                    <a:pt x="498" y="126"/>
                  </a:lnTo>
                  <a:lnTo>
                    <a:pt x="546" y="120"/>
                  </a:lnTo>
                  <a:lnTo>
                    <a:pt x="594" y="108"/>
                  </a:lnTo>
                  <a:lnTo>
                    <a:pt x="642" y="96"/>
                  </a:lnTo>
                  <a:lnTo>
                    <a:pt x="690" y="84"/>
                  </a:lnTo>
                  <a:lnTo>
                    <a:pt x="732" y="78"/>
                  </a:lnTo>
                  <a:lnTo>
                    <a:pt x="774" y="66"/>
                  </a:lnTo>
                  <a:lnTo>
                    <a:pt x="816" y="60"/>
                  </a:lnTo>
                  <a:lnTo>
                    <a:pt x="852" y="48"/>
                  </a:lnTo>
                  <a:lnTo>
                    <a:pt x="888" y="42"/>
                  </a:lnTo>
                  <a:lnTo>
                    <a:pt x="918" y="36"/>
                  </a:lnTo>
                  <a:lnTo>
                    <a:pt x="948" y="30"/>
                  </a:lnTo>
                  <a:lnTo>
                    <a:pt x="972" y="24"/>
                  </a:lnTo>
                  <a:lnTo>
                    <a:pt x="996" y="24"/>
                  </a:lnTo>
                  <a:lnTo>
                    <a:pt x="1014" y="18"/>
                  </a:lnTo>
                  <a:lnTo>
                    <a:pt x="1032" y="12"/>
                  </a:lnTo>
                  <a:lnTo>
                    <a:pt x="1050" y="12"/>
                  </a:lnTo>
                  <a:lnTo>
                    <a:pt x="1062" y="6"/>
                  </a:lnTo>
                  <a:lnTo>
                    <a:pt x="1080" y="6"/>
                  </a:lnTo>
                  <a:lnTo>
                    <a:pt x="1092" y="6"/>
                  </a:lnTo>
                  <a:lnTo>
                    <a:pt x="1104" y="6"/>
                  </a:lnTo>
                  <a:lnTo>
                    <a:pt x="1110" y="6"/>
                  </a:lnTo>
                  <a:lnTo>
                    <a:pt x="1122" y="0"/>
                  </a:lnTo>
                  <a:lnTo>
                    <a:pt x="1134" y="0"/>
                  </a:lnTo>
                  <a:lnTo>
                    <a:pt x="1140" y="0"/>
                  </a:lnTo>
                  <a:lnTo>
                    <a:pt x="1152" y="0"/>
                  </a:lnTo>
                  <a:lnTo>
                    <a:pt x="1158" y="0"/>
                  </a:lnTo>
                  <a:lnTo>
                    <a:pt x="1170" y="6"/>
                  </a:lnTo>
                  <a:lnTo>
                    <a:pt x="1182" y="6"/>
                  </a:lnTo>
                  <a:lnTo>
                    <a:pt x="1194" y="6"/>
                  </a:lnTo>
                  <a:lnTo>
                    <a:pt x="1206" y="6"/>
                  </a:lnTo>
                  <a:lnTo>
                    <a:pt x="1218" y="12"/>
                  </a:lnTo>
                  <a:lnTo>
                    <a:pt x="1230" y="12"/>
                  </a:lnTo>
                  <a:lnTo>
                    <a:pt x="1248" y="18"/>
                  </a:lnTo>
                  <a:lnTo>
                    <a:pt x="1260" y="24"/>
                  </a:lnTo>
                  <a:lnTo>
                    <a:pt x="1284" y="30"/>
                  </a:lnTo>
                  <a:lnTo>
                    <a:pt x="1302" y="36"/>
                  </a:lnTo>
                  <a:lnTo>
                    <a:pt x="1326" y="42"/>
                  </a:lnTo>
                  <a:lnTo>
                    <a:pt x="1350" y="48"/>
                  </a:lnTo>
                  <a:lnTo>
                    <a:pt x="1380" y="60"/>
                  </a:lnTo>
                  <a:lnTo>
                    <a:pt x="1410" y="66"/>
                  </a:lnTo>
                  <a:lnTo>
                    <a:pt x="1440" y="78"/>
                  </a:lnTo>
                  <a:lnTo>
                    <a:pt x="1476" y="96"/>
                  </a:lnTo>
                  <a:lnTo>
                    <a:pt x="1512" y="108"/>
                  </a:lnTo>
                  <a:lnTo>
                    <a:pt x="1554" y="120"/>
                  </a:lnTo>
                  <a:lnTo>
                    <a:pt x="1596" y="138"/>
                  </a:lnTo>
                  <a:lnTo>
                    <a:pt x="1638" y="156"/>
                  </a:lnTo>
                  <a:lnTo>
                    <a:pt x="1680" y="174"/>
                  </a:lnTo>
                  <a:lnTo>
                    <a:pt x="1722" y="192"/>
                  </a:lnTo>
                  <a:lnTo>
                    <a:pt x="1770" y="210"/>
                  </a:lnTo>
                  <a:lnTo>
                    <a:pt x="1818" y="228"/>
                  </a:lnTo>
                  <a:lnTo>
                    <a:pt x="1860" y="252"/>
                  </a:lnTo>
                  <a:lnTo>
                    <a:pt x="1908" y="270"/>
                  </a:lnTo>
                  <a:lnTo>
                    <a:pt x="1950" y="294"/>
                  </a:lnTo>
                  <a:lnTo>
                    <a:pt x="1998" y="312"/>
                  </a:lnTo>
                  <a:lnTo>
                    <a:pt x="2040" y="336"/>
                  </a:lnTo>
                  <a:lnTo>
                    <a:pt x="2082" y="360"/>
                  </a:lnTo>
                </a:path>
              </a:pathLst>
            </a:custGeom>
            <a:noFill/>
            <a:ln w="38100">
              <a:solidFill>
                <a:srgbClr val="FF0000"/>
              </a:solidFill>
              <a:prstDash val="dash"/>
              <a:round/>
              <a:headEnd/>
              <a:tailEnd/>
            </a:ln>
          </p:spPr>
          <p:txBody>
            <a:bodyPr/>
            <a:lstStyle/>
            <a:p>
              <a:endParaRPr lang="en-US" sz="2133"/>
            </a:p>
          </p:txBody>
        </p:sp>
        <p:sp>
          <p:nvSpPr>
            <p:cNvPr id="59405" name="Freeform 31"/>
            <p:cNvSpPr>
              <a:spLocks/>
            </p:cNvSpPr>
            <p:nvPr/>
          </p:nvSpPr>
          <p:spPr bwMode="auto">
            <a:xfrm>
              <a:off x="1948745" y="2331155"/>
              <a:ext cx="732366" cy="537634"/>
            </a:xfrm>
            <a:custGeom>
              <a:avLst/>
              <a:gdLst>
                <a:gd name="T0" fmla="*/ 0 w 384"/>
                <a:gd name="T1" fmla="*/ 2147483647 h 282"/>
                <a:gd name="T2" fmla="*/ 2147483647 w 384"/>
                <a:gd name="T3" fmla="*/ 2147483647 h 282"/>
                <a:gd name="T4" fmla="*/ 2147483647 w 384"/>
                <a:gd name="T5" fmla="*/ 2147483647 h 282"/>
                <a:gd name="T6" fmla="*/ 2147483647 w 384"/>
                <a:gd name="T7" fmla="*/ 2147483647 h 282"/>
                <a:gd name="T8" fmla="*/ 2147483647 w 384"/>
                <a:gd name="T9" fmla="*/ 2147483647 h 282"/>
                <a:gd name="T10" fmla="*/ 2147483647 w 384"/>
                <a:gd name="T11" fmla="*/ 2147483647 h 282"/>
                <a:gd name="T12" fmla="*/ 2147483647 w 384"/>
                <a:gd name="T13" fmla="*/ 2147483647 h 282"/>
                <a:gd name="T14" fmla="*/ 2147483647 w 384"/>
                <a:gd name="T15" fmla="*/ 2147483647 h 282"/>
                <a:gd name="T16" fmla="*/ 2147483647 w 384"/>
                <a:gd name="T17" fmla="*/ 2147483647 h 282"/>
                <a:gd name="T18" fmla="*/ 2147483647 w 384"/>
                <a:gd name="T19" fmla="*/ 2147483647 h 282"/>
                <a:gd name="T20" fmla="*/ 2147483647 w 384"/>
                <a:gd name="T21" fmla="*/ 2147483647 h 282"/>
                <a:gd name="T22" fmla="*/ 2147483647 w 384"/>
                <a:gd name="T23" fmla="*/ 2147483647 h 282"/>
                <a:gd name="T24" fmla="*/ 2147483647 w 384"/>
                <a:gd name="T25" fmla="*/ 2147483647 h 282"/>
                <a:gd name="T26" fmla="*/ 2147483647 w 384"/>
                <a:gd name="T27" fmla="*/ 2147483647 h 282"/>
                <a:gd name="T28" fmla="*/ 2147483647 w 384"/>
                <a:gd name="T29" fmla="*/ 2147483647 h 282"/>
                <a:gd name="T30" fmla="*/ 2147483647 w 384"/>
                <a:gd name="T31" fmla="*/ 2147483647 h 282"/>
                <a:gd name="T32" fmla="*/ 2147483647 w 384"/>
                <a:gd name="T33" fmla="*/ 0 h 28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384"/>
                <a:gd name="T52" fmla="*/ 0 h 282"/>
                <a:gd name="T53" fmla="*/ 384 w 384"/>
                <a:gd name="T54" fmla="*/ 282 h 28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384" h="282">
                  <a:moveTo>
                    <a:pt x="0" y="282"/>
                  </a:moveTo>
                  <a:lnTo>
                    <a:pt x="18" y="252"/>
                  </a:lnTo>
                  <a:lnTo>
                    <a:pt x="36" y="228"/>
                  </a:lnTo>
                  <a:lnTo>
                    <a:pt x="54" y="204"/>
                  </a:lnTo>
                  <a:lnTo>
                    <a:pt x="72" y="180"/>
                  </a:lnTo>
                  <a:lnTo>
                    <a:pt x="96" y="156"/>
                  </a:lnTo>
                  <a:lnTo>
                    <a:pt x="114" y="138"/>
                  </a:lnTo>
                  <a:lnTo>
                    <a:pt x="138" y="120"/>
                  </a:lnTo>
                  <a:lnTo>
                    <a:pt x="162" y="102"/>
                  </a:lnTo>
                  <a:lnTo>
                    <a:pt x="186" y="84"/>
                  </a:lnTo>
                  <a:lnTo>
                    <a:pt x="210" y="66"/>
                  </a:lnTo>
                  <a:lnTo>
                    <a:pt x="240" y="54"/>
                  </a:lnTo>
                  <a:lnTo>
                    <a:pt x="264" y="42"/>
                  </a:lnTo>
                  <a:lnTo>
                    <a:pt x="294" y="30"/>
                  </a:lnTo>
                  <a:lnTo>
                    <a:pt x="324" y="18"/>
                  </a:lnTo>
                  <a:lnTo>
                    <a:pt x="354" y="6"/>
                  </a:lnTo>
                  <a:lnTo>
                    <a:pt x="384" y="0"/>
                  </a:lnTo>
                </a:path>
              </a:pathLst>
            </a:custGeom>
            <a:noFill/>
            <a:ln w="31750">
              <a:solidFill>
                <a:srgbClr val="000000"/>
              </a:solidFill>
              <a:round/>
              <a:headEnd/>
              <a:tailEnd/>
            </a:ln>
          </p:spPr>
          <p:txBody>
            <a:bodyPr/>
            <a:lstStyle/>
            <a:p>
              <a:endParaRPr lang="en-US" sz="2133"/>
            </a:p>
          </p:txBody>
        </p:sp>
        <p:sp>
          <p:nvSpPr>
            <p:cNvPr id="59406" name="Freeform 32"/>
            <p:cNvSpPr>
              <a:spLocks/>
            </p:cNvSpPr>
            <p:nvPr/>
          </p:nvSpPr>
          <p:spPr bwMode="auto">
            <a:xfrm>
              <a:off x="2291645" y="2480734"/>
              <a:ext cx="891822" cy="674511"/>
            </a:xfrm>
            <a:custGeom>
              <a:avLst/>
              <a:gdLst>
                <a:gd name="T0" fmla="*/ 0 w 468"/>
                <a:gd name="T1" fmla="*/ 2147483647 h 354"/>
                <a:gd name="T2" fmla="*/ 2147483647 w 468"/>
                <a:gd name="T3" fmla="*/ 2147483647 h 354"/>
                <a:gd name="T4" fmla="*/ 2147483647 w 468"/>
                <a:gd name="T5" fmla="*/ 2147483647 h 354"/>
                <a:gd name="T6" fmla="*/ 2147483647 w 468"/>
                <a:gd name="T7" fmla="*/ 2147483647 h 354"/>
                <a:gd name="T8" fmla="*/ 2147483647 w 468"/>
                <a:gd name="T9" fmla="*/ 0 h 354"/>
                <a:gd name="T10" fmla="*/ 2147483647 w 468"/>
                <a:gd name="T11" fmla="*/ 0 h 354"/>
                <a:gd name="T12" fmla="*/ 2147483647 w 468"/>
                <a:gd name="T13" fmla="*/ 0 h 354"/>
                <a:gd name="T14" fmla="*/ 2147483647 w 468"/>
                <a:gd name="T15" fmla="*/ 0 h 354"/>
                <a:gd name="T16" fmla="*/ 2147483647 w 468"/>
                <a:gd name="T17" fmla="*/ 0 h 354"/>
                <a:gd name="T18" fmla="*/ 2147483647 w 468"/>
                <a:gd name="T19" fmla="*/ 0 h 354"/>
                <a:gd name="T20" fmla="*/ 2147483647 w 468"/>
                <a:gd name="T21" fmla="*/ 0 h 354"/>
                <a:gd name="T22" fmla="*/ 2147483647 w 468"/>
                <a:gd name="T23" fmla="*/ 0 h 354"/>
                <a:gd name="T24" fmla="*/ 2147483647 w 468"/>
                <a:gd name="T25" fmla="*/ 2147483647 h 354"/>
                <a:gd name="T26" fmla="*/ 2147483647 w 468"/>
                <a:gd name="T27" fmla="*/ 2147483647 h 354"/>
                <a:gd name="T28" fmla="*/ 2147483647 w 468"/>
                <a:gd name="T29" fmla="*/ 2147483647 h 354"/>
                <a:gd name="T30" fmla="*/ 2147483647 w 468"/>
                <a:gd name="T31" fmla="*/ 2147483647 h 354"/>
                <a:gd name="T32" fmla="*/ 2147483647 w 468"/>
                <a:gd name="T33" fmla="*/ 2147483647 h 354"/>
                <a:gd name="T34" fmla="*/ 2147483647 w 468"/>
                <a:gd name="T35" fmla="*/ 2147483647 h 354"/>
                <a:gd name="T36" fmla="*/ 2147483647 w 468"/>
                <a:gd name="T37" fmla="*/ 2147483647 h 354"/>
                <a:gd name="T38" fmla="*/ 2147483647 w 468"/>
                <a:gd name="T39" fmla="*/ 2147483647 h 354"/>
                <a:gd name="T40" fmla="*/ 2147483647 w 468"/>
                <a:gd name="T41" fmla="*/ 2147483647 h 354"/>
                <a:gd name="T42" fmla="*/ 2147483647 w 468"/>
                <a:gd name="T43" fmla="*/ 2147483647 h 354"/>
                <a:gd name="T44" fmla="*/ 2147483647 w 468"/>
                <a:gd name="T45" fmla="*/ 2147483647 h 354"/>
                <a:gd name="T46" fmla="*/ 2147483647 w 468"/>
                <a:gd name="T47" fmla="*/ 2147483647 h 354"/>
                <a:gd name="T48" fmla="*/ 2147483647 w 468"/>
                <a:gd name="T49" fmla="*/ 2147483647 h 354"/>
                <a:gd name="T50" fmla="*/ 2147483647 w 468"/>
                <a:gd name="T51" fmla="*/ 2147483647 h 354"/>
                <a:gd name="T52" fmla="*/ 2147483647 w 468"/>
                <a:gd name="T53" fmla="*/ 2147483647 h 354"/>
                <a:gd name="T54" fmla="*/ 2147483647 w 468"/>
                <a:gd name="T55" fmla="*/ 2147483647 h 354"/>
                <a:gd name="T56" fmla="*/ 2147483647 w 468"/>
                <a:gd name="T57" fmla="*/ 2147483647 h 354"/>
                <a:gd name="T58" fmla="*/ 2147483647 w 468"/>
                <a:gd name="T59" fmla="*/ 2147483647 h 354"/>
                <a:gd name="T60" fmla="*/ 2147483647 w 468"/>
                <a:gd name="T61" fmla="*/ 2147483647 h 354"/>
                <a:gd name="T62" fmla="*/ 2147483647 w 468"/>
                <a:gd name="T63" fmla="*/ 2147483647 h 354"/>
                <a:gd name="T64" fmla="*/ 2147483647 w 468"/>
                <a:gd name="T65" fmla="*/ 2147483647 h 354"/>
                <a:gd name="T66" fmla="*/ 2147483647 w 468"/>
                <a:gd name="T67" fmla="*/ 2147483647 h 354"/>
                <a:gd name="T68" fmla="*/ 2147483647 w 468"/>
                <a:gd name="T69" fmla="*/ 2147483647 h 354"/>
                <a:gd name="T70" fmla="*/ 2147483647 w 468"/>
                <a:gd name="T71" fmla="*/ 2147483647 h 354"/>
                <a:gd name="T72" fmla="*/ 2147483647 w 468"/>
                <a:gd name="T73" fmla="*/ 2147483647 h 354"/>
                <a:gd name="T74" fmla="*/ 2147483647 w 468"/>
                <a:gd name="T75" fmla="*/ 2147483647 h 354"/>
                <a:gd name="T76" fmla="*/ 2147483647 w 468"/>
                <a:gd name="T77" fmla="*/ 2147483647 h 354"/>
                <a:gd name="T78" fmla="*/ 2147483647 w 468"/>
                <a:gd name="T79" fmla="*/ 2147483647 h 354"/>
                <a:gd name="T80" fmla="*/ 2147483647 w 468"/>
                <a:gd name="T81" fmla="*/ 2147483647 h 354"/>
                <a:gd name="T82" fmla="*/ 2147483647 w 468"/>
                <a:gd name="T83" fmla="*/ 2147483647 h 354"/>
                <a:gd name="T84" fmla="*/ 2147483647 w 468"/>
                <a:gd name="T85" fmla="*/ 2147483647 h 354"/>
                <a:gd name="T86" fmla="*/ 2147483647 w 468"/>
                <a:gd name="T87" fmla="*/ 2147483647 h 354"/>
                <a:gd name="T88" fmla="*/ 2147483647 w 468"/>
                <a:gd name="T89" fmla="*/ 2147483647 h 354"/>
                <a:gd name="T90" fmla="*/ 2147483647 w 468"/>
                <a:gd name="T91" fmla="*/ 2147483647 h 354"/>
                <a:gd name="T92" fmla="*/ 2147483647 w 468"/>
                <a:gd name="T93" fmla="*/ 2147483647 h 354"/>
                <a:gd name="T94" fmla="*/ 2147483647 w 468"/>
                <a:gd name="T95" fmla="*/ 2147483647 h 354"/>
                <a:gd name="T96" fmla="*/ 2147483647 w 468"/>
                <a:gd name="T97" fmla="*/ 2147483647 h 354"/>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w 468"/>
                <a:gd name="T148" fmla="*/ 0 h 354"/>
                <a:gd name="T149" fmla="*/ 468 w 468"/>
                <a:gd name="T150" fmla="*/ 354 h 354"/>
              </a:gdLst>
              <a:ahLst/>
              <a:cxnLst>
                <a:cxn ang="T98">
                  <a:pos x="T0" y="T1"/>
                </a:cxn>
                <a:cxn ang="T99">
                  <a:pos x="T2" y="T3"/>
                </a:cxn>
                <a:cxn ang="T100">
                  <a:pos x="T4" y="T5"/>
                </a:cxn>
                <a:cxn ang="T101">
                  <a:pos x="T6" y="T7"/>
                </a:cxn>
                <a:cxn ang="T102">
                  <a:pos x="T8" y="T9"/>
                </a:cxn>
                <a:cxn ang="T103">
                  <a:pos x="T10" y="T11"/>
                </a:cxn>
                <a:cxn ang="T104">
                  <a:pos x="T12" y="T13"/>
                </a:cxn>
                <a:cxn ang="T105">
                  <a:pos x="T14" y="T15"/>
                </a:cxn>
                <a:cxn ang="T106">
                  <a:pos x="T16" y="T17"/>
                </a:cxn>
                <a:cxn ang="T107">
                  <a:pos x="T18" y="T19"/>
                </a:cxn>
                <a:cxn ang="T108">
                  <a:pos x="T20" y="T21"/>
                </a:cxn>
                <a:cxn ang="T109">
                  <a:pos x="T22" y="T23"/>
                </a:cxn>
                <a:cxn ang="T110">
                  <a:pos x="T24" y="T25"/>
                </a:cxn>
                <a:cxn ang="T111">
                  <a:pos x="T26" y="T27"/>
                </a:cxn>
                <a:cxn ang="T112">
                  <a:pos x="T28" y="T29"/>
                </a:cxn>
                <a:cxn ang="T113">
                  <a:pos x="T30" y="T31"/>
                </a:cxn>
                <a:cxn ang="T114">
                  <a:pos x="T32" y="T33"/>
                </a:cxn>
                <a:cxn ang="T115">
                  <a:pos x="T34" y="T35"/>
                </a:cxn>
                <a:cxn ang="T116">
                  <a:pos x="T36" y="T37"/>
                </a:cxn>
                <a:cxn ang="T117">
                  <a:pos x="T38" y="T39"/>
                </a:cxn>
                <a:cxn ang="T118">
                  <a:pos x="T40" y="T41"/>
                </a:cxn>
                <a:cxn ang="T119">
                  <a:pos x="T42" y="T43"/>
                </a:cxn>
                <a:cxn ang="T120">
                  <a:pos x="T44" y="T45"/>
                </a:cxn>
                <a:cxn ang="T121">
                  <a:pos x="T46" y="T47"/>
                </a:cxn>
                <a:cxn ang="T122">
                  <a:pos x="T48" y="T49"/>
                </a:cxn>
                <a:cxn ang="T123">
                  <a:pos x="T50" y="T51"/>
                </a:cxn>
                <a:cxn ang="T124">
                  <a:pos x="T52" y="T53"/>
                </a:cxn>
                <a:cxn ang="T125">
                  <a:pos x="T54" y="T55"/>
                </a:cxn>
                <a:cxn ang="T126">
                  <a:pos x="T56" y="T57"/>
                </a:cxn>
                <a:cxn ang="T127">
                  <a:pos x="T58" y="T59"/>
                </a:cxn>
                <a:cxn ang="T128">
                  <a:pos x="T60" y="T61"/>
                </a:cxn>
                <a:cxn ang="T129">
                  <a:pos x="T62" y="T63"/>
                </a:cxn>
                <a:cxn ang="T130">
                  <a:pos x="T64" y="T65"/>
                </a:cxn>
                <a:cxn ang="T131">
                  <a:pos x="T66" y="T67"/>
                </a:cxn>
                <a:cxn ang="T132">
                  <a:pos x="T68" y="T69"/>
                </a:cxn>
                <a:cxn ang="T133">
                  <a:pos x="T70" y="T71"/>
                </a:cxn>
                <a:cxn ang="T134">
                  <a:pos x="T72" y="T73"/>
                </a:cxn>
                <a:cxn ang="T135">
                  <a:pos x="T74" y="T75"/>
                </a:cxn>
                <a:cxn ang="T136">
                  <a:pos x="T76" y="T77"/>
                </a:cxn>
                <a:cxn ang="T137">
                  <a:pos x="T78" y="T79"/>
                </a:cxn>
                <a:cxn ang="T138">
                  <a:pos x="T80" y="T81"/>
                </a:cxn>
                <a:cxn ang="T139">
                  <a:pos x="T82" y="T83"/>
                </a:cxn>
                <a:cxn ang="T140">
                  <a:pos x="T84" y="T85"/>
                </a:cxn>
                <a:cxn ang="T141">
                  <a:pos x="T86" y="T87"/>
                </a:cxn>
                <a:cxn ang="T142">
                  <a:pos x="T88" y="T89"/>
                </a:cxn>
                <a:cxn ang="T143">
                  <a:pos x="T90" y="T91"/>
                </a:cxn>
                <a:cxn ang="T144">
                  <a:pos x="T92" y="T93"/>
                </a:cxn>
                <a:cxn ang="T145">
                  <a:pos x="T94" y="T95"/>
                </a:cxn>
                <a:cxn ang="T146">
                  <a:pos x="T96" y="T97"/>
                </a:cxn>
              </a:cxnLst>
              <a:rect l="T147" t="T148" r="T149" b="T150"/>
              <a:pathLst>
                <a:path w="468" h="354">
                  <a:moveTo>
                    <a:pt x="0" y="12"/>
                  </a:moveTo>
                  <a:lnTo>
                    <a:pt x="12" y="12"/>
                  </a:lnTo>
                  <a:lnTo>
                    <a:pt x="24" y="6"/>
                  </a:lnTo>
                  <a:lnTo>
                    <a:pt x="36" y="6"/>
                  </a:lnTo>
                  <a:lnTo>
                    <a:pt x="48" y="0"/>
                  </a:lnTo>
                  <a:lnTo>
                    <a:pt x="60" y="0"/>
                  </a:lnTo>
                  <a:lnTo>
                    <a:pt x="72" y="0"/>
                  </a:lnTo>
                  <a:lnTo>
                    <a:pt x="78" y="0"/>
                  </a:lnTo>
                  <a:lnTo>
                    <a:pt x="90" y="0"/>
                  </a:lnTo>
                  <a:lnTo>
                    <a:pt x="102" y="0"/>
                  </a:lnTo>
                  <a:lnTo>
                    <a:pt x="108" y="0"/>
                  </a:lnTo>
                  <a:lnTo>
                    <a:pt x="120" y="0"/>
                  </a:lnTo>
                  <a:lnTo>
                    <a:pt x="126" y="6"/>
                  </a:lnTo>
                  <a:lnTo>
                    <a:pt x="138" y="6"/>
                  </a:lnTo>
                  <a:lnTo>
                    <a:pt x="150" y="6"/>
                  </a:lnTo>
                  <a:lnTo>
                    <a:pt x="156" y="12"/>
                  </a:lnTo>
                  <a:lnTo>
                    <a:pt x="168" y="12"/>
                  </a:lnTo>
                  <a:lnTo>
                    <a:pt x="174" y="18"/>
                  </a:lnTo>
                  <a:lnTo>
                    <a:pt x="186" y="24"/>
                  </a:lnTo>
                  <a:lnTo>
                    <a:pt x="192" y="24"/>
                  </a:lnTo>
                  <a:lnTo>
                    <a:pt x="204" y="30"/>
                  </a:lnTo>
                  <a:lnTo>
                    <a:pt x="210" y="36"/>
                  </a:lnTo>
                  <a:lnTo>
                    <a:pt x="222" y="42"/>
                  </a:lnTo>
                  <a:lnTo>
                    <a:pt x="228" y="42"/>
                  </a:lnTo>
                  <a:lnTo>
                    <a:pt x="240" y="48"/>
                  </a:lnTo>
                  <a:lnTo>
                    <a:pt x="252" y="54"/>
                  </a:lnTo>
                  <a:lnTo>
                    <a:pt x="258" y="60"/>
                  </a:lnTo>
                  <a:lnTo>
                    <a:pt x="270" y="72"/>
                  </a:lnTo>
                  <a:lnTo>
                    <a:pt x="276" y="78"/>
                  </a:lnTo>
                  <a:lnTo>
                    <a:pt x="288" y="84"/>
                  </a:lnTo>
                  <a:lnTo>
                    <a:pt x="300" y="90"/>
                  </a:lnTo>
                  <a:lnTo>
                    <a:pt x="306" y="102"/>
                  </a:lnTo>
                  <a:lnTo>
                    <a:pt x="318" y="108"/>
                  </a:lnTo>
                  <a:lnTo>
                    <a:pt x="330" y="120"/>
                  </a:lnTo>
                  <a:lnTo>
                    <a:pt x="336" y="126"/>
                  </a:lnTo>
                  <a:lnTo>
                    <a:pt x="348" y="138"/>
                  </a:lnTo>
                  <a:lnTo>
                    <a:pt x="360" y="150"/>
                  </a:lnTo>
                  <a:lnTo>
                    <a:pt x="366" y="162"/>
                  </a:lnTo>
                  <a:lnTo>
                    <a:pt x="378" y="174"/>
                  </a:lnTo>
                  <a:lnTo>
                    <a:pt x="390" y="186"/>
                  </a:lnTo>
                  <a:lnTo>
                    <a:pt x="396" y="198"/>
                  </a:lnTo>
                  <a:lnTo>
                    <a:pt x="408" y="216"/>
                  </a:lnTo>
                  <a:lnTo>
                    <a:pt x="414" y="234"/>
                  </a:lnTo>
                  <a:lnTo>
                    <a:pt x="426" y="246"/>
                  </a:lnTo>
                  <a:lnTo>
                    <a:pt x="438" y="264"/>
                  </a:lnTo>
                  <a:lnTo>
                    <a:pt x="444" y="288"/>
                  </a:lnTo>
                  <a:lnTo>
                    <a:pt x="456" y="306"/>
                  </a:lnTo>
                  <a:lnTo>
                    <a:pt x="462" y="330"/>
                  </a:lnTo>
                  <a:lnTo>
                    <a:pt x="468" y="354"/>
                  </a:lnTo>
                </a:path>
              </a:pathLst>
            </a:custGeom>
            <a:noFill/>
            <a:ln w="38100">
              <a:solidFill>
                <a:srgbClr val="00B050"/>
              </a:solidFill>
              <a:prstDash val="lgDashDotDot"/>
              <a:round/>
              <a:headEnd/>
              <a:tailEnd/>
            </a:ln>
          </p:spPr>
          <p:txBody>
            <a:bodyPr/>
            <a:lstStyle/>
            <a:p>
              <a:endParaRPr lang="en-US" sz="2133"/>
            </a:p>
          </p:txBody>
        </p:sp>
        <p:sp>
          <p:nvSpPr>
            <p:cNvPr id="59407" name="Line 33"/>
            <p:cNvSpPr>
              <a:spLocks noChangeShapeType="1"/>
            </p:cNvSpPr>
            <p:nvPr/>
          </p:nvSpPr>
          <p:spPr bwMode="auto">
            <a:xfrm flipH="1">
              <a:off x="1137356" y="3155244"/>
              <a:ext cx="354189" cy="1412"/>
            </a:xfrm>
            <a:prstGeom prst="line">
              <a:avLst/>
            </a:prstGeom>
            <a:noFill/>
            <a:ln w="31750">
              <a:solidFill>
                <a:srgbClr val="000000"/>
              </a:solidFill>
              <a:round/>
              <a:headEnd type="triangle" w="lg" len="lg"/>
              <a:tailEnd type="none" w="med" len="lg"/>
            </a:ln>
          </p:spPr>
          <p:txBody>
            <a:bodyPr/>
            <a:lstStyle/>
            <a:p>
              <a:endParaRPr lang="en-US" sz="2133"/>
            </a:p>
          </p:txBody>
        </p:sp>
        <p:sp>
          <p:nvSpPr>
            <p:cNvPr id="59408" name="Line 34"/>
            <p:cNvSpPr>
              <a:spLocks noChangeShapeType="1"/>
            </p:cNvSpPr>
            <p:nvPr/>
          </p:nvSpPr>
          <p:spPr bwMode="auto">
            <a:xfrm flipH="1">
              <a:off x="1137356" y="2331156"/>
              <a:ext cx="354189" cy="2822"/>
            </a:xfrm>
            <a:prstGeom prst="line">
              <a:avLst/>
            </a:prstGeom>
            <a:noFill/>
            <a:ln w="31750">
              <a:solidFill>
                <a:srgbClr val="000000"/>
              </a:solidFill>
              <a:round/>
              <a:headEnd type="triangle" w="lg" len="lg"/>
              <a:tailEnd type="none" w="lg" len="lg"/>
            </a:ln>
          </p:spPr>
          <p:txBody>
            <a:bodyPr/>
            <a:lstStyle/>
            <a:p>
              <a:endParaRPr lang="en-US" sz="2133"/>
            </a:p>
          </p:txBody>
        </p:sp>
        <p:sp>
          <p:nvSpPr>
            <p:cNvPr id="59409" name="Line 35"/>
            <p:cNvSpPr>
              <a:spLocks noChangeShapeType="1"/>
            </p:cNvSpPr>
            <p:nvPr/>
          </p:nvSpPr>
          <p:spPr bwMode="auto">
            <a:xfrm>
              <a:off x="2681111" y="2331156"/>
              <a:ext cx="4459111" cy="2822"/>
            </a:xfrm>
            <a:prstGeom prst="line">
              <a:avLst/>
            </a:prstGeom>
            <a:noFill/>
            <a:ln w="31750">
              <a:solidFill>
                <a:srgbClr val="000000"/>
              </a:solidFill>
              <a:round/>
              <a:headEnd/>
              <a:tailEnd/>
            </a:ln>
          </p:spPr>
          <p:txBody>
            <a:bodyPr/>
            <a:lstStyle/>
            <a:p>
              <a:endParaRPr lang="en-US" sz="2133"/>
            </a:p>
          </p:txBody>
        </p:sp>
        <p:sp>
          <p:nvSpPr>
            <p:cNvPr id="59410" name="Freeform 36"/>
            <p:cNvSpPr>
              <a:spLocks/>
            </p:cNvSpPr>
            <p:nvPr/>
          </p:nvSpPr>
          <p:spPr bwMode="auto">
            <a:xfrm>
              <a:off x="1948745" y="2331155"/>
              <a:ext cx="732366" cy="537634"/>
            </a:xfrm>
            <a:custGeom>
              <a:avLst/>
              <a:gdLst>
                <a:gd name="T0" fmla="*/ 0 w 384"/>
                <a:gd name="T1" fmla="*/ 2147483647 h 282"/>
                <a:gd name="T2" fmla="*/ 2147483647 w 384"/>
                <a:gd name="T3" fmla="*/ 0 h 282"/>
                <a:gd name="T4" fmla="*/ 2147483647 w 384"/>
                <a:gd name="T5" fmla="*/ 0 h 282"/>
                <a:gd name="T6" fmla="*/ 0 60000 65536"/>
                <a:gd name="T7" fmla="*/ 0 60000 65536"/>
                <a:gd name="T8" fmla="*/ 0 60000 65536"/>
                <a:gd name="T9" fmla="*/ 0 w 384"/>
                <a:gd name="T10" fmla="*/ 0 h 282"/>
                <a:gd name="T11" fmla="*/ 384 w 384"/>
                <a:gd name="T12" fmla="*/ 282 h 282"/>
              </a:gdLst>
              <a:ahLst/>
              <a:cxnLst>
                <a:cxn ang="T6">
                  <a:pos x="T0" y="T1"/>
                </a:cxn>
                <a:cxn ang="T7">
                  <a:pos x="T2" y="T3"/>
                </a:cxn>
                <a:cxn ang="T8">
                  <a:pos x="T4" y="T5"/>
                </a:cxn>
              </a:cxnLst>
              <a:rect l="T9" t="T10" r="T11" b="T12"/>
              <a:pathLst>
                <a:path w="384" h="282">
                  <a:moveTo>
                    <a:pt x="0" y="282"/>
                  </a:moveTo>
                  <a:lnTo>
                    <a:pt x="54" y="0"/>
                  </a:lnTo>
                  <a:lnTo>
                    <a:pt x="384" y="0"/>
                  </a:lnTo>
                </a:path>
              </a:pathLst>
            </a:custGeom>
            <a:noFill/>
            <a:ln w="38100">
              <a:solidFill>
                <a:srgbClr val="000000"/>
              </a:solidFill>
              <a:prstDash val="dash"/>
              <a:round/>
              <a:headEnd/>
              <a:tailEnd/>
            </a:ln>
          </p:spPr>
          <p:txBody>
            <a:bodyPr/>
            <a:lstStyle/>
            <a:p>
              <a:endParaRPr lang="en-US" sz="2133"/>
            </a:p>
          </p:txBody>
        </p:sp>
        <p:sp>
          <p:nvSpPr>
            <p:cNvPr id="59411" name="Line 37"/>
            <p:cNvSpPr>
              <a:spLocks noChangeShapeType="1"/>
            </p:cNvSpPr>
            <p:nvPr/>
          </p:nvSpPr>
          <p:spPr bwMode="auto">
            <a:xfrm>
              <a:off x="7140222" y="2331156"/>
              <a:ext cx="616656" cy="2822"/>
            </a:xfrm>
            <a:prstGeom prst="line">
              <a:avLst/>
            </a:prstGeom>
            <a:noFill/>
            <a:ln w="31750">
              <a:solidFill>
                <a:srgbClr val="000000"/>
              </a:solidFill>
              <a:prstDash val="dash"/>
              <a:round/>
              <a:headEnd/>
              <a:tailEnd/>
            </a:ln>
          </p:spPr>
          <p:txBody>
            <a:bodyPr/>
            <a:lstStyle/>
            <a:p>
              <a:endParaRPr lang="en-US" sz="2133"/>
            </a:p>
          </p:txBody>
        </p:sp>
        <p:sp>
          <p:nvSpPr>
            <p:cNvPr id="59412" name="Oval 43"/>
            <p:cNvSpPr>
              <a:spLocks noChangeArrowheads="1"/>
            </p:cNvSpPr>
            <p:nvPr/>
          </p:nvSpPr>
          <p:spPr bwMode="auto">
            <a:xfrm>
              <a:off x="1447800" y="5215467"/>
              <a:ext cx="101600" cy="101600"/>
            </a:xfrm>
            <a:prstGeom prst="ellipse">
              <a:avLst/>
            </a:prstGeom>
            <a:solidFill>
              <a:schemeClr val="bg1"/>
            </a:solidFill>
            <a:ln w="15875" algn="ctr">
              <a:solidFill>
                <a:srgbClr val="000000"/>
              </a:solidFill>
              <a:round/>
              <a:headEnd/>
              <a:tailEnd/>
            </a:ln>
          </p:spPr>
          <p:txBody>
            <a:bodyPr anchor="b"/>
            <a:lstStyle/>
            <a:p>
              <a:pPr>
                <a:tabLst>
                  <a:tab pos="5384867" algn="r"/>
                </a:tabLst>
              </a:pPr>
              <a:endParaRPr lang="en-US" sz="2133"/>
            </a:p>
          </p:txBody>
        </p:sp>
        <p:sp>
          <p:nvSpPr>
            <p:cNvPr id="59413" name="Oval 44"/>
            <p:cNvSpPr>
              <a:spLocks noChangeArrowheads="1"/>
            </p:cNvSpPr>
            <p:nvPr/>
          </p:nvSpPr>
          <p:spPr bwMode="auto">
            <a:xfrm>
              <a:off x="1693333" y="3962400"/>
              <a:ext cx="101600" cy="101600"/>
            </a:xfrm>
            <a:prstGeom prst="ellipse">
              <a:avLst/>
            </a:prstGeom>
            <a:solidFill>
              <a:schemeClr val="bg1"/>
            </a:solidFill>
            <a:ln w="15875" algn="ctr">
              <a:solidFill>
                <a:srgbClr val="000000"/>
              </a:solidFill>
              <a:round/>
              <a:headEnd/>
              <a:tailEnd/>
            </a:ln>
          </p:spPr>
          <p:txBody>
            <a:bodyPr anchor="b"/>
            <a:lstStyle/>
            <a:p>
              <a:pPr>
                <a:tabLst>
                  <a:tab pos="5384867" algn="r"/>
                </a:tabLst>
              </a:pPr>
              <a:endParaRPr lang="en-US" sz="2133"/>
            </a:p>
          </p:txBody>
        </p:sp>
        <p:sp>
          <p:nvSpPr>
            <p:cNvPr id="59414" name="Oval 45"/>
            <p:cNvSpPr>
              <a:spLocks noChangeArrowheads="1"/>
            </p:cNvSpPr>
            <p:nvPr/>
          </p:nvSpPr>
          <p:spPr bwMode="auto">
            <a:xfrm>
              <a:off x="3742267" y="4216400"/>
              <a:ext cx="101600" cy="101600"/>
            </a:xfrm>
            <a:prstGeom prst="ellipse">
              <a:avLst/>
            </a:prstGeom>
            <a:solidFill>
              <a:schemeClr val="bg1"/>
            </a:solidFill>
            <a:ln w="15875" algn="ctr">
              <a:solidFill>
                <a:srgbClr val="000000"/>
              </a:solidFill>
              <a:round/>
              <a:headEnd/>
              <a:tailEnd/>
            </a:ln>
          </p:spPr>
          <p:txBody>
            <a:bodyPr anchor="b"/>
            <a:lstStyle/>
            <a:p>
              <a:pPr>
                <a:tabLst>
                  <a:tab pos="5384867" algn="r"/>
                </a:tabLst>
              </a:pPr>
              <a:endParaRPr lang="en-US" sz="2133"/>
            </a:p>
          </p:txBody>
        </p:sp>
        <p:sp>
          <p:nvSpPr>
            <p:cNvPr id="59415" name="Oval 46"/>
            <p:cNvSpPr>
              <a:spLocks noChangeArrowheads="1"/>
            </p:cNvSpPr>
            <p:nvPr/>
          </p:nvSpPr>
          <p:spPr bwMode="auto">
            <a:xfrm>
              <a:off x="1905000" y="2810933"/>
              <a:ext cx="101600" cy="101600"/>
            </a:xfrm>
            <a:prstGeom prst="ellipse">
              <a:avLst/>
            </a:prstGeom>
            <a:solidFill>
              <a:schemeClr val="bg1"/>
            </a:solidFill>
            <a:ln w="15875" algn="ctr">
              <a:solidFill>
                <a:srgbClr val="000000"/>
              </a:solidFill>
              <a:round/>
              <a:headEnd/>
              <a:tailEnd/>
            </a:ln>
          </p:spPr>
          <p:txBody>
            <a:bodyPr anchor="b"/>
            <a:lstStyle/>
            <a:p>
              <a:pPr>
                <a:tabLst>
                  <a:tab pos="5384867" algn="r"/>
                </a:tabLst>
              </a:pPr>
              <a:endParaRPr lang="en-US" sz="2133"/>
            </a:p>
          </p:txBody>
        </p:sp>
        <p:sp>
          <p:nvSpPr>
            <p:cNvPr id="59416" name="Oval 47"/>
            <p:cNvSpPr>
              <a:spLocks noChangeArrowheads="1"/>
            </p:cNvSpPr>
            <p:nvPr/>
          </p:nvSpPr>
          <p:spPr bwMode="auto">
            <a:xfrm>
              <a:off x="3141133" y="3098800"/>
              <a:ext cx="101600" cy="101600"/>
            </a:xfrm>
            <a:prstGeom prst="ellipse">
              <a:avLst/>
            </a:prstGeom>
            <a:solidFill>
              <a:schemeClr val="bg1"/>
            </a:solidFill>
            <a:ln w="15875" algn="ctr">
              <a:solidFill>
                <a:srgbClr val="000000"/>
              </a:solidFill>
              <a:round/>
              <a:headEnd/>
              <a:tailEnd/>
            </a:ln>
          </p:spPr>
          <p:txBody>
            <a:bodyPr anchor="b"/>
            <a:lstStyle/>
            <a:p>
              <a:pPr>
                <a:tabLst>
                  <a:tab pos="5384867" algn="r"/>
                </a:tabLst>
              </a:pPr>
              <a:endParaRPr lang="en-US" sz="2133"/>
            </a:p>
          </p:txBody>
        </p:sp>
        <p:sp>
          <p:nvSpPr>
            <p:cNvPr id="59417" name="Oval 48"/>
            <p:cNvSpPr>
              <a:spLocks noChangeArrowheads="1"/>
            </p:cNvSpPr>
            <p:nvPr/>
          </p:nvSpPr>
          <p:spPr bwMode="auto">
            <a:xfrm>
              <a:off x="5080000" y="2810933"/>
              <a:ext cx="101600" cy="101600"/>
            </a:xfrm>
            <a:prstGeom prst="ellipse">
              <a:avLst/>
            </a:prstGeom>
            <a:solidFill>
              <a:schemeClr val="bg1"/>
            </a:solidFill>
            <a:ln w="15875" algn="ctr">
              <a:solidFill>
                <a:srgbClr val="000000"/>
              </a:solidFill>
              <a:round/>
              <a:headEnd/>
              <a:tailEnd/>
            </a:ln>
          </p:spPr>
          <p:txBody>
            <a:bodyPr anchor="b"/>
            <a:lstStyle/>
            <a:p>
              <a:pPr>
                <a:tabLst>
                  <a:tab pos="5384867" algn="r"/>
                </a:tabLst>
              </a:pPr>
              <a:endParaRPr lang="en-US" sz="2133"/>
            </a:p>
          </p:txBody>
        </p:sp>
        <p:sp>
          <p:nvSpPr>
            <p:cNvPr id="59418" name="Oval 49"/>
            <p:cNvSpPr>
              <a:spLocks noChangeArrowheads="1"/>
            </p:cNvSpPr>
            <p:nvPr/>
          </p:nvSpPr>
          <p:spPr bwMode="auto">
            <a:xfrm>
              <a:off x="6637867" y="2514600"/>
              <a:ext cx="101600" cy="101600"/>
            </a:xfrm>
            <a:prstGeom prst="ellipse">
              <a:avLst/>
            </a:prstGeom>
            <a:solidFill>
              <a:schemeClr val="bg1"/>
            </a:solidFill>
            <a:ln w="15875" algn="ctr">
              <a:solidFill>
                <a:srgbClr val="000000"/>
              </a:solidFill>
              <a:round/>
              <a:headEnd/>
              <a:tailEnd/>
            </a:ln>
          </p:spPr>
          <p:txBody>
            <a:bodyPr anchor="b"/>
            <a:lstStyle/>
            <a:p>
              <a:pPr>
                <a:tabLst>
                  <a:tab pos="5384867" algn="r"/>
                </a:tabLst>
              </a:pPr>
              <a:endParaRPr lang="en-US" sz="2133"/>
            </a:p>
          </p:txBody>
        </p:sp>
        <p:sp>
          <p:nvSpPr>
            <p:cNvPr id="59419" name="Oval 50"/>
            <p:cNvSpPr>
              <a:spLocks noChangeArrowheads="1"/>
            </p:cNvSpPr>
            <p:nvPr/>
          </p:nvSpPr>
          <p:spPr bwMode="auto">
            <a:xfrm>
              <a:off x="2006600" y="2286000"/>
              <a:ext cx="101600" cy="101600"/>
            </a:xfrm>
            <a:prstGeom prst="ellipse">
              <a:avLst/>
            </a:prstGeom>
            <a:solidFill>
              <a:schemeClr val="bg1"/>
            </a:solidFill>
            <a:ln w="15875" algn="ctr">
              <a:solidFill>
                <a:srgbClr val="000000"/>
              </a:solidFill>
              <a:round/>
              <a:headEnd/>
              <a:tailEnd/>
            </a:ln>
          </p:spPr>
          <p:txBody>
            <a:bodyPr anchor="b"/>
            <a:lstStyle/>
            <a:p>
              <a:pPr>
                <a:tabLst>
                  <a:tab pos="5384867" algn="r"/>
                </a:tabLst>
              </a:pPr>
              <a:endParaRPr lang="en-US" sz="2133"/>
            </a:p>
          </p:txBody>
        </p:sp>
        <p:sp>
          <p:nvSpPr>
            <p:cNvPr id="59420" name="Oval 51"/>
            <p:cNvSpPr>
              <a:spLocks noChangeArrowheads="1"/>
            </p:cNvSpPr>
            <p:nvPr/>
          </p:nvSpPr>
          <p:spPr bwMode="auto">
            <a:xfrm>
              <a:off x="7840133" y="2184400"/>
              <a:ext cx="101600" cy="101600"/>
            </a:xfrm>
            <a:prstGeom prst="ellipse">
              <a:avLst/>
            </a:prstGeom>
            <a:solidFill>
              <a:schemeClr val="bg1"/>
            </a:solidFill>
            <a:ln w="15875" algn="ctr">
              <a:solidFill>
                <a:srgbClr val="000000"/>
              </a:solidFill>
              <a:round/>
              <a:headEnd/>
              <a:tailEnd/>
            </a:ln>
          </p:spPr>
          <p:txBody>
            <a:bodyPr anchor="b"/>
            <a:lstStyle/>
            <a:p>
              <a:pPr>
                <a:tabLst>
                  <a:tab pos="5384867" algn="r"/>
                </a:tabLst>
              </a:pPr>
              <a:endParaRPr lang="en-US" sz="2133"/>
            </a:p>
          </p:txBody>
        </p:sp>
        <p:sp>
          <p:nvSpPr>
            <p:cNvPr id="59421" name="Oval 52"/>
            <p:cNvSpPr>
              <a:spLocks noChangeArrowheads="1"/>
            </p:cNvSpPr>
            <p:nvPr/>
          </p:nvSpPr>
          <p:spPr bwMode="auto">
            <a:xfrm>
              <a:off x="7763933" y="2302933"/>
              <a:ext cx="101600" cy="101600"/>
            </a:xfrm>
            <a:prstGeom prst="ellipse">
              <a:avLst/>
            </a:prstGeom>
            <a:solidFill>
              <a:schemeClr val="bg1"/>
            </a:solidFill>
            <a:ln w="15875" algn="ctr">
              <a:solidFill>
                <a:srgbClr val="000000"/>
              </a:solidFill>
              <a:round/>
              <a:headEnd/>
              <a:tailEnd/>
            </a:ln>
          </p:spPr>
          <p:txBody>
            <a:bodyPr anchor="b"/>
            <a:lstStyle/>
            <a:p>
              <a:pPr>
                <a:tabLst>
                  <a:tab pos="5384867" algn="r"/>
                </a:tabLst>
              </a:pPr>
              <a:endParaRPr lang="en-US" sz="2133"/>
            </a:p>
          </p:txBody>
        </p:sp>
        <p:sp>
          <p:nvSpPr>
            <p:cNvPr id="59422" name="Oval 53"/>
            <p:cNvSpPr>
              <a:spLocks noChangeArrowheads="1"/>
            </p:cNvSpPr>
            <p:nvPr/>
          </p:nvSpPr>
          <p:spPr bwMode="auto">
            <a:xfrm>
              <a:off x="7857067" y="2540000"/>
              <a:ext cx="101600" cy="101600"/>
            </a:xfrm>
            <a:prstGeom prst="ellipse">
              <a:avLst/>
            </a:prstGeom>
            <a:solidFill>
              <a:schemeClr val="bg1"/>
            </a:solidFill>
            <a:ln w="15875" algn="ctr">
              <a:solidFill>
                <a:srgbClr val="000000"/>
              </a:solidFill>
              <a:round/>
              <a:headEnd/>
              <a:tailEnd/>
            </a:ln>
          </p:spPr>
          <p:txBody>
            <a:bodyPr anchor="b"/>
            <a:lstStyle/>
            <a:p>
              <a:pPr>
                <a:tabLst>
                  <a:tab pos="5384867" algn="r"/>
                </a:tabLst>
              </a:pPr>
              <a:endParaRPr lang="en-US" sz="2133"/>
            </a:p>
          </p:txBody>
        </p:sp>
        <p:sp>
          <p:nvSpPr>
            <p:cNvPr id="59423" name="Oval 54"/>
            <p:cNvSpPr>
              <a:spLocks noChangeArrowheads="1"/>
            </p:cNvSpPr>
            <p:nvPr/>
          </p:nvSpPr>
          <p:spPr bwMode="auto">
            <a:xfrm>
              <a:off x="2607733" y="2277533"/>
              <a:ext cx="101600" cy="101600"/>
            </a:xfrm>
            <a:prstGeom prst="ellipse">
              <a:avLst/>
            </a:prstGeom>
            <a:solidFill>
              <a:schemeClr val="bg1"/>
            </a:solidFill>
            <a:ln w="15875" algn="ctr">
              <a:solidFill>
                <a:srgbClr val="000000"/>
              </a:solidFill>
              <a:round/>
              <a:headEnd/>
              <a:tailEnd/>
            </a:ln>
          </p:spPr>
          <p:txBody>
            <a:bodyPr anchor="b"/>
            <a:lstStyle/>
            <a:p>
              <a:pPr>
                <a:tabLst>
                  <a:tab pos="5384867" algn="r"/>
                </a:tabLst>
              </a:pPr>
              <a:endParaRPr lang="en-US" sz="2133"/>
            </a:p>
          </p:txBody>
        </p:sp>
        <p:sp>
          <p:nvSpPr>
            <p:cNvPr id="59424" name="Oval 55"/>
            <p:cNvSpPr>
              <a:spLocks noChangeArrowheads="1"/>
            </p:cNvSpPr>
            <p:nvPr/>
          </p:nvSpPr>
          <p:spPr bwMode="auto">
            <a:xfrm>
              <a:off x="2226733" y="2455333"/>
              <a:ext cx="101600" cy="101600"/>
            </a:xfrm>
            <a:prstGeom prst="ellipse">
              <a:avLst/>
            </a:prstGeom>
            <a:solidFill>
              <a:schemeClr val="bg1"/>
            </a:solidFill>
            <a:ln w="15875" algn="ctr">
              <a:solidFill>
                <a:srgbClr val="000000"/>
              </a:solidFill>
              <a:round/>
              <a:headEnd/>
              <a:tailEnd/>
            </a:ln>
          </p:spPr>
          <p:txBody>
            <a:bodyPr anchor="b"/>
            <a:lstStyle/>
            <a:p>
              <a:pPr>
                <a:tabLst>
                  <a:tab pos="5384867" algn="r"/>
                </a:tabLst>
              </a:pPr>
              <a:endParaRPr lang="en-US" sz="2133"/>
            </a:p>
          </p:txBody>
        </p:sp>
        <p:sp>
          <p:nvSpPr>
            <p:cNvPr id="59425" name="Oval 56"/>
            <p:cNvSpPr>
              <a:spLocks noChangeArrowheads="1"/>
            </p:cNvSpPr>
            <p:nvPr/>
          </p:nvSpPr>
          <p:spPr bwMode="auto">
            <a:xfrm>
              <a:off x="3268133" y="2277533"/>
              <a:ext cx="101600" cy="101600"/>
            </a:xfrm>
            <a:prstGeom prst="ellipse">
              <a:avLst/>
            </a:prstGeom>
            <a:solidFill>
              <a:schemeClr val="bg1"/>
            </a:solidFill>
            <a:ln w="15875" algn="ctr">
              <a:solidFill>
                <a:srgbClr val="000000"/>
              </a:solidFill>
              <a:round/>
              <a:headEnd/>
              <a:tailEnd/>
            </a:ln>
          </p:spPr>
          <p:txBody>
            <a:bodyPr anchor="b"/>
            <a:lstStyle/>
            <a:p>
              <a:pPr>
                <a:tabLst>
                  <a:tab pos="5384867" algn="r"/>
                </a:tabLst>
              </a:pPr>
              <a:endParaRPr lang="en-US" sz="2133"/>
            </a:p>
          </p:txBody>
        </p:sp>
        <p:sp>
          <p:nvSpPr>
            <p:cNvPr id="59426" name="TextBox 57"/>
            <p:cNvSpPr txBox="1">
              <a:spLocks noChangeArrowheads="1"/>
            </p:cNvSpPr>
            <p:nvPr/>
          </p:nvSpPr>
          <p:spPr bwMode="auto">
            <a:xfrm>
              <a:off x="1000479" y="1461911"/>
              <a:ext cx="1090788" cy="365934"/>
            </a:xfrm>
            <a:prstGeom prst="rect">
              <a:avLst/>
            </a:prstGeom>
            <a:noFill/>
            <a:ln w="9525">
              <a:noFill/>
              <a:miter lim="800000"/>
              <a:headEnd/>
              <a:tailEnd/>
            </a:ln>
          </p:spPr>
          <p:txBody>
            <a:bodyPr>
              <a:spAutoFit/>
            </a:bodyPr>
            <a:lstStyle/>
            <a:p>
              <a:r>
                <a:rPr lang="en-US" sz="1778" i="1"/>
                <a:t>Moment</a:t>
              </a:r>
            </a:p>
          </p:txBody>
        </p:sp>
        <p:sp>
          <p:nvSpPr>
            <p:cNvPr id="59427" name="TextBox 58"/>
            <p:cNvSpPr txBox="1">
              <a:spLocks noChangeArrowheads="1"/>
            </p:cNvSpPr>
            <p:nvPr/>
          </p:nvSpPr>
          <p:spPr bwMode="auto">
            <a:xfrm>
              <a:off x="6795911" y="5254978"/>
              <a:ext cx="1332089" cy="365934"/>
            </a:xfrm>
            <a:prstGeom prst="rect">
              <a:avLst/>
            </a:prstGeom>
            <a:noFill/>
            <a:ln w="9525">
              <a:noFill/>
              <a:miter lim="800000"/>
              <a:headEnd/>
              <a:tailEnd/>
            </a:ln>
          </p:spPr>
          <p:txBody>
            <a:bodyPr>
              <a:spAutoFit/>
            </a:bodyPr>
            <a:lstStyle/>
            <a:p>
              <a:r>
                <a:rPr lang="en-US" sz="1778" i="1"/>
                <a:t>Deflection</a:t>
              </a:r>
            </a:p>
          </p:txBody>
        </p:sp>
        <p:sp>
          <p:nvSpPr>
            <p:cNvPr id="59428" name="TextBox 59"/>
            <p:cNvSpPr txBox="1">
              <a:spLocks noChangeArrowheads="1"/>
            </p:cNvSpPr>
            <p:nvPr/>
          </p:nvSpPr>
          <p:spPr bwMode="auto">
            <a:xfrm>
              <a:off x="714023" y="2063044"/>
              <a:ext cx="512234" cy="420564"/>
            </a:xfrm>
            <a:prstGeom prst="rect">
              <a:avLst/>
            </a:prstGeom>
            <a:noFill/>
            <a:ln w="9525">
              <a:noFill/>
              <a:miter lim="800000"/>
              <a:headEnd/>
              <a:tailEnd/>
            </a:ln>
          </p:spPr>
          <p:txBody>
            <a:bodyPr>
              <a:spAutoFit/>
            </a:bodyPr>
            <a:lstStyle/>
            <a:p>
              <a:r>
                <a:rPr lang="en-US" sz="2133" i="1"/>
                <a:t>M</a:t>
              </a:r>
              <a:r>
                <a:rPr lang="en-US" sz="2133" i="1" baseline="-25000"/>
                <a:t>p</a:t>
              </a:r>
            </a:p>
          </p:txBody>
        </p:sp>
        <p:sp>
          <p:nvSpPr>
            <p:cNvPr id="59429" name="TextBox 60"/>
            <p:cNvSpPr txBox="1">
              <a:spLocks noChangeArrowheads="1"/>
            </p:cNvSpPr>
            <p:nvPr/>
          </p:nvSpPr>
          <p:spPr bwMode="auto">
            <a:xfrm>
              <a:off x="709789" y="2861733"/>
              <a:ext cx="512233" cy="420564"/>
            </a:xfrm>
            <a:prstGeom prst="rect">
              <a:avLst/>
            </a:prstGeom>
            <a:noFill/>
            <a:ln w="9525">
              <a:noFill/>
              <a:miter lim="800000"/>
              <a:headEnd/>
              <a:tailEnd/>
            </a:ln>
          </p:spPr>
          <p:txBody>
            <a:bodyPr>
              <a:spAutoFit/>
            </a:bodyPr>
            <a:lstStyle/>
            <a:p>
              <a:r>
                <a:rPr lang="en-US" sz="2133" i="1"/>
                <a:t>M</a:t>
              </a:r>
              <a:r>
                <a:rPr lang="en-US" sz="2133" i="1" baseline="-25000"/>
                <a:t>r</a:t>
              </a:r>
            </a:p>
          </p:txBody>
        </p:sp>
        <p:sp>
          <p:nvSpPr>
            <p:cNvPr id="59430" name="TextBox 61"/>
            <p:cNvSpPr txBox="1">
              <a:spLocks noChangeArrowheads="1"/>
            </p:cNvSpPr>
            <p:nvPr/>
          </p:nvSpPr>
          <p:spPr bwMode="auto">
            <a:xfrm>
              <a:off x="1176867" y="5195711"/>
              <a:ext cx="455789" cy="365934"/>
            </a:xfrm>
            <a:prstGeom prst="rect">
              <a:avLst/>
            </a:prstGeom>
            <a:noFill/>
            <a:ln w="9525">
              <a:noFill/>
              <a:miter lim="800000"/>
              <a:headEnd/>
              <a:tailEnd/>
            </a:ln>
          </p:spPr>
          <p:txBody>
            <a:bodyPr>
              <a:spAutoFit/>
            </a:bodyPr>
            <a:lstStyle/>
            <a:p>
              <a:r>
                <a:rPr lang="en-US" sz="1778" i="1"/>
                <a:t>O</a:t>
              </a:r>
            </a:p>
          </p:txBody>
        </p:sp>
        <p:sp>
          <p:nvSpPr>
            <p:cNvPr id="59431" name="TextBox 62"/>
            <p:cNvSpPr txBox="1">
              <a:spLocks noChangeArrowheads="1"/>
            </p:cNvSpPr>
            <p:nvPr/>
          </p:nvSpPr>
          <p:spPr bwMode="auto">
            <a:xfrm>
              <a:off x="3790245" y="4131733"/>
              <a:ext cx="455789" cy="365934"/>
            </a:xfrm>
            <a:prstGeom prst="rect">
              <a:avLst/>
            </a:prstGeom>
            <a:noFill/>
            <a:ln w="9525">
              <a:noFill/>
              <a:miter lim="800000"/>
              <a:headEnd/>
              <a:tailEnd/>
            </a:ln>
          </p:spPr>
          <p:txBody>
            <a:bodyPr>
              <a:spAutoFit/>
            </a:bodyPr>
            <a:lstStyle/>
            <a:p>
              <a:r>
                <a:rPr lang="en-US" sz="1778" i="1"/>
                <a:t>M</a:t>
              </a:r>
            </a:p>
          </p:txBody>
        </p:sp>
        <p:sp>
          <p:nvSpPr>
            <p:cNvPr id="59432" name="TextBox 63"/>
            <p:cNvSpPr txBox="1">
              <a:spLocks noChangeArrowheads="1"/>
            </p:cNvSpPr>
            <p:nvPr/>
          </p:nvSpPr>
          <p:spPr bwMode="auto">
            <a:xfrm>
              <a:off x="1684867" y="3969456"/>
              <a:ext cx="455789" cy="365934"/>
            </a:xfrm>
            <a:prstGeom prst="rect">
              <a:avLst/>
            </a:prstGeom>
            <a:noFill/>
            <a:ln w="9525">
              <a:noFill/>
              <a:miter lim="800000"/>
              <a:headEnd/>
              <a:tailEnd/>
            </a:ln>
          </p:spPr>
          <p:txBody>
            <a:bodyPr>
              <a:spAutoFit/>
            </a:bodyPr>
            <a:lstStyle/>
            <a:p>
              <a:r>
                <a:rPr lang="en-US" sz="1778" i="1">
                  <a:solidFill>
                    <a:schemeClr val="tx2"/>
                  </a:solidFill>
                </a:rPr>
                <a:t>L</a:t>
              </a:r>
            </a:p>
          </p:txBody>
        </p:sp>
        <p:sp>
          <p:nvSpPr>
            <p:cNvPr id="59433" name="TextBox 64"/>
            <p:cNvSpPr txBox="1">
              <a:spLocks noChangeArrowheads="1"/>
            </p:cNvSpPr>
            <p:nvPr/>
          </p:nvSpPr>
          <p:spPr bwMode="auto">
            <a:xfrm>
              <a:off x="1893712" y="2779889"/>
              <a:ext cx="455789" cy="365934"/>
            </a:xfrm>
            <a:prstGeom prst="rect">
              <a:avLst/>
            </a:prstGeom>
            <a:noFill/>
            <a:ln w="9525">
              <a:noFill/>
              <a:miter lim="800000"/>
              <a:headEnd/>
              <a:tailEnd/>
            </a:ln>
          </p:spPr>
          <p:txBody>
            <a:bodyPr>
              <a:spAutoFit/>
            </a:bodyPr>
            <a:lstStyle/>
            <a:p>
              <a:r>
                <a:rPr lang="en-US" sz="1778" i="1"/>
                <a:t>A</a:t>
              </a:r>
            </a:p>
          </p:txBody>
        </p:sp>
        <p:sp>
          <p:nvSpPr>
            <p:cNvPr id="59434" name="TextBox 65"/>
            <p:cNvSpPr txBox="1">
              <a:spLocks noChangeArrowheads="1"/>
            </p:cNvSpPr>
            <p:nvPr/>
          </p:nvSpPr>
          <p:spPr bwMode="auto">
            <a:xfrm>
              <a:off x="3162301" y="3057878"/>
              <a:ext cx="455788" cy="365934"/>
            </a:xfrm>
            <a:prstGeom prst="rect">
              <a:avLst/>
            </a:prstGeom>
            <a:noFill/>
            <a:ln w="9525">
              <a:noFill/>
              <a:miter lim="800000"/>
              <a:headEnd/>
              <a:tailEnd/>
            </a:ln>
          </p:spPr>
          <p:txBody>
            <a:bodyPr>
              <a:spAutoFit/>
            </a:bodyPr>
            <a:lstStyle/>
            <a:p>
              <a:r>
                <a:rPr lang="en-US" sz="1778" i="1">
                  <a:solidFill>
                    <a:srgbClr val="00B050"/>
                  </a:solidFill>
                </a:rPr>
                <a:t>I</a:t>
              </a:r>
            </a:p>
          </p:txBody>
        </p:sp>
        <p:sp>
          <p:nvSpPr>
            <p:cNvPr id="59435" name="TextBox 66"/>
            <p:cNvSpPr txBox="1">
              <a:spLocks noChangeArrowheads="1"/>
            </p:cNvSpPr>
            <p:nvPr/>
          </p:nvSpPr>
          <p:spPr bwMode="auto">
            <a:xfrm>
              <a:off x="5085645" y="2779889"/>
              <a:ext cx="455789" cy="365934"/>
            </a:xfrm>
            <a:prstGeom prst="rect">
              <a:avLst/>
            </a:prstGeom>
            <a:noFill/>
            <a:ln w="9525">
              <a:noFill/>
              <a:miter lim="800000"/>
              <a:headEnd/>
              <a:tailEnd/>
            </a:ln>
          </p:spPr>
          <p:txBody>
            <a:bodyPr>
              <a:spAutoFit/>
            </a:bodyPr>
            <a:lstStyle/>
            <a:p>
              <a:r>
                <a:rPr lang="en-US" sz="1778" i="1">
                  <a:solidFill>
                    <a:srgbClr val="00B050"/>
                  </a:solidFill>
                </a:rPr>
                <a:t>G</a:t>
              </a:r>
            </a:p>
          </p:txBody>
        </p:sp>
        <p:sp>
          <p:nvSpPr>
            <p:cNvPr id="59436" name="TextBox 67"/>
            <p:cNvSpPr txBox="1">
              <a:spLocks noChangeArrowheads="1"/>
            </p:cNvSpPr>
            <p:nvPr/>
          </p:nvSpPr>
          <p:spPr bwMode="auto">
            <a:xfrm>
              <a:off x="1754012" y="2105378"/>
              <a:ext cx="455788" cy="365934"/>
            </a:xfrm>
            <a:prstGeom prst="rect">
              <a:avLst/>
            </a:prstGeom>
            <a:noFill/>
            <a:ln w="9525">
              <a:noFill/>
              <a:miter lim="800000"/>
              <a:headEnd/>
              <a:tailEnd/>
            </a:ln>
          </p:spPr>
          <p:txBody>
            <a:bodyPr>
              <a:spAutoFit/>
            </a:bodyPr>
            <a:lstStyle/>
            <a:p>
              <a:r>
                <a:rPr lang="en-US" sz="1778" i="1"/>
                <a:t>D</a:t>
              </a:r>
            </a:p>
          </p:txBody>
        </p:sp>
        <p:sp>
          <p:nvSpPr>
            <p:cNvPr id="59437" name="TextBox 68"/>
            <p:cNvSpPr txBox="1">
              <a:spLocks noChangeArrowheads="1"/>
            </p:cNvSpPr>
            <p:nvPr/>
          </p:nvSpPr>
          <p:spPr bwMode="auto">
            <a:xfrm>
              <a:off x="2438401" y="2036234"/>
              <a:ext cx="455789" cy="365934"/>
            </a:xfrm>
            <a:prstGeom prst="rect">
              <a:avLst/>
            </a:prstGeom>
            <a:noFill/>
            <a:ln w="9525">
              <a:noFill/>
              <a:miter lim="800000"/>
              <a:headEnd/>
              <a:tailEnd/>
            </a:ln>
          </p:spPr>
          <p:txBody>
            <a:bodyPr>
              <a:spAutoFit/>
            </a:bodyPr>
            <a:lstStyle/>
            <a:p>
              <a:r>
                <a:rPr lang="en-US" sz="1778" i="1"/>
                <a:t>J</a:t>
              </a:r>
            </a:p>
          </p:txBody>
        </p:sp>
        <p:sp>
          <p:nvSpPr>
            <p:cNvPr id="59438" name="TextBox 69"/>
            <p:cNvSpPr txBox="1">
              <a:spLocks noChangeArrowheads="1"/>
            </p:cNvSpPr>
            <p:nvPr/>
          </p:nvSpPr>
          <p:spPr bwMode="auto">
            <a:xfrm>
              <a:off x="3103034" y="2324100"/>
              <a:ext cx="455788" cy="365934"/>
            </a:xfrm>
            <a:prstGeom prst="rect">
              <a:avLst/>
            </a:prstGeom>
            <a:noFill/>
            <a:ln w="9525">
              <a:noFill/>
              <a:miter lim="800000"/>
              <a:headEnd/>
              <a:tailEnd/>
            </a:ln>
          </p:spPr>
          <p:txBody>
            <a:bodyPr>
              <a:spAutoFit/>
            </a:bodyPr>
            <a:lstStyle/>
            <a:p>
              <a:r>
                <a:rPr lang="en-US" sz="1778" i="1"/>
                <a:t>F</a:t>
              </a:r>
            </a:p>
          </p:txBody>
        </p:sp>
        <p:sp>
          <p:nvSpPr>
            <p:cNvPr id="59439" name="TextBox 70"/>
            <p:cNvSpPr txBox="1">
              <a:spLocks noChangeArrowheads="1"/>
            </p:cNvSpPr>
            <p:nvPr/>
          </p:nvSpPr>
          <p:spPr bwMode="auto">
            <a:xfrm>
              <a:off x="7780867" y="1907822"/>
              <a:ext cx="455789" cy="365934"/>
            </a:xfrm>
            <a:prstGeom prst="rect">
              <a:avLst/>
            </a:prstGeom>
            <a:noFill/>
            <a:ln w="9525">
              <a:noFill/>
              <a:miter lim="800000"/>
              <a:headEnd/>
              <a:tailEnd/>
            </a:ln>
          </p:spPr>
          <p:txBody>
            <a:bodyPr>
              <a:spAutoFit/>
            </a:bodyPr>
            <a:lstStyle/>
            <a:p>
              <a:r>
                <a:rPr lang="en-US" sz="1778" i="1"/>
                <a:t>B</a:t>
              </a:r>
            </a:p>
          </p:txBody>
        </p:sp>
        <p:sp>
          <p:nvSpPr>
            <p:cNvPr id="59440" name="TextBox 71"/>
            <p:cNvSpPr txBox="1">
              <a:spLocks noChangeArrowheads="1"/>
            </p:cNvSpPr>
            <p:nvPr/>
          </p:nvSpPr>
          <p:spPr bwMode="auto">
            <a:xfrm>
              <a:off x="7790745" y="2571044"/>
              <a:ext cx="455788" cy="365934"/>
            </a:xfrm>
            <a:prstGeom prst="rect">
              <a:avLst/>
            </a:prstGeom>
            <a:noFill/>
            <a:ln w="9525">
              <a:noFill/>
              <a:miter lim="800000"/>
              <a:headEnd/>
              <a:tailEnd/>
            </a:ln>
          </p:spPr>
          <p:txBody>
            <a:bodyPr>
              <a:spAutoFit/>
            </a:bodyPr>
            <a:lstStyle/>
            <a:p>
              <a:r>
                <a:rPr lang="en-US" sz="1778" i="1"/>
                <a:t>C</a:t>
              </a:r>
            </a:p>
          </p:txBody>
        </p:sp>
        <p:sp>
          <p:nvSpPr>
            <p:cNvPr id="59441" name="TextBox 72"/>
            <p:cNvSpPr txBox="1">
              <a:spLocks noChangeArrowheads="1"/>
            </p:cNvSpPr>
            <p:nvPr/>
          </p:nvSpPr>
          <p:spPr bwMode="auto">
            <a:xfrm>
              <a:off x="7790745" y="2225323"/>
              <a:ext cx="455788" cy="365934"/>
            </a:xfrm>
            <a:prstGeom prst="rect">
              <a:avLst/>
            </a:prstGeom>
            <a:noFill/>
            <a:ln w="9525">
              <a:noFill/>
              <a:miter lim="800000"/>
              <a:headEnd/>
              <a:tailEnd/>
            </a:ln>
          </p:spPr>
          <p:txBody>
            <a:bodyPr>
              <a:spAutoFit/>
            </a:bodyPr>
            <a:lstStyle/>
            <a:p>
              <a:r>
                <a:rPr lang="en-US" sz="1778" i="1"/>
                <a:t>E</a:t>
              </a:r>
            </a:p>
          </p:txBody>
        </p:sp>
        <p:sp>
          <p:nvSpPr>
            <p:cNvPr id="59442" name="TextBox 73"/>
            <p:cNvSpPr txBox="1">
              <a:spLocks noChangeArrowheads="1"/>
            </p:cNvSpPr>
            <p:nvPr/>
          </p:nvSpPr>
          <p:spPr bwMode="auto">
            <a:xfrm>
              <a:off x="6630812" y="2521656"/>
              <a:ext cx="455788" cy="365934"/>
            </a:xfrm>
            <a:prstGeom prst="rect">
              <a:avLst/>
            </a:prstGeom>
            <a:noFill/>
            <a:ln w="9525">
              <a:noFill/>
              <a:miter lim="800000"/>
              <a:headEnd/>
              <a:tailEnd/>
            </a:ln>
          </p:spPr>
          <p:txBody>
            <a:bodyPr>
              <a:spAutoFit/>
            </a:bodyPr>
            <a:lstStyle/>
            <a:p>
              <a:r>
                <a:rPr lang="en-US" sz="1778" i="1">
                  <a:solidFill>
                    <a:srgbClr val="FF0000"/>
                  </a:solidFill>
                </a:rPr>
                <a:t>K</a:t>
              </a:r>
            </a:p>
          </p:txBody>
        </p:sp>
        <p:sp>
          <p:nvSpPr>
            <p:cNvPr id="59443" name="TextBox 74"/>
            <p:cNvSpPr txBox="1">
              <a:spLocks noChangeArrowheads="1"/>
            </p:cNvSpPr>
            <p:nvPr/>
          </p:nvSpPr>
          <p:spPr bwMode="auto">
            <a:xfrm>
              <a:off x="2219678" y="2472267"/>
              <a:ext cx="457200" cy="365934"/>
            </a:xfrm>
            <a:prstGeom prst="rect">
              <a:avLst/>
            </a:prstGeom>
            <a:noFill/>
            <a:ln w="9525">
              <a:noFill/>
              <a:miter lim="800000"/>
              <a:headEnd/>
              <a:tailEnd/>
            </a:ln>
          </p:spPr>
          <p:txBody>
            <a:bodyPr>
              <a:spAutoFit/>
            </a:bodyPr>
            <a:lstStyle/>
            <a:p>
              <a:r>
                <a:rPr lang="en-US" sz="1778" i="1"/>
                <a:t>H</a:t>
              </a:r>
            </a:p>
          </p:txBody>
        </p:sp>
        <p:sp>
          <p:nvSpPr>
            <p:cNvPr id="59444" name="TextBox 75"/>
            <p:cNvSpPr txBox="1">
              <a:spLocks noChangeArrowheads="1"/>
            </p:cNvSpPr>
            <p:nvPr/>
          </p:nvSpPr>
          <p:spPr bwMode="auto">
            <a:xfrm>
              <a:off x="1916289" y="3684411"/>
              <a:ext cx="2682523" cy="365934"/>
            </a:xfrm>
            <a:prstGeom prst="rect">
              <a:avLst/>
            </a:prstGeom>
            <a:noFill/>
            <a:ln w="9525">
              <a:noFill/>
              <a:miter lim="800000"/>
              <a:headEnd/>
              <a:tailEnd/>
            </a:ln>
          </p:spPr>
          <p:txBody>
            <a:bodyPr>
              <a:spAutoFit/>
            </a:bodyPr>
            <a:lstStyle/>
            <a:p>
              <a:r>
                <a:rPr lang="en-US" sz="1778" i="1"/>
                <a:t>elastic LTB</a:t>
              </a:r>
            </a:p>
          </p:txBody>
        </p:sp>
        <p:sp>
          <p:nvSpPr>
            <p:cNvPr id="59445" name="TextBox 76"/>
            <p:cNvSpPr txBox="1">
              <a:spLocks noChangeArrowheads="1"/>
            </p:cNvSpPr>
            <p:nvPr/>
          </p:nvSpPr>
          <p:spPr bwMode="auto">
            <a:xfrm>
              <a:off x="3142545" y="2700867"/>
              <a:ext cx="1625600" cy="365934"/>
            </a:xfrm>
            <a:prstGeom prst="rect">
              <a:avLst/>
            </a:prstGeom>
            <a:noFill/>
            <a:ln w="9525">
              <a:noFill/>
              <a:miter lim="800000"/>
              <a:headEnd/>
              <a:tailEnd/>
            </a:ln>
          </p:spPr>
          <p:txBody>
            <a:bodyPr>
              <a:spAutoFit/>
            </a:bodyPr>
            <a:lstStyle/>
            <a:p>
              <a:r>
                <a:rPr lang="en-US" sz="1778" i="1">
                  <a:solidFill>
                    <a:srgbClr val="00B050"/>
                  </a:solidFill>
                </a:rPr>
                <a:t>inelastic LTB</a:t>
              </a:r>
            </a:p>
          </p:txBody>
        </p:sp>
        <p:sp>
          <p:nvSpPr>
            <p:cNvPr id="59446" name="TextBox 77"/>
            <p:cNvSpPr txBox="1">
              <a:spLocks noChangeArrowheads="1"/>
            </p:cNvSpPr>
            <p:nvPr/>
          </p:nvSpPr>
          <p:spPr bwMode="auto">
            <a:xfrm>
              <a:off x="3876323" y="1590323"/>
              <a:ext cx="2682522" cy="365934"/>
            </a:xfrm>
            <a:prstGeom prst="rect">
              <a:avLst/>
            </a:prstGeom>
            <a:noFill/>
            <a:ln w="9525">
              <a:noFill/>
              <a:miter lim="800000"/>
              <a:headEnd/>
              <a:tailEnd/>
            </a:ln>
          </p:spPr>
          <p:txBody>
            <a:bodyPr>
              <a:spAutoFit/>
            </a:bodyPr>
            <a:lstStyle/>
            <a:p>
              <a:r>
                <a:rPr lang="en-US" sz="1778" i="1">
                  <a:solidFill>
                    <a:srgbClr val="FF0000"/>
                  </a:solidFill>
                </a:rPr>
                <a:t>strain hardening</a:t>
              </a:r>
            </a:p>
          </p:txBody>
        </p:sp>
        <p:sp>
          <p:nvSpPr>
            <p:cNvPr id="59447" name="TextBox 78"/>
            <p:cNvSpPr txBox="1">
              <a:spLocks noChangeArrowheads="1"/>
            </p:cNvSpPr>
            <p:nvPr/>
          </p:nvSpPr>
          <p:spPr bwMode="auto">
            <a:xfrm>
              <a:off x="3728478" y="2026378"/>
              <a:ext cx="2682522" cy="365934"/>
            </a:xfrm>
            <a:prstGeom prst="rect">
              <a:avLst/>
            </a:prstGeom>
            <a:noFill/>
            <a:ln w="9525">
              <a:noFill/>
              <a:miter lim="800000"/>
              <a:headEnd/>
              <a:tailEnd/>
            </a:ln>
          </p:spPr>
          <p:txBody>
            <a:bodyPr>
              <a:spAutoFit/>
            </a:bodyPr>
            <a:lstStyle/>
            <a:p>
              <a:r>
                <a:rPr lang="en-US" sz="1778" i="1"/>
                <a:t>idealized behavior</a:t>
              </a:r>
            </a:p>
          </p:txBody>
        </p:sp>
      </p:grpSp>
      <p:sp>
        <p:nvSpPr>
          <p:cNvPr id="59396" name="Rectangle 2"/>
          <p:cNvSpPr>
            <a:spLocks noGrp="1" noChangeArrowheads="1"/>
          </p:cNvSpPr>
          <p:nvPr>
            <p:ph type="title"/>
          </p:nvPr>
        </p:nvSpPr>
        <p:spPr/>
        <p:txBody>
          <a:bodyPr/>
          <a:lstStyle/>
          <a:p>
            <a:r>
              <a:rPr lang="en-US"/>
              <a:t>Behavior Modes For Beams</a:t>
            </a:r>
            <a:endParaRPr lang="en-US" dirty="0"/>
          </a:p>
        </p:txBody>
      </p:sp>
    </p:spTree>
    <p:extLst>
      <p:ext uri="{BB962C8B-B14F-4D97-AF65-F5344CB8AC3E}">
        <p14:creationId xmlns:p14="http://schemas.microsoft.com/office/powerpoint/2010/main" val="1981700396"/>
      </p:ext>
    </p:extLst>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100</a:t>
            </a:fld>
            <a:endParaRPr lang="en-US" dirty="0"/>
          </a:p>
        </p:txBody>
      </p:sp>
      <p:sp>
        <p:nvSpPr>
          <p:cNvPr id="49" name="Footer Placeholder 4"/>
          <p:cNvSpPr>
            <a:spLocks noGrp="1"/>
          </p:cNvSpPr>
          <p:nvPr>
            <p:ph type="ftr" sz="quarter" idx="10"/>
          </p:nvPr>
        </p:nvSpPr>
        <p:spPr/>
        <p:txBody>
          <a:bodyPr/>
          <a:lstStyle/>
          <a:p>
            <a:r>
              <a:rPr lang="en-US"/>
              <a:t>Instructional Material Complementing FEMA 1051, Design Examples</a:t>
            </a:r>
          </a:p>
        </p:txBody>
      </p:sp>
      <p:grpSp>
        <p:nvGrpSpPr>
          <p:cNvPr id="2" name="Group 1" descr="Diagram of case 1, with braces in tension at full yield and braces in compression at their full buckling strength. Brace actions are shown as forces acting on the frame.&#10;&#10;"/>
          <p:cNvGrpSpPr/>
          <p:nvPr/>
        </p:nvGrpSpPr>
        <p:grpSpPr>
          <a:xfrm>
            <a:off x="1860896" y="1708517"/>
            <a:ext cx="5111404" cy="3664857"/>
            <a:chOff x="2462213" y="2811067"/>
            <a:chExt cx="3379600" cy="2423160"/>
          </a:xfrm>
        </p:grpSpPr>
        <p:sp>
          <p:nvSpPr>
            <p:cNvPr id="37890" name="Line 49"/>
            <p:cNvSpPr>
              <a:spLocks noChangeShapeType="1"/>
            </p:cNvSpPr>
            <p:nvPr/>
          </p:nvSpPr>
          <p:spPr bwMode="auto">
            <a:xfrm>
              <a:off x="3887392" y="3418285"/>
              <a:ext cx="1096565"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800"/>
            </a:p>
          </p:txBody>
        </p:sp>
        <p:sp>
          <p:nvSpPr>
            <p:cNvPr id="37891" name="Line 50"/>
            <p:cNvSpPr>
              <a:spLocks noChangeShapeType="1"/>
            </p:cNvSpPr>
            <p:nvPr/>
          </p:nvSpPr>
          <p:spPr bwMode="auto">
            <a:xfrm>
              <a:off x="3887392" y="3860006"/>
              <a:ext cx="1096565"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800"/>
            </a:p>
          </p:txBody>
        </p:sp>
        <p:sp>
          <p:nvSpPr>
            <p:cNvPr id="37892" name="Line 51"/>
            <p:cNvSpPr>
              <a:spLocks noChangeShapeType="1"/>
            </p:cNvSpPr>
            <p:nvPr/>
          </p:nvSpPr>
          <p:spPr bwMode="auto">
            <a:xfrm>
              <a:off x="3887392" y="4300538"/>
              <a:ext cx="1096565"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800"/>
            </a:p>
          </p:txBody>
        </p:sp>
        <p:sp>
          <p:nvSpPr>
            <p:cNvPr id="37893" name="Line 52"/>
            <p:cNvSpPr>
              <a:spLocks noChangeShapeType="1"/>
            </p:cNvSpPr>
            <p:nvPr/>
          </p:nvSpPr>
          <p:spPr bwMode="auto">
            <a:xfrm>
              <a:off x="3436145" y="4741069"/>
              <a:ext cx="1988344" cy="0"/>
            </a:xfrm>
            <a:prstGeom prst="line">
              <a:avLst/>
            </a:prstGeom>
            <a:noFill/>
            <a:ln w="539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800"/>
            </a:p>
          </p:txBody>
        </p:sp>
        <p:sp>
          <p:nvSpPr>
            <p:cNvPr id="37894" name="Line 53"/>
            <p:cNvSpPr>
              <a:spLocks noChangeShapeType="1"/>
            </p:cNvSpPr>
            <p:nvPr/>
          </p:nvSpPr>
          <p:spPr bwMode="auto">
            <a:xfrm>
              <a:off x="3887392" y="2977754"/>
              <a:ext cx="1096565"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800"/>
            </a:p>
          </p:txBody>
        </p:sp>
        <p:sp>
          <p:nvSpPr>
            <p:cNvPr id="37895" name="Line 56"/>
            <p:cNvSpPr>
              <a:spLocks noChangeShapeType="1"/>
            </p:cNvSpPr>
            <p:nvPr/>
          </p:nvSpPr>
          <p:spPr bwMode="auto">
            <a:xfrm>
              <a:off x="3887391" y="2982517"/>
              <a:ext cx="0" cy="1783556"/>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800"/>
            </a:p>
          </p:txBody>
        </p:sp>
        <p:sp>
          <p:nvSpPr>
            <p:cNvPr id="37896" name="Line 59"/>
            <p:cNvSpPr>
              <a:spLocks noChangeShapeType="1"/>
            </p:cNvSpPr>
            <p:nvPr/>
          </p:nvSpPr>
          <p:spPr bwMode="auto">
            <a:xfrm>
              <a:off x="4973241" y="2982517"/>
              <a:ext cx="0" cy="1783556"/>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800"/>
            </a:p>
          </p:txBody>
        </p:sp>
        <p:sp>
          <p:nvSpPr>
            <p:cNvPr id="1128" name="Line 135"/>
            <p:cNvSpPr>
              <a:spLocks noChangeShapeType="1"/>
            </p:cNvSpPr>
            <p:nvPr/>
          </p:nvSpPr>
          <p:spPr bwMode="auto">
            <a:xfrm flipH="1">
              <a:off x="3887391" y="3860006"/>
              <a:ext cx="1100138" cy="881063"/>
            </a:xfrm>
            <a:prstGeom prst="line">
              <a:avLst/>
            </a:prstGeom>
            <a:noFill/>
            <a:ln w="0">
              <a:solidFill>
                <a:schemeClr val="bg1">
                  <a:lumMod val="50000"/>
                </a:schemeClr>
              </a:solidFill>
              <a:prstDash val="sysDot"/>
              <a:round/>
              <a:headEnd/>
              <a:tailEnd/>
            </a:ln>
            <a:extLst>
              <a:ext uri="{909E8E84-426E-40DD-AFC4-6F175D3DCCD1}">
                <a14:hiddenFill xmlns:a14="http://schemas.microsoft.com/office/drawing/2010/main">
                  <a:noFill/>
                </a14:hiddenFill>
              </a:ext>
            </a:extLst>
          </p:spPr>
          <p:txBody>
            <a:bodyPr/>
            <a:lstStyle/>
            <a:p>
              <a:pPr>
                <a:defRPr/>
              </a:pPr>
              <a:endParaRPr lang="en-US"/>
            </a:p>
          </p:txBody>
        </p:sp>
        <p:sp>
          <p:nvSpPr>
            <p:cNvPr id="1129" name="Line 136"/>
            <p:cNvSpPr>
              <a:spLocks noChangeShapeType="1"/>
            </p:cNvSpPr>
            <p:nvPr/>
          </p:nvSpPr>
          <p:spPr bwMode="auto">
            <a:xfrm flipH="1">
              <a:off x="3887391" y="2977755"/>
              <a:ext cx="1100138" cy="882253"/>
            </a:xfrm>
            <a:prstGeom prst="line">
              <a:avLst/>
            </a:prstGeom>
            <a:noFill/>
            <a:ln w="0">
              <a:solidFill>
                <a:schemeClr val="bg1">
                  <a:lumMod val="50000"/>
                </a:schemeClr>
              </a:solidFill>
              <a:prstDash val="sysDot"/>
              <a:round/>
              <a:headEnd/>
              <a:tailEnd/>
            </a:ln>
            <a:extLst>
              <a:ext uri="{909E8E84-426E-40DD-AFC4-6F175D3DCCD1}">
                <a14:hiddenFill xmlns:a14="http://schemas.microsoft.com/office/drawing/2010/main">
                  <a:noFill/>
                </a14:hiddenFill>
              </a:ext>
            </a:extLst>
          </p:spPr>
          <p:txBody>
            <a:bodyPr/>
            <a:lstStyle/>
            <a:p>
              <a:pPr>
                <a:defRPr/>
              </a:pPr>
              <a:endParaRPr lang="en-US"/>
            </a:p>
          </p:txBody>
        </p:sp>
        <p:sp>
          <p:nvSpPr>
            <p:cNvPr id="1131" name="Line 138"/>
            <p:cNvSpPr>
              <a:spLocks noChangeShapeType="1"/>
            </p:cNvSpPr>
            <p:nvPr/>
          </p:nvSpPr>
          <p:spPr bwMode="auto">
            <a:xfrm>
              <a:off x="3887391" y="2977755"/>
              <a:ext cx="1100138" cy="882253"/>
            </a:xfrm>
            <a:prstGeom prst="line">
              <a:avLst/>
            </a:prstGeom>
            <a:noFill/>
            <a:ln w="0">
              <a:solidFill>
                <a:schemeClr val="bg1">
                  <a:lumMod val="50000"/>
                </a:schemeClr>
              </a:solidFill>
              <a:prstDash val="sysDot"/>
              <a:round/>
              <a:headEnd/>
              <a:tailEnd/>
            </a:ln>
            <a:extLst>
              <a:ext uri="{909E8E84-426E-40DD-AFC4-6F175D3DCCD1}">
                <a14:hiddenFill xmlns:a14="http://schemas.microsoft.com/office/drawing/2010/main">
                  <a:noFill/>
                </a14:hiddenFill>
              </a:ext>
            </a:extLst>
          </p:spPr>
          <p:txBody>
            <a:bodyPr/>
            <a:lstStyle/>
            <a:p>
              <a:pPr>
                <a:defRPr/>
              </a:pPr>
              <a:endParaRPr lang="en-US"/>
            </a:p>
          </p:txBody>
        </p:sp>
        <p:sp>
          <p:nvSpPr>
            <p:cNvPr id="1132" name="Line 139"/>
            <p:cNvSpPr>
              <a:spLocks noChangeShapeType="1"/>
            </p:cNvSpPr>
            <p:nvPr/>
          </p:nvSpPr>
          <p:spPr bwMode="auto">
            <a:xfrm>
              <a:off x="3887391" y="3860006"/>
              <a:ext cx="1100138" cy="881063"/>
            </a:xfrm>
            <a:prstGeom prst="line">
              <a:avLst/>
            </a:prstGeom>
            <a:noFill/>
            <a:ln w="0">
              <a:solidFill>
                <a:schemeClr val="bg1">
                  <a:lumMod val="50000"/>
                </a:schemeClr>
              </a:solidFill>
              <a:prstDash val="sysDot"/>
              <a:round/>
              <a:headEnd/>
              <a:tailEnd/>
            </a:ln>
            <a:extLst>
              <a:ext uri="{909E8E84-426E-40DD-AFC4-6F175D3DCCD1}">
                <a14:hiddenFill xmlns:a14="http://schemas.microsoft.com/office/drawing/2010/main">
                  <a:noFill/>
                </a14:hiddenFill>
              </a:ext>
            </a:extLst>
          </p:spPr>
          <p:txBody>
            <a:bodyPr/>
            <a:lstStyle/>
            <a:p>
              <a:pPr>
                <a:defRPr/>
              </a:pPr>
              <a:endParaRPr lang="en-US"/>
            </a:p>
          </p:txBody>
        </p:sp>
        <p:sp>
          <p:nvSpPr>
            <p:cNvPr id="195" name="Down Arrow 194"/>
            <p:cNvSpPr>
              <a:spLocks noChangeAspect="1"/>
            </p:cNvSpPr>
            <p:nvPr/>
          </p:nvSpPr>
          <p:spPr>
            <a:xfrm rot="3000000" flipH="1">
              <a:off x="4819651" y="2976563"/>
              <a:ext cx="64294" cy="257175"/>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6" name="Down Arrow 195"/>
            <p:cNvSpPr>
              <a:spLocks noChangeAspect="1"/>
            </p:cNvSpPr>
            <p:nvPr/>
          </p:nvSpPr>
          <p:spPr>
            <a:xfrm rot="3000000" flipV="1">
              <a:off x="4557117" y="3184327"/>
              <a:ext cx="63104" cy="257175"/>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1" name="Down Arrow 190"/>
            <p:cNvSpPr>
              <a:spLocks noChangeAspect="1"/>
            </p:cNvSpPr>
            <p:nvPr/>
          </p:nvSpPr>
          <p:spPr>
            <a:xfrm rot="3000000" flipH="1">
              <a:off x="4249936" y="3429596"/>
              <a:ext cx="63104" cy="257175"/>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2" name="Down Arrow 191"/>
            <p:cNvSpPr>
              <a:spLocks noChangeAspect="1"/>
            </p:cNvSpPr>
            <p:nvPr/>
          </p:nvSpPr>
          <p:spPr>
            <a:xfrm rot="3000000" flipV="1">
              <a:off x="3987405" y="3638551"/>
              <a:ext cx="63103" cy="255985"/>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nvGrpSpPr>
            <p:cNvPr id="37905" name="Group 1"/>
            <p:cNvGrpSpPr>
              <a:grpSpLocks/>
            </p:cNvGrpSpPr>
            <p:nvPr/>
          </p:nvGrpSpPr>
          <p:grpSpPr bwMode="auto">
            <a:xfrm>
              <a:off x="3888583" y="3951686"/>
              <a:ext cx="1089422" cy="726281"/>
              <a:chOff x="3660755" y="4126621"/>
              <a:chExt cx="1452411" cy="967038"/>
            </a:xfrm>
          </p:grpSpPr>
          <p:sp>
            <p:nvSpPr>
              <p:cNvPr id="208" name="Down Arrow 207"/>
              <p:cNvSpPr>
                <a:spLocks noChangeAspect="1"/>
              </p:cNvSpPr>
              <p:nvPr/>
            </p:nvSpPr>
            <p:spPr>
              <a:xfrm rot="3000000" flipH="1">
                <a:off x="4899723" y="3997200"/>
                <a:ext cx="84021" cy="342864"/>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9" name="Down Arrow 208"/>
              <p:cNvSpPr>
                <a:spLocks noChangeAspect="1"/>
              </p:cNvSpPr>
              <p:nvPr/>
            </p:nvSpPr>
            <p:spPr>
              <a:xfrm rot="3000000" flipV="1">
                <a:off x="4549717" y="4275421"/>
                <a:ext cx="85607" cy="342864"/>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4" name="Down Arrow 203"/>
              <p:cNvSpPr>
                <a:spLocks noChangeAspect="1"/>
              </p:cNvSpPr>
              <p:nvPr/>
            </p:nvSpPr>
            <p:spPr>
              <a:xfrm rot="3000000" flipH="1">
                <a:off x="4138597" y="4601995"/>
                <a:ext cx="85607" cy="342864"/>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5" name="Down Arrow 204"/>
              <p:cNvSpPr>
                <a:spLocks noChangeAspect="1"/>
              </p:cNvSpPr>
              <p:nvPr/>
            </p:nvSpPr>
            <p:spPr>
              <a:xfrm rot="3000000" flipV="1">
                <a:off x="3790176" y="4880216"/>
                <a:ext cx="84022" cy="342864"/>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213" name="Down Arrow 212"/>
            <p:cNvSpPr>
              <a:spLocks/>
            </p:cNvSpPr>
            <p:nvPr/>
          </p:nvSpPr>
          <p:spPr>
            <a:xfrm rot="16200000">
              <a:off x="2661047" y="2747964"/>
              <a:ext cx="157163" cy="554831"/>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4" name="Down Arrow 213"/>
            <p:cNvSpPr>
              <a:spLocks/>
            </p:cNvSpPr>
            <p:nvPr/>
          </p:nvSpPr>
          <p:spPr>
            <a:xfrm rot="16200000">
              <a:off x="2661047" y="3196829"/>
              <a:ext cx="157163" cy="554831"/>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5" name="Down Arrow 214"/>
            <p:cNvSpPr>
              <a:spLocks/>
            </p:cNvSpPr>
            <p:nvPr/>
          </p:nvSpPr>
          <p:spPr>
            <a:xfrm rot="16200000">
              <a:off x="2661643" y="3648672"/>
              <a:ext cx="155972" cy="554831"/>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16" name="Down Arrow 215"/>
            <p:cNvSpPr>
              <a:spLocks/>
            </p:cNvSpPr>
            <p:nvPr/>
          </p:nvSpPr>
          <p:spPr>
            <a:xfrm rot="16200000">
              <a:off x="2661047" y="4075510"/>
              <a:ext cx="157163" cy="554831"/>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7910" name="Rectangle 220"/>
            <p:cNvSpPr>
              <a:spLocks noChangeArrowheads="1"/>
            </p:cNvSpPr>
            <p:nvPr/>
          </p:nvSpPr>
          <p:spPr bwMode="auto">
            <a:xfrm>
              <a:off x="4973242" y="4449367"/>
              <a:ext cx="64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E4100"/>
                </a:buClr>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6E4100"/>
                </a:buClr>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FontTx/>
                <a:buNone/>
              </a:pPr>
              <a:r>
                <a:rPr lang="en-US" altLang="en-US" sz="1200" i="1">
                  <a:latin typeface="Calibri" panose="020F0502020204030204" pitchFamily="34" charset="0"/>
                </a:rPr>
                <a:t>R</a:t>
              </a:r>
              <a:r>
                <a:rPr lang="en-US" altLang="en-US" sz="1200" i="1" baseline="-25000">
                  <a:latin typeface="Calibri" panose="020F0502020204030204" pitchFamily="34" charset="0"/>
                </a:rPr>
                <a:t>y</a:t>
              </a:r>
              <a:r>
                <a:rPr lang="en-US" altLang="en-US" sz="1200" i="1">
                  <a:latin typeface="Calibri" panose="020F0502020204030204" pitchFamily="34" charset="0"/>
                </a:rPr>
                <a:t> F</a:t>
              </a:r>
              <a:r>
                <a:rPr lang="en-US" altLang="en-US" sz="1200" i="1" baseline="-25000">
                  <a:latin typeface="Calibri" panose="020F0502020204030204" pitchFamily="34" charset="0"/>
                </a:rPr>
                <a:t>y</a:t>
              </a:r>
              <a:r>
                <a:rPr lang="en-US" altLang="en-US" sz="1200" i="1">
                  <a:latin typeface="Calibri" panose="020F0502020204030204" pitchFamily="34" charset="0"/>
                </a:rPr>
                <a:t> A</a:t>
              </a:r>
              <a:r>
                <a:rPr lang="en-US" altLang="en-US" sz="1200" i="1" baseline="-25000">
                  <a:latin typeface="Calibri" panose="020F0502020204030204" pitchFamily="34" charset="0"/>
                </a:rPr>
                <a:t>g</a:t>
              </a:r>
              <a:endParaRPr lang="en-US" altLang="en-US" sz="1200">
                <a:latin typeface="Calibri" panose="020F0502020204030204" pitchFamily="34" charset="0"/>
              </a:endParaRPr>
            </a:p>
          </p:txBody>
        </p:sp>
        <p:sp>
          <p:nvSpPr>
            <p:cNvPr id="37911" name="Rectangle 221"/>
            <p:cNvSpPr>
              <a:spLocks noChangeArrowheads="1"/>
            </p:cNvSpPr>
            <p:nvPr/>
          </p:nvSpPr>
          <p:spPr bwMode="auto">
            <a:xfrm>
              <a:off x="4973242" y="2811067"/>
              <a:ext cx="86857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E4100"/>
                </a:buClr>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6E4100"/>
                </a:buClr>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FontTx/>
                <a:buNone/>
              </a:pPr>
              <a:r>
                <a:rPr lang="en-US" altLang="en-US" sz="1200">
                  <a:latin typeface="Calibri" panose="020F0502020204030204" pitchFamily="34" charset="0"/>
                </a:rPr>
                <a:t>1.14</a:t>
              </a:r>
              <a:r>
                <a:rPr lang="en-US" altLang="en-US" sz="1200" i="1">
                  <a:latin typeface="Calibri" panose="020F0502020204030204" pitchFamily="34" charset="0"/>
                </a:rPr>
                <a:t> F</a:t>
              </a:r>
              <a:r>
                <a:rPr lang="en-US" altLang="en-US" sz="1200" i="1" baseline="-25000">
                  <a:latin typeface="Calibri" panose="020F0502020204030204" pitchFamily="34" charset="0"/>
                </a:rPr>
                <a:t>cre</a:t>
              </a:r>
              <a:r>
                <a:rPr lang="en-US" altLang="en-US" sz="1200" i="1">
                  <a:latin typeface="Calibri" panose="020F0502020204030204" pitchFamily="34" charset="0"/>
                </a:rPr>
                <a:t> A</a:t>
              </a:r>
              <a:r>
                <a:rPr lang="en-US" altLang="en-US" sz="1200" i="1" baseline="-25000">
                  <a:latin typeface="Calibri" panose="020F0502020204030204" pitchFamily="34" charset="0"/>
                </a:rPr>
                <a:t>g</a:t>
              </a:r>
              <a:endParaRPr lang="en-US" altLang="en-US" sz="1200">
                <a:latin typeface="Calibri" panose="020F0502020204030204" pitchFamily="34" charset="0"/>
              </a:endParaRPr>
            </a:p>
          </p:txBody>
        </p:sp>
        <p:sp>
          <p:nvSpPr>
            <p:cNvPr id="37912" name="Rectangle 234"/>
            <p:cNvSpPr>
              <a:spLocks noChangeArrowheads="1"/>
            </p:cNvSpPr>
            <p:nvPr/>
          </p:nvSpPr>
          <p:spPr bwMode="auto">
            <a:xfrm>
              <a:off x="3340895" y="2836069"/>
              <a:ext cx="64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E4100"/>
                </a:buClr>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6E4100"/>
                </a:buClr>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FontTx/>
                <a:buNone/>
              </a:pPr>
              <a:r>
                <a:rPr lang="en-US" altLang="en-US" sz="1200" i="1">
                  <a:latin typeface="Calibri" panose="020F0502020204030204" pitchFamily="34" charset="0"/>
                </a:rPr>
                <a:t>R</a:t>
              </a:r>
              <a:r>
                <a:rPr lang="en-US" altLang="en-US" sz="1200" i="1" baseline="-25000">
                  <a:latin typeface="Calibri" panose="020F0502020204030204" pitchFamily="34" charset="0"/>
                </a:rPr>
                <a:t>y</a:t>
              </a:r>
              <a:r>
                <a:rPr lang="en-US" altLang="en-US" sz="1200" i="1">
                  <a:latin typeface="Calibri" panose="020F0502020204030204" pitchFamily="34" charset="0"/>
                </a:rPr>
                <a:t> F</a:t>
              </a:r>
              <a:r>
                <a:rPr lang="en-US" altLang="en-US" sz="1200" i="1" baseline="-25000">
                  <a:latin typeface="Calibri" panose="020F0502020204030204" pitchFamily="34" charset="0"/>
                </a:rPr>
                <a:t>y</a:t>
              </a:r>
              <a:r>
                <a:rPr lang="en-US" altLang="en-US" sz="1200" i="1">
                  <a:latin typeface="Calibri" panose="020F0502020204030204" pitchFamily="34" charset="0"/>
                </a:rPr>
                <a:t> A</a:t>
              </a:r>
              <a:r>
                <a:rPr lang="en-US" altLang="en-US" sz="1200" i="1" baseline="-25000">
                  <a:latin typeface="Calibri" panose="020F0502020204030204" pitchFamily="34" charset="0"/>
                </a:rPr>
                <a:t>g</a:t>
              </a:r>
              <a:endParaRPr lang="en-US" altLang="en-US" sz="1200">
                <a:latin typeface="Calibri" panose="020F0502020204030204" pitchFamily="34" charset="0"/>
              </a:endParaRPr>
            </a:p>
          </p:txBody>
        </p:sp>
        <p:sp>
          <p:nvSpPr>
            <p:cNvPr id="37913" name="Rectangle 235"/>
            <p:cNvSpPr>
              <a:spLocks noChangeArrowheads="1"/>
            </p:cNvSpPr>
            <p:nvPr/>
          </p:nvSpPr>
          <p:spPr bwMode="auto">
            <a:xfrm>
              <a:off x="3102770" y="3580211"/>
              <a:ext cx="86857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E4100"/>
                </a:buClr>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6E4100"/>
                </a:buClr>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FontTx/>
                <a:buNone/>
              </a:pPr>
              <a:r>
                <a:rPr lang="en-US" altLang="en-US" sz="1200">
                  <a:latin typeface="Calibri" panose="020F0502020204030204" pitchFamily="34" charset="0"/>
                </a:rPr>
                <a:t>1.14</a:t>
              </a:r>
              <a:r>
                <a:rPr lang="en-US" altLang="en-US" sz="1200" i="1">
                  <a:latin typeface="Calibri" panose="020F0502020204030204" pitchFamily="34" charset="0"/>
                </a:rPr>
                <a:t> F</a:t>
              </a:r>
              <a:r>
                <a:rPr lang="en-US" altLang="en-US" sz="1200" i="1" baseline="-25000">
                  <a:latin typeface="Calibri" panose="020F0502020204030204" pitchFamily="34" charset="0"/>
                </a:rPr>
                <a:t>cre</a:t>
              </a:r>
              <a:r>
                <a:rPr lang="en-US" altLang="en-US" sz="1200" i="1">
                  <a:latin typeface="Calibri" panose="020F0502020204030204" pitchFamily="34" charset="0"/>
                </a:rPr>
                <a:t> A</a:t>
              </a:r>
              <a:r>
                <a:rPr lang="en-US" altLang="en-US" sz="1200" i="1" baseline="-25000">
                  <a:latin typeface="Calibri" panose="020F0502020204030204" pitchFamily="34" charset="0"/>
                </a:rPr>
                <a:t>g</a:t>
              </a:r>
              <a:endParaRPr lang="en-US" altLang="en-US" sz="1200">
                <a:latin typeface="Calibri" panose="020F0502020204030204" pitchFamily="34" charset="0"/>
              </a:endParaRPr>
            </a:p>
          </p:txBody>
        </p:sp>
        <p:sp>
          <p:nvSpPr>
            <p:cNvPr id="37914" name="Rectangle 232"/>
            <p:cNvSpPr>
              <a:spLocks noChangeArrowheads="1"/>
            </p:cNvSpPr>
            <p:nvPr/>
          </p:nvSpPr>
          <p:spPr bwMode="auto">
            <a:xfrm>
              <a:off x="3340895" y="3865961"/>
              <a:ext cx="64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E4100"/>
                </a:buClr>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6E4100"/>
                </a:buClr>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FontTx/>
                <a:buNone/>
              </a:pPr>
              <a:r>
                <a:rPr lang="en-US" altLang="en-US" sz="1200" i="1">
                  <a:latin typeface="Calibri" panose="020F0502020204030204" pitchFamily="34" charset="0"/>
                </a:rPr>
                <a:t>R</a:t>
              </a:r>
              <a:r>
                <a:rPr lang="en-US" altLang="en-US" sz="1200" i="1" baseline="-25000">
                  <a:latin typeface="Calibri" panose="020F0502020204030204" pitchFamily="34" charset="0"/>
                </a:rPr>
                <a:t>y</a:t>
              </a:r>
              <a:r>
                <a:rPr lang="en-US" altLang="en-US" sz="1200" i="1">
                  <a:latin typeface="Calibri" panose="020F0502020204030204" pitchFamily="34" charset="0"/>
                </a:rPr>
                <a:t> F</a:t>
              </a:r>
              <a:r>
                <a:rPr lang="en-US" altLang="en-US" sz="1200" i="1" baseline="-25000">
                  <a:latin typeface="Calibri" panose="020F0502020204030204" pitchFamily="34" charset="0"/>
                </a:rPr>
                <a:t>y</a:t>
              </a:r>
              <a:r>
                <a:rPr lang="en-US" altLang="en-US" sz="1200" i="1">
                  <a:latin typeface="Calibri" panose="020F0502020204030204" pitchFamily="34" charset="0"/>
                </a:rPr>
                <a:t> A</a:t>
              </a:r>
              <a:r>
                <a:rPr lang="en-US" altLang="en-US" sz="1200" i="1" baseline="-25000">
                  <a:latin typeface="Calibri" panose="020F0502020204030204" pitchFamily="34" charset="0"/>
                </a:rPr>
                <a:t>g</a:t>
              </a:r>
              <a:endParaRPr lang="en-US" altLang="en-US" sz="1200">
                <a:latin typeface="Calibri" panose="020F0502020204030204" pitchFamily="34" charset="0"/>
              </a:endParaRPr>
            </a:p>
          </p:txBody>
        </p:sp>
        <p:sp>
          <p:nvSpPr>
            <p:cNvPr id="37915" name="Rectangle 233"/>
            <p:cNvSpPr>
              <a:spLocks noChangeArrowheads="1"/>
            </p:cNvSpPr>
            <p:nvPr/>
          </p:nvSpPr>
          <p:spPr bwMode="auto">
            <a:xfrm>
              <a:off x="3013473" y="4436269"/>
              <a:ext cx="86857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E4100"/>
                </a:buClr>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6E4100"/>
                </a:buClr>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FontTx/>
                <a:buNone/>
              </a:pPr>
              <a:r>
                <a:rPr lang="en-US" altLang="en-US" sz="1200">
                  <a:latin typeface="Calibri" panose="020F0502020204030204" pitchFamily="34" charset="0"/>
                </a:rPr>
                <a:t>1.14</a:t>
              </a:r>
              <a:r>
                <a:rPr lang="en-US" altLang="en-US" sz="1200" i="1">
                  <a:latin typeface="Calibri" panose="020F0502020204030204" pitchFamily="34" charset="0"/>
                </a:rPr>
                <a:t> F</a:t>
              </a:r>
              <a:r>
                <a:rPr lang="en-US" altLang="en-US" sz="1200" i="1" baseline="-25000">
                  <a:latin typeface="Calibri" panose="020F0502020204030204" pitchFamily="34" charset="0"/>
                </a:rPr>
                <a:t>cre</a:t>
              </a:r>
              <a:r>
                <a:rPr lang="en-US" altLang="en-US" sz="1200" i="1">
                  <a:latin typeface="Calibri" panose="020F0502020204030204" pitchFamily="34" charset="0"/>
                </a:rPr>
                <a:t> A</a:t>
              </a:r>
              <a:r>
                <a:rPr lang="en-US" altLang="en-US" sz="1200" i="1" baseline="-25000">
                  <a:latin typeface="Calibri" panose="020F0502020204030204" pitchFamily="34" charset="0"/>
                </a:rPr>
                <a:t>g</a:t>
              </a:r>
              <a:endParaRPr lang="en-US" altLang="en-US" sz="1200">
                <a:latin typeface="Calibri" panose="020F0502020204030204" pitchFamily="34" charset="0"/>
              </a:endParaRPr>
            </a:p>
          </p:txBody>
        </p:sp>
        <p:sp>
          <p:nvSpPr>
            <p:cNvPr id="37917" name="Rectangle 159"/>
            <p:cNvSpPr>
              <a:spLocks noChangeArrowheads="1"/>
            </p:cNvSpPr>
            <p:nvPr/>
          </p:nvSpPr>
          <p:spPr bwMode="auto">
            <a:xfrm>
              <a:off x="4973242" y="3558780"/>
              <a:ext cx="64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E4100"/>
                </a:buClr>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6E4100"/>
                </a:buClr>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FontTx/>
                <a:buNone/>
              </a:pPr>
              <a:r>
                <a:rPr lang="en-US" altLang="en-US" sz="1200" i="1">
                  <a:latin typeface="Calibri" panose="020F0502020204030204" pitchFamily="34" charset="0"/>
                </a:rPr>
                <a:t>R</a:t>
              </a:r>
              <a:r>
                <a:rPr lang="en-US" altLang="en-US" sz="1200" i="1" baseline="-25000">
                  <a:latin typeface="Calibri" panose="020F0502020204030204" pitchFamily="34" charset="0"/>
                </a:rPr>
                <a:t>y</a:t>
              </a:r>
              <a:r>
                <a:rPr lang="en-US" altLang="en-US" sz="1200" i="1">
                  <a:latin typeface="Calibri" panose="020F0502020204030204" pitchFamily="34" charset="0"/>
                </a:rPr>
                <a:t> F</a:t>
              </a:r>
              <a:r>
                <a:rPr lang="en-US" altLang="en-US" sz="1200" i="1" baseline="-25000">
                  <a:latin typeface="Calibri" panose="020F0502020204030204" pitchFamily="34" charset="0"/>
                </a:rPr>
                <a:t>y</a:t>
              </a:r>
              <a:r>
                <a:rPr lang="en-US" altLang="en-US" sz="1200" i="1">
                  <a:latin typeface="Calibri" panose="020F0502020204030204" pitchFamily="34" charset="0"/>
                </a:rPr>
                <a:t> A</a:t>
              </a:r>
              <a:r>
                <a:rPr lang="en-US" altLang="en-US" sz="1200" i="1" baseline="-25000">
                  <a:latin typeface="Calibri" panose="020F0502020204030204" pitchFamily="34" charset="0"/>
                </a:rPr>
                <a:t>g</a:t>
              </a:r>
              <a:endParaRPr lang="en-US" altLang="en-US" sz="1200">
                <a:latin typeface="Calibri" panose="020F0502020204030204" pitchFamily="34" charset="0"/>
              </a:endParaRPr>
            </a:p>
          </p:txBody>
        </p:sp>
        <p:sp>
          <p:nvSpPr>
            <p:cNvPr id="37918" name="Rectangle 161"/>
            <p:cNvSpPr>
              <a:spLocks noChangeArrowheads="1"/>
            </p:cNvSpPr>
            <p:nvPr/>
          </p:nvSpPr>
          <p:spPr bwMode="auto">
            <a:xfrm>
              <a:off x="4973242" y="3811192"/>
              <a:ext cx="86857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E4100"/>
                </a:buClr>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6E4100"/>
                </a:buClr>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FontTx/>
                <a:buNone/>
              </a:pPr>
              <a:r>
                <a:rPr lang="en-US" altLang="en-US" sz="1200">
                  <a:latin typeface="Calibri" panose="020F0502020204030204" pitchFamily="34" charset="0"/>
                </a:rPr>
                <a:t>1.14</a:t>
              </a:r>
              <a:r>
                <a:rPr lang="en-US" altLang="en-US" sz="1200" i="1">
                  <a:latin typeface="Calibri" panose="020F0502020204030204" pitchFamily="34" charset="0"/>
                </a:rPr>
                <a:t> F</a:t>
              </a:r>
              <a:r>
                <a:rPr lang="en-US" altLang="en-US" sz="1200" i="1" baseline="-25000">
                  <a:latin typeface="Calibri" panose="020F0502020204030204" pitchFamily="34" charset="0"/>
                </a:rPr>
                <a:t>cre</a:t>
              </a:r>
              <a:r>
                <a:rPr lang="en-US" altLang="en-US" sz="1200" i="1">
                  <a:latin typeface="Calibri" panose="020F0502020204030204" pitchFamily="34" charset="0"/>
                </a:rPr>
                <a:t> A</a:t>
              </a:r>
              <a:r>
                <a:rPr lang="en-US" altLang="en-US" sz="1200" i="1" baseline="-25000">
                  <a:latin typeface="Calibri" panose="020F0502020204030204" pitchFamily="34" charset="0"/>
                </a:rPr>
                <a:t>g</a:t>
              </a:r>
              <a:endParaRPr lang="en-US" altLang="en-US" sz="1200">
                <a:latin typeface="Calibri" panose="020F0502020204030204" pitchFamily="34" charset="0"/>
              </a:endParaRPr>
            </a:p>
          </p:txBody>
        </p:sp>
        <p:sp>
          <p:nvSpPr>
            <p:cNvPr id="37919" name="Rectangle 250"/>
            <p:cNvSpPr>
              <a:spLocks noChangeArrowheads="1"/>
            </p:cNvSpPr>
            <p:nvPr/>
          </p:nvSpPr>
          <p:spPr bwMode="auto">
            <a:xfrm>
              <a:off x="4121945" y="4864895"/>
              <a:ext cx="7970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E4100"/>
                </a:buClr>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6E4100"/>
                </a:buClr>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FontTx/>
                <a:buNone/>
              </a:pPr>
              <a:r>
                <a:rPr lang="en-US" altLang="en-US" sz="1800" b="1">
                  <a:latin typeface="Calibri" panose="020F0502020204030204" pitchFamily="34" charset="0"/>
                </a:rPr>
                <a:t>Case 1</a:t>
              </a:r>
            </a:p>
          </p:txBody>
        </p:sp>
        <p:grpSp>
          <p:nvGrpSpPr>
            <p:cNvPr id="37920" name="Group 43"/>
            <p:cNvGrpSpPr>
              <a:grpSpLocks/>
            </p:cNvGrpSpPr>
            <p:nvPr/>
          </p:nvGrpSpPr>
          <p:grpSpPr bwMode="auto">
            <a:xfrm flipH="1">
              <a:off x="3887392" y="3950494"/>
              <a:ext cx="1088231" cy="725091"/>
              <a:chOff x="3660755" y="4126621"/>
              <a:chExt cx="1452411" cy="967038"/>
            </a:xfrm>
          </p:grpSpPr>
          <p:sp>
            <p:nvSpPr>
              <p:cNvPr id="45" name="Down Arrow 44"/>
              <p:cNvSpPr>
                <a:spLocks noChangeAspect="1"/>
              </p:cNvSpPr>
              <p:nvPr/>
            </p:nvSpPr>
            <p:spPr>
              <a:xfrm rot="3000000" flipH="1">
                <a:off x="4900261" y="3997876"/>
                <a:ext cx="84160" cy="341650"/>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6" name="Down Arrow 45"/>
              <p:cNvSpPr>
                <a:spLocks noChangeAspect="1"/>
              </p:cNvSpPr>
              <p:nvPr/>
            </p:nvSpPr>
            <p:spPr>
              <a:xfrm rot="3000000" flipV="1">
                <a:off x="4549872" y="4274966"/>
                <a:ext cx="84159" cy="343239"/>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7" name="Down Arrow 46"/>
              <p:cNvSpPr>
                <a:spLocks noChangeAspect="1"/>
              </p:cNvSpPr>
              <p:nvPr/>
            </p:nvSpPr>
            <p:spPr>
              <a:xfrm rot="3000000" flipH="1">
                <a:off x="4139891" y="4602076"/>
                <a:ext cx="84159" cy="343239"/>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8" name="Down Arrow 47"/>
              <p:cNvSpPr>
                <a:spLocks noChangeAspect="1"/>
              </p:cNvSpPr>
              <p:nvPr/>
            </p:nvSpPr>
            <p:spPr>
              <a:xfrm rot="3000000" flipV="1">
                <a:off x="3789500" y="4880753"/>
                <a:ext cx="84160" cy="341651"/>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nvGrpSpPr>
            <p:cNvPr id="37921" name="Group 48"/>
            <p:cNvGrpSpPr>
              <a:grpSpLocks/>
            </p:cNvGrpSpPr>
            <p:nvPr/>
          </p:nvGrpSpPr>
          <p:grpSpPr bwMode="auto">
            <a:xfrm flipH="1">
              <a:off x="3871914" y="3053955"/>
              <a:ext cx="1089422" cy="725090"/>
              <a:chOff x="3660755" y="4126621"/>
              <a:chExt cx="1452411" cy="967038"/>
            </a:xfrm>
          </p:grpSpPr>
          <p:sp>
            <p:nvSpPr>
              <p:cNvPr id="50" name="Down Arrow 49"/>
              <p:cNvSpPr>
                <a:spLocks noChangeAspect="1"/>
              </p:cNvSpPr>
              <p:nvPr/>
            </p:nvSpPr>
            <p:spPr>
              <a:xfrm rot="3000000" flipH="1">
                <a:off x="4899655" y="3997269"/>
                <a:ext cx="84159" cy="342864"/>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1" name="Down Arrow 50"/>
              <p:cNvSpPr>
                <a:spLocks noChangeAspect="1"/>
              </p:cNvSpPr>
              <p:nvPr/>
            </p:nvSpPr>
            <p:spPr>
              <a:xfrm rot="3000000" flipV="1">
                <a:off x="4550441" y="4275153"/>
                <a:ext cx="84160" cy="342864"/>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2" name="Down Arrow 51"/>
              <p:cNvSpPr>
                <a:spLocks noChangeAspect="1"/>
              </p:cNvSpPr>
              <p:nvPr/>
            </p:nvSpPr>
            <p:spPr>
              <a:xfrm rot="3000000" flipH="1">
                <a:off x="4139321" y="4602263"/>
                <a:ext cx="84160" cy="342864"/>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53" name="Down Arrow 52"/>
              <p:cNvSpPr>
                <a:spLocks noChangeAspect="1"/>
              </p:cNvSpPr>
              <p:nvPr/>
            </p:nvSpPr>
            <p:spPr>
              <a:xfrm rot="3000000" flipV="1">
                <a:off x="3790108" y="4880148"/>
                <a:ext cx="84159" cy="342864"/>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grpSp>
      <p:sp>
        <p:nvSpPr>
          <p:cNvPr id="10" name="Title 9"/>
          <p:cNvSpPr>
            <a:spLocks noGrp="1"/>
          </p:cNvSpPr>
          <p:nvPr>
            <p:ph type="title"/>
          </p:nvPr>
        </p:nvSpPr>
        <p:spPr/>
        <p:txBody>
          <a:bodyPr/>
          <a:lstStyle/>
          <a:p>
            <a:r>
              <a:rPr lang="en-US" altLang="en-US" dirty="0"/>
              <a:t>Plastic mechanism analyses</a:t>
            </a:r>
            <a:endParaRPr lang="en-US" dirty="0"/>
          </a:p>
        </p:txBody>
      </p:sp>
    </p:spTree>
    <p:extLst>
      <p:ext uri="{BB962C8B-B14F-4D97-AF65-F5344CB8AC3E}">
        <p14:creationId xmlns:p14="http://schemas.microsoft.com/office/powerpoint/2010/main" val="2247794840"/>
      </p:ext>
    </p:extLst>
  </p:cSld>
  <p:clrMapOvr>
    <a:masterClrMapping/>
  </p:clrMapOvr>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descr="Diagram of Case 2. Braces in tension at full yield and braces in compression having reduced force. Brace actions are shown as forces acting on the frame.&#10;&#10;"/>
          <p:cNvGrpSpPr/>
          <p:nvPr/>
        </p:nvGrpSpPr>
        <p:grpSpPr>
          <a:xfrm>
            <a:off x="1915658" y="1907059"/>
            <a:ext cx="5287283" cy="3704854"/>
            <a:chOff x="2462213" y="2811067"/>
            <a:chExt cx="3458148" cy="2423160"/>
          </a:xfrm>
        </p:grpSpPr>
        <p:sp>
          <p:nvSpPr>
            <p:cNvPr id="38914" name="Line 49"/>
            <p:cNvSpPr>
              <a:spLocks noChangeShapeType="1"/>
            </p:cNvSpPr>
            <p:nvPr/>
          </p:nvSpPr>
          <p:spPr bwMode="auto">
            <a:xfrm>
              <a:off x="3887392" y="3418285"/>
              <a:ext cx="1096565"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800"/>
            </a:p>
          </p:txBody>
        </p:sp>
        <p:sp>
          <p:nvSpPr>
            <p:cNvPr id="38915" name="Line 50"/>
            <p:cNvSpPr>
              <a:spLocks noChangeShapeType="1"/>
            </p:cNvSpPr>
            <p:nvPr/>
          </p:nvSpPr>
          <p:spPr bwMode="auto">
            <a:xfrm>
              <a:off x="3887392" y="3860006"/>
              <a:ext cx="1096565"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800"/>
            </a:p>
          </p:txBody>
        </p:sp>
        <p:sp>
          <p:nvSpPr>
            <p:cNvPr id="38916" name="Line 51"/>
            <p:cNvSpPr>
              <a:spLocks noChangeShapeType="1"/>
            </p:cNvSpPr>
            <p:nvPr/>
          </p:nvSpPr>
          <p:spPr bwMode="auto">
            <a:xfrm>
              <a:off x="3887392" y="4300538"/>
              <a:ext cx="1096565"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800"/>
            </a:p>
          </p:txBody>
        </p:sp>
        <p:sp>
          <p:nvSpPr>
            <p:cNvPr id="38917" name="Line 52"/>
            <p:cNvSpPr>
              <a:spLocks noChangeShapeType="1"/>
            </p:cNvSpPr>
            <p:nvPr/>
          </p:nvSpPr>
          <p:spPr bwMode="auto">
            <a:xfrm>
              <a:off x="3436145" y="4741069"/>
              <a:ext cx="1988344" cy="0"/>
            </a:xfrm>
            <a:prstGeom prst="line">
              <a:avLst/>
            </a:prstGeom>
            <a:noFill/>
            <a:ln w="5397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800"/>
            </a:p>
          </p:txBody>
        </p:sp>
        <p:sp>
          <p:nvSpPr>
            <p:cNvPr id="38918" name="Line 53"/>
            <p:cNvSpPr>
              <a:spLocks noChangeShapeType="1"/>
            </p:cNvSpPr>
            <p:nvPr/>
          </p:nvSpPr>
          <p:spPr bwMode="auto">
            <a:xfrm>
              <a:off x="3887392" y="2977754"/>
              <a:ext cx="1096565" cy="0"/>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800"/>
            </a:p>
          </p:txBody>
        </p:sp>
        <p:sp>
          <p:nvSpPr>
            <p:cNvPr id="38919" name="Line 56"/>
            <p:cNvSpPr>
              <a:spLocks noChangeShapeType="1"/>
            </p:cNvSpPr>
            <p:nvPr/>
          </p:nvSpPr>
          <p:spPr bwMode="auto">
            <a:xfrm>
              <a:off x="3887391" y="2982517"/>
              <a:ext cx="0" cy="1783556"/>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800"/>
            </a:p>
          </p:txBody>
        </p:sp>
        <p:sp>
          <p:nvSpPr>
            <p:cNvPr id="38920" name="Line 59"/>
            <p:cNvSpPr>
              <a:spLocks noChangeShapeType="1"/>
            </p:cNvSpPr>
            <p:nvPr/>
          </p:nvSpPr>
          <p:spPr bwMode="auto">
            <a:xfrm>
              <a:off x="4973241" y="2982517"/>
              <a:ext cx="0" cy="1783556"/>
            </a:xfrm>
            <a:prstGeom prst="line">
              <a:avLst/>
            </a:prstGeom>
            <a:noFill/>
            <a:ln w="22225">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800"/>
            </a:p>
          </p:txBody>
        </p:sp>
        <p:sp>
          <p:nvSpPr>
            <p:cNvPr id="1128" name="Line 135"/>
            <p:cNvSpPr>
              <a:spLocks noChangeShapeType="1"/>
            </p:cNvSpPr>
            <p:nvPr/>
          </p:nvSpPr>
          <p:spPr bwMode="auto">
            <a:xfrm flipH="1">
              <a:off x="3887391" y="3860006"/>
              <a:ext cx="1100138" cy="881063"/>
            </a:xfrm>
            <a:prstGeom prst="line">
              <a:avLst/>
            </a:prstGeom>
            <a:noFill/>
            <a:ln w="0">
              <a:solidFill>
                <a:schemeClr val="bg1">
                  <a:lumMod val="50000"/>
                </a:schemeClr>
              </a:solidFill>
              <a:prstDash val="sysDot"/>
              <a:round/>
              <a:headEnd/>
              <a:tailEnd/>
            </a:ln>
            <a:extLst>
              <a:ext uri="{909E8E84-426E-40DD-AFC4-6F175D3DCCD1}">
                <a14:hiddenFill xmlns:a14="http://schemas.microsoft.com/office/drawing/2010/main">
                  <a:noFill/>
                </a14:hiddenFill>
              </a:ext>
            </a:extLst>
          </p:spPr>
          <p:txBody>
            <a:bodyPr/>
            <a:lstStyle/>
            <a:p>
              <a:pPr>
                <a:defRPr/>
              </a:pPr>
              <a:endParaRPr lang="en-US"/>
            </a:p>
          </p:txBody>
        </p:sp>
        <p:sp>
          <p:nvSpPr>
            <p:cNvPr id="1129" name="Line 136"/>
            <p:cNvSpPr>
              <a:spLocks noChangeShapeType="1"/>
            </p:cNvSpPr>
            <p:nvPr/>
          </p:nvSpPr>
          <p:spPr bwMode="auto">
            <a:xfrm flipH="1">
              <a:off x="3887391" y="2977755"/>
              <a:ext cx="1100138" cy="882253"/>
            </a:xfrm>
            <a:prstGeom prst="line">
              <a:avLst/>
            </a:prstGeom>
            <a:noFill/>
            <a:ln w="0">
              <a:solidFill>
                <a:schemeClr val="bg1">
                  <a:lumMod val="50000"/>
                </a:schemeClr>
              </a:solidFill>
              <a:prstDash val="sysDot"/>
              <a:round/>
              <a:headEnd/>
              <a:tailEnd/>
            </a:ln>
            <a:extLst>
              <a:ext uri="{909E8E84-426E-40DD-AFC4-6F175D3DCCD1}">
                <a14:hiddenFill xmlns:a14="http://schemas.microsoft.com/office/drawing/2010/main">
                  <a:noFill/>
                </a14:hiddenFill>
              </a:ext>
            </a:extLst>
          </p:spPr>
          <p:txBody>
            <a:bodyPr/>
            <a:lstStyle/>
            <a:p>
              <a:pPr>
                <a:defRPr/>
              </a:pPr>
              <a:endParaRPr lang="en-US"/>
            </a:p>
          </p:txBody>
        </p:sp>
        <p:sp>
          <p:nvSpPr>
            <p:cNvPr id="1131" name="Line 138"/>
            <p:cNvSpPr>
              <a:spLocks noChangeShapeType="1"/>
            </p:cNvSpPr>
            <p:nvPr/>
          </p:nvSpPr>
          <p:spPr bwMode="auto">
            <a:xfrm>
              <a:off x="3887391" y="2977755"/>
              <a:ext cx="1100138" cy="882253"/>
            </a:xfrm>
            <a:prstGeom prst="line">
              <a:avLst/>
            </a:prstGeom>
            <a:noFill/>
            <a:ln w="0">
              <a:solidFill>
                <a:schemeClr val="bg1">
                  <a:lumMod val="50000"/>
                </a:schemeClr>
              </a:solidFill>
              <a:prstDash val="sysDot"/>
              <a:round/>
              <a:headEnd/>
              <a:tailEnd/>
            </a:ln>
            <a:extLst>
              <a:ext uri="{909E8E84-426E-40DD-AFC4-6F175D3DCCD1}">
                <a14:hiddenFill xmlns:a14="http://schemas.microsoft.com/office/drawing/2010/main">
                  <a:noFill/>
                </a14:hiddenFill>
              </a:ext>
            </a:extLst>
          </p:spPr>
          <p:txBody>
            <a:bodyPr/>
            <a:lstStyle/>
            <a:p>
              <a:pPr>
                <a:defRPr/>
              </a:pPr>
              <a:endParaRPr lang="en-US"/>
            </a:p>
          </p:txBody>
        </p:sp>
        <p:sp>
          <p:nvSpPr>
            <p:cNvPr id="1132" name="Line 139"/>
            <p:cNvSpPr>
              <a:spLocks noChangeShapeType="1"/>
            </p:cNvSpPr>
            <p:nvPr/>
          </p:nvSpPr>
          <p:spPr bwMode="auto">
            <a:xfrm>
              <a:off x="3887391" y="3860006"/>
              <a:ext cx="1100138" cy="881063"/>
            </a:xfrm>
            <a:prstGeom prst="line">
              <a:avLst/>
            </a:prstGeom>
            <a:noFill/>
            <a:ln w="0">
              <a:solidFill>
                <a:schemeClr val="bg1">
                  <a:lumMod val="50000"/>
                </a:schemeClr>
              </a:solidFill>
              <a:prstDash val="sysDot"/>
              <a:round/>
              <a:headEnd/>
              <a:tailEnd/>
            </a:ln>
            <a:extLst>
              <a:ext uri="{909E8E84-426E-40DD-AFC4-6F175D3DCCD1}">
                <a14:hiddenFill xmlns:a14="http://schemas.microsoft.com/office/drawing/2010/main">
                  <a:noFill/>
                </a14:hiddenFill>
              </a:ext>
            </a:extLst>
          </p:spPr>
          <p:txBody>
            <a:bodyPr/>
            <a:lstStyle/>
            <a:p>
              <a:pPr>
                <a:defRPr/>
              </a:pPr>
              <a:endParaRPr lang="en-US"/>
            </a:p>
          </p:txBody>
        </p:sp>
        <p:sp>
          <p:nvSpPr>
            <p:cNvPr id="195" name="Down Arrow 194"/>
            <p:cNvSpPr>
              <a:spLocks noChangeAspect="1"/>
            </p:cNvSpPr>
            <p:nvPr/>
          </p:nvSpPr>
          <p:spPr>
            <a:xfrm rot="3000000" flipH="1">
              <a:off x="4819651" y="2976563"/>
              <a:ext cx="64294" cy="257175"/>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6" name="Down Arrow 195"/>
            <p:cNvSpPr>
              <a:spLocks noChangeAspect="1"/>
            </p:cNvSpPr>
            <p:nvPr/>
          </p:nvSpPr>
          <p:spPr>
            <a:xfrm rot="3000000" flipV="1">
              <a:off x="4557117" y="3184327"/>
              <a:ext cx="63104" cy="257175"/>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1" name="Down Arrow 190"/>
            <p:cNvSpPr>
              <a:spLocks noChangeAspect="1"/>
            </p:cNvSpPr>
            <p:nvPr/>
          </p:nvSpPr>
          <p:spPr>
            <a:xfrm rot="3000000" flipH="1">
              <a:off x="4249936" y="3429596"/>
              <a:ext cx="63104" cy="257175"/>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2" name="Down Arrow 191"/>
            <p:cNvSpPr>
              <a:spLocks noChangeAspect="1"/>
            </p:cNvSpPr>
            <p:nvPr/>
          </p:nvSpPr>
          <p:spPr>
            <a:xfrm rot="3000000" flipV="1">
              <a:off x="3987405" y="3638551"/>
              <a:ext cx="63103" cy="255985"/>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8" name="Down Arrow 207"/>
            <p:cNvSpPr>
              <a:spLocks noChangeAspect="1"/>
            </p:cNvSpPr>
            <p:nvPr/>
          </p:nvSpPr>
          <p:spPr>
            <a:xfrm rot="3000000" flipH="1">
              <a:off x="4817270" y="3855245"/>
              <a:ext cx="64294" cy="257175"/>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9" name="Down Arrow 208"/>
            <p:cNvSpPr>
              <a:spLocks noChangeAspect="1"/>
            </p:cNvSpPr>
            <p:nvPr/>
          </p:nvSpPr>
          <p:spPr>
            <a:xfrm rot="3000000" flipV="1">
              <a:off x="4554737" y="4064199"/>
              <a:ext cx="64294" cy="255984"/>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4" name="Down Arrow 203"/>
            <p:cNvSpPr>
              <a:spLocks noChangeAspect="1"/>
            </p:cNvSpPr>
            <p:nvPr/>
          </p:nvSpPr>
          <p:spPr>
            <a:xfrm rot="3000000" flipH="1">
              <a:off x="4246960" y="4308872"/>
              <a:ext cx="64294" cy="257175"/>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5" name="Down Arrow 204"/>
            <p:cNvSpPr>
              <a:spLocks noChangeAspect="1"/>
            </p:cNvSpPr>
            <p:nvPr/>
          </p:nvSpPr>
          <p:spPr>
            <a:xfrm rot="3000000" flipV="1">
              <a:off x="3985023" y="4517232"/>
              <a:ext cx="64294" cy="257175"/>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3" name="Down Arrow 192"/>
            <p:cNvSpPr>
              <a:spLocks noChangeAspect="1"/>
            </p:cNvSpPr>
            <p:nvPr/>
          </p:nvSpPr>
          <p:spPr>
            <a:xfrm rot="18600000">
              <a:off x="4338043" y="3304580"/>
              <a:ext cx="30956" cy="96441"/>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89" name="Down Arrow 188"/>
            <p:cNvSpPr>
              <a:spLocks noChangeAspect="1"/>
            </p:cNvSpPr>
            <p:nvPr/>
          </p:nvSpPr>
          <p:spPr>
            <a:xfrm rot="18600000">
              <a:off x="4910734" y="3757019"/>
              <a:ext cx="30956" cy="96440"/>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6" name="Down Arrow 205"/>
            <p:cNvSpPr>
              <a:spLocks noChangeAspect="1"/>
            </p:cNvSpPr>
            <p:nvPr/>
          </p:nvSpPr>
          <p:spPr>
            <a:xfrm rot="18600000">
              <a:off x="4335661" y="4184452"/>
              <a:ext cx="32147" cy="95250"/>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2" name="Down Arrow 201"/>
            <p:cNvSpPr>
              <a:spLocks noChangeAspect="1"/>
            </p:cNvSpPr>
            <p:nvPr/>
          </p:nvSpPr>
          <p:spPr>
            <a:xfrm rot="18600000">
              <a:off x="4908352" y="4636889"/>
              <a:ext cx="32147" cy="95250"/>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4" name="Down Arrow 193"/>
            <p:cNvSpPr>
              <a:spLocks noChangeAspect="1"/>
            </p:cNvSpPr>
            <p:nvPr/>
          </p:nvSpPr>
          <p:spPr>
            <a:xfrm rot="18600000" flipH="1" flipV="1">
              <a:off x="3958829" y="3001566"/>
              <a:ext cx="32147" cy="96441"/>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190" name="Down Arrow 189"/>
            <p:cNvSpPr>
              <a:spLocks noChangeAspect="1"/>
            </p:cNvSpPr>
            <p:nvPr/>
          </p:nvSpPr>
          <p:spPr>
            <a:xfrm rot="18600000" flipH="1" flipV="1">
              <a:off x="4531520" y="3454005"/>
              <a:ext cx="32147" cy="96440"/>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7" name="Down Arrow 206"/>
            <p:cNvSpPr>
              <a:spLocks noChangeAspect="1"/>
            </p:cNvSpPr>
            <p:nvPr/>
          </p:nvSpPr>
          <p:spPr>
            <a:xfrm rot="18600000" flipH="1" flipV="1">
              <a:off x="3957043" y="3880843"/>
              <a:ext cx="30956" cy="96441"/>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203" name="Down Arrow 202"/>
            <p:cNvSpPr>
              <a:spLocks noChangeAspect="1"/>
            </p:cNvSpPr>
            <p:nvPr/>
          </p:nvSpPr>
          <p:spPr>
            <a:xfrm rot="18600000" flipH="1" flipV="1">
              <a:off x="4529734" y="4333282"/>
              <a:ext cx="30956" cy="96440"/>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38945" name="Rectangle 220"/>
            <p:cNvSpPr>
              <a:spLocks noChangeArrowheads="1"/>
            </p:cNvSpPr>
            <p:nvPr/>
          </p:nvSpPr>
          <p:spPr bwMode="auto">
            <a:xfrm>
              <a:off x="4973242" y="4449367"/>
              <a:ext cx="9471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E4100"/>
                </a:buClr>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6E4100"/>
                </a:buClr>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FontTx/>
                <a:buNone/>
              </a:pPr>
              <a:r>
                <a:rPr lang="en-US" altLang="en-US" sz="1200">
                  <a:latin typeface="Calibri" panose="020F0502020204030204" pitchFamily="34" charset="0"/>
                </a:rPr>
                <a:t>0.342</a:t>
              </a:r>
              <a:r>
                <a:rPr lang="en-US" altLang="en-US" sz="1200" i="1">
                  <a:latin typeface="Calibri" panose="020F0502020204030204" pitchFamily="34" charset="0"/>
                </a:rPr>
                <a:t> F</a:t>
              </a:r>
              <a:r>
                <a:rPr lang="en-US" altLang="en-US" sz="1200" i="1" baseline="-25000">
                  <a:latin typeface="Calibri" panose="020F0502020204030204" pitchFamily="34" charset="0"/>
                </a:rPr>
                <a:t>cre</a:t>
              </a:r>
              <a:r>
                <a:rPr lang="en-US" altLang="en-US" sz="1200" i="1">
                  <a:latin typeface="Calibri" panose="020F0502020204030204" pitchFamily="34" charset="0"/>
                </a:rPr>
                <a:t> A</a:t>
              </a:r>
              <a:r>
                <a:rPr lang="en-US" altLang="en-US" sz="1200" i="1" baseline="-25000">
                  <a:latin typeface="Calibri" panose="020F0502020204030204" pitchFamily="34" charset="0"/>
                </a:rPr>
                <a:t>g</a:t>
              </a:r>
              <a:endParaRPr lang="en-US" altLang="en-US" sz="1200">
                <a:latin typeface="Calibri" panose="020F0502020204030204" pitchFamily="34" charset="0"/>
              </a:endParaRPr>
            </a:p>
          </p:txBody>
        </p:sp>
        <p:sp>
          <p:nvSpPr>
            <p:cNvPr id="38946" name="Rectangle 221"/>
            <p:cNvSpPr>
              <a:spLocks noChangeArrowheads="1"/>
            </p:cNvSpPr>
            <p:nvPr/>
          </p:nvSpPr>
          <p:spPr bwMode="auto">
            <a:xfrm>
              <a:off x="4973242" y="2811067"/>
              <a:ext cx="64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E4100"/>
                </a:buClr>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6E4100"/>
                </a:buClr>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FontTx/>
                <a:buNone/>
              </a:pPr>
              <a:r>
                <a:rPr lang="en-US" altLang="en-US" sz="1200" i="1">
                  <a:latin typeface="Calibri" panose="020F0502020204030204" pitchFamily="34" charset="0"/>
                </a:rPr>
                <a:t>R</a:t>
              </a:r>
              <a:r>
                <a:rPr lang="en-US" altLang="en-US" sz="1200" i="1" baseline="-25000">
                  <a:latin typeface="Calibri" panose="020F0502020204030204" pitchFamily="34" charset="0"/>
                </a:rPr>
                <a:t>y</a:t>
              </a:r>
              <a:r>
                <a:rPr lang="en-US" altLang="en-US" sz="1200" i="1">
                  <a:latin typeface="Calibri" panose="020F0502020204030204" pitchFamily="34" charset="0"/>
                </a:rPr>
                <a:t> F</a:t>
              </a:r>
              <a:r>
                <a:rPr lang="en-US" altLang="en-US" sz="1200" i="1" baseline="-25000">
                  <a:latin typeface="Calibri" panose="020F0502020204030204" pitchFamily="34" charset="0"/>
                </a:rPr>
                <a:t>y</a:t>
              </a:r>
              <a:r>
                <a:rPr lang="en-US" altLang="en-US" sz="1200" i="1">
                  <a:latin typeface="Calibri" panose="020F0502020204030204" pitchFamily="34" charset="0"/>
                </a:rPr>
                <a:t> A</a:t>
              </a:r>
              <a:r>
                <a:rPr lang="en-US" altLang="en-US" sz="1200" i="1" baseline="-25000">
                  <a:latin typeface="Calibri" panose="020F0502020204030204" pitchFamily="34" charset="0"/>
                </a:rPr>
                <a:t>g</a:t>
              </a:r>
              <a:endParaRPr lang="en-US" altLang="en-US" sz="1200">
                <a:latin typeface="Calibri" panose="020F0502020204030204" pitchFamily="34" charset="0"/>
              </a:endParaRPr>
            </a:p>
          </p:txBody>
        </p:sp>
        <p:sp>
          <p:nvSpPr>
            <p:cNvPr id="38947" name="Rectangle 234"/>
            <p:cNvSpPr>
              <a:spLocks noChangeArrowheads="1"/>
            </p:cNvSpPr>
            <p:nvPr/>
          </p:nvSpPr>
          <p:spPr bwMode="auto">
            <a:xfrm>
              <a:off x="3038476" y="2836069"/>
              <a:ext cx="9471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E4100"/>
                </a:buClr>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6E4100"/>
                </a:buClr>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FontTx/>
                <a:buNone/>
              </a:pPr>
              <a:r>
                <a:rPr lang="en-US" altLang="en-US" sz="1200">
                  <a:latin typeface="Calibri" panose="020F0502020204030204" pitchFamily="34" charset="0"/>
                </a:rPr>
                <a:t>0.342</a:t>
              </a:r>
              <a:r>
                <a:rPr lang="en-US" altLang="en-US" sz="1200" i="1">
                  <a:latin typeface="Calibri" panose="020F0502020204030204" pitchFamily="34" charset="0"/>
                </a:rPr>
                <a:t> F</a:t>
              </a:r>
              <a:r>
                <a:rPr lang="en-US" altLang="en-US" sz="1200" i="1" baseline="-25000">
                  <a:latin typeface="Calibri" panose="020F0502020204030204" pitchFamily="34" charset="0"/>
                </a:rPr>
                <a:t>cre</a:t>
              </a:r>
              <a:r>
                <a:rPr lang="en-US" altLang="en-US" sz="1200" i="1">
                  <a:latin typeface="Calibri" panose="020F0502020204030204" pitchFamily="34" charset="0"/>
                </a:rPr>
                <a:t> A</a:t>
              </a:r>
              <a:r>
                <a:rPr lang="en-US" altLang="en-US" sz="1200" i="1" baseline="-25000">
                  <a:latin typeface="Calibri" panose="020F0502020204030204" pitchFamily="34" charset="0"/>
                </a:rPr>
                <a:t>g</a:t>
              </a:r>
              <a:endParaRPr lang="en-US" altLang="en-US" sz="1200">
                <a:latin typeface="Calibri" panose="020F0502020204030204" pitchFamily="34" charset="0"/>
              </a:endParaRPr>
            </a:p>
          </p:txBody>
        </p:sp>
        <p:sp>
          <p:nvSpPr>
            <p:cNvPr id="38948" name="Rectangle 235"/>
            <p:cNvSpPr>
              <a:spLocks noChangeArrowheads="1"/>
            </p:cNvSpPr>
            <p:nvPr/>
          </p:nvSpPr>
          <p:spPr bwMode="auto">
            <a:xfrm>
              <a:off x="3340895" y="3580211"/>
              <a:ext cx="64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E4100"/>
                </a:buClr>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6E4100"/>
                </a:buClr>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FontTx/>
                <a:buNone/>
              </a:pPr>
              <a:r>
                <a:rPr lang="en-US" altLang="en-US" sz="1200" i="1">
                  <a:latin typeface="Calibri" panose="020F0502020204030204" pitchFamily="34" charset="0"/>
                </a:rPr>
                <a:t>R</a:t>
              </a:r>
              <a:r>
                <a:rPr lang="en-US" altLang="en-US" sz="1200" i="1" baseline="-25000">
                  <a:latin typeface="Calibri" panose="020F0502020204030204" pitchFamily="34" charset="0"/>
                </a:rPr>
                <a:t>y</a:t>
              </a:r>
              <a:r>
                <a:rPr lang="en-US" altLang="en-US" sz="1200" i="1">
                  <a:latin typeface="Calibri" panose="020F0502020204030204" pitchFamily="34" charset="0"/>
                </a:rPr>
                <a:t> F</a:t>
              </a:r>
              <a:r>
                <a:rPr lang="en-US" altLang="en-US" sz="1200" i="1" baseline="-25000">
                  <a:latin typeface="Calibri" panose="020F0502020204030204" pitchFamily="34" charset="0"/>
                </a:rPr>
                <a:t>y</a:t>
              </a:r>
              <a:r>
                <a:rPr lang="en-US" altLang="en-US" sz="1200" i="1">
                  <a:latin typeface="Calibri" panose="020F0502020204030204" pitchFamily="34" charset="0"/>
                </a:rPr>
                <a:t> A</a:t>
              </a:r>
              <a:r>
                <a:rPr lang="en-US" altLang="en-US" sz="1200" i="1" baseline="-25000">
                  <a:latin typeface="Calibri" panose="020F0502020204030204" pitchFamily="34" charset="0"/>
                </a:rPr>
                <a:t>g</a:t>
              </a:r>
              <a:endParaRPr lang="en-US" altLang="en-US" sz="1200">
                <a:latin typeface="Calibri" panose="020F0502020204030204" pitchFamily="34" charset="0"/>
              </a:endParaRPr>
            </a:p>
          </p:txBody>
        </p:sp>
        <p:sp>
          <p:nvSpPr>
            <p:cNvPr id="38949" name="Rectangle 232"/>
            <p:cNvSpPr>
              <a:spLocks noChangeArrowheads="1"/>
            </p:cNvSpPr>
            <p:nvPr/>
          </p:nvSpPr>
          <p:spPr bwMode="auto">
            <a:xfrm>
              <a:off x="3038476" y="3865961"/>
              <a:ext cx="9471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E4100"/>
                </a:buClr>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6E4100"/>
                </a:buClr>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FontTx/>
                <a:buNone/>
              </a:pPr>
              <a:r>
                <a:rPr lang="en-US" altLang="en-US" sz="1200">
                  <a:latin typeface="Calibri" panose="020F0502020204030204" pitchFamily="34" charset="0"/>
                </a:rPr>
                <a:t>0.342</a:t>
              </a:r>
              <a:r>
                <a:rPr lang="en-US" altLang="en-US" sz="1200" i="1">
                  <a:latin typeface="Calibri" panose="020F0502020204030204" pitchFamily="34" charset="0"/>
                </a:rPr>
                <a:t> F</a:t>
              </a:r>
              <a:r>
                <a:rPr lang="en-US" altLang="en-US" sz="1200" i="1" baseline="-25000">
                  <a:latin typeface="Calibri" panose="020F0502020204030204" pitchFamily="34" charset="0"/>
                </a:rPr>
                <a:t>cre</a:t>
              </a:r>
              <a:r>
                <a:rPr lang="en-US" altLang="en-US" sz="1200" i="1">
                  <a:latin typeface="Calibri" panose="020F0502020204030204" pitchFamily="34" charset="0"/>
                </a:rPr>
                <a:t> A</a:t>
              </a:r>
              <a:r>
                <a:rPr lang="en-US" altLang="en-US" sz="1200" i="1" baseline="-25000">
                  <a:latin typeface="Calibri" panose="020F0502020204030204" pitchFamily="34" charset="0"/>
                </a:rPr>
                <a:t>g</a:t>
              </a:r>
              <a:endParaRPr lang="en-US" altLang="en-US" sz="1200">
                <a:latin typeface="Calibri" panose="020F0502020204030204" pitchFamily="34" charset="0"/>
              </a:endParaRPr>
            </a:p>
          </p:txBody>
        </p:sp>
        <p:sp>
          <p:nvSpPr>
            <p:cNvPr id="38950" name="Rectangle 233"/>
            <p:cNvSpPr>
              <a:spLocks noChangeArrowheads="1"/>
            </p:cNvSpPr>
            <p:nvPr/>
          </p:nvSpPr>
          <p:spPr bwMode="auto">
            <a:xfrm>
              <a:off x="3340895" y="4436269"/>
              <a:ext cx="64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E4100"/>
                </a:buClr>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6E4100"/>
                </a:buClr>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FontTx/>
                <a:buNone/>
              </a:pPr>
              <a:r>
                <a:rPr lang="en-US" altLang="en-US" sz="1200" i="1">
                  <a:latin typeface="Calibri" panose="020F0502020204030204" pitchFamily="34" charset="0"/>
                </a:rPr>
                <a:t>R</a:t>
              </a:r>
              <a:r>
                <a:rPr lang="en-US" altLang="en-US" sz="1200" i="1" baseline="-25000">
                  <a:latin typeface="Calibri" panose="020F0502020204030204" pitchFamily="34" charset="0"/>
                </a:rPr>
                <a:t>y</a:t>
              </a:r>
              <a:r>
                <a:rPr lang="en-US" altLang="en-US" sz="1200" i="1">
                  <a:latin typeface="Calibri" panose="020F0502020204030204" pitchFamily="34" charset="0"/>
                </a:rPr>
                <a:t> F</a:t>
              </a:r>
              <a:r>
                <a:rPr lang="en-US" altLang="en-US" sz="1200" i="1" baseline="-25000">
                  <a:latin typeface="Calibri" panose="020F0502020204030204" pitchFamily="34" charset="0"/>
                </a:rPr>
                <a:t>y</a:t>
              </a:r>
              <a:r>
                <a:rPr lang="en-US" altLang="en-US" sz="1200" i="1">
                  <a:latin typeface="Calibri" panose="020F0502020204030204" pitchFamily="34" charset="0"/>
                </a:rPr>
                <a:t> A</a:t>
              </a:r>
              <a:r>
                <a:rPr lang="en-US" altLang="en-US" sz="1200" i="1" baseline="-25000">
                  <a:latin typeface="Calibri" panose="020F0502020204030204" pitchFamily="34" charset="0"/>
                </a:rPr>
                <a:t>g</a:t>
              </a:r>
              <a:endParaRPr lang="en-US" altLang="en-US" sz="1200">
                <a:latin typeface="Calibri" panose="020F0502020204030204" pitchFamily="34" charset="0"/>
              </a:endParaRPr>
            </a:p>
          </p:txBody>
        </p:sp>
        <p:sp>
          <p:nvSpPr>
            <p:cNvPr id="38952" name="Rectangle 159"/>
            <p:cNvSpPr>
              <a:spLocks noChangeArrowheads="1"/>
            </p:cNvSpPr>
            <p:nvPr/>
          </p:nvSpPr>
          <p:spPr bwMode="auto">
            <a:xfrm>
              <a:off x="4973242" y="3558780"/>
              <a:ext cx="94711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E4100"/>
                </a:buClr>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6E4100"/>
                </a:buClr>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FontTx/>
                <a:buNone/>
              </a:pPr>
              <a:r>
                <a:rPr lang="en-US" altLang="en-US" sz="1200">
                  <a:latin typeface="Calibri" panose="020F0502020204030204" pitchFamily="34" charset="0"/>
                </a:rPr>
                <a:t>0.342</a:t>
              </a:r>
              <a:r>
                <a:rPr lang="en-US" altLang="en-US" sz="1200" i="1">
                  <a:latin typeface="Calibri" panose="020F0502020204030204" pitchFamily="34" charset="0"/>
                </a:rPr>
                <a:t> F</a:t>
              </a:r>
              <a:r>
                <a:rPr lang="en-US" altLang="en-US" sz="1200" i="1" baseline="-25000">
                  <a:latin typeface="Calibri" panose="020F0502020204030204" pitchFamily="34" charset="0"/>
                </a:rPr>
                <a:t>cre</a:t>
              </a:r>
              <a:r>
                <a:rPr lang="en-US" altLang="en-US" sz="1200" i="1">
                  <a:latin typeface="Calibri" panose="020F0502020204030204" pitchFamily="34" charset="0"/>
                </a:rPr>
                <a:t> A</a:t>
              </a:r>
              <a:r>
                <a:rPr lang="en-US" altLang="en-US" sz="1200" i="1" baseline="-25000">
                  <a:latin typeface="Calibri" panose="020F0502020204030204" pitchFamily="34" charset="0"/>
                </a:rPr>
                <a:t>g</a:t>
              </a:r>
              <a:endParaRPr lang="en-US" altLang="en-US" sz="1200">
                <a:latin typeface="Calibri" panose="020F0502020204030204" pitchFamily="34" charset="0"/>
              </a:endParaRPr>
            </a:p>
          </p:txBody>
        </p:sp>
        <p:sp>
          <p:nvSpPr>
            <p:cNvPr id="38953" name="Rectangle 161"/>
            <p:cNvSpPr>
              <a:spLocks noChangeArrowheads="1"/>
            </p:cNvSpPr>
            <p:nvPr/>
          </p:nvSpPr>
          <p:spPr bwMode="auto">
            <a:xfrm>
              <a:off x="4973242" y="3811192"/>
              <a:ext cx="64222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E4100"/>
                </a:buClr>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6E4100"/>
                </a:buClr>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FontTx/>
                <a:buNone/>
              </a:pPr>
              <a:r>
                <a:rPr lang="en-US" altLang="en-US" sz="1200" i="1">
                  <a:latin typeface="Calibri" panose="020F0502020204030204" pitchFamily="34" charset="0"/>
                </a:rPr>
                <a:t>R</a:t>
              </a:r>
              <a:r>
                <a:rPr lang="en-US" altLang="en-US" sz="1200" i="1" baseline="-25000">
                  <a:latin typeface="Calibri" panose="020F0502020204030204" pitchFamily="34" charset="0"/>
                </a:rPr>
                <a:t>y</a:t>
              </a:r>
              <a:r>
                <a:rPr lang="en-US" altLang="en-US" sz="1200" i="1">
                  <a:latin typeface="Calibri" panose="020F0502020204030204" pitchFamily="34" charset="0"/>
                </a:rPr>
                <a:t> F</a:t>
              </a:r>
              <a:r>
                <a:rPr lang="en-US" altLang="en-US" sz="1200" i="1" baseline="-25000">
                  <a:latin typeface="Calibri" panose="020F0502020204030204" pitchFamily="34" charset="0"/>
                </a:rPr>
                <a:t>y</a:t>
              </a:r>
              <a:r>
                <a:rPr lang="en-US" altLang="en-US" sz="1200" i="1">
                  <a:latin typeface="Calibri" panose="020F0502020204030204" pitchFamily="34" charset="0"/>
                </a:rPr>
                <a:t> A</a:t>
              </a:r>
              <a:r>
                <a:rPr lang="en-US" altLang="en-US" sz="1200" i="1" baseline="-25000">
                  <a:latin typeface="Calibri" panose="020F0502020204030204" pitchFamily="34" charset="0"/>
                </a:rPr>
                <a:t>g</a:t>
              </a:r>
              <a:endParaRPr lang="en-US" altLang="en-US" sz="1200">
                <a:latin typeface="Calibri" panose="020F0502020204030204" pitchFamily="34" charset="0"/>
              </a:endParaRPr>
            </a:p>
          </p:txBody>
        </p:sp>
        <p:sp>
          <p:nvSpPr>
            <p:cNvPr id="38954" name="Rectangle 250"/>
            <p:cNvSpPr>
              <a:spLocks noChangeArrowheads="1"/>
            </p:cNvSpPr>
            <p:nvPr/>
          </p:nvSpPr>
          <p:spPr bwMode="auto">
            <a:xfrm>
              <a:off x="4121945" y="4864895"/>
              <a:ext cx="797013"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lr>
                  <a:srgbClr val="6E4100"/>
                </a:buClr>
                <a:buFont typeface="Wingdings" panose="05000000000000000000" pitchFamily="2" charset="2"/>
                <a:buChar char="§"/>
                <a:defRPr sz="3200">
                  <a:solidFill>
                    <a:schemeClr val="tx1"/>
                  </a:solidFill>
                  <a:latin typeface="Arial" panose="020B0604020202020204" pitchFamily="34" charset="0"/>
                  <a:cs typeface="Arial" panose="020B0604020202020204" pitchFamily="34" charset="0"/>
                </a:defRPr>
              </a:lvl1pPr>
              <a:lvl2pPr marL="742950" indent="-285750">
                <a:spcBef>
                  <a:spcPct val="20000"/>
                </a:spcBef>
                <a:buFont typeface="Arial" panose="020B0604020202020204" pitchFamily="34" charset="0"/>
                <a:buChar char="–"/>
                <a:defRPr sz="2800">
                  <a:solidFill>
                    <a:schemeClr val="tx1"/>
                  </a:solidFill>
                  <a:latin typeface="Arial" panose="020B0604020202020204" pitchFamily="34" charset="0"/>
                  <a:cs typeface="Arial" panose="020B0604020202020204" pitchFamily="34" charset="0"/>
                </a:defRPr>
              </a:lvl2pPr>
              <a:lvl3pPr marL="1143000" indent="-228600">
                <a:spcBef>
                  <a:spcPct val="20000"/>
                </a:spcBef>
                <a:buClr>
                  <a:srgbClr val="6E4100"/>
                </a:buClr>
                <a:buFont typeface="Wingdings" panose="05000000000000000000" pitchFamily="2" charset="2"/>
                <a:buChar char="§"/>
                <a:defRPr sz="2400">
                  <a:solidFill>
                    <a:schemeClr val="tx1"/>
                  </a:solidFill>
                  <a:latin typeface="Arial" panose="020B0604020202020204" pitchFamily="34" charset="0"/>
                  <a:cs typeface="Arial" panose="020B0604020202020204" pitchFamily="34" charset="0"/>
                </a:defRPr>
              </a:lvl3pPr>
              <a:lvl4pPr marL="1600200" indent="-228600">
                <a:spcBef>
                  <a:spcPct val="20000"/>
                </a:spcBef>
                <a:buFont typeface="Arial" panose="020B0604020202020204" pitchFamily="34" charset="0"/>
                <a:buChar char="–"/>
                <a:defRPr sz="2000">
                  <a:solidFill>
                    <a:schemeClr val="tx1"/>
                  </a:solidFill>
                  <a:latin typeface="Arial" panose="020B0604020202020204" pitchFamily="34" charset="0"/>
                  <a:cs typeface="Arial" panose="020B0604020202020204" pitchFamily="34" charset="0"/>
                </a:defRPr>
              </a:lvl4pPr>
              <a:lvl5pPr marL="2057400" indent="-228600">
                <a:spcBef>
                  <a:spcPct val="20000"/>
                </a:spcBef>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20000"/>
                </a:spcBef>
                <a:spcAft>
                  <a:spcPct val="0"/>
                </a:spcAft>
                <a:buClr>
                  <a:srgbClr val="6E4100"/>
                </a:buClr>
                <a:buFont typeface="Wingdings" panose="05000000000000000000" pitchFamily="2" charset="2"/>
                <a:buChar char="§"/>
                <a:defRPr sz="2000">
                  <a:solidFill>
                    <a:schemeClr val="tx1"/>
                  </a:solidFill>
                  <a:latin typeface="Arial" panose="020B0604020202020204" pitchFamily="34" charset="0"/>
                  <a:cs typeface="Arial" panose="020B0604020202020204" pitchFamily="34" charset="0"/>
                </a:defRPr>
              </a:lvl9pPr>
            </a:lstStyle>
            <a:p>
              <a:pPr>
                <a:spcBef>
                  <a:spcPct val="0"/>
                </a:spcBef>
                <a:buClrTx/>
                <a:buFontTx/>
                <a:buNone/>
              </a:pPr>
              <a:r>
                <a:rPr lang="en-US" altLang="en-US" sz="1800" b="1">
                  <a:latin typeface="Calibri" panose="020F0502020204030204" pitchFamily="34" charset="0"/>
                </a:rPr>
                <a:t>Case 2</a:t>
              </a:r>
            </a:p>
          </p:txBody>
        </p:sp>
        <p:sp>
          <p:nvSpPr>
            <p:cNvPr id="43" name="Down Arrow 42"/>
            <p:cNvSpPr>
              <a:spLocks/>
            </p:cNvSpPr>
            <p:nvPr/>
          </p:nvSpPr>
          <p:spPr>
            <a:xfrm rot="16200000">
              <a:off x="2661047" y="2747964"/>
              <a:ext cx="157163" cy="554831"/>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4" name="Down Arrow 43"/>
            <p:cNvSpPr>
              <a:spLocks/>
            </p:cNvSpPr>
            <p:nvPr/>
          </p:nvSpPr>
          <p:spPr>
            <a:xfrm rot="16200000">
              <a:off x="2661047" y="3196829"/>
              <a:ext cx="157163" cy="554831"/>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5" name="Down Arrow 44"/>
            <p:cNvSpPr>
              <a:spLocks/>
            </p:cNvSpPr>
            <p:nvPr/>
          </p:nvSpPr>
          <p:spPr>
            <a:xfrm rot="16200000">
              <a:off x="2661643" y="3648672"/>
              <a:ext cx="155972" cy="554831"/>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sp>
          <p:nvSpPr>
            <p:cNvPr id="46" name="Down Arrow 45"/>
            <p:cNvSpPr>
              <a:spLocks/>
            </p:cNvSpPr>
            <p:nvPr/>
          </p:nvSpPr>
          <p:spPr>
            <a:xfrm rot="16200000">
              <a:off x="2661047" y="4075510"/>
              <a:ext cx="157163" cy="554831"/>
            </a:xfrm>
            <a:prstGeom prst="downArrow">
              <a:avLst/>
            </a:prstGeom>
            <a:solidFill>
              <a:schemeClr val="bg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a:p>
          </p:txBody>
        </p:sp>
      </p:grpSp>
      <p:sp>
        <p:nvSpPr>
          <p:cNvPr id="3" name="Title 2"/>
          <p:cNvSpPr>
            <a:spLocks noGrp="1"/>
          </p:cNvSpPr>
          <p:nvPr>
            <p:ph type="title"/>
          </p:nvPr>
        </p:nvSpPr>
        <p:spPr/>
        <p:txBody>
          <a:bodyPr/>
          <a:lstStyle/>
          <a:p>
            <a:r>
              <a:rPr lang="en-US" altLang="en-US" dirty="0"/>
              <a:t>Plastic mechanism analyses</a:t>
            </a:r>
            <a:endParaRPr lang="en-US" dirty="0"/>
          </a:p>
        </p:txBody>
      </p:sp>
    </p:spTree>
    <p:extLst>
      <p:ext uri="{BB962C8B-B14F-4D97-AF65-F5344CB8AC3E}">
        <p14:creationId xmlns:p14="http://schemas.microsoft.com/office/powerpoint/2010/main" val="1104485507"/>
      </p:ext>
    </p:extLst>
  </p:cSld>
  <p:clrMapOvr>
    <a:masterClrMapping/>
  </p:clrMapOvr>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7763" name="Footer Placeholder 3"/>
          <p:cNvSpPr>
            <a:spLocks noGrp="1"/>
          </p:cNvSpPr>
          <p:nvPr>
            <p:ph type="ftr" sz="quarter" idx="10"/>
          </p:nvPr>
        </p:nvSpPr>
        <p:spPr/>
        <p:txBody>
          <a:bodyPr/>
          <a:lstStyle/>
          <a:p>
            <a:r>
              <a:rPr lang="en-US"/>
              <a:t>Instructional Material Complementing FEMA 1051, Design Examples</a:t>
            </a:r>
          </a:p>
        </p:txBody>
      </p:sp>
      <p:sp>
        <p:nvSpPr>
          <p:cNvPr id="88"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102</a:t>
            </a:fld>
            <a:endParaRPr lang="en-US" dirty="0"/>
          </a:p>
        </p:txBody>
      </p:sp>
      <p:grpSp>
        <p:nvGrpSpPr>
          <p:cNvPr id="2" name="Group 1" descr="Eccentrically braced frames, with braces, beams and links.&#10;"/>
          <p:cNvGrpSpPr/>
          <p:nvPr/>
        </p:nvGrpSpPr>
        <p:grpSpPr>
          <a:xfrm>
            <a:off x="1600200" y="1667934"/>
            <a:ext cx="6172200" cy="3928533"/>
            <a:chOff x="1600200" y="1667934"/>
            <a:chExt cx="6172200" cy="3928533"/>
          </a:xfrm>
        </p:grpSpPr>
        <p:grpSp>
          <p:nvGrpSpPr>
            <p:cNvPr id="117765" name="Group 83"/>
            <p:cNvGrpSpPr>
              <a:grpSpLocks/>
            </p:cNvGrpSpPr>
            <p:nvPr/>
          </p:nvGrpSpPr>
          <p:grpSpPr bwMode="auto">
            <a:xfrm>
              <a:off x="1600200" y="1667934"/>
              <a:ext cx="6172200" cy="3928533"/>
              <a:chOff x="1670" y="1343"/>
              <a:chExt cx="2419" cy="1648"/>
            </a:xfrm>
          </p:grpSpPr>
          <p:sp>
            <p:nvSpPr>
              <p:cNvPr id="117769" name="Freeform 4"/>
              <p:cNvSpPr>
                <a:spLocks/>
              </p:cNvSpPr>
              <p:nvPr/>
            </p:nvSpPr>
            <p:spPr bwMode="black">
              <a:xfrm>
                <a:off x="2444" y="2450"/>
                <a:ext cx="300" cy="6"/>
              </a:xfrm>
              <a:custGeom>
                <a:avLst/>
                <a:gdLst>
                  <a:gd name="T0" fmla="*/ 0 w 1497"/>
                  <a:gd name="T1" fmla="*/ 0 h 30"/>
                  <a:gd name="T2" fmla="*/ 0 w 1497"/>
                  <a:gd name="T3" fmla="*/ 0 h 30"/>
                  <a:gd name="T4" fmla="*/ 0 w 1497"/>
                  <a:gd name="T5" fmla="*/ 0 h 30"/>
                  <a:gd name="T6" fmla="*/ 0 w 1497"/>
                  <a:gd name="T7" fmla="*/ 0 h 30"/>
                  <a:gd name="T8" fmla="*/ 0 w 1497"/>
                  <a:gd name="T9" fmla="*/ 0 h 30"/>
                  <a:gd name="T10" fmla="*/ 0 w 1497"/>
                  <a:gd name="T11" fmla="*/ 0 h 30"/>
                  <a:gd name="T12" fmla="*/ 0 w 1497"/>
                  <a:gd name="T13" fmla="*/ 0 h 30"/>
                  <a:gd name="T14" fmla="*/ 0 60000 65536"/>
                  <a:gd name="T15" fmla="*/ 0 60000 65536"/>
                  <a:gd name="T16" fmla="*/ 0 60000 65536"/>
                  <a:gd name="T17" fmla="*/ 0 60000 65536"/>
                  <a:gd name="T18" fmla="*/ 0 60000 65536"/>
                  <a:gd name="T19" fmla="*/ 0 60000 65536"/>
                  <a:gd name="T20" fmla="*/ 0 60000 65536"/>
                  <a:gd name="T21" fmla="*/ 0 w 1497"/>
                  <a:gd name="T22" fmla="*/ 0 h 30"/>
                  <a:gd name="T23" fmla="*/ 1497 w 1497"/>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97" h="30">
                    <a:moveTo>
                      <a:pt x="1497" y="30"/>
                    </a:moveTo>
                    <a:lnTo>
                      <a:pt x="12" y="30"/>
                    </a:lnTo>
                    <a:lnTo>
                      <a:pt x="24" y="24"/>
                    </a:lnTo>
                    <a:lnTo>
                      <a:pt x="0" y="6"/>
                    </a:lnTo>
                    <a:lnTo>
                      <a:pt x="12" y="0"/>
                    </a:lnTo>
                    <a:lnTo>
                      <a:pt x="1497" y="0"/>
                    </a:lnTo>
                    <a:lnTo>
                      <a:pt x="1497" y="30"/>
                    </a:lnTo>
                    <a:close/>
                  </a:path>
                </a:pathLst>
              </a:custGeom>
              <a:solidFill>
                <a:schemeClr val="tx1"/>
              </a:solidFill>
              <a:ln w="9525">
                <a:solidFill>
                  <a:schemeClr val="tx1"/>
                </a:solidFill>
                <a:round/>
                <a:headEnd/>
                <a:tailEnd/>
              </a:ln>
            </p:spPr>
            <p:txBody>
              <a:bodyPr/>
              <a:lstStyle/>
              <a:p>
                <a:endParaRPr lang="en-US" sz="2133"/>
              </a:p>
            </p:txBody>
          </p:sp>
          <p:sp>
            <p:nvSpPr>
              <p:cNvPr id="117770" name="Freeform 5"/>
              <p:cNvSpPr>
                <a:spLocks/>
              </p:cNvSpPr>
              <p:nvPr/>
            </p:nvSpPr>
            <p:spPr bwMode="black">
              <a:xfrm>
                <a:off x="2371" y="2451"/>
                <a:ext cx="78" cy="101"/>
              </a:xfrm>
              <a:custGeom>
                <a:avLst/>
                <a:gdLst>
                  <a:gd name="T0" fmla="*/ 0 w 392"/>
                  <a:gd name="T1" fmla="*/ 0 h 504"/>
                  <a:gd name="T2" fmla="*/ 0 w 392"/>
                  <a:gd name="T3" fmla="*/ 0 h 504"/>
                  <a:gd name="T4" fmla="*/ 0 w 392"/>
                  <a:gd name="T5" fmla="*/ 0 h 504"/>
                  <a:gd name="T6" fmla="*/ 0 w 392"/>
                  <a:gd name="T7" fmla="*/ 0 h 504"/>
                  <a:gd name="T8" fmla="*/ 0 w 392"/>
                  <a:gd name="T9" fmla="*/ 0 h 504"/>
                  <a:gd name="T10" fmla="*/ 0 60000 65536"/>
                  <a:gd name="T11" fmla="*/ 0 60000 65536"/>
                  <a:gd name="T12" fmla="*/ 0 60000 65536"/>
                  <a:gd name="T13" fmla="*/ 0 60000 65536"/>
                  <a:gd name="T14" fmla="*/ 0 60000 65536"/>
                  <a:gd name="T15" fmla="*/ 0 w 392"/>
                  <a:gd name="T16" fmla="*/ 0 h 504"/>
                  <a:gd name="T17" fmla="*/ 392 w 392"/>
                  <a:gd name="T18" fmla="*/ 504 h 504"/>
                </a:gdLst>
                <a:ahLst/>
                <a:cxnLst>
                  <a:cxn ang="T10">
                    <a:pos x="T0" y="T1"/>
                  </a:cxn>
                  <a:cxn ang="T11">
                    <a:pos x="T2" y="T3"/>
                  </a:cxn>
                  <a:cxn ang="T12">
                    <a:pos x="T4" y="T5"/>
                  </a:cxn>
                  <a:cxn ang="T13">
                    <a:pos x="T6" y="T7"/>
                  </a:cxn>
                  <a:cxn ang="T14">
                    <a:pos x="T8" y="T9"/>
                  </a:cxn>
                </a:cxnLst>
                <a:rect l="T15" t="T16" r="T17" b="T18"/>
                <a:pathLst>
                  <a:path w="392" h="504">
                    <a:moveTo>
                      <a:pt x="392" y="18"/>
                    </a:moveTo>
                    <a:lnTo>
                      <a:pt x="24" y="504"/>
                    </a:lnTo>
                    <a:lnTo>
                      <a:pt x="0" y="487"/>
                    </a:lnTo>
                    <a:lnTo>
                      <a:pt x="368" y="0"/>
                    </a:lnTo>
                    <a:lnTo>
                      <a:pt x="392" y="18"/>
                    </a:lnTo>
                    <a:close/>
                  </a:path>
                </a:pathLst>
              </a:custGeom>
              <a:solidFill>
                <a:schemeClr val="tx1"/>
              </a:solidFill>
              <a:ln w="9525">
                <a:solidFill>
                  <a:schemeClr val="tx1"/>
                </a:solidFill>
                <a:round/>
                <a:headEnd/>
                <a:tailEnd/>
              </a:ln>
            </p:spPr>
            <p:txBody>
              <a:bodyPr/>
              <a:lstStyle/>
              <a:p>
                <a:endParaRPr lang="en-US" sz="2133"/>
              </a:p>
            </p:txBody>
          </p:sp>
          <p:sp>
            <p:nvSpPr>
              <p:cNvPr id="117771" name="Freeform 6"/>
              <p:cNvSpPr>
                <a:spLocks/>
              </p:cNvSpPr>
              <p:nvPr/>
            </p:nvSpPr>
            <p:spPr bwMode="black">
              <a:xfrm>
                <a:off x="2373" y="2501"/>
                <a:ext cx="41" cy="49"/>
              </a:xfrm>
              <a:custGeom>
                <a:avLst/>
                <a:gdLst>
                  <a:gd name="T0" fmla="*/ 0 w 206"/>
                  <a:gd name="T1" fmla="*/ 0 h 249"/>
                  <a:gd name="T2" fmla="*/ 0 w 206"/>
                  <a:gd name="T3" fmla="*/ 0 h 249"/>
                  <a:gd name="T4" fmla="*/ 0 w 206"/>
                  <a:gd name="T5" fmla="*/ 0 h 249"/>
                  <a:gd name="T6" fmla="*/ 0 w 206"/>
                  <a:gd name="T7" fmla="*/ 0 h 249"/>
                  <a:gd name="T8" fmla="*/ 0 w 206"/>
                  <a:gd name="T9" fmla="*/ 0 h 249"/>
                  <a:gd name="T10" fmla="*/ 0 60000 65536"/>
                  <a:gd name="T11" fmla="*/ 0 60000 65536"/>
                  <a:gd name="T12" fmla="*/ 0 60000 65536"/>
                  <a:gd name="T13" fmla="*/ 0 60000 65536"/>
                  <a:gd name="T14" fmla="*/ 0 60000 65536"/>
                  <a:gd name="T15" fmla="*/ 0 w 206"/>
                  <a:gd name="T16" fmla="*/ 0 h 249"/>
                  <a:gd name="T17" fmla="*/ 206 w 206"/>
                  <a:gd name="T18" fmla="*/ 249 h 249"/>
                </a:gdLst>
                <a:ahLst/>
                <a:cxnLst>
                  <a:cxn ang="T10">
                    <a:pos x="T0" y="T1"/>
                  </a:cxn>
                  <a:cxn ang="T11">
                    <a:pos x="T2" y="T3"/>
                  </a:cxn>
                  <a:cxn ang="T12">
                    <a:pos x="T4" y="T5"/>
                  </a:cxn>
                  <a:cxn ang="T13">
                    <a:pos x="T6" y="T7"/>
                  </a:cxn>
                  <a:cxn ang="T14">
                    <a:pos x="T8" y="T9"/>
                  </a:cxn>
                </a:cxnLst>
                <a:rect l="T15" t="T16" r="T17" b="T18"/>
                <a:pathLst>
                  <a:path w="206" h="249">
                    <a:moveTo>
                      <a:pt x="119" y="0"/>
                    </a:moveTo>
                    <a:lnTo>
                      <a:pt x="0" y="249"/>
                    </a:lnTo>
                    <a:lnTo>
                      <a:pt x="206" y="67"/>
                    </a:lnTo>
                    <a:lnTo>
                      <a:pt x="119" y="0"/>
                    </a:lnTo>
                    <a:close/>
                  </a:path>
                </a:pathLst>
              </a:custGeom>
              <a:solidFill>
                <a:schemeClr val="tx1"/>
              </a:solidFill>
              <a:ln w="9525">
                <a:solidFill>
                  <a:schemeClr val="tx1"/>
                </a:solidFill>
                <a:round/>
                <a:headEnd/>
                <a:tailEnd/>
              </a:ln>
            </p:spPr>
            <p:txBody>
              <a:bodyPr/>
              <a:lstStyle/>
              <a:p>
                <a:endParaRPr lang="en-US" sz="2133"/>
              </a:p>
            </p:txBody>
          </p:sp>
          <p:sp>
            <p:nvSpPr>
              <p:cNvPr id="117772" name="Freeform 7"/>
              <p:cNvSpPr>
                <a:spLocks/>
              </p:cNvSpPr>
              <p:nvPr/>
            </p:nvSpPr>
            <p:spPr bwMode="black">
              <a:xfrm>
                <a:off x="2370" y="2499"/>
                <a:ext cx="29" cy="54"/>
              </a:xfrm>
              <a:custGeom>
                <a:avLst/>
                <a:gdLst>
                  <a:gd name="T0" fmla="*/ 0 w 146"/>
                  <a:gd name="T1" fmla="*/ 0 h 266"/>
                  <a:gd name="T2" fmla="*/ 0 w 146"/>
                  <a:gd name="T3" fmla="*/ 0 h 266"/>
                  <a:gd name="T4" fmla="*/ 0 w 146"/>
                  <a:gd name="T5" fmla="*/ 0 h 266"/>
                  <a:gd name="T6" fmla="*/ 0 w 146"/>
                  <a:gd name="T7" fmla="*/ 0 h 266"/>
                  <a:gd name="T8" fmla="*/ 0 w 146"/>
                  <a:gd name="T9" fmla="*/ 0 h 266"/>
                  <a:gd name="T10" fmla="*/ 0 w 146"/>
                  <a:gd name="T11" fmla="*/ 0 h 266"/>
                  <a:gd name="T12" fmla="*/ 0 w 146"/>
                  <a:gd name="T13" fmla="*/ 0 h 266"/>
                  <a:gd name="T14" fmla="*/ 0 60000 65536"/>
                  <a:gd name="T15" fmla="*/ 0 60000 65536"/>
                  <a:gd name="T16" fmla="*/ 0 60000 65536"/>
                  <a:gd name="T17" fmla="*/ 0 60000 65536"/>
                  <a:gd name="T18" fmla="*/ 0 60000 65536"/>
                  <a:gd name="T19" fmla="*/ 0 60000 65536"/>
                  <a:gd name="T20" fmla="*/ 0 60000 65536"/>
                  <a:gd name="T21" fmla="*/ 0 w 146"/>
                  <a:gd name="T22" fmla="*/ 0 h 266"/>
                  <a:gd name="T23" fmla="*/ 146 w 146"/>
                  <a:gd name="T24" fmla="*/ 266 h 26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6" h="266">
                    <a:moveTo>
                      <a:pt x="146" y="13"/>
                    </a:moveTo>
                    <a:lnTo>
                      <a:pt x="28" y="261"/>
                    </a:lnTo>
                    <a:lnTo>
                      <a:pt x="4" y="244"/>
                    </a:lnTo>
                    <a:lnTo>
                      <a:pt x="24" y="266"/>
                    </a:lnTo>
                    <a:lnTo>
                      <a:pt x="0" y="249"/>
                    </a:lnTo>
                    <a:lnTo>
                      <a:pt x="119" y="0"/>
                    </a:lnTo>
                    <a:lnTo>
                      <a:pt x="146" y="13"/>
                    </a:lnTo>
                    <a:close/>
                  </a:path>
                </a:pathLst>
              </a:custGeom>
              <a:solidFill>
                <a:schemeClr val="tx1"/>
              </a:solidFill>
              <a:ln w="9525">
                <a:solidFill>
                  <a:schemeClr val="tx1"/>
                </a:solidFill>
                <a:round/>
                <a:headEnd/>
                <a:tailEnd/>
              </a:ln>
            </p:spPr>
            <p:txBody>
              <a:bodyPr/>
              <a:lstStyle/>
              <a:p>
                <a:endParaRPr lang="en-US" sz="2133"/>
              </a:p>
            </p:txBody>
          </p:sp>
          <p:sp>
            <p:nvSpPr>
              <p:cNvPr id="117773" name="Freeform 8"/>
              <p:cNvSpPr>
                <a:spLocks/>
              </p:cNvSpPr>
              <p:nvPr/>
            </p:nvSpPr>
            <p:spPr bwMode="black">
              <a:xfrm>
                <a:off x="2371" y="2512"/>
                <a:ext cx="45" cy="41"/>
              </a:xfrm>
              <a:custGeom>
                <a:avLst/>
                <a:gdLst>
                  <a:gd name="T0" fmla="*/ 0 w 226"/>
                  <a:gd name="T1" fmla="*/ 0 h 205"/>
                  <a:gd name="T2" fmla="*/ 0 w 226"/>
                  <a:gd name="T3" fmla="*/ 0 h 205"/>
                  <a:gd name="T4" fmla="*/ 0 w 226"/>
                  <a:gd name="T5" fmla="*/ 0 h 205"/>
                  <a:gd name="T6" fmla="*/ 0 w 226"/>
                  <a:gd name="T7" fmla="*/ 0 h 205"/>
                  <a:gd name="T8" fmla="*/ 0 w 226"/>
                  <a:gd name="T9" fmla="*/ 0 h 205"/>
                  <a:gd name="T10" fmla="*/ 0 w 226"/>
                  <a:gd name="T11" fmla="*/ 0 h 205"/>
                  <a:gd name="T12" fmla="*/ 0 w 226"/>
                  <a:gd name="T13" fmla="*/ 0 h 205"/>
                  <a:gd name="T14" fmla="*/ 0 60000 65536"/>
                  <a:gd name="T15" fmla="*/ 0 60000 65536"/>
                  <a:gd name="T16" fmla="*/ 0 60000 65536"/>
                  <a:gd name="T17" fmla="*/ 0 60000 65536"/>
                  <a:gd name="T18" fmla="*/ 0 60000 65536"/>
                  <a:gd name="T19" fmla="*/ 0 60000 65536"/>
                  <a:gd name="T20" fmla="*/ 0 60000 65536"/>
                  <a:gd name="T21" fmla="*/ 0 w 226"/>
                  <a:gd name="T22" fmla="*/ 0 h 205"/>
                  <a:gd name="T23" fmla="*/ 226 w 226"/>
                  <a:gd name="T24" fmla="*/ 205 h 20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6" h="205">
                    <a:moveTo>
                      <a:pt x="0" y="183"/>
                    </a:moveTo>
                    <a:lnTo>
                      <a:pt x="206" y="1"/>
                    </a:lnTo>
                    <a:lnTo>
                      <a:pt x="208" y="25"/>
                    </a:lnTo>
                    <a:lnTo>
                      <a:pt x="225" y="0"/>
                    </a:lnTo>
                    <a:lnTo>
                      <a:pt x="226" y="23"/>
                    </a:lnTo>
                    <a:lnTo>
                      <a:pt x="20" y="205"/>
                    </a:lnTo>
                    <a:lnTo>
                      <a:pt x="0" y="183"/>
                    </a:lnTo>
                    <a:close/>
                  </a:path>
                </a:pathLst>
              </a:custGeom>
              <a:solidFill>
                <a:schemeClr val="tx1"/>
              </a:solidFill>
              <a:ln w="9525">
                <a:solidFill>
                  <a:schemeClr val="tx1"/>
                </a:solidFill>
                <a:round/>
                <a:headEnd/>
                <a:tailEnd/>
              </a:ln>
            </p:spPr>
            <p:txBody>
              <a:bodyPr/>
              <a:lstStyle/>
              <a:p>
                <a:endParaRPr lang="en-US" sz="2133"/>
              </a:p>
            </p:txBody>
          </p:sp>
          <p:sp>
            <p:nvSpPr>
              <p:cNvPr id="117774" name="Freeform 9"/>
              <p:cNvSpPr>
                <a:spLocks/>
              </p:cNvSpPr>
              <p:nvPr/>
            </p:nvSpPr>
            <p:spPr bwMode="black">
              <a:xfrm>
                <a:off x="2395" y="2498"/>
                <a:ext cx="21" cy="19"/>
              </a:xfrm>
              <a:custGeom>
                <a:avLst/>
                <a:gdLst>
                  <a:gd name="T0" fmla="*/ 0 w 105"/>
                  <a:gd name="T1" fmla="*/ 0 h 92"/>
                  <a:gd name="T2" fmla="*/ 0 w 105"/>
                  <a:gd name="T3" fmla="*/ 0 h 92"/>
                  <a:gd name="T4" fmla="*/ 0 w 105"/>
                  <a:gd name="T5" fmla="*/ 0 h 92"/>
                  <a:gd name="T6" fmla="*/ 0 w 105"/>
                  <a:gd name="T7" fmla="*/ 0 h 92"/>
                  <a:gd name="T8" fmla="*/ 0 w 105"/>
                  <a:gd name="T9" fmla="*/ 0 h 92"/>
                  <a:gd name="T10" fmla="*/ 0 60000 65536"/>
                  <a:gd name="T11" fmla="*/ 0 60000 65536"/>
                  <a:gd name="T12" fmla="*/ 0 60000 65536"/>
                  <a:gd name="T13" fmla="*/ 0 60000 65536"/>
                  <a:gd name="T14" fmla="*/ 0 60000 65536"/>
                  <a:gd name="T15" fmla="*/ 0 w 105"/>
                  <a:gd name="T16" fmla="*/ 0 h 92"/>
                  <a:gd name="T17" fmla="*/ 105 w 105"/>
                  <a:gd name="T18" fmla="*/ 92 h 92"/>
                </a:gdLst>
                <a:ahLst/>
                <a:cxnLst>
                  <a:cxn ang="T10">
                    <a:pos x="T0" y="T1"/>
                  </a:cxn>
                  <a:cxn ang="T11">
                    <a:pos x="T2" y="T3"/>
                  </a:cxn>
                  <a:cxn ang="T12">
                    <a:pos x="T4" y="T5"/>
                  </a:cxn>
                  <a:cxn ang="T13">
                    <a:pos x="T6" y="T7"/>
                  </a:cxn>
                  <a:cxn ang="T14">
                    <a:pos x="T8" y="T9"/>
                  </a:cxn>
                </a:cxnLst>
                <a:rect l="T15" t="T16" r="T17" b="T18"/>
                <a:pathLst>
                  <a:path w="105" h="92">
                    <a:moveTo>
                      <a:pt x="88" y="92"/>
                    </a:moveTo>
                    <a:lnTo>
                      <a:pt x="0" y="25"/>
                    </a:lnTo>
                    <a:lnTo>
                      <a:pt x="17" y="0"/>
                    </a:lnTo>
                    <a:lnTo>
                      <a:pt x="105" y="67"/>
                    </a:lnTo>
                    <a:lnTo>
                      <a:pt x="88" y="92"/>
                    </a:lnTo>
                    <a:close/>
                  </a:path>
                </a:pathLst>
              </a:custGeom>
              <a:solidFill>
                <a:schemeClr val="tx1"/>
              </a:solidFill>
              <a:ln w="9525">
                <a:solidFill>
                  <a:schemeClr val="tx1"/>
                </a:solidFill>
                <a:round/>
                <a:headEnd/>
                <a:tailEnd/>
              </a:ln>
            </p:spPr>
            <p:txBody>
              <a:bodyPr/>
              <a:lstStyle/>
              <a:p>
                <a:endParaRPr lang="en-US" sz="2133"/>
              </a:p>
            </p:txBody>
          </p:sp>
          <p:sp>
            <p:nvSpPr>
              <p:cNvPr id="117775" name="Rectangle 10"/>
              <p:cNvSpPr>
                <a:spLocks noChangeArrowheads="1"/>
              </p:cNvSpPr>
              <p:nvPr/>
            </p:nvSpPr>
            <p:spPr bwMode="black">
              <a:xfrm>
                <a:off x="1764" y="1349"/>
                <a:ext cx="12" cy="1602"/>
              </a:xfrm>
              <a:prstGeom prst="rect">
                <a:avLst/>
              </a:prstGeom>
              <a:solidFill>
                <a:schemeClr val="tx1"/>
              </a:solidFill>
              <a:ln w="9525">
                <a:solidFill>
                  <a:schemeClr val="tx1"/>
                </a:solidFill>
                <a:miter lim="800000"/>
                <a:headEnd/>
                <a:tailEnd/>
              </a:ln>
            </p:spPr>
            <p:txBody>
              <a:bodyPr/>
              <a:lstStyle/>
              <a:p>
                <a:endParaRPr lang="en-US" sz="2133"/>
              </a:p>
            </p:txBody>
          </p:sp>
          <p:sp>
            <p:nvSpPr>
              <p:cNvPr id="117776" name="Rectangle 11"/>
              <p:cNvSpPr>
                <a:spLocks noChangeArrowheads="1"/>
              </p:cNvSpPr>
              <p:nvPr/>
            </p:nvSpPr>
            <p:spPr bwMode="black">
              <a:xfrm>
                <a:off x="1770" y="1343"/>
                <a:ext cx="800" cy="12"/>
              </a:xfrm>
              <a:prstGeom prst="rect">
                <a:avLst/>
              </a:prstGeom>
              <a:solidFill>
                <a:schemeClr val="tx1"/>
              </a:solidFill>
              <a:ln w="9525">
                <a:solidFill>
                  <a:schemeClr val="tx1"/>
                </a:solidFill>
                <a:miter lim="800000"/>
                <a:headEnd/>
                <a:tailEnd/>
              </a:ln>
            </p:spPr>
            <p:txBody>
              <a:bodyPr/>
              <a:lstStyle/>
              <a:p>
                <a:endParaRPr lang="en-US" sz="2133"/>
              </a:p>
            </p:txBody>
          </p:sp>
          <p:sp>
            <p:nvSpPr>
              <p:cNvPr id="117777" name="Rectangle 12"/>
              <p:cNvSpPr>
                <a:spLocks noChangeArrowheads="1"/>
              </p:cNvSpPr>
              <p:nvPr/>
            </p:nvSpPr>
            <p:spPr bwMode="black">
              <a:xfrm>
                <a:off x="2565" y="1349"/>
                <a:ext cx="11" cy="1602"/>
              </a:xfrm>
              <a:prstGeom prst="rect">
                <a:avLst/>
              </a:prstGeom>
              <a:solidFill>
                <a:schemeClr val="tx1"/>
              </a:solidFill>
              <a:ln w="9525">
                <a:solidFill>
                  <a:schemeClr val="tx1"/>
                </a:solidFill>
                <a:miter lim="800000"/>
                <a:headEnd/>
                <a:tailEnd/>
              </a:ln>
            </p:spPr>
            <p:txBody>
              <a:bodyPr/>
              <a:lstStyle/>
              <a:p>
                <a:endParaRPr lang="en-US" sz="2133"/>
              </a:p>
            </p:txBody>
          </p:sp>
          <p:sp>
            <p:nvSpPr>
              <p:cNvPr id="117778" name="Rectangle 13"/>
              <p:cNvSpPr>
                <a:spLocks noChangeArrowheads="1"/>
              </p:cNvSpPr>
              <p:nvPr/>
            </p:nvSpPr>
            <p:spPr bwMode="black">
              <a:xfrm>
                <a:off x="2165" y="1349"/>
                <a:ext cx="11" cy="1602"/>
              </a:xfrm>
              <a:prstGeom prst="rect">
                <a:avLst/>
              </a:prstGeom>
              <a:solidFill>
                <a:schemeClr val="tx1"/>
              </a:solidFill>
              <a:ln w="9525">
                <a:solidFill>
                  <a:schemeClr val="tx1"/>
                </a:solidFill>
                <a:miter lim="800000"/>
                <a:headEnd/>
                <a:tailEnd/>
              </a:ln>
            </p:spPr>
            <p:txBody>
              <a:bodyPr/>
              <a:lstStyle/>
              <a:p>
                <a:endParaRPr lang="en-US" sz="2133"/>
              </a:p>
            </p:txBody>
          </p:sp>
          <p:sp>
            <p:nvSpPr>
              <p:cNvPr id="117779" name="Rectangle 14"/>
              <p:cNvSpPr>
                <a:spLocks noChangeArrowheads="1"/>
              </p:cNvSpPr>
              <p:nvPr/>
            </p:nvSpPr>
            <p:spPr bwMode="black">
              <a:xfrm>
                <a:off x="1770" y="1744"/>
                <a:ext cx="800" cy="11"/>
              </a:xfrm>
              <a:prstGeom prst="rect">
                <a:avLst/>
              </a:prstGeom>
              <a:solidFill>
                <a:schemeClr val="tx1"/>
              </a:solidFill>
              <a:ln w="9525">
                <a:solidFill>
                  <a:schemeClr val="tx1"/>
                </a:solidFill>
                <a:miter lim="800000"/>
                <a:headEnd/>
                <a:tailEnd/>
              </a:ln>
            </p:spPr>
            <p:txBody>
              <a:bodyPr/>
              <a:lstStyle/>
              <a:p>
                <a:endParaRPr lang="en-US" sz="2133"/>
              </a:p>
            </p:txBody>
          </p:sp>
          <p:sp>
            <p:nvSpPr>
              <p:cNvPr id="117780" name="Rectangle 15"/>
              <p:cNvSpPr>
                <a:spLocks noChangeArrowheads="1"/>
              </p:cNvSpPr>
              <p:nvPr/>
            </p:nvSpPr>
            <p:spPr bwMode="black">
              <a:xfrm>
                <a:off x="1770" y="2144"/>
                <a:ext cx="800" cy="12"/>
              </a:xfrm>
              <a:prstGeom prst="rect">
                <a:avLst/>
              </a:prstGeom>
              <a:solidFill>
                <a:schemeClr val="tx1"/>
              </a:solidFill>
              <a:ln w="9525">
                <a:solidFill>
                  <a:schemeClr val="tx1"/>
                </a:solidFill>
                <a:miter lim="800000"/>
                <a:headEnd/>
                <a:tailEnd/>
              </a:ln>
            </p:spPr>
            <p:txBody>
              <a:bodyPr/>
              <a:lstStyle/>
              <a:p>
                <a:endParaRPr lang="en-US" sz="2133"/>
              </a:p>
            </p:txBody>
          </p:sp>
          <p:sp>
            <p:nvSpPr>
              <p:cNvPr id="117781" name="Rectangle 16"/>
              <p:cNvSpPr>
                <a:spLocks noChangeArrowheads="1"/>
              </p:cNvSpPr>
              <p:nvPr/>
            </p:nvSpPr>
            <p:spPr bwMode="black">
              <a:xfrm>
                <a:off x="1770" y="2545"/>
                <a:ext cx="800" cy="11"/>
              </a:xfrm>
              <a:prstGeom prst="rect">
                <a:avLst/>
              </a:prstGeom>
              <a:solidFill>
                <a:schemeClr val="tx1"/>
              </a:solidFill>
              <a:ln w="9525">
                <a:solidFill>
                  <a:schemeClr val="tx1"/>
                </a:solidFill>
                <a:miter lim="800000"/>
                <a:headEnd/>
                <a:tailEnd/>
              </a:ln>
            </p:spPr>
            <p:txBody>
              <a:bodyPr/>
              <a:lstStyle/>
              <a:p>
                <a:endParaRPr lang="en-US" sz="2133"/>
              </a:p>
            </p:txBody>
          </p:sp>
          <p:sp>
            <p:nvSpPr>
              <p:cNvPr id="117782" name="Rectangle 17"/>
              <p:cNvSpPr>
                <a:spLocks noChangeArrowheads="1"/>
              </p:cNvSpPr>
              <p:nvPr/>
            </p:nvSpPr>
            <p:spPr bwMode="black">
              <a:xfrm>
                <a:off x="3583" y="1349"/>
                <a:ext cx="11" cy="1602"/>
              </a:xfrm>
              <a:prstGeom prst="rect">
                <a:avLst/>
              </a:prstGeom>
              <a:solidFill>
                <a:schemeClr val="tx1"/>
              </a:solidFill>
              <a:ln w="9525">
                <a:solidFill>
                  <a:schemeClr val="tx1"/>
                </a:solidFill>
                <a:miter lim="800000"/>
                <a:headEnd/>
                <a:tailEnd/>
              </a:ln>
            </p:spPr>
            <p:txBody>
              <a:bodyPr/>
              <a:lstStyle/>
              <a:p>
                <a:endParaRPr lang="en-US" sz="2133"/>
              </a:p>
            </p:txBody>
          </p:sp>
          <p:sp>
            <p:nvSpPr>
              <p:cNvPr id="117783" name="Rectangle 18"/>
              <p:cNvSpPr>
                <a:spLocks noChangeArrowheads="1"/>
              </p:cNvSpPr>
              <p:nvPr/>
            </p:nvSpPr>
            <p:spPr bwMode="black">
              <a:xfrm>
                <a:off x="3983" y="1349"/>
                <a:ext cx="11" cy="1602"/>
              </a:xfrm>
              <a:prstGeom prst="rect">
                <a:avLst/>
              </a:prstGeom>
              <a:solidFill>
                <a:schemeClr val="tx1"/>
              </a:solidFill>
              <a:ln w="9525">
                <a:solidFill>
                  <a:schemeClr val="tx1"/>
                </a:solidFill>
                <a:miter lim="800000"/>
                <a:headEnd/>
                <a:tailEnd/>
              </a:ln>
            </p:spPr>
            <p:txBody>
              <a:bodyPr/>
              <a:lstStyle/>
              <a:p>
                <a:endParaRPr lang="en-US" sz="2133"/>
              </a:p>
            </p:txBody>
          </p:sp>
          <p:sp>
            <p:nvSpPr>
              <p:cNvPr id="117784" name="Rectangle 19"/>
              <p:cNvSpPr>
                <a:spLocks noChangeArrowheads="1"/>
              </p:cNvSpPr>
              <p:nvPr/>
            </p:nvSpPr>
            <p:spPr bwMode="black">
              <a:xfrm>
                <a:off x="3183" y="1349"/>
                <a:ext cx="11" cy="1602"/>
              </a:xfrm>
              <a:prstGeom prst="rect">
                <a:avLst/>
              </a:prstGeom>
              <a:solidFill>
                <a:schemeClr val="tx1"/>
              </a:solidFill>
              <a:ln w="9525">
                <a:solidFill>
                  <a:schemeClr val="tx1"/>
                </a:solidFill>
                <a:miter lim="800000"/>
                <a:headEnd/>
                <a:tailEnd/>
              </a:ln>
            </p:spPr>
            <p:txBody>
              <a:bodyPr/>
              <a:lstStyle/>
              <a:p>
                <a:endParaRPr lang="en-US" sz="2133"/>
              </a:p>
            </p:txBody>
          </p:sp>
          <p:sp>
            <p:nvSpPr>
              <p:cNvPr id="117785" name="Rectangle 20"/>
              <p:cNvSpPr>
                <a:spLocks noChangeArrowheads="1"/>
              </p:cNvSpPr>
              <p:nvPr/>
            </p:nvSpPr>
            <p:spPr bwMode="black">
              <a:xfrm>
                <a:off x="3188" y="2545"/>
                <a:ext cx="800" cy="11"/>
              </a:xfrm>
              <a:prstGeom prst="rect">
                <a:avLst/>
              </a:prstGeom>
              <a:solidFill>
                <a:schemeClr val="tx1"/>
              </a:solidFill>
              <a:ln w="9525">
                <a:solidFill>
                  <a:schemeClr val="tx1"/>
                </a:solidFill>
                <a:miter lim="800000"/>
                <a:headEnd/>
                <a:tailEnd/>
              </a:ln>
            </p:spPr>
            <p:txBody>
              <a:bodyPr/>
              <a:lstStyle/>
              <a:p>
                <a:endParaRPr lang="en-US" sz="2133"/>
              </a:p>
            </p:txBody>
          </p:sp>
          <p:sp>
            <p:nvSpPr>
              <p:cNvPr id="117786" name="Rectangle 21"/>
              <p:cNvSpPr>
                <a:spLocks noChangeArrowheads="1"/>
              </p:cNvSpPr>
              <p:nvPr/>
            </p:nvSpPr>
            <p:spPr bwMode="black">
              <a:xfrm>
                <a:off x="3188" y="2144"/>
                <a:ext cx="800" cy="12"/>
              </a:xfrm>
              <a:prstGeom prst="rect">
                <a:avLst/>
              </a:prstGeom>
              <a:solidFill>
                <a:schemeClr val="tx1"/>
              </a:solidFill>
              <a:ln w="9525">
                <a:solidFill>
                  <a:schemeClr val="tx1"/>
                </a:solidFill>
                <a:miter lim="800000"/>
                <a:headEnd/>
                <a:tailEnd/>
              </a:ln>
            </p:spPr>
            <p:txBody>
              <a:bodyPr/>
              <a:lstStyle/>
              <a:p>
                <a:endParaRPr lang="en-US" sz="2133"/>
              </a:p>
            </p:txBody>
          </p:sp>
          <p:sp>
            <p:nvSpPr>
              <p:cNvPr id="117787" name="Rectangle 22"/>
              <p:cNvSpPr>
                <a:spLocks noChangeArrowheads="1"/>
              </p:cNvSpPr>
              <p:nvPr/>
            </p:nvSpPr>
            <p:spPr bwMode="black">
              <a:xfrm>
                <a:off x="3188" y="1744"/>
                <a:ext cx="800" cy="11"/>
              </a:xfrm>
              <a:prstGeom prst="rect">
                <a:avLst/>
              </a:prstGeom>
              <a:solidFill>
                <a:schemeClr val="tx1"/>
              </a:solidFill>
              <a:ln w="9525">
                <a:solidFill>
                  <a:schemeClr val="tx1"/>
                </a:solidFill>
                <a:miter lim="800000"/>
                <a:headEnd/>
                <a:tailEnd/>
              </a:ln>
            </p:spPr>
            <p:txBody>
              <a:bodyPr/>
              <a:lstStyle/>
              <a:p>
                <a:endParaRPr lang="en-US" sz="2133"/>
              </a:p>
            </p:txBody>
          </p:sp>
          <p:sp>
            <p:nvSpPr>
              <p:cNvPr id="117788" name="Rectangle 23"/>
              <p:cNvSpPr>
                <a:spLocks noChangeArrowheads="1"/>
              </p:cNvSpPr>
              <p:nvPr/>
            </p:nvSpPr>
            <p:spPr bwMode="black">
              <a:xfrm>
                <a:off x="3188" y="1343"/>
                <a:ext cx="800" cy="12"/>
              </a:xfrm>
              <a:prstGeom prst="rect">
                <a:avLst/>
              </a:prstGeom>
              <a:solidFill>
                <a:schemeClr val="tx1"/>
              </a:solidFill>
              <a:ln w="9525">
                <a:solidFill>
                  <a:schemeClr val="tx1"/>
                </a:solidFill>
                <a:miter lim="800000"/>
                <a:headEnd/>
                <a:tailEnd/>
              </a:ln>
            </p:spPr>
            <p:txBody>
              <a:bodyPr/>
              <a:lstStyle/>
              <a:p>
                <a:endParaRPr lang="en-US" sz="2133"/>
              </a:p>
            </p:txBody>
          </p:sp>
          <p:sp>
            <p:nvSpPr>
              <p:cNvPr id="117789" name="Freeform 24"/>
              <p:cNvSpPr>
                <a:spLocks/>
              </p:cNvSpPr>
              <p:nvPr/>
            </p:nvSpPr>
            <p:spPr bwMode="black">
              <a:xfrm>
                <a:off x="2166" y="2547"/>
                <a:ext cx="349" cy="407"/>
              </a:xfrm>
              <a:custGeom>
                <a:avLst/>
                <a:gdLst>
                  <a:gd name="T0" fmla="*/ 0 w 1743"/>
                  <a:gd name="T1" fmla="*/ 1 h 2039"/>
                  <a:gd name="T2" fmla="*/ 1 w 1743"/>
                  <a:gd name="T3" fmla="*/ 0 h 2039"/>
                  <a:gd name="T4" fmla="*/ 1 w 1743"/>
                  <a:gd name="T5" fmla="*/ 0 h 2039"/>
                  <a:gd name="T6" fmla="*/ 0 w 1743"/>
                  <a:gd name="T7" fmla="*/ 1 h 2039"/>
                  <a:gd name="T8" fmla="*/ 0 w 1743"/>
                  <a:gd name="T9" fmla="*/ 1 h 2039"/>
                  <a:gd name="T10" fmla="*/ 0 60000 65536"/>
                  <a:gd name="T11" fmla="*/ 0 60000 65536"/>
                  <a:gd name="T12" fmla="*/ 0 60000 65536"/>
                  <a:gd name="T13" fmla="*/ 0 60000 65536"/>
                  <a:gd name="T14" fmla="*/ 0 60000 65536"/>
                  <a:gd name="T15" fmla="*/ 0 w 1743"/>
                  <a:gd name="T16" fmla="*/ 0 h 2039"/>
                  <a:gd name="T17" fmla="*/ 1743 w 1743"/>
                  <a:gd name="T18" fmla="*/ 2039 h 2039"/>
                </a:gdLst>
                <a:ahLst/>
                <a:cxnLst>
                  <a:cxn ang="T10">
                    <a:pos x="T0" y="T1"/>
                  </a:cxn>
                  <a:cxn ang="T11">
                    <a:pos x="T2" y="T3"/>
                  </a:cxn>
                  <a:cxn ang="T12">
                    <a:pos x="T4" y="T5"/>
                  </a:cxn>
                  <a:cxn ang="T13">
                    <a:pos x="T6" y="T7"/>
                  </a:cxn>
                  <a:cxn ang="T14">
                    <a:pos x="T8" y="T9"/>
                  </a:cxn>
                </a:cxnLst>
                <a:rect l="T15" t="T16" r="T17" b="T18"/>
                <a:pathLst>
                  <a:path w="1743" h="2039">
                    <a:moveTo>
                      <a:pt x="0" y="2002"/>
                    </a:moveTo>
                    <a:lnTo>
                      <a:pt x="1701" y="0"/>
                    </a:lnTo>
                    <a:lnTo>
                      <a:pt x="1743" y="37"/>
                    </a:lnTo>
                    <a:lnTo>
                      <a:pt x="42" y="2039"/>
                    </a:lnTo>
                    <a:lnTo>
                      <a:pt x="0" y="2002"/>
                    </a:lnTo>
                    <a:close/>
                  </a:path>
                </a:pathLst>
              </a:custGeom>
              <a:solidFill>
                <a:schemeClr val="tx1"/>
              </a:solidFill>
              <a:ln w="9525">
                <a:solidFill>
                  <a:schemeClr val="tx1"/>
                </a:solidFill>
                <a:round/>
                <a:headEnd/>
                <a:tailEnd/>
              </a:ln>
            </p:spPr>
            <p:txBody>
              <a:bodyPr/>
              <a:lstStyle/>
              <a:p>
                <a:endParaRPr lang="en-US" sz="2133"/>
              </a:p>
            </p:txBody>
          </p:sp>
          <p:sp>
            <p:nvSpPr>
              <p:cNvPr id="117790" name="Freeform 25"/>
              <p:cNvSpPr>
                <a:spLocks/>
              </p:cNvSpPr>
              <p:nvPr/>
            </p:nvSpPr>
            <p:spPr bwMode="black">
              <a:xfrm>
                <a:off x="2226" y="2147"/>
                <a:ext cx="289" cy="407"/>
              </a:xfrm>
              <a:custGeom>
                <a:avLst/>
                <a:gdLst>
                  <a:gd name="T0" fmla="*/ 0 w 1445"/>
                  <a:gd name="T1" fmla="*/ 1 h 2034"/>
                  <a:gd name="T2" fmla="*/ 0 w 1445"/>
                  <a:gd name="T3" fmla="*/ 0 h 2034"/>
                  <a:gd name="T4" fmla="*/ 0 w 1445"/>
                  <a:gd name="T5" fmla="*/ 0 h 2034"/>
                  <a:gd name="T6" fmla="*/ 0 w 1445"/>
                  <a:gd name="T7" fmla="*/ 1 h 2034"/>
                  <a:gd name="T8" fmla="*/ 0 w 1445"/>
                  <a:gd name="T9" fmla="*/ 1 h 2034"/>
                  <a:gd name="T10" fmla="*/ 0 60000 65536"/>
                  <a:gd name="T11" fmla="*/ 0 60000 65536"/>
                  <a:gd name="T12" fmla="*/ 0 60000 65536"/>
                  <a:gd name="T13" fmla="*/ 0 60000 65536"/>
                  <a:gd name="T14" fmla="*/ 0 60000 65536"/>
                  <a:gd name="T15" fmla="*/ 0 w 1445"/>
                  <a:gd name="T16" fmla="*/ 0 h 2034"/>
                  <a:gd name="T17" fmla="*/ 1445 w 1445"/>
                  <a:gd name="T18" fmla="*/ 2034 h 2034"/>
                </a:gdLst>
                <a:ahLst/>
                <a:cxnLst>
                  <a:cxn ang="T10">
                    <a:pos x="T0" y="T1"/>
                  </a:cxn>
                  <a:cxn ang="T11">
                    <a:pos x="T2" y="T3"/>
                  </a:cxn>
                  <a:cxn ang="T12">
                    <a:pos x="T4" y="T5"/>
                  </a:cxn>
                  <a:cxn ang="T13">
                    <a:pos x="T6" y="T7"/>
                  </a:cxn>
                  <a:cxn ang="T14">
                    <a:pos x="T8" y="T9"/>
                  </a:cxn>
                </a:cxnLst>
                <a:rect l="T15" t="T16" r="T17" b="T18"/>
                <a:pathLst>
                  <a:path w="1445" h="2034">
                    <a:moveTo>
                      <a:pt x="0" y="2002"/>
                    </a:moveTo>
                    <a:lnTo>
                      <a:pt x="1400" y="0"/>
                    </a:lnTo>
                    <a:lnTo>
                      <a:pt x="1445" y="32"/>
                    </a:lnTo>
                    <a:lnTo>
                      <a:pt x="44" y="2034"/>
                    </a:lnTo>
                    <a:lnTo>
                      <a:pt x="0" y="2002"/>
                    </a:lnTo>
                    <a:close/>
                  </a:path>
                </a:pathLst>
              </a:custGeom>
              <a:solidFill>
                <a:schemeClr val="tx1"/>
              </a:solidFill>
              <a:ln w="9525">
                <a:solidFill>
                  <a:schemeClr val="tx1"/>
                </a:solidFill>
                <a:round/>
                <a:headEnd/>
                <a:tailEnd/>
              </a:ln>
            </p:spPr>
            <p:txBody>
              <a:bodyPr/>
              <a:lstStyle/>
              <a:p>
                <a:endParaRPr lang="en-US" sz="2133"/>
              </a:p>
            </p:txBody>
          </p:sp>
          <p:sp>
            <p:nvSpPr>
              <p:cNvPr id="117791" name="Freeform 26"/>
              <p:cNvSpPr>
                <a:spLocks/>
              </p:cNvSpPr>
              <p:nvPr/>
            </p:nvSpPr>
            <p:spPr bwMode="black">
              <a:xfrm>
                <a:off x="2226" y="1746"/>
                <a:ext cx="289" cy="407"/>
              </a:xfrm>
              <a:custGeom>
                <a:avLst/>
                <a:gdLst>
                  <a:gd name="T0" fmla="*/ 0 w 1445"/>
                  <a:gd name="T1" fmla="*/ 1 h 2035"/>
                  <a:gd name="T2" fmla="*/ 0 w 1445"/>
                  <a:gd name="T3" fmla="*/ 0 h 2035"/>
                  <a:gd name="T4" fmla="*/ 0 w 1445"/>
                  <a:gd name="T5" fmla="*/ 0 h 2035"/>
                  <a:gd name="T6" fmla="*/ 0 w 1445"/>
                  <a:gd name="T7" fmla="*/ 1 h 2035"/>
                  <a:gd name="T8" fmla="*/ 0 w 1445"/>
                  <a:gd name="T9" fmla="*/ 1 h 2035"/>
                  <a:gd name="T10" fmla="*/ 0 60000 65536"/>
                  <a:gd name="T11" fmla="*/ 0 60000 65536"/>
                  <a:gd name="T12" fmla="*/ 0 60000 65536"/>
                  <a:gd name="T13" fmla="*/ 0 60000 65536"/>
                  <a:gd name="T14" fmla="*/ 0 60000 65536"/>
                  <a:gd name="T15" fmla="*/ 0 w 1445"/>
                  <a:gd name="T16" fmla="*/ 0 h 2035"/>
                  <a:gd name="T17" fmla="*/ 1445 w 1445"/>
                  <a:gd name="T18" fmla="*/ 2035 h 2035"/>
                </a:gdLst>
                <a:ahLst/>
                <a:cxnLst>
                  <a:cxn ang="T10">
                    <a:pos x="T0" y="T1"/>
                  </a:cxn>
                  <a:cxn ang="T11">
                    <a:pos x="T2" y="T3"/>
                  </a:cxn>
                  <a:cxn ang="T12">
                    <a:pos x="T4" y="T5"/>
                  </a:cxn>
                  <a:cxn ang="T13">
                    <a:pos x="T6" y="T7"/>
                  </a:cxn>
                  <a:cxn ang="T14">
                    <a:pos x="T8" y="T9"/>
                  </a:cxn>
                </a:cxnLst>
                <a:rect l="T15" t="T16" r="T17" b="T18"/>
                <a:pathLst>
                  <a:path w="1445" h="2035">
                    <a:moveTo>
                      <a:pt x="0" y="2003"/>
                    </a:moveTo>
                    <a:lnTo>
                      <a:pt x="1400" y="0"/>
                    </a:lnTo>
                    <a:lnTo>
                      <a:pt x="1445" y="32"/>
                    </a:lnTo>
                    <a:lnTo>
                      <a:pt x="44" y="2035"/>
                    </a:lnTo>
                    <a:lnTo>
                      <a:pt x="0" y="2003"/>
                    </a:lnTo>
                    <a:close/>
                  </a:path>
                </a:pathLst>
              </a:custGeom>
              <a:solidFill>
                <a:schemeClr val="tx1"/>
              </a:solidFill>
              <a:ln w="9525">
                <a:solidFill>
                  <a:schemeClr val="tx1"/>
                </a:solidFill>
                <a:round/>
                <a:headEnd/>
                <a:tailEnd/>
              </a:ln>
            </p:spPr>
            <p:txBody>
              <a:bodyPr/>
              <a:lstStyle/>
              <a:p>
                <a:endParaRPr lang="en-US" sz="2133"/>
              </a:p>
            </p:txBody>
          </p:sp>
          <p:sp>
            <p:nvSpPr>
              <p:cNvPr id="117792" name="Freeform 27"/>
              <p:cNvSpPr>
                <a:spLocks/>
              </p:cNvSpPr>
              <p:nvPr/>
            </p:nvSpPr>
            <p:spPr bwMode="black">
              <a:xfrm>
                <a:off x="2226" y="1346"/>
                <a:ext cx="289" cy="407"/>
              </a:xfrm>
              <a:custGeom>
                <a:avLst/>
                <a:gdLst>
                  <a:gd name="T0" fmla="*/ 0 w 1445"/>
                  <a:gd name="T1" fmla="*/ 1 h 2034"/>
                  <a:gd name="T2" fmla="*/ 0 w 1445"/>
                  <a:gd name="T3" fmla="*/ 0 h 2034"/>
                  <a:gd name="T4" fmla="*/ 0 w 1445"/>
                  <a:gd name="T5" fmla="*/ 0 h 2034"/>
                  <a:gd name="T6" fmla="*/ 0 w 1445"/>
                  <a:gd name="T7" fmla="*/ 1 h 2034"/>
                  <a:gd name="T8" fmla="*/ 0 w 1445"/>
                  <a:gd name="T9" fmla="*/ 1 h 2034"/>
                  <a:gd name="T10" fmla="*/ 0 60000 65536"/>
                  <a:gd name="T11" fmla="*/ 0 60000 65536"/>
                  <a:gd name="T12" fmla="*/ 0 60000 65536"/>
                  <a:gd name="T13" fmla="*/ 0 60000 65536"/>
                  <a:gd name="T14" fmla="*/ 0 60000 65536"/>
                  <a:gd name="T15" fmla="*/ 0 w 1445"/>
                  <a:gd name="T16" fmla="*/ 0 h 2034"/>
                  <a:gd name="T17" fmla="*/ 1445 w 1445"/>
                  <a:gd name="T18" fmla="*/ 2034 h 2034"/>
                </a:gdLst>
                <a:ahLst/>
                <a:cxnLst>
                  <a:cxn ang="T10">
                    <a:pos x="T0" y="T1"/>
                  </a:cxn>
                  <a:cxn ang="T11">
                    <a:pos x="T2" y="T3"/>
                  </a:cxn>
                  <a:cxn ang="T12">
                    <a:pos x="T4" y="T5"/>
                  </a:cxn>
                  <a:cxn ang="T13">
                    <a:pos x="T6" y="T7"/>
                  </a:cxn>
                  <a:cxn ang="T14">
                    <a:pos x="T8" y="T9"/>
                  </a:cxn>
                </a:cxnLst>
                <a:rect l="T15" t="T16" r="T17" b="T18"/>
                <a:pathLst>
                  <a:path w="1445" h="2034">
                    <a:moveTo>
                      <a:pt x="0" y="2002"/>
                    </a:moveTo>
                    <a:lnTo>
                      <a:pt x="1400" y="0"/>
                    </a:lnTo>
                    <a:lnTo>
                      <a:pt x="1445" y="32"/>
                    </a:lnTo>
                    <a:lnTo>
                      <a:pt x="44" y="2034"/>
                    </a:lnTo>
                    <a:lnTo>
                      <a:pt x="0" y="2002"/>
                    </a:lnTo>
                    <a:close/>
                  </a:path>
                </a:pathLst>
              </a:custGeom>
              <a:solidFill>
                <a:schemeClr val="tx1"/>
              </a:solidFill>
              <a:ln w="9525">
                <a:solidFill>
                  <a:schemeClr val="tx1"/>
                </a:solidFill>
                <a:round/>
                <a:headEnd/>
                <a:tailEnd/>
              </a:ln>
            </p:spPr>
            <p:txBody>
              <a:bodyPr/>
              <a:lstStyle/>
              <a:p>
                <a:endParaRPr lang="en-US" sz="2133"/>
              </a:p>
            </p:txBody>
          </p:sp>
          <p:sp>
            <p:nvSpPr>
              <p:cNvPr id="117793" name="Freeform 28"/>
              <p:cNvSpPr>
                <a:spLocks/>
              </p:cNvSpPr>
              <p:nvPr/>
            </p:nvSpPr>
            <p:spPr bwMode="black">
              <a:xfrm>
                <a:off x="3183" y="2548"/>
                <a:ext cx="181" cy="405"/>
              </a:xfrm>
              <a:custGeom>
                <a:avLst/>
                <a:gdLst>
                  <a:gd name="T0" fmla="*/ 0 w 902"/>
                  <a:gd name="T1" fmla="*/ 1 h 2024"/>
                  <a:gd name="T2" fmla="*/ 0 w 902"/>
                  <a:gd name="T3" fmla="*/ 0 h 2024"/>
                  <a:gd name="T4" fmla="*/ 0 w 902"/>
                  <a:gd name="T5" fmla="*/ 0 h 2024"/>
                  <a:gd name="T6" fmla="*/ 0 w 902"/>
                  <a:gd name="T7" fmla="*/ 1 h 2024"/>
                  <a:gd name="T8" fmla="*/ 0 w 902"/>
                  <a:gd name="T9" fmla="*/ 1 h 2024"/>
                  <a:gd name="T10" fmla="*/ 0 60000 65536"/>
                  <a:gd name="T11" fmla="*/ 0 60000 65536"/>
                  <a:gd name="T12" fmla="*/ 0 60000 65536"/>
                  <a:gd name="T13" fmla="*/ 0 60000 65536"/>
                  <a:gd name="T14" fmla="*/ 0 60000 65536"/>
                  <a:gd name="T15" fmla="*/ 0 w 902"/>
                  <a:gd name="T16" fmla="*/ 0 h 2024"/>
                  <a:gd name="T17" fmla="*/ 902 w 902"/>
                  <a:gd name="T18" fmla="*/ 2024 h 2024"/>
                </a:gdLst>
                <a:ahLst/>
                <a:cxnLst>
                  <a:cxn ang="T10">
                    <a:pos x="T0" y="T1"/>
                  </a:cxn>
                  <a:cxn ang="T11">
                    <a:pos x="T2" y="T3"/>
                  </a:cxn>
                  <a:cxn ang="T12">
                    <a:pos x="T4" y="T5"/>
                  </a:cxn>
                  <a:cxn ang="T13">
                    <a:pos x="T6" y="T7"/>
                  </a:cxn>
                  <a:cxn ang="T14">
                    <a:pos x="T8" y="T9"/>
                  </a:cxn>
                </a:cxnLst>
                <a:rect l="T15" t="T16" r="T17" b="T18"/>
                <a:pathLst>
                  <a:path w="902" h="2024">
                    <a:moveTo>
                      <a:pt x="0" y="2002"/>
                    </a:moveTo>
                    <a:lnTo>
                      <a:pt x="850" y="0"/>
                    </a:lnTo>
                    <a:lnTo>
                      <a:pt x="902" y="22"/>
                    </a:lnTo>
                    <a:lnTo>
                      <a:pt x="52" y="2024"/>
                    </a:lnTo>
                    <a:lnTo>
                      <a:pt x="0" y="2002"/>
                    </a:lnTo>
                    <a:close/>
                  </a:path>
                </a:pathLst>
              </a:custGeom>
              <a:solidFill>
                <a:schemeClr val="tx1"/>
              </a:solidFill>
              <a:ln w="9525">
                <a:solidFill>
                  <a:schemeClr val="tx1"/>
                </a:solidFill>
                <a:round/>
                <a:headEnd/>
                <a:tailEnd/>
              </a:ln>
            </p:spPr>
            <p:txBody>
              <a:bodyPr/>
              <a:lstStyle/>
              <a:p>
                <a:endParaRPr lang="en-US" sz="2133"/>
              </a:p>
            </p:txBody>
          </p:sp>
          <p:sp>
            <p:nvSpPr>
              <p:cNvPr id="117794" name="Freeform 29"/>
              <p:cNvSpPr>
                <a:spLocks/>
              </p:cNvSpPr>
              <p:nvPr/>
            </p:nvSpPr>
            <p:spPr bwMode="black">
              <a:xfrm>
                <a:off x="3413" y="2548"/>
                <a:ext cx="181" cy="405"/>
              </a:xfrm>
              <a:custGeom>
                <a:avLst/>
                <a:gdLst>
                  <a:gd name="T0" fmla="*/ 0 w 903"/>
                  <a:gd name="T1" fmla="*/ 0 h 2024"/>
                  <a:gd name="T2" fmla="*/ 0 w 903"/>
                  <a:gd name="T3" fmla="*/ 1 h 2024"/>
                  <a:gd name="T4" fmla="*/ 0 w 903"/>
                  <a:gd name="T5" fmla="*/ 1 h 2024"/>
                  <a:gd name="T6" fmla="*/ 0 w 903"/>
                  <a:gd name="T7" fmla="*/ 0 h 2024"/>
                  <a:gd name="T8" fmla="*/ 0 w 903"/>
                  <a:gd name="T9" fmla="*/ 0 h 2024"/>
                  <a:gd name="T10" fmla="*/ 0 60000 65536"/>
                  <a:gd name="T11" fmla="*/ 0 60000 65536"/>
                  <a:gd name="T12" fmla="*/ 0 60000 65536"/>
                  <a:gd name="T13" fmla="*/ 0 60000 65536"/>
                  <a:gd name="T14" fmla="*/ 0 60000 65536"/>
                  <a:gd name="T15" fmla="*/ 0 w 903"/>
                  <a:gd name="T16" fmla="*/ 0 h 2024"/>
                  <a:gd name="T17" fmla="*/ 903 w 903"/>
                  <a:gd name="T18" fmla="*/ 2024 h 2024"/>
                </a:gdLst>
                <a:ahLst/>
                <a:cxnLst>
                  <a:cxn ang="T10">
                    <a:pos x="T0" y="T1"/>
                  </a:cxn>
                  <a:cxn ang="T11">
                    <a:pos x="T2" y="T3"/>
                  </a:cxn>
                  <a:cxn ang="T12">
                    <a:pos x="T4" y="T5"/>
                  </a:cxn>
                  <a:cxn ang="T13">
                    <a:pos x="T6" y="T7"/>
                  </a:cxn>
                  <a:cxn ang="T14">
                    <a:pos x="T8" y="T9"/>
                  </a:cxn>
                </a:cxnLst>
                <a:rect l="T15" t="T16" r="T17" b="T18"/>
                <a:pathLst>
                  <a:path w="903" h="2024">
                    <a:moveTo>
                      <a:pt x="52" y="0"/>
                    </a:moveTo>
                    <a:lnTo>
                      <a:pt x="903" y="2002"/>
                    </a:lnTo>
                    <a:lnTo>
                      <a:pt x="851" y="2024"/>
                    </a:lnTo>
                    <a:lnTo>
                      <a:pt x="0" y="22"/>
                    </a:lnTo>
                    <a:lnTo>
                      <a:pt x="52" y="0"/>
                    </a:lnTo>
                    <a:close/>
                  </a:path>
                </a:pathLst>
              </a:custGeom>
              <a:solidFill>
                <a:schemeClr val="tx1"/>
              </a:solidFill>
              <a:ln w="9525">
                <a:solidFill>
                  <a:schemeClr val="tx1"/>
                </a:solidFill>
                <a:round/>
                <a:headEnd/>
                <a:tailEnd/>
              </a:ln>
            </p:spPr>
            <p:txBody>
              <a:bodyPr/>
              <a:lstStyle/>
              <a:p>
                <a:endParaRPr lang="en-US" sz="2133"/>
              </a:p>
            </p:txBody>
          </p:sp>
          <p:sp>
            <p:nvSpPr>
              <p:cNvPr id="117795" name="Freeform 30"/>
              <p:cNvSpPr>
                <a:spLocks/>
              </p:cNvSpPr>
              <p:nvPr/>
            </p:nvSpPr>
            <p:spPr bwMode="black">
              <a:xfrm>
                <a:off x="3183" y="2148"/>
                <a:ext cx="181" cy="405"/>
              </a:xfrm>
              <a:custGeom>
                <a:avLst/>
                <a:gdLst>
                  <a:gd name="T0" fmla="*/ 0 w 902"/>
                  <a:gd name="T1" fmla="*/ 1 h 2024"/>
                  <a:gd name="T2" fmla="*/ 0 w 902"/>
                  <a:gd name="T3" fmla="*/ 0 h 2024"/>
                  <a:gd name="T4" fmla="*/ 0 w 902"/>
                  <a:gd name="T5" fmla="*/ 0 h 2024"/>
                  <a:gd name="T6" fmla="*/ 0 w 902"/>
                  <a:gd name="T7" fmla="*/ 1 h 2024"/>
                  <a:gd name="T8" fmla="*/ 0 w 902"/>
                  <a:gd name="T9" fmla="*/ 1 h 2024"/>
                  <a:gd name="T10" fmla="*/ 0 60000 65536"/>
                  <a:gd name="T11" fmla="*/ 0 60000 65536"/>
                  <a:gd name="T12" fmla="*/ 0 60000 65536"/>
                  <a:gd name="T13" fmla="*/ 0 60000 65536"/>
                  <a:gd name="T14" fmla="*/ 0 60000 65536"/>
                  <a:gd name="T15" fmla="*/ 0 w 902"/>
                  <a:gd name="T16" fmla="*/ 0 h 2024"/>
                  <a:gd name="T17" fmla="*/ 902 w 902"/>
                  <a:gd name="T18" fmla="*/ 2024 h 2024"/>
                </a:gdLst>
                <a:ahLst/>
                <a:cxnLst>
                  <a:cxn ang="T10">
                    <a:pos x="T0" y="T1"/>
                  </a:cxn>
                  <a:cxn ang="T11">
                    <a:pos x="T2" y="T3"/>
                  </a:cxn>
                  <a:cxn ang="T12">
                    <a:pos x="T4" y="T5"/>
                  </a:cxn>
                  <a:cxn ang="T13">
                    <a:pos x="T6" y="T7"/>
                  </a:cxn>
                  <a:cxn ang="T14">
                    <a:pos x="T8" y="T9"/>
                  </a:cxn>
                </a:cxnLst>
                <a:rect l="T15" t="T16" r="T17" b="T18"/>
                <a:pathLst>
                  <a:path w="902" h="2024">
                    <a:moveTo>
                      <a:pt x="0" y="2002"/>
                    </a:moveTo>
                    <a:lnTo>
                      <a:pt x="850" y="0"/>
                    </a:lnTo>
                    <a:lnTo>
                      <a:pt x="902" y="22"/>
                    </a:lnTo>
                    <a:lnTo>
                      <a:pt x="52" y="2024"/>
                    </a:lnTo>
                    <a:lnTo>
                      <a:pt x="0" y="2002"/>
                    </a:lnTo>
                    <a:close/>
                  </a:path>
                </a:pathLst>
              </a:custGeom>
              <a:solidFill>
                <a:schemeClr val="tx1"/>
              </a:solidFill>
              <a:ln w="9525">
                <a:solidFill>
                  <a:schemeClr val="tx1"/>
                </a:solidFill>
                <a:round/>
                <a:headEnd/>
                <a:tailEnd/>
              </a:ln>
            </p:spPr>
            <p:txBody>
              <a:bodyPr/>
              <a:lstStyle/>
              <a:p>
                <a:endParaRPr lang="en-US" sz="2133"/>
              </a:p>
            </p:txBody>
          </p:sp>
          <p:sp>
            <p:nvSpPr>
              <p:cNvPr id="117796" name="Freeform 31"/>
              <p:cNvSpPr>
                <a:spLocks/>
              </p:cNvSpPr>
              <p:nvPr/>
            </p:nvSpPr>
            <p:spPr bwMode="black">
              <a:xfrm>
                <a:off x="3413" y="2148"/>
                <a:ext cx="181" cy="405"/>
              </a:xfrm>
              <a:custGeom>
                <a:avLst/>
                <a:gdLst>
                  <a:gd name="T0" fmla="*/ 0 w 903"/>
                  <a:gd name="T1" fmla="*/ 0 h 2024"/>
                  <a:gd name="T2" fmla="*/ 0 w 903"/>
                  <a:gd name="T3" fmla="*/ 1 h 2024"/>
                  <a:gd name="T4" fmla="*/ 0 w 903"/>
                  <a:gd name="T5" fmla="*/ 1 h 2024"/>
                  <a:gd name="T6" fmla="*/ 0 w 903"/>
                  <a:gd name="T7" fmla="*/ 0 h 2024"/>
                  <a:gd name="T8" fmla="*/ 0 w 903"/>
                  <a:gd name="T9" fmla="*/ 0 h 2024"/>
                  <a:gd name="T10" fmla="*/ 0 60000 65536"/>
                  <a:gd name="T11" fmla="*/ 0 60000 65536"/>
                  <a:gd name="T12" fmla="*/ 0 60000 65536"/>
                  <a:gd name="T13" fmla="*/ 0 60000 65536"/>
                  <a:gd name="T14" fmla="*/ 0 60000 65536"/>
                  <a:gd name="T15" fmla="*/ 0 w 903"/>
                  <a:gd name="T16" fmla="*/ 0 h 2024"/>
                  <a:gd name="T17" fmla="*/ 903 w 903"/>
                  <a:gd name="T18" fmla="*/ 2024 h 2024"/>
                </a:gdLst>
                <a:ahLst/>
                <a:cxnLst>
                  <a:cxn ang="T10">
                    <a:pos x="T0" y="T1"/>
                  </a:cxn>
                  <a:cxn ang="T11">
                    <a:pos x="T2" y="T3"/>
                  </a:cxn>
                  <a:cxn ang="T12">
                    <a:pos x="T4" y="T5"/>
                  </a:cxn>
                  <a:cxn ang="T13">
                    <a:pos x="T6" y="T7"/>
                  </a:cxn>
                  <a:cxn ang="T14">
                    <a:pos x="T8" y="T9"/>
                  </a:cxn>
                </a:cxnLst>
                <a:rect l="T15" t="T16" r="T17" b="T18"/>
                <a:pathLst>
                  <a:path w="903" h="2024">
                    <a:moveTo>
                      <a:pt x="52" y="0"/>
                    </a:moveTo>
                    <a:lnTo>
                      <a:pt x="903" y="2002"/>
                    </a:lnTo>
                    <a:lnTo>
                      <a:pt x="851" y="2024"/>
                    </a:lnTo>
                    <a:lnTo>
                      <a:pt x="0" y="22"/>
                    </a:lnTo>
                    <a:lnTo>
                      <a:pt x="52" y="0"/>
                    </a:lnTo>
                    <a:close/>
                  </a:path>
                </a:pathLst>
              </a:custGeom>
              <a:solidFill>
                <a:schemeClr val="tx1"/>
              </a:solidFill>
              <a:ln w="9525">
                <a:solidFill>
                  <a:schemeClr val="tx1"/>
                </a:solidFill>
                <a:round/>
                <a:headEnd/>
                <a:tailEnd/>
              </a:ln>
            </p:spPr>
            <p:txBody>
              <a:bodyPr/>
              <a:lstStyle/>
              <a:p>
                <a:endParaRPr lang="en-US" sz="2133"/>
              </a:p>
            </p:txBody>
          </p:sp>
          <p:sp>
            <p:nvSpPr>
              <p:cNvPr id="117797" name="Freeform 32"/>
              <p:cNvSpPr>
                <a:spLocks/>
              </p:cNvSpPr>
              <p:nvPr/>
            </p:nvSpPr>
            <p:spPr bwMode="black">
              <a:xfrm>
                <a:off x="3183" y="1747"/>
                <a:ext cx="181" cy="405"/>
              </a:xfrm>
              <a:custGeom>
                <a:avLst/>
                <a:gdLst>
                  <a:gd name="T0" fmla="*/ 0 w 902"/>
                  <a:gd name="T1" fmla="*/ 1 h 2025"/>
                  <a:gd name="T2" fmla="*/ 0 w 902"/>
                  <a:gd name="T3" fmla="*/ 0 h 2025"/>
                  <a:gd name="T4" fmla="*/ 0 w 902"/>
                  <a:gd name="T5" fmla="*/ 0 h 2025"/>
                  <a:gd name="T6" fmla="*/ 0 w 902"/>
                  <a:gd name="T7" fmla="*/ 1 h 2025"/>
                  <a:gd name="T8" fmla="*/ 0 w 902"/>
                  <a:gd name="T9" fmla="*/ 1 h 2025"/>
                  <a:gd name="T10" fmla="*/ 0 60000 65536"/>
                  <a:gd name="T11" fmla="*/ 0 60000 65536"/>
                  <a:gd name="T12" fmla="*/ 0 60000 65536"/>
                  <a:gd name="T13" fmla="*/ 0 60000 65536"/>
                  <a:gd name="T14" fmla="*/ 0 60000 65536"/>
                  <a:gd name="T15" fmla="*/ 0 w 902"/>
                  <a:gd name="T16" fmla="*/ 0 h 2025"/>
                  <a:gd name="T17" fmla="*/ 902 w 902"/>
                  <a:gd name="T18" fmla="*/ 2025 h 2025"/>
                </a:gdLst>
                <a:ahLst/>
                <a:cxnLst>
                  <a:cxn ang="T10">
                    <a:pos x="T0" y="T1"/>
                  </a:cxn>
                  <a:cxn ang="T11">
                    <a:pos x="T2" y="T3"/>
                  </a:cxn>
                  <a:cxn ang="T12">
                    <a:pos x="T4" y="T5"/>
                  </a:cxn>
                  <a:cxn ang="T13">
                    <a:pos x="T6" y="T7"/>
                  </a:cxn>
                  <a:cxn ang="T14">
                    <a:pos x="T8" y="T9"/>
                  </a:cxn>
                </a:cxnLst>
                <a:rect l="T15" t="T16" r="T17" b="T18"/>
                <a:pathLst>
                  <a:path w="902" h="2025">
                    <a:moveTo>
                      <a:pt x="0" y="2003"/>
                    </a:moveTo>
                    <a:lnTo>
                      <a:pt x="850" y="0"/>
                    </a:lnTo>
                    <a:lnTo>
                      <a:pt x="902" y="22"/>
                    </a:lnTo>
                    <a:lnTo>
                      <a:pt x="52" y="2025"/>
                    </a:lnTo>
                    <a:lnTo>
                      <a:pt x="0" y="2003"/>
                    </a:lnTo>
                    <a:close/>
                  </a:path>
                </a:pathLst>
              </a:custGeom>
              <a:solidFill>
                <a:schemeClr val="tx1"/>
              </a:solidFill>
              <a:ln w="9525">
                <a:solidFill>
                  <a:schemeClr val="tx1"/>
                </a:solidFill>
                <a:round/>
                <a:headEnd/>
                <a:tailEnd/>
              </a:ln>
            </p:spPr>
            <p:txBody>
              <a:bodyPr/>
              <a:lstStyle/>
              <a:p>
                <a:endParaRPr lang="en-US" sz="2133"/>
              </a:p>
            </p:txBody>
          </p:sp>
          <p:sp>
            <p:nvSpPr>
              <p:cNvPr id="117798" name="Freeform 33"/>
              <p:cNvSpPr>
                <a:spLocks/>
              </p:cNvSpPr>
              <p:nvPr/>
            </p:nvSpPr>
            <p:spPr bwMode="black">
              <a:xfrm>
                <a:off x="3413" y="1747"/>
                <a:ext cx="181" cy="405"/>
              </a:xfrm>
              <a:custGeom>
                <a:avLst/>
                <a:gdLst>
                  <a:gd name="T0" fmla="*/ 0 w 903"/>
                  <a:gd name="T1" fmla="*/ 0 h 2025"/>
                  <a:gd name="T2" fmla="*/ 0 w 903"/>
                  <a:gd name="T3" fmla="*/ 1 h 2025"/>
                  <a:gd name="T4" fmla="*/ 0 w 903"/>
                  <a:gd name="T5" fmla="*/ 1 h 2025"/>
                  <a:gd name="T6" fmla="*/ 0 w 903"/>
                  <a:gd name="T7" fmla="*/ 0 h 2025"/>
                  <a:gd name="T8" fmla="*/ 0 w 903"/>
                  <a:gd name="T9" fmla="*/ 0 h 2025"/>
                  <a:gd name="T10" fmla="*/ 0 60000 65536"/>
                  <a:gd name="T11" fmla="*/ 0 60000 65536"/>
                  <a:gd name="T12" fmla="*/ 0 60000 65536"/>
                  <a:gd name="T13" fmla="*/ 0 60000 65536"/>
                  <a:gd name="T14" fmla="*/ 0 60000 65536"/>
                  <a:gd name="T15" fmla="*/ 0 w 903"/>
                  <a:gd name="T16" fmla="*/ 0 h 2025"/>
                  <a:gd name="T17" fmla="*/ 903 w 903"/>
                  <a:gd name="T18" fmla="*/ 2025 h 2025"/>
                </a:gdLst>
                <a:ahLst/>
                <a:cxnLst>
                  <a:cxn ang="T10">
                    <a:pos x="T0" y="T1"/>
                  </a:cxn>
                  <a:cxn ang="T11">
                    <a:pos x="T2" y="T3"/>
                  </a:cxn>
                  <a:cxn ang="T12">
                    <a:pos x="T4" y="T5"/>
                  </a:cxn>
                  <a:cxn ang="T13">
                    <a:pos x="T6" y="T7"/>
                  </a:cxn>
                  <a:cxn ang="T14">
                    <a:pos x="T8" y="T9"/>
                  </a:cxn>
                </a:cxnLst>
                <a:rect l="T15" t="T16" r="T17" b="T18"/>
                <a:pathLst>
                  <a:path w="903" h="2025">
                    <a:moveTo>
                      <a:pt x="52" y="0"/>
                    </a:moveTo>
                    <a:lnTo>
                      <a:pt x="903" y="2003"/>
                    </a:lnTo>
                    <a:lnTo>
                      <a:pt x="851" y="2025"/>
                    </a:lnTo>
                    <a:lnTo>
                      <a:pt x="0" y="22"/>
                    </a:lnTo>
                    <a:lnTo>
                      <a:pt x="52" y="0"/>
                    </a:lnTo>
                    <a:close/>
                  </a:path>
                </a:pathLst>
              </a:custGeom>
              <a:solidFill>
                <a:schemeClr val="tx1"/>
              </a:solidFill>
              <a:ln w="9525">
                <a:solidFill>
                  <a:schemeClr val="tx1"/>
                </a:solidFill>
                <a:round/>
                <a:headEnd/>
                <a:tailEnd/>
              </a:ln>
            </p:spPr>
            <p:txBody>
              <a:bodyPr/>
              <a:lstStyle/>
              <a:p>
                <a:endParaRPr lang="en-US" sz="2133"/>
              </a:p>
            </p:txBody>
          </p:sp>
          <p:sp>
            <p:nvSpPr>
              <p:cNvPr id="117799" name="Freeform 34"/>
              <p:cNvSpPr>
                <a:spLocks/>
              </p:cNvSpPr>
              <p:nvPr/>
            </p:nvSpPr>
            <p:spPr bwMode="black">
              <a:xfrm>
                <a:off x="3183" y="1347"/>
                <a:ext cx="181" cy="405"/>
              </a:xfrm>
              <a:custGeom>
                <a:avLst/>
                <a:gdLst>
                  <a:gd name="T0" fmla="*/ 0 w 902"/>
                  <a:gd name="T1" fmla="*/ 1 h 2024"/>
                  <a:gd name="T2" fmla="*/ 0 w 902"/>
                  <a:gd name="T3" fmla="*/ 0 h 2024"/>
                  <a:gd name="T4" fmla="*/ 0 w 902"/>
                  <a:gd name="T5" fmla="*/ 0 h 2024"/>
                  <a:gd name="T6" fmla="*/ 0 w 902"/>
                  <a:gd name="T7" fmla="*/ 1 h 2024"/>
                  <a:gd name="T8" fmla="*/ 0 w 902"/>
                  <a:gd name="T9" fmla="*/ 1 h 2024"/>
                  <a:gd name="T10" fmla="*/ 0 60000 65536"/>
                  <a:gd name="T11" fmla="*/ 0 60000 65536"/>
                  <a:gd name="T12" fmla="*/ 0 60000 65536"/>
                  <a:gd name="T13" fmla="*/ 0 60000 65536"/>
                  <a:gd name="T14" fmla="*/ 0 60000 65536"/>
                  <a:gd name="T15" fmla="*/ 0 w 902"/>
                  <a:gd name="T16" fmla="*/ 0 h 2024"/>
                  <a:gd name="T17" fmla="*/ 902 w 902"/>
                  <a:gd name="T18" fmla="*/ 2024 h 2024"/>
                </a:gdLst>
                <a:ahLst/>
                <a:cxnLst>
                  <a:cxn ang="T10">
                    <a:pos x="T0" y="T1"/>
                  </a:cxn>
                  <a:cxn ang="T11">
                    <a:pos x="T2" y="T3"/>
                  </a:cxn>
                  <a:cxn ang="T12">
                    <a:pos x="T4" y="T5"/>
                  </a:cxn>
                  <a:cxn ang="T13">
                    <a:pos x="T6" y="T7"/>
                  </a:cxn>
                  <a:cxn ang="T14">
                    <a:pos x="T8" y="T9"/>
                  </a:cxn>
                </a:cxnLst>
                <a:rect l="T15" t="T16" r="T17" b="T18"/>
                <a:pathLst>
                  <a:path w="902" h="2024">
                    <a:moveTo>
                      <a:pt x="0" y="2002"/>
                    </a:moveTo>
                    <a:lnTo>
                      <a:pt x="850" y="0"/>
                    </a:lnTo>
                    <a:lnTo>
                      <a:pt x="902" y="22"/>
                    </a:lnTo>
                    <a:lnTo>
                      <a:pt x="52" y="2024"/>
                    </a:lnTo>
                    <a:lnTo>
                      <a:pt x="0" y="2002"/>
                    </a:lnTo>
                    <a:close/>
                  </a:path>
                </a:pathLst>
              </a:custGeom>
              <a:solidFill>
                <a:schemeClr val="tx1"/>
              </a:solidFill>
              <a:ln w="9525">
                <a:solidFill>
                  <a:schemeClr val="tx1"/>
                </a:solidFill>
                <a:round/>
                <a:headEnd/>
                <a:tailEnd/>
              </a:ln>
            </p:spPr>
            <p:txBody>
              <a:bodyPr/>
              <a:lstStyle/>
              <a:p>
                <a:endParaRPr lang="en-US" sz="2133"/>
              </a:p>
            </p:txBody>
          </p:sp>
          <p:sp>
            <p:nvSpPr>
              <p:cNvPr id="117800" name="Freeform 35"/>
              <p:cNvSpPr>
                <a:spLocks/>
              </p:cNvSpPr>
              <p:nvPr/>
            </p:nvSpPr>
            <p:spPr bwMode="black">
              <a:xfrm>
                <a:off x="3413" y="1347"/>
                <a:ext cx="181" cy="405"/>
              </a:xfrm>
              <a:custGeom>
                <a:avLst/>
                <a:gdLst>
                  <a:gd name="T0" fmla="*/ 0 w 903"/>
                  <a:gd name="T1" fmla="*/ 0 h 2024"/>
                  <a:gd name="T2" fmla="*/ 0 w 903"/>
                  <a:gd name="T3" fmla="*/ 1 h 2024"/>
                  <a:gd name="T4" fmla="*/ 0 w 903"/>
                  <a:gd name="T5" fmla="*/ 1 h 2024"/>
                  <a:gd name="T6" fmla="*/ 0 w 903"/>
                  <a:gd name="T7" fmla="*/ 0 h 2024"/>
                  <a:gd name="T8" fmla="*/ 0 w 903"/>
                  <a:gd name="T9" fmla="*/ 0 h 2024"/>
                  <a:gd name="T10" fmla="*/ 0 60000 65536"/>
                  <a:gd name="T11" fmla="*/ 0 60000 65536"/>
                  <a:gd name="T12" fmla="*/ 0 60000 65536"/>
                  <a:gd name="T13" fmla="*/ 0 60000 65536"/>
                  <a:gd name="T14" fmla="*/ 0 60000 65536"/>
                  <a:gd name="T15" fmla="*/ 0 w 903"/>
                  <a:gd name="T16" fmla="*/ 0 h 2024"/>
                  <a:gd name="T17" fmla="*/ 903 w 903"/>
                  <a:gd name="T18" fmla="*/ 2024 h 2024"/>
                </a:gdLst>
                <a:ahLst/>
                <a:cxnLst>
                  <a:cxn ang="T10">
                    <a:pos x="T0" y="T1"/>
                  </a:cxn>
                  <a:cxn ang="T11">
                    <a:pos x="T2" y="T3"/>
                  </a:cxn>
                  <a:cxn ang="T12">
                    <a:pos x="T4" y="T5"/>
                  </a:cxn>
                  <a:cxn ang="T13">
                    <a:pos x="T6" y="T7"/>
                  </a:cxn>
                  <a:cxn ang="T14">
                    <a:pos x="T8" y="T9"/>
                  </a:cxn>
                </a:cxnLst>
                <a:rect l="T15" t="T16" r="T17" b="T18"/>
                <a:pathLst>
                  <a:path w="903" h="2024">
                    <a:moveTo>
                      <a:pt x="52" y="0"/>
                    </a:moveTo>
                    <a:lnTo>
                      <a:pt x="903" y="2002"/>
                    </a:lnTo>
                    <a:lnTo>
                      <a:pt x="851" y="2024"/>
                    </a:lnTo>
                    <a:lnTo>
                      <a:pt x="0" y="22"/>
                    </a:lnTo>
                    <a:lnTo>
                      <a:pt x="52" y="0"/>
                    </a:lnTo>
                    <a:close/>
                  </a:path>
                </a:pathLst>
              </a:custGeom>
              <a:solidFill>
                <a:schemeClr val="tx1"/>
              </a:solidFill>
              <a:ln w="9525">
                <a:solidFill>
                  <a:schemeClr val="tx1"/>
                </a:solidFill>
                <a:round/>
                <a:headEnd/>
                <a:tailEnd/>
              </a:ln>
            </p:spPr>
            <p:txBody>
              <a:bodyPr/>
              <a:lstStyle/>
              <a:p>
                <a:endParaRPr lang="en-US" sz="2133"/>
              </a:p>
            </p:txBody>
          </p:sp>
          <p:sp>
            <p:nvSpPr>
              <p:cNvPr id="117801" name="Freeform 36"/>
              <p:cNvSpPr>
                <a:spLocks/>
              </p:cNvSpPr>
              <p:nvPr/>
            </p:nvSpPr>
            <p:spPr bwMode="black">
              <a:xfrm>
                <a:off x="3044" y="2450"/>
                <a:ext cx="421" cy="6"/>
              </a:xfrm>
              <a:custGeom>
                <a:avLst/>
                <a:gdLst>
                  <a:gd name="T0" fmla="*/ 0 w 2106"/>
                  <a:gd name="T1" fmla="*/ 0 h 30"/>
                  <a:gd name="T2" fmla="*/ 1 w 2106"/>
                  <a:gd name="T3" fmla="*/ 0 h 30"/>
                  <a:gd name="T4" fmla="*/ 1 w 2106"/>
                  <a:gd name="T5" fmla="*/ 0 h 30"/>
                  <a:gd name="T6" fmla="*/ 1 w 2106"/>
                  <a:gd name="T7" fmla="*/ 0 h 30"/>
                  <a:gd name="T8" fmla="*/ 1 w 2106"/>
                  <a:gd name="T9" fmla="*/ 0 h 30"/>
                  <a:gd name="T10" fmla="*/ 0 w 2106"/>
                  <a:gd name="T11" fmla="*/ 0 h 30"/>
                  <a:gd name="T12" fmla="*/ 0 w 2106"/>
                  <a:gd name="T13" fmla="*/ 0 h 30"/>
                  <a:gd name="T14" fmla="*/ 0 60000 65536"/>
                  <a:gd name="T15" fmla="*/ 0 60000 65536"/>
                  <a:gd name="T16" fmla="*/ 0 60000 65536"/>
                  <a:gd name="T17" fmla="*/ 0 60000 65536"/>
                  <a:gd name="T18" fmla="*/ 0 60000 65536"/>
                  <a:gd name="T19" fmla="*/ 0 60000 65536"/>
                  <a:gd name="T20" fmla="*/ 0 60000 65536"/>
                  <a:gd name="T21" fmla="*/ 0 w 2106"/>
                  <a:gd name="T22" fmla="*/ 0 h 30"/>
                  <a:gd name="T23" fmla="*/ 2106 w 2106"/>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06" h="30">
                    <a:moveTo>
                      <a:pt x="0" y="0"/>
                    </a:moveTo>
                    <a:lnTo>
                      <a:pt x="2093" y="0"/>
                    </a:lnTo>
                    <a:lnTo>
                      <a:pt x="2106" y="9"/>
                    </a:lnTo>
                    <a:lnTo>
                      <a:pt x="2079" y="21"/>
                    </a:lnTo>
                    <a:lnTo>
                      <a:pt x="2093" y="30"/>
                    </a:lnTo>
                    <a:lnTo>
                      <a:pt x="0" y="30"/>
                    </a:lnTo>
                    <a:lnTo>
                      <a:pt x="0" y="0"/>
                    </a:lnTo>
                    <a:close/>
                  </a:path>
                </a:pathLst>
              </a:custGeom>
              <a:solidFill>
                <a:schemeClr val="tx1"/>
              </a:solidFill>
              <a:ln w="9525">
                <a:solidFill>
                  <a:schemeClr val="tx1"/>
                </a:solidFill>
                <a:round/>
                <a:headEnd/>
                <a:tailEnd/>
              </a:ln>
            </p:spPr>
            <p:txBody>
              <a:bodyPr/>
              <a:lstStyle/>
              <a:p>
                <a:endParaRPr lang="en-US" sz="2133"/>
              </a:p>
            </p:txBody>
          </p:sp>
          <p:sp>
            <p:nvSpPr>
              <p:cNvPr id="117802" name="Freeform 37"/>
              <p:cNvSpPr>
                <a:spLocks/>
              </p:cNvSpPr>
              <p:nvPr/>
            </p:nvSpPr>
            <p:spPr bwMode="black">
              <a:xfrm>
                <a:off x="3460" y="2452"/>
                <a:ext cx="50" cy="100"/>
              </a:xfrm>
              <a:custGeom>
                <a:avLst/>
                <a:gdLst>
                  <a:gd name="T0" fmla="*/ 0 w 251"/>
                  <a:gd name="T1" fmla="*/ 0 h 499"/>
                  <a:gd name="T2" fmla="*/ 0 w 251"/>
                  <a:gd name="T3" fmla="*/ 0 h 499"/>
                  <a:gd name="T4" fmla="*/ 0 w 251"/>
                  <a:gd name="T5" fmla="*/ 0 h 499"/>
                  <a:gd name="T6" fmla="*/ 0 w 251"/>
                  <a:gd name="T7" fmla="*/ 0 h 499"/>
                  <a:gd name="T8" fmla="*/ 0 w 251"/>
                  <a:gd name="T9" fmla="*/ 0 h 499"/>
                  <a:gd name="T10" fmla="*/ 0 60000 65536"/>
                  <a:gd name="T11" fmla="*/ 0 60000 65536"/>
                  <a:gd name="T12" fmla="*/ 0 60000 65536"/>
                  <a:gd name="T13" fmla="*/ 0 60000 65536"/>
                  <a:gd name="T14" fmla="*/ 0 60000 65536"/>
                  <a:gd name="T15" fmla="*/ 0 w 251"/>
                  <a:gd name="T16" fmla="*/ 0 h 499"/>
                  <a:gd name="T17" fmla="*/ 251 w 251"/>
                  <a:gd name="T18" fmla="*/ 499 h 499"/>
                </a:gdLst>
                <a:ahLst/>
                <a:cxnLst>
                  <a:cxn ang="T10">
                    <a:pos x="T0" y="T1"/>
                  </a:cxn>
                  <a:cxn ang="T11">
                    <a:pos x="T2" y="T3"/>
                  </a:cxn>
                  <a:cxn ang="T12">
                    <a:pos x="T4" y="T5"/>
                  </a:cxn>
                  <a:cxn ang="T13">
                    <a:pos x="T6" y="T7"/>
                  </a:cxn>
                  <a:cxn ang="T14">
                    <a:pos x="T8" y="T9"/>
                  </a:cxn>
                </a:cxnLst>
                <a:rect l="T15" t="T16" r="T17" b="T18"/>
                <a:pathLst>
                  <a:path w="251" h="499">
                    <a:moveTo>
                      <a:pt x="27" y="0"/>
                    </a:moveTo>
                    <a:lnTo>
                      <a:pt x="251" y="487"/>
                    </a:lnTo>
                    <a:lnTo>
                      <a:pt x="224" y="499"/>
                    </a:lnTo>
                    <a:lnTo>
                      <a:pt x="0" y="12"/>
                    </a:lnTo>
                    <a:lnTo>
                      <a:pt x="27" y="0"/>
                    </a:lnTo>
                    <a:close/>
                  </a:path>
                </a:pathLst>
              </a:custGeom>
              <a:solidFill>
                <a:schemeClr val="tx1"/>
              </a:solidFill>
              <a:ln w="9525">
                <a:solidFill>
                  <a:schemeClr val="tx1"/>
                </a:solidFill>
                <a:round/>
                <a:headEnd/>
                <a:tailEnd/>
              </a:ln>
            </p:spPr>
            <p:txBody>
              <a:bodyPr/>
              <a:lstStyle/>
              <a:p>
                <a:endParaRPr lang="en-US" sz="2133"/>
              </a:p>
            </p:txBody>
          </p:sp>
          <p:sp>
            <p:nvSpPr>
              <p:cNvPr id="117803" name="Freeform 38"/>
              <p:cNvSpPr>
                <a:spLocks/>
              </p:cNvSpPr>
              <p:nvPr/>
            </p:nvSpPr>
            <p:spPr bwMode="black">
              <a:xfrm>
                <a:off x="3475" y="2497"/>
                <a:ext cx="32" cy="53"/>
              </a:xfrm>
              <a:custGeom>
                <a:avLst/>
                <a:gdLst>
                  <a:gd name="T0" fmla="*/ 0 w 162"/>
                  <a:gd name="T1" fmla="*/ 0 h 268"/>
                  <a:gd name="T2" fmla="*/ 0 w 162"/>
                  <a:gd name="T3" fmla="*/ 0 h 268"/>
                  <a:gd name="T4" fmla="*/ 0 w 162"/>
                  <a:gd name="T5" fmla="*/ 0 h 268"/>
                  <a:gd name="T6" fmla="*/ 0 w 162"/>
                  <a:gd name="T7" fmla="*/ 0 h 268"/>
                  <a:gd name="T8" fmla="*/ 0 w 162"/>
                  <a:gd name="T9" fmla="*/ 0 h 268"/>
                  <a:gd name="T10" fmla="*/ 0 60000 65536"/>
                  <a:gd name="T11" fmla="*/ 0 60000 65536"/>
                  <a:gd name="T12" fmla="*/ 0 60000 65536"/>
                  <a:gd name="T13" fmla="*/ 0 60000 65536"/>
                  <a:gd name="T14" fmla="*/ 0 60000 65536"/>
                  <a:gd name="T15" fmla="*/ 0 w 162"/>
                  <a:gd name="T16" fmla="*/ 0 h 268"/>
                  <a:gd name="T17" fmla="*/ 162 w 162"/>
                  <a:gd name="T18" fmla="*/ 268 h 268"/>
                </a:gdLst>
                <a:ahLst/>
                <a:cxnLst>
                  <a:cxn ang="T10">
                    <a:pos x="T0" y="T1"/>
                  </a:cxn>
                  <a:cxn ang="T11">
                    <a:pos x="T2" y="T3"/>
                  </a:cxn>
                  <a:cxn ang="T12">
                    <a:pos x="T4" y="T5"/>
                  </a:cxn>
                  <a:cxn ang="T13">
                    <a:pos x="T6" y="T7"/>
                  </a:cxn>
                  <a:cxn ang="T14">
                    <a:pos x="T8" y="T9"/>
                  </a:cxn>
                </a:cxnLst>
                <a:rect l="T15" t="T16" r="T17" b="T18"/>
                <a:pathLst>
                  <a:path w="162" h="268">
                    <a:moveTo>
                      <a:pt x="0" y="45"/>
                    </a:moveTo>
                    <a:lnTo>
                      <a:pt x="162" y="268"/>
                    </a:lnTo>
                    <a:lnTo>
                      <a:pt x="100" y="0"/>
                    </a:lnTo>
                    <a:lnTo>
                      <a:pt x="0" y="45"/>
                    </a:lnTo>
                    <a:close/>
                  </a:path>
                </a:pathLst>
              </a:custGeom>
              <a:solidFill>
                <a:schemeClr val="tx1"/>
              </a:solidFill>
              <a:ln w="9525">
                <a:solidFill>
                  <a:schemeClr val="tx1"/>
                </a:solidFill>
                <a:round/>
                <a:headEnd/>
                <a:tailEnd/>
              </a:ln>
            </p:spPr>
            <p:txBody>
              <a:bodyPr/>
              <a:lstStyle/>
              <a:p>
                <a:endParaRPr lang="en-US" sz="2133"/>
              </a:p>
            </p:txBody>
          </p:sp>
          <p:sp>
            <p:nvSpPr>
              <p:cNvPr id="117804" name="Freeform 39"/>
              <p:cNvSpPr>
                <a:spLocks/>
              </p:cNvSpPr>
              <p:nvPr/>
            </p:nvSpPr>
            <p:spPr bwMode="black">
              <a:xfrm>
                <a:off x="3472" y="2504"/>
                <a:ext cx="38" cy="48"/>
              </a:xfrm>
              <a:custGeom>
                <a:avLst/>
                <a:gdLst>
                  <a:gd name="T0" fmla="*/ 0 w 189"/>
                  <a:gd name="T1" fmla="*/ 0 h 239"/>
                  <a:gd name="T2" fmla="*/ 0 w 189"/>
                  <a:gd name="T3" fmla="*/ 0 h 239"/>
                  <a:gd name="T4" fmla="*/ 0 w 189"/>
                  <a:gd name="T5" fmla="*/ 0 h 239"/>
                  <a:gd name="T6" fmla="*/ 0 w 189"/>
                  <a:gd name="T7" fmla="*/ 0 h 239"/>
                  <a:gd name="T8" fmla="*/ 0 w 189"/>
                  <a:gd name="T9" fmla="*/ 0 h 239"/>
                  <a:gd name="T10" fmla="*/ 0 w 189"/>
                  <a:gd name="T11" fmla="*/ 0 h 239"/>
                  <a:gd name="T12" fmla="*/ 0 w 189"/>
                  <a:gd name="T13" fmla="*/ 0 h 239"/>
                  <a:gd name="T14" fmla="*/ 0 60000 65536"/>
                  <a:gd name="T15" fmla="*/ 0 60000 65536"/>
                  <a:gd name="T16" fmla="*/ 0 60000 65536"/>
                  <a:gd name="T17" fmla="*/ 0 60000 65536"/>
                  <a:gd name="T18" fmla="*/ 0 60000 65536"/>
                  <a:gd name="T19" fmla="*/ 0 60000 65536"/>
                  <a:gd name="T20" fmla="*/ 0 60000 65536"/>
                  <a:gd name="T21" fmla="*/ 0 w 189"/>
                  <a:gd name="T22" fmla="*/ 0 h 239"/>
                  <a:gd name="T23" fmla="*/ 189 w 189"/>
                  <a:gd name="T24" fmla="*/ 239 h 2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9" h="239">
                    <a:moveTo>
                      <a:pt x="25" y="0"/>
                    </a:moveTo>
                    <a:lnTo>
                      <a:pt x="187" y="222"/>
                    </a:lnTo>
                    <a:lnTo>
                      <a:pt x="159" y="235"/>
                    </a:lnTo>
                    <a:lnTo>
                      <a:pt x="189" y="227"/>
                    </a:lnTo>
                    <a:lnTo>
                      <a:pt x="162" y="239"/>
                    </a:lnTo>
                    <a:lnTo>
                      <a:pt x="0" y="17"/>
                    </a:lnTo>
                    <a:lnTo>
                      <a:pt x="25" y="0"/>
                    </a:lnTo>
                    <a:close/>
                  </a:path>
                </a:pathLst>
              </a:custGeom>
              <a:solidFill>
                <a:schemeClr val="tx1"/>
              </a:solidFill>
              <a:ln w="9525">
                <a:solidFill>
                  <a:schemeClr val="tx1"/>
                </a:solidFill>
                <a:round/>
                <a:headEnd/>
                <a:tailEnd/>
              </a:ln>
            </p:spPr>
            <p:txBody>
              <a:bodyPr/>
              <a:lstStyle/>
              <a:p>
                <a:endParaRPr lang="en-US" sz="2133"/>
              </a:p>
            </p:txBody>
          </p:sp>
          <p:sp>
            <p:nvSpPr>
              <p:cNvPr id="117805" name="Freeform 40"/>
              <p:cNvSpPr>
                <a:spLocks/>
              </p:cNvSpPr>
              <p:nvPr/>
            </p:nvSpPr>
            <p:spPr bwMode="black">
              <a:xfrm>
                <a:off x="3492" y="2494"/>
                <a:ext cx="18" cy="57"/>
              </a:xfrm>
              <a:custGeom>
                <a:avLst/>
                <a:gdLst>
                  <a:gd name="T0" fmla="*/ 0 w 91"/>
                  <a:gd name="T1" fmla="*/ 0 h 286"/>
                  <a:gd name="T2" fmla="*/ 0 w 91"/>
                  <a:gd name="T3" fmla="*/ 0 h 286"/>
                  <a:gd name="T4" fmla="*/ 0 w 91"/>
                  <a:gd name="T5" fmla="*/ 0 h 286"/>
                  <a:gd name="T6" fmla="*/ 0 w 91"/>
                  <a:gd name="T7" fmla="*/ 0 h 286"/>
                  <a:gd name="T8" fmla="*/ 0 w 91"/>
                  <a:gd name="T9" fmla="*/ 0 h 286"/>
                  <a:gd name="T10" fmla="*/ 0 w 91"/>
                  <a:gd name="T11" fmla="*/ 0 h 286"/>
                  <a:gd name="T12" fmla="*/ 0 w 91"/>
                  <a:gd name="T13" fmla="*/ 0 h 286"/>
                  <a:gd name="T14" fmla="*/ 0 60000 65536"/>
                  <a:gd name="T15" fmla="*/ 0 60000 65536"/>
                  <a:gd name="T16" fmla="*/ 0 60000 65536"/>
                  <a:gd name="T17" fmla="*/ 0 60000 65536"/>
                  <a:gd name="T18" fmla="*/ 0 60000 65536"/>
                  <a:gd name="T19" fmla="*/ 0 60000 65536"/>
                  <a:gd name="T20" fmla="*/ 0 60000 65536"/>
                  <a:gd name="T21" fmla="*/ 0 w 91"/>
                  <a:gd name="T22" fmla="*/ 0 h 286"/>
                  <a:gd name="T23" fmla="*/ 91 w 91"/>
                  <a:gd name="T24" fmla="*/ 286 h 2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1" h="286">
                    <a:moveTo>
                      <a:pt x="61" y="286"/>
                    </a:moveTo>
                    <a:lnTo>
                      <a:pt x="0" y="17"/>
                    </a:lnTo>
                    <a:lnTo>
                      <a:pt x="21" y="27"/>
                    </a:lnTo>
                    <a:lnTo>
                      <a:pt x="8" y="0"/>
                    </a:lnTo>
                    <a:lnTo>
                      <a:pt x="29" y="10"/>
                    </a:lnTo>
                    <a:lnTo>
                      <a:pt x="91" y="278"/>
                    </a:lnTo>
                    <a:lnTo>
                      <a:pt x="61" y="286"/>
                    </a:lnTo>
                    <a:close/>
                  </a:path>
                </a:pathLst>
              </a:custGeom>
              <a:solidFill>
                <a:schemeClr val="tx1"/>
              </a:solidFill>
              <a:ln w="9525">
                <a:solidFill>
                  <a:schemeClr val="tx1"/>
                </a:solidFill>
                <a:round/>
                <a:headEnd/>
                <a:tailEnd/>
              </a:ln>
            </p:spPr>
            <p:txBody>
              <a:bodyPr/>
              <a:lstStyle/>
              <a:p>
                <a:endParaRPr lang="en-US" sz="2133"/>
              </a:p>
            </p:txBody>
          </p:sp>
          <p:sp>
            <p:nvSpPr>
              <p:cNvPr id="117806" name="Freeform 41"/>
              <p:cNvSpPr>
                <a:spLocks/>
              </p:cNvSpPr>
              <p:nvPr/>
            </p:nvSpPr>
            <p:spPr bwMode="black">
              <a:xfrm>
                <a:off x="3473" y="2494"/>
                <a:ext cx="23" cy="15"/>
              </a:xfrm>
              <a:custGeom>
                <a:avLst/>
                <a:gdLst>
                  <a:gd name="T0" fmla="*/ 0 w 113"/>
                  <a:gd name="T1" fmla="*/ 0 h 73"/>
                  <a:gd name="T2" fmla="*/ 0 w 113"/>
                  <a:gd name="T3" fmla="*/ 0 h 73"/>
                  <a:gd name="T4" fmla="*/ 0 w 113"/>
                  <a:gd name="T5" fmla="*/ 0 h 73"/>
                  <a:gd name="T6" fmla="*/ 0 w 113"/>
                  <a:gd name="T7" fmla="*/ 0 h 73"/>
                  <a:gd name="T8" fmla="*/ 0 w 113"/>
                  <a:gd name="T9" fmla="*/ 0 h 73"/>
                  <a:gd name="T10" fmla="*/ 0 60000 65536"/>
                  <a:gd name="T11" fmla="*/ 0 60000 65536"/>
                  <a:gd name="T12" fmla="*/ 0 60000 65536"/>
                  <a:gd name="T13" fmla="*/ 0 60000 65536"/>
                  <a:gd name="T14" fmla="*/ 0 60000 65536"/>
                  <a:gd name="T15" fmla="*/ 0 w 113"/>
                  <a:gd name="T16" fmla="*/ 0 h 73"/>
                  <a:gd name="T17" fmla="*/ 113 w 113"/>
                  <a:gd name="T18" fmla="*/ 73 h 73"/>
                </a:gdLst>
                <a:ahLst/>
                <a:cxnLst>
                  <a:cxn ang="T10">
                    <a:pos x="T0" y="T1"/>
                  </a:cxn>
                  <a:cxn ang="T11">
                    <a:pos x="T2" y="T3"/>
                  </a:cxn>
                  <a:cxn ang="T12">
                    <a:pos x="T4" y="T5"/>
                  </a:cxn>
                  <a:cxn ang="T13">
                    <a:pos x="T6" y="T7"/>
                  </a:cxn>
                  <a:cxn ang="T14">
                    <a:pos x="T8" y="T9"/>
                  </a:cxn>
                </a:cxnLst>
                <a:rect l="T15" t="T16" r="T17" b="T18"/>
                <a:pathLst>
                  <a:path w="113" h="73">
                    <a:moveTo>
                      <a:pt x="113" y="27"/>
                    </a:moveTo>
                    <a:lnTo>
                      <a:pt x="13" y="73"/>
                    </a:lnTo>
                    <a:lnTo>
                      <a:pt x="0" y="46"/>
                    </a:lnTo>
                    <a:lnTo>
                      <a:pt x="100" y="0"/>
                    </a:lnTo>
                    <a:lnTo>
                      <a:pt x="113" y="27"/>
                    </a:lnTo>
                    <a:close/>
                  </a:path>
                </a:pathLst>
              </a:custGeom>
              <a:solidFill>
                <a:schemeClr val="tx1"/>
              </a:solidFill>
              <a:ln w="9525">
                <a:solidFill>
                  <a:schemeClr val="tx1"/>
                </a:solidFill>
                <a:round/>
                <a:headEnd/>
                <a:tailEnd/>
              </a:ln>
            </p:spPr>
            <p:txBody>
              <a:bodyPr/>
              <a:lstStyle/>
              <a:p>
                <a:endParaRPr lang="en-US" sz="2133"/>
              </a:p>
            </p:txBody>
          </p:sp>
          <p:sp>
            <p:nvSpPr>
              <p:cNvPr id="117807" name="Freeform 42"/>
              <p:cNvSpPr>
                <a:spLocks/>
              </p:cNvSpPr>
              <p:nvPr/>
            </p:nvSpPr>
            <p:spPr bwMode="black">
              <a:xfrm>
                <a:off x="3277" y="2495"/>
                <a:ext cx="26" cy="55"/>
              </a:xfrm>
              <a:custGeom>
                <a:avLst/>
                <a:gdLst>
                  <a:gd name="T0" fmla="*/ 0 w 129"/>
                  <a:gd name="T1" fmla="*/ 0 h 275"/>
                  <a:gd name="T2" fmla="*/ 0 w 129"/>
                  <a:gd name="T3" fmla="*/ 0 h 275"/>
                  <a:gd name="T4" fmla="*/ 0 w 129"/>
                  <a:gd name="T5" fmla="*/ 0 h 275"/>
                  <a:gd name="T6" fmla="*/ 0 w 129"/>
                  <a:gd name="T7" fmla="*/ 0 h 275"/>
                  <a:gd name="T8" fmla="*/ 0 w 129"/>
                  <a:gd name="T9" fmla="*/ 0 h 275"/>
                  <a:gd name="T10" fmla="*/ 0 60000 65536"/>
                  <a:gd name="T11" fmla="*/ 0 60000 65536"/>
                  <a:gd name="T12" fmla="*/ 0 60000 65536"/>
                  <a:gd name="T13" fmla="*/ 0 60000 65536"/>
                  <a:gd name="T14" fmla="*/ 0 60000 65536"/>
                  <a:gd name="T15" fmla="*/ 0 w 129"/>
                  <a:gd name="T16" fmla="*/ 0 h 275"/>
                  <a:gd name="T17" fmla="*/ 129 w 129"/>
                  <a:gd name="T18" fmla="*/ 275 h 275"/>
                </a:gdLst>
                <a:ahLst/>
                <a:cxnLst>
                  <a:cxn ang="T10">
                    <a:pos x="T0" y="T1"/>
                  </a:cxn>
                  <a:cxn ang="T11">
                    <a:pos x="T2" y="T3"/>
                  </a:cxn>
                  <a:cxn ang="T12">
                    <a:pos x="T4" y="T5"/>
                  </a:cxn>
                  <a:cxn ang="T13">
                    <a:pos x="T6" y="T7"/>
                  </a:cxn>
                  <a:cxn ang="T14">
                    <a:pos x="T8" y="T9"/>
                  </a:cxn>
                </a:cxnLst>
                <a:rect l="T15" t="T16" r="T17" b="T18"/>
                <a:pathLst>
                  <a:path w="129" h="275">
                    <a:moveTo>
                      <a:pt x="24" y="0"/>
                    </a:moveTo>
                    <a:lnTo>
                      <a:pt x="0" y="275"/>
                    </a:lnTo>
                    <a:lnTo>
                      <a:pt x="129" y="31"/>
                    </a:lnTo>
                    <a:lnTo>
                      <a:pt x="24" y="0"/>
                    </a:lnTo>
                    <a:close/>
                  </a:path>
                </a:pathLst>
              </a:custGeom>
              <a:solidFill>
                <a:schemeClr val="tx1"/>
              </a:solidFill>
              <a:ln w="9525">
                <a:solidFill>
                  <a:schemeClr val="tx1"/>
                </a:solidFill>
                <a:round/>
                <a:headEnd/>
                <a:tailEnd/>
              </a:ln>
            </p:spPr>
            <p:txBody>
              <a:bodyPr/>
              <a:lstStyle/>
              <a:p>
                <a:endParaRPr lang="en-US" sz="2133"/>
              </a:p>
            </p:txBody>
          </p:sp>
          <p:sp>
            <p:nvSpPr>
              <p:cNvPr id="117808" name="Freeform 43"/>
              <p:cNvSpPr>
                <a:spLocks/>
              </p:cNvSpPr>
              <p:nvPr/>
            </p:nvSpPr>
            <p:spPr bwMode="black">
              <a:xfrm>
                <a:off x="3274" y="2495"/>
                <a:ext cx="11" cy="57"/>
              </a:xfrm>
              <a:custGeom>
                <a:avLst/>
                <a:gdLst>
                  <a:gd name="T0" fmla="*/ 0 w 53"/>
                  <a:gd name="T1" fmla="*/ 0 h 283"/>
                  <a:gd name="T2" fmla="*/ 0 w 53"/>
                  <a:gd name="T3" fmla="*/ 0 h 283"/>
                  <a:gd name="T4" fmla="*/ 0 w 53"/>
                  <a:gd name="T5" fmla="*/ 0 h 283"/>
                  <a:gd name="T6" fmla="*/ 0 w 53"/>
                  <a:gd name="T7" fmla="*/ 0 h 283"/>
                  <a:gd name="T8" fmla="*/ 0 w 53"/>
                  <a:gd name="T9" fmla="*/ 0 h 283"/>
                  <a:gd name="T10" fmla="*/ 0 w 53"/>
                  <a:gd name="T11" fmla="*/ 0 h 283"/>
                  <a:gd name="T12" fmla="*/ 0 w 53"/>
                  <a:gd name="T13" fmla="*/ 0 h 283"/>
                  <a:gd name="T14" fmla="*/ 0 60000 65536"/>
                  <a:gd name="T15" fmla="*/ 0 60000 65536"/>
                  <a:gd name="T16" fmla="*/ 0 60000 65536"/>
                  <a:gd name="T17" fmla="*/ 0 60000 65536"/>
                  <a:gd name="T18" fmla="*/ 0 60000 65536"/>
                  <a:gd name="T19" fmla="*/ 0 60000 65536"/>
                  <a:gd name="T20" fmla="*/ 0 60000 65536"/>
                  <a:gd name="T21" fmla="*/ 0 w 53"/>
                  <a:gd name="T22" fmla="*/ 0 h 283"/>
                  <a:gd name="T23" fmla="*/ 53 w 53"/>
                  <a:gd name="T24" fmla="*/ 283 h 2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 h="283">
                    <a:moveTo>
                      <a:pt x="53" y="3"/>
                    </a:moveTo>
                    <a:lnTo>
                      <a:pt x="29" y="277"/>
                    </a:lnTo>
                    <a:lnTo>
                      <a:pt x="1" y="268"/>
                    </a:lnTo>
                    <a:lnTo>
                      <a:pt x="28" y="283"/>
                    </a:lnTo>
                    <a:lnTo>
                      <a:pt x="0" y="275"/>
                    </a:lnTo>
                    <a:lnTo>
                      <a:pt x="23" y="0"/>
                    </a:lnTo>
                    <a:lnTo>
                      <a:pt x="53" y="3"/>
                    </a:lnTo>
                    <a:close/>
                  </a:path>
                </a:pathLst>
              </a:custGeom>
              <a:solidFill>
                <a:schemeClr val="tx1"/>
              </a:solidFill>
              <a:ln w="9525">
                <a:solidFill>
                  <a:schemeClr val="tx1"/>
                </a:solidFill>
                <a:round/>
                <a:headEnd/>
                <a:tailEnd/>
              </a:ln>
            </p:spPr>
            <p:txBody>
              <a:bodyPr/>
              <a:lstStyle/>
              <a:p>
                <a:endParaRPr lang="en-US" sz="2133"/>
              </a:p>
            </p:txBody>
          </p:sp>
          <p:sp>
            <p:nvSpPr>
              <p:cNvPr id="117809" name="Freeform 44"/>
              <p:cNvSpPr>
                <a:spLocks/>
              </p:cNvSpPr>
              <p:nvPr/>
            </p:nvSpPr>
            <p:spPr bwMode="black">
              <a:xfrm>
                <a:off x="3274" y="2499"/>
                <a:ext cx="31" cy="53"/>
              </a:xfrm>
              <a:custGeom>
                <a:avLst/>
                <a:gdLst>
                  <a:gd name="T0" fmla="*/ 0 w 155"/>
                  <a:gd name="T1" fmla="*/ 0 h 265"/>
                  <a:gd name="T2" fmla="*/ 0 w 155"/>
                  <a:gd name="T3" fmla="*/ 0 h 265"/>
                  <a:gd name="T4" fmla="*/ 0 w 155"/>
                  <a:gd name="T5" fmla="*/ 0 h 265"/>
                  <a:gd name="T6" fmla="*/ 0 w 155"/>
                  <a:gd name="T7" fmla="*/ 0 h 265"/>
                  <a:gd name="T8" fmla="*/ 0 w 155"/>
                  <a:gd name="T9" fmla="*/ 0 h 265"/>
                  <a:gd name="T10" fmla="*/ 0 w 155"/>
                  <a:gd name="T11" fmla="*/ 0 h 265"/>
                  <a:gd name="T12" fmla="*/ 0 w 155"/>
                  <a:gd name="T13" fmla="*/ 0 h 265"/>
                  <a:gd name="T14" fmla="*/ 0 60000 65536"/>
                  <a:gd name="T15" fmla="*/ 0 60000 65536"/>
                  <a:gd name="T16" fmla="*/ 0 60000 65536"/>
                  <a:gd name="T17" fmla="*/ 0 60000 65536"/>
                  <a:gd name="T18" fmla="*/ 0 60000 65536"/>
                  <a:gd name="T19" fmla="*/ 0 60000 65536"/>
                  <a:gd name="T20" fmla="*/ 0 60000 65536"/>
                  <a:gd name="T21" fmla="*/ 0 w 155"/>
                  <a:gd name="T22" fmla="*/ 0 h 265"/>
                  <a:gd name="T23" fmla="*/ 155 w 155"/>
                  <a:gd name="T24" fmla="*/ 265 h 26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5" h="265">
                    <a:moveTo>
                      <a:pt x="0" y="250"/>
                    </a:moveTo>
                    <a:lnTo>
                      <a:pt x="128" y="7"/>
                    </a:lnTo>
                    <a:lnTo>
                      <a:pt x="138" y="29"/>
                    </a:lnTo>
                    <a:lnTo>
                      <a:pt x="145" y="0"/>
                    </a:lnTo>
                    <a:lnTo>
                      <a:pt x="155" y="22"/>
                    </a:lnTo>
                    <a:lnTo>
                      <a:pt x="27" y="265"/>
                    </a:lnTo>
                    <a:lnTo>
                      <a:pt x="0" y="250"/>
                    </a:lnTo>
                    <a:close/>
                  </a:path>
                </a:pathLst>
              </a:custGeom>
              <a:solidFill>
                <a:schemeClr val="tx1"/>
              </a:solidFill>
              <a:ln w="9525">
                <a:solidFill>
                  <a:schemeClr val="tx1"/>
                </a:solidFill>
                <a:round/>
                <a:headEnd/>
                <a:tailEnd/>
              </a:ln>
            </p:spPr>
            <p:txBody>
              <a:bodyPr/>
              <a:lstStyle/>
              <a:p>
                <a:endParaRPr lang="en-US" sz="2133"/>
              </a:p>
            </p:txBody>
          </p:sp>
          <p:sp>
            <p:nvSpPr>
              <p:cNvPr id="117810" name="Freeform 45"/>
              <p:cNvSpPr>
                <a:spLocks/>
              </p:cNvSpPr>
              <p:nvPr/>
            </p:nvSpPr>
            <p:spPr bwMode="black">
              <a:xfrm>
                <a:off x="3281" y="2493"/>
                <a:ext cx="22" cy="12"/>
              </a:xfrm>
              <a:custGeom>
                <a:avLst/>
                <a:gdLst>
                  <a:gd name="T0" fmla="*/ 0 w 112"/>
                  <a:gd name="T1" fmla="*/ 0 h 60"/>
                  <a:gd name="T2" fmla="*/ 0 w 112"/>
                  <a:gd name="T3" fmla="*/ 0 h 60"/>
                  <a:gd name="T4" fmla="*/ 0 w 112"/>
                  <a:gd name="T5" fmla="*/ 0 h 60"/>
                  <a:gd name="T6" fmla="*/ 0 w 112"/>
                  <a:gd name="T7" fmla="*/ 0 h 60"/>
                  <a:gd name="T8" fmla="*/ 0 w 112"/>
                  <a:gd name="T9" fmla="*/ 0 h 60"/>
                  <a:gd name="T10" fmla="*/ 0 60000 65536"/>
                  <a:gd name="T11" fmla="*/ 0 60000 65536"/>
                  <a:gd name="T12" fmla="*/ 0 60000 65536"/>
                  <a:gd name="T13" fmla="*/ 0 60000 65536"/>
                  <a:gd name="T14" fmla="*/ 0 60000 65536"/>
                  <a:gd name="T15" fmla="*/ 0 w 112"/>
                  <a:gd name="T16" fmla="*/ 0 h 60"/>
                  <a:gd name="T17" fmla="*/ 112 w 112"/>
                  <a:gd name="T18" fmla="*/ 60 h 60"/>
                </a:gdLst>
                <a:ahLst/>
                <a:cxnLst>
                  <a:cxn ang="T10">
                    <a:pos x="T0" y="T1"/>
                  </a:cxn>
                  <a:cxn ang="T11">
                    <a:pos x="T2" y="T3"/>
                  </a:cxn>
                  <a:cxn ang="T12">
                    <a:pos x="T4" y="T5"/>
                  </a:cxn>
                  <a:cxn ang="T13">
                    <a:pos x="T6" y="T7"/>
                  </a:cxn>
                  <a:cxn ang="T14">
                    <a:pos x="T8" y="T9"/>
                  </a:cxn>
                </a:cxnLst>
                <a:rect l="T15" t="T16" r="T17" b="T18"/>
                <a:pathLst>
                  <a:path w="112" h="60">
                    <a:moveTo>
                      <a:pt x="105" y="60"/>
                    </a:moveTo>
                    <a:lnTo>
                      <a:pt x="0" y="29"/>
                    </a:lnTo>
                    <a:lnTo>
                      <a:pt x="8" y="0"/>
                    </a:lnTo>
                    <a:lnTo>
                      <a:pt x="112" y="31"/>
                    </a:lnTo>
                    <a:lnTo>
                      <a:pt x="105" y="60"/>
                    </a:lnTo>
                    <a:close/>
                  </a:path>
                </a:pathLst>
              </a:custGeom>
              <a:solidFill>
                <a:schemeClr val="tx1"/>
              </a:solidFill>
              <a:ln w="9525">
                <a:solidFill>
                  <a:schemeClr val="tx1"/>
                </a:solidFill>
                <a:round/>
                <a:headEnd/>
                <a:tailEnd/>
              </a:ln>
            </p:spPr>
            <p:txBody>
              <a:bodyPr/>
              <a:lstStyle/>
              <a:p>
                <a:endParaRPr lang="en-US" sz="2133"/>
              </a:p>
            </p:txBody>
          </p:sp>
          <p:sp>
            <p:nvSpPr>
              <p:cNvPr id="117811" name="Freeform 46"/>
              <p:cNvSpPr>
                <a:spLocks/>
              </p:cNvSpPr>
              <p:nvPr/>
            </p:nvSpPr>
            <p:spPr bwMode="black">
              <a:xfrm>
                <a:off x="2507" y="1942"/>
                <a:ext cx="237" cy="6"/>
              </a:xfrm>
              <a:custGeom>
                <a:avLst/>
                <a:gdLst>
                  <a:gd name="T0" fmla="*/ 0 w 1182"/>
                  <a:gd name="T1" fmla="*/ 0 h 29"/>
                  <a:gd name="T2" fmla="*/ 0 w 1182"/>
                  <a:gd name="T3" fmla="*/ 0 h 29"/>
                  <a:gd name="T4" fmla="*/ 0 w 1182"/>
                  <a:gd name="T5" fmla="*/ 0 h 29"/>
                  <a:gd name="T6" fmla="*/ 0 w 1182"/>
                  <a:gd name="T7" fmla="*/ 0 h 29"/>
                  <a:gd name="T8" fmla="*/ 0 w 1182"/>
                  <a:gd name="T9" fmla="*/ 0 h 29"/>
                  <a:gd name="T10" fmla="*/ 0 w 1182"/>
                  <a:gd name="T11" fmla="*/ 0 h 29"/>
                  <a:gd name="T12" fmla="*/ 0 w 1182"/>
                  <a:gd name="T13" fmla="*/ 0 h 29"/>
                  <a:gd name="T14" fmla="*/ 0 60000 65536"/>
                  <a:gd name="T15" fmla="*/ 0 60000 65536"/>
                  <a:gd name="T16" fmla="*/ 0 60000 65536"/>
                  <a:gd name="T17" fmla="*/ 0 60000 65536"/>
                  <a:gd name="T18" fmla="*/ 0 60000 65536"/>
                  <a:gd name="T19" fmla="*/ 0 60000 65536"/>
                  <a:gd name="T20" fmla="*/ 0 60000 65536"/>
                  <a:gd name="T21" fmla="*/ 0 w 1182"/>
                  <a:gd name="T22" fmla="*/ 0 h 29"/>
                  <a:gd name="T23" fmla="*/ 1182 w 1182"/>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82" h="29">
                    <a:moveTo>
                      <a:pt x="1182" y="29"/>
                    </a:moveTo>
                    <a:lnTo>
                      <a:pt x="0" y="29"/>
                    </a:lnTo>
                    <a:lnTo>
                      <a:pt x="0" y="0"/>
                    </a:lnTo>
                    <a:lnTo>
                      <a:pt x="1182" y="0"/>
                    </a:lnTo>
                    <a:lnTo>
                      <a:pt x="1182" y="29"/>
                    </a:lnTo>
                    <a:close/>
                  </a:path>
                </a:pathLst>
              </a:custGeom>
              <a:solidFill>
                <a:schemeClr val="tx1"/>
              </a:solidFill>
              <a:ln w="9525">
                <a:solidFill>
                  <a:schemeClr val="tx1"/>
                </a:solidFill>
                <a:round/>
                <a:headEnd/>
                <a:tailEnd/>
              </a:ln>
            </p:spPr>
            <p:txBody>
              <a:bodyPr/>
              <a:lstStyle/>
              <a:p>
                <a:endParaRPr lang="en-US" sz="2133"/>
              </a:p>
            </p:txBody>
          </p:sp>
          <p:sp>
            <p:nvSpPr>
              <p:cNvPr id="117812" name="Rectangle 47"/>
              <p:cNvSpPr>
                <a:spLocks noChangeArrowheads="1"/>
              </p:cNvSpPr>
              <p:nvPr/>
            </p:nvSpPr>
            <p:spPr bwMode="black">
              <a:xfrm>
                <a:off x="2373" y="1942"/>
                <a:ext cx="134" cy="6"/>
              </a:xfrm>
              <a:prstGeom prst="rect">
                <a:avLst/>
              </a:prstGeom>
              <a:solidFill>
                <a:schemeClr val="tx1"/>
              </a:solidFill>
              <a:ln w="9525">
                <a:solidFill>
                  <a:schemeClr val="tx1"/>
                </a:solidFill>
                <a:miter lim="800000"/>
                <a:headEnd/>
                <a:tailEnd/>
              </a:ln>
            </p:spPr>
            <p:txBody>
              <a:bodyPr/>
              <a:lstStyle/>
              <a:p>
                <a:endParaRPr lang="en-US" sz="2133"/>
              </a:p>
            </p:txBody>
          </p:sp>
          <p:sp>
            <p:nvSpPr>
              <p:cNvPr id="117813" name="Freeform 48"/>
              <p:cNvSpPr>
                <a:spLocks/>
              </p:cNvSpPr>
              <p:nvPr/>
            </p:nvSpPr>
            <p:spPr bwMode="black">
              <a:xfrm>
                <a:off x="2373" y="1934"/>
                <a:ext cx="54" cy="22"/>
              </a:xfrm>
              <a:custGeom>
                <a:avLst/>
                <a:gdLst>
                  <a:gd name="T0" fmla="*/ 0 w 269"/>
                  <a:gd name="T1" fmla="*/ 0 h 110"/>
                  <a:gd name="T2" fmla="*/ 0 w 269"/>
                  <a:gd name="T3" fmla="*/ 0 h 110"/>
                  <a:gd name="T4" fmla="*/ 0 w 269"/>
                  <a:gd name="T5" fmla="*/ 0 h 110"/>
                  <a:gd name="T6" fmla="*/ 0 w 269"/>
                  <a:gd name="T7" fmla="*/ 0 h 110"/>
                  <a:gd name="T8" fmla="*/ 0 w 269"/>
                  <a:gd name="T9" fmla="*/ 0 h 110"/>
                  <a:gd name="T10" fmla="*/ 0 60000 65536"/>
                  <a:gd name="T11" fmla="*/ 0 60000 65536"/>
                  <a:gd name="T12" fmla="*/ 0 60000 65536"/>
                  <a:gd name="T13" fmla="*/ 0 60000 65536"/>
                  <a:gd name="T14" fmla="*/ 0 60000 65536"/>
                  <a:gd name="T15" fmla="*/ 0 w 269"/>
                  <a:gd name="T16" fmla="*/ 0 h 110"/>
                  <a:gd name="T17" fmla="*/ 269 w 269"/>
                  <a:gd name="T18" fmla="*/ 110 h 110"/>
                </a:gdLst>
                <a:ahLst/>
                <a:cxnLst>
                  <a:cxn ang="T10">
                    <a:pos x="T0" y="T1"/>
                  </a:cxn>
                  <a:cxn ang="T11">
                    <a:pos x="T2" y="T3"/>
                  </a:cxn>
                  <a:cxn ang="T12">
                    <a:pos x="T4" y="T5"/>
                  </a:cxn>
                  <a:cxn ang="T13">
                    <a:pos x="T6" y="T7"/>
                  </a:cxn>
                  <a:cxn ang="T14">
                    <a:pos x="T8" y="T9"/>
                  </a:cxn>
                </a:cxnLst>
                <a:rect l="T15" t="T16" r="T17" b="T18"/>
                <a:pathLst>
                  <a:path w="269" h="110">
                    <a:moveTo>
                      <a:pt x="269" y="0"/>
                    </a:moveTo>
                    <a:lnTo>
                      <a:pt x="0" y="55"/>
                    </a:lnTo>
                    <a:lnTo>
                      <a:pt x="269" y="110"/>
                    </a:lnTo>
                    <a:lnTo>
                      <a:pt x="269" y="0"/>
                    </a:lnTo>
                    <a:close/>
                  </a:path>
                </a:pathLst>
              </a:custGeom>
              <a:solidFill>
                <a:schemeClr val="tx1"/>
              </a:solidFill>
              <a:ln w="9525">
                <a:solidFill>
                  <a:schemeClr val="tx1"/>
                </a:solidFill>
                <a:round/>
                <a:headEnd/>
                <a:tailEnd/>
              </a:ln>
            </p:spPr>
            <p:txBody>
              <a:bodyPr/>
              <a:lstStyle/>
              <a:p>
                <a:endParaRPr lang="en-US" sz="2133"/>
              </a:p>
            </p:txBody>
          </p:sp>
          <p:sp>
            <p:nvSpPr>
              <p:cNvPr id="117814" name="Freeform 49"/>
              <p:cNvSpPr>
                <a:spLocks/>
              </p:cNvSpPr>
              <p:nvPr/>
            </p:nvSpPr>
            <p:spPr bwMode="black">
              <a:xfrm>
                <a:off x="2373" y="1931"/>
                <a:ext cx="55" cy="17"/>
              </a:xfrm>
              <a:custGeom>
                <a:avLst/>
                <a:gdLst>
                  <a:gd name="T0" fmla="*/ 0 w 274"/>
                  <a:gd name="T1" fmla="*/ 0 h 84"/>
                  <a:gd name="T2" fmla="*/ 0 w 274"/>
                  <a:gd name="T3" fmla="*/ 0 h 84"/>
                  <a:gd name="T4" fmla="*/ 0 w 274"/>
                  <a:gd name="T5" fmla="*/ 0 h 84"/>
                  <a:gd name="T6" fmla="*/ 0 w 274"/>
                  <a:gd name="T7" fmla="*/ 0 h 84"/>
                  <a:gd name="T8" fmla="*/ 0 w 274"/>
                  <a:gd name="T9" fmla="*/ 0 h 84"/>
                  <a:gd name="T10" fmla="*/ 0 w 274"/>
                  <a:gd name="T11" fmla="*/ 0 h 84"/>
                  <a:gd name="T12" fmla="*/ 0 w 274"/>
                  <a:gd name="T13" fmla="*/ 0 h 84"/>
                  <a:gd name="T14" fmla="*/ 0 60000 65536"/>
                  <a:gd name="T15" fmla="*/ 0 60000 65536"/>
                  <a:gd name="T16" fmla="*/ 0 60000 65536"/>
                  <a:gd name="T17" fmla="*/ 0 60000 65536"/>
                  <a:gd name="T18" fmla="*/ 0 60000 65536"/>
                  <a:gd name="T19" fmla="*/ 0 60000 65536"/>
                  <a:gd name="T20" fmla="*/ 0 60000 65536"/>
                  <a:gd name="T21" fmla="*/ 0 w 274"/>
                  <a:gd name="T22" fmla="*/ 0 h 84"/>
                  <a:gd name="T23" fmla="*/ 274 w 274"/>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4" h="84">
                    <a:moveTo>
                      <a:pt x="274" y="30"/>
                    </a:moveTo>
                    <a:lnTo>
                      <a:pt x="5" y="84"/>
                    </a:lnTo>
                    <a:lnTo>
                      <a:pt x="5" y="55"/>
                    </a:lnTo>
                    <a:lnTo>
                      <a:pt x="0" y="84"/>
                    </a:lnTo>
                    <a:lnTo>
                      <a:pt x="0" y="55"/>
                    </a:lnTo>
                    <a:lnTo>
                      <a:pt x="269" y="0"/>
                    </a:lnTo>
                    <a:lnTo>
                      <a:pt x="274" y="30"/>
                    </a:lnTo>
                    <a:close/>
                  </a:path>
                </a:pathLst>
              </a:custGeom>
              <a:solidFill>
                <a:schemeClr val="tx1"/>
              </a:solidFill>
              <a:ln w="9525">
                <a:solidFill>
                  <a:schemeClr val="tx1"/>
                </a:solidFill>
                <a:round/>
                <a:headEnd/>
                <a:tailEnd/>
              </a:ln>
            </p:spPr>
            <p:txBody>
              <a:bodyPr/>
              <a:lstStyle/>
              <a:p>
                <a:endParaRPr lang="en-US" sz="2133"/>
              </a:p>
            </p:txBody>
          </p:sp>
          <p:sp>
            <p:nvSpPr>
              <p:cNvPr id="117815" name="Freeform 50"/>
              <p:cNvSpPr>
                <a:spLocks/>
              </p:cNvSpPr>
              <p:nvPr/>
            </p:nvSpPr>
            <p:spPr bwMode="black">
              <a:xfrm>
                <a:off x="2373" y="1942"/>
                <a:ext cx="57" cy="17"/>
              </a:xfrm>
              <a:custGeom>
                <a:avLst/>
                <a:gdLst>
                  <a:gd name="T0" fmla="*/ 0 w 286"/>
                  <a:gd name="T1" fmla="*/ 0 h 85"/>
                  <a:gd name="T2" fmla="*/ 0 w 286"/>
                  <a:gd name="T3" fmla="*/ 0 h 85"/>
                  <a:gd name="T4" fmla="*/ 0 w 286"/>
                  <a:gd name="T5" fmla="*/ 0 h 85"/>
                  <a:gd name="T6" fmla="*/ 0 w 286"/>
                  <a:gd name="T7" fmla="*/ 0 h 85"/>
                  <a:gd name="T8" fmla="*/ 0 w 286"/>
                  <a:gd name="T9" fmla="*/ 0 h 85"/>
                  <a:gd name="T10" fmla="*/ 0 w 286"/>
                  <a:gd name="T11" fmla="*/ 0 h 85"/>
                  <a:gd name="T12" fmla="*/ 0 w 286"/>
                  <a:gd name="T13" fmla="*/ 0 h 85"/>
                  <a:gd name="T14" fmla="*/ 0 60000 65536"/>
                  <a:gd name="T15" fmla="*/ 0 60000 65536"/>
                  <a:gd name="T16" fmla="*/ 0 60000 65536"/>
                  <a:gd name="T17" fmla="*/ 0 60000 65536"/>
                  <a:gd name="T18" fmla="*/ 0 60000 65536"/>
                  <a:gd name="T19" fmla="*/ 0 60000 65536"/>
                  <a:gd name="T20" fmla="*/ 0 60000 65536"/>
                  <a:gd name="T21" fmla="*/ 0 w 286"/>
                  <a:gd name="T22" fmla="*/ 0 h 85"/>
                  <a:gd name="T23" fmla="*/ 286 w 286"/>
                  <a:gd name="T24" fmla="*/ 85 h 8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6" h="85">
                    <a:moveTo>
                      <a:pt x="5" y="0"/>
                    </a:moveTo>
                    <a:lnTo>
                      <a:pt x="274" y="55"/>
                    </a:lnTo>
                    <a:lnTo>
                      <a:pt x="257" y="70"/>
                    </a:lnTo>
                    <a:lnTo>
                      <a:pt x="286" y="70"/>
                    </a:lnTo>
                    <a:lnTo>
                      <a:pt x="269" y="85"/>
                    </a:lnTo>
                    <a:lnTo>
                      <a:pt x="0" y="29"/>
                    </a:lnTo>
                    <a:lnTo>
                      <a:pt x="5" y="0"/>
                    </a:lnTo>
                    <a:close/>
                  </a:path>
                </a:pathLst>
              </a:custGeom>
              <a:solidFill>
                <a:schemeClr val="tx1"/>
              </a:solidFill>
              <a:ln w="9525">
                <a:solidFill>
                  <a:schemeClr val="tx1"/>
                </a:solidFill>
                <a:round/>
                <a:headEnd/>
                <a:tailEnd/>
              </a:ln>
            </p:spPr>
            <p:txBody>
              <a:bodyPr/>
              <a:lstStyle/>
              <a:p>
                <a:endParaRPr lang="en-US" sz="2133"/>
              </a:p>
            </p:txBody>
          </p:sp>
          <p:sp>
            <p:nvSpPr>
              <p:cNvPr id="117816" name="Rectangle 51"/>
              <p:cNvSpPr>
                <a:spLocks noChangeArrowheads="1"/>
              </p:cNvSpPr>
              <p:nvPr/>
            </p:nvSpPr>
            <p:spPr bwMode="black">
              <a:xfrm>
                <a:off x="2424" y="1934"/>
                <a:ext cx="6" cy="22"/>
              </a:xfrm>
              <a:prstGeom prst="rect">
                <a:avLst/>
              </a:prstGeom>
              <a:solidFill>
                <a:schemeClr val="tx1"/>
              </a:solidFill>
              <a:ln w="9525">
                <a:solidFill>
                  <a:schemeClr val="tx1"/>
                </a:solidFill>
                <a:miter lim="800000"/>
                <a:headEnd/>
                <a:tailEnd/>
              </a:ln>
            </p:spPr>
            <p:txBody>
              <a:bodyPr/>
              <a:lstStyle/>
              <a:p>
                <a:endParaRPr lang="en-US" sz="2133"/>
              </a:p>
            </p:txBody>
          </p:sp>
          <p:sp>
            <p:nvSpPr>
              <p:cNvPr id="117817" name="Freeform 52"/>
              <p:cNvSpPr>
                <a:spLocks/>
              </p:cNvSpPr>
              <p:nvPr/>
            </p:nvSpPr>
            <p:spPr bwMode="black">
              <a:xfrm>
                <a:off x="3274" y="2452"/>
                <a:ext cx="35" cy="99"/>
              </a:xfrm>
              <a:custGeom>
                <a:avLst/>
                <a:gdLst>
                  <a:gd name="T0" fmla="*/ 0 w 174"/>
                  <a:gd name="T1" fmla="*/ 0 h 495"/>
                  <a:gd name="T2" fmla="*/ 0 w 174"/>
                  <a:gd name="T3" fmla="*/ 0 h 495"/>
                  <a:gd name="T4" fmla="*/ 0 w 174"/>
                  <a:gd name="T5" fmla="*/ 0 h 495"/>
                  <a:gd name="T6" fmla="*/ 0 w 174"/>
                  <a:gd name="T7" fmla="*/ 0 h 495"/>
                  <a:gd name="T8" fmla="*/ 0 w 174"/>
                  <a:gd name="T9" fmla="*/ 0 h 495"/>
                  <a:gd name="T10" fmla="*/ 0 60000 65536"/>
                  <a:gd name="T11" fmla="*/ 0 60000 65536"/>
                  <a:gd name="T12" fmla="*/ 0 60000 65536"/>
                  <a:gd name="T13" fmla="*/ 0 60000 65536"/>
                  <a:gd name="T14" fmla="*/ 0 60000 65536"/>
                  <a:gd name="T15" fmla="*/ 0 w 174"/>
                  <a:gd name="T16" fmla="*/ 0 h 495"/>
                  <a:gd name="T17" fmla="*/ 174 w 174"/>
                  <a:gd name="T18" fmla="*/ 495 h 495"/>
                </a:gdLst>
                <a:ahLst/>
                <a:cxnLst>
                  <a:cxn ang="T10">
                    <a:pos x="T0" y="T1"/>
                  </a:cxn>
                  <a:cxn ang="T11">
                    <a:pos x="T2" y="T3"/>
                  </a:cxn>
                  <a:cxn ang="T12">
                    <a:pos x="T4" y="T5"/>
                  </a:cxn>
                  <a:cxn ang="T13">
                    <a:pos x="T6" y="T7"/>
                  </a:cxn>
                  <a:cxn ang="T14">
                    <a:pos x="T8" y="T9"/>
                  </a:cxn>
                </a:cxnLst>
                <a:rect l="T15" t="T16" r="T17" b="T18"/>
                <a:pathLst>
                  <a:path w="174" h="495">
                    <a:moveTo>
                      <a:pt x="174" y="8"/>
                    </a:moveTo>
                    <a:lnTo>
                      <a:pt x="29" y="495"/>
                    </a:lnTo>
                    <a:lnTo>
                      <a:pt x="0" y="487"/>
                    </a:lnTo>
                    <a:lnTo>
                      <a:pt x="144" y="0"/>
                    </a:lnTo>
                    <a:lnTo>
                      <a:pt x="174" y="8"/>
                    </a:lnTo>
                    <a:close/>
                  </a:path>
                </a:pathLst>
              </a:custGeom>
              <a:solidFill>
                <a:schemeClr val="tx1"/>
              </a:solidFill>
              <a:ln w="9525">
                <a:solidFill>
                  <a:schemeClr val="tx1"/>
                </a:solidFill>
                <a:round/>
                <a:headEnd/>
                <a:tailEnd/>
              </a:ln>
            </p:spPr>
            <p:txBody>
              <a:bodyPr/>
              <a:lstStyle/>
              <a:p>
                <a:endParaRPr lang="en-US" sz="2133"/>
              </a:p>
            </p:txBody>
          </p:sp>
          <p:sp>
            <p:nvSpPr>
              <p:cNvPr id="117818" name="Freeform 53"/>
              <p:cNvSpPr>
                <a:spLocks/>
              </p:cNvSpPr>
              <p:nvPr/>
            </p:nvSpPr>
            <p:spPr bwMode="black">
              <a:xfrm>
                <a:off x="3044" y="1942"/>
                <a:ext cx="361" cy="6"/>
              </a:xfrm>
              <a:custGeom>
                <a:avLst/>
                <a:gdLst>
                  <a:gd name="T0" fmla="*/ 0 w 1805"/>
                  <a:gd name="T1" fmla="*/ 0 h 29"/>
                  <a:gd name="T2" fmla="*/ 1 w 1805"/>
                  <a:gd name="T3" fmla="*/ 0 h 29"/>
                  <a:gd name="T4" fmla="*/ 1 w 1805"/>
                  <a:gd name="T5" fmla="*/ 0 h 29"/>
                  <a:gd name="T6" fmla="*/ 1 w 1805"/>
                  <a:gd name="T7" fmla="*/ 0 h 29"/>
                  <a:gd name="T8" fmla="*/ 1 w 1805"/>
                  <a:gd name="T9" fmla="*/ 0 h 29"/>
                  <a:gd name="T10" fmla="*/ 0 w 1805"/>
                  <a:gd name="T11" fmla="*/ 0 h 29"/>
                  <a:gd name="T12" fmla="*/ 0 w 1805"/>
                  <a:gd name="T13" fmla="*/ 0 h 29"/>
                  <a:gd name="T14" fmla="*/ 0 60000 65536"/>
                  <a:gd name="T15" fmla="*/ 0 60000 65536"/>
                  <a:gd name="T16" fmla="*/ 0 60000 65536"/>
                  <a:gd name="T17" fmla="*/ 0 60000 65536"/>
                  <a:gd name="T18" fmla="*/ 0 60000 65536"/>
                  <a:gd name="T19" fmla="*/ 0 60000 65536"/>
                  <a:gd name="T20" fmla="*/ 0 60000 65536"/>
                  <a:gd name="T21" fmla="*/ 0 w 1805"/>
                  <a:gd name="T22" fmla="*/ 0 h 29"/>
                  <a:gd name="T23" fmla="*/ 1805 w 1805"/>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05" h="29">
                    <a:moveTo>
                      <a:pt x="0" y="0"/>
                    </a:moveTo>
                    <a:lnTo>
                      <a:pt x="1805" y="0"/>
                    </a:lnTo>
                    <a:lnTo>
                      <a:pt x="1805" y="29"/>
                    </a:lnTo>
                    <a:lnTo>
                      <a:pt x="0" y="29"/>
                    </a:lnTo>
                    <a:lnTo>
                      <a:pt x="0" y="0"/>
                    </a:lnTo>
                    <a:close/>
                  </a:path>
                </a:pathLst>
              </a:custGeom>
              <a:solidFill>
                <a:schemeClr val="tx1"/>
              </a:solidFill>
              <a:ln w="9525">
                <a:solidFill>
                  <a:schemeClr val="tx1"/>
                </a:solidFill>
                <a:round/>
                <a:headEnd/>
                <a:tailEnd/>
              </a:ln>
            </p:spPr>
            <p:txBody>
              <a:bodyPr/>
              <a:lstStyle/>
              <a:p>
                <a:endParaRPr lang="en-US" sz="2133"/>
              </a:p>
            </p:txBody>
          </p:sp>
          <p:sp>
            <p:nvSpPr>
              <p:cNvPr id="117819" name="Freeform 54"/>
              <p:cNvSpPr>
                <a:spLocks/>
              </p:cNvSpPr>
              <p:nvPr/>
            </p:nvSpPr>
            <p:spPr bwMode="black">
              <a:xfrm>
                <a:off x="3405" y="1942"/>
                <a:ext cx="97" cy="7"/>
              </a:xfrm>
              <a:custGeom>
                <a:avLst/>
                <a:gdLst>
                  <a:gd name="T0" fmla="*/ 0 w 485"/>
                  <a:gd name="T1" fmla="*/ 0 h 33"/>
                  <a:gd name="T2" fmla="*/ 0 w 485"/>
                  <a:gd name="T3" fmla="*/ 0 h 33"/>
                  <a:gd name="T4" fmla="*/ 0 w 485"/>
                  <a:gd name="T5" fmla="*/ 0 h 33"/>
                  <a:gd name="T6" fmla="*/ 0 w 485"/>
                  <a:gd name="T7" fmla="*/ 0 h 33"/>
                  <a:gd name="T8" fmla="*/ 0 w 485"/>
                  <a:gd name="T9" fmla="*/ 0 h 33"/>
                  <a:gd name="T10" fmla="*/ 0 60000 65536"/>
                  <a:gd name="T11" fmla="*/ 0 60000 65536"/>
                  <a:gd name="T12" fmla="*/ 0 60000 65536"/>
                  <a:gd name="T13" fmla="*/ 0 60000 65536"/>
                  <a:gd name="T14" fmla="*/ 0 60000 65536"/>
                  <a:gd name="T15" fmla="*/ 0 w 485"/>
                  <a:gd name="T16" fmla="*/ 0 h 33"/>
                  <a:gd name="T17" fmla="*/ 485 w 485"/>
                  <a:gd name="T18" fmla="*/ 33 h 33"/>
                </a:gdLst>
                <a:ahLst/>
                <a:cxnLst>
                  <a:cxn ang="T10">
                    <a:pos x="T0" y="T1"/>
                  </a:cxn>
                  <a:cxn ang="T11">
                    <a:pos x="T2" y="T3"/>
                  </a:cxn>
                  <a:cxn ang="T12">
                    <a:pos x="T4" y="T5"/>
                  </a:cxn>
                  <a:cxn ang="T13">
                    <a:pos x="T6" y="T7"/>
                  </a:cxn>
                  <a:cxn ang="T14">
                    <a:pos x="T8" y="T9"/>
                  </a:cxn>
                </a:cxnLst>
                <a:rect l="T15" t="T16" r="T17" b="T18"/>
                <a:pathLst>
                  <a:path w="485" h="33">
                    <a:moveTo>
                      <a:pt x="0" y="0"/>
                    </a:moveTo>
                    <a:lnTo>
                      <a:pt x="485" y="3"/>
                    </a:lnTo>
                    <a:lnTo>
                      <a:pt x="485" y="33"/>
                    </a:lnTo>
                    <a:lnTo>
                      <a:pt x="0" y="29"/>
                    </a:lnTo>
                    <a:lnTo>
                      <a:pt x="0" y="0"/>
                    </a:lnTo>
                    <a:close/>
                  </a:path>
                </a:pathLst>
              </a:custGeom>
              <a:solidFill>
                <a:schemeClr val="tx1"/>
              </a:solidFill>
              <a:ln w="9525">
                <a:solidFill>
                  <a:schemeClr val="tx1"/>
                </a:solidFill>
                <a:round/>
                <a:headEnd/>
                <a:tailEnd/>
              </a:ln>
            </p:spPr>
            <p:txBody>
              <a:bodyPr/>
              <a:lstStyle/>
              <a:p>
                <a:endParaRPr lang="en-US" sz="2133"/>
              </a:p>
            </p:txBody>
          </p:sp>
          <p:sp>
            <p:nvSpPr>
              <p:cNvPr id="117820" name="Freeform 55"/>
              <p:cNvSpPr>
                <a:spLocks/>
              </p:cNvSpPr>
              <p:nvPr/>
            </p:nvSpPr>
            <p:spPr bwMode="black">
              <a:xfrm>
                <a:off x="3448" y="1934"/>
                <a:ext cx="54" cy="22"/>
              </a:xfrm>
              <a:custGeom>
                <a:avLst/>
                <a:gdLst>
                  <a:gd name="T0" fmla="*/ 0 w 269"/>
                  <a:gd name="T1" fmla="*/ 0 h 110"/>
                  <a:gd name="T2" fmla="*/ 0 w 269"/>
                  <a:gd name="T3" fmla="*/ 0 h 110"/>
                  <a:gd name="T4" fmla="*/ 0 w 269"/>
                  <a:gd name="T5" fmla="*/ 0 h 110"/>
                  <a:gd name="T6" fmla="*/ 0 w 269"/>
                  <a:gd name="T7" fmla="*/ 0 h 110"/>
                  <a:gd name="T8" fmla="*/ 0 w 269"/>
                  <a:gd name="T9" fmla="*/ 0 h 110"/>
                  <a:gd name="T10" fmla="*/ 0 60000 65536"/>
                  <a:gd name="T11" fmla="*/ 0 60000 65536"/>
                  <a:gd name="T12" fmla="*/ 0 60000 65536"/>
                  <a:gd name="T13" fmla="*/ 0 60000 65536"/>
                  <a:gd name="T14" fmla="*/ 0 60000 65536"/>
                  <a:gd name="T15" fmla="*/ 0 w 269"/>
                  <a:gd name="T16" fmla="*/ 0 h 110"/>
                  <a:gd name="T17" fmla="*/ 269 w 269"/>
                  <a:gd name="T18" fmla="*/ 110 h 110"/>
                </a:gdLst>
                <a:ahLst/>
                <a:cxnLst>
                  <a:cxn ang="T10">
                    <a:pos x="T0" y="T1"/>
                  </a:cxn>
                  <a:cxn ang="T11">
                    <a:pos x="T2" y="T3"/>
                  </a:cxn>
                  <a:cxn ang="T12">
                    <a:pos x="T4" y="T5"/>
                  </a:cxn>
                  <a:cxn ang="T13">
                    <a:pos x="T6" y="T7"/>
                  </a:cxn>
                  <a:cxn ang="T14">
                    <a:pos x="T8" y="T9"/>
                  </a:cxn>
                </a:cxnLst>
                <a:rect l="T15" t="T16" r="T17" b="T18"/>
                <a:pathLst>
                  <a:path w="269" h="110">
                    <a:moveTo>
                      <a:pt x="0" y="110"/>
                    </a:moveTo>
                    <a:lnTo>
                      <a:pt x="269" y="57"/>
                    </a:lnTo>
                    <a:lnTo>
                      <a:pt x="0" y="0"/>
                    </a:lnTo>
                    <a:lnTo>
                      <a:pt x="0" y="110"/>
                    </a:lnTo>
                    <a:close/>
                  </a:path>
                </a:pathLst>
              </a:custGeom>
              <a:solidFill>
                <a:schemeClr val="tx1"/>
              </a:solidFill>
              <a:ln w="9525">
                <a:solidFill>
                  <a:schemeClr val="tx1"/>
                </a:solidFill>
                <a:round/>
                <a:headEnd/>
                <a:tailEnd/>
              </a:ln>
            </p:spPr>
            <p:txBody>
              <a:bodyPr/>
              <a:lstStyle/>
              <a:p>
                <a:endParaRPr lang="en-US" sz="2133"/>
              </a:p>
            </p:txBody>
          </p:sp>
          <p:sp>
            <p:nvSpPr>
              <p:cNvPr id="117821" name="Freeform 56"/>
              <p:cNvSpPr>
                <a:spLocks/>
              </p:cNvSpPr>
              <p:nvPr/>
            </p:nvSpPr>
            <p:spPr bwMode="black">
              <a:xfrm>
                <a:off x="3448" y="1943"/>
                <a:ext cx="54" cy="16"/>
              </a:xfrm>
              <a:custGeom>
                <a:avLst/>
                <a:gdLst>
                  <a:gd name="T0" fmla="*/ 0 w 274"/>
                  <a:gd name="T1" fmla="*/ 0 h 83"/>
                  <a:gd name="T2" fmla="*/ 0 w 274"/>
                  <a:gd name="T3" fmla="*/ 0 h 83"/>
                  <a:gd name="T4" fmla="*/ 0 w 274"/>
                  <a:gd name="T5" fmla="*/ 0 h 83"/>
                  <a:gd name="T6" fmla="*/ 0 w 274"/>
                  <a:gd name="T7" fmla="*/ 0 h 83"/>
                  <a:gd name="T8" fmla="*/ 0 w 274"/>
                  <a:gd name="T9" fmla="*/ 0 h 83"/>
                  <a:gd name="T10" fmla="*/ 0 w 274"/>
                  <a:gd name="T11" fmla="*/ 0 h 83"/>
                  <a:gd name="T12" fmla="*/ 0 w 274"/>
                  <a:gd name="T13" fmla="*/ 0 h 83"/>
                  <a:gd name="T14" fmla="*/ 0 60000 65536"/>
                  <a:gd name="T15" fmla="*/ 0 60000 65536"/>
                  <a:gd name="T16" fmla="*/ 0 60000 65536"/>
                  <a:gd name="T17" fmla="*/ 0 60000 65536"/>
                  <a:gd name="T18" fmla="*/ 0 60000 65536"/>
                  <a:gd name="T19" fmla="*/ 0 60000 65536"/>
                  <a:gd name="T20" fmla="*/ 0 60000 65536"/>
                  <a:gd name="T21" fmla="*/ 0 w 274"/>
                  <a:gd name="T22" fmla="*/ 0 h 83"/>
                  <a:gd name="T23" fmla="*/ 274 w 274"/>
                  <a:gd name="T24" fmla="*/ 83 h 8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4" h="83">
                    <a:moveTo>
                      <a:pt x="0" y="54"/>
                    </a:moveTo>
                    <a:lnTo>
                      <a:pt x="269" y="0"/>
                    </a:lnTo>
                    <a:lnTo>
                      <a:pt x="269" y="30"/>
                    </a:lnTo>
                    <a:lnTo>
                      <a:pt x="274" y="0"/>
                    </a:lnTo>
                    <a:lnTo>
                      <a:pt x="274" y="30"/>
                    </a:lnTo>
                    <a:lnTo>
                      <a:pt x="4" y="83"/>
                    </a:lnTo>
                    <a:lnTo>
                      <a:pt x="0" y="54"/>
                    </a:lnTo>
                    <a:close/>
                  </a:path>
                </a:pathLst>
              </a:custGeom>
              <a:solidFill>
                <a:schemeClr val="tx1"/>
              </a:solidFill>
              <a:ln w="9525">
                <a:solidFill>
                  <a:schemeClr val="tx1"/>
                </a:solidFill>
                <a:round/>
                <a:headEnd/>
                <a:tailEnd/>
              </a:ln>
            </p:spPr>
            <p:txBody>
              <a:bodyPr/>
              <a:lstStyle/>
              <a:p>
                <a:endParaRPr lang="en-US" sz="2133"/>
              </a:p>
            </p:txBody>
          </p:sp>
          <p:sp>
            <p:nvSpPr>
              <p:cNvPr id="117822" name="Freeform 57"/>
              <p:cNvSpPr>
                <a:spLocks/>
              </p:cNvSpPr>
              <p:nvPr/>
            </p:nvSpPr>
            <p:spPr bwMode="black">
              <a:xfrm>
                <a:off x="3445" y="1932"/>
                <a:ext cx="57" cy="17"/>
              </a:xfrm>
              <a:custGeom>
                <a:avLst/>
                <a:gdLst>
                  <a:gd name="T0" fmla="*/ 0 w 287"/>
                  <a:gd name="T1" fmla="*/ 0 h 86"/>
                  <a:gd name="T2" fmla="*/ 0 w 287"/>
                  <a:gd name="T3" fmla="*/ 0 h 86"/>
                  <a:gd name="T4" fmla="*/ 0 w 287"/>
                  <a:gd name="T5" fmla="*/ 0 h 86"/>
                  <a:gd name="T6" fmla="*/ 0 w 287"/>
                  <a:gd name="T7" fmla="*/ 0 h 86"/>
                  <a:gd name="T8" fmla="*/ 0 w 287"/>
                  <a:gd name="T9" fmla="*/ 0 h 86"/>
                  <a:gd name="T10" fmla="*/ 0 w 287"/>
                  <a:gd name="T11" fmla="*/ 0 h 86"/>
                  <a:gd name="T12" fmla="*/ 0 w 287"/>
                  <a:gd name="T13" fmla="*/ 0 h 86"/>
                  <a:gd name="T14" fmla="*/ 0 60000 65536"/>
                  <a:gd name="T15" fmla="*/ 0 60000 65536"/>
                  <a:gd name="T16" fmla="*/ 0 60000 65536"/>
                  <a:gd name="T17" fmla="*/ 0 60000 65536"/>
                  <a:gd name="T18" fmla="*/ 0 60000 65536"/>
                  <a:gd name="T19" fmla="*/ 0 60000 65536"/>
                  <a:gd name="T20" fmla="*/ 0 60000 65536"/>
                  <a:gd name="T21" fmla="*/ 0 w 287"/>
                  <a:gd name="T22" fmla="*/ 0 h 86"/>
                  <a:gd name="T23" fmla="*/ 287 w 287"/>
                  <a:gd name="T24" fmla="*/ 86 h 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7" h="86">
                    <a:moveTo>
                      <a:pt x="282" y="86"/>
                    </a:moveTo>
                    <a:lnTo>
                      <a:pt x="13" y="29"/>
                    </a:lnTo>
                    <a:lnTo>
                      <a:pt x="30" y="14"/>
                    </a:lnTo>
                    <a:lnTo>
                      <a:pt x="0" y="14"/>
                    </a:lnTo>
                    <a:lnTo>
                      <a:pt x="17" y="0"/>
                    </a:lnTo>
                    <a:lnTo>
                      <a:pt x="287" y="56"/>
                    </a:lnTo>
                    <a:lnTo>
                      <a:pt x="282" y="86"/>
                    </a:lnTo>
                    <a:close/>
                  </a:path>
                </a:pathLst>
              </a:custGeom>
              <a:solidFill>
                <a:schemeClr val="tx1"/>
              </a:solidFill>
              <a:ln w="9525">
                <a:solidFill>
                  <a:schemeClr val="tx1"/>
                </a:solidFill>
                <a:round/>
                <a:headEnd/>
                <a:tailEnd/>
              </a:ln>
            </p:spPr>
            <p:txBody>
              <a:bodyPr/>
              <a:lstStyle/>
              <a:p>
                <a:endParaRPr lang="en-US" sz="2133"/>
              </a:p>
            </p:txBody>
          </p:sp>
          <p:sp>
            <p:nvSpPr>
              <p:cNvPr id="117823" name="Rectangle 58"/>
              <p:cNvSpPr>
                <a:spLocks noChangeArrowheads="1"/>
              </p:cNvSpPr>
              <p:nvPr/>
            </p:nvSpPr>
            <p:spPr bwMode="black">
              <a:xfrm>
                <a:off x="3445" y="1934"/>
                <a:ext cx="6" cy="22"/>
              </a:xfrm>
              <a:prstGeom prst="rect">
                <a:avLst/>
              </a:prstGeom>
              <a:solidFill>
                <a:schemeClr val="tx1"/>
              </a:solidFill>
              <a:ln w="9525">
                <a:solidFill>
                  <a:schemeClr val="tx1"/>
                </a:solidFill>
                <a:miter lim="800000"/>
                <a:headEnd/>
                <a:tailEnd/>
              </a:ln>
            </p:spPr>
            <p:txBody>
              <a:bodyPr/>
              <a:lstStyle/>
              <a:p>
                <a:endParaRPr lang="en-US" sz="2133"/>
              </a:p>
            </p:txBody>
          </p:sp>
          <p:sp>
            <p:nvSpPr>
              <p:cNvPr id="117824" name="Freeform 59"/>
              <p:cNvSpPr>
                <a:spLocks/>
              </p:cNvSpPr>
              <p:nvPr/>
            </p:nvSpPr>
            <p:spPr bwMode="black">
              <a:xfrm>
                <a:off x="3220" y="1934"/>
                <a:ext cx="54" cy="22"/>
              </a:xfrm>
              <a:custGeom>
                <a:avLst/>
                <a:gdLst>
                  <a:gd name="T0" fmla="*/ 0 w 269"/>
                  <a:gd name="T1" fmla="*/ 0 h 109"/>
                  <a:gd name="T2" fmla="*/ 0 w 269"/>
                  <a:gd name="T3" fmla="*/ 0 h 109"/>
                  <a:gd name="T4" fmla="*/ 0 w 269"/>
                  <a:gd name="T5" fmla="*/ 0 h 109"/>
                  <a:gd name="T6" fmla="*/ 0 w 269"/>
                  <a:gd name="T7" fmla="*/ 0 h 109"/>
                  <a:gd name="T8" fmla="*/ 0 w 269"/>
                  <a:gd name="T9" fmla="*/ 0 h 109"/>
                  <a:gd name="T10" fmla="*/ 0 60000 65536"/>
                  <a:gd name="T11" fmla="*/ 0 60000 65536"/>
                  <a:gd name="T12" fmla="*/ 0 60000 65536"/>
                  <a:gd name="T13" fmla="*/ 0 60000 65536"/>
                  <a:gd name="T14" fmla="*/ 0 60000 65536"/>
                  <a:gd name="T15" fmla="*/ 0 w 269"/>
                  <a:gd name="T16" fmla="*/ 0 h 109"/>
                  <a:gd name="T17" fmla="*/ 269 w 269"/>
                  <a:gd name="T18" fmla="*/ 109 h 109"/>
                </a:gdLst>
                <a:ahLst/>
                <a:cxnLst>
                  <a:cxn ang="T10">
                    <a:pos x="T0" y="T1"/>
                  </a:cxn>
                  <a:cxn ang="T11">
                    <a:pos x="T2" y="T3"/>
                  </a:cxn>
                  <a:cxn ang="T12">
                    <a:pos x="T4" y="T5"/>
                  </a:cxn>
                  <a:cxn ang="T13">
                    <a:pos x="T6" y="T7"/>
                  </a:cxn>
                  <a:cxn ang="T14">
                    <a:pos x="T8" y="T9"/>
                  </a:cxn>
                </a:cxnLst>
                <a:rect l="T15" t="T16" r="T17" b="T18"/>
                <a:pathLst>
                  <a:path w="269" h="109">
                    <a:moveTo>
                      <a:pt x="0" y="109"/>
                    </a:moveTo>
                    <a:lnTo>
                      <a:pt x="269" y="55"/>
                    </a:lnTo>
                    <a:lnTo>
                      <a:pt x="0" y="0"/>
                    </a:lnTo>
                    <a:lnTo>
                      <a:pt x="0" y="109"/>
                    </a:lnTo>
                    <a:close/>
                  </a:path>
                </a:pathLst>
              </a:custGeom>
              <a:solidFill>
                <a:schemeClr val="tx1"/>
              </a:solidFill>
              <a:ln w="9525">
                <a:solidFill>
                  <a:schemeClr val="tx1"/>
                </a:solidFill>
                <a:round/>
                <a:headEnd/>
                <a:tailEnd/>
              </a:ln>
            </p:spPr>
            <p:txBody>
              <a:bodyPr/>
              <a:lstStyle/>
              <a:p>
                <a:endParaRPr lang="en-US" sz="2133"/>
              </a:p>
            </p:txBody>
          </p:sp>
          <p:sp>
            <p:nvSpPr>
              <p:cNvPr id="117825" name="Freeform 60"/>
              <p:cNvSpPr>
                <a:spLocks/>
              </p:cNvSpPr>
              <p:nvPr/>
            </p:nvSpPr>
            <p:spPr bwMode="black">
              <a:xfrm>
                <a:off x="3220" y="1942"/>
                <a:ext cx="54" cy="17"/>
              </a:xfrm>
              <a:custGeom>
                <a:avLst/>
                <a:gdLst>
                  <a:gd name="T0" fmla="*/ 0 w 274"/>
                  <a:gd name="T1" fmla="*/ 0 h 84"/>
                  <a:gd name="T2" fmla="*/ 0 w 274"/>
                  <a:gd name="T3" fmla="*/ 0 h 84"/>
                  <a:gd name="T4" fmla="*/ 0 w 274"/>
                  <a:gd name="T5" fmla="*/ 0 h 84"/>
                  <a:gd name="T6" fmla="*/ 0 w 274"/>
                  <a:gd name="T7" fmla="*/ 0 h 84"/>
                  <a:gd name="T8" fmla="*/ 0 w 274"/>
                  <a:gd name="T9" fmla="*/ 0 h 84"/>
                  <a:gd name="T10" fmla="*/ 0 w 274"/>
                  <a:gd name="T11" fmla="*/ 0 h 84"/>
                  <a:gd name="T12" fmla="*/ 0 w 274"/>
                  <a:gd name="T13" fmla="*/ 0 h 84"/>
                  <a:gd name="T14" fmla="*/ 0 60000 65536"/>
                  <a:gd name="T15" fmla="*/ 0 60000 65536"/>
                  <a:gd name="T16" fmla="*/ 0 60000 65536"/>
                  <a:gd name="T17" fmla="*/ 0 60000 65536"/>
                  <a:gd name="T18" fmla="*/ 0 60000 65536"/>
                  <a:gd name="T19" fmla="*/ 0 60000 65536"/>
                  <a:gd name="T20" fmla="*/ 0 60000 65536"/>
                  <a:gd name="T21" fmla="*/ 0 w 274"/>
                  <a:gd name="T22" fmla="*/ 0 h 84"/>
                  <a:gd name="T23" fmla="*/ 274 w 274"/>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4" h="84">
                    <a:moveTo>
                      <a:pt x="0" y="54"/>
                    </a:moveTo>
                    <a:lnTo>
                      <a:pt x="269" y="0"/>
                    </a:lnTo>
                    <a:lnTo>
                      <a:pt x="269" y="29"/>
                    </a:lnTo>
                    <a:lnTo>
                      <a:pt x="274" y="0"/>
                    </a:lnTo>
                    <a:lnTo>
                      <a:pt x="274" y="29"/>
                    </a:lnTo>
                    <a:lnTo>
                      <a:pt x="5" y="84"/>
                    </a:lnTo>
                    <a:lnTo>
                      <a:pt x="0" y="54"/>
                    </a:lnTo>
                    <a:close/>
                  </a:path>
                </a:pathLst>
              </a:custGeom>
              <a:solidFill>
                <a:schemeClr val="tx1"/>
              </a:solidFill>
              <a:ln w="9525">
                <a:solidFill>
                  <a:schemeClr val="tx1"/>
                </a:solidFill>
                <a:round/>
                <a:headEnd/>
                <a:tailEnd/>
              </a:ln>
            </p:spPr>
            <p:txBody>
              <a:bodyPr/>
              <a:lstStyle/>
              <a:p>
                <a:endParaRPr lang="en-US" sz="2133"/>
              </a:p>
            </p:txBody>
          </p:sp>
          <p:sp>
            <p:nvSpPr>
              <p:cNvPr id="117826" name="Freeform 61"/>
              <p:cNvSpPr>
                <a:spLocks/>
              </p:cNvSpPr>
              <p:nvPr/>
            </p:nvSpPr>
            <p:spPr bwMode="black">
              <a:xfrm>
                <a:off x="3217" y="1931"/>
                <a:ext cx="57" cy="17"/>
              </a:xfrm>
              <a:custGeom>
                <a:avLst/>
                <a:gdLst>
                  <a:gd name="T0" fmla="*/ 0 w 287"/>
                  <a:gd name="T1" fmla="*/ 0 h 84"/>
                  <a:gd name="T2" fmla="*/ 0 w 287"/>
                  <a:gd name="T3" fmla="*/ 0 h 84"/>
                  <a:gd name="T4" fmla="*/ 0 w 287"/>
                  <a:gd name="T5" fmla="*/ 0 h 84"/>
                  <a:gd name="T6" fmla="*/ 0 w 287"/>
                  <a:gd name="T7" fmla="*/ 0 h 84"/>
                  <a:gd name="T8" fmla="*/ 0 w 287"/>
                  <a:gd name="T9" fmla="*/ 0 h 84"/>
                  <a:gd name="T10" fmla="*/ 0 w 287"/>
                  <a:gd name="T11" fmla="*/ 0 h 84"/>
                  <a:gd name="T12" fmla="*/ 0 w 287"/>
                  <a:gd name="T13" fmla="*/ 0 h 84"/>
                  <a:gd name="T14" fmla="*/ 0 60000 65536"/>
                  <a:gd name="T15" fmla="*/ 0 60000 65536"/>
                  <a:gd name="T16" fmla="*/ 0 60000 65536"/>
                  <a:gd name="T17" fmla="*/ 0 60000 65536"/>
                  <a:gd name="T18" fmla="*/ 0 60000 65536"/>
                  <a:gd name="T19" fmla="*/ 0 60000 65536"/>
                  <a:gd name="T20" fmla="*/ 0 60000 65536"/>
                  <a:gd name="T21" fmla="*/ 0 w 287"/>
                  <a:gd name="T22" fmla="*/ 0 h 84"/>
                  <a:gd name="T23" fmla="*/ 287 w 287"/>
                  <a:gd name="T24" fmla="*/ 84 h 8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7" h="84">
                    <a:moveTo>
                      <a:pt x="282" y="84"/>
                    </a:moveTo>
                    <a:lnTo>
                      <a:pt x="13" y="30"/>
                    </a:lnTo>
                    <a:lnTo>
                      <a:pt x="30" y="15"/>
                    </a:lnTo>
                    <a:lnTo>
                      <a:pt x="0" y="15"/>
                    </a:lnTo>
                    <a:lnTo>
                      <a:pt x="18" y="0"/>
                    </a:lnTo>
                    <a:lnTo>
                      <a:pt x="287" y="55"/>
                    </a:lnTo>
                    <a:lnTo>
                      <a:pt x="282" y="84"/>
                    </a:lnTo>
                    <a:close/>
                  </a:path>
                </a:pathLst>
              </a:custGeom>
              <a:solidFill>
                <a:schemeClr val="tx1"/>
              </a:solidFill>
              <a:ln w="9525">
                <a:solidFill>
                  <a:schemeClr val="tx1"/>
                </a:solidFill>
                <a:round/>
                <a:headEnd/>
                <a:tailEnd/>
              </a:ln>
            </p:spPr>
            <p:txBody>
              <a:bodyPr/>
              <a:lstStyle/>
              <a:p>
                <a:endParaRPr lang="en-US" sz="2133"/>
              </a:p>
            </p:txBody>
          </p:sp>
          <p:sp>
            <p:nvSpPr>
              <p:cNvPr id="117827" name="Rectangle 62"/>
              <p:cNvSpPr>
                <a:spLocks noChangeArrowheads="1"/>
              </p:cNvSpPr>
              <p:nvPr/>
            </p:nvSpPr>
            <p:spPr bwMode="black">
              <a:xfrm>
                <a:off x="3217" y="1934"/>
                <a:ext cx="6" cy="22"/>
              </a:xfrm>
              <a:prstGeom prst="rect">
                <a:avLst/>
              </a:prstGeom>
              <a:solidFill>
                <a:schemeClr val="tx1"/>
              </a:solidFill>
              <a:ln w="9525">
                <a:solidFill>
                  <a:schemeClr val="tx1"/>
                </a:solidFill>
                <a:miter lim="800000"/>
                <a:headEnd/>
                <a:tailEnd/>
              </a:ln>
            </p:spPr>
            <p:txBody>
              <a:bodyPr/>
              <a:lstStyle/>
              <a:p>
                <a:endParaRPr lang="en-US" sz="2133"/>
              </a:p>
            </p:txBody>
          </p:sp>
          <p:sp>
            <p:nvSpPr>
              <p:cNvPr id="117828" name="Freeform 63"/>
              <p:cNvSpPr>
                <a:spLocks/>
              </p:cNvSpPr>
              <p:nvPr/>
            </p:nvSpPr>
            <p:spPr bwMode="black">
              <a:xfrm>
                <a:off x="3044" y="1575"/>
                <a:ext cx="280" cy="6"/>
              </a:xfrm>
              <a:custGeom>
                <a:avLst/>
                <a:gdLst>
                  <a:gd name="T0" fmla="*/ 0 w 1403"/>
                  <a:gd name="T1" fmla="*/ 0 h 30"/>
                  <a:gd name="T2" fmla="*/ 0 w 1403"/>
                  <a:gd name="T3" fmla="*/ 0 h 30"/>
                  <a:gd name="T4" fmla="*/ 0 w 1403"/>
                  <a:gd name="T5" fmla="*/ 0 h 30"/>
                  <a:gd name="T6" fmla="*/ 0 w 1403"/>
                  <a:gd name="T7" fmla="*/ 0 h 30"/>
                  <a:gd name="T8" fmla="*/ 0 w 1403"/>
                  <a:gd name="T9" fmla="*/ 0 h 30"/>
                  <a:gd name="T10" fmla="*/ 0 w 1403"/>
                  <a:gd name="T11" fmla="*/ 0 h 30"/>
                  <a:gd name="T12" fmla="*/ 0 w 1403"/>
                  <a:gd name="T13" fmla="*/ 0 h 30"/>
                  <a:gd name="T14" fmla="*/ 0 60000 65536"/>
                  <a:gd name="T15" fmla="*/ 0 60000 65536"/>
                  <a:gd name="T16" fmla="*/ 0 60000 65536"/>
                  <a:gd name="T17" fmla="*/ 0 60000 65536"/>
                  <a:gd name="T18" fmla="*/ 0 60000 65536"/>
                  <a:gd name="T19" fmla="*/ 0 60000 65536"/>
                  <a:gd name="T20" fmla="*/ 0 60000 65536"/>
                  <a:gd name="T21" fmla="*/ 0 w 1403"/>
                  <a:gd name="T22" fmla="*/ 0 h 30"/>
                  <a:gd name="T23" fmla="*/ 1403 w 1403"/>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03" h="30">
                    <a:moveTo>
                      <a:pt x="0" y="0"/>
                    </a:moveTo>
                    <a:lnTo>
                      <a:pt x="1390" y="0"/>
                    </a:lnTo>
                    <a:lnTo>
                      <a:pt x="1403" y="10"/>
                    </a:lnTo>
                    <a:lnTo>
                      <a:pt x="1376" y="20"/>
                    </a:lnTo>
                    <a:lnTo>
                      <a:pt x="1390" y="30"/>
                    </a:lnTo>
                    <a:lnTo>
                      <a:pt x="0" y="30"/>
                    </a:lnTo>
                    <a:lnTo>
                      <a:pt x="0" y="0"/>
                    </a:lnTo>
                    <a:close/>
                  </a:path>
                </a:pathLst>
              </a:custGeom>
              <a:solidFill>
                <a:schemeClr val="tx1"/>
              </a:solidFill>
              <a:ln w="9525">
                <a:solidFill>
                  <a:schemeClr val="tx1"/>
                </a:solidFill>
                <a:round/>
                <a:headEnd/>
                <a:tailEnd/>
              </a:ln>
            </p:spPr>
            <p:txBody>
              <a:bodyPr/>
              <a:lstStyle/>
              <a:p>
                <a:endParaRPr lang="en-US" sz="2133"/>
              </a:p>
            </p:txBody>
          </p:sp>
          <p:sp>
            <p:nvSpPr>
              <p:cNvPr id="117829" name="Freeform 64"/>
              <p:cNvSpPr>
                <a:spLocks/>
              </p:cNvSpPr>
              <p:nvPr/>
            </p:nvSpPr>
            <p:spPr bwMode="black">
              <a:xfrm>
                <a:off x="3319" y="1577"/>
                <a:ext cx="66" cy="173"/>
              </a:xfrm>
              <a:custGeom>
                <a:avLst/>
                <a:gdLst>
                  <a:gd name="T0" fmla="*/ 0 w 331"/>
                  <a:gd name="T1" fmla="*/ 0 h 869"/>
                  <a:gd name="T2" fmla="*/ 0 w 331"/>
                  <a:gd name="T3" fmla="*/ 0 h 869"/>
                  <a:gd name="T4" fmla="*/ 0 w 331"/>
                  <a:gd name="T5" fmla="*/ 0 h 869"/>
                  <a:gd name="T6" fmla="*/ 0 w 331"/>
                  <a:gd name="T7" fmla="*/ 0 h 869"/>
                  <a:gd name="T8" fmla="*/ 0 w 331"/>
                  <a:gd name="T9" fmla="*/ 0 h 869"/>
                  <a:gd name="T10" fmla="*/ 0 60000 65536"/>
                  <a:gd name="T11" fmla="*/ 0 60000 65536"/>
                  <a:gd name="T12" fmla="*/ 0 60000 65536"/>
                  <a:gd name="T13" fmla="*/ 0 60000 65536"/>
                  <a:gd name="T14" fmla="*/ 0 60000 65536"/>
                  <a:gd name="T15" fmla="*/ 0 w 331"/>
                  <a:gd name="T16" fmla="*/ 0 h 869"/>
                  <a:gd name="T17" fmla="*/ 331 w 331"/>
                  <a:gd name="T18" fmla="*/ 869 h 869"/>
                </a:gdLst>
                <a:ahLst/>
                <a:cxnLst>
                  <a:cxn ang="T10">
                    <a:pos x="T0" y="T1"/>
                  </a:cxn>
                  <a:cxn ang="T11">
                    <a:pos x="T2" y="T3"/>
                  </a:cxn>
                  <a:cxn ang="T12">
                    <a:pos x="T4" y="T5"/>
                  </a:cxn>
                  <a:cxn ang="T13">
                    <a:pos x="T6" y="T7"/>
                  </a:cxn>
                  <a:cxn ang="T14">
                    <a:pos x="T8" y="T9"/>
                  </a:cxn>
                </a:cxnLst>
                <a:rect l="T15" t="T16" r="T17" b="T18"/>
                <a:pathLst>
                  <a:path w="331" h="869">
                    <a:moveTo>
                      <a:pt x="27" y="0"/>
                    </a:moveTo>
                    <a:lnTo>
                      <a:pt x="331" y="859"/>
                    </a:lnTo>
                    <a:lnTo>
                      <a:pt x="304" y="869"/>
                    </a:lnTo>
                    <a:lnTo>
                      <a:pt x="0" y="10"/>
                    </a:lnTo>
                    <a:lnTo>
                      <a:pt x="27" y="0"/>
                    </a:lnTo>
                    <a:close/>
                  </a:path>
                </a:pathLst>
              </a:custGeom>
              <a:solidFill>
                <a:schemeClr val="tx1"/>
              </a:solidFill>
              <a:ln w="9525">
                <a:solidFill>
                  <a:schemeClr val="tx1"/>
                </a:solidFill>
                <a:round/>
                <a:headEnd/>
                <a:tailEnd/>
              </a:ln>
            </p:spPr>
            <p:txBody>
              <a:bodyPr/>
              <a:lstStyle/>
              <a:p>
                <a:endParaRPr lang="en-US" sz="2133"/>
              </a:p>
            </p:txBody>
          </p:sp>
          <p:sp>
            <p:nvSpPr>
              <p:cNvPr id="117830" name="Freeform 65"/>
              <p:cNvSpPr>
                <a:spLocks/>
              </p:cNvSpPr>
              <p:nvPr/>
            </p:nvSpPr>
            <p:spPr bwMode="black">
              <a:xfrm>
                <a:off x="3354" y="1695"/>
                <a:ext cx="29" cy="54"/>
              </a:xfrm>
              <a:custGeom>
                <a:avLst/>
                <a:gdLst>
                  <a:gd name="T0" fmla="*/ 0 w 142"/>
                  <a:gd name="T1" fmla="*/ 0 h 272"/>
                  <a:gd name="T2" fmla="*/ 0 w 142"/>
                  <a:gd name="T3" fmla="*/ 0 h 272"/>
                  <a:gd name="T4" fmla="*/ 0 w 142"/>
                  <a:gd name="T5" fmla="*/ 0 h 272"/>
                  <a:gd name="T6" fmla="*/ 0 w 142"/>
                  <a:gd name="T7" fmla="*/ 0 h 272"/>
                  <a:gd name="T8" fmla="*/ 0 w 142"/>
                  <a:gd name="T9" fmla="*/ 0 h 272"/>
                  <a:gd name="T10" fmla="*/ 0 60000 65536"/>
                  <a:gd name="T11" fmla="*/ 0 60000 65536"/>
                  <a:gd name="T12" fmla="*/ 0 60000 65536"/>
                  <a:gd name="T13" fmla="*/ 0 60000 65536"/>
                  <a:gd name="T14" fmla="*/ 0 60000 65536"/>
                  <a:gd name="T15" fmla="*/ 0 w 142"/>
                  <a:gd name="T16" fmla="*/ 0 h 272"/>
                  <a:gd name="T17" fmla="*/ 142 w 142"/>
                  <a:gd name="T18" fmla="*/ 272 h 272"/>
                </a:gdLst>
                <a:ahLst/>
                <a:cxnLst>
                  <a:cxn ang="T10">
                    <a:pos x="T0" y="T1"/>
                  </a:cxn>
                  <a:cxn ang="T11">
                    <a:pos x="T2" y="T3"/>
                  </a:cxn>
                  <a:cxn ang="T12">
                    <a:pos x="T4" y="T5"/>
                  </a:cxn>
                  <a:cxn ang="T13">
                    <a:pos x="T6" y="T7"/>
                  </a:cxn>
                  <a:cxn ang="T14">
                    <a:pos x="T8" y="T9"/>
                  </a:cxn>
                </a:cxnLst>
                <a:rect l="T15" t="T16" r="T17" b="T18"/>
                <a:pathLst>
                  <a:path w="142" h="272">
                    <a:moveTo>
                      <a:pt x="0" y="37"/>
                    </a:moveTo>
                    <a:lnTo>
                      <a:pt x="142" y="272"/>
                    </a:lnTo>
                    <a:lnTo>
                      <a:pt x="103" y="0"/>
                    </a:lnTo>
                    <a:lnTo>
                      <a:pt x="0" y="37"/>
                    </a:lnTo>
                    <a:close/>
                  </a:path>
                </a:pathLst>
              </a:custGeom>
              <a:solidFill>
                <a:schemeClr val="tx1"/>
              </a:solidFill>
              <a:ln w="9525">
                <a:solidFill>
                  <a:schemeClr val="tx1"/>
                </a:solidFill>
                <a:round/>
                <a:headEnd/>
                <a:tailEnd/>
              </a:ln>
            </p:spPr>
            <p:txBody>
              <a:bodyPr/>
              <a:lstStyle/>
              <a:p>
                <a:endParaRPr lang="en-US" sz="2133"/>
              </a:p>
            </p:txBody>
          </p:sp>
          <p:sp>
            <p:nvSpPr>
              <p:cNvPr id="117831" name="Freeform 66"/>
              <p:cNvSpPr>
                <a:spLocks/>
              </p:cNvSpPr>
              <p:nvPr/>
            </p:nvSpPr>
            <p:spPr bwMode="black">
              <a:xfrm>
                <a:off x="3352" y="1701"/>
                <a:ext cx="34" cy="50"/>
              </a:xfrm>
              <a:custGeom>
                <a:avLst/>
                <a:gdLst>
                  <a:gd name="T0" fmla="*/ 0 w 170"/>
                  <a:gd name="T1" fmla="*/ 0 h 249"/>
                  <a:gd name="T2" fmla="*/ 0 w 170"/>
                  <a:gd name="T3" fmla="*/ 0 h 249"/>
                  <a:gd name="T4" fmla="*/ 0 w 170"/>
                  <a:gd name="T5" fmla="*/ 0 h 249"/>
                  <a:gd name="T6" fmla="*/ 0 w 170"/>
                  <a:gd name="T7" fmla="*/ 0 h 249"/>
                  <a:gd name="T8" fmla="*/ 0 w 170"/>
                  <a:gd name="T9" fmla="*/ 0 h 249"/>
                  <a:gd name="T10" fmla="*/ 0 w 170"/>
                  <a:gd name="T11" fmla="*/ 0 h 249"/>
                  <a:gd name="T12" fmla="*/ 0 w 170"/>
                  <a:gd name="T13" fmla="*/ 0 h 249"/>
                  <a:gd name="T14" fmla="*/ 0 60000 65536"/>
                  <a:gd name="T15" fmla="*/ 0 60000 65536"/>
                  <a:gd name="T16" fmla="*/ 0 60000 65536"/>
                  <a:gd name="T17" fmla="*/ 0 60000 65536"/>
                  <a:gd name="T18" fmla="*/ 0 60000 65536"/>
                  <a:gd name="T19" fmla="*/ 0 60000 65536"/>
                  <a:gd name="T20" fmla="*/ 0 60000 65536"/>
                  <a:gd name="T21" fmla="*/ 0 w 170"/>
                  <a:gd name="T22" fmla="*/ 0 h 249"/>
                  <a:gd name="T23" fmla="*/ 170 w 170"/>
                  <a:gd name="T24" fmla="*/ 249 h 2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0" h="249">
                    <a:moveTo>
                      <a:pt x="25" y="0"/>
                    </a:moveTo>
                    <a:lnTo>
                      <a:pt x="167" y="234"/>
                    </a:lnTo>
                    <a:lnTo>
                      <a:pt x="140" y="244"/>
                    </a:lnTo>
                    <a:lnTo>
                      <a:pt x="170" y="239"/>
                    </a:lnTo>
                    <a:lnTo>
                      <a:pt x="142" y="249"/>
                    </a:lnTo>
                    <a:lnTo>
                      <a:pt x="0" y="14"/>
                    </a:lnTo>
                    <a:lnTo>
                      <a:pt x="25" y="0"/>
                    </a:lnTo>
                    <a:close/>
                  </a:path>
                </a:pathLst>
              </a:custGeom>
              <a:solidFill>
                <a:schemeClr val="tx1"/>
              </a:solidFill>
              <a:ln w="9525">
                <a:solidFill>
                  <a:schemeClr val="tx1"/>
                </a:solidFill>
                <a:round/>
                <a:headEnd/>
                <a:tailEnd/>
              </a:ln>
            </p:spPr>
            <p:txBody>
              <a:bodyPr/>
              <a:lstStyle/>
              <a:p>
                <a:endParaRPr lang="en-US" sz="2133"/>
              </a:p>
            </p:txBody>
          </p:sp>
          <p:sp>
            <p:nvSpPr>
              <p:cNvPr id="117832" name="Freeform 67"/>
              <p:cNvSpPr>
                <a:spLocks/>
              </p:cNvSpPr>
              <p:nvPr/>
            </p:nvSpPr>
            <p:spPr bwMode="black">
              <a:xfrm>
                <a:off x="3372" y="1692"/>
                <a:ext cx="14" cy="58"/>
              </a:xfrm>
              <a:custGeom>
                <a:avLst/>
                <a:gdLst>
                  <a:gd name="T0" fmla="*/ 0 w 68"/>
                  <a:gd name="T1" fmla="*/ 0 h 288"/>
                  <a:gd name="T2" fmla="*/ 0 w 68"/>
                  <a:gd name="T3" fmla="*/ 0 h 288"/>
                  <a:gd name="T4" fmla="*/ 0 w 68"/>
                  <a:gd name="T5" fmla="*/ 0 h 288"/>
                  <a:gd name="T6" fmla="*/ 0 w 68"/>
                  <a:gd name="T7" fmla="*/ 0 h 288"/>
                  <a:gd name="T8" fmla="*/ 0 w 68"/>
                  <a:gd name="T9" fmla="*/ 0 h 288"/>
                  <a:gd name="T10" fmla="*/ 0 w 68"/>
                  <a:gd name="T11" fmla="*/ 0 h 288"/>
                  <a:gd name="T12" fmla="*/ 0 w 68"/>
                  <a:gd name="T13" fmla="*/ 0 h 288"/>
                  <a:gd name="T14" fmla="*/ 0 60000 65536"/>
                  <a:gd name="T15" fmla="*/ 0 60000 65536"/>
                  <a:gd name="T16" fmla="*/ 0 60000 65536"/>
                  <a:gd name="T17" fmla="*/ 0 60000 65536"/>
                  <a:gd name="T18" fmla="*/ 0 60000 65536"/>
                  <a:gd name="T19" fmla="*/ 0 60000 65536"/>
                  <a:gd name="T20" fmla="*/ 0 60000 65536"/>
                  <a:gd name="T21" fmla="*/ 0 w 68"/>
                  <a:gd name="T22" fmla="*/ 0 h 288"/>
                  <a:gd name="T23" fmla="*/ 68 w 68"/>
                  <a:gd name="T24" fmla="*/ 288 h 28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288">
                    <a:moveTo>
                      <a:pt x="38" y="288"/>
                    </a:moveTo>
                    <a:lnTo>
                      <a:pt x="0" y="16"/>
                    </a:lnTo>
                    <a:lnTo>
                      <a:pt x="19" y="28"/>
                    </a:lnTo>
                    <a:lnTo>
                      <a:pt x="9" y="0"/>
                    </a:lnTo>
                    <a:lnTo>
                      <a:pt x="29" y="12"/>
                    </a:lnTo>
                    <a:lnTo>
                      <a:pt x="68" y="283"/>
                    </a:lnTo>
                    <a:lnTo>
                      <a:pt x="38" y="288"/>
                    </a:lnTo>
                    <a:close/>
                  </a:path>
                </a:pathLst>
              </a:custGeom>
              <a:solidFill>
                <a:schemeClr val="tx1"/>
              </a:solidFill>
              <a:ln w="9525">
                <a:solidFill>
                  <a:schemeClr val="tx1"/>
                </a:solidFill>
                <a:round/>
                <a:headEnd/>
                <a:tailEnd/>
              </a:ln>
            </p:spPr>
            <p:txBody>
              <a:bodyPr/>
              <a:lstStyle/>
              <a:p>
                <a:endParaRPr lang="en-US" sz="2133"/>
              </a:p>
            </p:txBody>
          </p:sp>
          <p:sp>
            <p:nvSpPr>
              <p:cNvPr id="117833" name="Freeform 68"/>
              <p:cNvSpPr>
                <a:spLocks/>
              </p:cNvSpPr>
              <p:nvPr/>
            </p:nvSpPr>
            <p:spPr bwMode="black">
              <a:xfrm>
                <a:off x="3353" y="1692"/>
                <a:ext cx="23" cy="13"/>
              </a:xfrm>
              <a:custGeom>
                <a:avLst/>
                <a:gdLst>
                  <a:gd name="T0" fmla="*/ 0 w 113"/>
                  <a:gd name="T1" fmla="*/ 0 h 65"/>
                  <a:gd name="T2" fmla="*/ 0 w 113"/>
                  <a:gd name="T3" fmla="*/ 0 h 65"/>
                  <a:gd name="T4" fmla="*/ 0 w 113"/>
                  <a:gd name="T5" fmla="*/ 0 h 65"/>
                  <a:gd name="T6" fmla="*/ 0 w 113"/>
                  <a:gd name="T7" fmla="*/ 0 h 65"/>
                  <a:gd name="T8" fmla="*/ 0 w 113"/>
                  <a:gd name="T9" fmla="*/ 0 h 65"/>
                  <a:gd name="T10" fmla="*/ 0 60000 65536"/>
                  <a:gd name="T11" fmla="*/ 0 60000 65536"/>
                  <a:gd name="T12" fmla="*/ 0 60000 65536"/>
                  <a:gd name="T13" fmla="*/ 0 60000 65536"/>
                  <a:gd name="T14" fmla="*/ 0 60000 65536"/>
                  <a:gd name="T15" fmla="*/ 0 w 113"/>
                  <a:gd name="T16" fmla="*/ 0 h 65"/>
                  <a:gd name="T17" fmla="*/ 113 w 113"/>
                  <a:gd name="T18" fmla="*/ 65 h 65"/>
                </a:gdLst>
                <a:ahLst/>
                <a:cxnLst>
                  <a:cxn ang="T10">
                    <a:pos x="T0" y="T1"/>
                  </a:cxn>
                  <a:cxn ang="T11">
                    <a:pos x="T2" y="T3"/>
                  </a:cxn>
                  <a:cxn ang="T12">
                    <a:pos x="T4" y="T5"/>
                  </a:cxn>
                  <a:cxn ang="T13">
                    <a:pos x="T6" y="T7"/>
                  </a:cxn>
                  <a:cxn ang="T14">
                    <a:pos x="T8" y="T9"/>
                  </a:cxn>
                </a:cxnLst>
                <a:rect l="T15" t="T16" r="T17" b="T18"/>
                <a:pathLst>
                  <a:path w="113" h="65">
                    <a:moveTo>
                      <a:pt x="113" y="28"/>
                    </a:moveTo>
                    <a:lnTo>
                      <a:pt x="10" y="65"/>
                    </a:lnTo>
                    <a:lnTo>
                      <a:pt x="0" y="37"/>
                    </a:lnTo>
                    <a:lnTo>
                      <a:pt x="103" y="0"/>
                    </a:lnTo>
                    <a:lnTo>
                      <a:pt x="113" y="28"/>
                    </a:lnTo>
                    <a:close/>
                  </a:path>
                </a:pathLst>
              </a:custGeom>
              <a:solidFill>
                <a:schemeClr val="tx1"/>
              </a:solidFill>
              <a:ln w="9525">
                <a:solidFill>
                  <a:schemeClr val="tx1"/>
                </a:solidFill>
                <a:round/>
                <a:headEnd/>
                <a:tailEnd/>
              </a:ln>
            </p:spPr>
            <p:txBody>
              <a:bodyPr/>
              <a:lstStyle/>
              <a:p>
                <a:endParaRPr lang="en-US" sz="2133"/>
              </a:p>
            </p:txBody>
          </p:sp>
          <p:sp>
            <p:nvSpPr>
              <p:cNvPr id="117834" name="Freeform 69"/>
              <p:cNvSpPr>
                <a:spLocks/>
              </p:cNvSpPr>
              <p:nvPr/>
            </p:nvSpPr>
            <p:spPr bwMode="black">
              <a:xfrm>
                <a:off x="2284" y="1575"/>
                <a:ext cx="460" cy="6"/>
              </a:xfrm>
              <a:custGeom>
                <a:avLst/>
                <a:gdLst>
                  <a:gd name="T0" fmla="*/ 1 w 2298"/>
                  <a:gd name="T1" fmla="*/ 0 h 30"/>
                  <a:gd name="T2" fmla="*/ 0 w 2298"/>
                  <a:gd name="T3" fmla="*/ 0 h 30"/>
                  <a:gd name="T4" fmla="*/ 0 w 2298"/>
                  <a:gd name="T5" fmla="*/ 0 h 30"/>
                  <a:gd name="T6" fmla="*/ 0 w 2298"/>
                  <a:gd name="T7" fmla="*/ 0 h 30"/>
                  <a:gd name="T8" fmla="*/ 0 w 2298"/>
                  <a:gd name="T9" fmla="*/ 0 h 30"/>
                  <a:gd name="T10" fmla="*/ 1 w 2298"/>
                  <a:gd name="T11" fmla="*/ 0 h 30"/>
                  <a:gd name="T12" fmla="*/ 1 w 2298"/>
                  <a:gd name="T13" fmla="*/ 0 h 30"/>
                  <a:gd name="T14" fmla="*/ 0 60000 65536"/>
                  <a:gd name="T15" fmla="*/ 0 60000 65536"/>
                  <a:gd name="T16" fmla="*/ 0 60000 65536"/>
                  <a:gd name="T17" fmla="*/ 0 60000 65536"/>
                  <a:gd name="T18" fmla="*/ 0 60000 65536"/>
                  <a:gd name="T19" fmla="*/ 0 60000 65536"/>
                  <a:gd name="T20" fmla="*/ 0 60000 65536"/>
                  <a:gd name="T21" fmla="*/ 0 w 2298"/>
                  <a:gd name="T22" fmla="*/ 0 h 30"/>
                  <a:gd name="T23" fmla="*/ 2298 w 2298"/>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98" h="30">
                    <a:moveTo>
                      <a:pt x="2298" y="30"/>
                    </a:moveTo>
                    <a:lnTo>
                      <a:pt x="14" y="30"/>
                    </a:lnTo>
                    <a:lnTo>
                      <a:pt x="28" y="21"/>
                    </a:lnTo>
                    <a:lnTo>
                      <a:pt x="0" y="9"/>
                    </a:lnTo>
                    <a:lnTo>
                      <a:pt x="14" y="0"/>
                    </a:lnTo>
                    <a:lnTo>
                      <a:pt x="2298" y="0"/>
                    </a:lnTo>
                    <a:lnTo>
                      <a:pt x="2298" y="30"/>
                    </a:lnTo>
                    <a:close/>
                  </a:path>
                </a:pathLst>
              </a:custGeom>
              <a:solidFill>
                <a:schemeClr val="tx1"/>
              </a:solidFill>
              <a:ln w="9525">
                <a:solidFill>
                  <a:schemeClr val="tx1"/>
                </a:solidFill>
                <a:round/>
                <a:headEnd/>
                <a:tailEnd/>
              </a:ln>
            </p:spPr>
            <p:txBody>
              <a:bodyPr/>
              <a:lstStyle/>
              <a:p>
                <a:endParaRPr lang="en-US" sz="2133"/>
              </a:p>
            </p:txBody>
          </p:sp>
          <p:sp>
            <p:nvSpPr>
              <p:cNvPr id="117835" name="Freeform 70"/>
              <p:cNvSpPr>
                <a:spLocks/>
              </p:cNvSpPr>
              <p:nvPr/>
            </p:nvSpPr>
            <p:spPr bwMode="black">
              <a:xfrm>
                <a:off x="2198" y="1576"/>
                <a:ext cx="92" cy="175"/>
              </a:xfrm>
              <a:custGeom>
                <a:avLst/>
                <a:gdLst>
                  <a:gd name="T0" fmla="*/ 0 w 459"/>
                  <a:gd name="T1" fmla="*/ 0 h 871"/>
                  <a:gd name="T2" fmla="*/ 0 w 459"/>
                  <a:gd name="T3" fmla="*/ 0 h 871"/>
                  <a:gd name="T4" fmla="*/ 0 w 459"/>
                  <a:gd name="T5" fmla="*/ 0 h 871"/>
                  <a:gd name="T6" fmla="*/ 0 w 459"/>
                  <a:gd name="T7" fmla="*/ 0 h 871"/>
                  <a:gd name="T8" fmla="*/ 0 w 459"/>
                  <a:gd name="T9" fmla="*/ 0 h 871"/>
                  <a:gd name="T10" fmla="*/ 0 60000 65536"/>
                  <a:gd name="T11" fmla="*/ 0 60000 65536"/>
                  <a:gd name="T12" fmla="*/ 0 60000 65536"/>
                  <a:gd name="T13" fmla="*/ 0 60000 65536"/>
                  <a:gd name="T14" fmla="*/ 0 60000 65536"/>
                  <a:gd name="T15" fmla="*/ 0 w 459"/>
                  <a:gd name="T16" fmla="*/ 0 h 871"/>
                  <a:gd name="T17" fmla="*/ 459 w 459"/>
                  <a:gd name="T18" fmla="*/ 871 h 871"/>
                </a:gdLst>
                <a:ahLst/>
                <a:cxnLst>
                  <a:cxn ang="T10">
                    <a:pos x="T0" y="T1"/>
                  </a:cxn>
                  <a:cxn ang="T11">
                    <a:pos x="T2" y="T3"/>
                  </a:cxn>
                  <a:cxn ang="T12">
                    <a:pos x="T4" y="T5"/>
                  </a:cxn>
                  <a:cxn ang="T13">
                    <a:pos x="T6" y="T7"/>
                  </a:cxn>
                  <a:cxn ang="T14">
                    <a:pos x="T8" y="T9"/>
                  </a:cxn>
                </a:cxnLst>
                <a:rect l="T15" t="T16" r="T17" b="T18"/>
                <a:pathLst>
                  <a:path w="459" h="871">
                    <a:moveTo>
                      <a:pt x="459" y="12"/>
                    </a:moveTo>
                    <a:lnTo>
                      <a:pt x="28" y="871"/>
                    </a:lnTo>
                    <a:lnTo>
                      <a:pt x="0" y="859"/>
                    </a:lnTo>
                    <a:lnTo>
                      <a:pt x="431" y="0"/>
                    </a:lnTo>
                    <a:lnTo>
                      <a:pt x="459" y="12"/>
                    </a:lnTo>
                    <a:close/>
                  </a:path>
                </a:pathLst>
              </a:custGeom>
              <a:solidFill>
                <a:schemeClr val="tx1"/>
              </a:solidFill>
              <a:ln w="9525">
                <a:solidFill>
                  <a:schemeClr val="tx1"/>
                </a:solidFill>
                <a:round/>
                <a:headEnd/>
                <a:tailEnd/>
              </a:ln>
            </p:spPr>
            <p:txBody>
              <a:bodyPr/>
              <a:lstStyle/>
              <a:p>
                <a:endParaRPr lang="en-US" sz="2133"/>
              </a:p>
            </p:txBody>
          </p:sp>
          <p:sp>
            <p:nvSpPr>
              <p:cNvPr id="117836" name="Freeform 71"/>
              <p:cNvSpPr>
                <a:spLocks/>
              </p:cNvSpPr>
              <p:nvPr/>
            </p:nvSpPr>
            <p:spPr bwMode="black">
              <a:xfrm>
                <a:off x="2201" y="1696"/>
                <a:ext cx="34" cy="53"/>
              </a:xfrm>
              <a:custGeom>
                <a:avLst/>
                <a:gdLst>
                  <a:gd name="T0" fmla="*/ 0 w 170"/>
                  <a:gd name="T1" fmla="*/ 0 h 265"/>
                  <a:gd name="T2" fmla="*/ 0 w 170"/>
                  <a:gd name="T3" fmla="*/ 0 h 265"/>
                  <a:gd name="T4" fmla="*/ 0 w 170"/>
                  <a:gd name="T5" fmla="*/ 0 h 265"/>
                  <a:gd name="T6" fmla="*/ 0 w 170"/>
                  <a:gd name="T7" fmla="*/ 0 h 265"/>
                  <a:gd name="T8" fmla="*/ 0 w 170"/>
                  <a:gd name="T9" fmla="*/ 0 h 265"/>
                  <a:gd name="T10" fmla="*/ 0 60000 65536"/>
                  <a:gd name="T11" fmla="*/ 0 60000 65536"/>
                  <a:gd name="T12" fmla="*/ 0 60000 65536"/>
                  <a:gd name="T13" fmla="*/ 0 60000 65536"/>
                  <a:gd name="T14" fmla="*/ 0 60000 65536"/>
                  <a:gd name="T15" fmla="*/ 0 w 170"/>
                  <a:gd name="T16" fmla="*/ 0 h 265"/>
                  <a:gd name="T17" fmla="*/ 170 w 170"/>
                  <a:gd name="T18" fmla="*/ 265 h 265"/>
                </a:gdLst>
                <a:ahLst/>
                <a:cxnLst>
                  <a:cxn ang="T10">
                    <a:pos x="T0" y="T1"/>
                  </a:cxn>
                  <a:cxn ang="T11">
                    <a:pos x="T2" y="T3"/>
                  </a:cxn>
                  <a:cxn ang="T12">
                    <a:pos x="T4" y="T5"/>
                  </a:cxn>
                  <a:cxn ang="T13">
                    <a:pos x="T6" y="T7"/>
                  </a:cxn>
                  <a:cxn ang="T14">
                    <a:pos x="T8" y="T9"/>
                  </a:cxn>
                </a:cxnLst>
                <a:rect l="T15" t="T16" r="T17" b="T18"/>
                <a:pathLst>
                  <a:path w="170" h="265">
                    <a:moveTo>
                      <a:pt x="72" y="0"/>
                    </a:moveTo>
                    <a:lnTo>
                      <a:pt x="0" y="265"/>
                    </a:lnTo>
                    <a:lnTo>
                      <a:pt x="170" y="50"/>
                    </a:lnTo>
                    <a:lnTo>
                      <a:pt x="72" y="0"/>
                    </a:lnTo>
                    <a:close/>
                  </a:path>
                </a:pathLst>
              </a:custGeom>
              <a:solidFill>
                <a:schemeClr val="tx1"/>
              </a:solidFill>
              <a:ln w="9525">
                <a:solidFill>
                  <a:schemeClr val="tx1"/>
                </a:solidFill>
                <a:round/>
                <a:headEnd/>
                <a:tailEnd/>
              </a:ln>
            </p:spPr>
            <p:txBody>
              <a:bodyPr/>
              <a:lstStyle/>
              <a:p>
                <a:endParaRPr lang="en-US" sz="2133"/>
              </a:p>
            </p:txBody>
          </p:sp>
          <p:sp>
            <p:nvSpPr>
              <p:cNvPr id="117837" name="Freeform 72"/>
              <p:cNvSpPr>
                <a:spLocks/>
              </p:cNvSpPr>
              <p:nvPr/>
            </p:nvSpPr>
            <p:spPr bwMode="black">
              <a:xfrm>
                <a:off x="2198" y="1696"/>
                <a:ext cx="20" cy="55"/>
              </a:xfrm>
              <a:custGeom>
                <a:avLst/>
                <a:gdLst>
                  <a:gd name="T0" fmla="*/ 0 w 101"/>
                  <a:gd name="T1" fmla="*/ 0 h 277"/>
                  <a:gd name="T2" fmla="*/ 0 w 101"/>
                  <a:gd name="T3" fmla="*/ 0 h 277"/>
                  <a:gd name="T4" fmla="*/ 0 w 101"/>
                  <a:gd name="T5" fmla="*/ 0 h 277"/>
                  <a:gd name="T6" fmla="*/ 0 w 101"/>
                  <a:gd name="T7" fmla="*/ 0 h 277"/>
                  <a:gd name="T8" fmla="*/ 0 w 101"/>
                  <a:gd name="T9" fmla="*/ 0 h 277"/>
                  <a:gd name="T10" fmla="*/ 0 w 101"/>
                  <a:gd name="T11" fmla="*/ 0 h 277"/>
                  <a:gd name="T12" fmla="*/ 0 w 101"/>
                  <a:gd name="T13" fmla="*/ 0 h 277"/>
                  <a:gd name="T14" fmla="*/ 0 60000 65536"/>
                  <a:gd name="T15" fmla="*/ 0 60000 65536"/>
                  <a:gd name="T16" fmla="*/ 0 60000 65536"/>
                  <a:gd name="T17" fmla="*/ 0 60000 65536"/>
                  <a:gd name="T18" fmla="*/ 0 60000 65536"/>
                  <a:gd name="T19" fmla="*/ 0 60000 65536"/>
                  <a:gd name="T20" fmla="*/ 0 60000 65536"/>
                  <a:gd name="T21" fmla="*/ 0 w 101"/>
                  <a:gd name="T22" fmla="*/ 0 h 277"/>
                  <a:gd name="T23" fmla="*/ 101 w 101"/>
                  <a:gd name="T24" fmla="*/ 277 h 27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 h="277">
                    <a:moveTo>
                      <a:pt x="101" y="7"/>
                    </a:moveTo>
                    <a:lnTo>
                      <a:pt x="30" y="272"/>
                    </a:lnTo>
                    <a:lnTo>
                      <a:pt x="4" y="259"/>
                    </a:lnTo>
                    <a:lnTo>
                      <a:pt x="26" y="277"/>
                    </a:lnTo>
                    <a:lnTo>
                      <a:pt x="0" y="264"/>
                    </a:lnTo>
                    <a:lnTo>
                      <a:pt x="72" y="0"/>
                    </a:lnTo>
                    <a:lnTo>
                      <a:pt x="101" y="7"/>
                    </a:lnTo>
                    <a:close/>
                  </a:path>
                </a:pathLst>
              </a:custGeom>
              <a:solidFill>
                <a:schemeClr val="tx1"/>
              </a:solidFill>
              <a:ln w="9525">
                <a:solidFill>
                  <a:schemeClr val="tx1"/>
                </a:solidFill>
                <a:round/>
                <a:headEnd/>
                <a:tailEnd/>
              </a:ln>
            </p:spPr>
            <p:txBody>
              <a:bodyPr/>
              <a:lstStyle/>
              <a:p>
                <a:endParaRPr lang="en-US" sz="2133"/>
              </a:p>
            </p:txBody>
          </p:sp>
          <p:sp>
            <p:nvSpPr>
              <p:cNvPr id="117838" name="Freeform 73"/>
              <p:cNvSpPr>
                <a:spLocks/>
              </p:cNvSpPr>
              <p:nvPr/>
            </p:nvSpPr>
            <p:spPr bwMode="black">
              <a:xfrm>
                <a:off x="2198" y="1704"/>
                <a:ext cx="39" cy="47"/>
              </a:xfrm>
              <a:custGeom>
                <a:avLst/>
                <a:gdLst>
                  <a:gd name="T0" fmla="*/ 0 w 192"/>
                  <a:gd name="T1" fmla="*/ 0 h 238"/>
                  <a:gd name="T2" fmla="*/ 0 w 192"/>
                  <a:gd name="T3" fmla="*/ 0 h 238"/>
                  <a:gd name="T4" fmla="*/ 0 w 192"/>
                  <a:gd name="T5" fmla="*/ 0 h 238"/>
                  <a:gd name="T6" fmla="*/ 0 w 192"/>
                  <a:gd name="T7" fmla="*/ 0 h 238"/>
                  <a:gd name="T8" fmla="*/ 0 w 192"/>
                  <a:gd name="T9" fmla="*/ 0 h 238"/>
                  <a:gd name="T10" fmla="*/ 0 w 192"/>
                  <a:gd name="T11" fmla="*/ 0 h 238"/>
                  <a:gd name="T12" fmla="*/ 0 w 192"/>
                  <a:gd name="T13" fmla="*/ 0 h 238"/>
                  <a:gd name="T14" fmla="*/ 0 60000 65536"/>
                  <a:gd name="T15" fmla="*/ 0 60000 65536"/>
                  <a:gd name="T16" fmla="*/ 0 60000 65536"/>
                  <a:gd name="T17" fmla="*/ 0 60000 65536"/>
                  <a:gd name="T18" fmla="*/ 0 60000 65536"/>
                  <a:gd name="T19" fmla="*/ 0 60000 65536"/>
                  <a:gd name="T20" fmla="*/ 0 60000 65536"/>
                  <a:gd name="T21" fmla="*/ 0 w 192"/>
                  <a:gd name="T22" fmla="*/ 0 h 238"/>
                  <a:gd name="T23" fmla="*/ 192 w 192"/>
                  <a:gd name="T24" fmla="*/ 238 h 2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2" h="238">
                    <a:moveTo>
                      <a:pt x="0" y="220"/>
                    </a:moveTo>
                    <a:lnTo>
                      <a:pt x="170" y="5"/>
                    </a:lnTo>
                    <a:lnTo>
                      <a:pt x="175" y="27"/>
                    </a:lnTo>
                    <a:lnTo>
                      <a:pt x="188" y="0"/>
                    </a:lnTo>
                    <a:lnTo>
                      <a:pt x="192" y="22"/>
                    </a:lnTo>
                    <a:lnTo>
                      <a:pt x="22" y="238"/>
                    </a:lnTo>
                    <a:lnTo>
                      <a:pt x="0" y="220"/>
                    </a:lnTo>
                    <a:close/>
                  </a:path>
                </a:pathLst>
              </a:custGeom>
              <a:solidFill>
                <a:schemeClr val="tx1"/>
              </a:solidFill>
              <a:ln w="9525">
                <a:solidFill>
                  <a:schemeClr val="tx1"/>
                </a:solidFill>
                <a:round/>
                <a:headEnd/>
                <a:tailEnd/>
              </a:ln>
            </p:spPr>
            <p:txBody>
              <a:bodyPr/>
              <a:lstStyle/>
              <a:p>
                <a:endParaRPr lang="en-US" sz="2133"/>
              </a:p>
            </p:txBody>
          </p:sp>
          <p:sp>
            <p:nvSpPr>
              <p:cNvPr id="117839" name="Freeform 74"/>
              <p:cNvSpPr>
                <a:spLocks/>
              </p:cNvSpPr>
              <p:nvPr/>
            </p:nvSpPr>
            <p:spPr bwMode="black">
              <a:xfrm>
                <a:off x="2214" y="1694"/>
                <a:ext cx="22" cy="15"/>
              </a:xfrm>
              <a:custGeom>
                <a:avLst/>
                <a:gdLst>
                  <a:gd name="T0" fmla="*/ 0 w 112"/>
                  <a:gd name="T1" fmla="*/ 0 h 76"/>
                  <a:gd name="T2" fmla="*/ 0 w 112"/>
                  <a:gd name="T3" fmla="*/ 0 h 76"/>
                  <a:gd name="T4" fmla="*/ 0 w 112"/>
                  <a:gd name="T5" fmla="*/ 0 h 76"/>
                  <a:gd name="T6" fmla="*/ 0 w 112"/>
                  <a:gd name="T7" fmla="*/ 0 h 76"/>
                  <a:gd name="T8" fmla="*/ 0 w 112"/>
                  <a:gd name="T9" fmla="*/ 0 h 76"/>
                  <a:gd name="T10" fmla="*/ 0 60000 65536"/>
                  <a:gd name="T11" fmla="*/ 0 60000 65536"/>
                  <a:gd name="T12" fmla="*/ 0 60000 65536"/>
                  <a:gd name="T13" fmla="*/ 0 60000 65536"/>
                  <a:gd name="T14" fmla="*/ 0 60000 65536"/>
                  <a:gd name="T15" fmla="*/ 0 w 112"/>
                  <a:gd name="T16" fmla="*/ 0 h 76"/>
                  <a:gd name="T17" fmla="*/ 112 w 112"/>
                  <a:gd name="T18" fmla="*/ 76 h 76"/>
                </a:gdLst>
                <a:ahLst/>
                <a:cxnLst>
                  <a:cxn ang="T10">
                    <a:pos x="T0" y="T1"/>
                  </a:cxn>
                  <a:cxn ang="T11">
                    <a:pos x="T2" y="T3"/>
                  </a:cxn>
                  <a:cxn ang="T12">
                    <a:pos x="T4" y="T5"/>
                  </a:cxn>
                  <a:cxn ang="T13">
                    <a:pos x="T6" y="T7"/>
                  </a:cxn>
                  <a:cxn ang="T14">
                    <a:pos x="T8" y="T9"/>
                  </a:cxn>
                </a:cxnLst>
                <a:rect l="T15" t="T16" r="T17" b="T18"/>
                <a:pathLst>
                  <a:path w="112" h="76">
                    <a:moveTo>
                      <a:pt x="99" y="76"/>
                    </a:moveTo>
                    <a:lnTo>
                      <a:pt x="0" y="27"/>
                    </a:lnTo>
                    <a:lnTo>
                      <a:pt x="13" y="0"/>
                    </a:lnTo>
                    <a:lnTo>
                      <a:pt x="112" y="49"/>
                    </a:lnTo>
                    <a:lnTo>
                      <a:pt x="99" y="76"/>
                    </a:lnTo>
                    <a:close/>
                  </a:path>
                </a:pathLst>
              </a:custGeom>
              <a:solidFill>
                <a:schemeClr val="tx1"/>
              </a:solidFill>
              <a:ln w="9525">
                <a:solidFill>
                  <a:schemeClr val="tx1"/>
                </a:solidFill>
                <a:round/>
                <a:headEnd/>
                <a:tailEnd/>
              </a:ln>
            </p:spPr>
            <p:txBody>
              <a:bodyPr/>
              <a:lstStyle/>
              <a:p>
                <a:endParaRPr lang="en-US" sz="2133"/>
              </a:p>
            </p:txBody>
          </p:sp>
          <p:sp>
            <p:nvSpPr>
              <p:cNvPr id="117840" name="Freeform 75"/>
              <p:cNvSpPr>
                <a:spLocks/>
              </p:cNvSpPr>
              <p:nvPr/>
            </p:nvSpPr>
            <p:spPr bwMode="black">
              <a:xfrm>
                <a:off x="2450" y="1575"/>
                <a:ext cx="294" cy="6"/>
              </a:xfrm>
              <a:custGeom>
                <a:avLst/>
                <a:gdLst>
                  <a:gd name="T0" fmla="*/ 0 w 1468"/>
                  <a:gd name="T1" fmla="*/ 0 h 30"/>
                  <a:gd name="T2" fmla="*/ 0 w 1468"/>
                  <a:gd name="T3" fmla="*/ 0 h 30"/>
                  <a:gd name="T4" fmla="*/ 0 w 1468"/>
                  <a:gd name="T5" fmla="*/ 0 h 30"/>
                  <a:gd name="T6" fmla="*/ 0 w 1468"/>
                  <a:gd name="T7" fmla="*/ 0 h 30"/>
                  <a:gd name="T8" fmla="*/ 0 w 1468"/>
                  <a:gd name="T9" fmla="*/ 0 h 30"/>
                  <a:gd name="T10" fmla="*/ 0 w 1468"/>
                  <a:gd name="T11" fmla="*/ 0 h 30"/>
                  <a:gd name="T12" fmla="*/ 0 w 1468"/>
                  <a:gd name="T13" fmla="*/ 0 h 30"/>
                  <a:gd name="T14" fmla="*/ 0 60000 65536"/>
                  <a:gd name="T15" fmla="*/ 0 60000 65536"/>
                  <a:gd name="T16" fmla="*/ 0 60000 65536"/>
                  <a:gd name="T17" fmla="*/ 0 60000 65536"/>
                  <a:gd name="T18" fmla="*/ 0 60000 65536"/>
                  <a:gd name="T19" fmla="*/ 0 60000 65536"/>
                  <a:gd name="T20" fmla="*/ 0 60000 65536"/>
                  <a:gd name="T21" fmla="*/ 0 w 1468"/>
                  <a:gd name="T22" fmla="*/ 0 h 30"/>
                  <a:gd name="T23" fmla="*/ 1468 w 1468"/>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68" h="30">
                    <a:moveTo>
                      <a:pt x="1468" y="30"/>
                    </a:moveTo>
                    <a:lnTo>
                      <a:pt x="14" y="30"/>
                    </a:lnTo>
                    <a:lnTo>
                      <a:pt x="28" y="9"/>
                    </a:lnTo>
                    <a:lnTo>
                      <a:pt x="0" y="21"/>
                    </a:lnTo>
                    <a:lnTo>
                      <a:pt x="14" y="0"/>
                    </a:lnTo>
                    <a:lnTo>
                      <a:pt x="1468" y="0"/>
                    </a:lnTo>
                    <a:lnTo>
                      <a:pt x="1468" y="30"/>
                    </a:lnTo>
                    <a:close/>
                  </a:path>
                </a:pathLst>
              </a:custGeom>
              <a:solidFill>
                <a:schemeClr val="tx1"/>
              </a:solidFill>
              <a:ln w="9525">
                <a:solidFill>
                  <a:schemeClr val="tx1"/>
                </a:solidFill>
                <a:round/>
                <a:headEnd/>
                <a:tailEnd/>
              </a:ln>
            </p:spPr>
            <p:txBody>
              <a:bodyPr/>
              <a:lstStyle/>
              <a:p>
                <a:endParaRPr lang="en-US" sz="2133"/>
              </a:p>
            </p:txBody>
          </p:sp>
          <p:sp>
            <p:nvSpPr>
              <p:cNvPr id="117841" name="Freeform 76"/>
              <p:cNvSpPr>
                <a:spLocks/>
              </p:cNvSpPr>
              <p:nvPr/>
            </p:nvSpPr>
            <p:spPr bwMode="black">
              <a:xfrm>
                <a:off x="2450" y="1576"/>
                <a:ext cx="92" cy="175"/>
              </a:xfrm>
              <a:custGeom>
                <a:avLst/>
                <a:gdLst>
                  <a:gd name="T0" fmla="*/ 0 w 460"/>
                  <a:gd name="T1" fmla="*/ 0 h 871"/>
                  <a:gd name="T2" fmla="*/ 0 w 460"/>
                  <a:gd name="T3" fmla="*/ 0 h 871"/>
                  <a:gd name="T4" fmla="*/ 0 w 460"/>
                  <a:gd name="T5" fmla="*/ 0 h 871"/>
                  <a:gd name="T6" fmla="*/ 0 w 460"/>
                  <a:gd name="T7" fmla="*/ 0 h 871"/>
                  <a:gd name="T8" fmla="*/ 0 w 460"/>
                  <a:gd name="T9" fmla="*/ 0 h 871"/>
                  <a:gd name="T10" fmla="*/ 0 60000 65536"/>
                  <a:gd name="T11" fmla="*/ 0 60000 65536"/>
                  <a:gd name="T12" fmla="*/ 0 60000 65536"/>
                  <a:gd name="T13" fmla="*/ 0 60000 65536"/>
                  <a:gd name="T14" fmla="*/ 0 60000 65536"/>
                  <a:gd name="T15" fmla="*/ 0 w 460"/>
                  <a:gd name="T16" fmla="*/ 0 h 871"/>
                  <a:gd name="T17" fmla="*/ 460 w 460"/>
                  <a:gd name="T18" fmla="*/ 871 h 871"/>
                </a:gdLst>
                <a:ahLst/>
                <a:cxnLst>
                  <a:cxn ang="T10">
                    <a:pos x="T0" y="T1"/>
                  </a:cxn>
                  <a:cxn ang="T11">
                    <a:pos x="T2" y="T3"/>
                  </a:cxn>
                  <a:cxn ang="T12">
                    <a:pos x="T4" y="T5"/>
                  </a:cxn>
                  <a:cxn ang="T13">
                    <a:pos x="T6" y="T7"/>
                  </a:cxn>
                  <a:cxn ang="T14">
                    <a:pos x="T8" y="T9"/>
                  </a:cxn>
                </a:cxnLst>
                <a:rect l="T15" t="T16" r="T17" b="T18"/>
                <a:pathLst>
                  <a:path w="460" h="871">
                    <a:moveTo>
                      <a:pt x="28" y="0"/>
                    </a:moveTo>
                    <a:lnTo>
                      <a:pt x="460" y="859"/>
                    </a:lnTo>
                    <a:lnTo>
                      <a:pt x="433" y="871"/>
                    </a:lnTo>
                    <a:lnTo>
                      <a:pt x="0" y="12"/>
                    </a:lnTo>
                    <a:lnTo>
                      <a:pt x="28" y="0"/>
                    </a:lnTo>
                    <a:close/>
                  </a:path>
                </a:pathLst>
              </a:custGeom>
              <a:solidFill>
                <a:schemeClr val="tx1"/>
              </a:solidFill>
              <a:ln w="9525">
                <a:solidFill>
                  <a:schemeClr val="tx1"/>
                </a:solidFill>
                <a:round/>
                <a:headEnd/>
                <a:tailEnd/>
              </a:ln>
            </p:spPr>
            <p:txBody>
              <a:bodyPr/>
              <a:lstStyle/>
              <a:p>
                <a:endParaRPr lang="en-US" sz="2133"/>
              </a:p>
            </p:txBody>
          </p:sp>
          <p:sp>
            <p:nvSpPr>
              <p:cNvPr id="117842" name="Freeform 77"/>
              <p:cNvSpPr>
                <a:spLocks/>
              </p:cNvSpPr>
              <p:nvPr/>
            </p:nvSpPr>
            <p:spPr bwMode="black">
              <a:xfrm>
                <a:off x="2505" y="1696"/>
                <a:ext cx="34" cy="53"/>
              </a:xfrm>
              <a:custGeom>
                <a:avLst/>
                <a:gdLst>
                  <a:gd name="T0" fmla="*/ 0 w 170"/>
                  <a:gd name="T1" fmla="*/ 0 h 265"/>
                  <a:gd name="T2" fmla="*/ 0 w 170"/>
                  <a:gd name="T3" fmla="*/ 0 h 265"/>
                  <a:gd name="T4" fmla="*/ 0 w 170"/>
                  <a:gd name="T5" fmla="*/ 0 h 265"/>
                  <a:gd name="T6" fmla="*/ 0 w 170"/>
                  <a:gd name="T7" fmla="*/ 0 h 265"/>
                  <a:gd name="T8" fmla="*/ 0 w 170"/>
                  <a:gd name="T9" fmla="*/ 0 h 265"/>
                  <a:gd name="T10" fmla="*/ 0 60000 65536"/>
                  <a:gd name="T11" fmla="*/ 0 60000 65536"/>
                  <a:gd name="T12" fmla="*/ 0 60000 65536"/>
                  <a:gd name="T13" fmla="*/ 0 60000 65536"/>
                  <a:gd name="T14" fmla="*/ 0 60000 65536"/>
                  <a:gd name="T15" fmla="*/ 0 w 170"/>
                  <a:gd name="T16" fmla="*/ 0 h 265"/>
                  <a:gd name="T17" fmla="*/ 170 w 170"/>
                  <a:gd name="T18" fmla="*/ 265 h 265"/>
                </a:gdLst>
                <a:ahLst/>
                <a:cxnLst>
                  <a:cxn ang="T10">
                    <a:pos x="T0" y="T1"/>
                  </a:cxn>
                  <a:cxn ang="T11">
                    <a:pos x="T2" y="T3"/>
                  </a:cxn>
                  <a:cxn ang="T12">
                    <a:pos x="T4" y="T5"/>
                  </a:cxn>
                  <a:cxn ang="T13">
                    <a:pos x="T6" y="T7"/>
                  </a:cxn>
                  <a:cxn ang="T14">
                    <a:pos x="T8" y="T9"/>
                  </a:cxn>
                </a:cxnLst>
                <a:rect l="T15" t="T16" r="T17" b="T18"/>
                <a:pathLst>
                  <a:path w="170" h="265">
                    <a:moveTo>
                      <a:pt x="0" y="50"/>
                    </a:moveTo>
                    <a:lnTo>
                      <a:pt x="170" y="265"/>
                    </a:lnTo>
                    <a:lnTo>
                      <a:pt x="99" y="0"/>
                    </a:lnTo>
                    <a:lnTo>
                      <a:pt x="0" y="50"/>
                    </a:lnTo>
                    <a:close/>
                  </a:path>
                </a:pathLst>
              </a:custGeom>
              <a:solidFill>
                <a:schemeClr val="tx1"/>
              </a:solidFill>
              <a:ln w="9525">
                <a:solidFill>
                  <a:schemeClr val="tx1"/>
                </a:solidFill>
                <a:round/>
                <a:headEnd/>
                <a:tailEnd/>
              </a:ln>
            </p:spPr>
            <p:txBody>
              <a:bodyPr/>
              <a:lstStyle/>
              <a:p>
                <a:endParaRPr lang="en-US" sz="2133"/>
              </a:p>
            </p:txBody>
          </p:sp>
          <p:sp>
            <p:nvSpPr>
              <p:cNvPr id="117843" name="Freeform 78"/>
              <p:cNvSpPr>
                <a:spLocks/>
              </p:cNvSpPr>
              <p:nvPr/>
            </p:nvSpPr>
            <p:spPr bwMode="black">
              <a:xfrm>
                <a:off x="2503" y="1705"/>
                <a:ext cx="39" cy="46"/>
              </a:xfrm>
              <a:custGeom>
                <a:avLst/>
                <a:gdLst>
                  <a:gd name="T0" fmla="*/ 0 w 196"/>
                  <a:gd name="T1" fmla="*/ 0 h 233"/>
                  <a:gd name="T2" fmla="*/ 0 w 196"/>
                  <a:gd name="T3" fmla="*/ 0 h 233"/>
                  <a:gd name="T4" fmla="*/ 0 w 196"/>
                  <a:gd name="T5" fmla="*/ 0 h 233"/>
                  <a:gd name="T6" fmla="*/ 0 w 196"/>
                  <a:gd name="T7" fmla="*/ 0 h 233"/>
                  <a:gd name="T8" fmla="*/ 0 w 196"/>
                  <a:gd name="T9" fmla="*/ 0 h 233"/>
                  <a:gd name="T10" fmla="*/ 0 w 196"/>
                  <a:gd name="T11" fmla="*/ 0 h 233"/>
                  <a:gd name="T12" fmla="*/ 0 w 196"/>
                  <a:gd name="T13" fmla="*/ 0 h 233"/>
                  <a:gd name="T14" fmla="*/ 0 60000 65536"/>
                  <a:gd name="T15" fmla="*/ 0 60000 65536"/>
                  <a:gd name="T16" fmla="*/ 0 60000 65536"/>
                  <a:gd name="T17" fmla="*/ 0 60000 65536"/>
                  <a:gd name="T18" fmla="*/ 0 60000 65536"/>
                  <a:gd name="T19" fmla="*/ 0 60000 65536"/>
                  <a:gd name="T20" fmla="*/ 0 60000 65536"/>
                  <a:gd name="T21" fmla="*/ 0 w 196"/>
                  <a:gd name="T22" fmla="*/ 0 h 233"/>
                  <a:gd name="T23" fmla="*/ 196 w 196"/>
                  <a:gd name="T24" fmla="*/ 233 h 2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6" h="233">
                    <a:moveTo>
                      <a:pt x="22" y="0"/>
                    </a:moveTo>
                    <a:lnTo>
                      <a:pt x="192" y="215"/>
                    </a:lnTo>
                    <a:lnTo>
                      <a:pt x="166" y="228"/>
                    </a:lnTo>
                    <a:lnTo>
                      <a:pt x="196" y="220"/>
                    </a:lnTo>
                    <a:lnTo>
                      <a:pt x="170" y="233"/>
                    </a:lnTo>
                    <a:lnTo>
                      <a:pt x="0" y="17"/>
                    </a:lnTo>
                    <a:lnTo>
                      <a:pt x="22" y="0"/>
                    </a:lnTo>
                    <a:close/>
                  </a:path>
                </a:pathLst>
              </a:custGeom>
              <a:solidFill>
                <a:schemeClr val="tx1"/>
              </a:solidFill>
              <a:ln w="9525">
                <a:solidFill>
                  <a:schemeClr val="tx1"/>
                </a:solidFill>
                <a:round/>
                <a:headEnd/>
                <a:tailEnd/>
              </a:ln>
            </p:spPr>
            <p:txBody>
              <a:bodyPr/>
              <a:lstStyle/>
              <a:p>
                <a:endParaRPr lang="en-US" sz="2133"/>
              </a:p>
            </p:txBody>
          </p:sp>
          <p:sp>
            <p:nvSpPr>
              <p:cNvPr id="117844" name="Freeform 79"/>
              <p:cNvSpPr>
                <a:spLocks/>
              </p:cNvSpPr>
              <p:nvPr/>
            </p:nvSpPr>
            <p:spPr bwMode="black">
              <a:xfrm>
                <a:off x="2522" y="1694"/>
                <a:ext cx="20" cy="56"/>
              </a:xfrm>
              <a:custGeom>
                <a:avLst/>
                <a:gdLst>
                  <a:gd name="T0" fmla="*/ 0 w 101"/>
                  <a:gd name="T1" fmla="*/ 0 h 282"/>
                  <a:gd name="T2" fmla="*/ 0 w 101"/>
                  <a:gd name="T3" fmla="*/ 0 h 282"/>
                  <a:gd name="T4" fmla="*/ 0 w 101"/>
                  <a:gd name="T5" fmla="*/ 0 h 282"/>
                  <a:gd name="T6" fmla="*/ 0 w 101"/>
                  <a:gd name="T7" fmla="*/ 0 h 282"/>
                  <a:gd name="T8" fmla="*/ 0 w 101"/>
                  <a:gd name="T9" fmla="*/ 0 h 282"/>
                  <a:gd name="T10" fmla="*/ 0 w 101"/>
                  <a:gd name="T11" fmla="*/ 0 h 282"/>
                  <a:gd name="T12" fmla="*/ 0 w 101"/>
                  <a:gd name="T13" fmla="*/ 0 h 282"/>
                  <a:gd name="T14" fmla="*/ 0 60000 65536"/>
                  <a:gd name="T15" fmla="*/ 0 60000 65536"/>
                  <a:gd name="T16" fmla="*/ 0 60000 65536"/>
                  <a:gd name="T17" fmla="*/ 0 60000 65536"/>
                  <a:gd name="T18" fmla="*/ 0 60000 65536"/>
                  <a:gd name="T19" fmla="*/ 0 60000 65536"/>
                  <a:gd name="T20" fmla="*/ 0 60000 65536"/>
                  <a:gd name="T21" fmla="*/ 0 w 101"/>
                  <a:gd name="T22" fmla="*/ 0 h 282"/>
                  <a:gd name="T23" fmla="*/ 101 w 101"/>
                  <a:gd name="T24" fmla="*/ 282 h 28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1" h="282">
                    <a:moveTo>
                      <a:pt x="71" y="282"/>
                    </a:moveTo>
                    <a:lnTo>
                      <a:pt x="0" y="17"/>
                    </a:lnTo>
                    <a:lnTo>
                      <a:pt x="21" y="27"/>
                    </a:lnTo>
                    <a:lnTo>
                      <a:pt x="8" y="0"/>
                    </a:lnTo>
                    <a:lnTo>
                      <a:pt x="29" y="10"/>
                    </a:lnTo>
                    <a:lnTo>
                      <a:pt x="101" y="274"/>
                    </a:lnTo>
                    <a:lnTo>
                      <a:pt x="71" y="282"/>
                    </a:lnTo>
                    <a:close/>
                  </a:path>
                </a:pathLst>
              </a:custGeom>
              <a:solidFill>
                <a:schemeClr val="tx1"/>
              </a:solidFill>
              <a:ln w="9525">
                <a:solidFill>
                  <a:schemeClr val="tx1"/>
                </a:solidFill>
                <a:round/>
                <a:headEnd/>
                <a:tailEnd/>
              </a:ln>
            </p:spPr>
            <p:txBody>
              <a:bodyPr/>
              <a:lstStyle/>
              <a:p>
                <a:endParaRPr lang="en-US" sz="2133"/>
              </a:p>
            </p:txBody>
          </p:sp>
          <p:sp>
            <p:nvSpPr>
              <p:cNvPr id="117845" name="Freeform 80"/>
              <p:cNvSpPr>
                <a:spLocks/>
              </p:cNvSpPr>
              <p:nvPr/>
            </p:nvSpPr>
            <p:spPr bwMode="black">
              <a:xfrm>
                <a:off x="2504" y="1694"/>
                <a:ext cx="22" cy="15"/>
              </a:xfrm>
              <a:custGeom>
                <a:avLst/>
                <a:gdLst>
                  <a:gd name="T0" fmla="*/ 0 w 111"/>
                  <a:gd name="T1" fmla="*/ 0 h 76"/>
                  <a:gd name="T2" fmla="*/ 0 w 111"/>
                  <a:gd name="T3" fmla="*/ 0 h 76"/>
                  <a:gd name="T4" fmla="*/ 0 w 111"/>
                  <a:gd name="T5" fmla="*/ 0 h 76"/>
                  <a:gd name="T6" fmla="*/ 0 w 111"/>
                  <a:gd name="T7" fmla="*/ 0 h 76"/>
                  <a:gd name="T8" fmla="*/ 0 w 111"/>
                  <a:gd name="T9" fmla="*/ 0 h 76"/>
                  <a:gd name="T10" fmla="*/ 0 60000 65536"/>
                  <a:gd name="T11" fmla="*/ 0 60000 65536"/>
                  <a:gd name="T12" fmla="*/ 0 60000 65536"/>
                  <a:gd name="T13" fmla="*/ 0 60000 65536"/>
                  <a:gd name="T14" fmla="*/ 0 60000 65536"/>
                  <a:gd name="T15" fmla="*/ 0 w 111"/>
                  <a:gd name="T16" fmla="*/ 0 h 76"/>
                  <a:gd name="T17" fmla="*/ 111 w 111"/>
                  <a:gd name="T18" fmla="*/ 76 h 76"/>
                </a:gdLst>
                <a:ahLst/>
                <a:cxnLst>
                  <a:cxn ang="T10">
                    <a:pos x="T0" y="T1"/>
                  </a:cxn>
                  <a:cxn ang="T11">
                    <a:pos x="T2" y="T3"/>
                  </a:cxn>
                  <a:cxn ang="T12">
                    <a:pos x="T4" y="T5"/>
                  </a:cxn>
                  <a:cxn ang="T13">
                    <a:pos x="T6" y="T7"/>
                  </a:cxn>
                  <a:cxn ang="T14">
                    <a:pos x="T8" y="T9"/>
                  </a:cxn>
                </a:cxnLst>
                <a:rect l="T15" t="T16" r="T17" b="T18"/>
                <a:pathLst>
                  <a:path w="111" h="76">
                    <a:moveTo>
                      <a:pt x="111" y="27"/>
                    </a:moveTo>
                    <a:lnTo>
                      <a:pt x="12" y="76"/>
                    </a:lnTo>
                    <a:lnTo>
                      <a:pt x="0" y="49"/>
                    </a:lnTo>
                    <a:lnTo>
                      <a:pt x="98" y="0"/>
                    </a:lnTo>
                    <a:lnTo>
                      <a:pt x="111" y="27"/>
                    </a:lnTo>
                    <a:close/>
                  </a:path>
                </a:pathLst>
              </a:custGeom>
              <a:solidFill>
                <a:schemeClr val="tx1"/>
              </a:solidFill>
              <a:ln w="9525">
                <a:solidFill>
                  <a:schemeClr val="tx1"/>
                </a:solidFill>
                <a:round/>
                <a:headEnd/>
                <a:tailEnd/>
              </a:ln>
            </p:spPr>
            <p:txBody>
              <a:bodyPr/>
              <a:lstStyle/>
              <a:p>
                <a:endParaRPr lang="en-US" sz="2133"/>
              </a:p>
            </p:txBody>
          </p:sp>
          <p:sp>
            <p:nvSpPr>
              <p:cNvPr id="117846" name="Rectangle 81"/>
              <p:cNvSpPr>
                <a:spLocks noChangeArrowheads="1"/>
              </p:cNvSpPr>
              <p:nvPr/>
            </p:nvSpPr>
            <p:spPr bwMode="black">
              <a:xfrm>
                <a:off x="1670" y="2951"/>
                <a:ext cx="1000" cy="40"/>
              </a:xfrm>
              <a:prstGeom prst="rect">
                <a:avLst/>
              </a:prstGeom>
              <a:solidFill>
                <a:schemeClr val="tx1"/>
              </a:solidFill>
              <a:ln w="9525">
                <a:solidFill>
                  <a:schemeClr val="tx1"/>
                </a:solidFill>
                <a:miter lim="800000"/>
                <a:headEnd/>
                <a:tailEnd/>
              </a:ln>
            </p:spPr>
            <p:txBody>
              <a:bodyPr/>
              <a:lstStyle/>
              <a:p>
                <a:endParaRPr lang="en-US" sz="2133"/>
              </a:p>
            </p:txBody>
          </p:sp>
          <p:sp>
            <p:nvSpPr>
              <p:cNvPr id="117847" name="Rectangle 82"/>
              <p:cNvSpPr>
                <a:spLocks noChangeArrowheads="1"/>
              </p:cNvSpPr>
              <p:nvPr/>
            </p:nvSpPr>
            <p:spPr bwMode="black">
              <a:xfrm>
                <a:off x="3088" y="2951"/>
                <a:ext cx="1001" cy="40"/>
              </a:xfrm>
              <a:prstGeom prst="rect">
                <a:avLst/>
              </a:prstGeom>
              <a:solidFill>
                <a:schemeClr val="tx1"/>
              </a:solidFill>
              <a:ln w="9525">
                <a:solidFill>
                  <a:schemeClr val="tx1"/>
                </a:solidFill>
                <a:miter lim="800000"/>
                <a:headEnd/>
                <a:tailEnd/>
              </a:ln>
            </p:spPr>
            <p:txBody>
              <a:bodyPr/>
              <a:lstStyle/>
              <a:p>
                <a:endParaRPr lang="en-US" sz="2133"/>
              </a:p>
            </p:txBody>
          </p:sp>
        </p:grpSp>
        <p:sp>
          <p:nvSpPr>
            <p:cNvPr id="117766" name="Text Box 84"/>
            <p:cNvSpPr txBox="1">
              <a:spLocks noChangeArrowheads="1"/>
            </p:cNvSpPr>
            <p:nvPr/>
          </p:nvSpPr>
          <p:spPr bwMode="auto">
            <a:xfrm>
              <a:off x="4378678" y="2016478"/>
              <a:ext cx="603050" cy="365934"/>
            </a:xfrm>
            <a:prstGeom prst="rect">
              <a:avLst/>
            </a:prstGeom>
            <a:noFill/>
            <a:ln w="9525">
              <a:noFill/>
              <a:miter lim="800000"/>
              <a:headEnd/>
              <a:tailEnd/>
            </a:ln>
          </p:spPr>
          <p:txBody>
            <a:bodyPr wrap="none">
              <a:spAutoFit/>
            </a:bodyPr>
            <a:lstStyle/>
            <a:p>
              <a:r>
                <a:rPr lang="en-US" sz="1778"/>
                <a:t>Link</a:t>
              </a:r>
            </a:p>
          </p:txBody>
        </p:sp>
        <p:sp>
          <p:nvSpPr>
            <p:cNvPr id="117767" name="Text Box 85"/>
            <p:cNvSpPr txBox="1">
              <a:spLocks noChangeArrowheads="1"/>
            </p:cNvSpPr>
            <p:nvPr/>
          </p:nvSpPr>
          <p:spPr bwMode="auto">
            <a:xfrm>
              <a:off x="4327879" y="2897011"/>
              <a:ext cx="779381" cy="365934"/>
            </a:xfrm>
            <a:prstGeom prst="rect">
              <a:avLst/>
            </a:prstGeom>
            <a:noFill/>
            <a:ln w="9525">
              <a:noFill/>
              <a:miter lim="800000"/>
              <a:headEnd/>
              <a:tailEnd/>
            </a:ln>
          </p:spPr>
          <p:txBody>
            <a:bodyPr wrap="none">
              <a:spAutoFit/>
            </a:bodyPr>
            <a:lstStyle/>
            <a:p>
              <a:r>
                <a:rPr lang="en-US" sz="1778"/>
                <a:t>Brace</a:t>
              </a:r>
            </a:p>
          </p:txBody>
        </p:sp>
        <p:sp>
          <p:nvSpPr>
            <p:cNvPr id="117768" name="Text Box 86"/>
            <p:cNvSpPr txBox="1">
              <a:spLocks noChangeArrowheads="1"/>
            </p:cNvSpPr>
            <p:nvPr/>
          </p:nvSpPr>
          <p:spPr bwMode="auto">
            <a:xfrm>
              <a:off x="4327879" y="4116211"/>
              <a:ext cx="779381" cy="365934"/>
            </a:xfrm>
            <a:prstGeom prst="rect">
              <a:avLst/>
            </a:prstGeom>
            <a:noFill/>
            <a:ln w="9525">
              <a:noFill/>
              <a:miter lim="800000"/>
              <a:headEnd/>
              <a:tailEnd/>
            </a:ln>
          </p:spPr>
          <p:txBody>
            <a:bodyPr wrap="none">
              <a:spAutoFit/>
            </a:bodyPr>
            <a:lstStyle/>
            <a:p>
              <a:r>
                <a:rPr lang="en-US" sz="1778"/>
                <a:t>Beam</a:t>
              </a:r>
            </a:p>
          </p:txBody>
        </p:sp>
      </p:grpSp>
      <p:sp>
        <p:nvSpPr>
          <p:cNvPr id="117764" name="Rectangle 2"/>
          <p:cNvSpPr>
            <a:spLocks noGrp="1" noChangeArrowheads="1"/>
          </p:cNvSpPr>
          <p:nvPr>
            <p:ph type="title"/>
          </p:nvPr>
        </p:nvSpPr>
        <p:spPr/>
        <p:txBody>
          <a:bodyPr/>
          <a:lstStyle/>
          <a:p>
            <a:r>
              <a:rPr lang="en-US"/>
              <a:t>Eccentrically Braced Frames</a:t>
            </a:r>
            <a:endParaRPr lang="en-US" dirty="0"/>
          </a:p>
        </p:txBody>
      </p:sp>
    </p:spTree>
    <p:extLst>
      <p:ext uri="{BB962C8B-B14F-4D97-AF65-F5344CB8AC3E}">
        <p14:creationId xmlns:p14="http://schemas.microsoft.com/office/powerpoint/2010/main" val="2771431294"/>
      </p:ext>
    </p:extLst>
  </p:cSld>
  <p:clrMapOvr>
    <a:masterClrMapping/>
  </p:clrMapOvr>
</p:sld>
</file>

<file path=ppt/slides/slide10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90" name="Footer Placeholder 3"/>
          <p:cNvSpPr>
            <a:spLocks noGrp="1"/>
          </p:cNvSpPr>
          <p:nvPr>
            <p:ph type="ftr" sz="quarter" idx="10"/>
          </p:nvPr>
        </p:nvSpPr>
        <p:spPr/>
        <p:txBody>
          <a:bodyPr/>
          <a:lstStyle/>
          <a:p>
            <a:r>
              <a:rPr lang="en-US"/>
              <a:t>Instructional Material Complementing FEMA 1051, Design Examples</a:t>
            </a:r>
          </a:p>
        </p:txBody>
      </p:sp>
      <p:sp>
        <p:nvSpPr>
          <p:cNvPr id="191"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103</a:t>
            </a:fld>
            <a:endParaRPr lang="en-US" dirty="0"/>
          </a:p>
        </p:txBody>
      </p:sp>
      <p:grpSp>
        <p:nvGrpSpPr>
          <p:cNvPr id="4" name="Group 3" descr="Eccentrically braced frames:&#10;With links at all levels yielding; With link yielding at the first level only and columns with plastic hinges at that level; With column buckling at the first level; and With brace connections fracturing at the first level and columns with plastic hinges at that level;"/>
          <p:cNvGrpSpPr/>
          <p:nvPr/>
        </p:nvGrpSpPr>
        <p:grpSpPr>
          <a:xfrm>
            <a:off x="4442222" y="2024063"/>
            <a:ext cx="3498058" cy="3162301"/>
            <a:chOff x="4442222" y="2024063"/>
            <a:chExt cx="3498058" cy="3162301"/>
          </a:xfrm>
        </p:grpSpPr>
        <p:grpSp>
          <p:nvGrpSpPr>
            <p:cNvPr id="2" name="Group 113"/>
            <p:cNvGrpSpPr>
              <a:grpSpLocks/>
            </p:cNvGrpSpPr>
            <p:nvPr/>
          </p:nvGrpSpPr>
          <p:grpSpPr bwMode="auto">
            <a:xfrm>
              <a:off x="5938839" y="2059783"/>
              <a:ext cx="979885" cy="1440656"/>
              <a:chOff x="6583363" y="1788886"/>
              <a:chExt cx="1306512" cy="1921102"/>
            </a:xfrm>
          </p:grpSpPr>
          <p:grpSp>
            <p:nvGrpSpPr>
              <p:cNvPr id="104596" name="Group 108"/>
              <p:cNvGrpSpPr>
                <a:grpSpLocks/>
              </p:cNvGrpSpPr>
              <p:nvPr/>
            </p:nvGrpSpPr>
            <p:grpSpPr bwMode="auto">
              <a:xfrm>
                <a:off x="6583363" y="1788886"/>
                <a:ext cx="1306512" cy="1921102"/>
                <a:chOff x="6583363" y="1788886"/>
                <a:chExt cx="1306512" cy="1921102"/>
              </a:xfrm>
            </p:grpSpPr>
            <p:cxnSp>
              <p:nvCxnSpPr>
                <p:cNvPr id="101" name="Straight Connector 100"/>
                <p:cNvCxnSpPr/>
                <p:nvPr/>
              </p:nvCxnSpPr>
              <p:spPr bwMode="auto">
                <a:xfrm flipV="1">
                  <a:off x="7210426" y="3122544"/>
                  <a:ext cx="119062" cy="63508"/>
                </a:xfrm>
                <a:prstGeom prst="line">
                  <a:avLst/>
                </a:prstGeom>
                <a:ln w="6032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04600" name="Group 28"/>
                <p:cNvGrpSpPr>
                  <a:grpSpLocks/>
                </p:cNvGrpSpPr>
                <p:nvPr/>
              </p:nvGrpSpPr>
              <p:grpSpPr bwMode="auto">
                <a:xfrm>
                  <a:off x="6583363" y="3603344"/>
                  <a:ext cx="428393" cy="106644"/>
                  <a:chOff x="1518941" y="4394200"/>
                  <a:chExt cx="1584939" cy="464519"/>
                </a:xfrm>
              </p:grpSpPr>
              <p:cxnSp>
                <p:nvCxnSpPr>
                  <p:cNvPr id="91" name="Straight Connector 90"/>
                  <p:cNvCxnSpPr/>
                  <p:nvPr/>
                </p:nvCxnSpPr>
                <p:spPr>
                  <a:xfrm flipV="1">
                    <a:off x="1518941" y="4409203"/>
                    <a:ext cx="234933" cy="22821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V="1">
                    <a:off x="1607043" y="4402285"/>
                    <a:ext cx="452244" cy="4564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V="1">
                    <a:off x="1906580" y="4402285"/>
                    <a:ext cx="463994" cy="4564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flipV="1">
                    <a:off x="2211993" y="4402285"/>
                    <a:ext cx="458119" cy="4564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V="1">
                    <a:off x="2517406" y="4402285"/>
                    <a:ext cx="458119" cy="4564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flipV="1">
                    <a:off x="1548309" y="4395372"/>
                    <a:ext cx="1556429"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601" name="Group 28"/>
                <p:cNvGrpSpPr>
                  <a:grpSpLocks/>
                </p:cNvGrpSpPr>
                <p:nvPr/>
              </p:nvGrpSpPr>
              <p:grpSpPr bwMode="auto">
                <a:xfrm>
                  <a:off x="7461482" y="3603344"/>
                  <a:ext cx="428393" cy="106644"/>
                  <a:chOff x="1518941" y="4394200"/>
                  <a:chExt cx="1584939" cy="464519"/>
                </a:xfrm>
              </p:grpSpPr>
              <p:cxnSp>
                <p:nvCxnSpPr>
                  <p:cNvPr id="85" name="Straight Connector 84"/>
                  <p:cNvCxnSpPr/>
                  <p:nvPr/>
                </p:nvCxnSpPr>
                <p:spPr>
                  <a:xfrm flipV="1">
                    <a:off x="1518083" y="4409203"/>
                    <a:ext cx="229058" cy="22821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a:xfrm flipV="1">
                    <a:off x="1606181" y="4402285"/>
                    <a:ext cx="452248" cy="4564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7" name="Straight Connector 86"/>
                  <p:cNvCxnSpPr/>
                  <p:nvPr/>
                </p:nvCxnSpPr>
                <p:spPr>
                  <a:xfrm flipV="1">
                    <a:off x="1905722" y="4402285"/>
                    <a:ext cx="458119" cy="4564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8" name="Straight Connector 87"/>
                  <p:cNvCxnSpPr/>
                  <p:nvPr/>
                </p:nvCxnSpPr>
                <p:spPr>
                  <a:xfrm flipV="1">
                    <a:off x="2211135" y="4402285"/>
                    <a:ext cx="458119" cy="4564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9" name="Straight Connector 88"/>
                  <p:cNvCxnSpPr/>
                  <p:nvPr/>
                </p:nvCxnSpPr>
                <p:spPr>
                  <a:xfrm flipV="1">
                    <a:off x="2516548" y="4402285"/>
                    <a:ext cx="458119" cy="4564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0" name="Straight Connector 89"/>
                  <p:cNvCxnSpPr/>
                  <p:nvPr/>
                </p:nvCxnSpPr>
                <p:spPr>
                  <a:xfrm flipV="1">
                    <a:off x="1547447" y="4395372"/>
                    <a:ext cx="1556433"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602" name="Group 102"/>
                <p:cNvGrpSpPr>
                  <a:grpSpLocks/>
                </p:cNvGrpSpPr>
                <p:nvPr/>
              </p:nvGrpSpPr>
              <p:grpSpPr bwMode="auto">
                <a:xfrm rot="249623">
                  <a:off x="6825602" y="1835454"/>
                  <a:ext cx="423900" cy="1778616"/>
                  <a:chOff x="6786563" y="1844059"/>
                  <a:chExt cx="423900" cy="1778616"/>
                </a:xfrm>
              </p:grpSpPr>
              <p:cxnSp>
                <p:nvCxnSpPr>
                  <p:cNvPr id="97" name="Straight Connector 96"/>
                  <p:cNvCxnSpPr/>
                  <p:nvPr/>
                </p:nvCxnSpPr>
                <p:spPr bwMode="auto">
                  <a:xfrm>
                    <a:off x="6804114" y="3184094"/>
                    <a:ext cx="406400" cy="1587"/>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bwMode="auto">
                  <a:xfrm flipV="1">
                    <a:off x="6814983" y="3177925"/>
                    <a:ext cx="395288" cy="444552"/>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bwMode="auto">
                  <a:xfrm>
                    <a:off x="6791573" y="1821980"/>
                    <a:ext cx="0" cy="1782974"/>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bwMode="auto">
                  <a:xfrm>
                    <a:off x="6786455" y="2306660"/>
                    <a:ext cx="406400" cy="1587"/>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flipV="1">
                    <a:off x="6797326" y="2300491"/>
                    <a:ext cx="395287" cy="444552"/>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5" name="Straight Connector 74"/>
                  <p:cNvCxnSpPr/>
                  <p:nvPr/>
                </p:nvCxnSpPr>
                <p:spPr bwMode="auto">
                  <a:xfrm>
                    <a:off x="6786536" y="1848192"/>
                    <a:ext cx="406400" cy="1587"/>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bwMode="auto">
                  <a:xfrm flipV="1">
                    <a:off x="6793865" y="1815218"/>
                    <a:ext cx="395287" cy="444552"/>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bwMode="auto">
                  <a:xfrm>
                    <a:off x="6792074" y="2712181"/>
                    <a:ext cx="406400" cy="158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bwMode="auto">
                  <a:xfrm flipV="1">
                    <a:off x="6803063" y="2707711"/>
                    <a:ext cx="392113" cy="444552"/>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603" name="Group 101"/>
                <p:cNvGrpSpPr>
                  <a:grpSpLocks/>
                </p:cNvGrpSpPr>
                <p:nvPr/>
              </p:nvGrpSpPr>
              <p:grpSpPr bwMode="auto">
                <a:xfrm rot="249623">
                  <a:off x="7329840" y="1801516"/>
                  <a:ext cx="412788" cy="1778616"/>
                  <a:chOff x="7285907" y="1849443"/>
                  <a:chExt cx="412788" cy="1778616"/>
                </a:xfrm>
              </p:grpSpPr>
              <p:cxnSp>
                <p:nvCxnSpPr>
                  <p:cNvPr id="99" name="Straight Connector 98"/>
                  <p:cNvCxnSpPr/>
                  <p:nvPr/>
                </p:nvCxnSpPr>
                <p:spPr bwMode="auto">
                  <a:xfrm flipH="1" flipV="1">
                    <a:off x="7282007" y="3173106"/>
                    <a:ext cx="395288" cy="435026"/>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bwMode="auto">
                  <a:xfrm>
                    <a:off x="7280136" y="3167950"/>
                    <a:ext cx="39370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auto">
                  <a:xfrm>
                    <a:off x="7649388" y="1842818"/>
                    <a:ext cx="0" cy="174486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bwMode="auto">
                  <a:xfrm flipH="1" flipV="1">
                    <a:off x="7262537" y="2289502"/>
                    <a:ext cx="393700" cy="441377"/>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bwMode="auto">
                  <a:xfrm>
                    <a:off x="7262707" y="2293682"/>
                    <a:ext cx="39370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bwMode="auto">
                  <a:xfrm flipH="1" flipV="1">
                    <a:off x="7261378" y="1835842"/>
                    <a:ext cx="395288" cy="441377"/>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bwMode="auto">
                  <a:xfrm>
                    <a:off x="7258381" y="1840252"/>
                    <a:ext cx="395288"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bwMode="auto">
                  <a:xfrm flipH="1" flipV="1">
                    <a:off x="7285456" y="2735098"/>
                    <a:ext cx="395288" cy="442964"/>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bwMode="auto">
                  <a:xfrm>
                    <a:off x="7271865" y="2725950"/>
                    <a:ext cx="395288"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06" name="Straight Connector 105"/>
                <p:cNvCxnSpPr/>
                <p:nvPr/>
              </p:nvCxnSpPr>
              <p:spPr bwMode="auto">
                <a:xfrm flipV="1">
                  <a:off x="7237412" y="2689105"/>
                  <a:ext cx="119063" cy="63508"/>
                </a:xfrm>
                <a:prstGeom prst="line">
                  <a:avLst/>
                </a:prstGeom>
                <a:ln w="603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7" name="Straight Connector 106"/>
                <p:cNvCxnSpPr/>
                <p:nvPr/>
              </p:nvCxnSpPr>
              <p:spPr bwMode="auto">
                <a:xfrm flipV="1">
                  <a:off x="7296150" y="1788886"/>
                  <a:ext cx="119062" cy="63508"/>
                </a:xfrm>
                <a:prstGeom prst="line">
                  <a:avLst/>
                </a:prstGeom>
                <a:ln w="603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08" name="Straight Connector 107"/>
                <p:cNvCxnSpPr/>
                <p:nvPr/>
              </p:nvCxnSpPr>
              <p:spPr bwMode="auto">
                <a:xfrm flipV="1">
                  <a:off x="7258050" y="2242965"/>
                  <a:ext cx="119062" cy="61920"/>
                </a:xfrm>
                <a:prstGeom prst="line">
                  <a:avLst/>
                </a:prstGeom>
                <a:ln w="6032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12" name="Oval 111"/>
              <p:cNvSpPr>
                <a:spLocks noChangeAspect="1"/>
              </p:cNvSpPr>
              <p:nvPr/>
            </p:nvSpPr>
            <p:spPr bwMode="auto">
              <a:xfrm>
                <a:off x="6721476" y="3482949"/>
                <a:ext cx="131762" cy="13336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113" name="Oval 112"/>
              <p:cNvSpPr>
                <a:spLocks noChangeAspect="1"/>
              </p:cNvSpPr>
              <p:nvPr/>
            </p:nvSpPr>
            <p:spPr bwMode="auto">
              <a:xfrm>
                <a:off x="7588250" y="3482949"/>
                <a:ext cx="131762" cy="133366"/>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grpSp>
          <p:nvGrpSpPr>
            <p:cNvPr id="9" name="Group 201"/>
            <p:cNvGrpSpPr>
              <a:grpSpLocks/>
            </p:cNvGrpSpPr>
            <p:nvPr/>
          </p:nvGrpSpPr>
          <p:grpSpPr bwMode="auto">
            <a:xfrm>
              <a:off x="4442222" y="3751661"/>
              <a:ext cx="979884" cy="1434703"/>
              <a:chOff x="5120634" y="3747538"/>
              <a:chExt cx="1306512" cy="1913371"/>
            </a:xfrm>
          </p:grpSpPr>
          <p:cxnSp>
            <p:nvCxnSpPr>
              <p:cNvPr id="119" name="Straight Connector 118"/>
              <p:cNvCxnSpPr/>
              <p:nvPr/>
            </p:nvCxnSpPr>
            <p:spPr bwMode="auto">
              <a:xfrm flipV="1">
                <a:off x="5747696" y="5073401"/>
                <a:ext cx="119063" cy="63514"/>
              </a:xfrm>
              <a:prstGeom prst="line">
                <a:avLst/>
              </a:prstGeom>
              <a:ln w="60325">
                <a:solidFill>
                  <a:srgbClr val="FF0000"/>
                </a:solidFill>
              </a:ln>
            </p:spPr>
            <p:style>
              <a:lnRef idx="1">
                <a:schemeClr val="accent1"/>
              </a:lnRef>
              <a:fillRef idx="0">
                <a:schemeClr val="accent1"/>
              </a:fillRef>
              <a:effectRef idx="0">
                <a:schemeClr val="accent1"/>
              </a:effectRef>
              <a:fontRef idx="minor">
                <a:schemeClr val="tx1"/>
              </a:fontRef>
            </p:style>
          </p:cxnSp>
          <p:grpSp>
            <p:nvGrpSpPr>
              <p:cNvPr id="104550" name="Group 28"/>
              <p:cNvGrpSpPr>
                <a:grpSpLocks/>
              </p:cNvGrpSpPr>
              <p:nvPr/>
            </p:nvGrpSpPr>
            <p:grpSpPr bwMode="auto">
              <a:xfrm>
                <a:off x="5120634" y="5554265"/>
                <a:ext cx="428393" cy="106644"/>
                <a:chOff x="1518941" y="4394200"/>
                <a:chExt cx="1584939" cy="464519"/>
              </a:xfrm>
            </p:grpSpPr>
            <p:cxnSp>
              <p:nvCxnSpPr>
                <p:cNvPr id="151" name="Straight Connector 150"/>
                <p:cNvCxnSpPr/>
                <p:nvPr/>
              </p:nvCxnSpPr>
              <p:spPr>
                <a:xfrm flipV="1">
                  <a:off x="1518941" y="4409157"/>
                  <a:ext cx="234933" cy="22823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flipV="1">
                  <a:off x="1607039" y="4402238"/>
                  <a:ext cx="452248" cy="45648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flipV="1">
                  <a:off x="1906580" y="4402238"/>
                  <a:ext cx="463991" cy="45648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4" name="Straight Connector 153"/>
                <p:cNvCxnSpPr/>
                <p:nvPr/>
              </p:nvCxnSpPr>
              <p:spPr>
                <a:xfrm flipV="1">
                  <a:off x="2211993" y="4402238"/>
                  <a:ext cx="458119" cy="45648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flipV="1">
                  <a:off x="2517406" y="4402238"/>
                  <a:ext cx="458119" cy="45648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flipV="1">
                  <a:off x="1548306" y="4395324"/>
                  <a:ext cx="1556433"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551" name="Group 28"/>
              <p:cNvGrpSpPr>
                <a:grpSpLocks/>
              </p:cNvGrpSpPr>
              <p:nvPr/>
            </p:nvGrpSpPr>
            <p:grpSpPr bwMode="auto">
              <a:xfrm>
                <a:off x="5998753" y="5554265"/>
                <a:ext cx="428393" cy="106644"/>
                <a:chOff x="1518941" y="4394200"/>
                <a:chExt cx="1584939" cy="464519"/>
              </a:xfrm>
            </p:grpSpPr>
            <p:cxnSp>
              <p:nvCxnSpPr>
                <p:cNvPr id="145" name="Straight Connector 144"/>
                <p:cNvCxnSpPr/>
                <p:nvPr/>
              </p:nvCxnSpPr>
              <p:spPr>
                <a:xfrm flipV="1">
                  <a:off x="1518083" y="4409157"/>
                  <a:ext cx="229061" cy="228238"/>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flipV="1">
                  <a:off x="1606184" y="4402238"/>
                  <a:ext cx="452244" cy="45648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flipV="1">
                  <a:off x="1905722" y="4402238"/>
                  <a:ext cx="458119" cy="45648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a:xfrm flipV="1">
                  <a:off x="2211135" y="4402238"/>
                  <a:ext cx="458119" cy="45648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flipV="1">
                  <a:off x="2516548" y="4402238"/>
                  <a:ext cx="458119" cy="45648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flipV="1">
                  <a:off x="1547451" y="4395324"/>
                  <a:ext cx="1556429"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36" name="Straight Connector 135"/>
              <p:cNvCxnSpPr/>
              <p:nvPr/>
            </p:nvCxnSpPr>
            <p:spPr bwMode="auto">
              <a:xfrm rot="249623">
                <a:off x="5347646" y="5125801"/>
                <a:ext cx="406400" cy="1587"/>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bwMode="auto">
              <a:xfrm rot="249623" flipV="1">
                <a:off x="5342884" y="5121037"/>
                <a:ext cx="395287" cy="443013"/>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bwMode="auto">
              <a:xfrm rot="249623">
                <a:off x="5333359" y="5103571"/>
                <a:ext cx="0" cy="457304"/>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7" name="Straight Connector 126"/>
              <p:cNvCxnSpPr/>
              <p:nvPr/>
            </p:nvCxnSpPr>
            <p:spPr bwMode="auto">
              <a:xfrm rot="249623" flipH="1" flipV="1">
                <a:off x="5836596" y="5086104"/>
                <a:ext cx="395288" cy="444601"/>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bwMode="auto">
              <a:xfrm rot="249623">
                <a:off x="5852471" y="5089279"/>
                <a:ext cx="395288"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bwMode="auto">
              <a:xfrm rot="249623">
                <a:off x="6216009" y="5090868"/>
                <a:ext cx="0" cy="457304"/>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117" name="Oval 116"/>
              <p:cNvSpPr>
                <a:spLocks noChangeAspect="1"/>
              </p:cNvSpPr>
              <p:nvPr/>
            </p:nvSpPr>
            <p:spPr bwMode="auto">
              <a:xfrm>
                <a:off x="5258746" y="5433845"/>
                <a:ext cx="131763" cy="13338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118" name="Oval 117"/>
              <p:cNvSpPr>
                <a:spLocks noChangeAspect="1"/>
              </p:cNvSpPr>
              <p:nvPr/>
            </p:nvSpPr>
            <p:spPr bwMode="auto">
              <a:xfrm>
                <a:off x="6125521" y="5433845"/>
                <a:ext cx="131763" cy="13338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nvGrpSpPr>
              <p:cNvPr id="104560" name="Group 198"/>
              <p:cNvGrpSpPr>
                <a:grpSpLocks/>
              </p:cNvGrpSpPr>
              <p:nvPr/>
            </p:nvGrpSpPr>
            <p:grpSpPr bwMode="auto">
              <a:xfrm>
                <a:off x="5332431" y="3747538"/>
                <a:ext cx="904330" cy="1378566"/>
                <a:chOff x="8728356" y="4139654"/>
                <a:chExt cx="904330" cy="1378566"/>
              </a:xfrm>
            </p:grpSpPr>
            <p:cxnSp>
              <p:nvCxnSpPr>
                <p:cNvPr id="159" name="Straight Connector 158"/>
                <p:cNvCxnSpPr/>
                <p:nvPr/>
              </p:nvCxnSpPr>
              <p:spPr bwMode="auto">
                <a:xfrm>
                  <a:off x="8738809" y="4146005"/>
                  <a:ext cx="0" cy="1371911"/>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bwMode="auto">
                <a:xfrm>
                  <a:off x="9616696" y="4146005"/>
                  <a:ext cx="0" cy="1371911"/>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4565" name="Group 197"/>
                <p:cNvGrpSpPr>
                  <a:grpSpLocks/>
                </p:cNvGrpSpPr>
                <p:nvPr/>
              </p:nvGrpSpPr>
              <p:grpSpPr bwMode="auto">
                <a:xfrm>
                  <a:off x="8728356" y="4139654"/>
                  <a:ext cx="904330" cy="1340466"/>
                  <a:chOff x="8728356" y="4139654"/>
                  <a:chExt cx="904330" cy="1340466"/>
                </a:xfrm>
              </p:grpSpPr>
              <p:grpSp>
                <p:nvGrpSpPr>
                  <p:cNvPr id="104566" name="Group 162"/>
                  <p:cNvGrpSpPr>
                    <a:grpSpLocks/>
                  </p:cNvGrpSpPr>
                  <p:nvPr/>
                </p:nvGrpSpPr>
                <p:grpSpPr bwMode="auto">
                  <a:xfrm>
                    <a:off x="8728356" y="4596849"/>
                    <a:ext cx="894922" cy="448918"/>
                    <a:chOff x="6634163" y="2148854"/>
                    <a:chExt cx="894922" cy="448918"/>
                  </a:xfrm>
                </p:grpSpPr>
                <p:cxnSp>
                  <p:nvCxnSpPr>
                    <p:cNvPr id="176" name="Straight Connector 175"/>
                    <p:cNvCxnSpPr/>
                    <p:nvPr/>
                  </p:nvCxnSpPr>
                  <p:spPr bwMode="auto">
                    <a:xfrm>
                      <a:off x="6633503" y="2153726"/>
                      <a:ext cx="406400" cy="158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7" name="Straight Connector 176"/>
                    <p:cNvCxnSpPr/>
                    <p:nvPr/>
                  </p:nvCxnSpPr>
                  <p:spPr bwMode="auto">
                    <a:xfrm flipV="1">
                      <a:off x="6644616" y="2148963"/>
                      <a:ext cx="395287" cy="444601"/>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8" name="Straight Connector 177"/>
                    <p:cNvCxnSpPr/>
                    <p:nvPr/>
                  </p:nvCxnSpPr>
                  <p:spPr bwMode="auto">
                    <a:xfrm flipH="1" flipV="1">
                      <a:off x="7133566" y="2153726"/>
                      <a:ext cx="395287" cy="444601"/>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9" name="Straight Connector 178"/>
                    <p:cNvCxnSpPr/>
                    <p:nvPr/>
                  </p:nvCxnSpPr>
                  <p:spPr bwMode="auto">
                    <a:xfrm>
                      <a:off x="7133566" y="2155314"/>
                      <a:ext cx="395287"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0" name="Straight Connector 179"/>
                    <p:cNvCxnSpPr/>
                    <p:nvPr/>
                  </p:nvCxnSpPr>
                  <p:spPr bwMode="auto">
                    <a:xfrm flipV="1">
                      <a:off x="7039903" y="2155314"/>
                      <a:ext cx="93663"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567" name="Group 163"/>
                  <p:cNvGrpSpPr>
                    <a:grpSpLocks/>
                  </p:cNvGrpSpPr>
                  <p:nvPr/>
                </p:nvGrpSpPr>
                <p:grpSpPr bwMode="auto">
                  <a:xfrm>
                    <a:off x="8728356" y="4139654"/>
                    <a:ext cx="894922" cy="448918"/>
                    <a:chOff x="6634163" y="2148854"/>
                    <a:chExt cx="894922" cy="448918"/>
                  </a:xfrm>
                </p:grpSpPr>
                <p:cxnSp>
                  <p:nvCxnSpPr>
                    <p:cNvPr id="171" name="Straight Connector 170"/>
                    <p:cNvCxnSpPr/>
                    <p:nvPr/>
                  </p:nvCxnSpPr>
                  <p:spPr bwMode="auto">
                    <a:xfrm>
                      <a:off x="6633503" y="2153617"/>
                      <a:ext cx="406400" cy="158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bwMode="auto">
                    <a:xfrm flipV="1">
                      <a:off x="6644616" y="2148854"/>
                      <a:ext cx="395287" cy="444601"/>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bwMode="auto">
                    <a:xfrm flipH="1" flipV="1">
                      <a:off x="7133566" y="2153617"/>
                      <a:ext cx="395287" cy="444601"/>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bwMode="auto">
                    <a:xfrm>
                      <a:off x="7133566" y="2155205"/>
                      <a:ext cx="395287"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5" name="Straight Connector 174"/>
                    <p:cNvCxnSpPr/>
                    <p:nvPr/>
                  </p:nvCxnSpPr>
                  <p:spPr bwMode="auto">
                    <a:xfrm flipV="1">
                      <a:off x="7039903" y="2155205"/>
                      <a:ext cx="93663"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568" name="Group 164"/>
                  <p:cNvGrpSpPr>
                    <a:grpSpLocks/>
                  </p:cNvGrpSpPr>
                  <p:nvPr/>
                </p:nvGrpSpPr>
                <p:grpSpPr bwMode="auto">
                  <a:xfrm>
                    <a:off x="8737764" y="5031202"/>
                    <a:ext cx="894922" cy="448918"/>
                    <a:chOff x="6634163" y="2148854"/>
                    <a:chExt cx="894922" cy="448918"/>
                  </a:xfrm>
                </p:grpSpPr>
                <p:cxnSp>
                  <p:nvCxnSpPr>
                    <p:cNvPr id="166" name="Straight Connector 165"/>
                    <p:cNvCxnSpPr/>
                    <p:nvPr/>
                  </p:nvCxnSpPr>
                  <p:spPr bwMode="auto">
                    <a:xfrm>
                      <a:off x="6633620" y="2152859"/>
                      <a:ext cx="406400" cy="1587"/>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bwMode="auto">
                    <a:xfrm flipV="1">
                      <a:off x="6644733" y="2148095"/>
                      <a:ext cx="395287" cy="444601"/>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bwMode="auto">
                    <a:xfrm flipH="1" flipV="1">
                      <a:off x="7133683" y="2152859"/>
                      <a:ext cx="395287" cy="444601"/>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9" name="Straight Connector 168"/>
                    <p:cNvCxnSpPr/>
                    <p:nvPr/>
                  </p:nvCxnSpPr>
                  <p:spPr bwMode="auto">
                    <a:xfrm>
                      <a:off x="7133683" y="2154446"/>
                      <a:ext cx="395287"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bwMode="auto">
                    <a:xfrm flipV="1">
                      <a:off x="7040020" y="2154446"/>
                      <a:ext cx="93663"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grpSp>
          <p:sp>
            <p:nvSpPr>
              <p:cNvPr id="200" name="Oval 199"/>
              <p:cNvSpPr>
                <a:spLocks noChangeAspect="1"/>
              </p:cNvSpPr>
              <p:nvPr/>
            </p:nvSpPr>
            <p:spPr bwMode="auto">
              <a:xfrm>
                <a:off x="5303196" y="5124212"/>
                <a:ext cx="131763" cy="13338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201" name="Oval 200"/>
              <p:cNvSpPr>
                <a:spLocks noChangeAspect="1"/>
              </p:cNvSpPr>
              <p:nvPr/>
            </p:nvSpPr>
            <p:spPr bwMode="auto">
              <a:xfrm>
                <a:off x="6171559" y="5124212"/>
                <a:ext cx="131762" cy="13338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grpSp>
          <p:nvGrpSpPr>
            <p:cNvPr id="17" name="Group 202"/>
            <p:cNvGrpSpPr>
              <a:grpSpLocks/>
            </p:cNvGrpSpPr>
            <p:nvPr/>
          </p:nvGrpSpPr>
          <p:grpSpPr bwMode="auto">
            <a:xfrm>
              <a:off x="6960395" y="3707606"/>
              <a:ext cx="979885" cy="1434704"/>
              <a:chOff x="5120634" y="3747538"/>
              <a:chExt cx="1306512" cy="1913371"/>
            </a:xfrm>
          </p:grpSpPr>
          <p:grpSp>
            <p:nvGrpSpPr>
              <p:cNvPr id="104504" name="Group 28"/>
              <p:cNvGrpSpPr>
                <a:grpSpLocks/>
              </p:cNvGrpSpPr>
              <p:nvPr/>
            </p:nvGrpSpPr>
            <p:grpSpPr bwMode="auto">
              <a:xfrm>
                <a:off x="5120634" y="5554265"/>
                <a:ext cx="428393" cy="106644"/>
                <a:chOff x="1518941" y="4394200"/>
                <a:chExt cx="1584939" cy="464519"/>
              </a:xfrm>
            </p:grpSpPr>
            <p:cxnSp>
              <p:nvCxnSpPr>
                <p:cNvPr id="245" name="Straight Connector 244"/>
                <p:cNvCxnSpPr/>
                <p:nvPr/>
              </p:nvCxnSpPr>
              <p:spPr>
                <a:xfrm flipV="1">
                  <a:off x="1518941" y="4409152"/>
                  <a:ext cx="234933" cy="22824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flipV="1">
                  <a:off x="1607043" y="4402238"/>
                  <a:ext cx="452244" cy="45648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flipV="1">
                  <a:off x="1906580" y="4402238"/>
                  <a:ext cx="463994" cy="45648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flipV="1">
                  <a:off x="2211993" y="4402238"/>
                  <a:ext cx="458119" cy="45648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9" name="Straight Connector 248"/>
                <p:cNvCxnSpPr/>
                <p:nvPr/>
              </p:nvCxnSpPr>
              <p:spPr>
                <a:xfrm flipV="1">
                  <a:off x="2517406" y="4402238"/>
                  <a:ext cx="458119" cy="45648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flipV="1">
                  <a:off x="1548309" y="4395320"/>
                  <a:ext cx="1556429"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505" name="Group 28"/>
              <p:cNvGrpSpPr>
                <a:grpSpLocks/>
              </p:cNvGrpSpPr>
              <p:nvPr/>
            </p:nvGrpSpPr>
            <p:grpSpPr bwMode="auto">
              <a:xfrm>
                <a:off x="5998753" y="5554265"/>
                <a:ext cx="428393" cy="106644"/>
                <a:chOff x="1518941" y="4394200"/>
                <a:chExt cx="1584939" cy="464519"/>
              </a:xfrm>
            </p:grpSpPr>
            <p:cxnSp>
              <p:nvCxnSpPr>
                <p:cNvPr id="239" name="Straight Connector 238"/>
                <p:cNvCxnSpPr/>
                <p:nvPr/>
              </p:nvCxnSpPr>
              <p:spPr>
                <a:xfrm flipV="1">
                  <a:off x="1518083" y="4409152"/>
                  <a:ext cx="229058" cy="22824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0" name="Straight Connector 239"/>
                <p:cNvCxnSpPr/>
                <p:nvPr/>
              </p:nvCxnSpPr>
              <p:spPr>
                <a:xfrm flipV="1">
                  <a:off x="1606181" y="4402238"/>
                  <a:ext cx="452248" cy="45648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a:xfrm flipV="1">
                  <a:off x="1905722" y="4402238"/>
                  <a:ext cx="458119" cy="45648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a:xfrm flipV="1">
                  <a:off x="2211135" y="4402238"/>
                  <a:ext cx="458119" cy="45648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3" name="Straight Connector 242"/>
                <p:cNvCxnSpPr/>
                <p:nvPr/>
              </p:nvCxnSpPr>
              <p:spPr>
                <a:xfrm flipV="1">
                  <a:off x="2516548" y="4402238"/>
                  <a:ext cx="458119" cy="45648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flipV="1">
                  <a:off x="1547447" y="4395320"/>
                  <a:ext cx="1556433"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08" name="Straight Connector 207"/>
              <p:cNvCxnSpPr/>
              <p:nvPr/>
            </p:nvCxnSpPr>
            <p:spPr bwMode="auto">
              <a:xfrm flipV="1">
                <a:off x="5327009" y="5251241"/>
                <a:ext cx="671512" cy="29851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bwMode="auto">
              <a:xfrm rot="249623">
                <a:off x="5333359" y="5103570"/>
                <a:ext cx="0" cy="457303"/>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bwMode="auto">
              <a:xfrm flipH="1" flipV="1">
                <a:off x="5690547" y="5251241"/>
                <a:ext cx="523875" cy="292166"/>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1" name="Straight Connector 210"/>
              <p:cNvCxnSpPr/>
              <p:nvPr/>
            </p:nvCxnSpPr>
            <p:spPr bwMode="auto">
              <a:xfrm flipV="1">
                <a:off x="5341297" y="5103570"/>
                <a:ext cx="904874"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bwMode="auto">
              <a:xfrm rot="249623">
                <a:off x="6216008" y="5090867"/>
                <a:ext cx="0" cy="457303"/>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213" name="Oval 212"/>
              <p:cNvSpPr>
                <a:spLocks noChangeAspect="1"/>
              </p:cNvSpPr>
              <p:nvPr/>
            </p:nvSpPr>
            <p:spPr bwMode="auto">
              <a:xfrm>
                <a:off x="5258747" y="5433845"/>
                <a:ext cx="131762" cy="13338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214" name="Oval 213"/>
              <p:cNvSpPr>
                <a:spLocks noChangeAspect="1"/>
              </p:cNvSpPr>
              <p:nvPr/>
            </p:nvSpPr>
            <p:spPr bwMode="auto">
              <a:xfrm>
                <a:off x="6125521" y="5433845"/>
                <a:ext cx="131762" cy="13338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nvGrpSpPr>
              <p:cNvPr id="104513" name="Group 214"/>
              <p:cNvGrpSpPr>
                <a:grpSpLocks/>
              </p:cNvGrpSpPr>
              <p:nvPr/>
            </p:nvGrpSpPr>
            <p:grpSpPr bwMode="auto">
              <a:xfrm>
                <a:off x="5332431" y="3747538"/>
                <a:ext cx="904330" cy="1378566"/>
                <a:chOff x="8728356" y="4139654"/>
                <a:chExt cx="904330" cy="1378566"/>
              </a:xfrm>
            </p:grpSpPr>
            <p:cxnSp>
              <p:nvCxnSpPr>
                <p:cNvPr id="218" name="Straight Connector 217"/>
                <p:cNvCxnSpPr/>
                <p:nvPr/>
              </p:nvCxnSpPr>
              <p:spPr bwMode="auto">
                <a:xfrm>
                  <a:off x="8738809" y="4146005"/>
                  <a:ext cx="0" cy="137191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9" name="Straight Connector 218"/>
                <p:cNvCxnSpPr/>
                <p:nvPr/>
              </p:nvCxnSpPr>
              <p:spPr bwMode="auto">
                <a:xfrm>
                  <a:off x="9616696" y="4146005"/>
                  <a:ext cx="0" cy="137191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4518" name="Group 219"/>
                <p:cNvGrpSpPr>
                  <a:grpSpLocks/>
                </p:cNvGrpSpPr>
                <p:nvPr/>
              </p:nvGrpSpPr>
              <p:grpSpPr bwMode="auto">
                <a:xfrm>
                  <a:off x="8728356" y="4139654"/>
                  <a:ext cx="904330" cy="1340466"/>
                  <a:chOff x="8728356" y="4139654"/>
                  <a:chExt cx="904330" cy="1340466"/>
                </a:xfrm>
              </p:grpSpPr>
              <p:grpSp>
                <p:nvGrpSpPr>
                  <p:cNvPr id="104519" name="Group 220"/>
                  <p:cNvGrpSpPr>
                    <a:grpSpLocks/>
                  </p:cNvGrpSpPr>
                  <p:nvPr/>
                </p:nvGrpSpPr>
                <p:grpSpPr bwMode="auto">
                  <a:xfrm>
                    <a:off x="8728356" y="4596849"/>
                    <a:ext cx="894922" cy="448918"/>
                    <a:chOff x="6634163" y="2148854"/>
                    <a:chExt cx="894922" cy="448918"/>
                  </a:xfrm>
                </p:grpSpPr>
                <p:cxnSp>
                  <p:nvCxnSpPr>
                    <p:cNvPr id="234" name="Straight Connector 233"/>
                    <p:cNvCxnSpPr/>
                    <p:nvPr/>
                  </p:nvCxnSpPr>
                  <p:spPr bwMode="auto">
                    <a:xfrm>
                      <a:off x="6633504" y="2153726"/>
                      <a:ext cx="406400" cy="1587"/>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5" name="Straight Connector 234"/>
                    <p:cNvCxnSpPr/>
                    <p:nvPr/>
                  </p:nvCxnSpPr>
                  <p:spPr bwMode="auto">
                    <a:xfrm flipV="1">
                      <a:off x="6644616" y="2148962"/>
                      <a:ext cx="395288" cy="4446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6" name="Straight Connector 235"/>
                    <p:cNvCxnSpPr/>
                    <p:nvPr/>
                  </p:nvCxnSpPr>
                  <p:spPr bwMode="auto">
                    <a:xfrm flipH="1" flipV="1">
                      <a:off x="7133565" y="2153726"/>
                      <a:ext cx="395288" cy="4446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7" name="Straight Connector 236"/>
                    <p:cNvCxnSpPr/>
                    <p:nvPr/>
                  </p:nvCxnSpPr>
                  <p:spPr bwMode="auto">
                    <a:xfrm>
                      <a:off x="7133565" y="2155313"/>
                      <a:ext cx="395288"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8" name="Straight Connector 237"/>
                    <p:cNvCxnSpPr/>
                    <p:nvPr/>
                  </p:nvCxnSpPr>
                  <p:spPr bwMode="auto">
                    <a:xfrm flipV="1">
                      <a:off x="7039904" y="2155313"/>
                      <a:ext cx="93662"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520" name="Group 221"/>
                  <p:cNvGrpSpPr>
                    <a:grpSpLocks/>
                  </p:cNvGrpSpPr>
                  <p:nvPr/>
                </p:nvGrpSpPr>
                <p:grpSpPr bwMode="auto">
                  <a:xfrm>
                    <a:off x="8728356" y="4139654"/>
                    <a:ext cx="894922" cy="448918"/>
                    <a:chOff x="6634163" y="2148854"/>
                    <a:chExt cx="894922" cy="448918"/>
                  </a:xfrm>
                </p:grpSpPr>
                <p:cxnSp>
                  <p:nvCxnSpPr>
                    <p:cNvPr id="229" name="Straight Connector 228"/>
                    <p:cNvCxnSpPr/>
                    <p:nvPr/>
                  </p:nvCxnSpPr>
                  <p:spPr bwMode="auto">
                    <a:xfrm>
                      <a:off x="6633504" y="2153618"/>
                      <a:ext cx="406400" cy="1587"/>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bwMode="auto">
                    <a:xfrm flipV="1">
                      <a:off x="6644616" y="2148854"/>
                      <a:ext cx="395288" cy="4446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1" name="Straight Connector 230"/>
                    <p:cNvCxnSpPr/>
                    <p:nvPr/>
                  </p:nvCxnSpPr>
                  <p:spPr bwMode="auto">
                    <a:xfrm flipH="1" flipV="1">
                      <a:off x="7133565" y="2153618"/>
                      <a:ext cx="395288" cy="4446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2" name="Straight Connector 231"/>
                    <p:cNvCxnSpPr/>
                    <p:nvPr/>
                  </p:nvCxnSpPr>
                  <p:spPr bwMode="auto">
                    <a:xfrm>
                      <a:off x="7133565" y="2155205"/>
                      <a:ext cx="395288"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3" name="Straight Connector 232"/>
                    <p:cNvCxnSpPr/>
                    <p:nvPr/>
                  </p:nvCxnSpPr>
                  <p:spPr bwMode="auto">
                    <a:xfrm flipV="1">
                      <a:off x="7039904" y="2155205"/>
                      <a:ext cx="93662"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521" name="Group 222"/>
                  <p:cNvGrpSpPr>
                    <a:grpSpLocks/>
                  </p:cNvGrpSpPr>
                  <p:nvPr/>
                </p:nvGrpSpPr>
                <p:grpSpPr bwMode="auto">
                  <a:xfrm>
                    <a:off x="8737764" y="5031202"/>
                    <a:ext cx="894922" cy="448918"/>
                    <a:chOff x="6634163" y="2148854"/>
                    <a:chExt cx="894922" cy="448918"/>
                  </a:xfrm>
                </p:grpSpPr>
                <p:cxnSp>
                  <p:nvCxnSpPr>
                    <p:cNvPr id="224" name="Straight Connector 223"/>
                    <p:cNvCxnSpPr/>
                    <p:nvPr/>
                  </p:nvCxnSpPr>
                  <p:spPr bwMode="auto">
                    <a:xfrm>
                      <a:off x="6633621" y="2152859"/>
                      <a:ext cx="406400" cy="158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bwMode="auto">
                    <a:xfrm flipV="1">
                      <a:off x="6644733" y="2148096"/>
                      <a:ext cx="395288" cy="4446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bwMode="auto">
                    <a:xfrm flipH="1" flipV="1">
                      <a:off x="7133682" y="2152859"/>
                      <a:ext cx="395288" cy="4446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bwMode="auto">
                    <a:xfrm>
                      <a:off x="7133682" y="2154447"/>
                      <a:ext cx="395288"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bwMode="auto">
                    <a:xfrm flipV="1">
                      <a:off x="7040021" y="2154447"/>
                      <a:ext cx="93662"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grpSp>
          <p:sp>
            <p:nvSpPr>
              <p:cNvPr id="216" name="Oval 215"/>
              <p:cNvSpPr>
                <a:spLocks noChangeAspect="1"/>
              </p:cNvSpPr>
              <p:nvPr/>
            </p:nvSpPr>
            <p:spPr bwMode="auto">
              <a:xfrm>
                <a:off x="5303197" y="5124213"/>
                <a:ext cx="131762" cy="13338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217" name="Oval 216"/>
              <p:cNvSpPr>
                <a:spLocks noChangeAspect="1"/>
              </p:cNvSpPr>
              <p:nvPr/>
            </p:nvSpPr>
            <p:spPr bwMode="auto">
              <a:xfrm>
                <a:off x="6171558" y="5124213"/>
                <a:ext cx="131763" cy="133380"/>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grpSp>
          <p:nvGrpSpPr>
            <p:cNvPr id="25" name="Group 433"/>
            <p:cNvGrpSpPr>
              <a:grpSpLocks/>
            </p:cNvGrpSpPr>
            <p:nvPr/>
          </p:nvGrpSpPr>
          <p:grpSpPr bwMode="auto">
            <a:xfrm>
              <a:off x="5644754" y="3744516"/>
              <a:ext cx="979884" cy="1398984"/>
              <a:chOff x="6002338" y="3850431"/>
              <a:chExt cx="1306512" cy="1864569"/>
            </a:xfrm>
          </p:grpSpPr>
          <p:grpSp>
            <p:nvGrpSpPr>
              <p:cNvPr id="104462" name="Group 423"/>
              <p:cNvGrpSpPr>
                <a:grpSpLocks/>
              </p:cNvGrpSpPr>
              <p:nvPr/>
            </p:nvGrpSpPr>
            <p:grpSpPr bwMode="auto">
              <a:xfrm rot="496187">
                <a:off x="6231246" y="5115333"/>
                <a:ext cx="891094" cy="561485"/>
                <a:chOff x="6634163" y="2030903"/>
                <a:chExt cx="891094" cy="561485"/>
              </a:xfrm>
            </p:grpSpPr>
            <p:cxnSp>
              <p:nvCxnSpPr>
                <p:cNvPr id="425" name="Straight Connector 424"/>
                <p:cNvCxnSpPr/>
                <p:nvPr/>
              </p:nvCxnSpPr>
              <p:spPr bwMode="auto">
                <a:xfrm>
                  <a:off x="6609219" y="2136604"/>
                  <a:ext cx="414337" cy="1587"/>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6" name="Straight Connector 425"/>
                <p:cNvCxnSpPr/>
                <p:nvPr/>
              </p:nvCxnSpPr>
              <p:spPr bwMode="auto">
                <a:xfrm flipV="1">
                  <a:off x="6644568" y="2148006"/>
                  <a:ext cx="395288" cy="444323"/>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7" name="Straight Connector 426"/>
                <p:cNvCxnSpPr/>
                <p:nvPr/>
              </p:nvCxnSpPr>
              <p:spPr bwMode="auto">
                <a:xfrm rot="21103813" flipH="1" flipV="1">
                  <a:off x="7220478" y="2030734"/>
                  <a:ext cx="261938" cy="445909"/>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8" name="Straight Connector 427"/>
                <p:cNvCxnSpPr>
                  <a:endCxn id="353" idx="0"/>
                </p:cNvCxnSpPr>
                <p:nvPr/>
              </p:nvCxnSpPr>
              <p:spPr bwMode="auto">
                <a:xfrm rot="21103813">
                  <a:off x="7173055" y="2034332"/>
                  <a:ext cx="349250" cy="111081"/>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9" name="Straight Connector 428"/>
                <p:cNvCxnSpPr/>
                <p:nvPr/>
              </p:nvCxnSpPr>
              <p:spPr bwMode="auto">
                <a:xfrm rot="21103813" flipV="1">
                  <a:off x="7016296" y="2067151"/>
                  <a:ext cx="163512" cy="65062"/>
                </a:xfrm>
                <a:prstGeom prst="line">
                  <a:avLst/>
                </a:prstGeom>
                <a:ln w="50800">
                  <a:solidFill>
                    <a:srgbClr val="FF0000"/>
                  </a:solidFill>
                </a:ln>
              </p:spPr>
              <p:style>
                <a:lnRef idx="1">
                  <a:schemeClr val="accent1"/>
                </a:lnRef>
                <a:fillRef idx="0">
                  <a:schemeClr val="accent1"/>
                </a:fillRef>
                <a:effectRef idx="0">
                  <a:schemeClr val="accent1"/>
                </a:effectRef>
                <a:fontRef idx="minor">
                  <a:schemeClr val="tx1"/>
                </a:fontRef>
              </p:style>
            </p:cxnSp>
          </p:grpSp>
          <p:grpSp>
            <p:nvGrpSpPr>
              <p:cNvPr id="104463" name="Group 28"/>
              <p:cNvGrpSpPr>
                <a:grpSpLocks/>
              </p:cNvGrpSpPr>
              <p:nvPr/>
            </p:nvGrpSpPr>
            <p:grpSpPr bwMode="auto">
              <a:xfrm>
                <a:off x="6002338" y="5608308"/>
                <a:ext cx="428393" cy="106692"/>
                <a:chOff x="1518941" y="4394200"/>
                <a:chExt cx="1584939" cy="464519"/>
              </a:xfrm>
            </p:grpSpPr>
            <p:cxnSp>
              <p:nvCxnSpPr>
                <p:cNvPr id="370" name="Straight Connector 369"/>
                <p:cNvCxnSpPr/>
                <p:nvPr/>
              </p:nvCxnSpPr>
              <p:spPr>
                <a:xfrm flipV="1">
                  <a:off x="1518941" y="4409641"/>
                  <a:ext cx="229058" cy="2279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1" name="Straight Connector 370"/>
                <p:cNvCxnSpPr/>
                <p:nvPr/>
              </p:nvCxnSpPr>
              <p:spPr>
                <a:xfrm flipV="1">
                  <a:off x="1601168" y="4402730"/>
                  <a:ext cx="458119"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2" name="Straight Connector 371"/>
                <p:cNvCxnSpPr/>
                <p:nvPr/>
              </p:nvCxnSpPr>
              <p:spPr>
                <a:xfrm flipV="1">
                  <a:off x="1906580" y="4402730"/>
                  <a:ext cx="458119"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3" name="Straight Connector 372"/>
                <p:cNvCxnSpPr/>
                <p:nvPr/>
              </p:nvCxnSpPr>
              <p:spPr>
                <a:xfrm flipV="1">
                  <a:off x="2211993" y="4402730"/>
                  <a:ext cx="452244"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4" name="Straight Connector 373"/>
                <p:cNvCxnSpPr/>
                <p:nvPr/>
              </p:nvCxnSpPr>
              <p:spPr>
                <a:xfrm flipV="1">
                  <a:off x="2517406" y="4402730"/>
                  <a:ext cx="452244"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5" name="Straight Connector 374"/>
                <p:cNvCxnSpPr/>
                <p:nvPr/>
              </p:nvCxnSpPr>
              <p:spPr>
                <a:xfrm flipV="1">
                  <a:off x="1548306" y="4395823"/>
                  <a:ext cx="1556433"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464" name="Group 28"/>
              <p:cNvGrpSpPr>
                <a:grpSpLocks/>
              </p:cNvGrpSpPr>
              <p:nvPr/>
            </p:nvGrpSpPr>
            <p:grpSpPr bwMode="auto">
              <a:xfrm>
                <a:off x="6880457" y="5608308"/>
                <a:ext cx="428393" cy="106692"/>
                <a:chOff x="1518941" y="4394200"/>
                <a:chExt cx="1584939" cy="464519"/>
              </a:xfrm>
            </p:grpSpPr>
            <p:cxnSp>
              <p:nvCxnSpPr>
                <p:cNvPr id="364" name="Straight Connector 363"/>
                <p:cNvCxnSpPr/>
                <p:nvPr/>
              </p:nvCxnSpPr>
              <p:spPr>
                <a:xfrm flipV="1">
                  <a:off x="1518083" y="4409641"/>
                  <a:ext cx="229061" cy="2279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5" name="Straight Connector 364"/>
                <p:cNvCxnSpPr/>
                <p:nvPr/>
              </p:nvCxnSpPr>
              <p:spPr>
                <a:xfrm flipV="1">
                  <a:off x="1600309" y="4402730"/>
                  <a:ext cx="458119"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6" name="Straight Connector 365"/>
                <p:cNvCxnSpPr/>
                <p:nvPr/>
              </p:nvCxnSpPr>
              <p:spPr>
                <a:xfrm flipV="1">
                  <a:off x="1899851" y="4402730"/>
                  <a:ext cx="463991"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7" name="Straight Connector 366"/>
                <p:cNvCxnSpPr/>
                <p:nvPr/>
              </p:nvCxnSpPr>
              <p:spPr>
                <a:xfrm flipV="1">
                  <a:off x="2205263" y="4402730"/>
                  <a:ext cx="458119"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8" name="Straight Connector 367"/>
                <p:cNvCxnSpPr/>
                <p:nvPr/>
              </p:nvCxnSpPr>
              <p:spPr>
                <a:xfrm flipV="1">
                  <a:off x="2516548" y="4402730"/>
                  <a:ext cx="452248"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9" name="Straight Connector 368"/>
                <p:cNvCxnSpPr/>
                <p:nvPr/>
              </p:nvCxnSpPr>
              <p:spPr>
                <a:xfrm flipV="1">
                  <a:off x="1547451" y="4395823"/>
                  <a:ext cx="1556429"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53" name="Freeform 352"/>
              <p:cNvSpPr/>
              <p:nvPr/>
            </p:nvSpPr>
            <p:spPr bwMode="auto">
              <a:xfrm rot="13665537" flipH="1" flipV="1">
                <a:off x="7022343" y="5309503"/>
                <a:ext cx="179316" cy="263525"/>
              </a:xfrm>
              <a:custGeom>
                <a:avLst/>
                <a:gdLst>
                  <a:gd name="connsiteX0" fmla="*/ 0 w 368242"/>
                  <a:gd name="connsiteY0" fmla="*/ 0 h 401343"/>
                  <a:gd name="connsiteX1" fmla="*/ 53788 w 368242"/>
                  <a:gd name="connsiteY1" fmla="*/ 119990 h 401343"/>
                  <a:gd name="connsiteX2" fmla="*/ 239978 w 368242"/>
                  <a:gd name="connsiteY2" fmla="*/ 132402 h 401343"/>
                  <a:gd name="connsiteX3" fmla="*/ 368242 w 368242"/>
                  <a:gd name="connsiteY3" fmla="*/ 401343 h 401343"/>
                </a:gdLst>
                <a:ahLst/>
                <a:cxnLst>
                  <a:cxn ang="0">
                    <a:pos x="connsiteX0" y="connsiteY0"/>
                  </a:cxn>
                  <a:cxn ang="0">
                    <a:pos x="connsiteX1" y="connsiteY1"/>
                  </a:cxn>
                  <a:cxn ang="0">
                    <a:pos x="connsiteX2" y="connsiteY2"/>
                  </a:cxn>
                  <a:cxn ang="0">
                    <a:pos x="connsiteX3" y="connsiteY3"/>
                  </a:cxn>
                </a:cxnLst>
                <a:rect l="l" t="t" r="r" b="b"/>
                <a:pathLst>
                  <a:path w="368242" h="401343">
                    <a:moveTo>
                      <a:pt x="0" y="0"/>
                    </a:moveTo>
                    <a:cubicBezTo>
                      <a:pt x="6896" y="48961"/>
                      <a:pt x="13792" y="97923"/>
                      <a:pt x="53788" y="119990"/>
                    </a:cubicBezTo>
                    <a:cubicBezTo>
                      <a:pt x="93784" y="142057"/>
                      <a:pt x="187569" y="85510"/>
                      <a:pt x="239978" y="132402"/>
                    </a:cubicBezTo>
                    <a:cubicBezTo>
                      <a:pt x="292387" y="179294"/>
                      <a:pt x="344796" y="365484"/>
                      <a:pt x="368242" y="401343"/>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cxnSp>
            <p:nvCxnSpPr>
              <p:cNvPr id="391" name="Straight Connector 390"/>
              <p:cNvCxnSpPr/>
              <p:nvPr/>
            </p:nvCxnSpPr>
            <p:spPr bwMode="auto">
              <a:xfrm rot="496187">
                <a:off x="6332538" y="3850431"/>
                <a:ext cx="0" cy="173762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2" name="Straight Connector 391"/>
              <p:cNvCxnSpPr/>
              <p:nvPr/>
            </p:nvCxnSpPr>
            <p:spPr bwMode="auto">
              <a:xfrm rot="496187">
                <a:off x="7227888" y="3978967"/>
                <a:ext cx="0" cy="1371054"/>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4468" name="Group 393"/>
              <p:cNvGrpSpPr>
                <a:grpSpLocks/>
              </p:cNvGrpSpPr>
              <p:nvPr/>
            </p:nvGrpSpPr>
            <p:grpSpPr bwMode="auto">
              <a:xfrm rot="496187">
                <a:off x="6344316" y="4365440"/>
                <a:ext cx="894922" cy="448918"/>
                <a:chOff x="6634163" y="2148854"/>
                <a:chExt cx="894922" cy="448918"/>
              </a:xfrm>
            </p:grpSpPr>
            <p:cxnSp>
              <p:nvCxnSpPr>
                <p:cNvPr id="407" name="Straight Connector 406"/>
                <p:cNvCxnSpPr/>
                <p:nvPr/>
              </p:nvCxnSpPr>
              <p:spPr bwMode="auto">
                <a:xfrm>
                  <a:off x="6605453" y="2153220"/>
                  <a:ext cx="406400" cy="1586"/>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8" name="Straight Connector 407"/>
                <p:cNvCxnSpPr/>
                <p:nvPr/>
              </p:nvCxnSpPr>
              <p:spPr bwMode="auto">
                <a:xfrm flipV="1">
                  <a:off x="6616669" y="2154359"/>
                  <a:ext cx="398463" cy="418933"/>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9" name="Straight Connector 408"/>
                <p:cNvCxnSpPr/>
                <p:nvPr/>
              </p:nvCxnSpPr>
              <p:spPr bwMode="auto">
                <a:xfrm flipH="1" flipV="1">
                  <a:off x="7104982" y="2158779"/>
                  <a:ext cx="398463" cy="418933"/>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0" name="Straight Connector 409"/>
                <p:cNvCxnSpPr/>
                <p:nvPr/>
              </p:nvCxnSpPr>
              <p:spPr bwMode="auto">
                <a:xfrm>
                  <a:off x="7133442" y="2155881"/>
                  <a:ext cx="395287"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11" name="Straight Connector 410"/>
                <p:cNvCxnSpPr/>
                <p:nvPr/>
              </p:nvCxnSpPr>
              <p:spPr bwMode="auto">
                <a:xfrm flipV="1">
                  <a:off x="7011934" y="2158565"/>
                  <a:ext cx="93663"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469" name="Group 394"/>
              <p:cNvGrpSpPr>
                <a:grpSpLocks/>
              </p:cNvGrpSpPr>
              <p:nvPr/>
            </p:nvGrpSpPr>
            <p:grpSpPr bwMode="auto">
              <a:xfrm rot="496187">
                <a:off x="6410077" y="3912999"/>
                <a:ext cx="894922" cy="448918"/>
                <a:chOff x="6634163" y="2148854"/>
                <a:chExt cx="894922" cy="448918"/>
              </a:xfrm>
            </p:grpSpPr>
            <p:cxnSp>
              <p:nvCxnSpPr>
                <p:cNvPr id="402" name="Straight Connector 401"/>
                <p:cNvCxnSpPr/>
                <p:nvPr/>
              </p:nvCxnSpPr>
              <p:spPr bwMode="auto">
                <a:xfrm>
                  <a:off x="6618881" y="2128773"/>
                  <a:ext cx="409575" cy="1587"/>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3" name="Straight Connector 402"/>
                <p:cNvCxnSpPr/>
                <p:nvPr/>
              </p:nvCxnSpPr>
              <p:spPr bwMode="auto">
                <a:xfrm flipV="1">
                  <a:off x="6632492" y="2122036"/>
                  <a:ext cx="396875" cy="445909"/>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4" name="Straight Connector 403"/>
                <p:cNvCxnSpPr/>
                <p:nvPr/>
              </p:nvCxnSpPr>
              <p:spPr bwMode="auto">
                <a:xfrm flipH="1" flipV="1">
                  <a:off x="7126967" y="2125437"/>
                  <a:ext cx="398462" cy="444323"/>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5" name="Straight Connector 404"/>
                <p:cNvCxnSpPr/>
                <p:nvPr/>
              </p:nvCxnSpPr>
              <p:spPr bwMode="auto">
                <a:xfrm>
                  <a:off x="7133460" y="2149650"/>
                  <a:ext cx="395287"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6" name="Straight Connector 405"/>
                <p:cNvCxnSpPr/>
                <p:nvPr/>
              </p:nvCxnSpPr>
              <p:spPr bwMode="auto">
                <a:xfrm flipV="1">
                  <a:off x="7030969" y="2128609"/>
                  <a:ext cx="9525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4470" name="Group 395"/>
              <p:cNvGrpSpPr>
                <a:grpSpLocks/>
              </p:cNvGrpSpPr>
              <p:nvPr/>
            </p:nvGrpSpPr>
            <p:grpSpPr bwMode="auto">
              <a:xfrm rot="496187">
                <a:off x="6291151" y="4796629"/>
                <a:ext cx="894922" cy="448918"/>
                <a:chOff x="6634163" y="2148854"/>
                <a:chExt cx="894922" cy="448918"/>
              </a:xfrm>
            </p:grpSpPr>
            <p:cxnSp>
              <p:nvCxnSpPr>
                <p:cNvPr id="397" name="Straight Connector 396"/>
                <p:cNvCxnSpPr/>
                <p:nvPr/>
              </p:nvCxnSpPr>
              <p:spPr bwMode="auto">
                <a:xfrm>
                  <a:off x="6614526" y="2132872"/>
                  <a:ext cx="409575" cy="1586"/>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8" name="Straight Connector 397"/>
                <p:cNvCxnSpPr/>
                <p:nvPr/>
              </p:nvCxnSpPr>
              <p:spPr bwMode="auto">
                <a:xfrm flipV="1">
                  <a:off x="6630393" y="2125855"/>
                  <a:ext cx="396875" cy="455431"/>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9" name="Straight Connector 398"/>
                <p:cNvCxnSpPr/>
                <p:nvPr/>
              </p:nvCxnSpPr>
              <p:spPr bwMode="auto">
                <a:xfrm flipH="1" flipV="1">
                  <a:off x="7124199" y="2129535"/>
                  <a:ext cx="395288" cy="444323"/>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0" name="Straight Connector 399"/>
                <p:cNvCxnSpPr/>
                <p:nvPr/>
              </p:nvCxnSpPr>
              <p:spPr bwMode="auto">
                <a:xfrm>
                  <a:off x="7134046" y="2154634"/>
                  <a:ext cx="395288"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1" name="Straight Connector 400"/>
                <p:cNvCxnSpPr/>
                <p:nvPr/>
              </p:nvCxnSpPr>
              <p:spPr bwMode="auto">
                <a:xfrm flipV="1">
                  <a:off x="7026622" y="2132821"/>
                  <a:ext cx="93663"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348" name="Oval 347"/>
              <p:cNvSpPr>
                <a:spLocks noChangeAspect="1"/>
              </p:cNvSpPr>
              <p:nvPr/>
            </p:nvSpPr>
            <p:spPr bwMode="auto">
              <a:xfrm>
                <a:off x="6148388" y="5502360"/>
                <a:ext cx="131762" cy="130123"/>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grpSp>
          <p:nvGrpSpPr>
            <p:cNvPr id="184" name="Group 183"/>
            <p:cNvGrpSpPr>
              <a:grpSpLocks/>
            </p:cNvGrpSpPr>
            <p:nvPr/>
          </p:nvGrpSpPr>
          <p:grpSpPr bwMode="auto">
            <a:xfrm>
              <a:off x="6442474" y="2024063"/>
              <a:ext cx="1467773" cy="982266"/>
              <a:chOff x="6618262" y="1054656"/>
              <a:chExt cx="1957031" cy="1310466"/>
            </a:xfrm>
          </p:grpSpPr>
          <p:sp>
            <p:nvSpPr>
              <p:cNvPr id="104458" name="Rectangle 184"/>
              <p:cNvSpPr>
                <a:spLocks noChangeArrowheads="1"/>
              </p:cNvSpPr>
              <p:nvPr/>
            </p:nvSpPr>
            <p:spPr bwMode="auto">
              <a:xfrm>
                <a:off x="7700694" y="1054656"/>
                <a:ext cx="874599" cy="40034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1350"/>
                  <a:t>Fuses</a:t>
                </a:r>
              </a:p>
            </p:txBody>
          </p:sp>
          <p:grpSp>
            <p:nvGrpSpPr>
              <p:cNvPr id="104459" name="Group 185"/>
              <p:cNvGrpSpPr>
                <a:grpSpLocks/>
              </p:cNvGrpSpPr>
              <p:nvPr/>
            </p:nvGrpSpPr>
            <p:grpSpPr bwMode="auto">
              <a:xfrm>
                <a:off x="6618262" y="1233577"/>
                <a:ext cx="1063651" cy="1131545"/>
                <a:chOff x="6618262" y="1233577"/>
                <a:chExt cx="1063651" cy="1131545"/>
              </a:xfrm>
            </p:grpSpPr>
            <p:sp>
              <p:nvSpPr>
                <p:cNvPr id="104460" name="Freeform 5"/>
                <p:cNvSpPr>
                  <a:spLocks/>
                </p:cNvSpPr>
                <p:nvPr/>
              </p:nvSpPr>
              <p:spPr bwMode="auto">
                <a:xfrm flipV="1">
                  <a:off x="6686854" y="1233577"/>
                  <a:ext cx="995059" cy="1131545"/>
                </a:xfrm>
                <a:custGeom>
                  <a:avLst/>
                  <a:gdLst>
                    <a:gd name="T0" fmla="*/ 2147483646 w 261"/>
                    <a:gd name="T1" fmla="*/ 2147483646 h 103"/>
                    <a:gd name="T2" fmla="*/ 2147483646 w 261"/>
                    <a:gd name="T3" fmla="*/ 2147483646 h 103"/>
                    <a:gd name="T4" fmla="*/ 0 w 261"/>
                    <a:gd name="T5" fmla="*/ 0 h 103"/>
                    <a:gd name="T6" fmla="*/ 0 60000 65536"/>
                    <a:gd name="T7" fmla="*/ 0 60000 65536"/>
                    <a:gd name="T8" fmla="*/ 0 60000 65536"/>
                    <a:gd name="T9" fmla="*/ 0 w 261"/>
                    <a:gd name="T10" fmla="*/ 0 h 103"/>
                    <a:gd name="T11" fmla="*/ 261 w 261"/>
                    <a:gd name="T12" fmla="*/ 103 h 103"/>
                  </a:gdLst>
                  <a:ahLst/>
                  <a:cxnLst>
                    <a:cxn ang="T6">
                      <a:pos x="T0" y="T1"/>
                    </a:cxn>
                    <a:cxn ang="T7">
                      <a:pos x="T2" y="T3"/>
                    </a:cxn>
                    <a:cxn ang="T8">
                      <a:pos x="T4" y="T5"/>
                    </a:cxn>
                  </a:cxnLst>
                  <a:rect l="T9" t="T10" r="T11" b="T12"/>
                  <a:pathLst>
                    <a:path w="261" h="103">
                      <a:moveTo>
                        <a:pt x="261" y="103"/>
                      </a:moveTo>
                      <a:lnTo>
                        <a:pt x="36" y="103"/>
                      </a:lnTo>
                      <a:lnTo>
                        <a:pt x="0" y="0"/>
                      </a:lnTo>
                    </a:path>
                  </a:pathLst>
                </a:custGeom>
                <a:noFill/>
                <a:ln w="38100">
                  <a:solidFill>
                    <a:srgbClr val="FF0000"/>
                  </a:solidFill>
                  <a:round/>
                  <a:headEnd/>
                  <a:tailEnd type="arrow" w="med" len="med"/>
                </a:ln>
                <a:extLst>
                  <a:ext uri="{909E8E84-426E-40DD-AFC4-6F175D3DCCD1}">
                    <a14:hiddenFill xmlns:a14="http://schemas.microsoft.com/office/drawing/2010/main">
                      <a:solidFill>
                        <a:srgbClr val="FFFFFF"/>
                      </a:solidFill>
                    </a14:hiddenFill>
                  </a:ext>
                </a:extLst>
              </p:spPr>
              <p:txBody>
                <a:bodyPr wrap="none" anchor="ctr"/>
                <a:lstStyle/>
                <a:p>
                  <a:endParaRPr lang="en-US" sz="1800"/>
                </a:p>
              </p:txBody>
            </p:sp>
            <p:sp>
              <p:nvSpPr>
                <p:cNvPr id="104461" name="Freeform 5"/>
                <p:cNvSpPr>
                  <a:spLocks/>
                </p:cNvSpPr>
                <p:nvPr/>
              </p:nvSpPr>
              <p:spPr bwMode="auto">
                <a:xfrm flipV="1">
                  <a:off x="6618262" y="1233577"/>
                  <a:ext cx="1063651" cy="780452"/>
                </a:xfrm>
                <a:custGeom>
                  <a:avLst/>
                  <a:gdLst>
                    <a:gd name="T0" fmla="*/ 2147483646 w 261"/>
                    <a:gd name="T1" fmla="*/ 2147483646 h 103"/>
                    <a:gd name="T2" fmla="*/ 2147483646 w 261"/>
                    <a:gd name="T3" fmla="*/ 2147483646 h 103"/>
                    <a:gd name="T4" fmla="*/ 0 w 261"/>
                    <a:gd name="T5" fmla="*/ 0 h 103"/>
                    <a:gd name="T6" fmla="*/ 0 60000 65536"/>
                    <a:gd name="T7" fmla="*/ 0 60000 65536"/>
                    <a:gd name="T8" fmla="*/ 0 60000 65536"/>
                    <a:gd name="T9" fmla="*/ 0 w 261"/>
                    <a:gd name="T10" fmla="*/ 0 h 103"/>
                    <a:gd name="T11" fmla="*/ 261 w 261"/>
                    <a:gd name="T12" fmla="*/ 103 h 103"/>
                  </a:gdLst>
                  <a:ahLst/>
                  <a:cxnLst>
                    <a:cxn ang="T6">
                      <a:pos x="T0" y="T1"/>
                    </a:cxn>
                    <a:cxn ang="T7">
                      <a:pos x="T2" y="T3"/>
                    </a:cxn>
                    <a:cxn ang="T8">
                      <a:pos x="T4" y="T5"/>
                    </a:cxn>
                  </a:cxnLst>
                  <a:rect l="T9" t="T10" r="T11" b="T12"/>
                  <a:pathLst>
                    <a:path w="261" h="103">
                      <a:moveTo>
                        <a:pt x="261" y="103"/>
                      </a:moveTo>
                      <a:lnTo>
                        <a:pt x="36" y="103"/>
                      </a:lnTo>
                      <a:lnTo>
                        <a:pt x="0" y="0"/>
                      </a:lnTo>
                    </a:path>
                  </a:pathLst>
                </a:custGeom>
                <a:noFill/>
                <a:ln w="38100">
                  <a:solidFill>
                    <a:srgbClr val="FF0000"/>
                  </a:solidFill>
                  <a:round/>
                  <a:headEnd/>
                  <a:tailEnd type="arrow" w="med" len="med"/>
                </a:ln>
                <a:extLst>
                  <a:ext uri="{909E8E84-426E-40DD-AFC4-6F175D3DCCD1}">
                    <a14:hiddenFill xmlns:a14="http://schemas.microsoft.com/office/drawing/2010/main">
                      <a:solidFill>
                        <a:srgbClr val="FFFFFF"/>
                      </a:solidFill>
                    </a14:hiddenFill>
                  </a:ext>
                </a:extLst>
              </p:spPr>
              <p:txBody>
                <a:bodyPr wrap="none" anchor="ctr"/>
                <a:lstStyle/>
                <a:p>
                  <a:endParaRPr lang="en-US" sz="1800"/>
                </a:p>
              </p:txBody>
            </p:sp>
          </p:grpSp>
        </p:grpSp>
      </p:grpSp>
      <p:sp>
        <p:nvSpPr>
          <p:cNvPr id="3" name="Content Placeholder 2"/>
          <p:cNvSpPr>
            <a:spLocks noGrp="1"/>
          </p:cNvSpPr>
          <p:nvPr>
            <p:ph sz="half" idx="1"/>
          </p:nvPr>
        </p:nvSpPr>
        <p:spPr/>
        <p:txBody>
          <a:bodyPr/>
          <a:lstStyle/>
          <a:p>
            <a:r>
              <a:rPr lang="en-US" altLang="en-US"/>
              <a:t>Encourage</a:t>
            </a:r>
          </a:p>
          <a:p>
            <a:pPr lvl="1"/>
            <a:r>
              <a:rPr lang="en-US" altLang="en-US"/>
              <a:t>Yielding of link</a:t>
            </a:r>
          </a:p>
          <a:p>
            <a:r>
              <a:rPr lang="en-US" altLang="en-US"/>
              <a:t>Avoid</a:t>
            </a:r>
          </a:p>
          <a:p>
            <a:pPr lvl="1"/>
            <a:r>
              <a:rPr lang="en-US" altLang="en-US"/>
              <a:t>Flexural hinging in columns (story mechanisms)</a:t>
            </a:r>
          </a:p>
          <a:p>
            <a:pPr lvl="1"/>
            <a:r>
              <a:rPr lang="en-US" altLang="en-US"/>
              <a:t>Buckling of braces, beams or columns</a:t>
            </a:r>
          </a:p>
          <a:p>
            <a:pPr lvl="1"/>
            <a:r>
              <a:rPr lang="en-US" altLang="en-US"/>
              <a:t>Connection failure</a:t>
            </a:r>
          </a:p>
          <a:p>
            <a:endParaRPr lang="en-US" altLang="en-US"/>
          </a:p>
        </p:txBody>
      </p:sp>
      <p:sp>
        <p:nvSpPr>
          <p:cNvPr id="104450" name="Title 1"/>
          <p:cNvSpPr>
            <a:spLocks noGrp="1"/>
          </p:cNvSpPr>
          <p:nvPr>
            <p:ph type="title"/>
          </p:nvPr>
        </p:nvSpPr>
        <p:spPr/>
        <p:txBody>
          <a:bodyPr/>
          <a:lstStyle/>
          <a:p>
            <a:r>
              <a:rPr lang="en-US" altLang="en-US"/>
              <a:t>Eccentrically braced frames</a:t>
            </a:r>
          </a:p>
        </p:txBody>
      </p:sp>
    </p:spTree>
    <p:extLst>
      <p:ext uri="{BB962C8B-B14F-4D97-AF65-F5344CB8AC3E}">
        <p14:creationId xmlns:p14="http://schemas.microsoft.com/office/powerpoint/2010/main" val="47206630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3"/>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a:t>Instructional Material Complementing FEMA 1051, Design Examples</a:t>
            </a:r>
          </a:p>
        </p:txBody>
      </p:sp>
      <p:sp>
        <p:nvSpPr>
          <p:cNvPr id="7"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104</a:t>
            </a:fld>
            <a:endParaRPr lang="en-US" dirty="0"/>
          </a:p>
        </p:txBody>
      </p:sp>
      <p:sp>
        <p:nvSpPr>
          <p:cNvPr id="8" name="Content Placeholder 7"/>
          <p:cNvSpPr>
            <a:spLocks noGrp="1"/>
          </p:cNvSpPr>
          <p:nvPr>
            <p:ph idx="1"/>
          </p:nvPr>
        </p:nvSpPr>
        <p:spPr>
          <a:xfrm>
            <a:off x="661988" y="1604963"/>
            <a:ext cx="8146732" cy="4297362"/>
          </a:xfrm>
        </p:spPr>
        <p:txBody>
          <a:bodyPr/>
          <a:lstStyle/>
          <a:p>
            <a:r>
              <a:rPr lang="en-US" sz="2400" dirty="0"/>
              <a:t>Type of concentrically braced frame</a:t>
            </a:r>
          </a:p>
          <a:p>
            <a:r>
              <a:rPr lang="en-US" sz="2400" dirty="0"/>
              <a:t>Beams, columns and braces arranged to form a vertical truss.  Resist lateral earthquake forces by truss action</a:t>
            </a:r>
          </a:p>
          <a:p>
            <a:r>
              <a:rPr lang="en-US" sz="2400" dirty="0"/>
              <a:t>Special type of brace members used: Buckling-Restrained Braces (BRBs). BRBS yield both in tension and compression - no buckling !!</a:t>
            </a:r>
          </a:p>
          <a:p>
            <a:r>
              <a:rPr lang="en-US" sz="2400" dirty="0"/>
              <a:t>Develop ductility through inelastic action (cyclic tension and compression yielding) in BRBs.</a:t>
            </a:r>
          </a:p>
          <a:p>
            <a:r>
              <a:rPr lang="en-US" sz="2400" dirty="0"/>
              <a:t>System combines high stiffness with high ductility</a:t>
            </a:r>
          </a:p>
        </p:txBody>
      </p:sp>
      <p:sp>
        <p:nvSpPr>
          <p:cNvPr id="5" name="Title 4"/>
          <p:cNvSpPr>
            <a:spLocks noGrp="1"/>
          </p:cNvSpPr>
          <p:nvPr>
            <p:ph type="title"/>
          </p:nvPr>
        </p:nvSpPr>
        <p:spPr/>
        <p:txBody>
          <a:bodyPr/>
          <a:lstStyle/>
          <a:p>
            <a:r>
              <a:rPr lang="en-US" dirty="0"/>
              <a:t>Buckling-Restrained Braced Frames (BRBFs)</a:t>
            </a:r>
          </a:p>
        </p:txBody>
      </p:sp>
    </p:spTree>
    <p:extLst>
      <p:ext uri="{BB962C8B-B14F-4D97-AF65-F5344CB8AC3E}">
        <p14:creationId xmlns:p14="http://schemas.microsoft.com/office/powerpoint/2010/main" val="717878496"/>
      </p:ext>
    </p:extLst>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105</a:t>
            </a:fld>
            <a:endParaRPr lang="en-US" dirty="0"/>
          </a:p>
        </p:txBody>
      </p:sp>
      <p:sp>
        <p:nvSpPr>
          <p:cNvPr id="2" name="Footer Placeholder 1"/>
          <p:cNvSpPr>
            <a:spLocks noGrp="1"/>
          </p:cNvSpPr>
          <p:nvPr>
            <p:ph type="ftr" sz="quarter" idx="10"/>
          </p:nvPr>
        </p:nvSpPr>
        <p:spPr/>
        <p:txBody>
          <a:bodyPr/>
          <a:lstStyle/>
          <a:p>
            <a:r>
              <a:rPr lang="en-US"/>
              <a:t>Instructional Material Complementing FEMA 1051, Design Examples</a:t>
            </a:r>
          </a:p>
        </p:txBody>
      </p:sp>
      <p:grpSp>
        <p:nvGrpSpPr>
          <p:cNvPr id="92" name="Group 99" descr="Steel Core"/>
          <p:cNvGrpSpPr>
            <a:grpSpLocks/>
          </p:cNvGrpSpPr>
          <p:nvPr/>
        </p:nvGrpSpPr>
        <p:grpSpPr bwMode="auto">
          <a:xfrm>
            <a:off x="152438" y="5043238"/>
            <a:ext cx="6070600" cy="288925"/>
            <a:chOff x="968" y="2067"/>
            <a:chExt cx="3824" cy="182"/>
          </a:xfrm>
        </p:grpSpPr>
        <p:grpSp>
          <p:nvGrpSpPr>
            <p:cNvPr id="93" name="Group 100"/>
            <p:cNvGrpSpPr>
              <a:grpSpLocks/>
            </p:cNvGrpSpPr>
            <p:nvPr/>
          </p:nvGrpSpPr>
          <p:grpSpPr bwMode="auto">
            <a:xfrm>
              <a:off x="968" y="2067"/>
              <a:ext cx="1912" cy="182"/>
              <a:chOff x="968" y="2070"/>
              <a:chExt cx="1912" cy="182"/>
            </a:xfrm>
          </p:grpSpPr>
          <p:grpSp>
            <p:nvGrpSpPr>
              <p:cNvPr id="113" name="Group 101"/>
              <p:cNvGrpSpPr>
                <a:grpSpLocks/>
              </p:cNvGrpSpPr>
              <p:nvPr/>
            </p:nvGrpSpPr>
            <p:grpSpPr bwMode="auto">
              <a:xfrm>
                <a:off x="968" y="2070"/>
                <a:ext cx="1912" cy="182"/>
                <a:chOff x="968" y="2070"/>
                <a:chExt cx="1912" cy="182"/>
              </a:xfrm>
            </p:grpSpPr>
            <p:sp>
              <p:nvSpPr>
                <p:cNvPr id="127" name="Rectangle 102"/>
                <p:cNvSpPr>
                  <a:spLocks noChangeArrowheads="1"/>
                </p:cNvSpPr>
                <p:nvPr/>
              </p:nvSpPr>
              <p:spPr bwMode="auto">
                <a:xfrm>
                  <a:off x="1637" y="2113"/>
                  <a:ext cx="1243" cy="96"/>
                </a:xfrm>
                <a:prstGeom prst="rect">
                  <a:avLst/>
                </a:prstGeom>
                <a:solidFill>
                  <a:srgbClr val="B2B2B2"/>
                </a:solidFill>
                <a:ln w="15875" algn="ctr">
                  <a:noFill/>
                  <a:miter lim="800000"/>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28" name="AutoShape 103"/>
                <p:cNvSpPr>
                  <a:spLocks noChangeArrowheads="1"/>
                </p:cNvSpPr>
                <p:nvPr/>
              </p:nvSpPr>
              <p:spPr bwMode="auto">
                <a:xfrm rot="16200000">
                  <a:off x="1504" y="2113"/>
                  <a:ext cx="182" cy="96"/>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B2B2B2"/>
                </a:solidFill>
                <a:ln w="15875" algn="ctr">
                  <a:noFill/>
                  <a:miter lim="800000"/>
                  <a:headEnd/>
                  <a:tailEnd/>
                </a:ln>
                <a:effectLst/>
              </p:spPr>
              <p:txBody>
                <a:bodyPr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29" name="Rectangle 104"/>
                <p:cNvSpPr>
                  <a:spLocks noChangeArrowheads="1"/>
                </p:cNvSpPr>
                <p:nvPr/>
              </p:nvSpPr>
              <p:spPr bwMode="auto">
                <a:xfrm>
                  <a:off x="968" y="2070"/>
                  <a:ext cx="579" cy="182"/>
                </a:xfrm>
                <a:prstGeom prst="rect">
                  <a:avLst/>
                </a:prstGeom>
                <a:solidFill>
                  <a:srgbClr val="B2B2B2"/>
                </a:solidFill>
                <a:ln w="15875" algn="ctr">
                  <a:noFill/>
                  <a:miter lim="800000"/>
                  <a:headEnd/>
                  <a:tailEnd/>
                </a:ln>
                <a:effectLst/>
              </p:spPr>
              <p:txBody>
                <a:bodyPr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30" name="Rectangle 105"/>
                <p:cNvSpPr>
                  <a:spLocks noChangeArrowheads="1"/>
                </p:cNvSpPr>
                <p:nvPr/>
              </p:nvSpPr>
              <p:spPr bwMode="auto">
                <a:xfrm>
                  <a:off x="968" y="2149"/>
                  <a:ext cx="621" cy="23"/>
                </a:xfrm>
                <a:prstGeom prst="rect">
                  <a:avLst/>
                </a:prstGeom>
                <a:gradFill rotWithShape="1">
                  <a:gsLst>
                    <a:gs pos="0">
                      <a:srgbClr val="B2B2B2"/>
                    </a:gs>
                    <a:gs pos="50000">
                      <a:srgbClr val="B2B2B2">
                        <a:gamma/>
                        <a:shade val="46275"/>
                        <a:invGamma/>
                      </a:srgbClr>
                    </a:gs>
                    <a:gs pos="100000">
                      <a:srgbClr val="B2B2B2"/>
                    </a:gs>
                  </a:gsLst>
                  <a:lin ang="5400000" scaled="1"/>
                </a:gradFill>
                <a:ln w="9525" algn="ctr">
                  <a:solidFill>
                    <a:srgbClr val="000000"/>
                  </a:solidFill>
                  <a:miter lim="800000"/>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grpSp>
          <p:grpSp>
            <p:nvGrpSpPr>
              <p:cNvPr id="114" name="Group 106"/>
              <p:cNvGrpSpPr>
                <a:grpSpLocks/>
              </p:cNvGrpSpPr>
              <p:nvPr/>
            </p:nvGrpSpPr>
            <p:grpSpPr bwMode="auto">
              <a:xfrm>
                <a:off x="1016" y="2088"/>
                <a:ext cx="320" cy="144"/>
                <a:chOff x="1016" y="2088"/>
                <a:chExt cx="320" cy="144"/>
              </a:xfrm>
            </p:grpSpPr>
            <p:grpSp>
              <p:nvGrpSpPr>
                <p:cNvPr id="115" name="Group 107"/>
                <p:cNvGrpSpPr>
                  <a:grpSpLocks/>
                </p:cNvGrpSpPr>
                <p:nvPr/>
              </p:nvGrpSpPr>
              <p:grpSpPr bwMode="auto">
                <a:xfrm>
                  <a:off x="1016" y="2088"/>
                  <a:ext cx="320" cy="36"/>
                  <a:chOff x="1016" y="2088"/>
                  <a:chExt cx="320" cy="36"/>
                </a:xfrm>
              </p:grpSpPr>
              <p:sp>
                <p:nvSpPr>
                  <p:cNvPr id="122" name="Oval 108"/>
                  <p:cNvSpPr>
                    <a:spLocks noChangeAspect="1" noChangeArrowheads="1"/>
                  </p:cNvSpPr>
                  <p:nvPr/>
                </p:nvSpPr>
                <p:spPr bwMode="auto">
                  <a:xfrm>
                    <a:off x="1016" y="2089"/>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23" name="Oval 109"/>
                  <p:cNvSpPr>
                    <a:spLocks noChangeAspect="1" noChangeArrowheads="1"/>
                  </p:cNvSpPr>
                  <p:nvPr/>
                </p:nvSpPr>
                <p:spPr bwMode="auto">
                  <a:xfrm>
                    <a:off x="1087" y="2089"/>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24" name="Oval 110"/>
                  <p:cNvSpPr>
                    <a:spLocks noChangeAspect="1" noChangeArrowheads="1"/>
                  </p:cNvSpPr>
                  <p:nvPr/>
                </p:nvSpPr>
                <p:spPr bwMode="auto">
                  <a:xfrm>
                    <a:off x="1158"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25" name="Oval 111"/>
                  <p:cNvSpPr>
                    <a:spLocks noChangeAspect="1" noChangeArrowheads="1"/>
                  </p:cNvSpPr>
                  <p:nvPr/>
                </p:nvSpPr>
                <p:spPr bwMode="auto">
                  <a:xfrm>
                    <a:off x="1229"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26" name="Oval 112"/>
                  <p:cNvSpPr>
                    <a:spLocks noChangeAspect="1" noChangeArrowheads="1"/>
                  </p:cNvSpPr>
                  <p:nvPr/>
                </p:nvSpPr>
                <p:spPr bwMode="auto">
                  <a:xfrm>
                    <a:off x="1301"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grpSp>
            <p:grpSp>
              <p:nvGrpSpPr>
                <p:cNvPr id="116" name="Group 113"/>
                <p:cNvGrpSpPr>
                  <a:grpSpLocks/>
                </p:cNvGrpSpPr>
                <p:nvPr/>
              </p:nvGrpSpPr>
              <p:grpSpPr bwMode="auto">
                <a:xfrm>
                  <a:off x="1016" y="2196"/>
                  <a:ext cx="320" cy="36"/>
                  <a:chOff x="1016" y="2088"/>
                  <a:chExt cx="320" cy="36"/>
                </a:xfrm>
              </p:grpSpPr>
              <p:sp>
                <p:nvSpPr>
                  <p:cNvPr id="117" name="Oval 114"/>
                  <p:cNvSpPr>
                    <a:spLocks noChangeAspect="1" noChangeArrowheads="1"/>
                  </p:cNvSpPr>
                  <p:nvPr/>
                </p:nvSpPr>
                <p:spPr bwMode="auto">
                  <a:xfrm>
                    <a:off x="1016" y="2089"/>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18" name="Oval 115"/>
                  <p:cNvSpPr>
                    <a:spLocks noChangeAspect="1" noChangeArrowheads="1"/>
                  </p:cNvSpPr>
                  <p:nvPr/>
                </p:nvSpPr>
                <p:spPr bwMode="auto">
                  <a:xfrm>
                    <a:off x="1087" y="2089"/>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19" name="Oval 116"/>
                  <p:cNvSpPr>
                    <a:spLocks noChangeAspect="1" noChangeArrowheads="1"/>
                  </p:cNvSpPr>
                  <p:nvPr/>
                </p:nvSpPr>
                <p:spPr bwMode="auto">
                  <a:xfrm>
                    <a:off x="1158"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20" name="Oval 117"/>
                  <p:cNvSpPr>
                    <a:spLocks noChangeAspect="1" noChangeArrowheads="1"/>
                  </p:cNvSpPr>
                  <p:nvPr/>
                </p:nvSpPr>
                <p:spPr bwMode="auto">
                  <a:xfrm>
                    <a:off x="1229"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21" name="Oval 118"/>
                  <p:cNvSpPr>
                    <a:spLocks noChangeAspect="1" noChangeArrowheads="1"/>
                  </p:cNvSpPr>
                  <p:nvPr/>
                </p:nvSpPr>
                <p:spPr bwMode="auto">
                  <a:xfrm>
                    <a:off x="1301"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grpSp>
          </p:grpSp>
        </p:grpSp>
        <p:grpSp>
          <p:nvGrpSpPr>
            <p:cNvPr id="94" name="Group 119"/>
            <p:cNvGrpSpPr>
              <a:grpSpLocks/>
            </p:cNvGrpSpPr>
            <p:nvPr/>
          </p:nvGrpSpPr>
          <p:grpSpPr bwMode="auto">
            <a:xfrm flipH="1">
              <a:off x="2880" y="2067"/>
              <a:ext cx="1912" cy="182"/>
              <a:chOff x="968" y="2070"/>
              <a:chExt cx="1912" cy="182"/>
            </a:xfrm>
          </p:grpSpPr>
          <p:grpSp>
            <p:nvGrpSpPr>
              <p:cNvPr id="95" name="Group 120"/>
              <p:cNvGrpSpPr>
                <a:grpSpLocks/>
              </p:cNvGrpSpPr>
              <p:nvPr/>
            </p:nvGrpSpPr>
            <p:grpSpPr bwMode="auto">
              <a:xfrm>
                <a:off x="968" y="2070"/>
                <a:ext cx="1912" cy="182"/>
                <a:chOff x="968" y="2070"/>
                <a:chExt cx="1912" cy="182"/>
              </a:xfrm>
            </p:grpSpPr>
            <p:sp>
              <p:nvSpPr>
                <p:cNvPr id="109" name="Rectangle 121"/>
                <p:cNvSpPr>
                  <a:spLocks noChangeArrowheads="1"/>
                </p:cNvSpPr>
                <p:nvPr/>
              </p:nvSpPr>
              <p:spPr bwMode="auto">
                <a:xfrm>
                  <a:off x="1637" y="2113"/>
                  <a:ext cx="1243" cy="96"/>
                </a:xfrm>
                <a:prstGeom prst="rect">
                  <a:avLst/>
                </a:prstGeom>
                <a:solidFill>
                  <a:srgbClr val="B2B2B2"/>
                </a:solidFill>
                <a:ln w="15875" algn="ctr">
                  <a:noFill/>
                  <a:miter lim="800000"/>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10" name="AutoShape 122"/>
                <p:cNvSpPr>
                  <a:spLocks noChangeArrowheads="1"/>
                </p:cNvSpPr>
                <p:nvPr/>
              </p:nvSpPr>
              <p:spPr bwMode="auto">
                <a:xfrm rot="16200000">
                  <a:off x="1504" y="2113"/>
                  <a:ext cx="182" cy="96"/>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B2B2B2"/>
                </a:solidFill>
                <a:ln w="15875" algn="ctr">
                  <a:noFill/>
                  <a:miter lim="800000"/>
                  <a:headEnd/>
                  <a:tailEnd/>
                </a:ln>
                <a:effectLst/>
              </p:spPr>
              <p:txBody>
                <a:bodyPr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11" name="Rectangle 123"/>
                <p:cNvSpPr>
                  <a:spLocks noChangeArrowheads="1"/>
                </p:cNvSpPr>
                <p:nvPr/>
              </p:nvSpPr>
              <p:spPr bwMode="auto">
                <a:xfrm>
                  <a:off x="968" y="2070"/>
                  <a:ext cx="579" cy="182"/>
                </a:xfrm>
                <a:prstGeom prst="rect">
                  <a:avLst/>
                </a:prstGeom>
                <a:solidFill>
                  <a:srgbClr val="B2B2B2"/>
                </a:solidFill>
                <a:ln w="15875" algn="ctr">
                  <a:noFill/>
                  <a:miter lim="800000"/>
                  <a:headEnd/>
                  <a:tailEnd/>
                </a:ln>
                <a:effectLst/>
              </p:spPr>
              <p:txBody>
                <a:bodyPr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12" name="Rectangle 124"/>
                <p:cNvSpPr>
                  <a:spLocks noChangeArrowheads="1"/>
                </p:cNvSpPr>
                <p:nvPr/>
              </p:nvSpPr>
              <p:spPr bwMode="auto">
                <a:xfrm>
                  <a:off x="968" y="2149"/>
                  <a:ext cx="621" cy="23"/>
                </a:xfrm>
                <a:prstGeom prst="rect">
                  <a:avLst/>
                </a:prstGeom>
                <a:gradFill rotWithShape="1">
                  <a:gsLst>
                    <a:gs pos="0">
                      <a:srgbClr val="B2B2B2"/>
                    </a:gs>
                    <a:gs pos="50000">
                      <a:srgbClr val="B2B2B2">
                        <a:gamma/>
                        <a:shade val="46275"/>
                        <a:invGamma/>
                      </a:srgbClr>
                    </a:gs>
                    <a:gs pos="100000">
                      <a:srgbClr val="B2B2B2"/>
                    </a:gs>
                  </a:gsLst>
                  <a:lin ang="5400000" scaled="1"/>
                </a:gradFill>
                <a:ln w="9525" algn="ctr">
                  <a:solidFill>
                    <a:srgbClr val="000000"/>
                  </a:solidFill>
                  <a:miter lim="800000"/>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grpSp>
          <p:grpSp>
            <p:nvGrpSpPr>
              <p:cNvPr id="96" name="Group 125"/>
              <p:cNvGrpSpPr>
                <a:grpSpLocks/>
              </p:cNvGrpSpPr>
              <p:nvPr/>
            </p:nvGrpSpPr>
            <p:grpSpPr bwMode="auto">
              <a:xfrm>
                <a:off x="1016" y="2088"/>
                <a:ext cx="320" cy="144"/>
                <a:chOff x="1016" y="2088"/>
                <a:chExt cx="320" cy="144"/>
              </a:xfrm>
            </p:grpSpPr>
            <p:grpSp>
              <p:nvGrpSpPr>
                <p:cNvPr id="97" name="Group 126"/>
                <p:cNvGrpSpPr>
                  <a:grpSpLocks/>
                </p:cNvGrpSpPr>
                <p:nvPr/>
              </p:nvGrpSpPr>
              <p:grpSpPr bwMode="auto">
                <a:xfrm>
                  <a:off x="1016" y="2088"/>
                  <a:ext cx="320" cy="36"/>
                  <a:chOff x="1016" y="2088"/>
                  <a:chExt cx="320" cy="36"/>
                </a:xfrm>
              </p:grpSpPr>
              <p:sp>
                <p:nvSpPr>
                  <p:cNvPr id="104" name="Oval 127"/>
                  <p:cNvSpPr>
                    <a:spLocks noChangeAspect="1" noChangeArrowheads="1"/>
                  </p:cNvSpPr>
                  <p:nvPr/>
                </p:nvSpPr>
                <p:spPr bwMode="auto">
                  <a:xfrm>
                    <a:off x="1016" y="2089"/>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05" name="Oval 128"/>
                  <p:cNvSpPr>
                    <a:spLocks noChangeAspect="1" noChangeArrowheads="1"/>
                  </p:cNvSpPr>
                  <p:nvPr/>
                </p:nvSpPr>
                <p:spPr bwMode="auto">
                  <a:xfrm>
                    <a:off x="1087" y="2089"/>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06" name="Oval 129"/>
                  <p:cNvSpPr>
                    <a:spLocks noChangeAspect="1" noChangeArrowheads="1"/>
                  </p:cNvSpPr>
                  <p:nvPr/>
                </p:nvSpPr>
                <p:spPr bwMode="auto">
                  <a:xfrm>
                    <a:off x="1158"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07" name="Oval 130"/>
                  <p:cNvSpPr>
                    <a:spLocks noChangeAspect="1" noChangeArrowheads="1"/>
                  </p:cNvSpPr>
                  <p:nvPr/>
                </p:nvSpPr>
                <p:spPr bwMode="auto">
                  <a:xfrm>
                    <a:off x="1229"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08" name="Oval 131"/>
                  <p:cNvSpPr>
                    <a:spLocks noChangeAspect="1" noChangeArrowheads="1"/>
                  </p:cNvSpPr>
                  <p:nvPr/>
                </p:nvSpPr>
                <p:spPr bwMode="auto">
                  <a:xfrm>
                    <a:off x="1301"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grpSp>
            <p:grpSp>
              <p:nvGrpSpPr>
                <p:cNvPr id="98" name="Group 132"/>
                <p:cNvGrpSpPr>
                  <a:grpSpLocks/>
                </p:cNvGrpSpPr>
                <p:nvPr/>
              </p:nvGrpSpPr>
              <p:grpSpPr bwMode="auto">
                <a:xfrm>
                  <a:off x="1016" y="2196"/>
                  <a:ext cx="320" cy="36"/>
                  <a:chOff x="1016" y="2088"/>
                  <a:chExt cx="320" cy="36"/>
                </a:xfrm>
              </p:grpSpPr>
              <p:sp>
                <p:nvSpPr>
                  <p:cNvPr id="99" name="Oval 133"/>
                  <p:cNvSpPr>
                    <a:spLocks noChangeAspect="1" noChangeArrowheads="1"/>
                  </p:cNvSpPr>
                  <p:nvPr/>
                </p:nvSpPr>
                <p:spPr bwMode="auto">
                  <a:xfrm>
                    <a:off x="1016" y="2089"/>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00" name="Oval 134"/>
                  <p:cNvSpPr>
                    <a:spLocks noChangeAspect="1" noChangeArrowheads="1"/>
                  </p:cNvSpPr>
                  <p:nvPr/>
                </p:nvSpPr>
                <p:spPr bwMode="auto">
                  <a:xfrm>
                    <a:off x="1087" y="2089"/>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01" name="Oval 135"/>
                  <p:cNvSpPr>
                    <a:spLocks noChangeAspect="1" noChangeArrowheads="1"/>
                  </p:cNvSpPr>
                  <p:nvPr/>
                </p:nvSpPr>
                <p:spPr bwMode="auto">
                  <a:xfrm>
                    <a:off x="1158"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02" name="Oval 136"/>
                  <p:cNvSpPr>
                    <a:spLocks noChangeAspect="1" noChangeArrowheads="1"/>
                  </p:cNvSpPr>
                  <p:nvPr/>
                </p:nvSpPr>
                <p:spPr bwMode="auto">
                  <a:xfrm>
                    <a:off x="1229"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03" name="Oval 137"/>
                  <p:cNvSpPr>
                    <a:spLocks noChangeAspect="1" noChangeArrowheads="1"/>
                  </p:cNvSpPr>
                  <p:nvPr/>
                </p:nvSpPr>
                <p:spPr bwMode="auto">
                  <a:xfrm>
                    <a:off x="1301"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grpSp>
          </p:grpSp>
        </p:grpSp>
      </p:grpSp>
      <p:sp>
        <p:nvSpPr>
          <p:cNvPr id="119812" name="Text Box 149"/>
          <p:cNvSpPr txBox="1">
            <a:spLocks noChangeArrowheads="1"/>
          </p:cNvSpPr>
          <p:nvPr/>
        </p:nvSpPr>
        <p:spPr bwMode="auto">
          <a:xfrm>
            <a:off x="6805664" y="4821767"/>
            <a:ext cx="2352627" cy="461665"/>
          </a:xfrm>
          <a:prstGeom prst="rect">
            <a:avLst/>
          </a:prstGeom>
          <a:noFill/>
          <a:ln w="9525" algn="ctr">
            <a:solidFill>
              <a:srgbClr val="FFFFFF"/>
            </a:solidFill>
            <a:miter lim="800000"/>
            <a:headEnd/>
            <a:tailEnd/>
          </a:ln>
        </p:spPr>
        <p:txBody>
          <a:bodyPr wrap="square">
            <a:spAutoFit/>
          </a:bodyPr>
          <a:lstStyle/>
          <a:p>
            <a:pPr algn="ctr">
              <a:spcBef>
                <a:spcPct val="50000"/>
              </a:spcBef>
            </a:pPr>
            <a:r>
              <a:rPr lang="en-US">
                <a:solidFill>
                  <a:srgbClr val="000000"/>
                </a:solidFill>
                <a:latin typeface="Arial Narrow" pitchFamily="34" charset="0"/>
              </a:rPr>
              <a:t>Steel Core</a:t>
            </a:r>
          </a:p>
        </p:txBody>
      </p:sp>
      <p:sp>
        <p:nvSpPr>
          <p:cNvPr id="172" name="Rectangle 140" descr="Casing"/>
          <p:cNvSpPr>
            <a:spLocks noChangeArrowheads="1"/>
          </p:cNvSpPr>
          <p:nvPr/>
        </p:nvSpPr>
        <p:spPr bwMode="auto">
          <a:xfrm>
            <a:off x="902248" y="3622770"/>
            <a:ext cx="4554538" cy="365125"/>
          </a:xfrm>
          <a:prstGeom prst="rect">
            <a:avLst/>
          </a:prstGeom>
          <a:gradFill rotWithShape="1">
            <a:gsLst>
              <a:gs pos="0">
                <a:srgbClr val="FF6600"/>
              </a:gs>
              <a:gs pos="50000">
                <a:srgbClr val="FF6600">
                  <a:gamma/>
                  <a:shade val="46275"/>
                  <a:invGamma/>
                </a:srgbClr>
              </a:gs>
              <a:gs pos="100000">
                <a:srgbClr val="FF6600"/>
              </a:gs>
            </a:gsLst>
            <a:lin ang="5400000" scaled="1"/>
          </a:gradFill>
          <a:ln w="12700" algn="ctr">
            <a:solidFill>
              <a:srgbClr val="000000"/>
            </a:solidFill>
            <a:miter lim="800000"/>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73" name="AutoShape 145" descr="Blue Arrow"/>
          <p:cNvSpPr>
            <a:spLocks noChangeArrowheads="1"/>
          </p:cNvSpPr>
          <p:nvPr/>
        </p:nvSpPr>
        <p:spPr bwMode="auto">
          <a:xfrm>
            <a:off x="3059661" y="2408333"/>
            <a:ext cx="227012" cy="606425"/>
          </a:xfrm>
          <a:prstGeom prst="downArrow">
            <a:avLst>
              <a:gd name="adj1" fmla="val 50000"/>
              <a:gd name="adj2" fmla="val 66783"/>
            </a:avLst>
          </a:prstGeom>
          <a:solidFill>
            <a:schemeClr val="accent2"/>
          </a:solidFill>
          <a:ln w="15875" algn="ctr">
            <a:solidFill>
              <a:srgbClr val="FFFF00"/>
            </a:solidFill>
            <a:miter lim="800000"/>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19811" name="Text Box 148"/>
          <p:cNvSpPr txBox="1">
            <a:spLocks noChangeArrowheads="1"/>
          </p:cNvSpPr>
          <p:nvPr/>
        </p:nvSpPr>
        <p:spPr bwMode="auto">
          <a:xfrm>
            <a:off x="5456786" y="3622770"/>
            <a:ext cx="2352627" cy="461665"/>
          </a:xfrm>
          <a:prstGeom prst="rect">
            <a:avLst/>
          </a:prstGeom>
          <a:noFill/>
          <a:ln w="9525" algn="ctr">
            <a:solidFill>
              <a:srgbClr val="FFFFFF"/>
            </a:solidFill>
            <a:miter lim="800000"/>
            <a:headEnd/>
            <a:tailEnd/>
          </a:ln>
        </p:spPr>
        <p:txBody>
          <a:bodyPr wrap="square">
            <a:spAutoFit/>
          </a:bodyPr>
          <a:lstStyle/>
          <a:p>
            <a:pPr algn="ctr">
              <a:spcBef>
                <a:spcPct val="50000"/>
              </a:spcBef>
            </a:pPr>
            <a:r>
              <a:rPr lang="en-US" dirty="0">
                <a:solidFill>
                  <a:srgbClr val="000000"/>
                </a:solidFill>
                <a:latin typeface="Arial Narrow" pitchFamily="34" charset="0"/>
              </a:rPr>
              <a:t>Casing</a:t>
            </a:r>
          </a:p>
        </p:txBody>
      </p:sp>
      <p:grpSp>
        <p:nvGrpSpPr>
          <p:cNvPr id="131" name="Group 141" descr="Buckling-restrained brace assembly diagram"/>
          <p:cNvGrpSpPr>
            <a:grpSpLocks/>
          </p:cNvGrpSpPr>
          <p:nvPr/>
        </p:nvGrpSpPr>
        <p:grpSpPr bwMode="auto">
          <a:xfrm>
            <a:off x="225973" y="1771745"/>
            <a:ext cx="6070600" cy="365125"/>
            <a:chOff x="624" y="1138"/>
            <a:chExt cx="3824" cy="230"/>
          </a:xfrm>
        </p:grpSpPr>
        <p:grpSp>
          <p:nvGrpSpPr>
            <p:cNvPr id="132" name="Group 98"/>
            <p:cNvGrpSpPr>
              <a:grpSpLocks/>
            </p:cNvGrpSpPr>
            <p:nvPr/>
          </p:nvGrpSpPr>
          <p:grpSpPr bwMode="auto">
            <a:xfrm>
              <a:off x="624" y="1162"/>
              <a:ext cx="3824" cy="182"/>
              <a:chOff x="968" y="2067"/>
              <a:chExt cx="3824" cy="182"/>
            </a:xfrm>
          </p:grpSpPr>
          <p:grpSp>
            <p:nvGrpSpPr>
              <p:cNvPr id="134" name="Group 78"/>
              <p:cNvGrpSpPr>
                <a:grpSpLocks/>
              </p:cNvGrpSpPr>
              <p:nvPr/>
            </p:nvGrpSpPr>
            <p:grpSpPr bwMode="auto">
              <a:xfrm>
                <a:off x="968" y="2067"/>
                <a:ext cx="1912" cy="182"/>
                <a:chOff x="968" y="2070"/>
                <a:chExt cx="1912" cy="182"/>
              </a:xfrm>
            </p:grpSpPr>
            <p:grpSp>
              <p:nvGrpSpPr>
                <p:cNvPr id="154" name="Group 64"/>
                <p:cNvGrpSpPr>
                  <a:grpSpLocks/>
                </p:cNvGrpSpPr>
                <p:nvPr/>
              </p:nvGrpSpPr>
              <p:grpSpPr bwMode="auto">
                <a:xfrm>
                  <a:off x="968" y="2070"/>
                  <a:ext cx="1912" cy="182"/>
                  <a:chOff x="968" y="2070"/>
                  <a:chExt cx="1912" cy="182"/>
                </a:xfrm>
              </p:grpSpPr>
              <p:sp>
                <p:nvSpPr>
                  <p:cNvPr id="168" name="Rectangle 60"/>
                  <p:cNvSpPr>
                    <a:spLocks noChangeArrowheads="1"/>
                  </p:cNvSpPr>
                  <p:nvPr/>
                </p:nvSpPr>
                <p:spPr bwMode="auto">
                  <a:xfrm>
                    <a:off x="1637" y="2113"/>
                    <a:ext cx="1243" cy="96"/>
                  </a:xfrm>
                  <a:prstGeom prst="rect">
                    <a:avLst/>
                  </a:prstGeom>
                  <a:solidFill>
                    <a:srgbClr val="B2B2B2"/>
                  </a:solidFill>
                  <a:ln w="15875" algn="ctr">
                    <a:noFill/>
                    <a:miter lim="800000"/>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69" name="AutoShape 61"/>
                  <p:cNvSpPr>
                    <a:spLocks noChangeArrowheads="1"/>
                  </p:cNvSpPr>
                  <p:nvPr/>
                </p:nvSpPr>
                <p:spPr bwMode="auto">
                  <a:xfrm rot="16200000">
                    <a:off x="1504" y="2113"/>
                    <a:ext cx="182" cy="96"/>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B2B2B2"/>
                  </a:solidFill>
                  <a:ln w="15875" algn="ctr">
                    <a:noFill/>
                    <a:miter lim="800000"/>
                    <a:headEnd/>
                    <a:tailEnd/>
                  </a:ln>
                  <a:effectLst/>
                </p:spPr>
                <p:txBody>
                  <a:bodyPr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70" name="Rectangle 62"/>
                  <p:cNvSpPr>
                    <a:spLocks noChangeArrowheads="1"/>
                  </p:cNvSpPr>
                  <p:nvPr/>
                </p:nvSpPr>
                <p:spPr bwMode="auto">
                  <a:xfrm>
                    <a:off x="968" y="2070"/>
                    <a:ext cx="579" cy="182"/>
                  </a:xfrm>
                  <a:prstGeom prst="rect">
                    <a:avLst/>
                  </a:prstGeom>
                  <a:solidFill>
                    <a:srgbClr val="B2B2B2"/>
                  </a:solidFill>
                  <a:ln w="15875" algn="ctr">
                    <a:noFill/>
                    <a:miter lim="800000"/>
                    <a:headEnd/>
                    <a:tailEnd/>
                  </a:ln>
                  <a:effectLst/>
                </p:spPr>
                <p:txBody>
                  <a:bodyPr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71" name="Rectangle 63"/>
                  <p:cNvSpPr>
                    <a:spLocks noChangeArrowheads="1"/>
                  </p:cNvSpPr>
                  <p:nvPr/>
                </p:nvSpPr>
                <p:spPr bwMode="auto">
                  <a:xfrm>
                    <a:off x="968" y="2149"/>
                    <a:ext cx="621" cy="23"/>
                  </a:xfrm>
                  <a:prstGeom prst="rect">
                    <a:avLst/>
                  </a:prstGeom>
                  <a:gradFill rotWithShape="1">
                    <a:gsLst>
                      <a:gs pos="0">
                        <a:srgbClr val="B2B2B2"/>
                      </a:gs>
                      <a:gs pos="50000">
                        <a:srgbClr val="B2B2B2">
                          <a:gamma/>
                          <a:shade val="46275"/>
                          <a:invGamma/>
                        </a:srgbClr>
                      </a:gs>
                      <a:gs pos="100000">
                        <a:srgbClr val="B2B2B2"/>
                      </a:gs>
                    </a:gsLst>
                    <a:lin ang="5400000" scaled="1"/>
                  </a:gradFill>
                  <a:ln w="9525" algn="ctr">
                    <a:solidFill>
                      <a:srgbClr val="000000"/>
                    </a:solidFill>
                    <a:miter lim="800000"/>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grpSp>
            <p:grpSp>
              <p:nvGrpSpPr>
                <p:cNvPr id="155" name="Group 77"/>
                <p:cNvGrpSpPr>
                  <a:grpSpLocks/>
                </p:cNvGrpSpPr>
                <p:nvPr/>
              </p:nvGrpSpPr>
              <p:grpSpPr bwMode="auto">
                <a:xfrm>
                  <a:off x="1016" y="2088"/>
                  <a:ext cx="320" cy="144"/>
                  <a:chOff x="1016" y="2088"/>
                  <a:chExt cx="320" cy="144"/>
                </a:xfrm>
              </p:grpSpPr>
              <p:grpSp>
                <p:nvGrpSpPr>
                  <p:cNvPr id="156" name="Group 70"/>
                  <p:cNvGrpSpPr>
                    <a:grpSpLocks/>
                  </p:cNvGrpSpPr>
                  <p:nvPr/>
                </p:nvGrpSpPr>
                <p:grpSpPr bwMode="auto">
                  <a:xfrm>
                    <a:off x="1016" y="2088"/>
                    <a:ext cx="320" cy="36"/>
                    <a:chOff x="1016" y="2088"/>
                    <a:chExt cx="320" cy="36"/>
                  </a:xfrm>
                </p:grpSpPr>
                <p:sp>
                  <p:nvSpPr>
                    <p:cNvPr id="163" name="Oval 65"/>
                    <p:cNvSpPr>
                      <a:spLocks noChangeAspect="1" noChangeArrowheads="1"/>
                    </p:cNvSpPr>
                    <p:nvPr/>
                  </p:nvSpPr>
                  <p:spPr bwMode="auto">
                    <a:xfrm>
                      <a:off x="1016" y="2089"/>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64" name="Oval 66"/>
                    <p:cNvSpPr>
                      <a:spLocks noChangeAspect="1" noChangeArrowheads="1"/>
                    </p:cNvSpPr>
                    <p:nvPr/>
                  </p:nvSpPr>
                  <p:spPr bwMode="auto">
                    <a:xfrm>
                      <a:off x="1087" y="2089"/>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65" name="Oval 67"/>
                    <p:cNvSpPr>
                      <a:spLocks noChangeAspect="1" noChangeArrowheads="1"/>
                    </p:cNvSpPr>
                    <p:nvPr/>
                  </p:nvSpPr>
                  <p:spPr bwMode="auto">
                    <a:xfrm>
                      <a:off x="1158"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66" name="Oval 68"/>
                    <p:cNvSpPr>
                      <a:spLocks noChangeAspect="1" noChangeArrowheads="1"/>
                    </p:cNvSpPr>
                    <p:nvPr/>
                  </p:nvSpPr>
                  <p:spPr bwMode="auto">
                    <a:xfrm>
                      <a:off x="1229"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67" name="Oval 69"/>
                    <p:cNvSpPr>
                      <a:spLocks noChangeAspect="1" noChangeArrowheads="1"/>
                    </p:cNvSpPr>
                    <p:nvPr/>
                  </p:nvSpPr>
                  <p:spPr bwMode="auto">
                    <a:xfrm>
                      <a:off x="1301"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grpSp>
              <p:grpSp>
                <p:nvGrpSpPr>
                  <p:cNvPr id="157" name="Group 71"/>
                  <p:cNvGrpSpPr>
                    <a:grpSpLocks/>
                  </p:cNvGrpSpPr>
                  <p:nvPr/>
                </p:nvGrpSpPr>
                <p:grpSpPr bwMode="auto">
                  <a:xfrm>
                    <a:off x="1016" y="2196"/>
                    <a:ext cx="320" cy="36"/>
                    <a:chOff x="1016" y="2088"/>
                    <a:chExt cx="320" cy="36"/>
                  </a:xfrm>
                </p:grpSpPr>
                <p:sp>
                  <p:nvSpPr>
                    <p:cNvPr id="158" name="Oval 72"/>
                    <p:cNvSpPr>
                      <a:spLocks noChangeAspect="1" noChangeArrowheads="1"/>
                    </p:cNvSpPr>
                    <p:nvPr/>
                  </p:nvSpPr>
                  <p:spPr bwMode="auto">
                    <a:xfrm>
                      <a:off x="1016" y="2089"/>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59" name="Oval 73"/>
                    <p:cNvSpPr>
                      <a:spLocks noChangeAspect="1" noChangeArrowheads="1"/>
                    </p:cNvSpPr>
                    <p:nvPr/>
                  </p:nvSpPr>
                  <p:spPr bwMode="auto">
                    <a:xfrm>
                      <a:off x="1087" y="2089"/>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60" name="Oval 74"/>
                    <p:cNvSpPr>
                      <a:spLocks noChangeAspect="1" noChangeArrowheads="1"/>
                    </p:cNvSpPr>
                    <p:nvPr/>
                  </p:nvSpPr>
                  <p:spPr bwMode="auto">
                    <a:xfrm>
                      <a:off x="1158"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61" name="Oval 75"/>
                    <p:cNvSpPr>
                      <a:spLocks noChangeAspect="1" noChangeArrowheads="1"/>
                    </p:cNvSpPr>
                    <p:nvPr/>
                  </p:nvSpPr>
                  <p:spPr bwMode="auto">
                    <a:xfrm>
                      <a:off x="1229"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62" name="Oval 76"/>
                    <p:cNvSpPr>
                      <a:spLocks noChangeAspect="1" noChangeArrowheads="1"/>
                    </p:cNvSpPr>
                    <p:nvPr/>
                  </p:nvSpPr>
                  <p:spPr bwMode="auto">
                    <a:xfrm>
                      <a:off x="1301"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grpSp>
            </p:grpSp>
          </p:grpSp>
          <p:grpSp>
            <p:nvGrpSpPr>
              <p:cNvPr id="135" name="Group 79"/>
              <p:cNvGrpSpPr>
                <a:grpSpLocks/>
              </p:cNvGrpSpPr>
              <p:nvPr/>
            </p:nvGrpSpPr>
            <p:grpSpPr bwMode="auto">
              <a:xfrm flipH="1">
                <a:off x="2880" y="2067"/>
                <a:ext cx="1912" cy="182"/>
                <a:chOff x="968" y="2070"/>
                <a:chExt cx="1912" cy="182"/>
              </a:xfrm>
            </p:grpSpPr>
            <p:grpSp>
              <p:nvGrpSpPr>
                <p:cNvPr id="136" name="Group 80"/>
                <p:cNvGrpSpPr>
                  <a:grpSpLocks/>
                </p:cNvGrpSpPr>
                <p:nvPr/>
              </p:nvGrpSpPr>
              <p:grpSpPr bwMode="auto">
                <a:xfrm>
                  <a:off x="968" y="2070"/>
                  <a:ext cx="1912" cy="182"/>
                  <a:chOff x="968" y="2070"/>
                  <a:chExt cx="1912" cy="182"/>
                </a:xfrm>
              </p:grpSpPr>
              <p:sp>
                <p:nvSpPr>
                  <p:cNvPr id="150" name="Rectangle 81"/>
                  <p:cNvSpPr>
                    <a:spLocks noChangeArrowheads="1"/>
                  </p:cNvSpPr>
                  <p:nvPr/>
                </p:nvSpPr>
                <p:spPr bwMode="auto">
                  <a:xfrm>
                    <a:off x="1637" y="2113"/>
                    <a:ext cx="1243" cy="96"/>
                  </a:xfrm>
                  <a:prstGeom prst="rect">
                    <a:avLst/>
                  </a:prstGeom>
                  <a:solidFill>
                    <a:srgbClr val="B2B2B2"/>
                  </a:solidFill>
                  <a:ln w="15875" algn="ctr">
                    <a:noFill/>
                    <a:miter lim="800000"/>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51" name="AutoShape 82"/>
                  <p:cNvSpPr>
                    <a:spLocks noChangeArrowheads="1"/>
                  </p:cNvSpPr>
                  <p:nvPr/>
                </p:nvSpPr>
                <p:spPr bwMode="auto">
                  <a:xfrm rot="16200000">
                    <a:off x="1504" y="2113"/>
                    <a:ext cx="182" cy="96"/>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B2B2B2"/>
                  </a:solidFill>
                  <a:ln w="15875" algn="ctr">
                    <a:noFill/>
                    <a:miter lim="800000"/>
                    <a:headEnd/>
                    <a:tailEnd/>
                  </a:ln>
                  <a:effectLst/>
                </p:spPr>
                <p:txBody>
                  <a:bodyPr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52" name="Rectangle 83"/>
                  <p:cNvSpPr>
                    <a:spLocks noChangeArrowheads="1"/>
                  </p:cNvSpPr>
                  <p:nvPr/>
                </p:nvSpPr>
                <p:spPr bwMode="auto">
                  <a:xfrm>
                    <a:off x="968" y="2070"/>
                    <a:ext cx="579" cy="182"/>
                  </a:xfrm>
                  <a:prstGeom prst="rect">
                    <a:avLst/>
                  </a:prstGeom>
                  <a:solidFill>
                    <a:srgbClr val="B2B2B2"/>
                  </a:solidFill>
                  <a:ln w="15875" algn="ctr">
                    <a:noFill/>
                    <a:miter lim="800000"/>
                    <a:headEnd/>
                    <a:tailEnd/>
                  </a:ln>
                  <a:effectLst/>
                </p:spPr>
                <p:txBody>
                  <a:bodyPr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53" name="Rectangle 84"/>
                  <p:cNvSpPr>
                    <a:spLocks noChangeArrowheads="1"/>
                  </p:cNvSpPr>
                  <p:nvPr/>
                </p:nvSpPr>
                <p:spPr bwMode="auto">
                  <a:xfrm>
                    <a:off x="968" y="2149"/>
                    <a:ext cx="621" cy="23"/>
                  </a:xfrm>
                  <a:prstGeom prst="rect">
                    <a:avLst/>
                  </a:prstGeom>
                  <a:gradFill rotWithShape="1">
                    <a:gsLst>
                      <a:gs pos="0">
                        <a:srgbClr val="B2B2B2"/>
                      </a:gs>
                      <a:gs pos="50000">
                        <a:srgbClr val="B2B2B2">
                          <a:gamma/>
                          <a:shade val="46275"/>
                          <a:invGamma/>
                        </a:srgbClr>
                      </a:gs>
                      <a:gs pos="100000">
                        <a:srgbClr val="B2B2B2"/>
                      </a:gs>
                    </a:gsLst>
                    <a:lin ang="5400000" scaled="1"/>
                  </a:gradFill>
                  <a:ln w="9525" algn="ctr">
                    <a:solidFill>
                      <a:srgbClr val="000000"/>
                    </a:solidFill>
                    <a:miter lim="800000"/>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grpSp>
            <p:grpSp>
              <p:nvGrpSpPr>
                <p:cNvPr id="137" name="Group 85"/>
                <p:cNvGrpSpPr>
                  <a:grpSpLocks/>
                </p:cNvGrpSpPr>
                <p:nvPr/>
              </p:nvGrpSpPr>
              <p:grpSpPr bwMode="auto">
                <a:xfrm>
                  <a:off x="1016" y="2088"/>
                  <a:ext cx="320" cy="144"/>
                  <a:chOff x="1016" y="2088"/>
                  <a:chExt cx="320" cy="144"/>
                </a:xfrm>
              </p:grpSpPr>
              <p:grpSp>
                <p:nvGrpSpPr>
                  <p:cNvPr id="138" name="Group 86"/>
                  <p:cNvGrpSpPr>
                    <a:grpSpLocks/>
                  </p:cNvGrpSpPr>
                  <p:nvPr/>
                </p:nvGrpSpPr>
                <p:grpSpPr bwMode="auto">
                  <a:xfrm>
                    <a:off x="1016" y="2088"/>
                    <a:ext cx="320" cy="36"/>
                    <a:chOff x="1016" y="2088"/>
                    <a:chExt cx="320" cy="36"/>
                  </a:xfrm>
                </p:grpSpPr>
                <p:sp>
                  <p:nvSpPr>
                    <p:cNvPr id="145" name="Oval 87"/>
                    <p:cNvSpPr>
                      <a:spLocks noChangeAspect="1" noChangeArrowheads="1"/>
                    </p:cNvSpPr>
                    <p:nvPr/>
                  </p:nvSpPr>
                  <p:spPr bwMode="auto">
                    <a:xfrm>
                      <a:off x="1016" y="2089"/>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46" name="Oval 88"/>
                    <p:cNvSpPr>
                      <a:spLocks noChangeAspect="1" noChangeArrowheads="1"/>
                    </p:cNvSpPr>
                    <p:nvPr/>
                  </p:nvSpPr>
                  <p:spPr bwMode="auto">
                    <a:xfrm>
                      <a:off x="1087" y="2089"/>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47" name="Oval 89"/>
                    <p:cNvSpPr>
                      <a:spLocks noChangeAspect="1" noChangeArrowheads="1"/>
                    </p:cNvSpPr>
                    <p:nvPr/>
                  </p:nvSpPr>
                  <p:spPr bwMode="auto">
                    <a:xfrm>
                      <a:off x="1158"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48" name="Oval 90"/>
                    <p:cNvSpPr>
                      <a:spLocks noChangeAspect="1" noChangeArrowheads="1"/>
                    </p:cNvSpPr>
                    <p:nvPr/>
                  </p:nvSpPr>
                  <p:spPr bwMode="auto">
                    <a:xfrm>
                      <a:off x="1229"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49" name="Oval 91"/>
                    <p:cNvSpPr>
                      <a:spLocks noChangeAspect="1" noChangeArrowheads="1"/>
                    </p:cNvSpPr>
                    <p:nvPr/>
                  </p:nvSpPr>
                  <p:spPr bwMode="auto">
                    <a:xfrm>
                      <a:off x="1301"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grpSp>
              <p:grpSp>
                <p:nvGrpSpPr>
                  <p:cNvPr id="139" name="Group 92"/>
                  <p:cNvGrpSpPr>
                    <a:grpSpLocks/>
                  </p:cNvGrpSpPr>
                  <p:nvPr/>
                </p:nvGrpSpPr>
                <p:grpSpPr bwMode="auto">
                  <a:xfrm>
                    <a:off x="1016" y="2196"/>
                    <a:ext cx="320" cy="36"/>
                    <a:chOff x="1016" y="2088"/>
                    <a:chExt cx="320" cy="36"/>
                  </a:xfrm>
                </p:grpSpPr>
                <p:sp>
                  <p:nvSpPr>
                    <p:cNvPr id="140" name="Oval 93"/>
                    <p:cNvSpPr>
                      <a:spLocks noChangeAspect="1" noChangeArrowheads="1"/>
                    </p:cNvSpPr>
                    <p:nvPr/>
                  </p:nvSpPr>
                  <p:spPr bwMode="auto">
                    <a:xfrm>
                      <a:off x="1016" y="2089"/>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41" name="Oval 94"/>
                    <p:cNvSpPr>
                      <a:spLocks noChangeAspect="1" noChangeArrowheads="1"/>
                    </p:cNvSpPr>
                    <p:nvPr/>
                  </p:nvSpPr>
                  <p:spPr bwMode="auto">
                    <a:xfrm>
                      <a:off x="1087" y="2089"/>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42" name="Oval 95"/>
                    <p:cNvSpPr>
                      <a:spLocks noChangeAspect="1" noChangeArrowheads="1"/>
                    </p:cNvSpPr>
                    <p:nvPr/>
                  </p:nvSpPr>
                  <p:spPr bwMode="auto">
                    <a:xfrm>
                      <a:off x="1158"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43" name="Oval 96"/>
                    <p:cNvSpPr>
                      <a:spLocks noChangeAspect="1" noChangeArrowheads="1"/>
                    </p:cNvSpPr>
                    <p:nvPr/>
                  </p:nvSpPr>
                  <p:spPr bwMode="auto">
                    <a:xfrm>
                      <a:off x="1229"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sp>
                  <p:nvSpPr>
                    <p:cNvPr id="144" name="Oval 97"/>
                    <p:cNvSpPr>
                      <a:spLocks noChangeAspect="1" noChangeArrowheads="1"/>
                    </p:cNvSpPr>
                    <p:nvPr/>
                  </p:nvSpPr>
                  <p:spPr bwMode="auto">
                    <a:xfrm>
                      <a:off x="1301" y="2088"/>
                      <a:ext cx="35"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grpSp>
            </p:grpSp>
          </p:grpSp>
        </p:grpSp>
        <p:sp>
          <p:nvSpPr>
            <p:cNvPr id="133" name="Rectangle 139"/>
            <p:cNvSpPr>
              <a:spLocks noChangeArrowheads="1"/>
            </p:cNvSpPr>
            <p:nvPr/>
          </p:nvSpPr>
          <p:spPr bwMode="auto">
            <a:xfrm>
              <a:off x="1102" y="1138"/>
              <a:ext cx="2869" cy="230"/>
            </a:xfrm>
            <a:prstGeom prst="rect">
              <a:avLst/>
            </a:prstGeom>
            <a:gradFill rotWithShape="1">
              <a:gsLst>
                <a:gs pos="0">
                  <a:srgbClr val="FF6600"/>
                </a:gs>
                <a:gs pos="50000">
                  <a:srgbClr val="FF6600">
                    <a:gamma/>
                    <a:shade val="46275"/>
                    <a:invGamma/>
                  </a:srgbClr>
                </a:gs>
                <a:gs pos="100000">
                  <a:srgbClr val="FF6600"/>
                </a:gs>
              </a:gsLst>
              <a:lin ang="5400000" scaled="1"/>
            </a:gradFill>
            <a:ln w="12700" algn="ctr">
              <a:solidFill>
                <a:srgbClr val="000000"/>
              </a:solidFill>
              <a:miter lim="800000"/>
              <a:headEnd/>
              <a:tailEnd/>
            </a:ln>
            <a:effectLst/>
          </p:spPr>
          <p:txBody>
            <a:bodyPr wrap="none" anchor="ctr">
              <a:spAutoFit/>
            </a:bodyPr>
            <a:lstStyle/>
            <a:p>
              <a:pPr eaLnBrk="1" fontAlgn="auto" hangingPunct="1">
                <a:spcBef>
                  <a:spcPts val="0"/>
                </a:spcBef>
                <a:spcAft>
                  <a:spcPts val="0"/>
                </a:spcAft>
                <a:defRPr/>
              </a:pPr>
              <a:endParaRPr lang="en-US" sz="1800" b="0" kern="0">
                <a:solidFill>
                  <a:sysClr val="windowText" lastClr="000000"/>
                </a:solidFill>
              </a:endParaRPr>
            </a:p>
          </p:txBody>
        </p:sp>
      </p:grpSp>
      <p:sp>
        <p:nvSpPr>
          <p:cNvPr id="119810" name="Text Box 142"/>
          <p:cNvSpPr txBox="1">
            <a:spLocks noChangeArrowheads="1"/>
          </p:cNvSpPr>
          <p:nvPr/>
        </p:nvSpPr>
        <p:spPr bwMode="auto">
          <a:xfrm>
            <a:off x="6391823" y="1611489"/>
            <a:ext cx="2752177" cy="1938992"/>
          </a:xfrm>
          <a:prstGeom prst="rect">
            <a:avLst/>
          </a:prstGeom>
          <a:noFill/>
          <a:ln w="9525" algn="ctr">
            <a:noFill/>
            <a:miter lim="800000"/>
            <a:headEnd/>
            <a:tailEnd/>
          </a:ln>
        </p:spPr>
        <p:txBody>
          <a:bodyPr wrap="square">
            <a:spAutoFit/>
          </a:bodyPr>
          <a:lstStyle/>
          <a:p>
            <a:pPr algn="ctr">
              <a:spcBef>
                <a:spcPct val="50000"/>
              </a:spcBef>
            </a:pPr>
            <a:r>
              <a:rPr lang="en-US" dirty="0">
                <a:solidFill>
                  <a:schemeClr val="tx2"/>
                </a:solidFill>
                <a:latin typeface="Arial Narrow" pitchFamily="34" charset="0"/>
              </a:rPr>
              <a:t>Buckling- Restrained Brace:</a:t>
            </a:r>
            <a:br>
              <a:rPr lang="en-US" dirty="0">
                <a:solidFill>
                  <a:schemeClr val="tx2"/>
                </a:solidFill>
                <a:latin typeface="Arial Narrow" pitchFamily="34" charset="0"/>
              </a:rPr>
            </a:br>
            <a:r>
              <a:rPr lang="en-US" dirty="0">
                <a:solidFill>
                  <a:schemeClr val="tx2"/>
                </a:solidFill>
                <a:latin typeface="Arial Narrow" pitchFamily="34" charset="0"/>
              </a:rPr>
              <a:t>Steel Core</a:t>
            </a:r>
            <a:br>
              <a:rPr lang="en-US" dirty="0">
                <a:solidFill>
                  <a:schemeClr val="tx2"/>
                </a:solidFill>
                <a:latin typeface="Arial Narrow" pitchFamily="34" charset="0"/>
              </a:rPr>
            </a:br>
            <a:r>
              <a:rPr lang="en-US" dirty="0">
                <a:solidFill>
                  <a:schemeClr val="tx2"/>
                </a:solidFill>
                <a:latin typeface="Arial Narrow" pitchFamily="34" charset="0"/>
              </a:rPr>
              <a:t>+</a:t>
            </a:r>
            <a:br>
              <a:rPr lang="en-US" dirty="0">
                <a:solidFill>
                  <a:schemeClr val="tx2"/>
                </a:solidFill>
                <a:latin typeface="Arial Narrow" pitchFamily="34" charset="0"/>
              </a:rPr>
            </a:br>
            <a:r>
              <a:rPr lang="en-US" dirty="0">
                <a:solidFill>
                  <a:schemeClr val="tx2"/>
                </a:solidFill>
                <a:latin typeface="Arial Narrow" pitchFamily="34" charset="0"/>
              </a:rPr>
              <a:t>Casing</a:t>
            </a:r>
          </a:p>
        </p:txBody>
      </p:sp>
      <p:sp>
        <p:nvSpPr>
          <p:cNvPr id="3" name="Title 2"/>
          <p:cNvSpPr>
            <a:spLocks noGrp="1"/>
          </p:cNvSpPr>
          <p:nvPr>
            <p:ph type="title"/>
          </p:nvPr>
        </p:nvSpPr>
        <p:spPr/>
        <p:txBody>
          <a:bodyPr/>
          <a:lstStyle/>
          <a:p>
            <a:r>
              <a:rPr lang="en-US"/>
              <a:t>Buckling-Restrained Braced Frames (BRBFs)</a:t>
            </a:r>
            <a:endParaRPr lang="en-US" dirty="0"/>
          </a:p>
        </p:txBody>
      </p:sp>
    </p:spTree>
    <p:extLst>
      <p:ext uri="{BB962C8B-B14F-4D97-AF65-F5344CB8AC3E}">
        <p14:creationId xmlns:p14="http://schemas.microsoft.com/office/powerpoint/2010/main" val="994690778"/>
      </p:ext>
    </p:extLst>
  </p:cSld>
  <p:clrMapOvr>
    <a:masterClrMapping/>
  </p:clrMapOvr>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4"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106</a:t>
            </a:fld>
            <a:endParaRPr lang="en-US" dirty="0"/>
          </a:p>
        </p:txBody>
      </p:sp>
      <p:sp>
        <p:nvSpPr>
          <p:cNvPr id="2" name="Footer Placeholder 1"/>
          <p:cNvSpPr>
            <a:spLocks noGrp="1"/>
          </p:cNvSpPr>
          <p:nvPr>
            <p:ph type="ftr" sz="quarter" idx="10"/>
          </p:nvPr>
        </p:nvSpPr>
        <p:spPr/>
        <p:txBody>
          <a:bodyPr/>
          <a:lstStyle/>
          <a:p>
            <a:r>
              <a:rPr lang="en-US"/>
              <a:t>Instructional Material Complementing FEMA 1051, Design Examples</a:t>
            </a:r>
          </a:p>
        </p:txBody>
      </p:sp>
      <p:sp>
        <p:nvSpPr>
          <p:cNvPr id="120" name="Text Box 105"/>
          <p:cNvSpPr txBox="1">
            <a:spLocks noChangeArrowheads="1"/>
          </p:cNvSpPr>
          <p:nvPr/>
        </p:nvSpPr>
        <p:spPr bwMode="auto">
          <a:xfrm>
            <a:off x="6010275" y="5011737"/>
            <a:ext cx="2816225" cy="396875"/>
          </a:xfrm>
          <a:prstGeom prst="rect">
            <a:avLst/>
          </a:prstGeom>
          <a:noFill/>
          <a:ln w="15875" algn="ctr">
            <a:noFill/>
            <a:miter lim="800000"/>
            <a:headEnd/>
            <a:tailEnd/>
          </a:ln>
        </p:spPr>
        <p:txBody>
          <a:bodyPr>
            <a:spAutoFit/>
          </a:bodyPr>
          <a:lstStyle/>
          <a:p>
            <a:r>
              <a:rPr lang="en-US" sz="2000" u="sng"/>
              <a:t>Debonding material</a:t>
            </a:r>
          </a:p>
        </p:txBody>
      </p:sp>
      <p:sp>
        <p:nvSpPr>
          <p:cNvPr id="118" name="Text Box 103"/>
          <p:cNvSpPr txBox="1">
            <a:spLocks noChangeArrowheads="1"/>
          </p:cNvSpPr>
          <p:nvPr/>
        </p:nvSpPr>
        <p:spPr bwMode="auto">
          <a:xfrm>
            <a:off x="6010275" y="3868737"/>
            <a:ext cx="2301875" cy="396875"/>
          </a:xfrm>
          <a:prstGeom prst="rect">
            <a:avLst/>
          </a:prstGeom>
          <a:noFill/>
          <a:ln w="15875" algn="ctr">
            <a:noFill/>
            <a:miter lim="800000"/>
            <a:headEnd/>
            <a:tailEnd/>
          </a:ln>
        </p:spPr>
        <p:txBody>
          <a:bodyPr>
            <a:spAutoFit/>
          </a:bodyPr>
          <a:lstStyle/>
          <a:p>
            <a:r>
              <a:rPr lang="en-US" sz="2000" u="sng"/>
              <a:t>Steel Core</a:t>
            </a:r>
          </a:p>
        </p:txBody>
      </p:sp>
      <p:sp>
        <p:nvSpPr>
          <p:cNvPr id="122" name="Text Box 109"/>
          <p:cNvSpPr txBox="1">
            <a:spLocks noChangeArrowheads="1"/>
          </p:cNvSpPr>
          <p:nvPr/>
        </p:nvSpPr>
        <p:spPr bwMode="auto">
          <a:xfrm>
            <a:off x="117475" y="4265612"/>
            <a:ext cx="2049462" cy="1015663"/>
          </a:xfrm>
          <a:prstGeom prst="rect">
            <a:avLst/>
          </a:prstGeom>
          <a:noFill/>
          <a:ln w="15875" algn="ctr">
            <a:noFill/>
            <a:miter lim="800000"/>
            <a:headEnd/>
            <a:tailEnd/>
          </a:ln>
        </p:spPr>
        <p:txBody>
          <a:bodyPr>
            <a:spAutoFit/>
          </a:bodyPr>
          <a:lstStyle/>
          <a:p>
            <a:pPr algn="r"/>
            <a:r>
              <a:rPr lang="en-US" sz="2000" dirty="0"/>
              <a:t>Steel jacket</a:t>
            </a:r>
          </a:p>
          <a:p>
            <a:pPr algn="r"/>
            <a:endParaRPr lang="en-US" sz="2000" dirty="0"/>
          </a:p>
          <a:p>
            <a:pPr algn="r"/>
            <a:r>
              <a:rPr lang="en-US" sz="2000" dirty="0"/>
              <a:t>Mortar</a:t>
            </a:r>
          </a:p>
        </p:txBody>
      </p:sp>
      <p:sp>
        <p:nvSpPr>
          <p:cNvPr id="121" name="Text Box 108"/>
          <p:cNvSpPr txBox="1">
            <a:spLocks noChangeArrowheads="1"/>
          </p:cNvSpPr>
          <p:nvPr/>
        </p:nvSpPr>
        <p:spPr bwMode="auto">
          <a:xfrm>
            <a:off x="31750" y="3797300"/>
            <a:ext cx="2135187" cy="396875"/>
          </a:xfrm>
          <a:prstGeom prst="rect">
            <a:avLst/>
          </a:prstGeom>
          <a:noFill/>
          <a:ln w="15875" algn="ctr">
            <a:noFill/>
            <a:miter lim="800000"/>
            <a:headEnd/>
            <a:tailEnd/>
          </a:ln>
        </p:spPr>
        <p:txBody>
          <a:bodyPr>
            <a:spAutoFit/>
          </a:bodyPr>
          <a:lstStyle/>
          <a:p>
            <a:pPr algn="r"/>
            <a:r>
              <a:rPr lang="en-US" sz="2000" u="sng"/>
              <a:t>Casing</a:t>
            </a:r>
          </a:p>
        </p:txBody>
      </p:sp>
      <p:grpSp>
        <p:nvGrpSpPr>
          <p:cNvPr id="5" name="Group 4" descr="Cross Section"/>
          <p:cNvGrpSpPr/>
          <p:nvPr/>
        </p:nvGrpSpPr>
        <p:grpSpPr>
          <a:xfrm>
            <a:off x="2103437" y="3756025"/>
            <a:ext cx="3906838" cy="1593850"/>
            <a:chOff x="2103437" y="3756025"/>
            <a:chExt cx="3906838" cy="1593850"/>
          </a:xfrm>
        </p:grpSpPr>
        <p:grpSp>
          <p:nvGrpSpPr>
            <p:cNvPr id="112" name="Group 106"/>
            <p:cNvGrpSpPr>
              <a:grpSpLocks/>
            </p:cNvGrpSpPr>
            <p:nvPr/>
          </p:nvGrpSpPr>
          <p:grpSpPr bwMode="auto">
            <a:xfrm>
              <a:off x="2960687" y="3756025"/>
              <a:ext cx="1973263" cy="1593850"/>
              <a:chOff x="2067" y="2351"/>
              <a:chExt cx="1243" cy="1004"/>
            </a:xfrm>
          </p:grpSpPr>
          <p:sp>
            <p:nvSpPr>
              <p:cNvPr id="113" name="AutoShape 97" descr="Cross Section"/>
              <p:cNvSpPr>
                <a:spLocks noChangeArrowheads="1"/>
              </p:cNvSpPr>
              <p:nvPr/>
            </p:nvSpPr>
            <p:spPr bwMode="auto">
              <a:xfrm>
                <a:off x="2067" y="2351"/>
                <a:ext cx="1243" cy="1004"/>
              </a:xfrm>
              <a:prstGeom prst="roundRect">
                <a:avLst>
                  <a:gd name="adj" fmla="val 16667"/>
                </a:avLst>
              </a:prstGeom>
              <a:blipFill dpi="0" rotWithShape="1">
                <a:blip r:embed="rId3" cstate="print">
                  <a:alphaModFix amt="70000"/>
                </a:blip>
                <a:srcRect/>
                <a:tile tx="0" ty="0" sx="100000" sy="100000" flip="none" algn="tl"/>
              </a:blipFill>
              <a:ln w="88900" cmpd="dbl" algn="ctr">
                <a:solidFill>
                  <a:srgbClr val="FF0000"/>
                </a:solidFill>
                <a:round/>
                <a:headEnd/>
                <a:tailEnd/>
              </a:ln>
            </p:spPr>
            <p:txBody>
              <a:bodyPr anchor="ctr">
                <a:spAutoFit/>
              </a:bodyPr>
              <a:lstStyle/>
              <a:p>
                <a:endParaRPr lang="en-US"/>
              </a:p>
            </p:txBody>
          </p:sp>
          <p:sp>
            <p:nvSpPr>
              <p:cNvPr id="114" name="Rectangle 94"/>
              <p:cNvSpPr>
                <a:spLocks noChangeArrowheads="1"/>
              </p:cNvSpPr>
              <p:nvPr/>
            </p:nvSpPr>
            <p:spPr bwMode="auto">
              <a:xfrm>
                <a:off x="2282" y="2781"/>
                <a:ext cx="812" cy="144"/>
              </a:xfrm>
              <a:prstGeom prst="rect">
                <a:avLst/>
              </a:prstGeom>
              <a:gradFill rotWithShape="1">
                <a:gsLst>
                  <a:gs pos="0">
                    <a:srgbClr val="C0C0C0">
                      <a:alpha val="80000"/>
                    </a:srgbClr>
                  </a:gs>
                  <a:gs pos="50000">
                    <a:srgbClr val="C0C0C0">
                      <a:gamma/>
                      <a:shade val="46275"/>
                      <a:invGamma/>
                    </a:srgbClr>
                  </a:gs>
                  <a:gs pos="100000">
                    <a:srgbClr val="C0C0C0">
                      <a:alpha val="80000"/>
                    </a:srgbClr>
                  </a:gs>
                </a:gsLst>
                <a:lin ang="2700000" scaled="1"/>
              </a:gradFill>
              <a:ln w="41275" algn="ctr">
                <a:solidFill>
                  <a:schemeClr val="accent4">
                    <a:lumMod val="60000"/>
                    <a:lumOff val="40000"/>
                  </a:schemeClr>
                </a:solidFill>
                <a:miter lim="800000"/>
                <a:headEnd/>
                <a:tailEnd/>
              </a:ln>
              <a:effectLst/>
            </p:spPr>
            <p:txBody>
              <a:bodyPr wrap="none" anchor="ctr">
                <a:spAutoFit/>
              </a:bodyPr>
              <a:lstStyle/>
              <a:p>
                <a:pPr>
                  <a:defRPr/>
                </a:pPr>
                <a:endParaRPr lang="en-US"/>
              </a:p>
            </p:txBody>
          </p:sp>
        </p:grpSp>
        <p:sp>
          <p:nvSpPr>
            <p:cNvPr id="117" name="Line 102"/>
            <p:cNvSpPr>
              <a:spLocks noChangeShapeType="1"/>
            </p:cNvSpPr>
            <p:nvPr/>
          </p:nvSpPr>
          <p:spPr bwMode="auto">
            <a:xfrm flipV="1">
              <a:off x="4524375" y="4067175"/>
              <a:ext cx="1485900" cy="406400"/>
            </a:xfrm>
            <a:prstGeom prst="line">
              <a:avLst/>
            </a:prstGeom>
            <a:noFill/>
            <a:ln w="38100">
              <a:solidFill>
                <a:schemeClr val="tx2"/>
              </a:solidFill>
              <a:round/>
              <a:headEnd type="triangle" w="med" len="lg"/>
              <a:tailEnd/>
            </a:ln>
          </p:spPr>
          <p:txBody>
            <a:bodyPr anchor="ctr">
              <a:spAutoFit/>
            </a:bodyPr>
            <a:lstStyle/>
            <a:p>
              <a:endParaRPr lang="en-US"/>
            </a:p>
          </p:txBody>
        </p:sp>
        <p:sp>
          <p:nvSpPr>
            <p:cNvPr id="119" name="Freeform 104"/>
            <p:cNvSpPr>
              <a:spLocks/>
            </p:cNvSpPr>
            <p:nvPr/>
          </p:nvSpPr>
          <p:spPr bwMode="auto">
            <a:xfrm>
              <a:off x="4643437" y="4608512"/>
              <a:ext cx="1339850" cy="647700"/>
            </a:xfrm>
            <a:custGeom>
              <a:avLst/>
              <a:gdLst>
                <a:gd name="T0" fmla="*/ 0 w 750"/>
                <a:gd name="T1" fmla="*/ 0 h 264"/>
                <a:gd name="T2" fmla="*/ 2147483647 w 750"/>
                <a:gd name="T3" fmla="*/ 2147483647 h 264"/>
                <a:gd name="T4" fmla="*/ 0 60000 65536"/>
                <a:gd name="T5" fmla="*/ 0 60000 65536"/>
                <a:gd name="T6" fmla="*/ 0 w 750"/>
                <a:gd name="T7" fmla="*/ 0 h 264"/>
                <a:gd name="T8" fmla="*/ 750 w 750"/>
                <a:gd name="T9" fmla="*/ 264 h 264"/>
              </a:gdLst>
              <a:ahLst/>
              <a:cxnLst>
                <a:cxn ang="T4">
                  <a:pos x="T0" y="T1"/>
                </a:cxn>
                <a:cxn ang="T5">
                  <a:pos x="T2" y="T3"/>
                </a:cxn>
              </a:cxnLst>
              <a:rect l="T6" t="T7" r="T8" b="T9"/>
              <a:pathLst>
                <a:path w="750" h="264">
                  <a:moveTo>
                    <a:pt x="0" y="0"/>
                  </a:moveTo>
                  <a:lnTo>
                    <a:pt x="750" y="264"/>
                  </a:lnTo>
                </a:path>
              </a:pathLst>
            </a:custGeom>
            <a:noFill/>
            <a:ln w="38100" cap="flat" cmpd="sng">
              <a:solidFill>
                <a:schemeClr val="tx2"/>
              </a:solidFill>
              <a:prstDash val="solid"/>
              <a:round/>
              <a:headEnd type="triangle" w="med" len="lg"/>
              <a:tailEnd type="none" w="med" len="med"/>
            </a:ln>
          </p:spPr>
          <p:txBody>
            <a:bodyPr anchor="ctr">
              <a:spAutoFit/>
            </a:bodyPr>
            <a:lstStyle/>
            <a:p>
              <a:endParaRPr lang="en-US"/>
            </a:p>
          </p:txBody>
        </p:sp>
        <p:sp>
          <p:nvSpPr>
            <p:cNvPr id="123" name="Line 110"/>
            <p:cNvSpPr>
              <a:spLocks noChangeShapeType="1"/>
            </p:cNvSpPr>
            <p:nvPr/>
          </p:nvSpPr>
          <p:spPr bwMode="auto">
            <a:xfrm flipV="1">
              <a:off x="2166937" y="4194175"/>
              <a:ext cx="766763" cy="285750"/>
            </a:xfrm>
            <a:prstGeom prst="line">
              <a:avLst/>
            </a:prstGeom>
            <a:noFill/>
            <a:ln w="38100">
              <a:solidFill>
                <a:schemeClr val="tx2"/>
              </a:solidFill>
              <a:round/>
              <a:headEnd/>
              <a:tailEnd type="triangle" w="med" len="lg"/>
            </a:ln>
          </p:spPr>
          <p:txBody>
            <a:bodyPr anchor="ctr">
              <a:spAutoFit/>
            </a:bodyPr>
            <a:lstStyle/>
            <a:p>
              <a:endParaRPr lang="en-US"/>
            </a:p>
          </p:txBody>
        </p:sp>
        <p:sp>
          <p:nvSpPr>
            <p:cNvPr id="124" name="Freeform 111"/>
            <p:cNvSpPr>
              <a:spLocks/>
            </p:cNvSpPr>
            <p:nvPr/>
          </p:nvSpPr>
          <p:spPr bwMode="auto">
            <a:xfrm>
              <a:off x="2103437" y="4416425"/>
              <a:ext cx="1001713" cy="646112"/>
            </a:xfrm>
            <a:custGeom>
              <a:avLst/>
              <a:gdLst>
                <a:gd name="T0" fmla="*/ 0 w 561"/>
                <a:gd name="T1" fmla="*/ 2147483647 h 219"/>
                <a:gd name="T2" fmla="*/ 2147483647 w 561"/>
                <a:gd name="T3" fmla="*/ 0 h 219"/>
                <a:gd name="T4" fmla="*/ 0 60000 65536"/>
                <a:gd name="T5" fmla="*/ 0 60000 65536"/>
                <a:gd name="T6" fmla="*/ 0 w 561"/>
                <a:gd name="T7" fmla="*/ 0 h 219"/>
                <a:gd name="T8" fmla="*/ 561 w 561"/>
                <a:gd name="T9" fmla="*/ 219 h 219"/>
              </a:gdLst>
              <a:ahLst/>
              <a:cxnLst>
                <a:cxn ang="T4">
                  <a:pos x="T0" y="T1"/>
                </a:cxn>
                <a:cxn ang="T5">
                  <a:pos x="T2" y="T3"/>
                </a:cxn>
              </a:cxnLst>
              <a:rect l="T6" t="T7" r="T8" b="T9"/>
              <a:pathLst>
                <a:path w="561" h="219">
                  <a:moveTo>
                    <a:pt x="0" y="219"/>
                  </a:moveTo>
                  <a:lnTo>
                    <a:pt x="561" y="0"/>
                  </a:lnTo>
                </a:path>
              </a:pathLst>
            </a:custGeom>
            <a:noFill/>
            <a:ln w="38100" cap="flat" cmpd="sng">
              <a:solidFill>
                <a:schemeClr val="tx2"/>
              </a:solidFill>
              <a:prstDash val="solid"/>
              <a:round/>
              <a:headEnd type="none" w="med" len="med"/>
              <a:tailEnd type="triangle" w="med" len="lg"/>
            </a:ln>
          </p:spPr>
          <p:txBody>
            <a:bodyPr anchor="ctr">
              <a:spAutoFit/>
            </a:bodyPr>
            <a:lstStyle/>
            <a:p>
              <a:endParaRPr lang="en-US"/>
            </a:p>
          </p:txBody>
        </p:sp>
      </p:grpSp>
      <p:sp>
        <p:nvSpPr>
          <p:cNvPr id="116" name="Text Box 84"/>
          <p:cNvSpPr txBox="1">
            <a:spLocks noChangeArrowheads="1"/>
          </p:cNvSpPr>
          <p:nvPr/>
        </p:nvSpPr>
        <p:spPr bwMode="auto">
          <a:xfrm>
            <a:off x="6680200" y="1563688"/>
            <a:ext cx="2278449" cy="1625600"/>
          </a:xfrm>
          <a:prstGeom prst="rect">
            <a:avLst/>
          </a:prstGeom>
          <a:noFill/>
          <a:ln w="9525" algn="ctr">
            <a:solidFill>
              <a:srgbClr val="FFFFFF"/>
            </a:solidFill>
            <a:miter lim="800000"/>
            <a:headEnd/>
            <a:tailEnd/>
          </a:ln>
        </p:spPr>
        <p:txBody>
          <a:bodyPr wrap="square">
            <a:spAutoFit/>
          </a:bodyPr>
          <a:lstStyle/>
          <a:p>
            <a:r>
              <a:rPr lang="en-US" sz="2000">
                <a:solidFill>
                  <a:schemeClr val="tx2"/>
                </a:solidFill>
              </a:rPr>
              <a:t>Buckling- Restrained Brace:</a:t>
            </a:r>
            <a:br>
              <a:rPr lang="en-US" sz="2000">
                <a:solidFill>
                  <a:schemeClr val="tx2"/>
                </a:solidFill>
              </a:rPr>
            </a:br>
            <a:r>
              <a:rPr lang="en-US" sz="2000">
                <a:solidFill>
                  <a:schemeClr val="tx2"/>
                </a:solidFill>
              </a:rPr>
              <a:t>Steel Core</a:t>
            </a:r>
            <a:br>
              <a:rPr lang="en-US" sz="2000">
                <a:solidFill>
                  <a:schemeClr val="tx2"/>
                </a:solidFill>
              </a:rPr>
            </a:br>
            <a:r>
              <a:rPr lang="en-US" sz="2000">
                <a:solidFill>
                  <a:schemeClr val="tx2"/>
                </a:solidFill>
              </a:rPr>
              <a:t>+</a:t>
            </a:r>
            <a:br>
              <a:rPr lang="en-US" sz="2000">
                <a:solidFill>
                  <a:schemeClr val="tx2"/>
                </a:solidFill>
              </a:rPr>
            </a:br>
            <a:r>
              <a:rPr lang="en-US" sz="2000">
                <a:solidFill>
                  <a:schemeClr val="tx2"/>
                </a:solidFill>
              </a:rPr>
              <a:t>Casing</a:t>
            </a:r>
          </a:p>
        </p:txBody>
      </p:sp>
      <p:grpSp>
        <p:nvGrpSpPr>
          <p:cNvPr id="4" name="Group 3" descr="BRB Assembly"/>
          <p:cNvGrpSpPr/>
          <p:nvPr/>
        </p:nvGrpSpPr>
        <p:grpSpPr>
          <a:xfrm>
            <a:off x="381000" y="1595437"/>
            <a:ext cx="6070600" cy="1608138"/>
            <a:chOff x="381000" y="1595437"/>
            <a:chExt cx="6070600" cy="1608138"/>
          </a:xfrm>
        </p:grpSpPr>
        <p:grpSp>
          <p:nvGrpSpPr>
            <p:cNvPr id="66" name="Group 42"/>
            <p:cNvGrpSpPr>
              <a:grpSpLocks/>
            </p:cNvGrpSpPr>
            <p:nvPr/>
          </p:nvGrpSpPr>
          <p:grpSpPr bwMode="auto">
            <a:xfrm>
              <a:off x="381000" y="2270125"/>
              <a:ext cx="6070600" cy="365125"/>
              <a:chOff x="624" y="1138"/>
              <a:chExt cx="3824" cy="230"/>
            </a:xfrm>
          </p:grpSpPr>
          <p:grpSp>
            <p:nvGrpSpPr>
              <p:cNvPr id="67" name="Group 43"/>
              <p:cNvGrpSpPr>
                <a:grpSpLocks/>
              </p:cNvGrpSpPr>
              <p:nvPr/>
            </p:nvGrpSpPr>
            <p:grpSpPr bwMode="auto">
              <a:xfrm>
                <a:off x="624" y="1162"/>
                <a:ext cx="3824" cy="182"/>
                <a:chOff x="968" y="2067"/>
                <a:chExt cx="3824" cy="182"/>
              </a:xfrm>
            </p:grpSpPr>
            <p:grpSp>
              <p:nvGrpSpPr>
                <p:cNvPr id="69" name="Group 44"/>
                <p:cNvGrpSpPr>
                  <a:grpSpLocks/>
                </p:cNvGrpSpPr>
                <p:nvPr/>
              </p:nvGrpSpPr>
              <p:grpSpPr bwMode="auto">
                <a:xfrm>
                  <a:off x="968" y="2067"/>
                  <a:ext cx="1912" cy="182"/>
                  <a:chOff x="968" y="2070"/>
                  <a:chExt cx="1912" cy="182"/>
                </a:xfrm>
              </p:grpSpPr>
              <p:grpSp>
                <p:nvGrpSpPr>
                  <p:cNvPr id="89" name="Group 45"/>
                  <p:cNvGrpSpPr>
                    <a:grpSpLocks/>
                  </p:cNvGrpSpPr>
                  <p:nvPr/>
                </p:nvGrpSpPr>
                <p:grpSpPr bwMode="auto">
                  <a:xfrm>
                    <a:off x="968" y="2070"/>
                    <a:ext cx="1912" cy="182"/>
                    <a:chOff x="968" y="2070"/>
                    <a:chExt cx="1912" cy="182"/>
                  </a:xfrm>
                </p:grpSpPr>
                <p:sp>
                  <p:nvSpPr>
                    <p:cNvPr id="103" name="Rectangle 46"/>
                    <p:cNvSpPr>
                      <a:spLocks noChangeArrowheads="1"/>
                    </p:cNvSpPr>
                    <p:nvPr/>
                  </p:nvSpPr>
                  <p:spPr bwMode="auto">
                    <a:xfrm>
                      <a:off x="1637" y="2113"/>
                      <a:ext cx="1243" cy="96"/>
                    </a:xfrm>
                    <a:prstGeom prst="rect">
                      <a:avLst/>
                    </a:prstGeom>
                    <a:solidFill>
                      <a:srgbClr val="B2B2B2"/>
                    </a:solidFill>
                    <a:ln w="15875" algn="ctr">
                      <a:noFill/>
                      <a:miter lim="800000"/>
                      <a:headEnd/>
                      <a:tailEnd/>
                    </a:ln>
                  </p:spPr>
                  <p:txBody>
                    <a:bodyPr wrap="none" anchor="ctr">
                      <a:spAutoFit/>
                    </a:bodyPr>
                    <a:lstStyle/>
                    <a:p>
                      <a:endParaRPr lang="en-US"/>
                    </a:p>
                  </p:txBody>
                </p:sp>
                <p:sp>
                  <p:nvSpPr>
                    <p:cNvPr id="104" name="AutoShape 47"/>
                    <p:cNvSpPr>
                      <a:spLocks noChangeArrowheads="1"/>
                    </p:cNvSpPr>
                    <p:nvPr/>
                  </p:nvSpPr>
                  <p:spPr bwMode="auto">
                    <a:xfrm rot="-5400000">
                      <a:off x="1504" y="2113"/>
                      <a:ext cx="182" cy="9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10 w 21600"/>
                        <a:gd name="T13" fmla="*/ 4500 h 21600"/>
                        <a:gd name="T14" fmla="*/ 1709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B2B2B2"/>
                    </a:solidFill>
                    <a:ln w="15875" algn="ctr">
                      <a:noFill/>
                      <a:miter lim="800000"/>
                      <a:headEnd/>
                      <a:tailEnd/>
                    </a:ln>
                  </p:spPr>
                  <p:txBody>
                    <a:bodyPr anchor="ctr">
                      <a:spAutoFit/>
                    </a:bodyPr>
                    <a:lstStyle/>
                    <a:p>
                      <a:endParaRPr lang="en-US"/>
                    </a:p>
                  </p:txBody>
                </p:sp>
                <p:sp>
                  <p:nvSpPr>
                    <p:cNvPr id="105" name="Rectangle 48"/>
                    <p:cNvSpPr>
                      <a:spLocks noChangeArrowheads="1"/>
                    </p:cNvSpPr>
                    <p:nvPr/>
                  </p:nvSpPr>
                  <p:spPr bwMode="auto">
                    <a:xfrm>
                      <a:off x="968" y="2070"/>
                      <a:ext cx="579" cy="182"/>
                    </a:xfrm>
                    <a:prstGeom prst="rect">
                      <a:avLst/>
                    </a:prstGeom>
                    <a:solidFill>
                      <a:srgbClr val="B2B2B2"/>
                    </a:solidFill>
                    <a:ln w="15875" algn="ctr">
                      <a:noFill/>
                      <a:miter lim="800000"/>
                      <a:headEnd/>
                      <a:tailEnd/>
                    </a:ln>
                  </p:spPr>
                  <p:txBody>
                    <a:bodyPr anchor="ctr">
                      <a:spAutoFit/>
                    </a:bodyPr>
                    <a:lstStyle/>
                    <a:p>
                      <a:endParaRPr lang="en-US"/>
                    </a:p>
                  </p:txBody>
                </p:sp>
                <p:sp>
                  <p:nvSpPr>
                    <p:cNvPr id="106" name="Rectangle 49"/>
                    <p:cNvSpPr>
                      <a:spLocks noChangeArrowheads="1"/>
                    </p:cNvSpPr>
                    <p:nvPr/>
                  </p:nvSpPr>
                  <p:spPr bwMode="auto">
                    <a:xfrm>
                      <a:off x="968" y="2149"/>
                      <a:ext cx="621" cy="23"/>
                    </a:xfrm>
                    <a:prstGeom prst="rect">
                      <a:avLst/>
                    </a:prstGeom>
                    <a:gradFill rotWithShape="1">
                      <a:gsLst>
                        <a:gs pos="0">
                          <a:srgbClr val="B2B2B2"/>
                        </a:gs>
                        <a:gs pos="50000">
                          <a:srgbClr val="525252"/>
                        </a:gs>
                        <a:gs pos="100000">
                          <a:srgbClr val="B2B2B2"/>
                        </a:gs>
                      </a:gsLst>
                      <a:lin ang="5400000" scaled="1"/>
                    </a:gradFill>
                    <a:ln w="9525" algn="ctr">
                      <a:solidFill>
                        <a:schemeClr val="bg2"/>
                      </a:solidFill>
                      <a:miter lim="800000"/>
                      <a:headEnd/>
                      <a:tailEnd/>
                    </a:ln>
                  </p:spPr>
                  <p:txBody>
                    <a:bodyPr wrap="none" anchor="ctr">
                      <a:spAutoFit/>
                    </a:bodyPr>
                    <a:lstStyle/>
                    <a:p>
                      <a:endParaRPr lang="en-US"/>
                    </a:p>
                  </p:txBody>
                </p:sp>
              </p:grpSp>
              <p:grpSp>
                <p:nvGrpSpPr>
                  <p:cNvPr id="90" name="Group 50"/>
                  <p:cNvGrpSpPr>
                    <a:grpSpLocks/>
                  </p:cNvGrpSpPr>
                  <p:nvPr/>
                </p:nvGrpSpPr>
                <p:grpSpPr bwMode="auto">
                  <a:xfrm>
                    <a:off x="1016" y="2088"/>
                    <a:ext cx="320" cy="144"/>
                    <a:chOff x="1016" y="2088"/>
                    <a:chExt cx="320" cy="144"/>
                  </a:xfrm>
                </p:grpSpPr>
                <p:grpSp>
                  <p:nvGrpSpPr>
                    <p:cNvPr id="91" name="Group 51"/>
                    <p:cNvGrpSpPr>
                      <a:grpSpLocks/>
                    </p:cNvGrpSpPr>
                    <p:nvPr/>
                  </p:nvGrpSpPr>
                  <p:grpSpPr bwMode="auto">
                    <a:xfrm>
                      <a:off x="1016" y="2088"/>
                      <a:ext cx="320" cy="36"/>
                      <a:chOff x="1016" y="2088"/>
                      <a:chExt cx="320" cy="36"/>
                    </a:xfrm>
                  </p:grpSpPr>
                  <p:sp>
                    <p:nvSpPr>
                      <p:cNvPr id="98" name="Oval 52"/>
                      <p:cNvSpPr>
                        <a:spLocks noChangeAspect="1" noChangeArrowheads="1"/>
                      </p:cNvSpPr>
                      <p:nvPr/>
                    </p:nvSpPr>
                    <p:spPr bwMode="auto">
                      <a:xfrm>
                        <a:off x="1016"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99" name="Oval 53"/>
                      <p:cNvSpPr>
                        <a:spLocks noChangeAspect="1" noChangeArrowheads="1"/>
                      </p:cNvSpPr>
                      <p:nvPr/>
                    </p:nvSpPr>
                    <p:spPr bwMode="auto">
                      <a:xfrm>
                        <a:off x="1087"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00" name="Oval 54"/>
                      <p:cNvSpPr>
                        <a:spLocks noChangeAspect="1" noChangeArrowheads="1"/>
                      </p:cNvSpPr>
                      <p:nvPr/>
                    </p:nvSpPr>
                    <p:spPr bwMode="auto">
                      <a:xfrm>
                        <a:off x="1158"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01" name="Oval 55"/>
                      <p:cNvSpPr>
                        <a:spLocks noChangeAspect="1" noChangeArrowheads="1"/>
                      </p:cNvSpPr>
                      <p:nvPr/>
                    </p:nvSpPr>
                    <p:spPr bwMode="auto">
                      <a:xfrm>
                        <a:off x="1229"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02" name="Oval 56"/>
                      <p:cNvSpPr>
                        <a:spLocks noChangeAspect="1" noChangeArrowheads="1"/>
                      </p:cNvSpPr>
                      <p:nvPr/>
                    </p:nvSpPr>
                    <p:spPr bwMode="auto">
                      <a:xfrm>
                        <a:off x="1301"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grpSp>
                <p:grpSp>
                  <p:nvGrpSpPr>
                    <p:cNvPr id="92" name="Group 57"/>
                    <p:cNvGrpSpPr>
                      <a:grpSpLocks/>
                    </p:cNvGrpSpPr>
                    <p:nvPr/>
                  </p:nvGrpSpPr>
                  <p:grpSpPr bwMode="auto">
                    <a:xfrm>
                      <a:off x="1016" y="2196"/>
                      <a:ext cx="320" cy="36"/>
                      <a:chOff x="1016" y="2088"/>
                      <a:chExt cx="320" cy="36"/>
                    </a:xfrm>
                  </p:grpSpPr>
                  <p:sp>
                    <p:nvSpPr>
                      <p:cNvPr id="93" name="Oval 58"/>
                      <p:cNvSpPr>
                        <a:spLocks noChangeAspect="1" noChangeArrowheads="1"/>
                      </p:cNvSpPr>
                      <p:nvPr/>
                    </p:nvSpPr>
                    <p:spPr bwMode="auto">
                      <a:xfrm>
                        <a:off x="1016"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94" name="Oval 59"/>
                      <p:cNvSpPr>
                        <a:spLocks noChangeAspect="1" noChangeArrowheads="1"/>
                      </p:cNvSpPr>
                      <p:nvPr/>
                    </p:nvSpPr>
                    <p:spPr bwMode="auto">
                      <a:xfrm>
                        <a:off x="1087"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95" name="Oval 60"/>
                      <p:cNvSpPr>
                        <a:spLocks noChangeAspect="1" noChangeArrowheads="1"/>
                      </p:cNvSpPr>
                      <p:nvPr/>
                    </p:nvSpPr>
                    <p:spPr bwMode="auto">
                      <a:xfrm>
                        <a:off x="1158"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96" name="Oval 61"/>
                      <p:cNvSpPr>
                        <a:spLocks noChangeAspect="1" noChangeArrowheads="1"/>
                      </p:cNvSpPr>
                      <p:nvPr/>
                    </p:nvSpPr>
                    <p:spPr bwMode="auto">
                      <a:xfrm>
                        <a:off x="1229"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97" name="Oval 62"/>
                      <p:cNvSpPr>
                        <a:spLocks noChangeAspect="1" noChangeArrowheads="1"/>
                      </p:cNvSpPr>
                      <p:nvPr/>
                    </p:nvSpPr>
                    <p:spPr bwMode="auto">
                      <a:xfrm>
                        <a:off x="1301"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grpSp>
              </p:grpSp>
            </p:grpSp>
            <p:grpSp>
              <p:nvGrpSpPr>
                <p:cNvPr id="70" name="Group 63"/>
                <p:cNvGrpSpPr>
                  <a:grpSpLocks/>
                </p:cNvGrpSpPr>
                <p:nvPr/>
              </p:nvGrpSpPr>
              <p:grpSpPr bwMode="auto">
                <a:xfrm flipH="1">
                  <a:off x="2880" y="2067"/>
                  <a:ext cx="1912" cy="182"/>
                  <a:chOff x="968" y="2070"/>
                  <a:chExt cx="1912" cy="182"/>
                </a:xfrm>
              </p:grpSpPr>
              <p:grpSp>
                <p:nvGrpSpPr>
                  <p:cNvPr id="71" name="Group 64"/>
                  <p:cNvGrpSpPr>
                    <a:grpSpLocks/>
                  </p:cNvGrpSpPr>
                  <p:nvPr/>
                </p:nvGrpSpPr>
                <p:grpSpPr bwMode="auto">
                  <a:xfrm>
                    <a:off x="968" y="2070"/>
                    <a:ext cx="1912" cy="182"/>
                    <a:chOff x="968" y="2070"/>
                    <a:chExt cx="1912" cy="182"/>
                  </a:xfrm>
                </p:grpSpPr>
                <p:sp>
                  <p:nvSpPr>
                    <p:cNvPr id="85" name="Rectangle 65"/>
                    <p:cNvSpPr>
                      <a:spLocks noChangeArrowheads="1"/>
                    </p:cNvSpPr>
                    <p:nvPr/>
                  </p:nvSpPr>
                  <p:spPr bwMode="auto">
                    <a:xfrm>
                      <a:off x="1637" y="2113"/>
                      <a:ext cx="1243" cy="96"/>
                    </a:xfrm>
                    <a:prstGeom prst="rect">
                      <a:avLst/>
                    </a:prstGeom>
                    <a:solidFill>
                      <a:srgbClr val="B2B2B2"/>
                    </a:solidFill>
                    <a:ln w="15875" algn="ctr">
                      <a:noFill/>
                      <a:miter lim="800000"/>
                      <a:headEnd/>
                      <a:tailEnd/>
                    </a:ln>
                  </p:spPr>
                  <p:txBody>
                    <a:bodyPr wrap="none" anchor="ctr">
                      <a:spAutoFit/>
                    </a:bodyPr>
                    <a:lstStyle/>
                    <a:p>
                      <a:endParaRPr lang="en-US"/>
                    </a:p>
                  </p:txBody>
                </p:sp>
                <p:sp>
                  <p:nvSpPr>
                    <p:cNvPr id="86" name="AutoShape 66"/>
                    <p:cNvSpPr>
                      <a:spLocks noChangeArrowheads="1"/>
                    </p:cNvSpPr>
                    <p:nvPr/>
                  </p:nvSpPr>
                  <p:spPr bwMode="auto">
                    <a:xfrm rot="-5400000">
                      <a:off x="1504" y="2113"/>
                      <a:ext cx="182" cy="9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10 w 21600"/>
                        <a:gd name="T13" fmla="*/ 4500 h 21600"/>
                        <a:gd name="T14" fmla="*/ 1709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B2B2B2"/>
                    </a:solidFill>
                    <a:ln w="15875" algn="ctr">
                      <a:noFill/>
                      <a:miter lim="800000"/>
                      <a:headEnd/>
                      <a:tailEnd/>
                    </a:ln>
                  </p:spPr>
                  <p:txBody>
                    <a:bodyPr anchor="ctr">
                      <a:spAutoFit/>
                    </a:bodyPr>
                    <a:lstStyle/>
                    <a:p>
                      <a:endParaRPr lang="en-US"/>
                    </a:p>
                  </p:txBody>
                </p:sp>
                <p:sp>
                  <p:nvSpPr>
                    <p:cNvPr id="87" name="Rectangle 67"/>
                    <p:cNvSpPr>
                      <a:spLocks noChangeArrowheads="1"/>
                    </p:cNvSpPr>
                    <p:nvPr/>
                  </p:nvSpPr>
                  <p:spPr bwMode="auto">
                    <a:xfrm>
                      <a:off x="968" y="2070"/>
                      <a:ext cx="579" cy="182"/>
                    </a:xfrm>
                    <a:prstGeom prst="rect">
                      <a:avLst/>
                    </a:prstGeom>
                    <a:solidFill>
                      <a:srgbClr val="B2B2B2"/>
                    </a:solidFill>
                    <a:ln w="15875" algn="ctr">
                      <a:noFill/>
                      <a:miter lim="800000"/>
                      <a:headEnd/>
                      <a:tailEnd/>
                    </a:ln>
                  </p:spPr>
                  <p:txBody>
                    <a:bodyPr anchor="ctr">
                      <a:spAutoFit/>
                    </a:bodyPr>
                    <a:lstStyle/>
                    <a:p>
                      <a:endParaRPr lang="en-US"/>
                    </a:p>
                  </p:txBody>
                </p:sp>
                <p:sp>
                  <p:nvSpPr>
                    <p:cNvPr id="88" name="Rectangle 68"/>
                    <p:cNvSpPr>
                      <a:spLocks noChangeArrowheads="1"/>
                    </p:cNvSpPr>
                    <p:nvPr/>
                  </p:nvSpPr>
                  <p:spPr bwMode="auto">
                    <a:xfrm>
                      <a:off x="968" y="2149"/>
                      <a:ext cx="621" cy="23"/>
                    </a:xfrm>
                    <a:prstGeom prst="rect">
                      <a:avLst/>
                    </a:prstGeom>
                    <a:gradFill rotWithShape="1">
                      <a:gsLst>
                        <a:gs pos="0">
                          <a:srgbClr val="B2B2B2"/>
                        </a:gs>
                        <a:gs pos="50000">
                          <a:srgbClr val="525252"/>
                        </a:gs>
                        <a:gs pos="100000">
                          <a:srgbClr val="B2B2B2"/>
                        </a:gs>
                      </a:gsLst>
                      <a:lin ang="5400000" scaled="1"/>
                    </a:gradFill>
                    <a:ln w="9525" algn="ctr">
                      <a:solidFill>
                        <a:schemeClr val="bg2"/>
                      </a:solidFill>
                      <a:miter lim="800000"/>
                      <a:headEnd/>
                      <a:tailEnd/>
                    </a:ln>
                  </p:spPr>
                  <p:txBody>
                    <a:bodyPr wrap="none" anchor="ctr">
                      <a:spAutoFit/>
                    </a:bodyPr>
                    <a:lstStyle/>
                    <a:p>
                      <a:endParaRPr lang="en-US"/>
                    </a:p>
                  </p:txBody>
                </p:sp>
              </p:grpSp>
              <p:grpSp>
                <p:nvGrpSpPr>
                  <p:cNvPr id="72" name="Group 69"/>
                  <p:cNvGrpSpPr>
                    <a:grpSpLocks/>
                  </p:cNvGrpSpPr>
                  <p:nvPr/>
                </p:nvGrpSpPr>
                <p:grpSpPr bwMode="auto">
                  <a:xfrm>
                    <a:off x="1016" y="2088"/>
                    <a:ext cx="320" cy="144"/>
                    <a:chOff x="1016" y="2088"/>
                    <a:chExt cx="320" cy="144"/>
                  </a:xfrm>
                </p:grpSpPr>
                <p:grpSp>
                  <p:nvGrpSpPr>
                    <p:cNvPr id="73" name="Group 70"/>
                    <p:cNvGrpSpPr>
                      <a:grpSpLocks/>
                    </p:cNvGrpSpPr>
                    <p:nvPr/>
                  </p:nvGrpSpPr>
                  <p:grpSpPr bwMode="auto">
                    <a:xfrm>
                      <a:off x="1016" y="2088"/>
                      <a:ext cx="320" cy="36"/>
                      <a:chOff x="1016" y="2088"/>
                      <a:chExt cx="320" cy="36"/>
                    </a:xfrm>
                  </p:grpSpPr>
                  <p:sp>
                    <p:nvSpPr>
                      <p:cNvPr id="80" name="Oval 71"/>
                      <p:cNvSpPr>
                        <a:spLocks noChangeAspect="1" noChangeArrowheads="1"/>
                      </p:cNvSpPr>
                      <p:nvPr/>
                    </p:nvSpPr>
                    <p:spPr bwMode="auto">
                      <a:xfrm>
                        <a:off x="1016"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81" name="Oval 72"/>
                      <p:cNvSpPr>
                        <a:spLocks noChangeAspect="1" noChangeArrowheads="1"/>
                      </p:cNvSpPr>
                      <p:nvPr/>
                    </p:nvSpPr>
                    <p:spPr bwMode="auto">
                      <a:xfrm>
                        <a:off x="1087"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82" name="Oval 73"/>
                      <p:cNvSpPr>
                        <a:spLocks noChangeAspect="1" noChangeArrowheads="1"/>
                      </p:cNvSpPr>
                      <p:nvPr/>
                    </p:nvSpPr>
                    <p:spPr bwMode="auto">
                      <a:xfrm>
                        <a:off x="1158"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83" name="Oval 74"/>
                      <p:cNvSpPr>
                        <a:spLocks noChangeAspect="1" noChangeArrowheads="1"/>
                      </p:cNvSpPr>
                      <p:nvPr/>
                    </p:nvSpPr>
                    <p:spPr bwMode="auto">
                      <a:xfrm>
                        <a:off x="1229"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84" name="Oval 75"/>
                      <p:cNvSpPr>
                        <a:spLocks noChangeAspect="1" noChangeArrowheads="1"/>
                      </p:cNvSpPr>
                      <p:nvPr/>
                    </p:nvSpPr>
                    <p:spPr bwMode="auto">
                      <a:xfrm>
                        <a:off x="1301"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grpSp>
                <p:grpSp>
                  <p:nvGrpSpPr>
                    <p:cNvPr id="74" name="Group 76"/>
                    <p:cNvGrpSpPr>
                      <a:grpSpLocks/>
                    </p:cNvGrpSpPr>
                    <p:nvPr/>
                  </p:nvGrpSpPr>
                  <p:grpSpPr bwMode="auto">
                    <a:xfrm>
                      <a:off x="1016" y="2196"/>
                      <a:ext cx="320" cy="36"/>
                      <a:chOff x="1016" y="2088"/>
                      <a:chExt cx="320" cy="36"/>
                    </a:xfrm>
                  </p:grpSpPr>
                  <p:sp>
                    <p:nvSpPr>
                      <p:cNvPr id="75" name="Oval 77"/>
                      <p:cNvSpPr>
                        <a:spLocks noChangeAspect="1" noChangeArrowheads="1"/>
                      </p:cNvSpPr>
                      <p:nvPr/>
                    </p:nvSpPr>
                    <p:spPr bwMode="auto">
                      <a:xfrm>
                        <a:off x="1016"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76" name="Oval 78"/>
                      <p:cNvSpPr>
                        <a:spLocks noChangeAspect="1" noChangeArrowheads="1"/>
                      </p:cNvSpPr>
                      <p:nvPr/>
                    </p:nvSpPr>
                    <p:spPr bwMode="auto">
                      <a:xfrm>
                        <a:off x="1087"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77" name="Oval 79"/>
                      <p:cNvSpPr>
                        <a:spLocks noChangeAspect="1" noChangeArrowheads="1"/>
                      </p:cNvSpPr>
                      <p:nvPr/>
                    </p:nvSpPr>
                    <p:spPr bwMode="auto">
                      <a:xfrm>
                        <a:off x="1158"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78" name="Oval 80"/>
                      <p:cNvSpPr>
                        <a:spLocks noChangeAspect="1" noChangeArrowheads="1"/>
                      </p:cNvSpPr>
                      <p:nvPr/>
                    </p:nvSpPr>
                    <p:spPr bwMode="auto">
                      <a:xfrm>
                        <a:off x="1229"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79" name="Oval 81"/>
                      <p:cNvSpPr>
                        <a:spLocks noChangeAspect="1" noChangeArrowheads="1"/>
                      </p:cNvSpPr>
                      <p:nvPr/>
                    </p:nvSpPr>
                    <p:spPr bwMode="auto">
                      <a:xfrm>
                        <a:off x="1301"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grpSp>
              </p:grpSp>
            </p:grpSp>
          </p:grpSp>
          <p:sp>
            <p:nvSpPr>
              <p:cNvPr id="68" name="Rectangle 82"/>
              <p:cNvSpPr>
                <a:spLocks noChangeArrowheads="1"/>
              </p:cNvSpPr>
              <p:nvPr/>
            </p:nvSpPr>
            <p:spPr bwMode="auto">
              <a:xfrm>
                <a:off x="1102" y="1138"/>
                <a:ext cx="2869" cy="230"/>
              </a:xfrm>
              <a:prstGeom prst="rect">
                <a:avLst/>
              </a:prstGeom>
              <a:gradFill rotWithShape="1">
                <a:gsLst>
                  <a:gs pos="0">
                    <a:srgbClr val="FF6600"/>
                  </a:gs>
                  <a:gs pos="50000">
                    <a:srgbClr val="762F00"/>
                  </a:gs>
                  <a:gs pos="100000">
                    <a:srgbClr val="FF6600"/>
                  </a:gs>
                </a:gsLst>
                <a:lin ang="5400000" scaled="1"/>
              </a:gradFill>
              <a:ln w="12700" algn="ctr">
                <a:solidFill>
                  <a:schemeClr val="bg2"/>
                </a:solidFill>
                <a:miter lim="800000"/>
                <a:headEnd/>
                <a:tailEnd/>
              </a:ln>
            </p:spPr>
            <p:txBody>
              <a:bodyPr wrap="none" anchor="ctr">
                <a:spAutoFit/>
              </a:bodyPr>
              <a:lstStyle/>
              <a:p>
                <a:endParaRPr lang="en-US"/>
              </a:p>
            </p:txBody>
          </p:sp>
        </p:grpSp>
        <p:sp>
          <p:nvSpPr>
            <p:cNvPr id="107" name="Line 89"/>
            <p:cNvSpPr>
              <a:spLocks noChangeShapeType="1"/>
            </p:cNvSpPr>
            <p:nvPr/>
          </p:nvSpPr>
          <p:spPr bwMode="auto">
            <a:xfrm flipH="1">
              <a:off x="3416300" y="2012950"/>
              <a:ext cx="455612" cy="0"/>
            </a:xfrm>
            <a:prstGeom prst="line">
              <a:avLst/>
            </a:prstGeom>
            <a:noFill/>
            <a:ln w="38100">
              <a:solidFill>
                <a:schemeClr val="tx2"/>
              </a:solidFill>
              <a:round/>
              <a:headEnd/>
              <a:tailEnd type="triangle" w="med" len="lg"/>
            </a:ln>
          </p:spPr>
          <p:txBody>
            <a:bodyPr anchor="ctr">
              <a:spAutoFit/>
            </a:bodyPr>
            <a:lstStyle/>
            <a:p>
              <a:endParaRPr lang="en-US"/>
            </a:p>
          </p:txBody>
        </p:sp>
        <p:sp>
          <p:nvSpPr>
            <p:cNvPr id="109" name="Line 90"/>
            <p:cNvSpPr>
              <a:spLocks noChangeShapeType="1"/>
            </p:cNvSpPr>
            <p:nvPr/>
          </p:nvSpPr>
          <p:spPr bwMode="auto">
            <a:xfrm flipH="1">
              <a:off x="3416300" y="2847975"/>
              <a:ext cx="455612" cy="0"/>
            </a:xfrm>
            <a:prstGeom prst="line">
              <a:avLst/>
            </a:prstGeom>
            <a:noFill/>
            <a:ln w="38100">
              <a:solidFill>
                <a:schemeClr val="tx2"/>
              </a:solidFill>
              <a:round/>
              <a:headEnd/>
              <a:tailEnd type="triangle" w="med" len="lg"/>
            </a:ln>
          </p:spPr>
          <p:txBody>
            <a:bodyPr anchor="ctr">
              <a:spAutoFit/>
            </a:bodyPr>
            <a:lstStyle/>
            <a:p>
              <a:endParaRPr lang="en-US"/>
            </a:p>
          </p:txBody>
        </p:sp>
        <p:sp>
          <p:nvSpPr>
            <p:cNvPr id="110" name="Line 91"/>
            <p:cNvSpPr>
              <a:spLocks noChangeShapeType="1"/>
            </p:cNvSpPr>
            <p:nvPr/>
          </p:nvSpPr>
          <p:spPr bwMode="auto">
            <a:xfrm>
              <a:off x="3871912" y="2012950"/>
              <a:ext cx="0" cy="835025"/>
            </a:xfrm>
            <a:prstGeom prst="line">
              <a:avLst/>
            </a:prstGeom>
            <a:noFill/>
            <a:ln w="38100">
              <a:solidFill>
                <a:schemeClr val="tx2"/>
              </a:solidFill>
              <a:round/>
              <a:headEnd/>
              <a:tailEnd/>
            </a:ln>
          </p:spPr>
          <p:txBody>
            <a:bodyPr anchor="ctr">
              <a:spAutoFit/>
            </a:bodyPr>
            <a:lstStyle/>
            <a:p>
              <a:endParaRPr lang="en-US"/>
            </a:p>
          </p:txBody>
        </p:sp>
        <p:sp>
          <p:nvSpPr>
            <p:cNvPr id="115" name="Text Box 98"/>
            <p:cNvSpPr txBox="1">
              <a:spLocks noChangeArrowheads="1"/>
            </p:cNvSpPr>
            <p:nvPr/>
          </p:nvSpPr>
          <p:spPr bwMode="auto">
            <a:xfrm rot="-5400000">
              <a:off x="2809874" y="2633663"/>
              <a:ext cx="682625" cy="457200"/>
            </a:xfrm>
            <a:prstGeom prst="rect">
              <a:avLst/>
            </a:prstGeom>
            <a:noFill/>
            <a:ln w="15875" algn="ctr">
              <a:noFill/>
              <a:miter lim="800000"/>
              <a:headEnd/>
              <a:tailEnd/>
            </a:ln>
          </p:spPr>
          <p:txBody>
            <a:bodyPr>
              <a:spAutoFit/>
            </a:bodyPr>
            <a:lstStyle/>
            <a:p>
              <a:r>
                <a:rPr lang="en-US"/>
                <a:t>A</a:t>
              </a:r>
            </a:p>
          </p:txBody>
        </p:sp>
        <p:sp>
          <p:nvSpPr>
            <p:cNvPr id="125" name="Text Box 98"/>
            <p:cNvSpPr txBox="1">
              <a:spLocks noChangeArrowheads="1"/>
            </p:cNvSpPr>
            <p:nvPr/>
          </p:nvSpPr>
          <p:spPr bwMode="auto">
            <a:xfrm rot="-5400000">
              <a:off x="2825749" y="1708150"/>
              <a:ext cx="682625" cy="457200"/>
            </a:xfrm>
            <a:prstGeom prst="rect">
              <a:avLst/>
            </a:prstGeom>
            <a:noFill/>
            <a:ln w="15875" algn="ctr">
              <a:noFill/>
              <a:miter lim="800000"/>
              <a:headEnd/>
              <a:tailEnd/>
            </a:ln>
          </p:spPr>
          <p:txBody>
            <a:bodyPr>
              <a:spAutoFit/>
            </a:bodyPr>
            <a:lstStyle/>
            <a:p>
              <a:r>
                <a:rPr lang="en-US"/>
                <a:t>A</a:t>
              </a:r>
            </a:p>
          </p:txBody>
        </p:sp>
      </p:grpSp>
      <p:sp>
        <p:nvSpPr>
          <p:cNvPr id="3" name="Title 2"/>
          <p:cNvSpPr>
            <a:spLocks noGrp="1"/>
          </p:cNvSpPr>
          <p:nvPr>
            <p:ph type="title"/>
          </p:nvPr>
        </p:nvSpPr>
        <p:spPr/>
        <p:txBody>
          <a:bodyPr/>
          <a:lstStyle/>
          <a:p>
            <a:r>
              <a:rPr lang="en-US"/>
              <a:t>Buckling-Restrained Braced Frames (BRBFs)</a:t>
            </a:r>
            <a:endParaRPr lang="en-US" dirty="0"/>
          </a:p>
        </p:txBody>
      </p:sp>
    </p:spTree>
    <p:extLst>
      <p:ext uri="{BB962C8B-B14F-4D97-AF65-F5344CB8AC3E}">
        <p14:creationId xmlns:p14="http://schemas.microsoft.com/office/powerpoint/2010/main" val="305242906"/>
      </p:ext>
    </p:extLst>
  </p:cSld>
  <p:clrMapOvr>
    <a:masterClrMapping/>
  </p:clrMapOvr>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a:t>Instructional Material Complementing FEMA 1051, Design Examples</a:t>
            </a:r>
          </a:p>
        </p:txBody>
      </p:sp>
      <p:sp>
        <p:nvSpPr>
          <p:cNvPr id="51"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107</a:t>
            </a:fld>
            <a:endParaRPr lang="en-US" dirty="0"/>
          </a:p>
        </p:txBody>
      </p:sp>
      <p:grpSp>
        <p:nvGrpSpPr>
          <p:cNvPr id="5" name="Group 4" descr="Buckling-restrained brace assembly diagram"/>
          <p:cNvGrpSpPr/>
          <p:nvPr/>
        </p:nvGrpSpPr>
        <p:grpSpPr>
          <a:xfrm>
            <a:off x="481013" y="4420205"/>
            <a:ext cx="8134350" cy="855663"/>
            <a:chOff x="300038" y="4181666"/>
            <a:chExt cx="8134350" cy="855663"/>
          </a:xfrm>
        </p:grpSpPr>
        <p:grpSp>
          <p:nvGrpSpPr>
            <p:cNvPr id="52" name="Group 43"/>
            <p:cNvGrpSpPr>
              <a:grpSpLocks/>
            </p:cNvGrpSpPr>
            <p:nvPr/>
          </p:nvGrpSpPr>
          <p:grpSpPr bwMode="auto">
            <a:xfrm>
              <a:off x="1277938" y="4710304"/>
              <a:ext cx="6070600" cy="288925"/>
              <a:chOff x="968" y="2067"/>
              <a:chExt cx="3824" cy="182"/>
            </a:xfrm>
          </p:grpSpPr>
          <p:grpSp>
            <p:nvGrpSpPr>
              <p:cNvPr id="53" name="Group 44"/>
              <p:cNvGrpSpPr>
                <a:grpSpLocks/>
              </p:cNvGrpSpPr>
              <p:nvPr/>
            </p:nvGrpSpPr>
            <p:grpSpPr bwMode="auto">
              <a:xfrm>
                <a:off x="968" y="2067"/>
                <a:ext cx="1912" cy="182"/>
                <a:chOff x="968" y="2070"/>
                <a:chExt cx="1912" cy="182"/>
              </a:xfrm>
            </p:grpSpPr>
            <p:grpSp>
              <p:nvGrpSpPr>
                <p:cNvPr id="73" name="Group 45"/>
                <p:cNvGrpSpPr>
                  <a:grpSpLocks/>
                </p:cNvGrpSpPr>
                <p:nvPr/>
              </p:nvGrpSpPr>
              <p:grpSpPr bwMode="auto">
                <a:xfrm>
                  <a:off x="968" y="2070"/>
                  <a:ext cx="1912" cy="182"/>
                  <a:chOff x="968" y="2070"/>
                  <a:chExt cx="1912" cy="182"/>
                </a:xfrm>
              </p:grpSpPr>
              <p:sp>
                <p:nvSpPr>
                  <p:cNvPr id="87" name="Rectangle 46"/>
                  <p:cNvSpPr>
                    <a:spLocks noChangeArrowheads="1"/>
                  </p:cNvSpPr>
                  <p:nvPr/>
                </p:nvSpPr>
                <p:spPr bwMode="auto">
                  <a:xfrm>
                    <a:off x="1637" y="2113"/>
                    <a:ext cx="1243" cy="96"/>
                  </a:xfrm>
                  <a:prstGeom prst="rect">
                    <a:avLst/>
                  </a:prstGeom>
                  <a:solidFill>
                    <a:srgbClr val="B2B2B2"/>
                  </a:solidFill>
                  <a:ln w="15875" algn="ctr">
                    <a:noFill/>
                    <a:miter lim="800000"/>
                    <a:headEnd/>
                    <a:tailEnd/>
                  </a:ln>
                </p:spPr>
                <p:txBody>
                  <a:bodyPr wrap="none" anchor="ctr">
                    <a:spAutoFit/>
                  </a:bodyPr>
                  <a:lstStyle/>
                  <a:p>
                    <a:endParaRPr lang="en-US"/>
                  </a:p>
                </p:txBody>
              </p:sp>
              <p:sp>
                <p:nvSpPr>
                  <p:cNvPr id="88" name="AutoShape 47"/>
                  <p:cNvSpPr>
                    <a:spLocks noChangeArrowheads="1"/>
                  </p:cNvSpPr>
                  <p:nvPr/>
                </p:nvSpPr>
                <p:spPr bwMode="auto">
                  <a:xfrm rot="-5400000">
                    <a:off x="1504" y="2113"/>
                    <a:ext cx="182" cy="9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10 w 21600"/>
                      <a:gd name="T13" fmla="*/ 4500 h 21600"/>
                      <a:gd name="T14" fmla="*/ 1709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B2B2B2"/>
                  </a:solidFill>
                  <a:ln w="15875" algn="ctr">
                    <a:noFill/>
                    <a:miter lim="800000"/>
                    <a:headEnd/>
                    <a:tailEnd/>
                  </a:ln>
                </p:spPr>
                <p:txBody>
                  <a:bodyPr anchor="ctr">
                    <a:spAutoFit/>
                  </a:bodyPr>
                  <a:lstStyle/>
                  <a:p>
                    <a:endParaRPr lang="en-US"/>
                  </a:p>
                </p:txBody>
              </p:sp>
              <p:sp>
                <p:nvSpPr>
                  <p:cNvPr id="89" name="Rectangle 48"/>
                  <p:cNvSpPr>
                    <a:spLocks noChangeArrowheads="1"/>
                  </p:cNvSpPr>
                  <p:nvPr/>
                </p:nvSpPr>
                <p:spPr bwMode="auto">
                  <a:xfrm>
                    <a:off x="968" y="2070"/>
                    <a:ext cx="579" cy="182"/>
                  </a:xfrm>
                  <a:prstGeom prst="rect">
                    <a:avLst/>
                  </a:prstGeom>
                  <a:solidFill>
                    <a:srgbClr val="B2B2B2"/>
                  </a:solidFill>
                  <a:ln w="15875" algn="ctr">
                    <a:noFill/>
                    <a:miter lim="800000"/>
                    <a:headEnd/>
                    <a:tailEnd/>
                  </a:ln>
                </p:spPr>
                <p:txBody>
                  <a:bodyPr anchor="ctr">
                    <a:spAutoFit/>
                  </a:bodyPr>
                  <a:lstStyle/>
                  <a:p>
                    <a:endParaRPr lang="en-US"/>
                  </a:p>
                </p:txBody>
              </p:sp>
              <p:sp>
                <p:nvSpPr>
                  <p:cNvPr id="90" name="Rectangle 49"/>
                  <p:cNvSpPr>
                    <a:spLocks noChangeArrowheads="1"/>
                  </p:cNvSpPr>
                  <p:nvPr/>
                </p:nvSpPr>
                <p:spPr bwMode="auto">
                  <a:xfrm>
                    <a:off x="968" y="2149"/>
                    <a:ext cx="621" cy="23"/>
                  </a:xfrm>
                  <a:prstGeom prst="rect">
                    <a:avLst/>
                  </a:prstGeom>
                  <a:gradFill rotWithShape="1">
                    <a:gsLst>
                      <a:gs pos="0">
                        <a:srgbClr val="B2B2B2"/>
                      </a:gs>
                      <a:gs pos="50000">
                        <a:srgbClr val="525252"/>
                      </a:gs>
                      <a:gs pos="100000">
                        <a:srgbClr val="B2B2B2"/>
                      </a:gs>
                    </a:gsLst>
                    <a:lin ang="5400000" scaled="1"/>
                  </a:gradFill>
                  <a:ln w="9525" algn="ctr">
                    <a:solidFill>
                      <a:schemeClr val="bg2"/>
                    </a:solidFill>
                    <a:miter lim="800000"/>
                    <a:headEnd/>
                    <a:tailEnd/>
                  </a:ln>
                </p:spPr>
                <p:txBody>
                  <a:bodyPr wrap="none" anchor="ctr">
                    <a:spAutoFit/>
                  </a:bodyPr>
                  <a:lstStyle/>
                  <a:p>
                    <a:endParaRPr lang="en-US"/>
                  </a:p>
                </p:txBody>
              </p:sp>
            </p:grpSp>
            <p:grpSp>
              <p:nvGrpSpPr>
                <p:cNvPr id="74" name="Group 50"/>
                <p:cNvGrpSpPr>
                  <a:grpSpLocks/>
                </p:cNvGrpSpPr>
                <p:nvPr/>
              </p:nvGrpSpPr>
              <p:grpSpPr bwMode="auto">
                <a:xfrm>
                  <a:off x="1016" y="2088"/>
                  <a:ext cx="320" cy="144"/>
                  <a:chOff x="1016" y="2088"/>
                  <a:chExt cx="320" cy="144"/>
                </a:xfrm>
              </p:grpSpPr>
              <p:grpSp>
                <p:nvGrpSpPr>
                  <p:cNvPr id="75" name="Group 51"/>
                  <p:cNvGrpSpPr>
                    <a:grpSpLocks/>
                  </p:cNvGrpSpPr>
                  <p:nvPr/>
                </p:nvGrpSpPr>
                <p:grpSpPr bwMode="auto">
                  <a:xfrm>
                    <a:off x="1016" y="2088"/>
                    <a:ext cx="320" cy="36"/>
                    <a:chOff x="1016" y="2088"/>
                    <a:chExt cx="320" cy="36"/>
                  </a:xfrm>
                </p:grpSpPr>
                <p:sp>
                  <p:nvSpPr>
                    <p:cNvPr id="82" name="Oval 52"/>
                    <p:cNvSpPr>
                      <a:spLocks noChangeAspect="1" noChangeArrowheads="1"/>
                    </p:cNvSpPr>
                    <p:nvPr/>
                  </p:nvSpPr>
                  <p:spPr bwMode="auto">
                    <a:xfrm>
                      <a:off x="1016"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83" name="Oval 53"/>
                    <p:cNvSpPr>
                      <a:spLocks noChangeAspect="1" noChangeArrowheads="1"/>
                    </p:cNvSpPr>
                    <p:nvPr/>
                  </p:nvSpPr>
                  <p:spPr bwMode="auto">
                    <a:xfrm>
                      <a:off x="1087"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84" name="Oval 54"/>
                    <p:cNvSpPr>
                      <a:spLocks noChangeAspect="1" noChangeArrowheads="1"/>
                    </p:cNvSpPr>
                    <p:nvPr/>
                  </p:nvSpPr>
                  <p:spPr bwMode="auto">
                    <a:xfrm>
                      <a:off x="1158"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85" name="Oval 55"/>
                    <p:cNvSpPr>
                      <a:spLocks noChangeAspect="1" noChangeArrowheads="1"/>
                    </p:cNvSpPr>
                    <p:nvPr/>
                  </p:nvSpPr>
                  <p:spPr bwMode="auto">
                    <a:xfrm>
                      <a:off x="1229"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86" name="Oval 56"/>
                    <p:cNvSpPr>
                      <a:spLocks noChangeAspect="1" noChangeArrowheads="1"/>
                    </p:cNvSpPr>
                    <p:nvPr/>
                  </p:nvSpPr>
                  <p:spPr bwMode="auto">
                    <a:xfrm>
                      <a:off x="1301"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grpSp>
              <p:grpSp>
                <p:nvGrpSpPr>
                  <p:cNvPr id="76" name="Group 57"/>
                  <p:cNvGrpSpPr>
                    <a:grpSpLocks/>
                  </p:cNvGrpSpPr>
                  <p:nvPr/>
                </p:nvGrpSpPr>
                <p:grpSpPr bwMode="auto">
                  <a:xfrm>
                    <a:off x="1016" y="2196"/>
                    <a:ext cx="320" cy="36"/>
                    <a:chOff x="1016" y="2088"/>
                    <a:chExt cx="320" cy="36"/>
                  </a:xfrm>
                </p:grpSpPr>
                <p:sp>
                  <p:nvSpPr>
                    <p:cNvPr id="77" name="Oval 58"/>
                    <p:cNvSpPr>
                      <a:spLocks noChangeAspect="1" noChangeArrowheads="1"/>
                    </p:cNvSpPr>
                    <p:nvPr/>
                  </p:nvSpPr>
                  <p:spPr bwMode="auto">
                    <a:xfrm>
                      <a:off x="1016"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78" name="Oval 59"/>
                    <p:cNvSpPr>
                      <a:spLocks noChangeAspect="1" noChangeArrowheads="1"/>
                    </p:cNvSpPr>
                    <p:nvPr/>
                  </p:nvSpPr>
                  <p:spPr bwMode="auto">
                    <a:xfrm>
                      <a:off x="1087"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79" name="Oval 60"/>
                    <p:cNvSpPr>
                      <a:spLocks noChangeAspect="1" noChangeArrowheads="1"/>
                    </p:cNvSpPr>
                    <p:nvPr/>
                  </p:nvSpPr>
                  <p:spPr bwMode="auto">
                    <a:xfrm>
                      <a:off x="1158"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80" name="Oval 61"/>
                    <p:cNvSpPr>
                      <a:spLocks noChangeAspect="1" noChangeArrowheads="1"/>
                    </p:cNvSpPr>
                    <p:nvPr/>
                  </p:nvSpPr>
                  <p:spPr bwMode="auto">
                    <a:xfrm>
                      <a:off x="1229"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81" name="Oval 62"/>
                    <p:cNvSpPr>
                      <a:spLocks noChangeAspect="1" noChangeArrowheads="1"/>
                    </p:cNvSpPr>
                    <p:nvPr/>
                  </p:nvSpPr>
                  <p:spPr bwMode="auto">
                    <a:xfrm>
                      <a:off x="1301"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grpSp>
            </p:grpSp>
          </p:grpSp>
          <p:grpSp>
            <p:nvGrpSpPr>
              <p:cNvPr id="54" name="Group 63"/>
              <p:cNvGrpSpPr>
                <a:grpSpLocks/>
              </p:cNvGrpSpPr>
              <p:nvPr/>
            </p:nvGrpSpPr>
            <p:grpSpPr bwMode="auto">
              <a:xfrm flipH="1">
                <a:off x="2880" y="2067"/>
                <a:ext cx="1912" cy="182"/>
                <a:chOff x="968" y="2070"/>
                <a:chExt cx="1912" cy="182"/>
              </a:xfrm>
            </p:grpSpPr>
            <p:grpSp>
              <p:nvGrpSpPr>
                <p:cNvPr id="55" name="Group 64"/>
                <p:cNvGrpSpPr>
                  <a:grpSpLocks/>
                </p:cNvGrpSpPr>
                <p:nvPr/>
              </p:nvGrpSpPr>
              <p:grpSpPr bwMode="auto">
                <a:xfrm>
                  <a:off x="968" y="2070"/>
                  <a:ext cx="1912" cy="182"/>
                  <a:chOff x="968" y="2070"/>
                  <a:chExt cx="1912" cy="182"/>
                </a:xfrm>
              </p:grpSpPr>
              <p:sp>
                <p:nvSpPr>
                  <p:cNvPr id="69" name="Rectangle 65"/>
                  <p:cNvSpPr>
                    <a:spLocks noChangeArrowheads="1"/>
                  </p:cNvSpPr>
                  <p:nvPr/>
                </p:nvSpPr>
                <p:spPr bwMode="auto">
                  <a:xfrm>
                    <a:off x="1637" y="2113"/>
                    <a:ext cx="1243" cy="96"/>
                  </a:xfrm>
                  <a:prstGeom prst="rect">
                    <a:avLst/>
                  </a:prstGeom>
                  <a:solidFill>
                    <a:srgbClr val="B2B2B2"/>
                  </a:solidFill>
                  <a:ln w="15875" algn="ctr">
                    <a:noFill/>
                    <a:miter lim="800000"/>
                    <a:headEnd/>
                    <a:tailEnd/>
                  </a:ln>
                </p:spPr>
                <p:txBody>
                  <a:bodyPr wrap="none" anchor="ctr">
                    <a:spAutoFit/>
                  </a:bodyPr>
                  <a:lstStyle/>
                  <a:p>
                    <a:endParaRPr lang="en-US"/>
                  </a:p>
                </p:txBody>
              </p:sp>
              <p:sp>
                <p:nvSpPr>
                  <p:cNvPr id="70" name="AutoShape 66"/>
                  <p:cNvSpPr>
                    <a:spLocks noChangeArrowheads="1"/>
                  </p:cNvSpPr>
                  <p:nvPr/>
                </p:nvSpPr>
                <p:spPr bwMode="auto">
                  <a:xfrm rot="-5400000">
                    <a:off x="1504" y="2113"/>
                    <a:ext cx="182" cy="9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10 w 21600"/>
                      <a:gd name="T13" fmla="*/ 4500 h 21600"/>
                      <a:gd name="T14" fmla="*/ 1709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B2B2B2"/>
                  </a:solidFill>
                  <a:ln w="15875" algn="ctr">
                    <a:noFill/>
                    <a:miter lim="800000"/>
                    <a:headEnd/>
                    <a:tailEnd/>
                  </a:ln>
                </p:spPr>
                <p:txBody>
                  <a:bodyPr anchor="ctr">
                    <a:spAutoFit/>
                  </a:bodyPr>
                  <a:lstStyle/>
                  <a:p>
                    <a:endParaRPr lang="en-US"/>
                  </a:p>
                </p:txBody>
              </p:sp>
              <p:sp>
                <p:nvSpPr>
                  <p:cNvPr id="71" name="Rectangle 67"/>
                  <p:cNvSpPr>
                    <a:spLocks noChangeArrowheads="1"/>
                  </p:cNvSpPr>
                  <p:nvPr/>
                </p:nvSpPr>
                <p:spPr bwMode="auto">
                  <a:xfrm>
                    <a:off x="968" y="2070"/>
                    <a:ext cx="579" cy="182"/>
                  </a:xfrm>
                  <a:prstGeom prst="rect">
                    <a:avLst/>
                  </a:prstGeom>
                  <a:solidFill>
                    <a:srgbClr val="B2B2B2"/>
                  </a:solidFill>
                  <a:ln w="15875" algn="ctr">
                    <a:noFill/>
                    <a:miter lim="800000"/>
                    <a:headEnd/>
                    <a:tailEnd/>
                  </a:ln>
                </p:spPr>
                <p:txBody>
                  <a:bodyPr anchor="ctr">
                    <a:spAutoFit/>
                  </a:bodyPr>
                  <a:lstStyle/>
                  <a:p>
                    <a:endParaRPr lang="en-US"/>
                  </a:p>
                </p:txBody>
              </p:sp>
              <p:sp>
                <p:nvSpPr>
                  <p:cNvPr id="72" name="Rectangle 68"/>
                  <p:cNvSpPr>
                    <a:spLocks noChangeArrowheads="1"/>
                  </p:cNvSpPr>
                  <p:nvPr/>
                </p:nvSpPr>
                <p:spPr bwMode="auto">
                  <a:xfrm>
                    <a:off x="968" y="2149"/>
                    <a:ext cx="621" cy="23"/>
                  </a:xfrm>
                  <a:prstGeom prst="rect">
                    <a:avLst/>
                  </a:prstGeom>
                  <a:gradFill rotWithShape="1">
                    <a:gsLst>
                      <a:gs pos="0">
                        <a:srgbClr val="B2B2B2"/>
                      </a:gs>
                      <a:gs pos="50000">
                        <a:srgbClr val="525252"/>
                      </a:gs>
                      <a:gs pos="100000">
                        <a:srgbClr val="B2B2B2"/>
                      </a:gs>
                    </a:gsLst>
                    <a:lin ang="5400000" scaled="1"/>
                  </a:gradFill>
                  <a:ln w="9525" algn="ctr">
                    <a:solidFill>
                      <a:schemeClr val="bg2"/>
                    </a:solidFill>
                    <a:miter lim="800000"/>
                    <a:headEnd/>
                    <a:tailEnd/>
                  </a:ln>
                </p:spPr>
                <p:txBody>
                  <a:bodyPr wrap="none" anchor="ctr">
                    <a:spAutoFit/>
                  </a:bodyPr>
                  <a:lstStyle/>
                  <a:p>
                    <a:endParaRPr lang="en-US"/>
                  </a:p>
                </p:txBody>
              </p:sp>
            </p:grpSp>
            <p:grpSp>
              <p:nvGrpSpPr>
                <p:cNvPr id="56" name="Group 69"/>
                <p:cNvGrpSpPr>
                  <a:grpSpLocks/>
                </p:cNvGrpSpPr>
                <p:nvPr/>
              </p:nvGrpSpPr>
              <p:grpSpPr bwMode="auto">
                <a:xfrm>
                  <a:off x="1016" y="2088"/>
                  <a:ext cx="320" cy="144"/>
                  <a:chOff x="1016" y="2088"/>
                  <a:chExt cx="320" cy="144"/>
                </a:xfrm>
              </p:grpSpPr>
              <p:grpSp>
                <p:nvGrpSpPr>
                  <p:cNvPr id="57" name="Group 70"/>
                  <p:cNvGrpSpPr>
                    <a:grpSpLocks/>
                  </p:cNvGrpSpPr>
                  <p:nvPr/>
                </p:nvGrpSpPr>
                <p:grpSpPr bwMode="auto">
                  <a:xfrm>
                    <a:off x="1016" y="2088"/>
                    <a:ext cx="320" cy="36"/>
                    <a:chOff x="1016" y="2088"/>
                    <a:chExt cx="320" cy="36"/>
                  </a:xfrm>
                </p:grpSpPr>
                <p:sp>
                  <p:nvSpPr>
                    <p:cNvPr id="64" name="Oval 71"/>
                    <p:cNvSpPr>
                      <a:spLocks noChangeAspect="1" noChangeArrowheads="1"/>
                    </p:cNvSpPr>
                    <p:nvPr/>
                  </p:nvSpPr>
                  <p:spPr bwMode="auto">
                    <a:xfrm>
                      <a:off x="1016"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65" name="Oval 72"/>
                    <p:cNvSpPr>
                      <a:spLocks noChangeAspect="1" noChangeArrowheads="1"/>
                    </p:cNvSpPr>
                    <p:nvPr/>
                  </p:nvSpPr>
                  <p:spPr bwMode="auto">
                    <a:xfrm>
                      <a:off x="1087"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66" name="Oval 73"/>
                    <p:cNvSpPr>
                      <a:spLocks noChangeAspect="1" noChangeArrowheads="1"/>
                    </p:cNvSpPr>
                    <p:nvPr/>
                  </p:nvSpPr>
                  <p:spPr bwMode="auto">
                    <a:xfrm>
                      <a:off x="1158"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67" name="Oval 74"/>
                    <p:cNvSpPr>
                      <a:spLocks noChangeAspect="1" noChangeArrowheads="1"/>
                    </p:cNvSpPr>
                    <p:nvPr/>
                  </p:nvSpPr>
                  <p:spPr bwMode="auto">
                    <a:xfrm>
                      <a:off x="1229"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68" name="Oval 75"/>
                    <p:cNvSpPr>
                      <a:spLocks noChangeAspect="1" noChangeArrowheads="1"/>
                    </p:cNvSpPr>
                    <p:nvPr/>
                  </p:nvSpPr>
                  <p:spPr bwMode="auto">
                    <a:xfrm>
                      <a:off x="1301"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grpSp>
              <p:grpSp>
                <p:nvGrpSpPr>
                  <p:cNvPr id="58" name="Group 76"/>
                  <p:cNvGrpSpPr>
                    <a:grpSpLocks/>
                  </p:cNvGrpSpPr>
                  <p:nvPr/>
                </p:nvGrpSpPr>
                <p:grpSpPr bwMode="auto">
                  <a:xfrm>
                    <a:off x="1016" y="2196"/>
                    <a:ext cx="320" cy="36"/>
                    <a:chOff x="1016" y="2088"/>
                    <a:chExt cx="320" cy="36"/>
                  </a:xfrm>
                </p:grpSpPr>
                <p:sp>
                  <p:nvSpPr>
                    <p:cNvPr id="59" name="Oval 77"/>
                    <p:cNvSpPr>
                      <a:spLocks noChangeAspect="1" noChangeArrowheads="1"/>
                    </p:cNvSpPr>
                    <p:nvPr/>
                  </p:nvSpPr>
                  <p:spPr bwMode="auto">
                    <a:xfrm>
                      <a:off x="1016"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60" name="Oval 78"/>
                    <p:cNvSpPr>
                      <a:spLocks noChangeAspect="1" noChangeArrowheads="1"/>
                    </p:cNvSpPr>
                    <p:nvPr/>
                  </p:nvSpPr>
                  <p:spPr bwMode="auto">
                    <a:xfrm>
                      <a:off x="1087"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61" name="Oval 79"/>
                    <p:cNvSpPr>
                      <a:spLocks noChangeAspect="1" noChangeArrowheads="1"/>
                    </p:cNvSpPr>
                    <p:nvPr/>
                  </p:nvSpPr>
                  <p:spPr bwMode="auto">
                    <a:xfrm>
                      <a:off x="1158"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62" name="Oval 80"/>
                    <p:cNvSpPr>
                      <a:spLocks noChangeAspect="1" noChangeArrowheads="1"/>
                    </p:cNvSpPr>
                    <p:nvPr/>
                  </p:nvSpPr>
                  <p:spPr bwMode="auto">
                    <a:xfrm>
                      <a:off x="1229"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63" name="Oval 81"/>
                    <p:cNvSpPr>
                      <a:spLocks noChangeAspect="1" noChangeArrowheads="1"/>
                    </p:cNvSpPr>
                    <p:nvPr/>
                  </p:nvSpPr>
                  <p:spPr bwMode="auto">
                    <a:xfrm>
                      <a:off x="1301"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grpSp>
            </p:grpSp>
          </p:grpSp>
        </p:grpSp>
        <p:sp>
          <p:nvSpPr>
            <p:cNvPr id="91" name="AutoShape 91"/>
            <p:cNvSpPr>
              <a:spLocks noChangeArrowheads="1"/>
            </p:cNvSpPr>
            <p:nvPr/>
          </p:nvSpPr>
          <p:spPr bwMode="auto">
            <a:xfrm>
              <a:off x="7523163" y="4703954"/>
              <a:ext cx="835025" cy="227012"/>
            </a:xfrm>
            <a:prstGeom prst="leftArrow">
              <a:avLst>
                <a:gd name="adj1" fmla="val 50000"/>
                <a:gd name="adj2" fmla="val 91958"/>
              </a:avLst>
            </a:prstGeom>
            <a:solidFill>
              <a:srgbClr val="000080"/>
            </a:solidFill>
            <a:ln w="15875" algn="ctr">
              <a:solidFill>
                <a:schemeClr val="tx2"/>
              </a:solidFill>
              <a:miter lim="800000"/>
              <a:headEnd/>
              <a:tailEnd/>
            </a:ln>
          </p:spPr>
          <p:txBody>
            <a:bodyPr wrap="none" anchor="ctr">
              <a:spAutoFit/>
            </a:bodyPr>
            <a:lstStyle/>
            <a:p>
              <a:endParaRPr lang="en-US"/>
            </a:p>
          </p:txBody>
        </p:sp>
        <p:sp>
          <p:nvSpPr>
            <p:cNvPr id="92" name="AutoShape 92"/>
            <p:cNvSpPr>
              <a:spLocks noChangeArrowheads="1"/>
            </p:cNvSpPr>
            <p:nvPr/>
          </p:nvSpPr>
          <p:spPr bwMode="auto">
            <a:xfrm flipH="1">
              <a:off x="314325" y="4721416"/>
              <a:ext cx="835025" cy="227013"/>
            </a:xfrm>
            <a:prstGeom prst="leftArrow">
              <a:avLst>
                <a:gd name="adj1" fmla="val 50000"/>
                <a:gd name="adj2" fmla="val 91958"/>
              </a:avLst>
            </a:prstGeom>
            <a:solidFill>
              <a:srgbClr val="000080"/>
            </a:solidFill>
            <a:ln w="15875" algn="ctr">
              <a:solidFill>
                <a:schemeClr val="tx2"/>
              </a:solidFill>
              <a:miter lim="800000"/>
              <a:headEnd/>
              <a:tailEnd/>
            </a:ln>
          </p:spPr>
          <p:txBody>
            <a:bodyPr wrap="none" anchor="ctr">
              <a:spAutoFit/>
            </a:bodyPr>
            <a:lstStyle/>
            <a:p>
              <a:endParaRPr lang="en-US"/>
            </a:p>
          </p:txBody>
        </p:sp>
        <p:sp>
          <p:nvSpPr>
            <p:cNvPr id="94" name="Text Box 93"/>
            <p:cNvSpPr txBox="1">
              <a:spLocks noChangeArrowheads="1"/>
            </p:cNvSpPr>
            <p:nvPr/>
          </p:nvSpPr>
          <p:spPr bwMode="auto">
            <a:xfrm>
              <a:off x="300038" y="4215004"/>
              <a:ext cx="849312" cy="457200"/>
            </a:xfrm>
            <a:prstGeom prst="rect">
              <a:avLst/>
            </a:prstGeom>
            <a:noFill/>
            <a:ln w="15875" algn="ctr">
              <a:noFill/>
              <a:miter lim="800000"/>
              <a:headEnd/>
              <a:tailEnd/>
            </a:ln>
          </p:spPr>
          <p:txBody>
            <a:bodyPr>
              <a:spAutoFit/>
            </a:bodyPr>
            <a:lstStyle/>
            <a:p>
              <a:r>
                <a:rPr lang="en-US"/>
                <a:t>P</a:t>
              </a:r>
            </a:p>
          </p:txBody>
        </p:sp>
        <p:sp>
          <p:nvSpPr>
            <p:cNvPr id="95" name="Text Box 94"/>
            <p:cNvSpPr txBox="1">
              <a:spLocks noChangeArrowheads="1"/>
            </p:cNvSpPr>
            <p:nvPr/>
          </p:nvSpPr>
          <p:spPr bwMode="auto">
            <a:xfrm>
              <a:off x="7585075" y="4181666"/>
              <a:ext cx="849313" cy="457200"/>
            </a:xfrm>
            <a:prstGeom prst="rect">
              <a:avLst/>
            </a:prstGeom>
            <a:noFill/>
            <a:ln w="15875" algn="ctr">
              <a:noFill/>
              <a:miter lim="800000"/>
              <a:headEnd/>
              <a:tailEnd/>
            </a:ln>
          </p:spPr>
          <p:txBody>
            <a:bodyPr>
              <a:spAutoFit/>
            </a:bodyPr>
            <a:lstStyle/>
            <a:p>
              <a:r>
                <a:rPr lang="en-US"/>
                <a:t>P</a:t>
              </a:r>
            </a:p>
          </p:txBody>
        </p:sp>
        <p:sp>
          <p:nvSpPr>
            <p:cNvPr id="96" name="Rectangle 82"/>
            <p:cNvSpPr>
              <a:spLocks noChangeArrowheads="1"/>
            </p:cNvSpPr>
            <p:nvPr/>
          </p:nvSpPr>
          <p:spPr bwMode="auto">
            <a:xfrm>
              <a:off x="2036763" y="4672204"/>
              <a:ext cx="4554537" cy="365125"/>
            </a:xfrm>
            <a:prstGeom prst="rect">
              <a:avLst/>
            </a:prstGeom>
            <a:gradFill rotWithShape="1">
              <a:gsLst>
                <a:gs pos="0">
                  <a:srgbClr val="FF6600"/>
                </a:gs>
                <a:gs pos="50000">
                  <a:srgbClr val="762F00"/>
                </a:gs>
                <a:gs pos="100000">
                  <a:srgbClr val="FF6600"/>
                </a:gs>
              </a:gsLst>
              <a:lin ang="5400000" scaled="1"/>
            </a:gradFill>
            <a:ln w="12700" algn="ctr">
              <a:solidFill>
                <a:schemeClr val="bg2"/>
              </a:solidFill>
              <a:miter lim="800000"/>
              <a:headEnd/>
              <a:tailEnd/>
            </a:ln>
          </p:spPr>
          <p:txBody>
            <a:bodyPr wrap="none" anchor="ctr">
              <a:spAutoFit/>
            </a:bodyPr>
            <a:lstStyle/>
            <a:p>
              <a:endParaRPr lang="en-US"/>
            </a:p>
          </p:txBody>
        </p:sp>
      </p:grpSp>
      <p:sp>
        <p:nvSpPr>
          <p:cNvPr id="4" name="Content Placeholder 3"/>
          <p:cNvSpPr>
            <a:spLocks noGrp="1"/>
          </p:cNvSpPr>
          <p:nvPr>
            <p:ph idx="1"/>
          </p:nvPr>
        </p:nvSpPr>
        <p:spPr/>
        <p:txBody>
          <a:bodyPr/>
          <a:lstStyle/>
          <a:p>
            <a:r>
              <a:rPr lang="en-US"/>
              <a:t>Steel core resists entire axial force P</a:t>
            </a:r>
          </a:p>
          <a:p>
            <a:endParaRPr lang="en-US"/>
          </a:p>
          <a:p>
            <a:r>
              <a:rPr lang="en-US"/>
              <a:t>Casing is debonded from steel core</a:t>
            </a:r>
          </a:p>
          <a:p>
            <a:pPr lvl="1"/>
            <a:r>
              <a:rPr lang="en-US"/>
              <a:t>- casing does not resist axial force P</a:t>
            </a:r>
            <a:br>
              <a:rPr lang="en-US"/>
            </a:br>
            <a:r>
              <a:rPr lang="en-US"/>
              <a:t>- flexural stiffness of casing restrains buckling of core</a:t>
            </a:r>
            <a:endParaRPr lang="en-US" dirty="0"/>
          </a:p>
        </p:txBody>
      </p:sp>
      <p:sp>
        <p:nvSpPr>
          <p:cNvPr id="3" name="Title 2"/>
          <p:cNvSpPr>
            <a:spLocks noGrp="1"/>
          </p:cNvSpPr>
          <p:nvPr>
            <p:ph type="title"/>
          </p:nvPr>
        </p:nvSpPr>
        <p:spPr/>
        <p:txBody>
          <a:bodyPr/>
          <a:lstStyle/>
          <a:p>
            <a:r>
              <a:rPr lang="en-US"/>
              <a:t>Buckling-Restrained Braced Frames (BRBFs)</a:t>
            </a:r>
            <a:endParaRPr lang="en-US" dirty="0"/>
          </a:p>
        </p:txBody>
      </p:sp>
    </p:spTree>
    <p:extLst>
      <p:ext uri="{BB962C8B-B14F-4D97-AF65-F5344CB8AC3E}">
        <p14:creationId xmlns:p14="http://schemas.microsoft.com/office/powerpoint/2010/main" val="1712860789"/>
      </p:ext>
    </p:extLst>
  </p:cSld>
  <p:clrMapOvr>
    <a:masterClrMapping/>
  </p:clrMapOvr>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a:t>Instructional Material Complementing FEMA 1051, Design Examples</a:t>
            </a:r>
          </a:p>
        </p:txBody>
      </p:sp>
      <p:sp>
        <p:nvSpPr>
          <p:cNvPr id="93"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108</a:t>
            </a:fld>
            <a:endParaRPr lang="en-US" dirty="0"/>
          </a:p>
        </p:txBody>
      </p:sp>
      <p:sp>
        <p:nvSpPr>
          <p:cNvPr id="102" name="Text Box 95"/>
          <p:cNvSpPr txBox="1">
            <a:spLocks noChangeArrowheads="1"/>
          </p:cNvSpPr>
          <p:nvPr/>
        </p:nvSpPr>
        <p:spPr bwMode="auto">
          <a:xfrm>
            <a:off x="6515601" y="5153819"/>
            <a:ext cx="2895600" cy="1006475"/>
          </a:xfrm>
          <a:prstGeom prst="rect">
            <a:avLst/>
          </a:prstGeom>
          <a:noFill/>
          <a:ln w="15875" algn="ctr">
            <a:noFill/>
            <a:miter lim="800000"/>
            <a:headEnd/>
            <a:tailEnd/>
          </a:ln>
        </p:spPr>
        <p:txBody>
          <a:bodyPr>
            <a:spAutoFit/>
          </a:bodyPr>
          <a:lstStyle/>
          <a:p>
            <a:r>
              <a:rPr lang="en-US" sz="2000"/>
              <a:t>Core projection and brace connection segment</a:t>
            </a:r>
          </a:p>
        </p:txBody>
      </p:sp>
      <p:sp>
        <p:nvSpPr>
          <p:cNvPr id="96" name="Text Box 87"/>
          <p:cNvSpPr txBox="1">
            <a:spLocks noChangeArrowheads="1"/>
          </p:cNvSpPr>
          <p:nvPr/>
        </p:nvSpPr>
        <p:spPr bwMode="auto">
          <a:xfrm>
            <a:off x="6934701" y="4015581"/>
            <a:ext cx="2416175" cy="406400"/>
          </a:xfrm>
          <a:prstGeom prst="rect">
            <a:avLst/>
          </a:prstGeom>
          <a:noFill/>
          <a:ln w="9525" algn="ctr">
            <a:solidFill>
              <a:srgbClr val="FFFFFF"/>
            </a:solidFill>
            <a:miter lim="800000"/>
            <a:headEnd/>
            <a:tailEnd/>
          </a:ln>
        </p:spPr>
        <p:txBody>
          <a:bodyPr>
            <a:spAutoFit/>
          </a:bodyPr>
          <a:lstStyle/>
          <a:p>
            <a:r>
              <a:rPr lang="en-US" sz="2000" dirty="0">
                <a:solidFill>
                  <a:schemeClr val="tx2"/>
                </a:solidFill>
              </a:rPr>
              <a:t>Steel Core</a:t>
            </a:r>
          </a:p>
        </p:txBody>
      </p:sp>
      <p:grpSp>
        <p:nvGrpSpPr>
          <p:cNvPr id="4" name="Group 3" descr="Steel Core"/>
          <p:cNvGrpSpPr/>
          <p:nvPr/>
        </p:nvGrpSpPr>
        <p:grpSpPr>
          <a:xfrm>
            <a:off x="76701" y="4102894"/>
            <a:ext cx="6704013" cy="1050925"/>
            <a:chOff x="76701" y="4102894"/>
            <a:chExt cx="6704013" cy="1050925"/>
          </a:xfrm>
        </p:grpSpPr>
        <p:sp>
          <p:nvSpPr>
            <p:cNvPr id="97" name="Line 88"/>
            <p:cNvSpPr>
              <a:spLocks noChangeShapeType="1"/>
            </p:cNvSpPr>
            <p:nvPr/>
          </p:nvSpPr>
          <p:spPr bwMode="auto">
            <a:xfrm>
              <a:off x="1224464" y="4547394"/>
              <a:ext cx="0" cy="606425"/>
            </a:xfrm>
            <a:prstGeom prst="line">
              <a:avLst/>
            </a:prstGeom>
            <a:noFill/>
            <a:ln w="28575">
              <a:solidFill>
                <a:schemeClr val="tx1"/>
              </a:solidFill>
              <a:round/>
              <a:headEnd/>
              <a:tailEnd/>
            </a:ln>
          </p:spPr>
          <p:txBody>
            <a:bodyPr anchor="ctr">
              <a:spAutoFit/>
            </a:bodyPr>
            <a:lstStyle/>
            <a:p>
              <a:endParaRPr lang="en-US"/>
            </a:p>
          </p:txBody>
        </p:sp>
        <p:sp>
          <p:nvSpPr>
            <p:cNvPr id="98" name="Line 89"/>
            <p:cNvSpPr>
              <a:spLocks noChangeShapeType="1"/>
            </p:cNvSpPr>
            <p:nvPr/>
          </p:nvSpPr>
          <p:spPr bwMode="auto">
            <a:xfrm>
              <a:off x="5653589" y="4545806"/>
              <a:ext cx="0" cy="606425"/>
            </a:xfrm>
            <a:prstGeom prst="line">
              <a:avLst/>
            </a:prstGeom>
            <a:noFill/>
            <a:ln w="28575">
              <a:solidFill>
                <a:schemeClr val="tx1"/>
              </a:solidFill>
              <a:round/>
              <a:headEnd/>
              <a:tailEnd/>
            </a:ln>
          </p:spPr>
          <p:txBody>
            <a:bodyPr anchor="ctr">
              <a:spAutoFit/>
            </a:bodyPr>
            <a:lstStyle/>
            <a:p>
              <a:endParaRPr lang="en-US"/>
            </a:p>
          </p:txBody>
        </p:sp>
        <p:sp>
          <p:nvSpPr>
            <p:cNvPr id="99" name="Line 92"/>
            <p:cNvSpPr>
              <a:spLocks noChangeShapeType="1"/>
            </p:cNvSpPr>
            <p:nvPr/>
          </p:nvSpPr>
          <p:spPr bwMode="auto">
            <a:xfrm>
              <a:off x="1224464" y="5001419"/>
              <a:ext cx="4419600" cy="0"/>
            </a:xfrm>
            <a:prstGeom prst="line">
              <a:avLst/>
            </a:prstGeom>
            <a:noFill/>
            <a:ln w="19050">
              <a:solidFill>
                <a:schemeClr val="tx1"/>
              </a:solidFill>
              <a:round/>
              <a:headEnd type="triangle" w="med" len="lg"/>
              <a:tailEnd type="triangle" w="med" len="lg"/>
            </a:ln>
          </p:spPr>
          <p:txBody>
            <a:bodyPr anchor="ctr">
              <a:spAutoFit/>
            </a:bodyPr>
            <a:lstStyle/>
            <a:p>
              <a:endParaRPr lang="en-US"/>
            </a:p>
          </p:txBody>
        </p:sp>
        <p:sp>
          <p:nvSpPr>
            <p:cNvPr id="100" name="Text Box 93"/>
            <p:cNvSpPr txBox="1">
              <a:spLocks noChangeArrowheads="1"/>
            </p:cNvSpPr>
            <p:nvPr/>
          </p:nvSpPr>
          <p:spPr bwMode="auto">
            <a:xfrm>
              <a:off x="1640389" y="4604544"/>
              <a:ext cx="3500437" cy="396875"/>
            </a:xfrm>
            <a:prstGeom prst="rect">
              <a:avLst/>
            </a:prstGeom>
            <a:noFill/>
            <a:ln w="15875" algn="ctr">
              <a:noFill/>
              <a:miter lim="800000"/>
              <a:headEnd/>
              <a:tailEnd/>
            </a:ln>
          </p:spPr>
          <p:txBody>
            <a:bodyPr>
              <a:spAutoFit/>
            </a:bodyPr>
            <a:lstStyle/>
            <a:p>
              <a:r>
                <a:rPr lang="en-US" sz="2000"/>
                <a:t>Yielding Segment</a:t>
              </a:r>
            </a:p>
          </p:txBody>
        </p:sp>
        <p:sp>
          <p:nvSpPr>
            <p:cNvPr id="101" name="Line 94"/>
            <p:cNvSpPr>
              <a:spLocks noChangeShapeType="1"/>
            </p:cNvSpPr>
            <p:nvPr/>
          </p:nvSpPr>
          <p:spPr bwMode="auto">
            <a:xfrm>
              <a:off x="6191751" y="4604544"/>
              <a:ext cx="317500" cy="549275"/>
            </a:xfrm>
            <a:prstGeom prst="line">
              <a:avLst/>
            </a:prstGeom>
            <a:noFill/>
            <a:ln w="31750">
              <a:solidFill>
                <a:schemeClr val="tx1"/>
              </a:solidFill>
              <a:round/>
              <a:headEnd type="triangle" w="med" len="lg"/>
              <a:tailEnd/>
            </a:ln>
          </p:spPr>
          <p:txBody>
            <a:bodyPr anchor="ctr">
              <a:spAutoFit/>
            </a:bodyPr>
            <a:lstStyle/>
            <a:p>
              <a:endParaRPr lang="en-US"/>
            </a:p>
          </p:txBody>
        </p:sp>
        <p:grpSp>
          <p:nvGrpSpPr>
            <p:cNvPr id="103" name="Group 3"/>
            <p:cNvGrpSpPr>
              <a:grpSpLocks/>
            </p:cNvGrpSpPr>
            <p:nvPr/>
          </p:nvGrpSpPr>
          <p:grpSpPr bwMode="auto">
            <a:xfrm>
              <a:off x="76701" y="4102894"/>
              <a:ext cx="6704013" cy="496887"/>
              <a:chOff x="968" y="2067"/>
              <a:chExt cx="3824" cy="182"/>
            </a:xfrm>
          </p:grpSpPr>
          <p:grpSp>
            <p:nvGrpSpPr>
              <p:cNvPr id="104" name="Group 4"/>
              <p:cNvGrpSpPr>
                <a:grpSpLocks/>
              </p:cNvGrpSpPr>
              <p:nvPr/>
            </p:nvGrpSpPr>
            <p:grpSpPr bwMode="auto">
              <a:xfrm>
                <a:off x="968" y="2067"/>
                <a:ext cx="1912" cy="182"/>
                <a:chOff x="968" y="2070"/>
                <a:chExt cx="1912" cy="182"/>
              </a:xfrm>
            </p:grpSpPr>
            <p:grpSp>
              <p:nvGrpSpPr>
                <p:cNvPr id="124" name="Group 5"/>
                <p:cNvGrpSpPr>
                  <a:grpSpLocks/>
                </p:cNvGrpSpPr>
                <p:nvPr/>
              </p:nvGrpSpPr>
              <p:grpSpPr bwMode="auto">
                <a:xfrm>
                  <a:off x="968" y="2070"/>
                  <a:ext cx="1912" cy="182"/>
                  <a:chOff x="968" y="2070"/>
                  <a:chExt cx="1912" cy="182"/>
                </a:xfrm>
              </p:grpSpPr>
              <p:sp>
                <p:nvSpPr>
                  <p:cNvPr id="138" name="Rectangle 6"/>
                  <p:cNvSpPr>
                    <a:spLocks noChangeArrowheads="1"/>
                  </p:cNvSpPr>
                  <p:nvPr/>
                </p:nvSpPr>
                <p:spPr bwMode="auto">
                  <a:xfrm>
                    <a:off x="1637" y="2113"/>
                    <a:ext cx="1243" cy="96"/>
                  </a:xfrm>
                  <a:prstGeom prst="rect">
                    <a:avLst/>
                  </a:prstGeom>
                  <a:solidFill>
                    <a:srgbClr val="B2B2B2"/>
                  </a:solidFill>
                  <a:ln w="15875" algn="ctr">
                    <a:noFill/>
                    <a:miter lim="800000"/>
                    <a:headEnd/>
                    <a:tailEnd/>
                  </a:ln>
                </p:spPr>
                <p:txBody>
                  <a:bodyPr wrap="none" anchor="ctr">
                    <a:spAutoFit/>
                  </a:bodyPr>
                  <a:lstStyle/>
                  <a:p>
                    <a:endParaRPr lang="en-US"/>
                  </a:p>
                </p:txBody>
              </p:sp>
              <p:sp>
                <p:nvSpPr>
                  <p:cNvPr id="139" name="AutoShape 7"/>
                  <p:cNvSpPr>
                    <a:spLocks noChangeArrowheads="1"/>
                  </p:cNvSpPr>
                  <p:nvPr/>
                </p:nvSpPr>
                <p:spPr bwMode="auto">
                  <a:xfrm rot="-5400000">
                    <a:off x="1504" y="2113"/>
                    <a:ext cx="182" cy="9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10 w 21600"/>
                      <a:gd name="T13" fmla="*/ 4500 h 21600"/>
                      <a:gd name="T14" fmla="*/ 1709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B2B2B2"/>
                  </a:solidFill>
                  <a:ln w="15875" algn="ctr">
                    <a:noFill/>
                    <a:miter lim="800000"/>
                    <a:headEnd/>
                    <a:tailEnd/>
                  </a:ln>
                </p:spPr>
                <p:txBody>
                  <a:bodyPr anchor="ctr">
                    <a:spAutoFit/>
                  </a:bodyPr>
                  <a:lstStyle/>
                  <a:p>
                    <a:endParaRPr lang="en-US"/>
                  </a:p>
                </p:txBody>
              </p:sp>
              <p:sp>
                <p:nvSpPr>
                  <p:cNvPr id="140" name="Rectangle 8"/>
                  <p:cNvSpPr>
                    <a:spLocks noChangeArrowheads="1"/>
                  </p:cNvSpPr>
                  <p:nvPr/>
                </p:nvSpPr>
                <p:spPr bwMode="auto">
                  <a:xfrm>
                    <a:off x="968" y="2070"/>
                    <a:ext cx="579" cy="182"/>
                  </a:xfrm>
                  <a:prstGeom prst="rect">
                    <a:avLst/>
                  </a:prstGeom>
                  <a:solidFill>
                    <a:srgbClr val="B2B2B2"/>
                  </a:solidFill>
                  <a:ln w="15875" algn="ctr">
                    <a:noFill/>
                    <a:miter lim="800000"/>
                    <a:headEnd/>
                    <a:tailEnd/>
                  </a:ln>
                </p:spPr>
                <p:txBody>
                  <a:bodyPr anchor="ctr">
                    <a:spAutoFit/>
                  </a:bodyPr>
                  <a:lstStyle/>
                  <a:p>
                    <a:endParaRPr lang="en-US"/>
                  </a:p>
                </p:txBody>
              </p:sp>
              <p:sp>
                <p:nvSpPr>
                  <p:cNvPr id="141" name="Rectangle 9"/>
                  <p:cNvSpPr>
                    <a:spLocks noChangeArrowheads="1"/>
                  </p:cNvSpPr>
                  <p:nvPr/>
                </p:nvSpPr>
                <p:spPr bwMode="auto">
                  <a:xfrm>
                    <a:off x="968" y="2149"/>
                    <a:ext cx="621" cy="23"/>
                  </a:xfrm>
                  <a:prstGeom prst="rect">
                    <a:avLst/>
                  </a:prstGeom>
                  <a:gradFill rotWithShape="1">
                    <a:gsLst>
                      <a:gs pos="0">
                        <a:srgbClr val="B2B2B2"/>
                      </a:gs>
                      <a:gs pos="50000">
                        <a:srgbClr val="525252"/>
                      </a:gs>
                      <a:gs pos="100000">
                        <a:srgbClr val="B2B2B2"/>
                      </a:gs>
                    </a:gsLst>
                    <a:lin ang="5400000" scaled="1"/>
                  </a:gradFill>
                  <a:ln w="9525" algn="ctr">
                    <a:solidFill>
                      <a:schemeClr val="bg2"/>
                    </a:solidFill>
                    <a:miter lim="800000"/>
                    <a:headEnd/>
                    <a:tailEnd/>
                  </a:ln>
                </p:spPr>
                <p:txBody>
                  <a:bodyPr wrap="none" anchor="ctr">
                    <a:spAutoFit/>
                  </a:bodyPr>
                  <a:lstStyle/>
                  <a:p>
                    <a:endParaRPr lang="en-US"/>
                  </a:p>
                </p:txBody>
              </p:sp>
            </p:grpSp>
            <p:grpSp>
              <p:nvGrpSpPr>
                <p:cNvPr id="125" name="Group 10"/>
                <p:cNvGrpSpPr>
                  <a:grpSpLocks/>
                </p:cNvGrpSpPr>
                <p:nvPr/>
              </p:nvGrpSpPr>
              <p:grpSpPr bwMode="auto">
                <a:xfrm>
                  <a:off x="1016" y="2088"/>
                  <a:ext cx="320" cy="144"/>
                  <a:chOff x="1016" y="2088"/>
                  <a:chExt cx="320" cy="144"/>
                </a:xfrm>
              </p:grpSpPr>
              <p:grpSp>
                <p:nvGrpSpPr>
                  <p:cNvPr id="126" name="Group 11"/>
                  <p:cNvGrpSpPr>
                    <a:grpSpLocks/>
                  </p:cNvGrpSpPr>
                  <p:nvPr/>
                </p:nvGrpSpPr>
                <p:grpSpPr bwMode="auto">
                  <a:xfrm>
                    <a:off x="1016" y="2088"/>
                    <a:ext cx="320" cy="36"/>
                    <a:chOff x="1016" y="2088"/>
                    <a:chExt cx="320" cy="36"/>
                  </a:xfrm>
                </p:grpSpPr>
                <p:sp>
                  <p:nvSpPr>
                    <p:cNvPr id="133" name="Oval 12"/>
                    <p:cNvSpPr>
                      <a:spLocks noChangeAspect="1" noChangeArrowheads="1"/>
                    </p:cNvSpPr>
                    <p:nvPr/>
                  </p:nvSpPr>
                  <p:spPr bwMode="auto">
                    <a:xfrm>
                      <a:off x="1016"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34" name="Oval 13"/>
                    <p:cNvSpPr>
                      <a:spLocks noChangeAspect="1" noChangeArrowheads="1"/>
                    </p:cNvSpPr>
                    <p:nvPr/>
                  </p:nvSpPr>
                  <p:spPr bwMode="auto">
                    <a:xfrm>
                      <a:off x="1087"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35" name="Oval 14"/>
                    <p:cNvSpPr>
                      <a:spLocks noChangeAspect="1" noChangeArrowheads="1"/>
                    </p:cNvSpPr>
                    <p:nvPr/>
                  </p:nvSpPr>
                  <p:spPr bwMode="auto">
                    <a:xfrm>
                      <a:off x="1158"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36" name="Oval 15"/>
                    <p:cNvSpPr>
                      <a:spLocks noChangeAspect="1" noChangeArrowheads="1"/>
                    </p:cNvSpPr>
                    <p:nvPr/>
                  </p:nvSpPr>
                  <p:spPr bwMode="auto">
                    <a:xfrm>
                      <a:off x="1229"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37" name="Oval 16"/>
                    <p:cNvSpPr>
                      <a:spLocks noChangeAspect="1" noChangeArrowheads="1"/>
                    </p:cNvSpPr>
                    <p:nvPr/>
                  </p:nvSpPr>
                  <p:spPr bwMode="auto">
                    <a:xfrm>
                      <a:off x="1301"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grpSp>
              <p:grpSp>
                <p:nvGrpSpPr>
                  <p:cNvPr id="127" name="Group 17"/>
                  <p:cNvGrpSpPr>
                    <a:grpSpLocks/>
                  </p:cNvGrpSpPr>
                  <p:nvPr/>
                </p:nvGrpSpPr>
                <p:grpSpPr bwMode="auto">
                  <a:xfrm>
                    <a:off x="1016" y="2196"/>
                    <a:ext cx="320" cy="36"/>
                    <a:chOff x="1016" y="2088"/>
                    <a:chExt cx="320" cy="36"/>
                  </a:xfrm>
                </p:grpSpPr>
                <p:sp>
                  <p:nvSpPr>
                    <p:cNvPr id="128" name="Oval 18"/>
                    <p:cNvSpPr>
                      <a:spLocks noChangeAspect="1" noChangeArrowheads="1"/>
                    </p:cNvSpPr>
                    <p:nvPr/>
                  </p:nvSpPr>
                  <p:spPr bwMode="auto">
                    <a:xfrm>
                      <a:off x="1016"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29" name="Oval 19"/>
                    <p:cNvSpPr>
                      <a:spLocks noChangeAspect="1" noChangeArrowheads="1"/>
                    </p:cNvSpPr>
                    <p:nvPr/>
                  </p:nvSpPr>
                  <p:spPr bwMode="auto">
                    <a:xfrm>
                      <a:off x="1087"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30" name="Oval 20"/>
                    <p:cNvSpPr>
                      <a:spLocks noChangeAspect="1" noChangeArrowheads="1"/>
                    </p:cNvSpPr>
                    <p:nvPr/>
                  </p:nvSpPr>
                  <p:spPr bwMode="auto">
                    <a:xfrm>
                      <a:off x="1158"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31" name="Oval 21"/>
                    <p:cNvSpPr>
                      <a:spLocks noChangeAspect="1" noChangeArrowheads="1"/>
                    </p:cNvSpPr>
                    <p:nvPr/>
                  </p:nvSpPr>
                  <p:spPr bwMode="auto">
                    <a:xfrm>
                      <a:off x="1229"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32" name="Oval 22"/>
                    <p:cNvSpPr>
                      <a:spLocks noChangeAspect="1" noChangeArrowheads="1"/>
                    </p:cNvSpPr>
                    <p:nvPr/>
                  </p:nvSpPr>
                  <p:spPr bwMode="auto">
                    <a:xfrm>
                      <a:off x="1301"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grpSp>
            </p:grpSp>
          </p:grpSp>
          <p:grpSp>
            <p:nvGrpSpPr>
              <p:cNvPr id="105" name="Group 23"/>
              <p:cNvGrpSpPr>
                <a:grpSpLocks/>
              </p:cNvGrpSpPr>
              <p:nvPr/>
            </p:nvGrpSpPr>
            <p:grpSpPr bwMode="auto">
              <a:xfrm flipH="1">
                <a:off x="2880" y="2067"/>
                <a:ext cx="1912" cy="182"/>
                <a:chOff x="968" y="2070"/>
                <a:chExt cx="1912" cy="182"/>
              </a:xfrm>
            </p:grpSpPr>
            <p:grpSp>
              <p:nvGrpSpPr>
                <p:cNvPr id="106" name="Group 24"/>
                <p:cNvGrpSpPr>
                  <a:grpSpLocks/>
                </p:cNvGrpSpPr>
                <p:nvPr/>
              </p:nvGrpSpPr>
              <p:grpSpPr bwMode="auto">
                <a:xfrm>
                  <a:off x="968" y="2070"/>
                  <a:ext cx="1912" cy="182"/>
                  <a:chOff x="968" y="2070"/>
                  <a:chExt cx="1912" cy="182"/>
                </a:xfrm>
              </p:grpSpPr>
              <p:sp>
                <p:nvSpPr>
                  <p:cNvPr id="120" name="Rectangle 25"/>
                  <p:cNvSpPr>
                    <a:spLocks noChangeArrowheads="1"/>
                  </p:cNvSpPr>
                  <p:nvPr/>
                </p:nvSpPr>
                <p:spPr bwMode="auto">
                  <a:xfrm>
                    <a:off x="1637" y="2113"/>
                    <a:ext cx="1243" cy="96"/>
                  </a:xfrm>
                  <a:prstGeom prst="rect">
                    <a:avLst/>
                  </a:prstGeom>
                  <a:solidFill>
                    <a:srgbClr val="B2B2B2"/>
                  </a:solidFill>
                  <a:ln w="15875" algn="ctr">
                    <a:noFill/>
                    <a:miter lim="800000"/>
                    <a:headEnd/>
                    <a:tailEnd/>
                  </a:ln>
                </p:spPr>
                <p:txBody>
                  <a:bodyPr wrap="none" anchor="ctr">
                    <a:spAutoFit/>
                  </a:bodyPr>
                  <a:lstStyle/>
                  <a:p>
                    <a:endParaRPr lang="en-US"/>
                  </a:p>
                </p:txBody>
              </p:sp>
              <p:sp>
                <p:nvSpPr>
                  <p:cNvPr id="121" name="AutoShape 26"/>
                  <p:cNvSpPr>
                    <a:spLocks noChangeArrowheads="1"/>
                  </p:cNvSpPr>
                  <p:nvPr/>
                </p:nvSpPr>
                <p:spPr bwMode="auto">
                  <a:xfrm rot="-5400000">
                    <a:off x="1504" y="2113"/>
                    <a:ext cx="182" cy="9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10 w 21600"/>
                      <a:gd name="T13" fmla="*/ 4500 h 21600"/>
                      <a:gd name="T14" fmla="*/ 1709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B2B2B2"/>
                  </a:solidFill>
                  <a:ln w="15875" algn="ctr">
                    <a:noFill/>
                    <a:miter lim="800000"/>
                    <a:headEnd/>
                    <a:tailEnd/>
                  </a:ln>
                </p:spPr>
                <p:txBody>
                  <a:bodyPr anchor="ctr">
                    <a:spAutoFit/>
                  </a:bodyPr>
                  <a:lstStyle/>
                  <a:p>
                    <a:endParaRPr lang="en-US"/>
                  </a:p>
                </p:txBody>
              </p:sp>
              <p:sp>
                <p:nvSpPr>
                  <p:cNvPr id="122" name="Rectangle 27"/>
                  <p:cNvSpPr>
                    <a:spLocks noChangeArrowheads="1"/>
                  </p:cNvSpPr>
                  <p:nvPr/>
                </p:nvSpPr>
                <p:spPr bwMode="auto">
                  <a:xfrm>
                    <a:off x="968" y="2070"/>
                    <a:ext cx="579" cy="182"/>
                  </a:xfrm>
                  <a:prstGeom prst="rect">
                    <a:avLst/>
                  </a:prstGeom>
                  <a:solidFill>
                    <a:srgbClr val="B2B2B2"/>
                  </a:solidFill>
                  <a:ln w="15875" algn="ctr">
                    <a:noFill/>
                    <a:miter lim="800000"/>
                    <a:headEnd/>
                    <a:tailEnd/>
                  </a:ln>
                </p:spPr>
                <p:txBody>
                  <a:bodyPr anchor="ctr">
                    <a:spAutoFit/>
                  </a:bodyPr>
                  <a:lstStyle/>
                  <a:p>
                    <a:endParaRPr lang="en-US"/>
                  </a:p>
                </p:txBody>
              </p:sp>
              <p:sp>
                <p:nvSpPr>
                  <p:cNvPr id="123" name="Rectangle 28"/>
                  <p:cNvSpPr>
                    <a:spLocks noChangeArrowheads="1"/>
                  </p:cNvSpPr>
                  <p:nvPr/>
                </p:nvSpPr>
                <p:spPr bwMode="auto">
                  <a:xfrm>
                    <a:off x="968" y="2149"/>
                    <a:ext cx="621" cy="23"/>
                  </a:xfrm>
                  <a:prstGeom prst="rect">
                    <a:avLst/>
                  </a:prstGeom>
                  <a:gradFill rotWithShape="1">
                    <a:gsLst>
                      <a:gs pos="0">
                        <a:srgbClr val="B2B2B2"/>
                      </a:gs>
                      <a:gs pos="50000">
                        <a:srgbClr val="525252"/>
                      </a:gs>
                      <a:gs pos="100000">
                        <a:srgbClr val="B2B2B2"/>
                      </a:gs>
                    </a:gsLst>
                    <a:lin ang="5400000" scaled="1"/>
                  </a:gradFill>
                  <a:ln w="9525" algn="ctr">
                    <a:solidFill>
                      <a:schemeClr val="bg2"/>
                    </a:solidFill>
                    <a:miter lim="800000"/>
                    <a:headEnd/>
                    <a:tailEnd/>
                  </a:ln>
                </p:spPr>
                <p:txBody>
                  <a:bodyPr wrap="none" anchor="ctr">
                    <a:spAutoFit/>
                  </a:bodyPr>
                  <a:lstStyle/>
                  <a:p>
                    <a:endParaRPr lang="en-US"/>
                  </a:p>
                </p:txBody>
              </p:sp>
            </p:grpSp>
            <p:grpSp>
              <p:nvGrpSpPr>
                <p:cNvPr id="107" name="Group 29"/>
                <p:cNvGrpSpPr>
                  <a:grpSpLocks/>
                </p:cNvGrpSpPr>
                <p:nvPr/>
              </p:nvGrpSpPr>
              <p:grpSpPr bwMode="auto">
                <a:xfrm>
                  <a:off x="1016" y="2088"/>
                  <a:ext cx="320" cy="144"/>
                  <a:chOff x="1016" y="2088"/>
                  <a:chExt cx="320" cy="144"/>
                </a:xfrm>
              </p:grpSpPr>
              <p:grpSp>
                <p:nvGrpSpPr>
                  <p:cNvPr id="108" name="Group 30"/>
                  <p:cNvGrpSpPr>
                    <a:grpSpLocks/>
                  </p:cNvGrpSpPr>
                  <p:nvPr/>
                </p:nvGrpSpPr>
                <p:grpSpPr bwMode="auto">
                  <a:xfrm>
                    <a:off x="1016" y="2088"/>
                    <a:ext cx="320" cy="36"/>
                    <a:chOff x="1016" y="2088"/>
                    <a:chExt cx="320" cy="36"/>
                  </a:xfrm>
                </p:grpSpPr>
                <p:sp>
                  <p:nvSpPr>
                    <p:cNvPr id="115" name="Oval 31"/>
                    <p:cNvSpPr>
                      <a:spLocks noChangeAspect="1" noChangeArrowheads="1"/>
                    </p:cNvSpPr>
                    <p:nvPr/>
                  </p:nvSpPr>
                  <p:spPr bwMode="auto">
                    <a:xfrm>
                      <a:off x="1016"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16" name="Oval 32"/>
                    <p:cNvSpPr>
                      <a:spLocks noChangeAspect="1" noChangeArrowheads="1"/>
                    </p:cNvSpPr>
                    <p:nvPr/>
                  </p:nvSpPr>
                  <p:spPr bwMode="auto">
                    <a:xfrm>
                      <a:off x="1087"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17" name="Oval 33"/>
                    <p:cNvSpPr>
                      <a:spLocks noChangeAspect="1" noChangeArrowheads="1"/>
                    </p:cNvSpPr>
                    <p:nvPr/>
                  </p:nvSpPr>
                  <p:spPr bwMode="auto">
                    <a:xfrm>
                      <a:off x="1158"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18" name="Oval 34"/>
                    <p:cNvSpPr>
                      <a:spLocks noChangeAspect="1" noChangeArrowheads="1"/>
                    </p:cNvSpPr>
                    <p:nvPr/>
                  </p:nvSpPr>
                  <p:spPr bwMode="auto">
                    <a:xfrm>
                      <a:off x="1229"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19" name="Oval 35"/>
                    <p:cNvSpPr>
                      <a:spLocks noChangeAspect="1" noChangeArrowheads="1"/>
                    </p:cNvSpPr>
                    <p:nvPr/>
                  </p:nvSpPr>
                  <p:spPr bwMode="auto">
                    <a:xfrm>
                      <a:off x="1301"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grpSp>
              <p:grpSp>
                <p:nvGrpSpPr>
                  <p:cNvPr id="109" name="Group 36"/>
                  <p:cNvGrpSpPr>
                    <a:grpSpLocks/>
                  </p:cNvGrpSpPr>
                  <p:nvPr/>
                </p:nvGrpSpPr>
                <p:grpSpPr bwMode="auto">
                  <a:xfrm>
                    <a:off x="1016" y="2196"/>
                    <a:ext cx="320" cy="36"/>
                    <a:chOff x="1016" y="2088"/>
                    <a:chExt cx="320" cy="36"/>
                  </a:xfrm>
                </p:grpSpPr>
                <p:sp>
                  <p:nvSpPr>
                    <p:cNvPr id="110" name="Oval 37"/>
                    <p:cNvSpPr>
                      <a:spLocks noChangeAspect="1" noChangeArrowheads="1"/>
                    </p:cNvSpPr>
                    <p:nvPr/>
                  </p:nvSpPr>
                  <p:spPr bwMode="auto">
                    <a:xfrm>
                      <a:off x="1016"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11" name="Oval 38"/>
                    <p:cNvSpPr>
                      <a:spLocks noChangeAspect="1" noChangeArrowheads="1"/>
                    </p:cNvSpPr>
                    <p:nvPr/>
                  </p:nvSpPr>
                  <p:spPr bwMode="auto">
                    <a:xfrm>
                      <a:off x="1087"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12" name="Oval 39"/>
                    <p:cNvSpPr>
                      <a:spLocks noChangeAspect="1" noChangeArrowheads="1"/>
                    </p:cNvSpPr>
                    <p:nvPr/>
                  </p:nvSpPr>
                  <p:spPr bwMode="auto">
                    <a:xfrm>
                      <a:off x="1158"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13" name="Oval 40"/>
                    <p:cNvSpPr>
                      <a:spLocks noChangeAspect="1" noChangeArrowheads="1"/>
                    </p:cNvSpPr>
                    <p:nvPr/>
                  </p:nvSpPr>
                  <p:spPr bwMode="auto">
                    <a:xfrm>
                      <a:off x="1229"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14" name="Oval 41"/>
                    <p:cNvSpPr>
                      <a:spLocks noChangeAspect="1" noChangeArrowheads="1"/>
                    </p:cNvSpPr>
                    <p:nvPr/>
                  </p:nvSpPr>
                  <p:spPr bwMode="auto">
                    <a:xfrm>
                      <a:off x="1301"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grpSp>
            </p:grpSp>
          </p:grpSp>
        </p:grpSp>
      </p:grpSp>
      <p:sp>
        <p:nvSpPr>
          <p:cNvPr id="95" name="Text Box 84"/>
          <p:cNvSpPr txBox="1">
            <a:spLocks noChangeArrowheads="1"/>
          </p:cNvSpPr>
          <p:nvPr/>
        </p:nvSpPr>
        <p:spPr bwMode="auto">
          <a:xfrm>
            <a:off x="7020426" y="1621631"/>
            <a:ext cx="2416175" cy="1625600"/>
          </a:xfrm>
          <a:prstGeom prst="rect">
            <a:avLst/>
          </a:prstGeom>
          <a:noFill/>
          <a:ln w="9525" algn="ctr">
            <a:solidFill>
              <a:srgbClr val="FFFFFF"/>
            </a:solidFill>
            <a:miter lim="800000"/>
            <a:headEnd/>
            <a:tailEnd/>
          </a:ln>
        </p:spPr>
        <p:txBody>
          <a:bodyPr>
            <a:spAutoFit/>
          </a:bodyPr>
          <a:lstStyle/>
          <a:p>
            <a:r>
              <a:rPr lang="en-US" sz="2000" dirty="0">
                <a:solidFill>
                  <a:schemeClr val="tx2"/>
                </a:solidFill>
              </a:rPr>
              <a:t>Buckling- Restrained Brace:</a:t>
            </a:r>
            <a:br>
              <a:rPr lang="en-US" sz="2000" dirty="0">
                <a:solidFill>
                  <a:schemeClr val="tx2"/>
                </a:solidFill>
              </a:rPr>
            </a:br>
            <a:r>
              <a:rPr lang="en-US" sz="2000" dirty="0">
                <a:solidFill>
                  <a:schemeClr val="tx2"/>
                </a:solidFill>
              </a:rPr>
              <a:t>Steel Core</a:t>
            </a:r>
            <a:br>
              <a:rPr lang="en-US" sz="2000" dirty="0">
                <a:solidFill>
                  <a:schemeClr val="tx2"/>
                </a:solidFill>
              </a:rPr>
            </a:br>
            <a:r>
              <a:rPr lang="en-US" sz="2000" dirty="0">
                <a:solidFill>
                  <a:schemeClr val="tx2"/>
                </a:solidFill>
              </a:rPr>
              <a:t>+</a:t>
            </a:r>
            <a:br>
              <a:rPr lang="en-US" sz="2000" dirty="0">
                <a:solidFill>
                  <a:schemeClr val="tx2"/>
                </a:solidFill>
              </a:rPr>
            </a:br>
            <a:r>
              <a:rPr lang="en-US" sz="2000" dirty="0">
                <a:solidFill>
                  <a:schemeClr val="tx2"/>
                </a:solidFill>
              </a:rPr>
              <a:t>Casing</a:t>
            </a:r>
          </a:p>
        </p:txBody>
      </p:sp>
      <p:grpSp>
        <p:nvGrpSpPr>
          <p:cNvPr id="142" name="Group 42" descr="Buckling- Restrained Brace: Steel Core + Casing&#10;"/>
          <p:cNvGrpSpPr>
            <a:grpSpLocks/>
          </p:cNvGrpSpPr>
          <p:nvPr/>
        </p:nvGrpSpPr>
        <p:grpSpPr bwMode="auto">
          <a:xfrm>
            <a:off x="76701" y="2275681"/>
            <a:ext cx="6704013" cy="627063"/>
            <a:chOff x="624" y="1138"/>
            <a:chExt cx="3824" cy="230"/>
          </a:xfrm>
        </p:grpSpPr>
        <p:grpSp>
          <p:nvGrpSpPr>
            <p:cNvPr id="143" name="Group 43"/>
            <p:cNvGrpSpPr>
              <a:grpSpLocks/>
            </p:cNvGrpSpPr>
            <p:nvPr/>
          </p:nvGrpSpPr>
          <p:grpSpPr bwMode="auto">
            <a:xfrm>
              <a:off x="624" y="1162"/>
              <a:ext cx="3824" cy="182"/>
              <a:chOff x="968" y="2067"/>
              <a:chExt cx="3824" cy="182"/>
            </a:xfrm>
          </p:grpSpPr>
          <p:grpSp>
            <p:nvGrpSpPr>
              <p:cNvPr id="145" name="Group 44"/>
              <p:cNvGrpSpPr>
                <a:grpSpLocks/>
              </p:cNvGrpSpPr>
              <p:nvPr/>
            </p:nvGrpSpPr>
            <p:grpSpPr bwMode="auto">
              <a:xfrm>
                <a:off x="968" y="2067"/>
                <a:ext cx="1912" cy="182"/>
                <a:chOff x="968" y="2070"/>
                <a:chExt cx="1912" cy="182"/>
              </a:xfrm>
            </p:grpSpPr>
            <p:grpSp>
              <p:nvGrpSpPr>
                <p:cNvPr id="165" name="Group 45"/>
                <p:cNvGrpSpPr>
                  <a:grpSpLocks/>
                </p:cNvGrpSpPr>
                <p:nvPr/>
              </p:nvGrpSpPr>
              <p:grpSpPr bwMode="auto">
                <a:xfrm>
                  <a:off x="968" y="2070"/>
                  <a:ext cx="1912" cy="182"/>
                  <a:chOff x="968" y="2070"/>
                  <a:chExt cx="1912" cy="182"/>
                </a:xfrm>
              </p:grpSpPr>
              <p:sp>
                <p:nvSpPr>
                  <p:cNvPr id="180" name="Rectangle 46"/>
                  <p:cNvSpPr>
                    <a:spLocks noChangeArrowheads="1"/>
                  </p:cNvSpPr>
                  <p:nvPr/>
                </p:nvSpPr>
                <p:spPr bwMode="auto">
                  <a:xfrm>
                    <a:off x="1637" y="2113"/>
                    <a:ext cx="1243" cy="96"/>
                  </a:xfrm>
                  <a:prstGeom prst="rect">
                    <a:avLst/>
                  </a:prstGeom>
                  <a:solidFill>
                    <a:srgbClr val="B2B2B2"/>
                  </a:solidFill>
                  <a:ln w="15875" algn="ctr">
                    <a:noFill/>
                    <a:miter lim="800000"/>
                    <a:headEnd/>
                    <a:tailEnd/>
                  </a:ln>
                </p:spPr>
                <p:txBody>
                  <a:bodyPr wrap="none" anchor="ctr">
                    <a:spAutoFit/>
                  </a:bodyPr>
                  <a:lstStyle/>
                  <a:p>
                    <a:endParaRPr lang="en-US"/>
                  </a:p>
                </p:txBody>
              </p:sp>
              <p:sp>
                <p:nvSpPr>
                  <p:cNvPr id="181" name="AutoShape 47"/>
                  <p:cNvSpPr>
                    <a:spLocks noChangeArrowheads="1"/>
                  </p:cNvSpPr>
                  <p:nvPr/>
                </p:nvSpPr>
                <p:spPr bwMode="auto">
                  <a:xfrm rot="-5400000">
                    <a:off x="1504" y="2113"/>
                    <a:ext cx="182" cy="9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10 w 21600"/>
                      <a:gd name="T13" fmla="*/ 4500 h 21600"/>
                      <a:gd name="T14" fmla="*/ 1709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B2B2B2"/>
                  </a:solidFill>
                  <a:ln w="15875" algn="ctr">
                    <a:noFill/>
                    <a:miter lim="800000"/>
                    <a:headEnd/>
                    <a:tailEnd/>
                  </a:ln>
                </p:spPr>
                <p:txBody>
                  <a:bodyPr anchor="ctr">
                    <a:spAutoFit/>
                  </a:bodyPr>
                  <a:lstStyle/>
                  <a:p>
                    <a:endParaRPr lang="en-US"/>
                  </a:p>
                </p:txBody>
              </p:sp>
              <p:sp>
                <p:nvSpPr>
                  <p:cNvPr id="182" name="Rectangle 48"/>
                  <p:cNvSpPr>
                    <a:spLocks noChangeArrowheads="1"/>
                  </p:cNvSpPr>
                  <p:nvPr/>
                </p:nvSpPr>
                <p:spPr bwMode="auto">
                  <a:xfrm>
                    <a:off x="968" y="2070"/>
                    <a:ext cx="579" cy="182"/>
                  </a:xfrm>
                  <a:prstGeom prst="rect">
                    <a:avLst/>
                  </a:prstGeom>
                  <a:solidFill>
                    <a:srgbClr val="B2B2B2"/>
                  </a:solidFill>
                  <a:ln w="15875" algn="ctr">
                    <a:noFill/>
                    <a:miter lim="800000"/>
                    <a:headEnd/>
                    <a:tailEnd/>
                  </a:ln>
                </p:spPr>
                <p:txBody>
                  <a:bodyPr anchor="ctr">
                    <a:spAutoFit/>
                  </a:bodyPr>
                  <a:lstStyle/>
                  <a:p>
                    <a:endParaRPr lang="en-US"/>
                  </a:p>
                </p:txBody>
              </p:sp>
              <p:sp>
                <p:nvSpPr>
                  <p:cNvPr id="183" name="Rectangle 49"/>
                  <p:cNvSpPr>
                    <a:spLocks noChangeArrowheads="1"/>
                  </p:cNvSpPr>
                  <p:nvPr/>
                </p:nvSpPr>
                <p:spPr bwMode="auto">
                  <a:xfrm>
                    <a:off x="968" y="2149"/>
                    <a:ext cx="621" cy="23"/>
                  </a:xfrm>
                  <a:prstGeom prst="rect">
                    <a:avLst/>
                  </a:prstGeom>
                  <a:gradFill rotWithShape="1">
                    <a:gsLst>
                      <a:gs pos="0">
                        <a:srgbClr val="B2B2B2"/>
                      </a:gs>
                      <a:gs pos="50000">
                        <a:srgbClr val="525252"/>
                      </a:gs>
                      <a:gs pos="100000">
                        <a:srgbClr val="B2B2B2"/>
                      </a:gs>
                    </a:gsLst>
                    <a:lin ang="5400000" scaled="1"/>
                  </a:gradFill>
                  <a:ln w="9525" algn="ctr">
                    <a:solidFill>
                      <a:schemeClr val="bg2"/>
                    </a:solidFill>
                    <a:miter lim="800000"/>
                    <a:headEnd/>
                    <a:tailEnd/>
                  </a:ln>
                </p:spPr>
                <p:txBody>
                  <a:bodyPr wrap="none" anchor="ctr">
                    <a:spAutoFit/>
                  </a:bodyPr>
                  <a:lstStyle/>
                  <a:p>
                    <a:endParaRPr lang="en-US"/>
                  </a:p>
                </p:txBody>
              </p:sp>
            </p:grpSp>
            <p:grpSp>
              <p:nvGrpSpPr>
                <p:cNvPr id="166" name="Group 50"/>
                <p:cNvGrpSpPr>
                  <a:grpSpLocks/>
                </p:cNvGrpSpPr>
                <p:nvPr/>
              </p:nvGrpSpPr>
              <p:grpSpPr bwMode="auto">
                <a:xfrm>
                  <a:off x="1016" y="2088"/>
                  <a:ext cx="320" cy="144"/>
                  <a:chOff x="1016" y="2088"/>
                  <a:chExt cx="320" cy="144"/>
                </a:xfrm>
              </p:grpSpPr>
              <p:grpSp>
                <p:nvGrpSpPr>
                  <p:cNvPr id="167" name="Group 51"/>
                  <p:cNvGrpSpPr>
                    <a:grpSpLocks/>
                  </p:cNvGrpSpPr>
                  <p:nvPr/>
                </p:nvGrpSpPr>
                <p:grpSpPr bwMode="auto">
                  <a:xfrm>
                    <a:off x="1016" y="2088"/>
                    <a:ext cx="320" cy="36"/>
                    <a:chOff x="1016" y="2088"/>
                    <a:chExt cx="320" cy="36"/>
                  </a:xfrm>
                </p:grpSpPr>
                <p:sp>
                  <p:nvSpPr>
                    <p:cNvPr id="175" name="Oval 52"/>
                    <p:cNvSpPr>
                      <a:spLocks noChangeAspect="1" noChangeArrowheads="1"/>
                    </p:cNvSpPr>
                    <p:nvPr/>
                  </p:nvSpPr>
                  <p:spPr bwMode="auto">
                    <a:xfrm>
                      <a:off x="1016"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76" name="Oval 53"/>
                    <p:cNvSpPr>
                      <a:spLocks noChangeAspect="1" noChangeArrowheads="1"/>
                    </p:cNvSpPr>
                    <p:nvPr/>
                  </p:nvSpPr>
                  <p:spPr bwMode="auto">
                    <a:xfrm>
                      <a:off x="1087"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77" name="Oval 54"/>
                    <p:cNvSpPr>
                      <a:spLocks noChangeAspect="1" noChangeArrowheads="1"/>
                    </p:cNvSpPr>
                    <p:nvPr/>
                  </p:nvSpPr>
                  <p:spPr bwMode="auto">
                    <a:xfrm>
                      <a:off x="1158"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78" name="Oval 55"/>
                    <p:cNvSpPr>
                      <a:spLocks noChangeAspect="1" noChangeArrowheads="1"/>
                    </p:cNvSpPr>
                    <p:nvPr/>
                  </p:nvSpPr>
                  <p:spPr bwMode="auto">
                    <a:xfrm>
                      <a:off x="1229"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79" name="Oval 56"/>
                    <p:cNvSpPr>
                      <a:spLocks noChangeAspect="1" noChangeArrowheads="1"/>
                    </p:cNvSpPr>
                    <p:nvPr/>
                  </p:nvSpPr>
                  <p:spPr bwMode="auto">
                    <a:xfrm>
                      <a:off x="1301"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grpSp>
              <p:grpSp>
                <p:nvGrpSpPr>
                  <p:cNvPr id="168" name="Group 57"/>
                  <p:cNvGrpSpPr>
                    <a:grpSpLocks/>
                  </p:cNvGrpSpPr>
                  <p:nvPr/>
                </p:nvGrpSpPr>
                <p:grpSpPr bwMode="auto">
                  <a:xfrm>
                    <a:off x="1016" y="2196"/>
                    <a:ext cx="320" cy="36"/>
                    <a:chOff x="1016" y="2088"/>
                    <a:chExt cx="320" cy="36"/>
                  </a:xfrm>
                </p:grpSpPr>
                <p:sp>
                  <p:nvSpPr>
                    <p:cNvPr id="169" name="Oval 58"/>
                    <p:cNvSpPr>
                      <a:spLocks noChangeAspect="1" noChangeArrowheads="1"/>
                    </p:cNvSpPr>
                    <p:nvPr/>
                  </p:nvSpPr>
                  <p:spPr bwMode="auto">
                    <a:xfrm>
                      <a:off x="1016"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70" name="Oval 59"/>
                    <p:cNvSpPr>
                      <a:spLocks noChangeAspect="1" noChangeArrowheads="1"/>
                    </p:cNvSpPr>
                    <p:nvPr/>
                  </p:nvSpPr>
                  <p:spPr bwMode="auto">
                    <a:xfrm>
                      <a:off x="1087"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72" name="Oval 60"/>
                    <p:cNvSpPr>
                      <a:spLocks noChangeAspect="1" noChangeArrowheads="1"/>
                    </p:cNvSpPr>
                    <p:nvPr/>
                  </p:nvSpPr>
                  <p:spPr bwMode="auto">
                    <a:xfrm>
                      <a:off x="1158"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73" name="Oval 61"/>
                    <p:cNvSpPr>
                      <a:spLocks noChangeAspect="1" noChangeArrowheads="1"/>
                    </p:cNvSpPr>
                    <p:nvPr/>
                  </p:nvSpPr>
                  <p:spPr bwMode="auto">
                    <a:xfrm>
                      <a:off x="1229"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74" name="Oval 62"/>
                    <p:cNvSpPr>
                      <a:spLocks noChangeAspect="1" noChangeArrowheads="1"/>
                    </p:cNvSpPr>
                    <p:nvPr/>
                  </p:nvSpPr>
                  <p:spPr bwMode="auto">
                    <a:xfrm>
                      <a:off x="1301"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grpSp>
            </p:grpSp>
          </p:grpSp>
          <p:grpSp>
            <p:nvGrpSpPr>
              <p:cNvPr id="146" name="Group 63"/>
              <p:cNvGrpSpPr>
                <a:grpSpLocks/>
              </p:cNvGrpSpPr>
              <p:nvPr/>
            </p:nvGrpSpPr>
            <p:grpSpPr bwMode="auto">
              <a:xfrm flipH="1">
                <a:off x="2880" y="2067"/>
                <a:ext cx="1912" cy="182"/>
                <a:chOff x="968" y="2070"/>
                <a:chExt cx="1912" cy="182"/>
              </a:xfrm>
            </p:grpSpPr>
            <p:grpSp>
              <p:nvGrpSpPr>
                <p:cNvPr id="147" name="Group 64"/>
                <p:cNvGrpSpPr>
                  <a:grpSpLocks/>
                </p:cNvGrpSpPr>
                <p:nvPr/>
              </p:nvGrpSpPr>
              <p:grpSpPr bwMode="auto">
                <a:xfrm>
                  <a:off x="968" y="2070"/>
                  <a:ext cx="1912" cy="182"/>
                  <a:chOff x="968" y="2070"/>
                  <a:chExt cx="1912" cy="182"/>
                </a:xfrm>
              </p:grpSpPr>
              <p:sp>
                <p:nvSpPr>
                  <p:cNvPr id="161" name="Rectangle 65"/>
                  <p:cNvSpPr>
                    <a:spLocks noChangeArrowheads="1"/>
                  </p:cNvSpPr>
                  <p:nvPr/>
                </p:nvSpPr>
                <p:spPr bwMode="auto">
                  <a:xfrm>
                    <a:off x="1637" y="2113"/>
                    <a:ext cx="1243" cy="96"/>
                  </a:xfrm>
                  <a:prstGeom prst="rect">
                    <a:avLst/>
                  </a:prstGeom>
                  <a:solidFill>
                    <a:srgbClr val="B2B2B2"/>
                  </a:solidFill>
                  <a:ln w="15875" algn="ctr">
                    <a:noFill/>
                    <a:miter lim="800000"/>
                    <a:headEnd/>
                    <a:tailEnd/>
                  </a:ln>
                </p:spPr>
                <p:txBody>
                  <a:bodyPr wrap="none" anchor="ctr">
                    <a:spAutoFit/>
                  </a:bodyPr>
                  <a:lstStyle/>
                  <a:p>
                    <a:endParaRPr lang="en-US"/>
                  </a:p>
                </p:txBody>
              </p:sp>
              <p:sp>
                <p:nvSpPr>
                  <p:cNvPr id="162" name="AutoShape 66"/>
                  <p:cNvSpPr>
                    <a:spLocks noChangeArrowheads="1"/>
                  </p:cNvSpPr>
                  <p:nvPr/>
                </p:nvSpPr>
                <p:spPr bwMode="auto">
                  <a:xfrm rot="-5400000">
                    <a:off x="1504" y="2113"/>
                    <a:ext cx="182" cy="96"/>
                  </a:xfrm>
                  <a:custGeom>
                    <a:avLst/>
                    <a:gdLst>
                      <a:gd name="T0" fmla="*/ 0 w 21600"/>
                      <a:gd name="T1" fmla="*/ 0 h 21600"/>
                      <a:gd name="T2" fmla="*/ 0 w 21600"/>
                      <a:gd name="T3" fmla="*/ 0 h 21600"/>
                      <a:gd name="T4" fmla="*/ 0 w 21600"/>
                      <a:gd name="T5" fmla="*/ 0 h 21600"/>
                      <a:gd name="T6" fmla="*/ 0 w 21600"/>
                      <a:gd name="T7" fmla="*/ 0 h 21600"/>
                      <a:gd name="T8" fmla="*/ 0 60000 65536"/>
                      <a:gd name="T9" fmla="*/ 0 60000 65536"/>
                      <a:gd name="T10" fmla="*/ 0 60000 65536"/>
                      <a:gd name="T11" fmla="*/ 0 60000 65536"/>
                      <a:gd name="T12" fmla="*/ 4510 w 21600"/>
                      <a:gd name="T13" fmla="*/ 4500 h 21600"/>
                      <a:gd name="T14" fmla="*/ 17090 w 21600"/>
                      <a:gd name="T15" fmla="*/ 17100 h 21600"/>
                    </a:gdLst>
                    <a:ahLst/>
                    <a:cxnLst>
                      <a:cxn ang="T8">
                        <a:pos x="T0" y="T1"/>
                      </a:cxn>
                      <a:cxn ang="T9">
                        <a:pos x="T2" y="T3"/>
                      </a:cxn>
                      <a:cxn ang="T10">
                        <a:pos x="T4" y="T5"/>
                      </a:cxn>
                      <a:cxn ang="T11">
                        <a:pos x="T6" y="T7"/>
                      </a:cxn>
                    </a:cxnLst>
                    <a:rect l="T12" t="T13" r="T14" b="T15"/>
                    <a:pathLst>
                      <a:path w="21600" h="21600">
                        <a:moveTo>
                          <a:pt x="0" y="0"/>
                        </a:moveTo>
                        <a:lnTo>
                          <a:pt x="5400" y="21600"/>
                        </a:lnTo>
                        <a:lnTo>
                          <a:pt x="16200" y="21600"/>
                        </a:lnTo>
                        <a:lnTo>
                          <a:pt x="21600" y="0"/>
                        </a:lnTo>
                        <a:close/>
                      </a:path>
                    </a:pathLst>
                  </a:custGeom>
                  <a:solidFill>
                    <a:srgbClr val="B2B2B2"/>
                  </a:solidFill>
                  <a:ln w="15875" algn="ctr">
                    <a:noFill/>
                    <a:miter lim="800000"/>
                    <a:headEnd/>
                    <a:tailEnd/>
                  </a:ln>
                </p:spPr>
                <p:txBody>
                  <a:bodyPr anchor="ctr">
                    <a:spAutoFit/>
                  </a:bodyPr>
                  <a:lstStyle/>
                  <a:p>
                    <a:endParaRPr lang="en-US"/>
                  </a:p>
                </p:txBody>
              </p:sp>
              <p:sp>
                <p:nvSpPr>
                  <p:cNvPr id="163" name="Rectangle 67"/>
                  <p:cNvSpPr>
                    <a:spLocks noChangeArrowheads="1"/>
                  </p:cNvSpPr>
                  <p:nvPr/>
                </p:nvSpPr>
                <p:spPr bwMode="auto">
                  <a:xfrm>
                    <a:off x="968" y="2070"/>
                    <a:ext cx="579" cy="182"/>
                  </a:xfrm>
                  <a:prstGeom prst="rect">
                    <a:avLst/>
                  </a:prstGeom>
                  <a:solidFill>
                    <a:srgbClr val="B2B2B2"/>
                  </a:solidFill>
                  <a:ln w="15875" algn="ctr">
                    <a:noFill/>
                    <a:miter lim="800000"/>
                    <a:headEnd/>
                    <a:tailEnd/>
                  </a:ln>
                </p:spPr>
                <p:txBody>
                  <a:bodyPr anchor="ctr">
                    <a:spAutoFit/>
                  </a:bodyPr>
                  <a:lstStyle/>
                  <a:p>
                    <a:endParaRPr lang="en-US"/>
                  </a:p>
                </p:txBody>
              </p:sp>
              <p:sp>
                <p:nvSpPr>
                  <p:cNvPr id="164" name="Rectangle 68"/>
                  <p:cNvSpPr>
                    <a:spLocks noChangeArrowheads="1"/>
                  </p:cNvSpPr>
                  <p:nvPr/>
                </p:nvSpPr>
                <p:spPr bwMode="auto">
                  <a:xfrm>
                    <a:off x="968" y="2149"/>
                    <a:ext cx="621" cy="23"/>
                  </a:xfrm>
                  <a:prstGeom prst="rect">
                    <a:avLst/>
                  </a:prstGeom>
                  <a:gradFill rotWithShape="1">
                    <a:gsLst>
                      <a:gs pos="0">
                        <a:srgbClr val="B2B2B2"/>
                      </a:gs>
                      <a:gs pos="50000">
                        <a:srgbClr val="525252"/>
                      </a:gs>
                      <a:gs pos="100000">
                        <a:srgbClr val="B2B2B2"/>
                      </a:gs>
                    </a:gsLst>
                    <a:lin ang="5400000" scaled="1"/>
                  </a:gradFill>
                  <a:ln w="9525" algn="ctr">
                    <a:solidFill>
                      <a:schemeClr val="bg2"/>
                    </a:solidFill>
                    <a:miter lim="800000"/>
                    <a:headEnd/>
                    <a:tailEnd/>
                  </a:ln>
                </p:spPr>
                <p:txBody>
                  <a:bodyPr wrap="none" anchor="ctr">
                    <a:spAutoFit/>
                  </a:bodyPr>
                  <a:lstStyle/>
                  <a:p>
                    <a:endParaRPr lang="en-US"/>
                  </a:p>
                </p:txBody>
              </p:sp>
            </p:grpSp>
            <p:grpSp>
              <p:nvGrpSpPr>
                <p:cNvPr id="148" name="Group 69"/>
                <p:cNvGrpSpPr>
                  <a:grpSpLocks/>
                </p:cNvGrpSpPr>
                <p:nvPr/>
              </p:nvGrpSpPr>
              <p:grpSpPr bwMode="auto">
                <a:xfrm>
                  <a:off x="1016" y="2088"/>
                  <a:ext cx="320" cy="144"/>
                  <a:chOff x="1016" y="2088"/>
                  <a:chExt cx="320" cy="144"/>
                </a:xfrm>
              </p:grpSpPr>
              <p:grpSp>
                <p:nvGrpSpPr>
                  <p:cNvPr id="149" name="Group 70"/>
                  <p:cNvGrpSpPr>
                    <a:grpSpLocks/>
                  </p:cNvGrpSpPr>
                  <p:nvPr/>
                </p:nvGrpSpPr>
                <p:grpSpPr bwMode="auto">
                  <a:xfrm>
                    <a:off x="1016" y="2088"/>
                    <a:ext cx="320" cy="36"/>
                    <a:chOff x="1016" y="2088"/>
                    <a:chExt cx="320" cy="36"/>
                  </a:xfrm>
                </p:grpSpPr>
                <p:sp>
                  <p:nvSpPr>
                    <p:cNvPr id="156" name="Oval 71"/>
                    <p:cNvSpPr>
                      <a:spLocks noChangeAspect="1" noChangeArrowheads="1"/>
                    </p:cNvSpPr>
                    <p:nvPr/>
                  </p:nvSpPr>
                  <p:spPr bwMode="auto">
                    <a:xfrm>
                      <a:off x="1016"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57" name="Oval 72"/>
                    <p:cNvSpPr>
                      <a:spLocks noChangeAspect="1" noChangeArrowheads="1"/>
                    </p:cNvSpPr>
                    <p:nvPr/>
                  </p:nvSpPr>
                  <p:spPr bwMode="auto">
                    <a:xfrm>
                      <a:off x="1087"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58" name="Oval 73"/>
                    <p:cNvSpPr>
                      <a:spLocks noChangeAspect="1" noChangeArrowheads="1"/>
                    </p:cNvSpPr>
                    <p:nvPr/>
                  </p:nvSpPr>
                  <p:spPr bwMode="auto">
                    <a:xfrm>
                      <a:off x="1158"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59" name="Oval 74"/>
                    <p:cNvSpPr>
                      <a:spLocks noChangeAspect="1" noChangeArrowheads="1"/>
                    </p:cNvSpPr>
                    <p:nvPr/>
                  </p:nvSpPr>
                  <p:spPr bwMode="auto">
                    <a:xfrm>
                      <a:off x="1229"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60" name="Oval 75"/>
                    <p:cNvSpPr>
                      <a:spLocks noChangeAspect="1" noChangeArrowheads="1"/>
                    </p:cNvSpPr>
                    <p:nvPr/>
                  </p:nvSpPr>
                  <p:spPr bwMode="auto">
                    <a:xfrm>
                      <a:off x="1301"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grpSp>
              <p:grpSp>
                <p:nvGrpSpPr>
                  <p:cNvPr id="150" name="Group 76"/>
                  <p:cNvGrpSpPr>
                    <a:grpSpLocks/>
                  </p:cNvGrpSpPr>
                  <p:nvPr/>
                </p:nvGrpSpPr>
                <p:grpSpPr bwMode="auto">
                  <a:xfrm>
                    <a:off x="1016" y="2196"/>
                    <a:ext cx="320" cy="36"/>
                    <a:chOff x="1016" y="2088"/>
                    <a:chExt cx="320" cy="36"/>
                  </a:xfrm>
                </p:grpSpPr>
                <p:sp>
                  <p:nvSpPr>
                    <p:cNvPr id="151" name="Oval 77"/>
                    <p:cNvSpPr>
                      <a:spLocks noChangeAspect="1" noChangeArrowheads="1"/>
                    </p:cNvSpPr>
                    <p:nvPr/>
                  </p:nvSpPr>
                  <p:spPr bwMode="auto">
                    <a:xfrm>
                      <a:off x="1016"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52" name="Oval 78"/>
                    <p:cNvSpPr>
                      <a:spLocks noChangeAspect="1" noChangeArrowheads="1"/>
                    </p:cNvSpPr>
                    <p:nvPr/>
                  </p:nvSpPr>
                  <p:spPr bwMode="auto">
                    <a:xfrm>
                      <a:off x="1087" y="2089"/>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53" name="Oval 79"/>
                    <p:cNvSpPr>
                      <a:spLocks noChangeAspect="1" noChangeArrowheads="1"/>
                    </p:cNvSpPr>
                    <p:nvPr/>
                  </p:nvSpPr>
                  <p:spPr bwMode="auto">
                    <a:xfrm>
                      <a:off x="1158"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54" name="Oval 80"/>
                    <p:cNvSpPr>
                      <a:spLocks noChangeAspect="1" noChangeArrowheads="1"/>
                    </p:cNvSpPr>
                    <p:nvPr/>
                  </p:nvSpPr>
                  <p:spPr bwMode="auto">
                    <a:xfrm>
                      <a:off x="1229"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sp>
                  <p:nvSpPr>
                    <p:cNvPr id="155" name="Oval 81"/>
                    <p:cNvSpPr>
                      <a:spLocks noChangeAspect="1" noChangeArrowheads="1"/>
                    </p:cNvSpPr>
                    <p:nvPr/>
                  </p:nvSpPr>
                  <p:spPr bwMode="auto">
                    <a:xfrm>
                      <a:off x="1301" y="2088"/>
                      <a:ext cx="35" cy="35"/>
                    </a:xfrm>
                    <a:prstGeom prst="ellipse">
                      <a:avLst/>
                    </a:prstGeom>
                    <a:solidFill>
                      <a:schemeClr val="bg2"/>
                    </a:solidFill>
                    <a:ln w="3175" algn="ctr">
                      <a:solidFill>
                        <a:schemeClr val="bg2"/>
                      </a:solidFill>
                      <a:round/>
                      <a:headEnd/>
                      <a:tailEnd/>
                    </a:ln>
                  </p:spPr>
                  <p:txBody>
                    <a:bodyPr wrap="none" anchor="ctr">
                      <a:spAutoFit/>
                    </a:bodyPr>
                    <a:lstStyle/>
                    <a:p>
                      <a:endParaRPr lang="en-US"/>
                    </a:p>
                  </p:txBody>
                </p:sp>
              </p:grpSp>
            </p:grpSp>
          </p:grpSp>
        </p:grpSp>
        <p:sp>
          <p:nvSpPr>
            <p:cNvPr id="144" name="Rectangle 82"/>
            <p:cNvSpPr>
              <a:spLocks noChangeArrowheads="1"/>
            </p:cNvSpPr>
            <p:nvPr/>
          </p:nvSpPr>
          <p:spPr bwMode="auto">
            <a:xfrm>
              <a:off x="1102" y="1138"/>
              <a:ext cx="2869" cy="230"/>
            </a:xfrm>
            <a:prstGeom prst="rect">
              <a:avLst/>
            </a:prstGeom>
            <a:gradFill rotWithShape="1">
              <a:gsLst>
                <a:gs pos="0">
                  <a:srgbClr val="FF6600"/>
                </a:gs>
                <a:gs pos="50000">
                  <a:srgbClr val="762F00"/>
                </a:gs>
                <a:gs pos="100000">
                  <a:srgbClr val="FF6600"/>
                </a:gs>
              </a:gsLst>
              <a:lin ang="5400000" scaled="1"/>
            </a:gradFill>
            <a:ln w="12700" algn="ctr">
              <a:solidFill>
                <a:schemeClr val="bg2"/>
              </a:solidFill>
              <a:miter lim="800000"/>
              <a:headEnd/>
              <a:tailEnd/>
            </a:ln>
          </p:spPr>
          <p:txBody>
            <a:bodyPr wrap="none" anchor="ctr">
              <a:spAutoFit/>
            </a:bodyPr>
            <a:lstStyle/>
            <a:p>
              <a:endParaRPr lang="en-US"/>
            </a:p>
          </p:txBody>
        </p:sp>
      </p:grpSp>
      <p:sp>
        <p:nvSpPr>
          <p:cNvPr id="3" name="Title 2"/>
          <p:cNvSpPr>
            <a:spLocks noGrp="1"/>
          </p:cNvSpPr>
          <p:nvPr>
            <p:ph type="title"/>
          </p:nvPr>
        </p:nvSpPr>
        <p:spPr/>
        <p:txBody>
          <a:bodyPr/>
          <a:lstStyle/>
          <a:p>
            <a:r>
              <a:rPr lang="en-US"/>
              <a:t>Buckling-Restrained Braced Frames (BRBFs)</a:t>
            </a:r>
            <a:endParaRPr lang="en-US" dirty="0"/>
          </a:p>
        </p:txBody>
      </p:sp>
    </p:spTree>
    <p:extLst>
      <p:ext uri="{BB962C8B-B14F-4D97-AF65-F5344CB8AC3E}">
        <p14:creationId xmlns:p14="http://schemas.microsoft.com/office/powerpoint/2010/main" val="3266300599"/>
      </p:ext>
    </p:extLst>
  </p:cSld>
  <p:clrMapOvr>
    <a:masterClrMapping/>
  </p:clrMapOvr>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a:t>Instructional Material Complementing FEMA 1051, Design Examples</a:t>
            </a:r>
          </a:p>
        </p:txBody>
      </p:sp>
      <p:sp>
        <p:nvSpPr>
          <p:cNvPr id="59"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109</a:t>
            </a:fld>
            <a:endParaRPr lang="en-US" dirty="0"/>
          </a:p>
        </p:txBody>
      </p:sp>
      <p:grpSp>
        <p:nvGrpSpPr>
          <p:cNvPr id="4" name="Group 3" descr="Brace in compression undergoing flexural buckling.&#10;"/>
          <p:cNvGrpSpPr/>
          <p:nvPr/>
        </p:nvGrpSpPr>
        <p:grpSpPr>
          <a:xfrm>
            <a:off x="2326026" y="5073650"/>
            <a:ext cx="4470400" cy="1038225"/>
            <a:chOff x="2326026" y="5073650"/>
            <a:chExt cx="4470400" cy="1038225"/>
          </a:xfrm>
        </p:grpSpPr>
        <p:sp>
          <p:nvSpPr>
            <p:cNvPr id="84" name="AutoShape 11"/>
            <p:cNvSpPr>
              <a:spLocks noChangeArrowheads="1"/>
            </p:cNvSpPr>
            <p:nvPr/>
          </p:nvSpPr>
          <p:spPr bwMode="auto">
            <a:xfrm>
              <a:off x="2433976" y="5883275"/>
              <a:ext cx="228600" cy="152400"/>
            </a:xfrm>
            <a:prstGeom prst="triangle">
              <a:avLst>
                <a:gd name="adj" fmla="val 50000"/>
              </a:avLst>
            </a:prstGeom>
            <a:noFill/>
            <a:ln w="19050" algn="ctr">
              <a:solidFill>
                <a:schemeClr val="tx1"/>
              </a:solidFill>
              <a:miter lim="800000"/>
              <a:headEnd/>
              <a:tailEnd/>
            </a:ln>
          </p:spPr>
          <p:txBody>
            <a:bodyPr wrap="none" anchor="ctr">
              <a:spAutoFit/>
            </a:bodyPr>
            <a:lstStyle/>
            <a:p>
              <a:endParaRPr lang="en-US"/>
            </a:p>
          </p:txBody>
        </p:sp>
        <p:sp>
          <p:nvSpPr>
            <p:cNvPr id="85" name="Line 12"/>
            <p:cNvSpPr>
              <a:spLocks noChangeShapeType="1"/>
            </p:cNvSpPr>
            <p:nvPr/>
          </p:nvSpPr>
          <p:spPr bwMode="auto">
            <a:xfrm>
              <a:off x="2630826" y="5807075"/>
              <a:ext cx="2743200" cy="0"/>
            </a:xfrm>
            <a:prstGeom prst="line">
              <a:avLst/>
            </a:prstGeom>
            <a:noFill/>
            <a:ln w="38100">
              <a:solidFill>
                <a:schemeClr val="tx1"/>
              </a:solidFill>
              <a:round/>
              <a:headEnd/>
              <a:tailEnd/>
            </a:ln>
          </p:spPr>
          <p:txBody>
            <a:bodyPr anchor="ctr">
              <a:spAutoFit/>
            </a:bodyPr>
            <a:lstStyle/>
            <a:p>
              <a:endParaRPr lang="en-US"/>
            </a:p>
          </p:txBody>
        </p:sp>
        <p:sp>
          <p:nvSpPr>
            <p:cNvPr id="86" name="Oval 13"/>
            <p:cNvSpPr>
              <a:spLocks noChangeArrowheads="1"/>
            </p:cNvSpPr>
            <p:nvPr/>
          </p:nvSpPr>
          <p:spPr bwMode="auto">
            <a:xfrm>
              <a:off x="2478426" y="5730875"/>
              <a:ext cx="152400" cy="152400"/>
            </a:xfrm>
            <a:prstGeom prst="ellipse">
              <a:avLst/>
            </a:prstGeom>
            <a:noFill/>
            <a:ln w="22225" algn="ctr">
              <a:solidFill>
                <a:schemeClr val="tx1"/>
              </a:solidFill>
              <a:round/>
              <a:headEnd/>
              <a:tailEnd/>
            </a:ln>
          </p:spPr>
          <p:txBody>
            <a:bodyPr wrap="none" anchor="ctr">
              <a:spAutoFit/>
            </a:bodyPr>
            <a:lstStyle/>
            <a:p>
              <a:endParaRPr lang="en-US"/>
            </a:p>
          </p:txBody>
        </p:sp>
        <p:sp>
          <p:nvSpPr>
            <p:cNvPr id="87" name="Oval 14"/>
            <p:cNvSpPr>
              <a:spLocks noChangeArrowheads="1"/>
            </p:cNvSpPr>
            <p:nvPr/>
          </p:nvSpPr>
          <p:spPr bwMode="auto">
            <a:xfrm>
              <a:off x="5374026" y="5730875"/>
              <a:ext cx="152400" cy="152400"/>
            </a:xfrm>
            <a:prstGeom prst="ellipse">
              <a:avLst/>
            </a:prstGeom>
            <a:noFill/>
            <a:ln w="22225" algn="ctr">
              <a:solidFill>
                <a:schemeClr val="tx1"/>
              </a:solidFill>
              <a:round/>
              <a:headEnd/>
              <a:tailEnd/>
            </a:ln>
          </p:spPr>
          <p:txBody>
            <a:bodyPr wrap="none" anchor="ctr">
              <a:spAutoFit/>
            </a:bodyPr>
            <a:lstStyle/>
            <a:p>
              <a:endParaRPr lang="en-US"/>
            </a:p>
          </p:txBody>
        </p:sp>
        <p:grpSp>
          <p:nvGrpSpPr>
            <p:cNvPr id="88" name="Group 15"/>
            <p:cNvGrpSpPr>
              <a:grpSpLocks/>
            </p:cNvGrpSpPr>
            <p:nvPr/>
          </p:nvGrpSpPr>
          <p:grpSpPr bwMode="auto">
            <a:xfrm>
              <a:off x="2326026" y="6035675"/>
              <a:ext cx="457200" cy="76200"/>
              <a:chOff x="3264" y="1728"/>
              <a:chExt cx="288" cy="48"/>
            </a:xfrm>
          </p:grpSpPr>
          <p:sp>
            <p:nvSpPr>
              <p:cNvPr id="89" name="Line 16"/>
              <p:cNvSpPr>
                <a:spLocks noChangeShapeType="1"/>
              </p:cNvSpPr>
              <p:nvPr/>
            </p:nvSpPr>
            <p:spPr bwMode="auto">
              <a:xfrm>
                <a:off x="3264" y="1728"/>
                <a:ext cx="288" cy="0"/>
              </a:xfrm>
              <a:prstGeom prst="line">
                <a:avLst/>
              </a:prstGeom>
              <a:noFill/>
              <a:ln w="19050">
                <a:solidFill>
                  <a:schemeClr val="tx1"/>
                </a:solidFill>
                <a:round/>
                <a:headEnd/>
                <a:tailEnd/>
              </a:ln>
            </p:spPr>
            <p:txBody>
              <a:bodyPr anchor="ctr">
                <a:spAutoFit/>
              </a:bodyPr>
              <a:lstStyle/>
              <a:p>
                <a:endParaRPr lang="en-US"/>
              </a:p>
            </p:txBody>
          </p:sp>
          <p:sp>
            <p:nvSpPr>
              <p:cNvPr id="90" name="Line 17"/>
              <p:cNvSpPr>
                <a:spLocks noChangeShapeType="1"/>
              </p:cNvSpPr>
              <p:nvPr/>
            </p:nvSpPr>
            <p:spPr bwMode="auto">
              <a:xfrm flipH="1">
                <a:off x="3264" y="1728"/>
                <a:ext cx="48" cy="48"/>
              </a:xfrm>
              <a:prstGeom prst="line">
                <a:avLst/>
              </a:prstGeom>
              <a:noFill/>
              <a:ln w="19050">
                <a:solidFill>
                  <a:schemeClr val="tx1"/>
                </a:solidFill>
                <a:round/>
                <a:headEnd/>
                <a:tailEnd/>
              </a:ln>
            </p:spPr>
            <p:txBody>
              <a:bodyPr anchor="ctr">
                <a:spAutoFit/>
              </a:bodyPr>
              <a:lstStyle/>
              <a:p>
                <a:endParaRPr lang="en-US"/>
              </a:p>
            </p:txBody>
          </p:sp>
          <p:sp>
            <p:nvSpPr>
              <p:cNvPr id="91" name="Line 18"/>
              <p:cNvSpPr>
                <a:spLocks noChangeShapeType="1"/>
              </p:cNvSpPr>
              <p:nvPr/>
            </p:nvSpPr>
            <p:spPr bwMode="auto">
              <a:xfrm flipH="1">
                <a:off x="3312" y="1728"/>
                <a:ext cx="48" cy="48"/>
              </a:xfrm>
              <a:prstGeom prst="line">
                <a:avLst/>
              </a:prstGeom>
              <a:noFill/>
              <a:ln w="19050">
                <a:solidFill>
                  <a:schemeClr val="tx1"/>
                </a:solidFill>
                <a:round/>
                <a:headEnd/>
                <a:tailEnd/>
              </a:ln>
            </p:spPr>
            <p:txBody>
              <a:bodyPr anchor="ctr">
                <a:spAutoFit/>
              </a:bodyPr>
              <a:lstStyle/>
              <a:p>
                <a:endParaRPr lang="en-US"/>
              </a:p>
            </p:txBody>
          </p:sp>
          <p:sp>
            <p:nvSpPr>
              <p:cNvPr id="92" name="Line 19"/>
              <p:cNvSpPr>
                <a:spLocks noChangeShapeType="1"/>
              </p:cNvSpPr>
              <p:nvPr/>
            </p:nvSpPr>
            <p:spPr bwMode="auto">
              <a:xfrm flipH="1">
                <a:off x="3360" y="1728"/>
                <a:ext cx="48" cy="48"/>
              </a:xfrm>
              <a:prstGeom prst="line">
                <a:avLst/>
              </a:prstGeom>
              <a:noFill/>
              <a:ln w="19050">
                <a:solidFill>
                  <a:schemeClr val="tx1"/>
                </a:solidFill>
                <a:round/>
                <a:headEnd/>
                <a:tailEnd/>
              </a:ln>
            </p:spPr>
            <p:txBody>
              <a:bodyPr anchor="ctr">
                <a:spAutoFit/>
              </a:bodyPr>
              <a:lstStyle/>
              <a:p>
                <a:endParaRPr lang="en-US"/>
              </a:p>
            </p:txBody>
          </p:sp>
          <p:sp>
            <p:nvSpPr>
              <p:cNvPr id="93" name="Line 20"/>
              <p:cNvSpPr>
                <a:spLocks noChangeShapeType="1"/>
              </p:cNvSpPr>
              <p:nvPr/>
            </p:nvSpPr>
            <p:spPr bwMode="auto">
              <a:xfrm flipH="1">
                <a:off x="3408" y="1728"/>
                <a:ext cx="48" cy="48"/>
              </a:xfrm>
              <a:prstGeom prst="line">
                <a:avLst/>
              </a:prstGeom>
              <a:noFill/>
              <a:ln w="19050">
                <a:solidFill>
                  <a:schemeClr val="tx1"/>
                </a:solidFill>
                <a:round/>
                <a:headEnd/>
                <a:tailEnd/>
              </a:ln>
            </p:spPr>
            <p:txBody>
              <a:bodyPr anchor="ctr">
                <a:spAutoFit/>
              </a:bodyPr>
              <a:lstStyle/>
              <a:p>
                <a:endParaRPr lang="en-US"/>
              </a:p>
            </p:txBody>
          </p:sp>
          <p:sp>
            <p:nvSpPr>
              <p:cNvPr id="94" name="Line 21"/>
              <p:cNvSpPr>
                <a:spLocks noChangeShapeType="1"/>
              </p:cNvSpPr>
              <p:nvPr/>
            </p:nvSpPr>
            <p:spPr bwMode="auto">
              <a:xfrm flipH="1">
                <a:off x="3408" y="1728"/>
                <a:ext cx="48" cy="48"/>
              </a:xfrm>
              <a:prstGeom prst="line">
                <a:avLst/>
              </a:prstGeom>
              <a:noFill/>
              <a:ln w="19050">
                <a:solidFill>
                  <a:schemeClr val="tx1"/>
                </a:solidFill>
                <a:round/>
                <a:headEnd/>
                <a:tailEnd/>
              </a:ln>
            </p:spPr>
            <p:txBody>
              <a:bodyPr anchor="ctr">
                <a:spAutoFit/>
              </a:bodyPr>
              <a:lstStyle/>
              <a:p>
                <a:endParaRPr lang="en-US"/>
              </a:p>
            </p:txBody>
          </p:sp>
          <p:sp>
            <p:nvSpPr>
              <p:cNvPr id="95" name="Line 22"/>
              <p:cNvSpPr>
                <a:spLocks noChangeShapeType="1"/>
              </p:cNvSpPr>
              <p:nvPr/>
            </p:nvSpPr>
            <p:spPr bwMode="auto">
              <a:xfrm flipH="1">
                <a:off x="3456" y="1728"/>
                <a:ext cx="48" cy="48"/>
              </a:xfrm>
              <a:prstGeom prst="line">
                <a:avLst/>
              </a:prstGeom>
              <a:noFill/>
              <a:ln w="19050">
                <a:solidFill>
                  <a:schemeClr val="tx1"/>
                </a:solidFill>
                <a:round/>
                <a:headEnd/>
                <a:tailEnd/>
              </a:ln>
            </p:spPr>
            <p:txBody>
              <a:bodyPr anchor="ctr">
                <a:spAutoFit/>
              </a:bodyPr>
              <a:lstStyle/>
              <a:p>
                <a:endParaRPr lang="en-US"/>
              </a:p>
            </p:txBody>
          </p:sp>
        </p:grpSp>
        <p:grpSp>
          <p:nvGrpSpPr>
            <p:cNvPr id="96" name="Group 23"/>
            <p:cNvGrpSpPr>
              <a:grpSpLocks/>
            </p:cNvGrpSpPr>
            <p:nvPr/>
          </p:nvGrpSpPr>
          <p:grpSpPr bwMode="auto">
            <a:xfrm>
              <a:off x="5221626" y="5883275"/>
              <a:ext cx="457200" cy="228600"/>
              <a:chOff x="5088" y="1632"/>
              <a:chExt cx="288" cy="144"/>
            </a:xfrm>
          </p:grpSpPr>
          <p:sp>
            <p:nvSpPr>
              <p:cNvPr id="97" name="AutoShape 24"/>
              <p:cNvSpPr>
                <a:spLocks noChangeArrowheads="1"/>
              </p:cNvSpPr>
              <p:nvPr/>
            </p:nvSpPr>
            <p:spPr bwMode="auto">
              <a:xfrm>
                <a:off x="5164" y="1632"/>
                <a:ext cx="144" cy="96"/>
              </a:xfrm>
              <a:prstGeom prst="triangle">
                <a:avLst>
                  <a:gd name="adj" fmla="val 50000"/>
                </a:avLst>
              </a:prstGeom>
              <a:noFill/>
              <a:ln w="19050" algn="ctr">
                <a:solidFill>
                  <a:schemeClr val="tx1"/>
                </a:solidFill>
                <a:miter lim="800000"/>
                <a:headEnd/>
                <a:tailEnd/>
              </a:ln>
            </p:spPr>
            <p:txBody>
              <a:bodyPr wrap="none" anchor="ctr">
                <a:spAutoFit/>
              </a:bodyPr>
              <a:lstStyle/>
              <a:p>
                <a:endParaRPr lang="en-US"/>
              </a:p>
            </p:txBody>
          </p:sp>
          <p:grpSp>
            <p:nvGrpSpPr>
              <p:cNvPr id="98" name="Group 25"/>
              <p:cNvGrpSpPr>
                <a:grpSpLocks/>
              </p:cNvGrpSpPr>
              <p:nvPr/>
            </p:nvGrpSpPr>
            <p:grpSpPr bwMode="auto">
              <a:xfrm>
                <a:off x="5088" y="1728"/>
                <a:ext cx="288" cy="48"/>
                <a:chOff x="5088" y="1728"/>
                <a:chExt cx="288" cy="48"/>
              </a:xfrm>
            </p:grpSpPr>
            <p:sp>
              <p:nvSpPr>
                <p:cNvPr id="99" name="Line 26"/>
                <p:cNvSpPr>
                  <a:spLocks noChangeShapeType="1"/>
                </p:cNvSpPr>
                <p:nvPr/>
              </p:nvSpPr>
              <p:spPr bwMode="auto">
                <a:xfrm>
                  <a:off x="5088" y="1728"/>
                  <a:ext cx="288" cy="0"/>
                </a:xfrm>
                <a:prstGeom prst="line">
                  <a:avLst/>
                </a:prstGeom>
                <a:noFill/>
                <a:ln w="19050">
                  <a:solidFill>
                    <a:schemeClr val="tx1"/>
                  </a:solidFill>
                  <a:round/>
                  <a:headEnd/>
                  <a:tailEnd/>
                </a:ln>
              </p:spPr>
              <p:txBody>
                <a:bodyPr anchor="ctr">
                  <a:spAutoFit/>
                </a:bodyPr>
                <a:lstStyle/>
                <a:p>
                  <a:endParaRPr lang="en-US"/>
                </a:p>
              </p:txBody>
            </p:sp>
            <p:sp>
              <p:nvSpPr>
                <p:cNvPr id="100" name="Oval 27"/>
                <p:cNvSpPr>
                  <a:spLocks noChangeArrowheads="1"/>
                </p:cNvSpPr>
                <p:nvPr/>
              </p:nvSpPr>
              <p:spPr bwMode="auto">
                <a:xfrm>
                  <a:off x="5109" y="1728"/>
                  <a:ext cx="48" cy="48"/>
                </a:xfrm>
                <a:prstGeom prst="ellipse">
                  <a:avLst/>
                </a:prstGeom>
                <a:noFill/>
                <a:ln w="9525" algn="ctr">
                  <a:solidFill>
                    <a:schemeClr val="tx1"/>
                  </a:solidFill>
                  <a:round/>
                  <a:headEnd/>
                  <a:tailEnd/>
                </a:ln>
              </p:spPr>
              <p:txBody>
                <a:bodyPr wrap="none" anchor="ctr">
                  <a:spAutoFit/>
                </a:bodyPr>
                <a:lstStyle/>
                <a:p>
                  <a:endParaRPr lang="en-US"/>
                </a:p>
              </p:txBody>
            </p:sp>
            <p:sp>
              <p:nvSpPr>
                <p:cNvPr id="101" name="Oval 28"/>
                <p:cNvSpPr>
                  <a:spLocks noChangeArrowheads="1"/>
                </p:cNvSpPr>
                <p:nvPr/>
              </p:nvSpPr>
              <p:spPr bwMode="auto">
                <a:xfrm>
                  <a:off x="5205" y="1728"/>
                  <a:ext cx="48" cy="48"/>
                </a:xfrm>
                <a:prstGeom prst="ellipse">
                  <a:avLst/>
                </a:prstGeom>
                <a:noFill/>
                <a:ln w="9525" algn="ctr">
                  <a:solidFill>
                    <a:schemeClr val="tx1"/>
                  </a:solidFill>
                  <a:round/>
                  <a:headEnd/>
                  <a:tailEnd/>
                </a:ln>
              </p:spPr>
              <p:txBody>
                <a:bodyPr wrap="none" anchor="ctr">
                  <a:spAutoFit/>
                </a:bodyPr>
                <a:lstStyle/>
                <a:p>
                  <a:endParaRPr lang="en-US"/>
                </a:p>
              </p:txBody>
            </p:sp>
            <p:sp>
              <p:nvSpPr>
                <p:cNvPr id="102" name="Oval 29"/>
                <p:cNvSpPr>
                  <a:spLocks noChangeArrowheads="1"/>
                </p:cNvSpPr>
                <p:nvPr/>
              </p:nvSpPr>
              <p:spPr bwMode="auto">
                <a:xfrm>
                  <a:off x="5301" y="1728"/>
                  <a:ext cx="48" cy="48"/>
                </a:xfrm>
                <a:prstGeom prst="ellipse">
                  <a:avLst/>
                </a:prstGeom>
                <a:noFill/>
                <a:ln w="9525" algn="ctr">
                  <a:solidFill>
                    <a:schemeClr val="tx1"/>
                  </a:solidFill>
                  <a:round/>
                  <a:headEnd/>
                  <a:tailEnd/>
                </a:ln>
              </p:spPr>
              <p:txBody>
                <a:bodyPr wrap="none" anchor="ctr">
                  <a:spAutoFit/>
                </a:bodyPr>
                <a:lstStyle/>
                <a:p>
                  <a:endParaRPr lang="en-US"/>
                </a:p>
              </p:txBody>
            </p:sp>
          </p:grpSp>
        </p:grpSp>
        <p:sp>
          <p:nvSpPr>
            <p:cNvPr id="103" name="AutoShape 50"/>
            <p:cNvSpPr>
              <a:spLocks noChangeArrowheads="1"/>
            </p:cNvSpPr>
            <p:nvPr/>
          </p:nvSpPr>
          <p:spPr bwMode="auto">
            <a:xfrm flipH="1">
              <a:off x="6097926" y="5654675"/>
              <a:ext cx="622300" cy="228600"/>
            </a:xfrm>
            <a:prstGeom prst="rightArrow">
              <a:avLst>
                <a:gd name="adj1" fmla="val 50000"/>
                <a:gd name="adj2" fmla="val 68056"/>
              </a:avLst>
            </a:prstGeom>
            <a:solidFill>
              <a:schemeClr val="bg2"/>
            </a:solidFill>
            <a:ln w="22225" algn="ctr">
              <a:solidFill>
                <a:schemeClr val="tx1"/>
              </a:solidFill>
              <a:miter lim="800000"/>
              <a:headEnd/>
              <a:tailEnd/>
            </a:ln>
          </p:spPr>
          <p:txBody>
            <a:bodyPr anchor="ctr">
              <a:spAutoFit/>
            </a:bodyPr>
            <a:lstStyle/>
            <a:p>
              <a:endParaRPr lang="en-US"/>
            </a:p>
          </p:txBody>
        </p:sp>
        <p:sp>
          <p:nvSpPr>
            <p:cNvPr id="104" name="Text Box 51"/>
            <p:cNvSpPr txBox="1">
              <a:spLocks noChangeArrowheads="1"/>
            </p:cNvSpPr>
            <p:nvPr/>
          </p:nvSpPr>
          <p:spPr bwMode="auto">
            <a:xfrm>
              <a:off x="6097926" y="5273675"/>
              <a:ext cx="698500" cy="396875"/>
            </a:xfrm>
            <a:prstGeom prst="rect">
              <a:avLst/>
            </a:prstGeom>
            <a:noFill/>
            <a:ln w="38100" algn="ctr">
              <a:noFill/>
              <a:miter lim="800000"/>
              <a:headEnd/>
              <a:tailEnd/>
            </a:ln>
          </p:spPr>
          <p:txBody>
            <a:bodyPr>
              <a:spAutoFit/>
            </a:bodyPr>
            <a:lstStyle/>
            <a:p>
              <a:r>
                <a:rPr lang="en-US" sz="2000"/>
                <a:t>P</a:t>
              </a:r>
            </a:p>
          </p:txBody>
        </p:sp>
        <p:sp>
          <p:nvSpPr>
            <p:cNvPr id="105" name="Freeform 58"/>
            <p:cNvSpPr>
              <a:spLocks/>
            </p:cNvSpPr>
            <p:nvPr/>
          </p:nvSpPr>
          <p:spPr bwMode="auto">
            <a:xfrm>
              <a:off x="2649876" y="5370513"/>
              <a:ext cx="2400300" cy="446087"/>
            </a:xfrm>
            <a:custGeom>
              <a:avLst/>
              <a:gdLst>
                <a:gd name="T0" fmla="*/ 0 w 1512"/>
                <a:gd name="T1" fmla="*/ 2147483647 h 281"/>
                <a:gd name="T2" fmla="*/ 2147483647 w 1512"/>
                <a:gd name="T3" fmla="*/ 2147483647 h 281"/>
                <a:gd name="T4" fmla="*/ 2147483647 w 1512"/>
                <a:gd name="T5" fmla="*/ 2147483647 h 281"/>
                <a:gd name="T6" fmla="*/ 0 60000 65536"/>
                <a:gd name="T7" fmla="*/ 0 60000 65536"/>
                <a:gd name="T8" fmla="*/ 0 60000 65536"/>
                <a:gd name="T9" fmla="*/ 0 w 1512"/>
                <a:gd name="T10" fmla="*/ 0 h 281"/>
                <a:gd name="T11" fmla="*/ 1512 w 1512"/>
                <a:gd name="T12" fmla="*/ 281 h 281"/>
              </a:gdLst>
              <a:ahLst/>
              <a:cxnLst>
                <a:cxn ang="T6">
                  <a:pos x="T0" y="T1"/>
                </a:cxn>
                <a:cxn ang="T7">
                  <a:pos x="T2" y="T3"/>
                </a:cxn>
                <a:cxn ang="T8">
                  <a:pos x="T4" y="T5"/>
                </a:cxn>
              </a:cxnLst>
              <a:rect l="T9" t="T10" r="T11" b="T12"/>
              <a:pathLst>
                <a:path w="1512" h="281">
                  <a:moveTo>
                    <a:pt x="0" y="273"/>
                  </a:moveTo>
                  <a:cubicBezTo>
                    <a:pt x="274" y="136"/>
                    <a:pt x="548" y="0"/>
                    <a:pt x="800" y="1"/>
                  </a:cubicBezTo>
                  <a:cubicBezTo>
                    <a:pt x="1052" y="2"/>
                    <a:pt x="1282" y="141"/>
                    <a:pt x="1512" y="281"/>
                  </a:cubicBezTo>
                </a:path>
              </a:pathLst>
            </a:custGeom>
            <a:noFill/>
            <a:ln w="19050" cap="flat" cmpd="sng">
              <a:solidFill>
                <a:schemeClr val="tx1"/>
              </a:solidFill>
              <a:prstDash val="sysDot"/>
              <a:round/>
              <a:headEnd type="none" w="med" len="med"/>
              <a:tailEnd type="none" w="med" len="med"/>
            </a:ln>
          </p:spPr>
          <p:txBody>
            <a:bodyPr anchor="ctr">
              <a:spAutoFit/>
            </a:bodyPr>
            <a:lstStyle/>
            <a:p>
              <a:endParaRPr lang="en-US"/>
            </a:p>
          </p:txBody>
        </p:sp>
        <p:sp>
          <p:nvSpPr>
            <p:cNvPr id="106" name="Oval 59"/>
            <p:cNvSpPr>
              <a:spLocks noChangeArrowheads="1"/>
            </p:cNvSpPr>
            <p:nvPr/>
          </p:nvSpPr>
          <p:spPr bwMode="auto">
            <a:xfrm>
              <a:off x="3824626" y="5273675"/>
              <a:ext cx="161925" cy="161925"/>
            </a:xfrm>
            <a:prstGeom prst="ellipse">
              <a:avLst/>
            </a:prstGeom>
            <a:solidFill>
              <a:schemeClr val="bg2"/>
            </a:solidFill>
            <a:ln w="15875" algn="ctr">
              <a:solidFill>
                <a:schemeClr val="tx1"/>
              </a:solidFill>
              <a:round/>
              <a:headEnd/>
              <a:tailEnd/>
            </a:ln>
          </p:spPr>
          <p:txBody>
            <a:bodyPr wrap="none" anchor="ctr">
              <a:spAutoFit/>
            </a:bodyPr>
            <a:lstStyle/>
            <a:p>
              <a:endParaRPr lang="en-US"/>
            </a:p>
          </p:txBody>
        </p:sp>
        <p:sp>
          <p:nvSpPr>
            <p:cNvPr id="107" name="Oval 60"/>
            <p:cNvSpPr>
              <a:spLocks noChangeArrowheads="1"/>
            </p:cNvSpPr>
            <p:nvPr/>
          </p:nvSpPr>
          <p:spPr bwMode="auto">
            <a:xfrm>
              <a:off x="4980326" y="5730875"/>
              <a:ext cx="152400" cy="152400"/>
            </a:xfrm>
            <a:prstGeom prst="ellipse">
              <a:avLst/>
            </a:prstGeom>
            <a:noFill/>
            <a:ln w="22225" algn="ctr">
              <a:solidFill>
                <a:schemeClr val="tx1"/>
              </a:solidFill>
              <a:prstDash val="sysDot"/>
              <a:round/>
              <a:headEnd/>
              <a:tailEnd/>
            </a:ln>
          </p:spPr>
          <p:txBody>
            <a:bodyPr wrap="none" anchor="ctr">
              <a:spAutoFit/>
            </a:bodyPr>
            <a:lstStyle/>
            <a:p>
              <a:endParaRPr lang="en-US"/>
            </a:p>
          </p:txBody>
        </p:sp>
        <p:sp>
          <p:nvSpPr>
            <p:cNvPr id="108" name="Line 66"/>
            <p:cNvSpPr>
              <a:spLocks noChangeShapeType="1"/>
            </p:cNvSpPr>
            <p:nvPr/>
          </p:nvSpPr>
          <p:spPr bwMode="auto">
            <a:xfrm flipV="1">
              <a:off x="5450226" y="5197475"/>
              <a:ext cx="0" cy="457200"/>
            </a:xfrm>
            <a:prstGeom prst="line">
              <a:avLst/>
            </a:prstGeom>
            <a:noFill/>
            <a:ln w="19050">
              <a:solidFill>
                <a:schemeClr val="tx2"/>
              </a:solidFill>
              <a:round/>
              <a:headEnd/>
              <a:tailEnd/>
            </a:ln>
          </p:spPr>
          <p:txBody>
            <a:bodyPr anchor="ctr">
              <a:spAutoFit/>
            </a:bodyPr>
            <a:lstStyle/>
            <a:p>
              <a:endParaRPr lang="en-US"/>
            </a:p>
          </p:txBody>
        </p:sp>
        <p:sp>
          <p:nvSpPr>
            <p:cNvPr id="109" name="Line 67"/>
            <p:cNvSpPr>
              <a:spLocks noChangeShapeType="1"/>
            </p:cNvSpPr>
            <p:nvPr/>
          </p:nvSpPr>
          <p:spPr bwMode="auto">
            <a:xfrm flipV="1">
              <a:off x="5058113" y="5207000"/>
              <a:ext cx="0" cy="457200"/>
            </a:xfrm>
            <a:prstGeom prst="line">
              <a:avLst/>
            </a:prstGeom>
            <a:noFill/>
            <a:ln w="19050">
              <a:solidFill>
                <a:schemeClr val="tx2"/>
              </a:solidFill>
              <a:round/>
              <a:headEnd/>
              <a:tailEnd/>
            </a:ln>
          </p:spPr>
          <p:txBody>
            <a:bodyPr anchor="ctr">
              <a:spAutoFit/>
            </a:bodyPr>
            <a:lstStyle/>
            <a:p>
              <a:endParaRPr lang="en-US"/>
            </a:p>
          </p:txBody>
        </p:sp>
        <p:sp>
          <p:nvSpPr>
            <p:cNvPr id="110" name="Line 68"/>
            <p:cNvSpPr>
              <a:spLocks noChangeShapeType="1"/>
            </p:cNvSpPr>
            <p:nvPr/>
          </p:nvSpPr>
          <p:spPr bwMode="auto">
            <a:xfrm flipH="1">
              <a:off x="5067638" y="5349875"/>
              <a:ext cx="381000" cy="0"/>
            </a:xfrm>
            <a:prstGeom prst="line">
              <a:avLst/>
            </a:prstGeom>
            <a:noFill/>
            <a:ln w="19050">
              <a:solidFill>
                <a:schemeClr val="tx2"/>
              </a:solidFill>
              <a:round/>
              <a:headEnd/>
              <a:tailEnd type="triangle" w="med" len="lg"/>
            </a:ln>
          </p:spPr>
          <p:txBody>
            <a:bodyPr anchor="ctr">
              <a:spAutoFit/>
            </a:bodyPr>
            <a:lstStyle/>
            <a:p>
              <a:endParaRPr lang="en-US"/>
            </a:p>
          </p:txBody>
        </p:sp>
        <p:sp>
          <p:nvSpPr>
            <p:cNvPr id="111" name="Text Box 69"/>
            <p:cNvSpPr txBox="1">
              <a:spLocks noChangeArrowheads="1"/>
            </p:cNvSpPr>
            <p:nvPr/>
          </p:nvSpPr>
          <p:spPr bwMode="auto">
            <a:xfrm>
              <a:off x="4394538" y="5073650"/>
              <a:ext cx="500063" cy="396875"/>
            </a:xfrm>
            <a:prstGeom prst="rect">
              <a:avLst/>
            </a:prstGeom>
            <a:noFill/>
            <a:ln w="38100" algn="ctr">
              <a:noFill/>
              <a:miter lim="800000"/>
              <a:headEnd/>
              <a:tailEnd/>
            </a:ln>
          </p:spPr>
          <p:txBody>
            <a:bodyPr>
              <a:spAutoFit/>
            </a:bodyPr>
            <a:lstStyle/>
            <a:p>
              <a:r>
                <a:rPr lang="en-US" sz="2000" b="0">
                  <a:sym typeface="Symbol" pitchFamily="18" charset="2"/>
                </a:rPr>
                <a:t></a:t>
              </a:r>
            </a:p>
          </p:txBody>
        </p:sp>
      </p:grpSp>
      <p:grpSp>
        <p:nvGrpSpPr>
          <p:cNvPr id="6" name="Group 5" descr="Force-displacement for a  buckling brace.&#10;"/>
          <p:cNvGrpSpPr/>
          <p:nvPr/>
        </p:nvGrpSpPr>
        <p:grpSpPr>
          <a:xfrm>
            <a:off x="317838" y="1011238"/>
            <a:ext cx="4124325" cy="3941762"/>
            <a:chOff x="317838" y="1011238"/>
            <a:chExt cx="4124325" cy="3941762"/>
          </a:xfrm>
        </p:grpSpPr>
        <p:sp>
          <p:nvSpPr>
            <p:cNvPr id="83" name="Text Box 65"/>
            <p:cNvSpPr txBox="1">
              <a:spLocks noChangeArrowheads="1"/>
            </p:cNvSpPr>
            <p:nvPr/>
          </p:nvSpPr>
          <p:spPr bwMode="auto">
            <a:xfrm>
              <a:off x="3908763" y="2895600"/>
              <a:ext cx="533400" cy="457200"/>
            </a:xfrm>
            <a:prstGeom prst="rect">
              <a:avLst/>
            </a:prstGeom>
            <a:noFill/>
            <a:ln w="38100" algn="ctr">
              <a:noFill/>
              <a:miter lim="800000"/>
              <a:headEnd/>
              <a:tailEnd/>
            </a:ln>
          </p:spPr>
          <p:txBody>
            <a:bodyPr>
              <a:spAutoFit/>
            </a:bodyPr>
            <a:lstStyle/>
            <a:p>
              <a:r>
                <a:rPr lang="en-US" dirty="0">
                  <a:sym typeface="Symbol" pitchFamily="18" charset="2"/>
                </a:rPr>
                <a:t></a:t>
              </a:r>
            </a:p>
          </p:txBody>
        </p:sp>
        <p:grpSp>
          <p:nvGrpSpPr>
            <p:cNvPr id="5" name="Group 4"/>
            <p:cNvGrpSpPr/>
            <p:nvPr/>
          </p:nvGrpSpPr>
          <p:grpSpPr>
            <a:xfrm>
              <a:off x="317838" y="1011238"/>
              <a:ext cx="3657600" cy="3941762"/>
              <a:chOff x="317838" y="1011238"/>
              <a:chExt cx="3657600" cy="3941762"/>
            </a:xfrm>
          </p:grpSpPr>
          <p:grpSp>
            <p:nvGrpSpPr>
              <p:cNvPr id="60" name="Group 6"/>
              <p:cNvGrpSpPr>
                <a:grpSpLocks/>
              </p:cNvGrpSpPr>
              <p:nvPr/>
            </p:nvGrpSpPr>
            <p:grpSpPr bwMode="auto">
              <a:xfrm>
                <a:off x="317838" y="1295400"/>
                <a:ext cx="3657600" cy="3657600"/>
                <a:chOff x="576" y="1008"/>
                <a:chExt cx="2304" cy="2304"/>
              </a:xfrm>
            </p:grpSpPr>
            <p:sp>
              <p:nvSpPr>
                <p:cNvPr id="61" name="Line 7"/>
                <p:cNvSpPr>
                  <a:spLocks noChangeShapeType="1"/>
                </p:cNvSpPr>
                <p:nvPr/>
              </p:nvSpPr>
              <p:spPr bwMode="auto">
                <a:xfrm>
                  <a:off x="1728" y="1008"/>
                  <a:ext cx="0" cy="2304"/>
                </a:xfrm>
                <a:prstGeom prst="line">
                  <a:avLst/>
                </a:prstGeom>
                <a:noFill/>
                <a:ln w="38100">
                  <a:solidFill>
                    <a:schemeClr val="tx2"/>
                  </a:solidFill>
                  <a:round/>
                  <a:headEnd type="triangle" w="med" len="lg"/>
                  <a:tailEnd/>
                </a:ln>
              </p:spPr>
              <p:txBody>
                <a:bodyPr anchor="ctr">
                  <a:spAutoFit/>
                </a:bodyPr>
                <a:lstStyle/>
                <a:p>
                  <a:endParaRPr lang="en-US"/>
                </a:p>
              </p:txBody>
            </p:sp>
            <p:sp>
              <p:nvSpPr>
                <p:cNvPr id="62" name="Line 8"/>
                <p:cNvSpPr>
                  <a:spLocks noChangeShapeType="1"/>
                </p:cNvSpPr>
                <p:nvPr/>
              </p:nvSpPr>
              <p:spPr bwMode="auto">
                <a:xfrm rot="5400000">
                  <a:off x="1728" y="1008"/>
                  <a:ext cx="0" cy="2304"/>
                </a:xfrm>
                <a:prstGeom prst="line">
                  <a:avLst/>
                </a:prstGeom>
                <a:noFill/>
                <a:ln w="38100">
                  <a:solidFill>
                    <a:schemeClr val="tx2"/>
                  </a:solidFill>
                  <a:round/>
                  <a:headEnd type="triangle" w="med" len="lg"/>
                  <a:tailEnd/>
                </a:ln>
              </p:spPr>
              <p:txBody>
                <a:bodyPr anchor="ctr">
                  <a:spAutoFit/>
                </a:bodyPr>
                <a:lstStyle/>
                <a:p>
                  <a:endParaRPr lang="en-US"/>
                </a:p>
              </p:txBody>
            </p:sp>
          </p:grpSp>
          <p:sp>
            <p:nvSpPr>
              <p:cNvPr id="63" name="Text Box 9"/>
              <p:cNvSpPr txBox="1">
                <a:spLocks noChangeArrowheads="1"/>
              </p:cNvSpPr>
              <p:nvPr/>
            </p:nvSpPr>
            <p:spPr bwMode="auto">
              <a:xfrm>
                <a:off x="2152988" y="1011238"/>
                <a:ext cx="533400" cy="457200"/>
              </a:xfrm>
              <a:prstGeom prst="rect">
                <a:avLst/>
              </a:prstGeom>
              <a:noFill/>
              <a:ln w="38100" algn="ctr">
                <a:noFill/>
                <a:miter lim="800000"/>
                <a:headEnd/>
                <a:tailEnd/>
              </a:ln>
            </p:spPr>
            <p:txBody>
              <a:bodyPr>
                <a:spAutoFit/>
              </a:bodyPr>
              <a:lstStyle/>
              <a:p>
                <a:r>
                  <a:rPr lang="en-US" dirty="0"/>
                  <a:t>P</a:t>
                </a:r>
              </a:p>
            </p:txBody>
          </p:sp>
          <p:sp>
            <p:nvSpPr>
              <p:cNvPr id="64" name="Oval 31"/>
              <p:cNvSpPr>
                <a:spLocks noChangeArrowheads="1"/>
              </p:cNvSpPr>
              <p:nvPr/>
            </p:nvSpPr>
            <p:spPr bwMode="auto">
              <a:xfrm>
                <a:off x="1273513" y="3084513"/>
                <a:ext cx="76200" cy="76200"/>
              </a:xfrm>
              <a:prstGeom prst="ellipse">
                <a:avLst/>
              </a:prstGeom>
              <a:solidFill>
                <a:srgbClr val="FC0128"/>
              </a:solidFill>
              <a:ln w="15875" algn="ctr">
                <a:solidFill>
                  <a:schemeClr val="tx1"/>
                </a:solidFill>
                <a:round/>
                <a:headEnd/>
                <a:tailEnd/>
              </a:ln>
            </p:spPr>
            <p:txBody>
              <a:bodyPr anchor="ctr">
                <a:spAutoFit/>
              </a:bodyPr>
              <a:lstStyle/>
              <a:p>
                <a:endParaRPr lang="en-US"/>
              </a:p>
            </p:txBody>
          </p:sp>
          <p:sp>
            <p:nvSpPr>
              <p:cNvPr id="65" name="Oval 33"/>
              <p:cNvSpPr>
                <a:spLocks noChangeArrowheads="1"/>
              </p:cNvSpPr>
              <p:nvPr/>
            </p:nvSpPr>
            <p:spPr bwMode="auto">
              <a:xfrm>
                <a:off x="871876" y="3536950"/>
                <a:ext cx="76200" cy="76200"/>
              </a:xfrm>
              <a:prstGeom prst="ellipse">
                <a:avLst/>
              </a:prstGeom>
              <a:solidFill>
                <a:srgbClr val="FC0128"/>
              </a:solidFill>
              <a:ln w="15875" algn="ctr">
                <a:solidFill>
                  <a:schemeClr val="tx1"/>
                </a:solidFill>
                <a:round/>
                <a:headEnd/>
                <a:tailEnd/>
              </a:ln>
            </p:spPr>
            <p:txBody>
              <a:bodyPr anchor="ctr">
                <a:spAutoFit/>
              </a:bodyPr>
              <a:lstStyle/>
              <a:p>
                <a:endParaRPr lang="en-US"/>
              </a:p>
            </p:txBody>
          </p:sp>
          <p:sp>
            <p:nvSpPr>
              <p:cNvPr id="66" name="Line 35"/>
              <p:cNvSpPr>
                <a:spLocks noChangeShapeType="1"/>
              </p:cNvSpPr>
              <p:nvPr/>
            </p:nvSpPr>
            <p:spPr bwMode="auto">
              <a:xfrm>
                <a:off x="2057738" y="4260850"/>
                <a:ext cx="190500" cy="0"/>
              </a:xfrm>
              <a:prstGeom prst="line">
                <a:avLst/>
              </a:prstGeom>
              <a:noFill/>
              <a:ln w="28575">
                <a:solidFill>
                  <a:schemeClr val="tx1"/>
                </a:solidFill>
                <a:round/>
                <a:headEnd/>
                <a:tailEnd/>
              </a:ln>
            </p:spPr>
            <p:txBody>
              <a:bodyPr anchor="ctr">
                <a:spAutoFit/>
              </a:bodyPr>
              <a:lstStyle/>
              <a:p>
                <a:endParaRPr lang="en-US"/>
              </a:p>
            </p:txBody>
          </p:sp>
          <p:sp>
            <p:nvSpPr>
              <p:cNvPr id="67" name="Oval 37"/>
              <p:cNvSpPr>
                <a:spLocks noChangeArrowheads="1"/>
              </p:cNvSpPr>
              <p:nvPr/>
            </p:nvSpPr>
            <p:spPr bwMode="auto">
              <a:xfrm>
                <a:off x="1867238" y="4222750"/>
                <a:ext cx="76200" cy="76200"/>
              </a:xfrm>
              <a:prstGeom prst="ellipse">
                <a:avLst/>
              </a:prstGeom>
              <a:solidFill>
                <a:srgbClr val="FC0128"/>
              </a:solidFill>
              <a:ln w="15875" algn="ctr">
                <a:solidFill>
                  <a:schemeClr val="tx1"/>
                </a:solidFill>
                <a:round/>
                <a:headEnd/>
                <a:tailEnd/>
              </a:ln>
            </p:spPr>
            <p:txBody>
              <a:bodyPr anchor="ctr">
                <a:spAutoFit/>
              </a:bodyPr>
              <a:lstStyle/>
              <a:p>
                <a:endParaRPr lang="en-US"/>
              </a:p>
            </p:txBody>
          </p:sp>
          <p:sp>
            <p:nvSpPr>
              <p:cNvPr id="68" name="Freeform 41"/>
              <p:cNvSpPr>
                <a:spLocks/>
              </p:cNvSpPr>
              <p:nvPr/>
            </p:nvSpPr>
            <p:spPr bwMode="auto">
              <a:xfrm>
                <a:off x="913151" y="3152775"/>
                <a:ext cx="381000" cy="400050"/>
              </a:xfrm>
              <a:custGeom>
                <a:avLst/>
                <a:gdLst>
                  <a:gd name="T0" fmla="*/ 0 w 240"/>
                  <a:gd name="T1" fmla="*/ 2147483647 h 252"/>
                  <a:gd name="T2" fmla="*/ 2147483647 w 240"/>
                  <a:gd name="T3" fmla="*/ 0 h 252"/>
                  <a:gd name="T4" fmla="*/ 0 60000 65536"/>
                  <a:gd name="T5" fmla="*/ 0 60000 65536"/>
                  <a:gd name="T6" fmla="*/ 0 w 240"/>
                  <a:gd name="T7" fmla="*/ 0 h 252"/>
                  <a:gd name="T8" fmla="*/ 240 w 240"/>
                  <a:gd name="T9" fmla="*/ 252 h 252"/>
                </a:gdLst>
                <a:ahLst/>
                <a:cxnLst>
                  <a:cxn ang="T4">
                    <a:pos x="T0" y="T1"/>
                  </a:cxn>
                  <a:cxn ang="T5">
                    <a:pos x="T2" y="T3"/>
                  </a:cxn>
                </a:cxnLst>
                <a:rect l="T6" t="T7" r="T8" b="T9"/>
                <a:pathLst>
                  <a:path w="240" h="252">
                    <a:moveTo>
                      <a:pt x="0" y="252"/>
                    </a:moveTo>
                    <a:lnTo>
                      <a:pt x="240" y="0"/>
                    </a:lnTo>
                  </a:path>
                </a:pathLst>
              </a:custGeom>
              <a:noFill/>
              <a:ln w="38100" cap="flat" cmpd="sng">
                <a:solidFill>
                  <a:schemeClr val="tx1"/>
                </a:solidFill>
                <a:prstDash val="solid"/>
                <a:round/>
                <a:headEnd type="none" w="med" len="med"/>
                <a:tailEnd type="none" w="med" len="med"/>
              </a:ln>
            </p:spPr>
            <p:txBody>
              <a:bodyPr anchor="ctr">
                <a:spAutoFit/>
              </a:bodyPr>
              <a:lstStyle/>
              <a:p>
                <a:endParaRPr lang="en-US"/>
              </a:p>
            </p:txBody>
          </p:sp>
          <p:sp>
            <p:nvSpPr>
              <p:cNvPr id="69" name="Oval 43"/>
              <p:cNvSpPr>
                <a:spLocks noChangeArrowheads="1"/>
              </p:cNvSpPr>
              <p:nvPr/>
            </p:nvSpPr>
            <p:spPr bwMode="auto">
              <a:xfrm>
                <a:off x="3502363" y="1471613"/>
                <a:ext cx="76200" cy="76200"/>
              </a:xfrm>
              <a:prstGeom prst="ellipse">
                <a:avLst/>
              </a:prstGeom>
              <a:solidFill>
                <a:srgbClr val="FC0128"/>
              </a:solidFill>
              <a:ln w="15875" algn="ctr">
                <a:solidFill>
                  <a:schemeClr val="tx1"/>
                </a:solidFill>
                <a:round/>
                <a:headEnd/>
                <a:tailEnd/>
              </a:ln>
            </p:spPr>
            <p:txBody>
              <a:bodyPr anchor="ctr">
                <a:spAutoFit/>
              </a:bodyPr>
              <a:lstStyle/>
              <a:p>
                <a:endParaRPr lang="en-US"/>
              </a:p>
            </p:txBody>
          </p:sp>
          <p:sp>
            <p:nvSpPr>
              <p:cNvPr id="70" name="Line 45"/>
              <p:cNvSpPr>
                <a:spLocks noChangeShapeType="1"/>
              </p:cNvSpPr>
              <p:nvPr/>
            </p:nvSpPr>
            <p:spPr bwMode="auto">
              <a:xfrm>
                <a:off x="2054563" y="1546225"/>
                <a:ext cx="190500" cy="0"/>
              </a:xfrm>
              <a:prstGeom prst="line">
                <a:avLst/>
              </a:prstGeom>
              <a:noFill/>
              <a:ln w="28575">
                <a:solidFill>
                  <a:schemeClr val="tx1"/>
                </a:solidFill>
                <a:round/>
                <a:headEnd/>
                <a:tailEnd/>
              </a:ln>
            </p:spPr>
            <p:txBody>
              <a:bodyPr anchor="ctr">
                <a:spAutoFit/>
              </a:bodyPr>
              <a:lstStyle/>
              <a:p>
                <a:endParaRPr lang="en-US"/>
              </a:p>
            </p:txBody>
          </p:sp>
          <p:sp>
            <p:nvSpPr>
              <p:cNvPr id="71" name="Text Box 46"/>
              <p:cNvSpPr txBox="1">
                <a:spLocks noChangeArrowheads="1"/>
              </p:cNvSpPr>
              <p:nvPr/>
            </p:nvSpPr>
            <p:spPr bwMode="auto">
              <a:xfrm>
                <a:off x="1505288" y="1371600"/>
                <a:ext cx="730250" cy="366713"/>
              </a:xfrm>
              <a:prstGeom prst="rect">
                <a:avLst/>
              </a:prstGeom>
              <a:noFill/>
              <a:ln w="38100" algn="ctr">
                <a:noFill/>
                <a:miter lim="800000"/>
                <a:headEnd/>
                <a:tailEnd/>
              </a:ln>
            </p:spPr>
            <p:txBody>
              <a:bodyPr>
                <a:spAutoFit/>
              </a:bodyPr>
              <a:lstStyle/>
              <a:p>
                <a:r>
                  <a:rPr lang="en-US" sz="1800"/>
                  <a:t>P</a:t>
                </a:r>
                <a:r>
                  <a:rPr lang="en-US" sz="1800" baseline="-25000"/>
                  <a:t>y</a:t>
                </a:r>
                <a:endParaRPr lang="en-US" sz="1800"/>
              </a:p>
            </p:txBody>
          </p:sp>
          <p:sp>
            <p:nvSpPr>
              <p:cNvPr id="72" name="Oval 47"/>
              <p:cNvSpPr>
                <a:spLocks noChangeArrowheads="1"/>
              </p:cNvSpPr>
              <p:nvPr/>
            </p:nvSpPr>
            <p:spPr bwMode="auto">
              <a:xfrm>
                <a:off x="3216613" y="3078163"/>
                <a:ext cx="76200" cy="76200"/>
              </a:xfrm>
              <a:prstGeom prst="ellipse">
                <a:avLst/>
              </a:prstGeom>
              <a:solidFill>
                <a:srgbClr val="FC0128"/>
              </a:solidFill>
              <a:ln w="15875" algn="ctr">
                <a:solidFill>
                  <a:schemeClr val="tx1"/>
                </a:solidFill>
                <a:round/>
                <a:headEnd/>
                <a:tailEnd/>
              </a:ln>
            </p:spPr>
            <p:txBody>
              <a:bodyPr anchor="ctr">
                <a:spAutoFit/>
              </a:bodyPr>
              <a:lstStyle/>
              <a:p>
                <a:endParaRPr lang="en-US"/>
              </a:p>
            </p:txBody>
          </p:sp>
          <p:sp>
            <p:nvSpPr>
              <p:cNvPr id="73" name="Oval 52"/>
              <p:cNvSpPr>
                <a:spLocks noChangeArrowheads="1"/>
              </p:cNvSpPr>
              <p:nvPr/>
            </p:nvSpPr>
            <p:spPr bwMode="auto">
              <a:xfrm>
                <a:off x="2937213" y="3770313"/>
                <a:ext cx="76200" cy="76200"/>
              </a:xfrm>
              <a:prstGeom prst="ellipse">
                <a:avLst/>
              </a:prstGeom>
              <a:solidFill>
                <a:srgbClr val="FC0128"/>
              </a:solidFill>
              <a:ln w="15875" algn="ctr">
                <a:solidFill>
                  <a:schemeClr val="tx1"/>
                </a:solidFill>
                <a:round/>
                <a:headEnd/>
                <a:tailEnd/>
              </a:ln>
            </p:spPr>
            <p:txBody>
              <a:bodyPr anchor="ctr">
                <a:spAutoFit/>
              </a:bodyPr>
              <a:lstStyle/>
              <a:p>
                <a:endParaRPr lang="en-US"/>
              </a:p>
            </p:txBody>
          </p:sp>
          <p:sp>
            <p:nvSpPr>
              <p:cNvPr id="74" name="Freeform 53"/>
              <p:cNvSpPr>
                <a:spLocks/>
              </p:cNvSpPr>
              <p:nvPr/>
            </p:nvSpPr>
            <p:spPr bwMode="auto">
              <a:xfrm>
                <a:off x="2997538" y="3149600"/>
                <a:ext cx="247650" cy="647700"/>
              </a:xfrm>
              <a:custGeom>
                <a:avLst/>
                <a:gdLst>
                  <a:gd name="T0" fmla="*/ 2147483647 w 156"/>
                  <a:gd name="T1" fmla="*/ 0 h 408"/>
                  <a:gd name="T2" fmla="*/ 2147483647 w 156"/>
                  <a:gd name="T3" fmla="*/ 2147483647 h 408"/>
                  <a:gd name="T4" fmla="*/ 0 w 156"/>
                  <a:gd name="T5" fmla="*/ 2147483647 h 408"/>
                  <a:gd name="T6" fmla="*/ 0 60000 65536"/>
                  <a:gd name="T7" fmla="*/ 0 60000 65536"/>
                  <a:gd name="T8" fmla="*/ 0 60000 65536"/>
                  <a:gd name="T9" fmla="*/ 0 w 156"/>
                  <a:gd name="T10" fmla="*/ 0 h 408"/>
                  <a:gd name="T11" fmla="*/ 156 w 156"/>
                  <a:gd name="T12" fmla="*/ 408 h 408"/>
                </a:gdLst>
                <a:ahLst/>
                <a:cxnLst>
                  <a:cxn ang="T6">
                    <a:pos x="T0" y="T1"/>
                  </a:cxn>
                  <a:cxn ang="T7">
                    <a:pos x="T2" y="T3"/>
                  </a:cxn>
                  <a:cxn ang="T8">
                    <a:pos x="T4" y="T5"/>
                  </a:cxn>
                </a:cxnLst>
                <a:rect l="T9" t="T10" r="T11" b="T12"/>
                <a:pathLst>
                  <a:path w="156" h="408">
                    <a:moveTo>
                      <a:pt x="156" y="0"/>
                    </a:moveTo>
                    <a:cubicBezTo>
                      <a:pt x="139" y="82"/>
                      <a:pt x="122" y="164"/>
                      <a:pt x="96" y="232"/>
                    </a:cubicBezTo>
                    <a:cubicBezTo>
                      <a:pt x="70" y="300"/>
                      <a:pt x="35" y="354"/>
                      <a:pt x="0" y="408"/>
                    </a:cubicBezTo>
                  </a:path>
                </a:pathLst>
              </a:custGeom>
              <a:noFill/>
              <a:ln w="38100" cap="flat" cmpd="sng">
                <a:solidFill>
                  <a:schemeClr val="tx1"/>
                </a:solidFill>
                <a:prstDash val="solid"/>
                <a:round/>
                <a:headEnd type="none" w="med" len="med"/>
                <a:tailEnd type="none" w="med" len="med"/>
              </a:ln>
            </p:spPr>
            <p:txBody>
              <a:bodyPr anchor="ctr">
                <a:spAutoFit/>
              </a:bodyPr>
              <a:lstStyle/>
              <a:p>
                <a:endParaRPr lang="en-US"/>
              </a:p>
            </p:txBody>
          </p:sp>
          <p:sp>
            <p:nvSpPr>
              <p:cNvPr id="75" name="Oval 55"/>
              <p:cNvSpPr>
                <a:spLocks noChangeArrowheads="1"/>
              </p:cNvSpPr>
              <p:nvPr/>
            </p:nvSpPr>
            <p:spPr bwMode="auto">
              <a:xfrm>
                <a:off x="448013" y="3535363"/>
                <a:ext cx="76200" cy="76200"/>
              </a:xfrm>
              <a:prstGeom prst="ellipse">
                <a:avLst/>
              </a:prstGeom>
              <a:solidFill>
                <a:srgbClr val="FC0128"/>
              </a:solidFill>
              <a:ln w="15875" algn="ctr">
                <a:solidFill>
                  <a:schemeClr val="tx1"/>
                </a:solidFill>
                <a:round/>
                <a:headEnd/>
                <a:tailEnd/>
              </a:ln>
            </p:spPr>
            <p:txBody>
              <a:bodyPr anchor="ctr">
                <a:spAutoFit/>
              </a:bodyPr>
              <a:lstStyle/>
              <a:p>
                <a:endParaRPr lang="en-US"/>
              </a:p>
            </p:txBody>
          </p:sp>
          <p:grpSp>
            <p:nvGrpSpPr>
              <p:cNvPr id="76" name="Group 61"/>
              <p:cNvGrpSpPr>
                <a:grpSpLocks/>
              </p:cNvGrpSpPr>
              <p:nvPr/>
            </p:nvGrpSpPr>
            <p:grpSpPr bwMode="auto">
              <a:xfrm>
                <a:off x="521038" y="1512888"/>
                <a:ext cx="3013075" cy="2716212"/>
                <a:chOff x="692" y="953"/>
                <a:chExt cx="1898" cy="1711"/>
              </a:xfrm>
            </p:grpSpPr>
            <p:sp>
              <p:nvSpPr>
                <p:cNvPr id="77" name="Freeform 39"/>
                <p:cNvSpPr>
                  <a:spLocks/>
                </p:cNvSpPr>
                <p:nvPr/>
              </p:nvSpPr>
              <p:spPr bwMode="auto">
                <a:xfrm>
                  <a:off x="1575" y="1976"/>
                  <a:ext cx="129" cy="688"/>
                </a:xfrm>
                <a:custGeom>
                  <a:avLst/>
                  <a:gdLst>
                    <a:gd name="T0" fmla="*/ 129 w 129"/>
                    <a:gd name="T1" fmla="*/ 0 h 688"/>
                    <a:gd name="T2" fmla="*/ 69 w 129"/>
                    <a:gd name="T3" fmla="*/ 432 h 688"/>
                    <a:gd name="T4" fmla="*/ 0 w 129"/>
                    <a:gd name="T5" fmla="*/ 688 h 688"/>
                    <a:gd name="T6" fmla="*/ 0 60000 65536"/>
                    <a:gd name="T7" fmla="*/ 0 60000 65536"/>
                    <a:gd name="T8" fmla="*/ 0 60000 65536"/>
                    <a:gd name="T9" fmla="*/ 0 w 129"/>
                    <a:gd name="T10" fmla="*/ 0 h 688"/>
                    <a:gd name="T11" fmla="*/ 129 w 129"/>
                    <a:gd name="T12" fmla="*/ 688 h 688"/>
                  </a:gdLst>
                  <a:ahLst/>
                  <a:cxnLst>
                    <a:cxn ang="T6">
                      <a:pos x="T0" y="T1"/>
                    </a:cxn>
                    <a:cxn ang="T7">
                      <a:pos x="T2" y="T3"/>
                    </a:cxn>
                    <a:cxn ang="T8">
                      <a:pos x="T4" y="T5"/>
                    </a:cxn>
                  </a:cxnLst>
                  <a:rect l="T9" t="T10" r="T11" b="T12"/>
                  <a:pathLst>
                    <a:path w="129" h="688">
                      <a:moveTo>
                        <a:pt x="129" y="0"/>
                      </a:moveTo>
                      <a:cubicBezTo>
                        <a:pt x="110" y="157"/>
                        <a:pt x="91" y="317"/>
                        <a:pt x="69" y="432"/>
                      </a:cubicBezTo>
                      <a:cubicBezTo>
                        <a:pt x="47" y="547"/>
                        <a:pt x="14" y="635"/>
                        <a:pt x="0" y="688"/>
                      </a:cubicBezTo>
                    </a:path>
                  </a:pathLst>
                </a:custGeom>
                <a:noFill/>
                <a:ln w="38100" cap="flat" cmpd="sng">
                  <a:solidFill>
                    <a:schemeClr val="tx1"/>
                  </a:solidFill>
                  <a:prstDash val="solid"/>
                  <a:round/>
                  <a:headEnd type="none" w="med" len="med"/>
                  <a:tailEnd type="none" w="med" len="med"/>
                </a:ln>
              </p:spPr>
              <p:txBody>
                <a:bodyPr anchor="ctr">
                  <a:spAutoFit/>
                </a:bodyPr>
                <a:lstStyle/>
                <a:p>
                  <a:endParaRPr lang="en-US"/>
                </a:p>
              </p:txBody>
            </p:sp>
            <p:sp>
              <p:nvSpPr>
                <p:cNvPr id="78" name="Freeform 40"/>
                <p:cNvSpPr>
                  <a:spLocks/>
                </p:cNvSpPr>
                <p:nvPr/>
              </p:nvSpPr>
              <p:spPr bwMode="auto">
                <a:xfrm>
                  <a:off x="957" y="2249"/>
                  <a:ext cx="603" cy="412"/>
                </a:xfrm>
                <a:custGeom>
                  <a:avLst/>
                  <a:gdLst>
                    <a:gd name="T0" fmla="*/ 603 w 603"/>
                    <a:gd name="T1" fmla="*/ 412 h 412"/>
                    <a:gd name="T2" fmla="*/ 531 w 603"/>
                    <a:gd name="T3" fmla="*/ 151 h 412"/>
                    <a:gd name="T4" fmla="*/ 288 w 603"/>
                    <a:gd name="T5" fmla="*/ 25 h 412"/>
                    <a:gd name="T6" fmla="*/ 0 w 603"/>
                    <a:gd name="T7" fmla="*/ 1 h 412"/>
                    <a:gd name="T8" fmla="*/ 0 60000 65536"/>
                    <a:gd name="T9" fmla="*/ 0 60000 65536"/>
                    <a:gd name="T10" fmla="*/ 0 60000 65536"/>
                    <a:gd name="T11" fmla="*/ 0 60000 65536"/>
                    <a:gd name="T12" fmla="*/ 0 w 603"/>
                    <a:gd name="T13" fmla="*/ 0 h 412"/>
                    <a:gd name="T14" fmla="*/ 603 w 603"/>
                    <a:gd name="T15" fmla="*/ 412 h 412"/>
                  </a:gdLst>
                  <a:ahLst/>
                  <a:cxnLst>
                    <a:cxn ang="T8">
                      <a:pos x="T0" y="T1"/>
                    </a:cxn>
                    <a:cxn ang="T9">
                      <a:pos x="T2" y="T3"/>
                    </a:cxn>
                    <a:cxn ang="T10">
                      <a:pos x="T4" y="T5"/>
                    </a:cxn>
                    <a:cxn ang="T11">
                      <a:pos x="T6" y="T7"/>
                    </a:cxn>
                  </a:cxnLst>
                  <a:rect l="T12" t="T13" r="T14" b="T15"/>
                  <a:pathLst>
                    <a:path w="603" h="412">
                      <a:moveTo>
                        <a:pt x="603" y="412"/>
                      </a:moveTo>
                      <a:cubicBezTo>
                        <a:pt x="592" y="369"/>
                        <a:pt x="583" y="215"/>
                        <a:pt x="531" y="151"/>
                      </a:cubicBezTo>
                      <a:cubicBezTo>
                        <a:pt x="479" y="87"/>
                        <a:pt x="376" y="50"/>
                        <a:pt x="288" y="25"/>
                      </a:cubicBezTo>
                      <a:cubicBezTo>
                        <a:pt x="200" y="0"/>
                        <a:pt x="60" y="6"/>
                        <a:pt x="0" y="1"/>
                      </a:cubicBezTo>
                    </a:path>
                  </a:pathLst>
                </a:custGeom>
                <a:noFill/>
                <a:ln w="38100" cap="flat" cmpd="sng">
                  <a:solidFill>
                    <a:schemeClr val="tx1"/>
                  </a:solidFill>
                  <a:prstDash val="solid"/>
                  <a:round/>
                  <a:headEnd type="none" w="med" len="med"/>
                  <a:tailEnd type="none" w="med" len="med"/>
                </a:ln>
              </p:spPr>
              <p:txBody>
                <a:bodyPr anchor="ctr">
                  <a:spAutoFit/>
                </a:bodyPr>
                <a:lstStyle/>
                <a:p>
                  <a:endParaRPr lang="en-US"/>
                </a:p>
              </p:txBody>
            </p:sp>
            <p:sp>
              <p:nvSpPr>
                <p:cNvPr id="79" name="Freeform 42"/>
                <p:cNvSpPr>
                  <a:spLocks/>
                </p:cNvSpPr>
                <p:nvPr/>
              </p:nvSpPr>
              <p:spPr bwMode="auto">
                <a:xfrm>
                  <a:off x="1208" y="953"/>
                  <a:ext cx="1356" cy="995"/>
                </a:xfrm>
                <a:custGeom>
                  <a:avLst/>
                  <a:gdLst>
                    <a:gd name="T0" fmla="*/ 0 w 1356"/>
                    <a:gd name="T1" fmla="*/ 995 h 995"/>
                    <a:gd name="T2" fmla="*/ 236 w 1356"/>
                    <a:gd name="T3" fmla="*/ 791 h 995"/>
                    <a:gd name="T4" fmla="*/ 584 w 1356"/>
                    <a:gd name="T5" fmla="*/ 475 h 995"/>
                    <a:gd name="T6" fmla="*/ 740 w 1356"/>
                    <a:gd name="T7" fmla="*/ 263 h 995"/>
                    <a:gd name="T8" fmla="*/ 876 w 1356"/>
                    <a:gd name="T9" fmla="*/ 47 h 995"/>
                    <a:gd name="T10" fmla="*/ 1092 w 1356"/>
                    <a:gd name="T11" fmla="*/ 7 h 995"/>
                    <a:gd name="T12" fmla="*/ 1356 w 1356"/>
                    <a:gd name="T13" fmla="*/ 3 h 995"/>
                    <a:gd name="T14" fmla="*/ 0 60000 65536"/>
                    <a:gd name="T15" fmla="*/ 0 60000 65536"/>
                    <a:gd name="T16" fmla="*/ 0 60000 65536"/>
                    <a:gd name="T17" fmla="*/ 0 60000 65536"/>
                    <a:gd name="T18" fmla="*/ 0 60000 65536"/>
                    <a:gd name="T19" fmla="*/ 0 60000 65536"/>
                    <a:gd name="T20" fmla="*/ 0 60000 65536"/>
                    <a:gd name="T21" fmla="*/ 0 w 1356"/>
                    <a:gd name="T22" fmla="*/ 0 h 995"/>
                    <a:gd name="T23" fmla="*/ 1356 w 1356"/>
                    <a:gd name="T24" fmla="*/ 995 h 9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56" h="995">
                      <a:moveTo>
                        <a:pt x="0" y="995"/>
                      </a:moveTo>
                      <a:cubicBezTo>
                        <a:pt x="69" y="936"/>
                        <a:pt x="139" y="878"/>
                        <a:pt x="236" y="791"/>
                      </a:cubicBezTo>
                      <a:cubicBezTo>
                        <a:pt x="333" y="704"/>
                        <a:pt x="500" y="563"/>
                        <a:pt x="584" y="475"/>
                      </a:cubicBezTo>
                      <a:cubicBezTo>
                        <a:pt x="668" y="387"/>
                        <a:pt x="691" y="334"/>
                        <a:pt x="740" y="263"/>
                      </a:cubicBezTo>
                      <a:cubicBezTo>
                        <a:pt x="789" y="192"/>
                        <a:pt x="817" y="90"/>
                        <a:pt x="876" y="47"/>
                      </a:cubicBezTo>
                      <a:cubicBezTo>
                        <a:pt x="935" y="4"/>
                        <a:pt x="1012" y="14"/>
                        <a:pt x="1092" y="7"/>
                      </a:cubicBezTo>
                      <a:cubicBezTo>
                        <a:pt x="1172" y="0"/>
                        <a:pt x="1264" y="1"/>
                        <a:pt x="1356" y="3"/>
                      </a:cubicBezTo>
                    </a:path>
                  </a:pathLst>
                </a:custGeom>
                <a:noFill/>
                <a:ln w="38100" cap="flat" cmpd="sng">
                  <a:solidFill>
                    <a:schemeClr val="tx1"/>
                  </a:solidFill>
                  <a:prstDash val="solid"/>
                  <a:round/>
                  <a:headEnd type="none" w="med" len="med"/>
                  <a:tailEnd type="none" w="med" len="med"/>
                </a:ln>
              </p:spPr>
              <p:txBody>
                <a:bodyPr anchor="ctr">
                  <a:spAutoFit/>
                </a:bodyPr>
                <a:lstStyle/>
                <a:p>
                  <a:endParaRPr lang="en-US"/>
                </a:p>
              </p:txBody>
            </p:sp>
            <p:sp>
              <p:nvSpPr>
                <p:cNvPr id="80" name="Freeform 49"/>
                <p:cNvSpPr>
                  <a:spLocks/>
                </p:cNvSpPr>
                <p:nvPr/>
              </p:nvSpPr>
              <p:spPr bwMode="auto">
                <a:xfrm>
                  <a:off x="2418" y="978"/>
                  <a:ext cx="172" cy="961"/>
                </a:xfrm>
                <a:custGeom>
                  <a:avLst/>
                  <a:gdLst>
                    <a:gd name="T0" fmla="*/ 172 w 172"/>
                    <a:gd name="T1" fmla="*/ 0 h 961"/>
                    <a:gd name="T2" fmla="*/ 0 w 172"/>
                    <a:gd name="T3" fmla="*/ 961 h 961"/>
                    <a:gd name="T4" fmla="*/ 0 60000 65536"/>
                    <a:gd name="T5" fmla="*/ 0 60000 65536"/>
                    <a:gd name="T6" fmla="*/ 0 w 172"/>
                    <a:gd name="T7" fmla="*/ 0 h 961"/>
                    <a:gd name="T8" fmla="*/ 172 w 172"/>
                    <a:gd name="T9" fmla="*/ 961 h 961"/>
                  </a:gdLst>
                  <a:ahLst/>
                  <a:cxnLst>
                    <a:cxn ang="T4">
                      <a:pos x="T0" y="T1"/>
                    </a:cxn>
                    <a:cxn ang="T5">
                      <a:pos x="T2" y="T3"/>
                    </a:cxn>
                  </a:cxnLst>
                  <a:rect l="T6" t="T7" r="T8" b="T9"/>
                  <a:pathLst>
                    <a:path w="172" h="961">
                      <a:moveTo>
                        <a:pt x="172" y="0"/>
                      </a:moveTo>
                      <a:lnTo>
                        <a:pt x="0" y="961"/>
                      </a:lnTo>
                    </a:path>
                  </a:pathLst>
                </a:custGeom>
                <a:noFill/>
                <a:ln w="38100" cap="flat" cmpd="sng">
                  <a:solidFill>
                    <a:schemeClr val="tx1"/>
                  </a:solidFill>
                  <a:prstDash val="solid"/>
                  <a:round/>
                  <a:headEnd type="none" w="med" len="med"/>
                  <a:tailEnd type="none" w="med" len="med"/>
                </a:ln>
              </p:spPr>
              <p:txBody>
                <a:bodyPr anchor="ctr">
                  <a:spAutoFit/>
                </a:bodyPr>
                <a:lstStyle/>
                <a:p>
                  <a:endParaRPr lang="en-US"/>
                </a:p>
              </p:txBody>
            </p:sp>
            <p:sp>
              <p:nvSpPr>
                <p:cNvPr id="81" name="Freeform 56"/>
                <p:cNvSpPr>
                  <a:spLocks/>
                </p:cNvSpPr>
                <p:nvPr/>
              </p:nvSpPr>
              <p:spPr bwMode="auto">
                <a:xfrm>
                  <a:off x="692" y="2244"/>
                  <a:ext cx="1520" cy="152"/>
                </a:xfrm>
                <a:custGeom>
                  <a:avLst/>
                  <a:gdLst>
                    <a:gd name="T0" fmla="*/ 1520 w 1520"/>
                    <a:gd name="T1" fmla="*/ 152 h 152"/>
                    <a:gd name="T2" fmla="*/ 1464 w 1520"/>
                    <a:gd name="T3" fmla="*/ 92 h 152"/>
                    <a:gd name="T4" fmla="*/ 1368 w 1520"/>
                    <a:gd name="T5" fmla="*/ 56 h 152"/>
                    <a:gd name="T6" fmla="*/ 1232 w 1520"/>
                    <a:gd name="T7" fmla="*/ 40 h 152"/>
                    <a:gd name="T8" fmla="*/ 772 w 1520"/>
                    <a:gd name="T9" fmla="*/ 24 h 152"/>
                    <a:gd name="T10" fmla="*/ 0 w 1520"/>
                    <a:gd name="T11" fmla="*/ 0 h 152"/>
                    <a:gd name="T12" fmla="*/ 0 60000 65536"/>
                    <a:gd name="T13" fmla="*/ 0 60000 65536"/>
                    <a:gd name="T14" fmla="*/ 0 60000 65536"/>
                    <a:gd name="T15" fmla="*/ 0 60000 65536"/>
                    <a:gd name="T16" fmla="*/ 0 60000 65536"/>
                    <a:gd name="T17" fmla="*/ 0 60000 65536"/>
                    <a:gd name="T18" fmla="*/ 0 w 1520"/>
                    <a:gd name="T19" fmla="*/ 0 h 152"/>
                    <a:gd name="T20" fmla="*/ 1520 w 1520"/>
                    <a:gd name="T21" fmla="*/ 152 h 152"/>
                  </a:gdLst>
                  <a:ahLst/>
                  <a:cxnLst>
                    <a:cxn ang="T12">
                      <a:pos x="T0" y="T1"/>
                    </a:cxn>
                    <a:cxn ang="T13">
                      <a:pos x="T2" y="T3"/>
                    </a:cxn>
                    <a:cxn ang="T14">
                      <a:pos x="T4" y="T5"/>
                    </a:cxn>
                    <a:cxn ang="T15">
                      <a:pos x="T6" y="T7"/>
                    </a:cxn>
                    <a:cxn ang="T16">
                      <a:pos x="T8" y="T9"/>
                    </a:cxn>
                    <a:cxn ang="T17">
                      <a:pos x="T10" y="T11"/>
                    </a:cxn>
                  </a:cxnLst>
                  <a:rect l="T18" t="T19" r="T20" b="T21"/>
                  <a:pathLst>
                    <a:path w="1520" h="152">
                      <a:moveTo>
                        <a:pt x="1520" y="152"/>
                      </a:moveTo>
                      <a:cubicBezTo>
                        <a:pt x="1504" y="130"/>
                        <a:pt x="1489" y="108"/>
                        <a:pt x="1464" y="92"/>
                      </a:cubicBezTo>
                      <a:cubicBezTo>
                        <a:pt x="1439" y="76"/>
                        <a:pt x="1407" y="65"/>
                        <a:pt x="1368" y="56"/>
                      </a:cubicBezTo>
                      <a:cubicBezTo>
                        <a:pt x="1329" y="47"/>
                        <a:pt x="1331" y="45"/>
                        <a:pt x="1232" y="40"/>
                      </a:cubicBezTo>
                      <a:cubicBezTo>
                        <a:pt x="1133" y="35"/>
                        <a:pt x="977" y="31"/>
                        <a:pt x="772" y="24"/>
                      </a:cubicBezTo>
                      <a:cubicBezTo>
                        <a:pt x="567" y="17"/>
                        <a:pt x="283" y="8"/>
                        <a:pt x="0" y="0"/>
                      </a:cubicBezTo>
                    </a:path>
                  </a:pathLst>
                </a:custGeom>
                <a:noFill/>
                <a:ln w="38100" cap="flat" cmpd="sng">
                  <a:solidFill>
                    <a:schemeClr val="tx1"/>
                  </a:solidFill>
                  <a:prstDash val="solid"/>
                  <a:round/>
                  <a:headEnd type="none" w="med" len="med"/>
                  <a:tailEnd type="none" w="med" len="med"/>
                </a:ln>
              </p:spPr>
              <p:txBody>
                <a:bodyPr anchor="ctr">
                  <a:spAutoFit/>
                </a:bodyPr>
                <a:lstStyle/>
                <a:p>
                  <a:endParaRPr lang="en-US"/>
                </a:p>
              </p:txBody>
            </p:sp>
          </p:grpSp>
          <p:sp>
            <p:nvSpPr>
              <p:cNvPr id="82" name="Text Box 64"/>
              <p:cNvSpPr txBox="1">
                <a:spLocks noChangeArrowheads="1"/>
              </p:cNvSpPr>
              <p:nvPr/>
            </p:nvSpPr>
            <p:spPr bwMode="auto">
              <a:xfrm>
                <a:off x="2146638" y="4070350"/>
                <a:ext cx="730250" cy="366713"/>
              </a:xfrm>
              <a:prstGeom prst="rect">
                <a:avLst/>
              </a:prstGeom>
              <a:noFill/>
              <a:ln w="38100" algn="ctr">
                <a:noFill/>
                <a:miter lim="800000"/>
                <a:headEnd/>
                <a:tailEnd/>
              </a:ln>
            </p:spPr>
            <p:txBody>
              <a:bodyPr>
                <a:spAutoFit/>
              </a:bodyPr>
              <a:lstStyle/>
              <a:p>
                <a:r>
                  <a:rPr lang="en-US" sz="1800"/>
                  <a:t>P</a:t>
                </a:r>
                <a:r>
                  <a:rPr lang="en-US" sz="1800" baseline="-25000"/>
                  <a:t>CR</a:t>
                </a:r>
                <a:endParaRPr lang="en-US" sz="1800"/>
              </a:p>
            </p:txBody>
          </p:sp>
        </p:grpSp>
      </p:grpSp>
      <p:sp>
        <p:nvSpPr>
          <p:cNvPr id="112" name="Content Placeholder 3"/>
          <p:cNvSpPr>
            <a:spLocks noGrp="1"/>
          </p:cNvSpPr>
          <p:nvPr>
            <p:ph idx="1"/>
          </p:nvPr>
        </p:nvSpPr>
        <p:spPr>
          <a:xfrm>
            <a:off x="4083386" y="1604963"/>
            <a:ext cx="4806614" cy="4297362"/>
          </a:xfrm>
        </p:spPr>
        <p:txBody>
          <a:bodyPr/>
          <a:lstStyle/>
          <a:p>
            <a:r>
              <a:rPr lang="en-US" dirty="0"/>
              <a:t>Conventional Brace:</a:t>
            </a:r>
          </a:p>
          <a:p>
            <a:r>
              <a:rPr lang="en-US" dirty="0"/>
              <a:t>yields in tension (ductile)</a:t>
            </a:r>
          </a:p>
          <a:p>
            <a:r>
              <a:rPr lang="en-US" dirty="0"/>
              <a:t>buckles in compression (</a:t>
            </a:r>
            <a:r>
              <a:rPr lang="en-US" dirty="0" err="1"/>
              <a:t>nonductile</a:t>
            </a:r>
            <a:r>
              <a:rPr lang="en-US" dirty="0"/>
              <a:t>)</a:t>
            </a:r>
          </a:p>
          <a:p>
            <a:r>
              <a:rPr lang="en-US" dirty="0"/>
              <a:t>significantly different strength in tension and compression</a:t>
            </a:r>
          </a:p>
        </p:txBody>
      </p:sp>
      <p:sp>
        <p:nvSpPr>
          <p:cNvPr id="3" name="Title 2"/>
          <p:cNvSpPr>
            <a:spLocks noGrp="1"/>
          </p:cNvSpPr>
          <p:nvPr>
            <p:ph type="title"/>
          </p:nvPr>
        </p:nvSpPr>
        <p:spPr/>
        <p:txBody>
          <a:bodyPr/>
          <a:lstStyle/>
          <a:p>
            <a:r>
              <a:rPr lang="en-US"/>
              <a:t>Brace Behavior Under Cyclic Axial Loading</a:t>
            </a:r>
            <a:endParaRPr lang="en-US" dirty="0"/>
          </a:p>
        </p:txBody>
      </p:sp>
    </p:spTree>
    <p:extLst>
      <p:ext uri="{BB962C8B-B14F-4D97-AF65-F5344CB8AC3E}">
        <p14:creationId xmlns:p14="http://schemas.microsoft.com/office/powerpoint/2010/main" val="301420264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0419"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1E859C6A-166B-4CD7-AA28-963CDAFE0F46}" type="slidenum">
              <a:rPr lang="en-US" smtClean="0"/>
              <a:pPr/>
              <a:t>11</a:t>
            </a:fld>
            <a:endParaRPr lang="en-US" dirty="0"/>
          </a:p>
        </p:txBody>
      </p:sp>
      <p:sp>
        <p:nvSpPr>
          <p:cNvPr id="60421" name="Rectangle 3"/>
          <p:cNvSpPr>
            <a:spLocks noGrp="1" noChangeArrowheads="1"/>
          </p:cNvSpPr>
          <p:nvPr>
            <p:ph idx="1"/>
          </p:nvPr>
        </p:nvSpPr>
        <p:spPr/>
        <p:txBody>
          <a:bodyPr/>
          <a:lstStyle/>
          <a:p>
            <a:r>
              <a:rPr lang="en-US"/>
              <a:t>Lateral torsional buckling</a:t>
            </a:r>
          </a:p>
          <a:p>
            <a:pPr lvl="1"/>
            <a:r>
              <a:rPr lang="en-US"/>
              <a:t>Provide sufficient lateral or torsional bracing</a:t>
            </a:r>
          </a:p>
          <a:p>
            <a:r>
              <a:rPr lang="en-US"/>
              <a:t>Local buckling</a:t>
            </a:r>
          </a:p>
          <a:p>
            <a:pPr lvl="1"/>
            <a:r>
              <a:rPr lang="en-US"/>
              <a:t>Limit width-to-thickness ratios for compression elements</a:t>
            </a:r>
          </a:p>
          <a:p>
            <a:r>
              <a:rPr lang="en-US"/>
              <a:t>Fracture	</a:t>
            </a:r>
          </a:p>
          <a:p>
            <a:pPr lvl="1"/>
            <a:r>
              <a:rPr lang="en-US"/>
              <a:t>Avoid by proper detailing to allow inelastic strain</a:t>
            </a:r>
            <a:endParaRPr lang="en-US" dirty="0"/>
          </a:p>
        </p:txBody>
      </p:sp>
      <p:sp>
        <p:nvSpPr>
          <p:cNvPr id="60420" name="Rectangle 2"/>
          <p:cNvSpPr>
            <a:spLocks noGrp="1" noChangeArrowheads="1"/>
          </p:cNvSpPr>
          <p:nvPr>
            <p:ph type="title"/>
          </p:nvPr>
        </p:nvSpPr>
        <p:spPr/>
        <p:txBody>
          <a:bodyPr/>
          <a:lstStyle/>
          <a:p>
            <a:r>
              <a:rPr lang="en-US" dirty="0"/>
              <a:t>Flexural Ductility of Steel Members - Practical Limits</a:t>
            </a:r>
          </a:p>
        </p:txBody>
      </p:sp>
    </p:spTree>
    <p:extLst>
      <p:ext uri="{BB962C8B-B14F-4D97-AF65-F5344CB8AC3E}">
        <p14:creationId xmlns:p14="http://schemas.microsoft.com/office/powerpoint/2010/main" val="3412105240"/>
      </p:ext>
    </p:extLst>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a:t>Instructional Material Complementing FEMA 1051, Design Examples</a:t>
            </a:r>
          </a:p>
        </p:txBody>
      </p:sp>
      <p:sp>
        <p:nvSpPr>
          <p:cNvPr id="58"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110</a:t>
            </a:fld>
            <a:endParaRPr lang="en-US" dirty="0"/>
          </a:p>
        </p:txBody>
      </p:sp>
      <p:grpSp>
        <p:nvGrpSpPr>
          <p:cNvPr id="6" name="Group 5" descr="Buckling-restrained brace in compression undergoing axial yielding.&#10;"/>
          <p:cNvGrpSpPr/>
          <p:nvPr/>
        </p:nvGrpSpPr>
        <p:grpSpPr>
          <a:xfrm>
            <a:off x="2121738" y="4854575"/>
            <a:ext cx="4470400" cy="1311275"/>
            <a:chOff x="2121738" y="4854575"/>
            <a:chExt cx="4470400" cy="1311275"/>
          </a:xfrm>
        </p:grpSpPr>
        <p:grpSp>
          <p:nvGrpSpPr>
            <p:cNvPr id="5" name="Group 4"/>
            <p:cNvGrpSpPr/>
            <p:nvPr/>
          </p:nvGrpSpPr>
          <p:grpSpPr>
            <a:xfrm>
              <a:off x="2121738" y="5251450"/>
              <a:ext cx="4470400" cy="914400"/>
              <a:chOff x="2121738" y="5251450"/>
              <a:chExt cx="4470400" cy="914400"/>
            </a:xfrm>
          </p:grpSpPr>
          <p:sp>
            <p:nvSpPr>
              <p:cNvPr id="59" name="AutoShape 9"/>
              <p:cNvSpPr>
                <a:spLocks noChangeArrowheads="1"/>
              </p:cNvSpPr>
              <p:nvPr/>
            </p:nvSpPr>
            <p:spPr bwMode="auto">
              <a:xfrm>
                <a:off x="2229688" y="5937250"/>
                <a:ext cx="228600" cy="152400"/>
              </a:xfrm>
              <a:prstGeom prst="triangle">
                <a:avLst>
                  <a:gd name="adj" fmla="val 50000"/>
                </a:avLst>
              </a:prstGeom>
              <a:noFill/>
              <a:ln w="19050" algn="ctr">
                <a:solidFill>
                  <a:schemeClr val="tx1"/>
                </a:solidFill>
                <a:miter lim="800000"/>
                <a:headEnd/>
                <a:tailEnd/>
              </a:ln>
            </p:spPr>
            <p:txBody>
              <a:bodyPr wrap="none" anchor="ctr">
                <a:spAutoFit/>
              </a:bodyPr>
              <a:lstStyle/>
              <a:p>
                <a:endParaRPr lang="en-US"/>
              </a:p>
            </p:txBody>
          </p:sp>
          <p:sp>
            <p:nvSpPr>
              <p:cNvPr id="60" name="Line 10"/>
              <p:cNvSpPr>
                <a:spLocks noChangeShapeType="1"/>
              </p:cNvSpPr>
              <p:nvPr/>
            </p:nvSpPr>
            <p:spPr bwMode="auto">
              <a:xfrm>
                <a:off x="2426538" y="5861050"/>
                <a:ext cx="2743200" cy="0"/>
              </a:xfrm>
              <a:prstGeom prst="line">
                <a:avLst/>
              </a:prstGeom>
              <a:noFill/>
              <a:ln w="38100">
                <a:solidFill>
                  <a:schemeClr val="tx1"/>
                </a:solidFill>
                <a:round/>
                <a:headEnd/>
                <a:tailEnd/>
              </a:ln>
            </p:spPr>
            <p:txBody>
              <a:bodyPr anchor="ctr">
                <a:spAutoFit/>
              </a:bodyPr>
              <a:lstStyle/>
              <a:p>
                <a:endParaRPr lang="en-US"/>
              </a:p>
            </p:txBody>
          </p:sp>
          <p:sp>
            <p:nvSpPr>
              <p:cNvPr id="61" name="Oval 11"/>
              <p:cNvSpPr>
                <a:spLocks noChangeArrowheads="1"/>
              </p:cNvSpPr>
              <p:nvPr/>
            </p:nvSpPr>
            <p:spPr bwMode="auto">
              <a:xfrm>
                <a:off x="2274138" y="5784850"/>
                <a:ext cx="152400" cy="152400"/>
              </a:xfrm>
              <a:prstGeom prst="ellipse">
                <a:avLst/>
              </a:prstGeom>
              <a:noFill/>
              <a:ln w="22225" algn="ctr">
                <a:solidFill>
                  <a:schemeClr val="tx1"/>
                </a:solidFill>
                <a:round/>
                <a:headEnd/>
                <a:tailEnd/>
              </a:ln>
            </p:spPr>
            <p:txBody>
              <a:bodyPr wrap="none" anchor="ctr">
                <a:spAutoFit/>
              </a:bodyPr>
              <a:lstStyle/>
              <a:p>
                <a:endParaRPr lang="en-US"/>
              </a:p>
            </p:txBody>
          </p:sp>
          <p:sp>
            <p:nvSpPr>
              <p:cNvPr id="62" name="Oval 12"/>
              <p:cNvSpPr>
                <a:spLocks noChangeArrowheads="1"/>
              </p:cNvSpPr>
              <p:nvPr/>
            </p:nvSpPr>
            <p:spPr bwMode="auto">
              <a:xfrm>
                <a:off x="5169738" y="5784850"/>
                <a:ext cx="152400" cy="152400"/>
              </a:xfrm>
              <a:prstGeom prst="ellipse">
                <a:avLst/>
              </a:prstGeom>
              <a:noFill/>
              <a:ln w="22225" algn="ctr">
                <a:solidFill>
                  <a:schemeClr val="tx1"/>
                </a:solidFill>
                <a:round/>
                <a:headEnd/>
                <a:tailEnd/>
              </a:ln>
            </p:spPr>
            <p:txBody>
              <a:bodyPr wrap="none" anchor="ctr">
                <a:spAutoFit/>
              </a:bodyPr>
              <a:lstStyle/>
              <a:p>
                <a:endParaRPr lang="en-US"/>
              </a:p>
            </p:txBody>
          </p:sp>
          <p:grpSp>
            <p:nvGrpSpPr>
              <p:cNvPr id="63" name="Group 13"/>
              <p:cNvGrpSpPr>
                <a:grpSpLocks/>
              </p:cNvGrpSpPr>
              <p:nvPr/>
            </p:nvGrpSpPr>
            <p:grpSpPr bwMode="auto">
              <a:xfrm>
                <a:off x="2121738" y="6089650"/>
                <a:ext cx="457200" cy="76200"/>
                <a:chOff x="3264" y="1728"/>
                <a:chExt cx="288" cy="48"/>
              </a:xfrm>
            </p:grpSpPr>
            <p:sp>
              <p:nvSpPr>
                <p:cNvPr id="64" name="Line 14"/>
                <p:cNvSpPr>
                  <a:spLocks noChangeShapeType="1"/>
                </p:cNvSpPr>
                <p:nvPr/>
              </p:nvSpPr>
              <p:spPr bwMode="auto">
                <a:xfrm>
                  <a:off x="3264" y="1728"/>
                  <a:ext cx="288" cy="0"/>
                </a:xfrm>
                <a:prstGeom prst="line">
                  <a:avLst/>
                </a:prstGeom>
                <a:noFill/>
                <a:ln w="19050">
                  <a:solidFill>
                    <a:schemeClr val="tx1"/>
                  </a:solidFill>
                  <a:round/>
                  <a:headEnd/>
                  <a:tailEnd/>
                </a:ln>
              </p:spPr>
              <p:txBody>
                <a:bodyPr anchor="ctr">
                  <a:spAutoFit/>
                </a:bodyPr>
                <a:lstStyle/>
                <a:p>
                  <a:endParaRPr lang="en-US"/>
                </a:p>
              </p:txBody>
            </p:sp>
            <p:sp>
              <p:nvSpPr>
                <p:cNvPr id="65" name="Line 15"/>
                <p:cNvSpPr>
                  <a:spLocks noChangeShapeType="1"/>
                </p:cNvSpPr>
                <p:nvPr/>
              </p:nvSpPr>
              <p:spPr bwMode="auto">
                <a:xfrm flipH="1">
                  <a:off x="3264" y="1728"/>
                  <a:ext cx="48" cy="48"/>
                </a:xfrm>
                <a:prstGeom prst="line">
                  <a:avLst/>
                </a:prstGeom>
                <a:noFill/>
                <a:ln w="19050">
                  <a:solidFill>
                    <a:schemeClr val="tx1"/>
                  </a:solidFill>
                  <a:round/>
                  <a:headEnd/>
                  <a:tailEnd/>
                </a:ln>
              </p:spPr>
              <p:txBody>
                <a:bodyPr anchor="ctr">
                  <a:spAutoFit/>
                </a:bodyPr>
                <a:lstStyle/>
                <a:p>
                  <a:endParaRPr lang="en-US"/>
                </a:p>
              </p:txBody>
            </p:sp>
            <p:sp>
              <p:nvSpPr>
                <p:cNvPr id="66" name="Line 16"/>
                <p:cNvSpPr>
                  <a:spLocks noChangeShapeType="1"/>
                </p:cNvSpPr>
                <p:nvPr/>
              </p:nvSpPr>
              <p:spPr bwMode="auto">
                <a:xfrm flipH="1">
                  <a:off x="3312" y="1728"/>
                  <a:ext cx="48" cy="48"/>
                </a:xfrm>
                <a:prstGeom prst="line">
                  <a:avLst/>
                </a:prstGeom>
                <a:noFill/>
                <a:ln w="19050">
                  <a:solidFill>
                    <a:schemeClr val="tx1"/>
                  </a:solidFill>
                  <a:round/>
                  <a:headEnd/>
                  <a:tailEnd/>
                </a:ln>
              </p:spPr>
              <p:txBody>
                <a:bodyPr anchor="ctr">
                  <a:spAutoFit/>
                </a:bodyPr>
                <a:lstStyle/>
                <a:p>
                  <a:endParaRPr lang="en-US"/>
                </a:p>
              </p:txBody>
            </p:sp>
            <p:sp>
              <p:nvSpPr>
                <p:cNvPr id="67" name="Line 17"/>
                <p:cNvSpPr>
                  <a:spLocks noChangeShapeType="1"/>
                </p:cNvSpPr>
                <p:nvPr/>
              </p:nvSpPr>
              <p:spPr bwMode="auto">
                <a:xfrm flipH="1">
                  <a:off x="3360" y="1728"/>
                  <a:ext cx="48" cy="48"/>
                </a:xfrm>
                <a:prstGeom prst="line">
                  <a:avLst/>
                </a:prstGeom>
                <a:noFill/>
                <a:ln w="19050">
                  <a:solidFill>
                    <a:schemeClr val="tx1"/>
                  </a:solidFill>
                  <a:round/>
                  <a:headEnd/>
                  <a:tailEnd/>
                </a:ln>
              </p:spPr>
              <p:txBody>
                <a:bodyPr anchor="ctr">
                  <a:spAutoFit/>
                </a:bodyPr>
                <a:lstStyle/>
                <a:p>
                  <a:endParaRPr lang="en-US"/>
                </a:p>
              </p:txBody>
            </p:sp>
            <p:sp>
              <p:nvSpPr>
                <p:cNvPr id="68" name="Line 18"/>
                <p:cNvSpPr>
                  <a:spLocks noChangeShapeType="1"/>
                </p:cNvSpPr>
                <p:nvPr/>
              </p:nvSpPr>
              <p:spPr bwMode="auto">
                <a:xfrm flipH="1">
                  <a:off x="3408" y="1728"/>
                  <a:ext cx="48" cy="48"/>
                </a:xfrm>
                <a:prstGeom prst="line">
                  <a:avLst/>
                </a:prstGeom>
                <a:noFill/>
                <a:ln w="19050">
                  <a:solidFill>
                    <a:schemeClr val="tx1"/>
                  </a:solidFill>
                  <a:round/>
                  <a:headEnd/>
                  <a:tailEnd/>
                </a:ln>
              </p:spPr>
              <p:txBody>
                <a:bodyPr anchor="ctr">
                  <a:spAutoFit/>
                </a:bodyPr>
                <a:lstStyle/>
                <a:p>
                  <a:endParaRPr lang="en-US"/>
                </a:p>
              </p:txBody>
            </p:sp>
            <p:sp>
              <p:nvSpPr>
                <p:cNvPr id="69" name="Line 19"/>
                <p:cNvSpPr>
                  <a:spLocks noChangeShapeType="1"/>
                </p:cNvSpPr>
                <p:nvPr/>
              </p:nvSpPr>
              <p:spPr bwMode="auto">
                <a:xfrm flipH="1">
                  <a:off x="3408" y="1728"/>
                  <a:ext cx="48" cy="48"/>
                </a:xfrm>
                <a:prstGeom prst="line">
                  <a:avLst/>
                </a:prstGeom>
                <a:noFill/>
                <a:ln w="19050">
                  <a:solidFill>
                    <a:schemeClr val="tx1"/>
                  </a:solidFill>
                  <a:round/>
                  <a:headEnd/>
                  <a:tailEnd/>
                </a:ln>
              </p:spPr>
              <p:txBody>
                <a:bodyPr anchor="ctr">
                  <a:spAutoFit/>
                </a:bodyPr>
                <a:lstStyle/>
                <a:p>
                  <a:endParaRPr lang="en-US"/>
                </a:p>
              </p:txBody>
            </p:sp>
            <p:sp>
              <p:nvSpPr>
                <p:cNvPr id="70" name="Line 20"/>
                <p:cNvSpPr>
                  <a:spLocks noChangeShapeType="1"/>
                </p:cNvSpPr>
                <p:nvPr/>
              </p:nvSpPr>
              <p:spPr bwMode="auto">
                <a:xfrm flipH="1">
                  <a:off x="3456" y="1728"/>
                  <a:ext cx="48" cy="48"/>
                </a:xfrm>
                <a:prstGeom prst="line">
                  <a:avLst/>
                </a:prstGeom>
                <a:noFill/>
                <a:ln w="19050">
                  <a:solidFill>
                    <a:schemeClr val="tx1"/>
                  </a:solidFill>
                  <a:round/>
                  <a:headEnd/>
                  <a:tailEnd/>
                </a:ln>
              </p:spPr>
              <p:txBody>
                <a:bodyPr anchor="ctr">
                  <a:spAutoFit/>
                </a:bodyPr>
                <a:lstStyle/>
                <a:p>
                  <a:endParaRPr lang="en-US"/>
                </a:p>
              </p:txBody>
            </p:sp>
          </p:grpSp>
          <p:grpSp>
            <p:nvGrpSpPr>
              <p:cNvPr id="71" name="Group 21"/>
              <p:cNvGrpSpPr>
                <a:grpSpLocks/>
              </p:cNvGrpSpPr>
              <p:nvPr/>
            </p:nvGrpSpPr>
            <p:grpSpPr bwMode="auto">
              <a:xfrm>
                <a:off x="5017338" y="5937250"/>
                <a:ext cx="457200" cy="228600"/>
                <a:chOff x="5088" y="1632"/>
                <a:chExt cx="288" cy="144"/>
              </a:xfrm>
            </p:grpSpPr>
            <p:sp>
              <p:nvSpPr>
                <p:cNvPr id="72" name="AutoShape 22"/>
                <p:cNvSpPr>
                  <a:spLocks noChangeArrowheads="1"/>
                </p:cNvSpPr>
                <p:nvPr/>
              </p:nvSpPr>
              <p:spPr bwMode="auto">
                <a:xfrm>
                  <a:off x="5164" y="1632"/>
                  <a:ext cx="144" cy="96"/>
                </a:xfrm>
                <a:prstGeom prst="triangle">
                  <a:avLst>
                    <a:gd name="adj" fmla="val 50000"/>
                  </a:avLst>
                </a:prstGeom>
                <a:noFill/>
                <a:ln w="19050" algn="ctr">
                  <a:solidFill>
                    <a:schemeClr val="tx1"/>
                  </a:solidFill>
                  <a:miter lim="800000"/>
                  <a:headEnd/>
                  <a:tailEnd/>
                </a:ln>
              </p:spPr>
              <p:txBody>
                <a:bodyPr wrap="none" anchor="ctr">
                  <a:spAutoFit/>
                </a:bodyPr>
                <a:lstStyle/>
                <a:p>
                  <a:endParaRPr lang="en-US"/>
                </a:p>
              </p:txBody>
            </p:sp>
            <p:grpSp>
              <p:nvGrpSpPr>
                <p:cNvPr id="73" name="Group 23"/>
                <p:cNvGrpSpPr>
                  <a:grpSpLocks/>
                </p:cNvGrpSpPr>
                <p:nvPr/>
              </p:nvGrpSpPr>
              <p:grpSpPr bwMode="auto">
                <a:xfrm>
                  <a:off x="5088" y="1728"/>
                  <a:ext cx="288" cy="48"/>
                  <a:chOff x="5088" y="1728"/>
                  <a:chExt cx="288" cy="48"/>
                </a:xfrm>
              </p:grpSpPr>
              <p:sp>
                <p:nvSpPr>
                  <p:cNvPr id="74" name="Line 24"/>
                  <p:cNvSpPr>
                    <a:spLocks noChangeShapeType="1"/>
                  </p:cNvSpPr>
                  <p:nvPr/>
                </p:nvSpPr>
                <p:spPr bwMode="auto">
                  <a:xfrm>
                    <a:off x="5088" y="1728"/>
                    <a:ext cx="288" cy="0"/>
                  </a:xfrm>
                  <a:prstGeom prst="line">
                    <a:avLst/>
                  </a:prstGeom>
                  <a:noFill/>
                  <a:ln w="19050">
                    <a:solidFill>
                      <a:schemeClr val="tx1"/>
                    </a:solidFill>
                    <a:round/>
                    <a:headEnd/>
                    <a:tailEnd/>
                  </a:ln>
                </p:spPr>
                <p:txBody>
                  <a:bodyPr anchor="ctr">
                    <a:spAutoFit/>
                  </a:bodyPr>
                  <a:lstStyle/>
                  <a:p>
                    <a:endParaRPr lang="en-US"/>
                  </a:p>
                </p:txBody>
              </p:sp>
              <p:sp>
                <p:nvSpPr>
                  <p:cNvPr id="75" name="Oval 25"/>
                  <p:cNvSpPr>
                    <a:spLocks noChangeArrowheads="1"/>
                  </p:cNvSpPr>
                  <p:nvPr/>
                </p:nvSpPr>
                <p:spPr bwMode="auto">
                  <a:xfrm>
                    <a:off x="5109" y="1728"/>
                    <a:ext cx="48" cy="48"/>
                  </a:xfrm>
                  <a:prstGeom prst="ellipse">
                    <a:avLst/>
                  </a:prstGeom>
                  <a:noFill/>
                  <a:ln w="9525" algn="ctr">
                    <a:solidFill>
                      <a:schemeClr val="tx1"/>
                    </a:solidFill>
                    <a:round/>
                    <a:headEnd/>
                    <a:tailEnd/>
                  </a:ln>
                </p:spPr>
                <p:txBody>
                  <a:bodyPr wrap="none" anchor="ctr">
                    <a:spAutoFit/>
                  </a:bodyPr>
                  <a:lstStyle/>
                  <a:p>
                    <a:endParaRPr lang="en-US"/>
                  </a:p>
                </p:txBody>
              </p:sp>
              <p:sp>
                <p:nvSpPr>
                  <p:cNvPr id="76" name="Oval 26"/>
                  <p:cNvSpPr>
                    <a:spLocks noChangeArrowheads="1"/>
                  </p:cNvSpPr>
                  <p:nvPr/>
                </p:nvSpPr>
                <p:spPr bwMode="auto">
                  <a:xfrm>
                    <a:off x="5205" y="1728"/>
                    <a:ext cx="48" cy="48"/>
                  </a:xfrm>
                  <a:prstGeom prst="ellipse">
                    <a:avLst/>
                  </a:prstGeom>
                  <a:noFill/>
                  <a:ln w="9525" algn="ctr">
                    <a:solidFill>
                      <a:schemeClr val="tx1"/>
                    </a:solidFill>
                    <a:round/>
                    <a:headEnd/>
                    <a:tailEnd/>
                  </a:ln>
                </p:spPr>
                <p:txBody>
                  <a:bodyPr wrap="none" anchor="ctr">
                    <a:spAutoFit/>
                  </a:bodyPr>
                  <a:lstStyle/>
                  <a:p>
                    <a:endParaRPr lang="en-US"/>
                  </a:p>
                </p:txBody>
              </p:sp>
              <p:sp>
                <p:nvSpPr>
                  <p:cNvPr id="77" name="Oval 27"/>
                  <p:cNvSpPr>
                    <a:spLocks noChangeArrowheads="1"/>
                  </p:cNvSpPr>
                  <p:nvPr/>
                </p:nvSpPr>
                <p:spPr bwMode="auto">
                  <a:xfrm>
                    <a:off x="5301" y="1728"/>
                    <a:ext cx="48" cy="48"/>
                  </a:xfrm>
                  <a:prstGeom prst="ellipse">
                    <a:avLst/>
                  </a:prstGeom>
                  <a:noFill/>
                  <a:ln w="9525" algn="ctr">
                    <a:solidFill>
                      <a:schemeClr val="tx1"/>
                    </a:solidFill>
                    <a:round/>
                    <a:headEnd/>
                    <a:tailEnd/>
                  </a:ln>
                </p:spPr>
                <p:txBody>
                  <a:bodyPr wrap="none" anchor="ctr">
                    <a:spAutoFit/>
                  </a:bodyPr>
                  <a:lstStyle/>
                  <a:p>
                    <a:endParaRPr lang="en-US"/>
                  </a:p>
                </p:txBody>
              </p:sp>
            </p:grpSp>
          </p:grpSp>
          <p:sp>
            <p:nvSpPr>
              <p:cNvPr id="78" name="AutoShape 37"/>
              <p:cNvSpPr>
                <a:spLocks noChangeArrowheads="1"/>
              </p:cNvSpPr>
              <p:nvPr/>
            </p:nvSpPr>
            <p:spPr bwMode="auto">
              <a:xfrm flipH="1">
                <a:off x="5893638" y="5708650"/>
                <a:ext cx="622300" cy="228600"/>
              </a:xfrm>
              <a:prstGeom prst="rightArrow">
                <a:avLst>
                  <a:gd name="adj1" fmla="val 50000"/>
                  <a:gd name="adj2" fmla="val 68056"/>
                </a:avLst>
              </a:prstGeom>
              <a:solidFill>
                <a:schemeClr val="bg2"/>
              </a:solidFill>
              <a:ln w="22225" algn="ctr">
                <a:solidFill>
                  <a:schemeClr val="tx1"/>
                </a:solidFill>
                <a:miter lim="800000"/>
                <a:headEnd/>
                <a:tailEnd/>
              </a:ln>
            </p:spPr>
            <p:txBody>
              <a:bodyPr anchor="ctr">
                <a:spAutoFit/>
              </a:bodyPr>
              <a:lstStyle/>
              <a:p>
                <a:endParaRPr lang="en-US"/>
              </a:p>
            </p:txBody>
          </p:sp>
          <p:sp>
            <p:nvSpPr>
              <p:cNvPr id="79" name="Text Box 38"/>
              <p:cNvSpPr txBox="1">
                <a:spLocks noChangeArrowheads="1"/>
              </p:cNvSpPr>
              <p:nvPr/>
            </p:nvSpPr>
            <p:spPr bwMode="auto">
              <a:xfrm>
                <a:off x="5893638" y="5327650"/>
                <a:ext cx="698500" cy="396875"/>
              </a:xfrm>
              <a:prstGeom prst="rect">
                <a:avLst/>
              </a:prstGeom>
              <a:noFill/>
              <a:ln w="38100" algn="ctr">
                <a:noFill/>
                <a:miter lim="800000"/>
                <a:headEnd/>
                <a:tailEnd/>
              </a:ln>
            </p:spPr>
            <p:txBody>
              <a:bodyPr>
                <a:spAutoFit/>
              </a:bodyPr>
              <a:lstStyle/>
              <a:p>
                <a:r>
                  <a:rPr lang="en-US" sz="2000"/>
                  <a:t>P</a:t>
                </a:r>
              </a:p>
            </p:txBody>
          </p:sp>
          <p:sp>
            <p:nvSpPr>
              <p:cNvPr id="80" name="Oval 50"/>
              <p:cNvSpPr>
                <a:spLocks noChangeArrowheads="1"/>
              </p:cNvSpPr>
              <p:nvPr/>
            </p:nvSpPr>
            <p:spPr bwMode="auto">
              <a:xfrm>
                <a:off x="4776038" y="5784850"/>
                <a:ext cx="152400" cy="152400"/>
              </a:xfrm>
              <a:prstGeom prst="ellipse">
                <a:avLst/>
              </a:prstGeom>
              <a:noFill/>
              <a:ln w="22225" algn="ctr">
                <a:solidFill>
                  <a:schemeClr val="tx1"/>
                </a:solidFill>
                <a:prstDash val="sysDot"/>
                <a:round/>
                <a:headEnd/>
                <a:tailEnd/>
              </a:ln>
            </p:spPr>
            <p:txBody>
              <a:bodyPr wrap="none" anchor="ctr">
                <a:spAutoFit/>
              </a:bodyPr>
              <a:lstStyle/>
              <a:p>
                <a:endParaRPr lang="en-US"/>
              </a:p>
            </p:txBody>
          </p:sp>
          <p:sp>
            <p:nvSpPr>
              <p:cNvPr id="81" name="Rectangle 77"/>
              <p:cNvSpPr>
                <a:spLocks noChangeArrowheads="1"/>
              </p:cNvSpPr>
              <p:nvPr/>
            </p:nvSpPr>
            <p:spPr bwMode="auto">
              <a:xfrm>
                <a:off x="2578938" y="5746750"/>
                <a:ext cx="2076450" cy="228600"/>
              </a:xfrm>
              <a:prstGeom prst="rect">
                <a:avLst/>
              </a:prstGeom>
              <a:gradFill rotWithShape="1">
                <a:gsLst>
                  <a:gs pos="0">
                    <a:srgbClr val="B2B2B2"/>
                  </a:gs>
                  <a:gs pos="50000">
                    <a:srgbClr val="525252"/>
                  </a:gs>
                  <a:gs pos="100000">
                    <a:srgbClr val="B2B2B2"/>
                  </a:gs>
                </a:gsLst>
                <a:lin ang="5400000" scaled="1"/>
              </a:gradFill>
              <a:ln w="6350" algn="ctr">
                <a:solidFill>
                  <a:schemeClr val="bg2"/>
                </a:solidFill>
                <a:miter lim="800000"/>
                <a:headEnd/>
                <a:tailEnd/>
              </a:ln>
            </p:spPr>
            <p:txBody>
              <a:bodyPr wrap="none" anchor="ctr">
                <a:spAutoFit/>
              </a:bodyPr>
              <a:lstStyle/>
              <a:p>
                <a:endParaRPr lang="en-US"/>
              </a:p>
            </p:txBody>
          </p:sp>
          <p:sp>
            <p:nvSpPr>
              <p:cNvPr id="82" name="Line 81"/>
              <p:cNvSpPr>
                <a:spLocks noChangeShapeType="1"/>
              </p:cNvSpPr>
              <p:nvPr/>
            </p:nvSpPr>
            <p:spPr bwMode="auto">
              <a:xfrm flipV="1">
                <a:off x="5245938" y="5251450"/>
                <a:ext cx="0" cy="457200"/>
              </a:xfrm>
              <a:prstGeom prst="line">
                <a:avLst/>
              </a:prstGeom>
              <a:noFill/>
              <a:ln w="19050">
                <a:solidFill>
                  <a:schemeClr val="tx2"/>
                </a:solidFill>
                <a:round/>
                <a:headEnd/>
                <a:tailEnd/>
              </a:ln>
            </p:spPr>
            <p:txBody>
              <a:bodyPr anchor="ctr">
                <a:spAutoFit/>
              </a:bodyPr>
              <a:lstStyle/>
              <a:p>
                <a:endParaRPr lang="en-US"/>
              </a:p>
            </p:txBody>
          </p:sp>
          <p:sp>
            <p:nvSpPr>
              <p:cNvPr id="83" name="Line 82"/>
              <p:cNvSpPr>
                <a:spLocks noChangeShapeType="1"/>
              </p:cNvSpPr>
              <p:nvPr/>
            </p:nvSpPr>
            <p:spPr bwMode="auto">
              <a:xfrm flipV="1">
                <a:off x="4853826" y="5260975"/>
                <a:ext cx="0" cy="457200"/>
              </a:xfrm>
              <a:prstGeom prst="line">
                <a:avLst/>
              </a:prstGeom>
              <a:noFill/>
              <a:ln w="19050">
                <a:solidFill>
                  <a:schemeClr val="tx2"/>
                </a:solidFill>
                <a:round/>
                <a:headEnd/>
                <a:tailEnd/>
              </a:ln>
            </p:spPr>
            <p:txBody>
              <a:bodyPr anchor="ctr">
                <a:spAutoFit/>
              </a:bodyPr>
              <a:lstStyle/>
              <a:p>
                <a:endParaRPr lang="en-US"/>
              </a:p>
            </p:txBody>
          </p:sp>
          <p:sp>
            <p:nvSpPr>
              <p:cNvPr id="84" name="Line 83"/>
              <p:cNvSpPr>
                <a:spLocks noChangeShapeType="1"/>
              </p:cNvSpPr>
              <p:nvPr/>
            </p:nvSpPr>
            <p:spPr bwMode="auto">
              <a:xfrm flipH="1">
                <a:off x="4863351" y="5403850"/>
                <a:ext cx="381000" cy="0"/>
              </a:xfrm>
              <a:prstGeom prst="line">
                <a:avLst/>
              </a:prstGeom>
              <a:noFill/>
              <a:ln w="19050">
                <a:solidFill>
                  <a:schemeClr val="tx2"/>
                </a:solidFill>
                <a:round/>
                <a:headEnd/>
                <a:tailEnd type="triangle" w="med" len="lg"/>
              </a:ln>
            </p:spPr>
            <p:txBody>
              <a:bodyPr anchor="ctr">
                <a:spAutoFit/>
              </a:bodyPr>
              <a:lstStyle/>
              <a:p>
                <a:endParaRPr lang="en-US"/>
              </a:p>
            </p:txBody>
          </p:sp>
        </p:grpSp>
        <p:sp>
          <p:nvSpPr>
            <p:cNvPr id="85" name="Text Box 84"/>
            <p:cNvSpPr txBox="1">
              <a:spLocks noChangeArrowheads="1"/>
            </p:cNvSpPr>
            <p:nvPr/>
          </p:nvSpPr>
          <p:spPr bwMode="auto">
            <a:xfrm>
              <a:off x="4845888" y="4854575"/>
              <a:ext cx="500063" cy="396875"/>
            </a:xfrm>
            <a:prstGeom prst="rect">
              <a:avLst/>
            </a:prstGeom>
            <a:noFill/>
            <a:ln w="38100" algn="ctr">
              <a:noFill/>
              <a:miter lim="800000"/>
              <a:headEnd/>
              <a:tailEnd/>
            </a:ln>
          </p:spPr>
          <p:txBody>
            <a:bodyPr>
              <a:spAutoFit/>
            </a:bodyPr>
            <a:lstStyle/>
            <a:p>
              <a:r>
                <a:rPr lang="en-US" sz="2000" b="0">
                  <a:sym typeface="Symbol" pitchFamily="18" charset="2"/>
                </a:rPr>
                <a:t></a:t>
              </a:r>
            </a:p>
          </p:txBody>
        </p:sp>
      </p:grpSp>
      <p:grpSp>
        <p:nvGrpSpPr>
          <p:cNvPr id="4" name="Group 3" descr="Force-displacement for a buckling-restrained brace.&#10;"/>
          <p:cNvGrpSpPr/>
          <p:nvPr/>
        </p:nvGrpSpPr>
        <p:grpSpPr>
          <a:xfrm>
            <a:off x="427876" y="1173163"/>
            <a:ext cx="4124325" cy="4251325"/>
            <a:chOff x="427876" y="1173163"/>
            <a:chExt cx="4124325" cy="4251325"/>
          </a:xfrm>
        </p:grpSpPr>
        <p:grpSp>
          <p:nvGrpSpPr>
            <p:cNvPr id="86" name="Group 57"/>
            <p:cNvGrpSpPr>
              <a:grpSpLocks/>
            </p:cNvGrpSpPr>
            <p:nvPr/>
          </p:nvGrpSpPr>
          <p:grpSpPr bwMode="auto">
            <a:xfrm>
              <a:off x="427876" y="1173163"/>
              <a:ext cx="3657600" cy="4251325"/>
              <a:chOff x="564" y="816"/>
              <a:chExt cx="2304" cy="2678"/>
            </a:xfrm>
          </p:grpSpPr>
          <p:sp>
            <p:nvSpPr>
              <p:cNvPr id="87" name="Line 5"/>
              <p:cNvSpPr>
                <a:spLocks noChangeShapeType="1"/>
              </p:cNvSpPr>
              <p:nvPr/>
            </p:nvSpPr>
            <p:spPr bwMode="auto">
              <a:xfrm>
                <a:off x="1716" y="816"/>
                <a:ext cx="0" cy="2678"/>
              </a:xfrm>
              <a:prstGeom prst="line">
                <a:avLst/>
              </a:prstGeom>
              <a:noFill/>
              <a:ln w="38100">
                <a:solidFill>
                  <a:schemeClr val="tx2"/>
                </a:solidFill>
                <a:round/>
                <a:headEnd type="triangle" w="med" len="lg"/>
                <a:tailEnd/>
              </a:ln>
            </p:spPr>
            <p:txBody>
              <a:bodyPr anchor="ctr">
                <a:spAutoFit/>
              </a:bodyPr>
              <a:lstStyle/>
              <a:p>
                <a:endParaRPr lang="en-US"/>
              </a:p>
            </p:txBody>
          </p:sp>
          <p:sp>
            <p:nvSpPr>
              <p:cNvPr id="88" name="Line 6"/>
              <p:cNvSpPr>
                <a:spLocks noChangeShapeType="1"/>
              </p:cNvSpPr>
              <p:nvPr/>
            </p:nvSpPr>
            <p:spPr bwMode="auto">
              <a:xfrm rot="5400000">
                <a:off x="1716" y="816"/>
                <a:ext cx="0" cy="2304"/>
              </a:xfrm>
              <a:prstGeom prst="line">
                <a:avLst/>
              </a:prstGeom>
              <a:noFill/>
              <a:ln w="38100">
                <a:solidFill>
                  <a:schemeClr val="tx2"/>
                </a:solidFill>
                <a:round/>
                <a:headEnd type="triangle" w="med" len="lg"/>
                <a:tailEnd/>
              </a:ln>
            </p:spPr>
            <p:txBody>
              <a:bodyPr anchor="ctr">
                <a:spAutoFit/>
              </a:bodyPr>
              <a:lstStyle/>
              <a:p>
                <a:endParaRPr lang="en-US"/>
              </a:p>
            </p:txBody>
          </p:sp>
        </p:grpSp>
        <p:sp>
          <p:nvSpPr>
            <p:cNvPr id="89" name="Line 30"/>
            <p:cNvSpPr>
              <a:spLocks noChangeShapeType="1"/>
            </p:cNvSpPr>
            <p:nvPr/>
          </p:nvSpPr>
          <p:spPr bwMode="auto">
            <a:xfrm>
              <a:off x="2167776" y="4138613"/>
              <a:ext cx="190500" cy="0"/>
            </a:xfrm>
            <a:prstGeom prst="line">
              <a:avLst/>
            </a:prstGeom>
            <a:noFill/>
            <a:ln w="28575">
              <a:solidFill>
                <a:schemeClr val="tx1"/>
              </a:solidFill>
              <a:round/>
              <a:headEnd/>
              <a:tailEnd/>
            </a:ln>
          </p:spPr>
          <p:txBody>
            <a:bodyPr anchor="ctr">
              <a:spAutoFit/>
            </a:bodyPr>
            <a:lstStyle/>
            <a:p>
              <a:endParaRPr lang="en-US"/>
            </a:p>
          </p:txBody>
        </p:sp>
        <p:sp>
          <p:nvSpPr>
            <p:cNvPr id="90" name="Line 34"/>
            <p:cNvSpPr>
              <a:spLocks noChangeShapeType="1"/>
            </p:cNvSpPr>
            <p:nvPr/>
          </p:nvSpPr>
          <p:spPr bwMode="auto">
            <a:xfrm>
              <a:off x="2164601" y="1409700"/>
              <a:ext cx="190500" cy="0"/>
            </a:xfrm>
            <a:prstGeom prst="line">
              <a:avLst/>
            </a:prstGeom>
            <a:noFill/>
            <a:ln w="28575">
              <a:solidFill>
                <a:schemeClr val="tx1"/>
              </a:solidFill>
              <a:round/>
              <a:headEnd/>
              <a:tailEnd/>
            </a:ln>
          </p:spPr>
          <p:txBody>
            <a:bodyPr anchor="ctr">
              <a:spAutoFit/>
            </a:bodyPr>
            <a:lstStyle/>
            <a:p>
              <a:endParaRPr lang="en-US"/>
            </a:p>
          </p:txBody>
        </p:sp>
        <p:sp>
          <p:nvSpPr>
            <p:cNvPr id="91" name="Text Box 35"/>
            <p:cNvSpPr txBox="1">
              <a:spLocks noChangeArrowheads="1"/>
            </p:cNvSpPr>
            <p:nvPr/>
          </p:nvSpPr>
          <p:spPr bwMode="auto">
            <a:xfrm>
              <a:off x="1615326" y="1249363"/>
              <a:ext cx="730250" cy="366712"/>
            </a:xfrm>
            <a:prstGeom prst="rect">
              <a:avLst/>
            </a:prstGeom>
            <a:noFill/>
            <a:ln w="38100" algn="ctr">
              <a:noFill/>
              <a:miter lim="800000"/>
              <a:headEnd/>
              <a:tailEnd/>
            </a:ln>
          </p:spPr>
          <p:txBody>
            <a:bodyPr>
              <a:spAutoFit/>
            </a:bodyPr>
            <a:lstStyle/>
            <a:p>
              <a:r>
                <a:rPr lang="en-US" sz="1800"/>
                <a:t>P</a:t>
              </a:r>
              <a:r>
                <a:rPr lang="en-US" sz="1800" baseline="-25000"/>
                <a:t>y</a:t>
              </a:r>
              <a:endParaRPr lang="en-US" sz="1800"/>
            </a:p>
          </p:txBody>
        </p:sp>
        <p:sp>
          <p:nvSpPr>
            <p:cNvPr id="92" name="Freeform 32"/>
            <p:cNvSpPr>
              <a:spLocks/>
            </p:cNvSpPr>
            <p:nvPr/>
          </p:nvSpPr>
          <p:spPr bwMode="auto">
            <a:xfrm>
              <a:off x="1023188" y="2982913"/>
              <a:ext cx="427038" cy="447675"/>
            </a:xfrm>
            <a:custGeom>
              <a:avLst/>
              <a:gdLst>
                <a:gd name="T0" fmla="*/ 0 w 269"/>
                <a:gd name="T1" fmla="*/ 2147483647 h 282"/>
                <a:gd name="T2" fmla="*/ 2147483647 w 269"/>
                <a:gd name="T3" fmla="*/ 0 h 282"/>
                <a:gd name="T4" fmla="*/ 0 60000 65536"/>
                <a:gd name="T5" fmla="*/ 0 60000 65536"/>
                <a:gd name="T6" fmla="*/ 0 w 269"/>
                <a:gd name="T7" fmla="*/ 0 h 282"/>
                <a:gd name="T8" fmla="*/ 269 w 269"/>
                <a:gd name="T9" fmla="*/ 282 h 282"/>
              </a:gdLst>
              <a:ahLst/>
              <a:cxnLst>
                <a:cxn ang="T4">
                  <a:pos x="T0" y="T1"/>
                </a:cxn>
                <a:cxn ang="T5">
                  <a:pos x="T2" y="T3"/>
                </a:cxn>
              </a:cxnLst>
              <a:rect l="T6" t="T7" r="T8" b="T9"/>
              <a:pathLst>
                <a:path w="269" h="282">
                  <a:moveTo>
                    <a:pt x="0" y="282"/>
                  </a:moveTo>
                  <a:lnTo>
                    <a:pt x="269" y="0"/>
                  </a:lnTo>
                </a:path>
              </a:pathLst>
            </a:custGeom>
            <a:noFill/>
            <a:ln w="19050" cap="rnd" cmpd="sng">
              <a:solidFill>
                <a:schemeClr val="tx1"/>
              </a:solidFill>
              <a:prstDash val="sysDot"/>
              <a:round/>
              <a:headEnd type="none" w="med" len="med"/>
              <a:tailEnd type="none" w="med" len="med"/>
            </a:ln>
          </p:spPr>
          <p:txBody>
            <a:bodyPr anchor="ctr">
              <a:spAutoFit/>
            </a:bodyPr>
            <a:lstStyle/>
            <a:p>
              <a:endParaRPr lang="en-US"/>
            </a:p>
          </p:txBody>
        </p:sp>
        <p:sp>
          <p:nvSpPr>
            <p:cNvPr id="93" name="Freeform 40"/>
            <p:cNvSpPr>
              <a:spLocks/>
            </p:cNvSpPr>
            <p:nvPr/>
          </p:nvSpPr>
          <p:spPr bwMode="auto">
            <a:xfrm>
              <a:off x="3107576" y="3027363"/>
              <a:ext cx="247650" cy="647700"/>
            </a:xfrm>
            <a:custGeom>
              <a:avLst/>
              <a:gdLst>
                <a:gd name="T0" fmla="*/ 2147483647 w 156"/>
                <a:gd name="T1" fmla="*/ 0 h 408"/>
                <a:gd name="T2" fmla="*/ 2147483647 w 156"/>
                <a:gd name="T3" fmla="*/ 2147483647 h 408"/>
                <a:gd name="T4" fmla="*/ 0 w 156"/>
                <a:gd name="T5" fmla="*/ 2147483647 h 408"/>
                <a:gd name="T6" fmla="*/ 0 60000 65536"/>
                <a:gd name="T7" fmla="*/ 0 60000 65536"/>
                <a:gd name="T8" fmla="*/ 0 60000 65536"/>
                <a:gd name="T9" fmla="*/ 0 w 156"/>
                <a:gd name="T10" fmla="*/ 0 h 408"/>
                <a:gd name="T11" fmla="*/ 156 w 156"/>
                <a:gd name="T12" fmla="*/ 408 h 408"/>
              </a:gdLst>
              <a:ahLst/>
              <a:cxnLst>
                <a:cxn ang="T6">
                  <a:pos x="T0" y="T1"/>
                </a:cxn>
                <a:cxn ang="T7">
                  <a:pos x="T2" y="T3"/>
                </a:cxn>
                <a:cxn ang="T8">
                  <a:pos x="T4" y="T5"/>
                </a:cxn>
              </a:cxnLst>
              <a:rect l="T9" t="T10" r="T11" b="T12"/>
              <a:pathLst>
                <a:path w="156" h="408">
                  <a:moveTo>
                    <a:pt x="156" y="0"/>
                  </a:moveTo>
                  <a:cubicBezTo>
                    <a:pt x="139" y="82"/>
                    <a:pt x="122" y="164"/>
                    <a:pt x="96" y="232"/>
                  </a:cubicBezTo>
                  <a:cubicBezTo>
                    <a:pt x="70" y="300"/>
                    <a:pt x="35" y="354"/>
                    <a:pt x="0" y="408"/>
                  </a:cubicBezTo>
                </a:path>
              </a:pathLst>
            </a:custGeom>
            <a:noFill/>
            <a:ln w="19050" cap="rnd" cmpd="sng">
              <a:solidFill>
                <a:schemeClr val="tx1"/>
              </a:solidFill>
              <a:prstDash val="sysDot"/>
              <a:round/>
              <a:headEnd type="none" w="med" len="med"/>
              <a:tailEnd type="none" w="med" len="med"/>
            </a:ln>
          </p:spPr>
          <p:txBody>
            <a:bodyPr anchor="ctr">
              <a:spAutoFit/>
            </a:bodyPr>
            <a:lstStyle/>
            <a:p>
              <a:endParaRPr lang="en-US"/>
            </a:p>
          </p:txBody>
        </p:sp>
        <p:sp>
          <p:nvSpPr>
            <p:cNvPr id="94" name="Freeform 43"/>
            <p:cNvSpPr>
              <a:spLocks/>
            </p:cNvSpPr>
            <p:nvPr/>
          </p:nvSpPr>
          <p:spPr bwMode="auto">
            <a:xfrm>
              <a:off x="2032838" y="3014663"/>
              <a:ext cx="204788" cy="1092200"/>
            </a:xfrm>
            <a:custGeom>
              <a:avLst/>
              <a:gdLst>
                <a:gd name="T0" fmla="*/ 2147483647 w 129"/>
                <a:gd name="T1" fmla="*/ 0 h 688"/>
                <a:gd name="T2" fmla="*/ 2147483647 w 129"/>
                <a:gd name="T3" fmla="*/ 2147483647 h 688"/>
                <a:gd name="T4" fmla="*/ 0 w 129"/>
                <a:gd name="T5" fmla="*/ 2147483647 h 688"/>
                <a:gd name="T6" fmla="*/ 0 60000 65536"/>
                <a:gd name="T7" fmla="*/ 0 60000 65536"/>
                <a:gd name="T8" fmla="*/ 0 60000 65536"/>
                <a:gd name="T9" fmla="*/ 0 w 129"/>
                <a:gd name="T10" fmla="*/ 0 h 688"/>
                <a:gd name="T11" fmla="*/ 129 w 129"/>
                <a:gd name="T12" fmla="*/ 688 h 688"/>
              </a:gdLst>
              <a:ahLst/>
              <a:cxnLst>
                <a:cxn ang="T6">
                  <a:pos x="T0" y="T1"/>
                </a:cxn>
                <a:cxn ang="T7">
                  <a:pos x="T2" y="T3"/>
                </a:cxn>
                <a:cxn ang="T8">
                  <a:pos x="T4" y="T5"/>
                </a:cxn>
              </a:cxnLst>
              <a:rect l="T9" t="T10" r="T11" b="T12"/>
              <a:pathLst>
                <a:path w="129" h="688">
                  <a:moveTo>
                    <a:pt x="129" y="0"/>
                  </a:moveTo>
                  <a:cubicBezTo>
                    <a:pt x="110" y="157"/>
                    <a:pt x="91" y="317"/>
                    <a:pt x="69" y="432"/>
                  </a:cubicBezTo>
                  <a:cubicBezTo>
                    <a:pt x="47" y="547"/>
                    <a:pt x="14" y="635"/>
                    <a:pt x="0" y="688"/>
                  </a:cubicBezTo>
                </a:path>
              </a:pathLst>
            </a:custGeom>
            <a:noFill/>
            <a:ln w="19050" cap="rnd" cmpd="sng">
              <a:solidFill>
                <a:schemeClr val="tx1"/>
              </a:solidFill>
              <a:prstDash val="sysDot"/>
              <a:round/>
              <a:headEnd type="none" w="med" len="med"/>
              <a:tailEnd type="none" w="med" len="med"/>
            </a:ln>
          </p:spPr>
          <p:txBody>
            <a:bodyPr anchor="ctr">
              <a:spAutoFit/>
            </a:bodyPr>
            <a:lstStyle/>
            <a:p>
              <a:endParaRPr lang="en-US"/>
            </a:p>
          </p:txBody>
        </p:sp>
        <p:sp>
          <p:nvSpPr>
            <p:cNvPr id="95" name="Freeform 44"/>
            <p:cNvSpPr>
              <a:spLocks/>
            </p:cNvSpPr>
            <p:nvPr/>
          </p:nvSpPr>
          <p:spPr bwMode="auto">
            <a:xfrm>
              <a:off x="1051763" y="3448050"/>
              <a:ext cx="957263" cy="654050"/>
            </a:xfrm>
            <a:custGeom>
              <a:avLst/>
              <a:gdLst>
                <a:gd name="T0" fmla="*/ 2147483647 w 603"/>
                <a:gd name="T1" fmla="*/ 2147483647 h 412"/>
                <a:gd name="T2" fmla="*/ 2147483647 w 603"/>
                <a:gd name="T3" fmla="*/ 2147483647 h 412"/>
                <a:gd name="T4" fmla="*/ 2147483647 w 603"/>
                <a:gd name="T5" fmla="*/ 2147483647 h 412"/>
                <a:gd name="T6" fmla="*/ 0 w 603"/>
                <a:gd name="T7" fmla="*/ 2147483647 h 412"/>
                <a:gd name="T8" fmla="*/ 0 60000 65536"/>
                <a:gd name="T9" fmla="*/ 0 60000 65536"/>
                <a:gd name="T10" fmla="*/ 0 60000 65536"/>
                <a:gd name="T11" fmla="*/ 0 60000 65536"/>
                <a:gd name="T12" fmla="*/ 0 w 603"/>
                <a:gd name="T13" fmla="*/ 0 h 412"/>
                <a:gd name="T14" fmla="*/ 603 w 603"/>
                <a:gd name="T15" fmla="*/ 412 h 412"/>
              </a:gdLst>
              <a:ahLst/>
              <a:cxnLst>
                <a:cxn ang="T8">
                  <a:pos x="T0" y="T1"/>
                </a:cxn>
                <a:cxn ang="T9">
                  <a:pos x="T2" y="T3"/>
                </a:cxn>
                <a:cxn ang="T10">
                  <a:pos x="T4" y="T5"/>
                </a:cxn>
                <a:cxn ang="T11">
                  <a:pos x="T6" y="T7"/>
                </a:cxn>
              </a:cxnLst>
              <a:rect l="T12" t="T13" r="T14" b="T15"/>
              <a:pathLst>
                <a:path w="603" h="412">
                  <a:moveTo>
                    <a:pt x="603" y="412"/>
                  </a:moveTo>
                  <a:cubicBezTo>
                    <a:pt x="592" y="369"/>
                    <a:pt x="583" y="215"/>
                    <a:pt x="531" y="151"/>
                  </a:cubicBezTo>
                  <a:cubicBezTo>
                    <a:pt x="479" y="87"/>
                    <a:pt x="376" y="50"/>
                    <a:pt x="288" y="25"/>
                  </a:cubicBezTo>
                  <a:cubicBezTo>
                    <a:pt x="200" y="0"/>
                    <a:pt x="60" y="6"/>
                    <a:pt x="0" y="1"/>
                  </a:cubicBezTo>
                </a:path>
              </a:pathLst>
            </a:custGeom>
            <a:noFill/>
            <a:ln w="19050" cap="rnd" cmpd="sng">
              <a:solidFill>
                <a:schemeClr val="tx1"/>
              </a:solidFill>
              <a:prstDash val="sysDot"/>
              <a:round/>
              <a:headEnd type="none" w="med" len="med"/>
              <a:tailEnd type="none" w="med" len="med"/>
            </a:ln>
          </p:spPr>
          <p:txBody>
            <a:bodyPr anchor="ctr">
              <a:spAutoFit/>
            </a:bodyPr>
            <a:lstStyle/>
            <a:p>
              <a:endParaRPr lang="en-US"/>
            </a:p>
          </p:txBody>
        </p:sp>
        <p:sp>
          <p:nvSpPr>
            <p:cNvPr id="96" name="Freeform 45"/>
            <p:cNvSpPr>
              <a:spLocks/>
            </p:cNvSpPr>
            <p:nvPr/>
          </p:nvSpPr>
          <p:spPr bwMode="auto">
            <a:xfrm>
              <a:off x="1450226" y="1390650"/>
              <a:ext cx="2152650" cy="1579563"/>
            </a:xfrm>
            <a:custGeom>
              <a:avLst/>
              <a:gdLst>
                <a:gd name="T0" fmla="*/ 0 w 1356"/>
                <a:gd name="T1" fmla="*/ 2147483647 h 995"/>
                <a:gd name="T2" fmla="*/ 2147483647 w 1356"/>
                <a:gd name="T3" fmla="*/ 2147483647 h 995"/>
                <a:gd name="T4" fmla="*/ 2147483647 w 1356"/>
                <a:gd name="T5" fmla="*/ 2147483647 h 995"/>
                <a:gd name="T6" fmla="*/ 2147483647 w 1356"/>
                <a:gd name="T7" fmla="*/ 2147483647 h 995"/>
                <a:gd name="T8" fmla="*/ 2147483647 w 1356"/>
                <a:gd name="T9" fmla="*/ 2147483647 h 995"/>
                <a:gd name="T10" fmla="*/ 2147483647 w 1356"/>
                <a:gd name="T11" fmla="*/ 2147483647 h 995"/>
                <a:gd name="T12" fmla="*/ 2147483647 w 1356"/>
                <a:gd name="T13" fmla="*/ 2147483647 h 995"/>
                <a:gd name="T14" fmla="*/ 0 60000 65536"/>
                <a:gd name="T15" fmla="*/ 0 60000 65536"/>
                <a:gd name="T16" fmla="*/ 0 60000 65536"/>
                <a:gd name="T17" fmla="*/ 0 60000 65536"/>
                <a:gd name="T18" fmla="*/ 0 60000 65536"/>
                <a:gd name="T19" fmla="*/ 0 60000 65536"/>
                <a:gd name="T20" fmla="*/ 0 60000 65536"/>
                <a:gd name="T21" fmla="*/ 0 w 1356"/>
                <a:gd name="T22" fmla="*/ 0 h 995"/>
                <a:gd name="T23" fmla="*/ 1356 w 1356"/>
                <a:gd name="T24" fmla="*/ 995 h 99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56" h="995">
                  <a:moveTo>
                    <a:pt x="0" y="995"/>
                  </a:moveTo>
                  <a:cubicBezTo>
                    <a:pt x="69" y="936"/>
                    <a:pt x="139" y="878"/>
                    <a:pt x="236" y="791"/>
                  </a:cubicBezTo>
                  <a:cubicBezTo>
                    <a:pt x="333" y="704"/>
                    <a:pt x="500" y="563"/>
                    <a:pt x="584" y="475"/>
                  </a:cubicBezTo>
                  <a:cubicBezTo>
                    <a:pt x="668" y="387"/>
                    <a:pt x="691" y="334"/>
                    <a:pt x="740" y="263"/>
                  </a:cubicBezTo>
                  <a:cubicBezTo>
                    <a:pt x="789" y="192"/>
                    <a:pt x="817" y="90"/>
                    <a:pt x="876" y="47"/>
                  </a:cubicBezTo>
                  <a:cubicBezTo>
                    <a:pt x="935" y="4"/>
                    <a:pt x="1012" y="14"/>
                    <a:pt x="1092" y="7"/>
                  </a:cubicBezTo>
                  <a:cubicBezTo>
                    <a:pt x="1172" y="0"/>
                    <a:pt x="1264" y="1"/>
                    <a:pt x="1356" y="3"/>
                  </a:cubicBezTo>
                </a:path>
              </a:pathLst>
            </a:custGeom>
            <a:noFill/>
            <a:ln w="19050" cap="rnd" cmpd="sng">
              <a:solidFill>
                <a:schemeClr val="tx1"/>
              </a:solidFill>
              <a:prstDash val="sysDot"/>
              <a:round/>
              <a:headEnd type="none" w="med" len="med"/>
              <a:tailEnd type="none" w="med" len="med"/>
            </a:ln>
          </p:spPr>
          <p:txBody>
            <a:bodyPr anchor="ctr">
              <a:spAutoFit/>
            </a:bodyPr>
            <a:lstStyle/>
            <a:p>
              <a:endParaRPr lang="en-US"/>
            </a:p>
          </p:txBody>
        </p:sp>
        <p:sp>
          <p:nvSpPr>
            <p:cNvPr id="97" name="Freeform 46"/>
            <p:cNvSpPr>
              <a:spLocks/>
            </p:cNvSpPr>
            <p:nvPr/>
          </p:nvSpPr>
          <p:spPr bwMode="auto">
            <a:xfrm>
              <a:off x="3371101" y="1430338"/>
              <a:ext cx="273050" cy="1525587"/>
            </a:xfrm>
            <a:custGeom>
              <a:avLst/>
              <a:gdLst>
                <a:gd name="T0" fmla="*/ 2147483647 w 172"/>
                <a:gd name="T1" fmla="*/ 0 h 961"/>
                <a:gd name="T2" fmla="*/ 0 w 172"/>
                <a:gd name="T3" fmla="*/ 2147483647 h 961"/>
                <a:gd name="T4" fmla="*/ 0 60000 65536"/>
                <a:gd name="T5" fmla="*/ 0 60000 65536"/>
                <a:gd name="T6" fmla="*/ 0 w 172"/>
                <a:gd name="T7" fmla="*/ 0 h 961"/>
                <a:gd name="T8" fmla="*/ 172 w 172"/>
                <a:gd name="T9" fmla="*/ 961 h 961"/>
              </a:gdLst>
              <a:ahLst/>
              <a:cxnLst>
                <a:cxn ang="T4">
                  <a:pos x="T0" y="T1"/>
                </a:cxn>
                <a:cxn ang="T5">
                  <a:pos x="T2" y="T3"/>
                </a:cxn>
              </a:cxnLst>
              <a:rect l="T6" t="T7" r="T8" b="T9"/>
              <a:pathLst>
                <a:path w="172" h="961">
                  <a:moveTo>
                    <a:pt x="172" y="0"/>
                  </a:moveTo>
                  <a:lnTo>
                    <a:pt x="0" y="961"/>
                  </a:lnTo>
                </a:path>
              </a:pathLst>
            </a:custGeom>
            <a:noFill/>
            <a:ln w="19050" cap="rnd" cmpd="sng">
              <a:solidFill>
                <a:schemeClr val="tx1"/>
              </a:solidFill>
              <a:prstDash val="sysDot"/>
              <a:round/>
              <a:headEnd type="none" w="med" len="med"/>
              <a:tailEnd type="none" w="med" len="med"/>
            </a:ln>
          </p:spPr>
          <p:txBody>
            <a:bodyPr anchor="ctr">
              <a:spAutoFit/>
            </a:bodyPr>
            <a:lstStyle/>
            <a:p>
              <a:endParaRPr lang="en-US"/>
            </a:p>
          </p:txBody>
        </p:sp>
        <p:sp>
          <p:nvSpPr>
            <p:cNvPr id="98" name="Freeform 47"/>
            <p:cNvSpPr>
              <a:spLocks/>
            </p:cNvSpPr>
            <p:nvPr/>
          </p:nvSpPr>
          <p:spPr bwMode="auto">
            <a:xfrm>
              <a:off x="631076" y="3440113"/>
              <a:ext cx="2413000" cy="241300"/>
            </a:xfrm>
            <a:custGeom>
              <a:avLst/>
              <a:gdLst>
                <a:gd name="T0" fmla="*/ 2147483647 w 1520"/>
                <a:gd name="T1" fmla="*/ 2147483647 h 152"/>
                <a:gd name="T2" fmla="*/ 2147483647 w 1520"/>
                <a:gd name="T3" fmla="*/ 2147483647 h 152"/>
                <a:gd name="T4" fmla="*/ 2147483647 w 1520"/>
                <a:gd name="T5" fmla="*/ 2147483647 h 152"/>
                <a:gd name="T6" fmla="*/ 2147483647 w 1520"/>
                <a:gd name="T7" fmla="*/ 2147483647 h 152"/>
                <a:gd name="T8" fmla="*/ 2147483647 w 1520"/>
                <a:gd name="T9" fmla="*/ 2147483647 h 152"/>
                <a:gd name="T10" fmla="*/ 0 w 1520"/>
                <a:gd name="T11" fmla="*/ 0 h 152"/>
                <a:gd name="T12" fmla="*/ 0 60000 65536"/>
                <a:gd name="T13" fmla="*/ 0 60000 65536"/>
                <a:gd name="T14" fmla="*/ 0 60000 65536"/>
                <a:gd name="T15" fmla="*/ 0 60000 65536"/>
                <a:gd name="T16" fmla="*/ 0 60000 65536"/>
                <a:gd name="T17" fmla="*/ 0 60000 65536"/>
                <a:gd name="T18" fmla="*/ 0 w 1520"/>
                <a:gd name="T19" fmla="*/ 0 h 152"/>
                <a:gd name="T20" fmla="*/ 1520 w 1520"/>
                <a:gd name="T21" fmla="*/ 152 h 152"/>
              </a:gdLst>
              <a:ahLst/>
              <a:cxnLst>
                <a:cxn ang="T12">
                  <a:pos x="T0" y="T1"/>
                </a:cxn>
                <a:cxn ang="T13">
                  <a:pos x="T2" y="T3"/>
                </a:cxn>
                <a:cxn ang="T14">
                  <a:pos x="T4" y="T5"/>
                </a:cxn>
                <a:cxn ang="T15">
                  <a:pos x="T6" y="T7"/>
                </a:cxn>
                <a:cxn ang="T16">
                  <a:pos x="T8" y="T9"/>
                </a:cxn>
                <a:cxn ang="T17">
                  <a:pos x="T10" y="T11"/>
                </a:cxn>
              </a:cxnLst>
              <a:rect l="T18" t="T19" r="T20" b="T21"/>
              <a:pathLst>
                <a:path w="1520" h="152">
                  <a:moveTo>
                    <a:pt x="1520" y="152"/>
                  </a:moveTo>
                  <a:cubicBezTo>
                    <a:pt x="1504" y="130"/>
                    <a:pt x="1489" y="108"/>
                    <a:pt x="1464" y="92"/>
                  </a:cubicBezTo>
                  <a:cubicBezTo>
                    <a:pt x="1439" y="76"/>
                    <a:pt x="1407" y="65"/>
                    <a:pt x="1368" y="56"/>
                  </a:cubicBezTo>
                  <a:cubicBezTo>
                    <a:pt x="1329" y="47"/>
                    <a:pt x="1331" y="45"/>
                    <a:pt x="1232" y="40"/>
                  </a:cubicBezTo>
                  <a:cubicBezTo>
                    <a:pt x="1133" y="35"/>
                    <a:pt x="977" y="31"/>
                    <a:pt x="772" y="24"/>
                  </a:cubicBezTo>
                  <a:cubicBezTo>
                    <a:pt x="567" y="17"/>
                    <a:pt x="283" y="8"/>
                    <a:pt x="0" y="0"/>
                  </a:cubicBezTo>
                </a:path>
              </a:pathLst>
            </a:custGeom>
            <a:noFill/>
            <a:ln w="19050" cap="rnd" cmpd="sng">
              <a:solidFill>
                <a:schemeClr val="tx1"/>
              </a:solidFill>
              <a:prstDash val="sysDot"/>
              <a:round/>
              <a:headEnd type="none" w="med" len="med"/>
              <a:tailEnd type="triangle" w="med" len="med"/>
            </a:ln>
          </p:spPr>
          <p:txBody>
            <a:bodyPr anchor="ctr">
              <a:spAutoFit/>
            </a:bodyPr>
            <a:lstStyle/>
            <a:p>
              <a:endParaRPr lang="en-US"/>
            </a:p>
          </p:txBody>
        </p:sp>
        <p:sp>
          <p:nvSpPr>
            <p:cNvPr id="99" name="Text Box 53"/>
            <p:cNvSpPr txBox="1">
              <a:spLocks noChangeArrowheads="1"/>
            </p:cNvSpPr>
            <p:nvPr/>
          </p:nvSpPr>
          <p:spPr bwMode="auto">
            <a:xfrm>
              <a:off x="2256676" y="3948113"/>
              <a:ext cx="730250" cy="366712"/>
            </a:xfrm>
            <a:prstGeom prst="rect">
              <a:avLst/>
            </a:prstGeom>
            <a:noFill/>
            <a:ln w="38100" algn="ctr">
              <a:noFill/>
              <a:miter lim="800000"/>
              <a:headEnd/>
              <a:tailEnd/>
            </a:ln>
          </p:spPr>
          <p:txBody>
            <a:bodyPr>
              <a:spAutoFit/>
            </a:bodyPr>
            <a:lstStyle/>
            <a:p>
              <a:r>
                <a:rPr lang="en-US" sz="1800"/>
                <a:t>P</a:t>
              </a:r>
              <a:r>
                <a:rPr lang="en-US" sz="1800" baseline="-25000"/>
                <a:t>CR</a:t>
              </a:r>
              <a:endParaRPr lang="en-US" sz="1800"/>
            </a:p>
          </p:txBody>
        </p:sp>
        <p:sp>
          <p:nvSpPr>
            <p:cNvPr id="100" name="Line 56"/>
            <p:cNvSpPr>
              <a:spLocks noChangeShapeType="1"/>
            </p:cNvSpPr>
            <p:nvPr/>
          </p:nvSpPr>
          <p:spPr bwMode="auto">
            <a:xfrm>
              <a:off x="2164601" y="4597400"/>
              <a:ext cx="190500" cy="0"/>
            </a:xfrm>
            <a:prstGeom prst="line">
              <a:avLst/>
            </a:prstGeom>
            <a:noFill/>
            <a:ln w="28575">
              <a:solidFill>
                <a:schemeClr val="tx1"/>
              </a:solidFill>
              <a:round/>
              <a:headEnd/>
              <a:tailEnd/>
            </a:ln>
          </p:spPr>
          <p:txBody>
            <a:bodyPr anchor="ctr">
              <a:spAutoFit/>
            </a:bodyPr>
            <a:lstStyle/>
            <a:p>
              <a:endParaRPr lang="en-US"/>
            </a:p>
          </p:txBody>
        </p:sp>
        <p:sp>
          <p:nvSpPr>
            <p:cNvPr id="101" name="Text Box 59"/>
            <p:cNvSpPr txBox="1">
              <a:spLocks noChangeArrowheads="1"/>
            </p:cNvSpPr>
            <p:nvPr/>
          </p:nvSpPr>
          <p:spPr bwMode="auto">
            <a:xfrm>
              <a:off x="2237626" y="4413250"/>
              <a:ext cx="730250" cy="366713"/>
            </a:xfrm>
            <a:prstGeom prst="rect">
              <a:avLst/>
            </a:prstGeom>
            <a:noFill/>
            <a:ln w="38100" algn="ctr">
              <a:noFill/>
              <a:miter lim="800000"/>
              <a:headEnd/>
              <a:tailEnd/>
            </a:ln>
          </p:spPr>
          <p:txBody>
            <a:bodyPr>
              <a:spAutoFit/>
            </a:bodyPr>
            <a:lstStyle/>
            <a:p>
              <a:r>
                <a:rPr lang="en-US" sz="1800"/>
                <a:t>P</a:t>
              </a:r>
              <a:r>
                <a:rPr lang="en-US" sz="1800" baseline="-25000"/>
                <a:t>y</a:t>
              </a:r>
              <a:endParaRPr lang="en-US" sz="1800"/>
            </a:p>
          </p:txBody>
        </p:sp>
        <p:sp>
          <p:nvSpPr>
            <p:cNvPr id="102" name="Freeform 68"/>
            <p:cNvSpPr>
              <a:spLocks/>
            </p:cNvSpPr>
            <p:nvPr/>
          </p:nvSpPr>
          <p:spPr bwMode="auto">
            <a:xfrm>
              <a:off x="2283663" y="1358900"/>
              <a:ext cx="1668463" cy="1644650"/>
            </a:xfrm>
            <a:custGeom>
              <a:avLst/>
              <a:gdLst>
                <a:gd name="T0" fmla="*/ 0 w 1051"/>
                <a:gd name="T1" fmla="*/ 2147483647 h 1036"/>
                <a:gd name="T2" fmla="*/ 2147483647 w 1051"/>
                <a:gd name="T3" fmla="*/ 2147483647 h 1036"/>
                <a:gd name="T4" fmla="*/ 2147483647 w 1051"/>
                <a:gd name="T5" fmla="*/ 2147483647 h 1036"/>
                <a:gd name="T6" fmla="*/ 2147483647 w 1051"/>
                <a:gd name="T7" fmla="*/ 2147483647 h 1036"/>
                <a:gd name="T8" fmla="*/ 2147483647 w 1051"/>
                <a:gd name="T9" fmla="*/ 0 h 1036"/>
                <a:gd name="T10" fmla="*/ 0 60000 65536"/>
                <a:gd name="T11" fmla="*/ 0 60000 65536"/>
                <a:gd name="T12" fmla="*/ 0 60000 65536"/>
                <a:gd name="T13" fmla="*/ 0 60000 65536"/>
                <a:gd name="T14" fmla="*/ 0 60000 65536"/>
                <a:gd name="T15" fmla="*/ 0 w 1051"/>
                <a:gd name="T16" fmla="*/ 0 h 1036"/>
                <a:gd name="T17" fmla="*/ 1051 w 1051"/>
                <a:gd name="T18" fmla="*/ 1036 h 1036"/>
              </a:gdLst>
              <a:ahLst/>
              <a:cxnLst>
                <a:cxn ang="T10">
                  <a:pos x="T0" y="T1"/>
                </a:cxn>
                <a:cxn ang="T11">
                  <a:pos x="T2" y="T3"/>
                </a:cxn>
                <a:cxn ang="T12">
                  <a:pos x="T4" y="T5"/>
                </a:cxn>
                <a:cxn ang="T13">
                  <a:pos x="T6" y="T7"/>
                </a:cxn>
                <a:cxn ang="T14">
                  <a:pos x="T8" y="T9"/>
                </a:cxn>
              </a:cxnLst>
              <a:rect l="T15" t="T16" r="T17" b="T18"/>
              <a:pathLst>
                <a:path w="1051" h="1036">
                  <a:moveTo>
                    <a:pt x="0" y="1036"/>
                  </a:moveTo>
                  <a:cubicBezTo>
                    <a:pt x="87" y="753"/>
                    <a:pt x="175" y="471"/>
                    <a:pt x="239" y="319"/>
                  </a:cubicBezTo>
                  <a:cubicBezTo>
                    <a:pt x="303" y="167"/>
                    <a:pt x="318" y="175"/>
                    <a:pt x="382" y="127"/>
                  </a:cubicBezTo>
                  <a:cubicBezTo>
                    <a:pt x="446" y="79"/>
                    <a:pt x="510" y="53"/>
                    <a:pt x="621" y="32"/>
                  </a:cubicBezTo>
                  <a:cubicBezTo>
                    <a:pt x="732" y="11"/>
                    <a:pt x="962" y="7"/>
                    <a:pt x="1051" y="0"/>
                  </a:cubicBezTo>
                </a:path>
              </a:pathLst>
            </a:custGeom>
            <a:noFill/>
            <a:ln w="28575" cap="flat" cmpd="sng">
              <a:solidFill>
                <a:schemeClr val="tx2"/>
              </a:solidFill>
              <a:prstDash val="solid"/>
              <a:round/>
              <a:headEnd type="none" w="med" len="med"/>
              <a:tailEnd type="none" w="med" len="med"/>
            </a:ln>
          </p:spPr>
          <p:txBody>
            <a:bodyPr anchor="ctr">
              <a:spAutoFit/>
            </a:bodyPr>
            <a:lstStyle/>
            <a:p>
              <a:endParaRPr lang="en-US"/>
            </a:p>
          </p:txBody>
        </p:sp>
        <p:sp>
          <p:nvSpPr>
            <p:cNvPr id="103" name="Freeform 69"/>
            <p:cNvSpPr>
              <a:spLocks/>
            </p:cNvSpPr>
            <p:nvPr/>
          </p:nvSpPr>
          <p:spPr bwMode="auto">
            <a:xfrm>
              <a:off x="2358276" y="1333500"/>
              <a:ext cx="1593850" cy="3340100"/>
            </a:xfrm>
            <a:custGeom>
              <a:avLst/>
              <a:gdLst>
                <a:gd name="T0" fmla="*/ 2147483647 w 1004"/>
                <a:gd name="T1" fmla="*/ 0 h 2104"/>
                <a:gd name="T2" fmla="*/ 2147483647 w 1004"/>
                <a:gd name="T3" fmla="*/ 2147483647 h 2104"/>
                <a:gd name="T4" fmla="*/ 2147483647 w 1004"/>
                <a:gd name="T5" fmla="*/ 2147483647 h 2104"/>
                <a:gd name="T6" fmla="*/ 0 w 1004"/>
                <a:gd name="T7" fmla="*/ 2147483647 h 2104"/>
                <a:gd name="T8" fmla="*/ 0 60000 65536"/>
                <a:gd name="T9" fmla="*/ 0 60000 65536"/>
                <a:gd name="T10" fmla="*/ 0 60000 65536"/>
                <a:gd name="T11" fmla="*/ 0 60000 65536"/>
                <a:gd name="T12" fmla="*/ 0 w 1004"/>
                <a:gd name="T13" fmla="*/ 0 h 2104"/>
                <a:gd name="T14" fmla="*/ 1004 w 1004"/>
                <a:gd name="T15" fmla="*/ 2104 h 2104"/>
              </a:gdLst>
              <a:ahLst/>
              <a:cxnLst>
                <a:cxn ang="T8">
                  <a:pos x="T0" y="T1"/>
                </a:cxn>
                <a:cxn ang="T9">
                  <a:pos x="T2" y="T3"/>
                </a:cxn>
                <a:cxn ang="T10">
                  <a:pos x="T4" y="T5"/>
                </a:cxn>
                <a:cxn ang="T11">
                  <a:pos x="T6" y="T7"/>
                </a:cxn>
              </a:cxnLst>
              <a:rect l="T12" t="T13" r="T14" b="T15"/>
              <a:pathLst>
                <a:path w="1004" h="2104">
                  <a:moveTo>
                    <a:pt x="1004" y="0"/>
                  </a:moveTo>
                  <a:cubicBezTo>
                    <a:pt x="952" y="366"/>
                    <a:pt x="900" y="733"/>
                    <a:pt x="813" y="1052"/>
                  </a:cubicBezTo>
                  <a:cubicBezTo>
                    <a:pt x="726" y="1371"/>
                    <a:pt x="614" y="1737"/>
                    <a:pt x="479" y="1912"/>
                  </a:cubicBezTo>
                  <a:cubicBezTo>
                    <a:pt x="344" y="2087"/>
                    <a:pt x="72" y="2080"/>
                    <a:pt x="0" y="2104"/>
                  </a:cubicBezTo>
                </a:path>
              </a:pathLst>
            </a:custGeom>
            <a:noFill/>
            <a:ln w="28575" cap="flat" cmpd="sng">
              <a:solidFill>
                <a:schemeClr val="tx2"/>
              </a:solidFill>
              <a:prstDash val="solid"/>
              <a:round/>
              <a:headEnd type="none" w="med" len="med"/>
              <a:tailEnd type="none" w="med" len="med"/>
            </a:ln>
          </p:spPr>
          <p:txBody>
            <a:bodyPr anchor="ctr">
              <a:spAutoFit/>
            </a:bodyPr>
            <a:lstStyle/>
            <a:p>
              <a:endParaRPr lang="en-US"/>
            </a:p>
          </p:txBody>
        </p:sp>
        <p:sp>
          <p:nvSpPr>
            <p:cNvPr id="104" name="Freeform 70"/>
            <p:cNvSpPr>
              <a:spLocks/>
            </p:cNvSpPr>
            <p:nvPr/>
          </p:nvSpPr>
          <p:spPr bwMode="auto">
            <a:xfrm>
              <a:off x="465976" y="4659313"/>
              <a:ext cx="1892300" cy="15875"/>
            </a:xfrm>
            <a:custGeom>
              <a:avLst/>
              <a:gdLst>
                <a:gd name="T0" fmla="*/ 2147483647 w 1192"/>
                <a:gd name="T1" fmla="*/ 2147483647 h 10"/>
                <a:gd name="T2" fmla="*/ 2147483647 w 1192"/>
                <a:gd name="T3" fmla="*/ 2147483647 h 10"/>
                <a:gd name="T4" fmla="*/ 0 w 1192"/>
                <a:gd name="T5" fmla="*/ 0 h 10"/>
                <a:gd name="T6" fmla="*/ 0 60000 65536"/>
                <a:gd name="T7" fmla="*/ 0 60000 65536"/>
                <a:gd name="T8" fmla="*/ 0 60000 65536"/>
                <a:gd name="T9" fmla="*/ 0 w 1192"/>
                <a:gd name="T10" fmla="*/ 0 h 10"/>
                <a:gd name="T11" fmla="*/ 1192 w 1192"/>
                <a:gd name="T12" fmla="*/ 10 h 10"/>
              </a:gdLst>
              <a:ahLst/>
              <a:cxnLst>
                <a:cxn ang="T6">
                  <a:pos x="T0" y="T1"/>
                </a:cxn>
                <a:cxn ang="T7">
                  <a:pos x="T2" y="T3"/>
                </a:cxn>
                <a:cxn ang="T8">
                  <a:pos x="T4" y="T5"/>
                </a:cxn>
              </a:cxnLst>
              <a:rect l="T9" t="T10" r="T11" b="T12"/>
              <a:pathLst>
                <a:path w="1192" h="10">
                  <a:moveTo>
                    <a:pt x="1192" y="9"/>
                  </a:moveTo>
                  <a:cubicBezTo>
                    <a:pt x="1060" y="9"/>
                    <a:pt x="961" y="10"/>
                    <a:pt x="762" y="9"/>
                  </a:cubicBezTo>
                  <a:cubicBezTo>
                    <a:pt x="563" y="8"/>
                    <a:pt x="159" y="2"/>
                    <a:pt x="0" y="0"/>
                  </a:cubicBezTo>
                </a:path>
              </a:pathLst>
            </a:custGeom>
            <a:noFill/>
            <a:ln w="28575" cap="flat" cmpd="sng">
              <a:solidFill>
                <a:schemeClr val="tx2"/>
              </a:solidFill>
              <a:prstDash val="solid"/>
              <a:round/>
              <a:headEnd type="none" w="med" len="med"/>
              <a:tailEnd type="none" w="med" len="med"/>
            </a:ln>
          </p:spPr>
          <p:txBody>
            <a:bodyPr anchor="ctr">
              <a:spAutoFit/>
            </a:bodyPr>
            <a:lstStyle/>
            <a:p>
              <a:endParaRPr lang="en-US"/>
            </a:p>
          </p:txBody>
        </p:sp>
        <p:sp>
          <p:nvSpPr>
            <p:cNvPr id="105" name="Line 72"/>
            <p:cNvSpPr>
              <a:spLocks noChangeShapeType="1"/>
            </p:cNvSpPr>
            <p:nvPr/>
          </p:nvSpPr>
          <p:spPr bwMode="auto">
            <a:xfrm>
              <a:off x="3602876" y="1390650"/>
              <a:ext cx="41275" cy="0"/>
            </a:xfrm>
            <a:prstGeom prst="line">
              <a:avLst/>
            </a:prstGeom>
            <a:noFill/>
            <a:ln w="19050" cap="rnd">
              <a:solidFill>
                <a:schemeClr val="tx1"/>
              </a:solidFill>
              <a:prstDash val="sysDot"/>
              <a:round/>
              <a:headEnd/>
              <a:tailEnd/>
            </a:ln>
          </p:spPr>
          <p:txBody>
            <a:bodyPr anchor="ctr">
              <a:spAutoFit/>
            </a:bodyPr>
            <a:lstStyle/>
            <a:p>
              <a:endParaRPr lang="en-US"/>
            </a:p>
          </p:txBody>
        </p:sp>
        <p:sp>
          <p:nvSpPr>
            <p:cNvPr id="106" name="Freeform 73"/>
            <p:cNvSpPr>
              <a:spLocks/>
            </p:cNvSpPr>
            <p:nvPr/>
          </p:nvSpPr>
          <p:spPr bwMode="auto">
            <a:xfrm>
              <a:off x="3050426" y="3675063"/>
              <a:ext cx="53975" cy="52387"/>
            </a:xfrm>
            <a:custGeom>
              <a:avLst/>
              <a:gdLst>
                <a:gd name="T0" fmla="*/ 2147483647 w 34"/>
                <a:gd name="T1" fmla="*/ 0 h 33"/>
                <a:gd name="T2" fmla="*/ 2147483647 w 34"/>
                <a:gd name="T3" fmla="*/ 2147483647 h 33"/>
                <a:gd name="T4" fmla="*/ 0 w 34"/>
                <a:gd name="T5" fmla="*/ 2147483647 h 33"/>
                <a:gd name="T6" fmla="*/ 0 60000 65536"/>
                <a:gd name="T7" fmla="*/ 0 60000 65536"/>
                <a:gd name="T8" fmla="*/ 0 60000 65536"/>
                <a:gd name="T9" fmla="*/ 0 w 34"/>
                <a:gd name="T10" fmla="*/ 0 h 33"/>
                <a:gd name="T11" fmla="*/ 34 w 34"/>
                <a:gd name="T12" fmla="*/ 33 h 33"/>
              </a:gdLst>
              <a:ahLst/>
              <a:cxnLst>
                <a:cxn ang="T6">
                  <a:pos x="T0" y="T1"/>
                </a:cxn>
                <a:cxn ang="T7">
                  <a:pos x="T2" y="T3"/>
                </a:cxn>
                <a:cxn ang="T8">
                  <a:pos x="T4" y="T5"/>
                </a:cxn>
              </a:cxnLst>
              <a:rect l="T9" t="T10" r="T11" b="T12"/>
              <a:pathLst>
                <a:path w="34" h="33">
                  <a:moveTo>
                    <a:pt x="34" y="0"/>
                  </a:moveTo>
                  <a:cubicBezTo>
                    <a:pt x="25" y="15"/>
                    <a:pt x="16" y="31"/>
                    <a:pt x="10" y="32"/>
                  </a:cubicBezTo>
                  <a:cubicBezTo>
                    <a:pt x="4" y="33"/>
                    <a:pt x="0" y="7"/>
                    <a:pt x="0" y="6"/>
                  </a:cubicBezTo>
                </a:path>
              </a:pathLst>
            </a:custGeom>
            <a:noFill/>
            <a:ln w="19050" cap="rnd" cmpd="sng">
              <a:solidFill>
                <a:schemeClr val="tx1"/>
              </a:solidFill>
              <a:prstDash val="sysDot"/>
              <a:round/>
              <a:headEnd type="none" w="med" len="med"/>
              <a:tailEnd type="none" w="med" len="med"/>
            </a:ln>
          </p:spPr>
          <p:txBody>
            <a:bodyPr anchor="ctr">
              <a:spAutoFit/>
            </a:bodyPr>
            <a:lstStyle/>
            <a:p>
              <a:endParaRPr lang="en-US"/>
            </a:p>
          </p:txBody>
        </p:sp>
        <p:sp>
          <p:nvSpPr>
            <p:cNvPr id="107" name="Freeform 76"/>
            <p:cNvSpPr>
              <a:spLocks/>
            </p:cNvSpPr>
            <p:nvPr/>
          </p:nvSpPr>
          <p:spPr bwMode="auto">
            <a:xfrm>
              <a:off x="475501" y="1306513"/>
              <a:ext cx="3667125" cy="3362325"/>
            </a:xfrm>
            <a:custGeom>
              <a:avLst/>
              <a:gdLst>
                <a:gd name="T0" fmla="*/ 0 w 2310"/>
                <a:gd name="T1" fmla="*/ 2147483647 h 2118"/>
                <a:gd name="T2" fmla="*/ 2147483647 w 2310"/>
                <a:gd name="T3" fmla="*/ 2147483647 h 2118"/>
                <a:gd name="T4" fmla="*/ 2147483647 w 2310"/>
                <a:gd name="T5" fmla="*/ 2147483647 h 2118"/>
                <a:gd name="T6" fmla="*/ 2147483647 w 2310"/>
                <a:gd name="T7" fmla="*/ 2147483647 h 2118"/>
                <a:gd name="T8" fmla="*/ 2147483647 w 2310"/>
                <a:gd name="T9" fmla="*/ 0 h 2118"/>
                <a:gd name="T10" fmla="*/ 0 60000 65536"/>
                <a:gd name="T11" fmla="*/ 0 60000 65536"/>
                <a:gd name="T12" fmla="*/ 0 60000 65536"/>
                <a:gd name="T13" fmla="*/ 0 60000 65536"/>
                <a:gd name="T14" fmla="*/ 0 60000 65536"/>
                <a:gd name="T15" fmla="*/ 0 w 2310"/>
                <a:gd name="T16" fmla="*/ 0 h 2118"/>
                <a:gd name="T17" fmla="*/ 2310 w 2310"/>
                <a:gd name="T18" fmla="*/ 2118 h 2118"/>
              </a:gdLst>
              <a:ahLst/>
              <a:cxnLst>
                <a:cxn ang="T10">
                  <a:pos x="T0" y="T1"/>
                </a:cxn>
                <a:cxn ang="T11">
                  <a:pos x="T2" y="T3"/>
                </a:cxn>
                <a:cxn ang="T12">
                  <a:pos x="T4" y="T5"/>
                </a:cxn>
                <a:cxn ang="T13">
                  <a:pos x="T6" y="T7"/>
                </a:cxn>
                <a:cxn ang="T14">
                  <a:pos x="T8" y="T9"/>
                </a:cxn>
              </a:cxnLst>
              <a:rect l="T15" t="T16" r="T17" b="T18"/>
              <a:pathLst>
                <a:path w="2310" h="2118">
                  <a:moveTo>
                    <a:pt x="0" y="2118"/>
                  </a:moveTo>
                  <a:cubicBezTo>
                    <a:pt x="164" y="1603"/>
                    <a:pt x="328" y="1089"/>
                    <a:pt x="456" y="780"/>
                  </a:cubicBezTo>
                  <a:cubicBezTo>
                    <a:pt x="584" y="471"/>
                    <a:pt x="638" y="377"/>
                    <a:pt x="768" y="264"/>
                  </a:cubicBezTo>
                  <a:cubicBezTo>
                    <a:pt x="898" y="151"/>
                    <a:pt x="979" y="146"/>
                    <a:pt x="1236" y="102"/>
                  </a:cubicBezTo>
                  <a:cubicBezTo>
                    <a:pt x="1493" y="58"/>
                    <a:pt x="2086" y="21"/>
                    <a:pt x="2310" y="0"/>
                  </a:cubicBezTo>
                </a:path>
              </a:pathLst>
            </a:custGeom>
            <a:noFill/>
            <a:ln w="28575" cap="flat" cmpd="sng">
              <a:solidFill>
                <a:schemeClr val="tx2"/>
              </a:solidFill>
              <a:prstDash val="solid"/>
              <a:round/>
              <a:headEnd type="none" w="med" len="med"/>
              <a:tailEnd type="triangle" w="med" len="med"/>
            </a:ln>
          </p:spPr>
          <p:txBody>
            <a:bodyPr anchor="ctr">
              <a:spAutoFit/>
            </a:bodyPr>
            <a:lstStyle/>
            <a:p>
              <a:endParaRPr lang="en-US"/>
            </a:p>
          </p:txBody>
        </p:sp>
        <p:sp>
          <p:nvSpPr>
            <p:cNvPr id="108" name="Text Box 80"/>
            <p:cNvSpPr txBox="1">
              <a:spLocks noChangeArrowheads="1"/>
            </p:cNvSpPr>
            <p:nvPr/>
          </p:nvSpPr>
          <p:spPr bwMode="auto">
            <a:xfrm>
              <a:off x="4018801" y="2773363"/>
              <a:ext cx="533400" cy="457200"/>
            </a:xfrm>
            <a:prstGeom prst="rect">
              <a:avLst/>
            </a:prstGeom>
            <a:noFill/>
            <a:ln w="38100" algn="ctr">
              <a:noFill/>
              <a:miter lim="800000"/>
              <a:headEnd/>
              <a:tailEnd/>
            </a:ln>
          </p:spPr>
          <p:txBody>
            <a:bodyPr>
              <a:spAutoFit/>
            </a:bodyPr>
            <a:lstStyle/>
            <a:p>
              <a:r>
                <a:rPr lang="en-US">
                  <a:sym typeface="Symbol" pitchFamily="18" charset="2"/>
                </a:rPr>
                <a:t></a:t>
              </a:r>
            </a:p>
          </p:txBody>
        </p:sp>
      </p:grpSp>
      <p:sp>
        <p:nvSpPr>
          <p:cNvPr id="109" name="Content Placeholder 3"/>
          <p:cNvSpPr>
            <a:spLocks noGrp="1"/>
          </p:cNvSpPr>
          <p:nvPr>
            <p:ph idx="1"/>
          </p:nvPr>
        </p:nvSpPr>
        <p:spPr>
          <a:xfrm>
            <a:off x="4445837" y="1565275"/>
            <a:ext cx="4579629" cy="3109913"/>
          </a:xfrm>
        </p:spPr>
        <p:txBody>
          <a:bodyPr/>
          <a:lstStyle/>
          <a:p>
            <a:r>
              <a:rPr lang="en-US" sz="2600" dirty="0"/>
              <a:t>Buckling-Restrained Brace:</a:t>
            </a:r>
          </a:p>
          <a:p>
            <a:r>
              <a:rPr lang="en-US" sz="2600" dirty="0"/>
              <a:t>yields in tension (ductile)</a:t>
            </a:r>
          </a:p>
          <a:p>
            <a:r>
              <a:rPr lang="en-US" sz="2600" dirty="0"/>
              <a:t>yields in compression (ductile)</a:t>
            </a:r>
          </a:p>
          <a:p>
            <a:r>
              <a:rPr lang="en-US" sz="2600" dirty="0"/>
              <a:t>similar strength in tension and compression (slightly stronger in compression)</a:t>
            </a:r>
          </a:p>
        </p:txBody>
      </p:sp>
      <p:sp>
        <p:nvSpPr>
          <p:cNvPr id="3" name="Title 2"/>
          <p:cNvSpPr>
            <a:spLocks noGrp="1"/>
          </p:cNvSpPr>
          <p:nvPr>
            <p:ph type="title"/>
          </p:nvPr>
        </p:nvSpPr>
        <p:spPr/>
        <p:txBody>
          <a:bodyPr/>
          <a:lstStyle/>
          <a:p>
            <a:r>
              <a:rPr lang="en-US"/>
              <a:t>Brace Behavior Under Cyclic Axial Loading</a:t>
            </a:r>
            <a:endParaRPr lang="en-US" dirty="0"/>
          </a:p>
        </p:txBody>
      </p:sp>
    </p:spTree>
    <p:extLst>
      <p:ext uri="{BB962C8B-B14F-4D97-AF65-F5344CB8AC3E}">
        <p14:creationId xmlns:p14="http://schemas.microsoft.com/office/powerpoint/2010/main" val="1752479483"/>
      </p:ext>
    </p:extLst>
  </p:cSld>
  <p:clrMapOvr>
    <a:masterClrMapping/>
  </p:clrMapOvr>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a:t>Instructional Material Complementing FEMA 1051, Design Examples</a:t>
            </a:r>
          </a:p>
        </p:txBody>
      </p:sp>
      <p:sp>
        <p:nvSpPr>
          <p:cNvPr id="100"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111</a:t>
            </a:fld>
            <a:endParaRPr lang="en-US" dirty="0"/>
          </a:p>
        </p:txBody>
      </p:sp>
      <p:grpSp>
        <p:nvGrpSpPr>
          <p:cNvPr id="174" name="Group 96" title="Two-Story X- Bracing"/>
          <p:cNvGrpSpPr>
            <a:grpSpLocks/>
          </p:cNvGrpSpPr>
          <p:nvPr/>
        </p:nvGrpSpPr>
        <p:grpSpPr bwMode="auto">
          <a:xfrm>
            <a:off x="5570958" y="3925888"/>
            <a:ext cx="1371600" cy="2009775"/>
            <a:chOff x="3216" y="2688"/>
            <a:chExt cx="864" cy="1266"/>
          </a:xfrm>
        </p:grpSpPr>
        <p:sp>
          <p:nvSpPr>
            <p:cNvPr id="175" name="Line 59"/>
            <p:cNvSpPr>
              <a:spLocks noChangeShapeType="1"/>
            </p:cNvSpPr>
            <p:nvPr/>
          </p:nvSpPr>
          <p:spPr bwMode="auto">
            <a:xfrm>
              <a:off x="3216" y="3954"/>
              <a:ext cx="96" cy="0"/>
            </a:xfrm>
            <a:prstGeom prst="line">
              <a:avLst/>
            </a:prstGeom>
            <a:noFill/>
            <a:ln w="38100">
              <a:solidFill>
                <a:schemeClr val="tx1"/>
              </a:solidFill>
              <a:round/>
              <a:headEnd/>
              <a:tailEnd/>
            </a:ln>
          </p:spPr>
          <p:txBody>
            <a:bodyPr anchor="ctr">
              <a:spAutoFit/>
            </a:bodyPr>
            <a:lstStyle/>
            <a:p>
              <a:endParaRPr lang="en-US"/>
            </a:p>
          </p:txBody>
        </p:sp>
        <p:sp>
          <p:nvSpPr>
            <p:cNvPr id="176" name="Line 60"/>
            <p:cNvSpPr>
              <a:spLocks noChangeShapeType="1"/>
            </p:cNvSpPr>
            <p:nvPr/>
          </p:nvSpPr>
          <p:spPr bwMode="auto">
            <a:xfrm>
              <a:off x="3984" y="3942"/>
              <a:ext cx="96" cy="0"/>
            </a:xfrm>
            <a:prstGeom prst="line">
              <a:avLst/>
            </a:prstGeom>
            <a:noFill/>
            <a:ln w="38100">
              <a:solidFill>
                <a:schemeClr val="tx1"/>
              </a:solidFill>
              <a:round/>
              <a:headEnd/>
              <a:tailEnd/>
            </a:ln>
          </p:spPr>
          <p:txBody>
            <a:bodyPr anchor="ctr">
              <a:spAutoFit/>
            </a:bodyPr>
            <a:lstStyle/>
            <a:p>
              <a:endParaRPr lang="en-US"/>
            </a:p>
          </p:txBody>
        </p:sp>
        <p:sp>
          <p:nvSpPr>
            <p:cNvPr id="177" name="Line 61"/>
            <p:cNvSpPr>
              <a:spLocks noChangeShapeType="1"/>
            </p:cNvSpPr>
            <p:nvPr/>
          </p:nvSpPr>
          <p:spPr bwMode="auto">
            <a:xfrm flipV="1">
              <a:off x="3264" y="3312"/>
              <a:ext cx="0" cy="624"/>
            </a:xfrm>
            <a:prstGeom prst="line">
              <a:avLst/>
            </a:prstGeom>
            <a:noFill/>
            <a:ln w="38100">
              <a:solidFill>
                <a:schemeClr val="tx1"/>
              </a:solidFill>
              <a:round/>
              <a:headEnd/>
              <a:tailEnd/>
            </a:ln>
          </p:spPr>
          <p:txBody>
            <a:bodyPr anchor="ctr">
              <a:spAutoFit/>
            </a:bodyPr>
            <a:lstStyle/>
            <a:p>
              <a:endParaRPr lang="en-US"/>
            </a:p>
          </p:txBody>
        </p:sp>
        <p:sp>
          <p:nvSpPr>
            <p:cNvPr id="178" name="Line 62"/>
            <p:cNvSpPr>
              <a:spLocks noChangeShapeType="1"/>
            </p:cNvSpPr>
            <p:nvPr/>
          </p:nvSpPr>
          <p:spPr bwMode="auto">
            <a:xfrm>
              <a:off x="4032" y="3312"/>
              <a:ext cx="0" cy="624"/>
            </a:xfrm>
            <a:prstGeom prst="line">
              <a:avLst/>
            </a:prstGeom>
            <a:noFill/>
            <a:ln w="38100">
              <a:solidFill>
                <a:schemeClr val="tx1"/>
              </a:solidFill>
              <a:round/>
              <a:headEnd/>
              <a:tailEnd/>
            </a:ln>
          </p:spPr>
          <p:txBody>
            <a:bodyPr anchor="ctr">
              <a:spAutoFit/>
            </a:bodyPr>
            <a:lstStyle/>
            <a:p>
              <a:endParaRPr lang="en-US"/>
            </a:p>
          </p:txBody>
        </p:sp>
        <p:sp>
          <p:nvSpPr>
            <p:cNvPr id="179" name="Line 63"/>
            <p:cNvSpPr>
              <a:spLocks noChangeShapeType="1"/>
            </p:cNvSpPr>
            <p:nvPr/>
          </p:nvSpPr>
          <p:spPr bwMode="auto">
            <a:xfrm>
              <a:off x="3264" y="3312"/>
              <a:ext cx="768" cy="0"/>
            </a:xfrm>
            <a:prstGeom prst="line">
              <a:avLst/>
            </a:prstGeom>
            <a:noFill/>
            <a:ln w="38100">
              <a:solidFill>
                <a:schemeClr val="tx1"/>
              </a:solidFill>
              <a:round/>
              <a:headEnd/>
              <a:tailEnd/>
            </a:ln>
          </p:spPr>
          <p:txBody>
            <a:bodyPr anchor="ctr">
              <a:spAutoFit/>
            </a:bodyPr>
            <a:lstStyle/>
            <a:p>
              <a:endParaRPr lang="en-US"/>
            </a:p>
          </p:txBody>
        </p:sp>
        <p:sp>
          <p:nvSpPr>
            <p:cNvPr id="180" name="Line 64"/>
            <p:cNvSpPr>
              <a:spLocks noChangeShapeType="1"/>
            </p:cNvSpPr>
            <p:nvPr/>
          </p:nvSpPr>
          <p:spPr bwMode="auto">
            <a:xfrm flipV="1">
              <a:off x="3264" y="2688"/>
              <a:ext cx="0" cy="624"/>
            </a:xfrm>
            <a:prstGeom prst="line">
              <a:avLst/>
            </a:prstGeom>
            <a:noFill/>
            <a:ln w="38100">
              <a:solidFill>
                <a:schemeClr val="tx1"/>
              </a:solidFill>
              <a:round/>
              <a:headEnd/>
              <a:tailEnd/>
            </a:ln>
          </p:spPr>
          <p:txBody>
            <a:bodyPr anchor="ctr">
              <a:spAutoFit/>
            </a:bodyPr>
            <a:lstStyle/>
            <a:p>
              <a:endParaRPr lang="en-US"/>
            </a:p>
          </p:txBody>
        </p:sp>
        <p:sp>
          <p:nvSpPr>
            <p:cNvPr id="181" name="Line 65"/>
            <p:cNvSpPr>
              <a:spLocks noChangeShapeType="1"/>
            </p:cNvSpPr>
            <p:nvPr/>
          </p:nvSpPr>
          <p:spPr bwMode="auto">
            <a:xfrm>
              <a:off x="4032" y="2688"/>
              <a:ext cx="0" cy="624"/>
            </a:xfrm>
            <a:prstGeom prst="line">
              <a:avLst/>
            </a:prstGeom>
            <a:noFill/>
            <a:ln w="38100">
              <a:solidFill>
                <a:schemeClr val="tx1"/>
              </a:solidFill>
              <a:round/>
              <a:headEnd/>
              <a:tailEnd/>
            </a:ln>
          </p:spPr>
          <p:txBody>
            <a:bodyPr anchor="ctr">
              <a:spAutoFit/>
            </a:bodyPr>
            <a:lstStyle/>
            <a:p>
              <a:endParaRPr lang="en-US"/>
            </a:p>
          </p:txBody>
        </p:sp>
        <p:sp>
          <p:nvSpPr>
            <p:cNvPr id="182" name="Line 66"/>
            <p:cNvSpPr>
              <a:spLocks noChangeShapeType="1"/>
            </p:cNvSpPr>
            <p:nvPr/>
          </p:nvSpPr>
          <p:spPr bwMode="auto">
            <a:xfrm>
              <a:off x="3264" y="2688"/>
              <a:ext cx="768" cy="0"/>
            </a:xfrm>
            <a:prstGeom prst="line">
              <a:avLst/>
            </a:prstGeom>
            <a:noFill/>
            <a:ln w="38100">
              <a:solidFill>
                <a:schemeClr val="tx1"/>
              </a:solidFill>
              <a:round/>
              <a:headEnd/>
              <a:tailEnd/>
            </a:ln>
          </p:spPr>
          <p:txBody>
            <a:bodyPr anchor="ctr">
              <a:spAutoFit/>
            </a:bodyPr>
            <a:lstStyle/>
            <a:p>
              <a:endParaRPr lang="en-US"/>
            </a:p>
          </p:txBody>
        </p:sp>
        <p:sp>
          <p:nvSpPr>
            <p:cNvPr id="183" name="Line 67"/>
            <p:cNvSpPr>
              <a:spLocks noChangeShapeType="1"/>
            </p:cNvSpPr>
            <p:nvPr/>
          </p:nvSpPr>
          <p:spPr bwMode="auto">
            <a:xfrm flipV="1">
              <a:off x="3264" y="3312"/>
              <a:ext cx="384" cy="630"/>
            </a:xfrm>
            <a:prstGeom prst="line">
              <a:avLst/>
            </a:prstGeom>
            <a:noFill/>
            <a:ln w="38100">
              <a:solidFill>
                <a:schemeClr val="tx1"/>
              </a:solidFill>
              <a:round/>
              <a:headEnd/>
              <a:tailEnd/>
            </a:ln>
          </p:spPr>
          <p:txBody>
            <a:bodyPr anchor="ctr">
              <a:spAutoFit/>
            </a:bodyPr>
            <a:lstStyle/>
            <a:p>
              <a:endParaRPr lang="en-US"/>
            </a:p>
          </p:txBody>
        </p:sp>
        <p:sp>
          <p:nvSpPr>
            <p:cNvPr id="184" name="Line 68"/>
            <p:cNvSpPr>
              <a:spLocks noChangeShapeType="1"/>
            </p:cNvSpPr>
            <p:nvPr/>
          </p:nvSpPr>
          <p:spPr bwMode="auto">
            <a:xfrm flipH="1" flipV="1">
              <a:off x="3648" y="3312"/>
              <a:ext cx="384" cy="624"/>
            </a:xfrm>
            <a:prstGeom prst="line">
              <a:avLst/>
            </a:prstGeom>
            <a:noFill/>
            <a:ln w="38100">
              <a:solidFill>
                <a:schemeClr val="tx1"/>
              </a:solidFill>
              <a:round/>
              <a:headEnd/>
              <a:tailEnd/>
            </a:ln>
          </p:spPr>
          <p:txBody>
            <a:bodyPr anchor="ctr">
              <a:spAutoFit/>
            </a:bodyPr>
            <a:lstStyle/>
            <a:p>
              <a:endParaRPr lang="en-US"/>
            </a:p>
          </p:txBody>
        </p:sp>
        <p:sp>
          <p:nvSpPr>
            <p:cNvPr id="185" name="Line 69"/>
            <p:cNvSpPr>
              <a:spLocks noChangeShapeType="1"/>
            </p:cNvSpPr>
            <p:nvPr/>
          </p:nvSpPr>
          <p:spPr bwMode="auto">
            <a:xfrm flipV="1">
              <a:off x="3648" y="2688"/>
              <a:ext cx="384" cy="624"/>
            </a:xfrm>
            <a:prstGeom prst="line">
              <a:avLst/>
            </a:prstGeom>
            <a:noFill/>
            <a:ln w="38100">
              <a:solidFill>
                <a:schemeClr val="tx1"/>
              </a:solidFill>
              <a:round/>
              <a:headEnd/>
              <a:tailEnd/>
            </a:ln>
          </p:spPr>
          <p:txBody>
            <a:bodyPr anchor="ctr">
              <a:spAutoFit/>
            </a:bodyPr>
            <a:lstStyle/>
            <a:p>
              <a:endParaRPr lang="en-US"/>
            </a:p>
          </p:txBody>
        </p:sp>
        <p:sp>
          <p:nvSpPr>
            <p:cNvPr id="186" name="Line 70"/>
            <p:cNvSpPr>
              <a:spLocks noChangeShapeType="1"/>
            </p:cNvSpPr>
            <p:nvPr/>
          </p:nvSpPr>
          <p:spPr bwMode="auto">
            <a:xfrm flipH="1" flipV="1">
              <a:off x="3264" y="2688"/>
              <a:ext cx="384" cy="624"/>
            </a:xfrm>
            <a:prstGeom prst="line">
              <a:avLst/>
            </a:prstGeom>
            <a:noFill/>
            <a:ln w="38100">
              <a:solidFill>
                <a:schemeClr val="tx1"/>
              </a:solidFill>
              <a:round/>
              <a:headEnd/>
              <a:tailEnd/>
            </a:ln>
          </p:spPr>
          <p:txBody>
            <a:bodyPr anchor="ctr">
              <a:spAutoFit/>
            </a:bodyPr>
            <a:lstStyle/>
            <a:p>
              <a:endParaRPr lang="en-US"/>
            </a:p>
          </p:txBody>
        </p:sp>
        <p:grpSp>
          <p:nvGrpSpPr>
            <p:cNvPr id="187" name="Group 92"/>
            <p:cNvGrpSpPr>
              <a:grpSpLocks/>
            </p:cNvGrpSpPr>
            <p:nvPr/>
          </p:nvGrpSpPr>
          <p:grpSpPr bwMode="auto">
            <a:xfrm>
              <a:off x="3435" y="2760"/>
              <a:ext cx="433" cy="1111"/>
              <a:chOff x="3435" y="2760"/>
              <a:chExt cx="433" cy="1111"/>
            </a:xfrm>
          </p:grpSpPr>
          <p:sp>
            <p:nvSpPr>
              <p:cNvPr id="191" name="Rectangle 86"/>
              <p:cNvSpPr>
                <a:spLocks noChangeArrowheads="1"/>
              </p:cNvSpPr>
              <p:nvPr/>
            </p:nvSpPr>
            <p:spPr bwMode="auto">
              <a:xfrm rot="3480000" flipH="1">
                <a:off x="3576" y="3579"/>
                <a:ext cx="516" cy="68"/>
              </a:xfrm>
              <a:prstGeom prst="rect">
                <a:avLst/>
              </a:prstGeom>
              <a:gradFill rotWithShape="1">
                <a:gsLst>
                  <a:gs pos="0">
                    <a:srgbClr val="C0C0C0"/>
                  </a:gs>
                  <a:gs pos="50000">
                    <a:srgbClr val="595959"/>
                  </a:gs>
                  <a:gs pos="100000">
                    <a:srgbClr val="C0C0C0"/>
                  </a:gs>
                </a:gsLst>
                <a:lin ang="5400000" scaled="1"/>
              </a:gradFill>
              <a:ln w="9525" algn="ctr">
                <a:solidFill>
                  <a:schemeClr val="bg2"/>
                </a:solidFill>
                <a:miter lim="800000"/>
                <a:headEnd/>
                <a:tailEnd/>
              </a:ln>
            </p:spPr>
            <p:txBody>
              <a:bodyPr anchor="ctr">
                <a:spAutoFit/>
              </a:bodyPr>
              <a:lstStyle/>
              <a:p>
                <a:endParaRPr lang="en-US"/>
              </a:p>
            </p:txBody>
          </p:sp>
          <p:sp>
            <p:nvSpPr>
              <p:cNvPr id="192" name="Rectangle 91"/>
              <p:cNvSpPr>
                <a:spLocks noChangeArrowheads="1"/>
              </p:cNvSpPr>
              <p:nvPr/>
            </p:nvSpPr>
            <p:spPr bwMode="auto">
              <a:xfrm rot="3480000" flipH="1">
                <a:off x="3211" y="2984"/>
                <a:ext cx="516" cy="68"/>
              </a:xfrm>
              <a:prstGeom prst="rect">
                <a:avLst/>
              </a:prstGeom>
              <a:gradFill rotWithShape="1">
                <a:gsLst>
                  <a:gs pos="0">
                    <a:srgbClr val="C0C0C0"/>
                  </a:gs>
                  <a:gs pos="50000">
                    <a:srgbClr val="595959"/>
                  </a:gs>
                  <a:gs pos="100000">
                    <a:srgbClr val="C0C0C0"/>
                  </a:gs>
                </a:gsLst>
                <a:lin ang="5400000" scaled="1"/>
              </a:gradFill>
              <a:ln w="9525" algn="ctr">
                <a:solidFill>
                  <a:schemeClr val="bg2"/>
                </a:solidFill>
                <a:miter lim="800000"/>
                <a:headEnd/>
                <a:tailEnd/>
              </a:ln>
            </p:spPr>
            <p:txBody>
              <a:bodyPr anchor="ctr">
                <a:spAutoFit/>
              </a:bodyPr>
              <a:lstStyle/>
              <a:p>
                <a:endParaRPr lang="en-US"/>
              </a:p>
            </p:txBody>
          </p:sp>
        </p:grpSp>
        <p:grpSp>
          <p:nvGrpSpPr>
            <p:cNvPr id="188" name="Group 93"/>
            <p:cNvGrpSpPr>
              <a:grpSpLocks/>
            </p:cNvGrpSpPr>
            <p:nvPr/>
          </p:nvGrpSpPr>
          <p:grpSpPr bwMode="auto">
            <a:xfrm flipH="1">
              <a:off x="3434" y="2760"/>
              <a:ext cx="433" cy="1111"/>
              <a:chOff x="3435" y="2760"/>
              <a:chExt cx="433" cy="1111"/>
            </a:xfrm>
          </p:grpSpPr>
          <p:sp>
            <p:nvSpPr>
              <p:cNvPr id="189" name="Rectangle 94"/>
              <p:cNvSpPr>
                <a:spLocks noChangeArrowheads="1"/>
              </p:cNvSpPr>
              <p:nvPr/>
            </p:nvSpPr>
            <p:spPr bwMode="auto">
              <a:xfrm rot="3480000" flipH="1">
                <a:off x="3576" y="3579"/>
                <a:ext cx="516" cy="68"/>
              </a:xfrm>
              <a:prstGeom prst="rect">
                <a:avLst/>
              </a:prstGeom>
              <a:gradFill rotWithShape="1">
                <a:gsLst>
                  <a:gs pos="0">
                    <a:srgbClr val="C0C0C0"/>
                  </a:gs>
                  <a:gs pos="50000">
                    <a:srgbClr val="595959"/>
                  </a:gs>
                  <a:gs pos="100000">
                    <a:srgbClr val="C0C0C0"/>
                  </a:gs>
                </a:gsLst>
                <a:lin ang="5400000" scaled="1"/>
              </a:gradFill>
              <a:ln w="9525" algn="ctr">
                <a:solidFill>
                  <a:schemeClr val="bg2"/>
                </a:solidFill>
                <a:miter lim="800000"/>
                <a:headEnd/>
                <a:tailEnd/>
              </a:ln>
            </p:spPr>
            <p:txBody>
              <a:bodyPr anchor="ctr">
                <a:spAutoFit/>
              </a:bodyPr>
              <a:lstStyle/>
              <a:p>
                <a:endParaRPr lang="en-US"/>
              </a:p>
            </p:txBody>
          </p:sp>
          <p:sp>
            <p:nvSpPr>
              <p:cNvPr id="190" name="Rectangle 95"/>
              <p:cNvSpPr>
                <a:spLocks noChangeArrowheads="1"/>
              </p:cNvSpPr>
              <p:nvPr/>
            </p:nvSpPr>
            <p:spPr bwMode="auto">
              <a:xfrm rot="3480000" flipH="1">
                <a:off x="3211" y="2984"/>
                <a:ext cx="516" cy="68"/>
              </a:xfrm>
              <a:prstGeom prst="rect">
                <a:avLst/>
              </a:prstGeom>
              <a:gradFill rotWithShape="1">
                <a:gsLst>
                  <a:gs pos="0">
                    <a:srgbClr val="C0C0C0"/>
                  </a:gs>
                  <a:gs pos="50000">
                    <a:srgbClr val="595959"/>
                  </a:gs>
                  <a:gs pos="100000">
                    <a:srgbClr val="C0C0C0"/>
                  </a:gs>
                </a:gsLst>
                <a:lin ang="5400000" scaled="1"/>
              </a:gradFill>
              <a:ln w="9525" algn="ctr">
                <a:solidFill>
                  <a:schemeClr val="bg2"/>
                </a:solidFill>
                <a:miter lim="800000"/>
                <a:headEnd/>
                <a:tailEnd/>
              </a:ln>
            </p:spPr>
            <p:txBody>
              <a:bodyPr anchor="ctr">
                <a:spAutoFit/>
              </a:bodyPr>
              <a:lstStyle/>
              <a:p>
                <a:endParaRPr lang="en-US"/>
              </a:p>
            </p:txBody>
          </p:sp>
        </p:grpSp>
      </p:grpSp>
      <p:sp>
        <p:nvSpPr>
          <p:cNvPr id="119" name="Text Box 75"/>
          <p:cNvSpPr txBox="1">
            <a:spLocks noChangeArrowheads="1"/>
          </p:cNvSpPr>
          <p:nvPr/>
        </p:nvSpPr>
        <p:spPr bwMode="auto">
          <a:xfrm>
            <a:off x="4877889" y="5981701"/>
            <a:ext cx="2869779" cy="400110"/>
          </a:xfrm>
          <a:prstGeom prst="rect">
            <a:avLst/>
          </a:prstGeom>
          <a:noFill/>
          <a:ln w="38100" algn="ctr">
            <a:noFill/>
            <a:miter lim="800000"/>
            <a:headEnd/>
            <a:tailEnd/>
          </a:ln>
        </p:spPr>
        <p:txBody>
          <a:bodyPr wrap="square">
            <a:spAutoFit/>
          </a:bodyPr>
          <a:lstStyle/>
          <a:p>
            <a:r>
              <a:rPr lang="en-US" sz="2000" dirty="0">
                <a:solidFill>
                  <a:schemeClr val="tx2"/>
                </a:solidFill>
              </a:rPr>
              <a:t>Two Story X- Bracing</a:t>
            </a:r>
          </a:p>
        </p:txBody>
      </p:sp>
      <p:grpSp>
        <p:nvGrpSpPr>
          <p:cNvPr id="6" name="Group 5" title="X-Bracing --- is barred"/>
          <p:cNvGrpSpPr/>
          <p:nvPr/>
        </p:nvGrpSpPr>
        <p:grpSpPr>
          <a:xfrm>
            <a:off x="2229271" y="3552825"/>
            <a:ext cx="2428875" cy="2428875"/>
            <a:chOff x="2229271" y="3552825"/>
            <a:chExt cx="2428875" cy="2428875"/>
          </a:xfrm>
        </p:grpSpPr>
        <p:sp>
          <p:nvSpPr>
            <p:cNvPr id="102" name="Line 46"/>
            <p:cNvSpPr>
              <a:spLocks noChangeShapeType="1"/>
            </p:cNvSpPr>
            <p:nvPr/>
          </p:nvSpPr>
          <p:spPr bwMode="auto">
            <a:xfrm>
              <a:off x="3970758" y="5907088"/>
              <a:ext cx="152400" cy="0"/>
            </a:xfrm>
            <a:prstGeom prst="line">
              <a:avLst/>
            </a:prstGeom>
            <a:noFill/>
            <a:ln w="38100">
              <a:solidFill>
                <a:schemeClr val="tx1"/>
              </a:solidFill>
              <a:round/>
              <a:headEnd/>
              <a:tailEnd/>
            </a:ln>
          </p:spPr>
          <p:txBody>
            <a:bodyPr anchor="ctr">
              <a:spAutoFit/>
            </a:bodyPr>
            <a:lstStyle/>
            <a:p>
              <a:endParaRPr lang="en-US"/>
            </a:p>
          </p:txBody>
        </p:sp>
        <p:grpSp>
          <p:nvGrpSpPr>
            <p:cNvPr id="5" name="Group 4"/>
            <p:cNvGrpSpPr/>
            <p:nvPr/>
          </p:nvGrpSpPr>
          <p:grpSpPr>
            <a:xfrm>
              <a:off x="2229271" y="3552825"/>
              <a:ext cx="2428875" cy="2428875"/>
              <a:chOff x="2229271" y="3552825"/>
              <a:chExt cx="2428875" cy="2428875"/>
            </a:xfrm>
          </p:grpSpPr>
          <p:sp>
            <p:nvSpPr>
              <p:cNvPr id="101" name="Line 45"/>
              <p:cNvSpPr>
                <a:spLocks noChangeShapeType="1"/>
              </p:cNvSpPr>
              <p:nvPr/>
            </p:nvSpPr>
            <p:spPr bwMode="auto">
              <a:xfrm>
                <a:off x="2751558" y="5907088"/>
                <a:ext cx="152400" cy="0"/>
              </a:xfrm>
              <a:prstGeom prst="line">
                <a:avLst/>
              </a:prstGeom>
              <a:noFill/>
              <a:ln w="38100">
                <a:solidFill>
                  <a:schemeClr val="tx1"/>
                </a:solidFill>
                <a:round/>
                <a:headEnd/>
                <a:tailEnd/>
              </a:ln>
            </p:spPr>
            <p:txBody>
              <a:bodyPr anchor="ctr">
                <a:spAutoFit/>
              </a:bodyPr>
              <a:lstStyle/>
              <a:p>
                <a:endParaRPr lang="en-US"/>
              </a:p>
            </p:txBody>
          </p:sp>
          <p:grpSp>
            <p:nvGrpSpPr>
              <p:cNvPr id="4" name="Group 3"/>
              <p:cNvGrpSpPr/>
              <p:nvPr/>
            </p:nvGrpSpPr>
            <p:grpSpPr>
              <a:xfrm>
                <a:off x="2229271" y="3552825"/>
                <a:ext cx="2428875" cy="2428875"/>
                <a:chOff x="2229271" y="3552825"/>
                <a:chExt cx="2428875" cy="2428875"/>
              </a:xfrm>
            </p:grpSpPr>
            <p:grpSp>
              <p:nvGrpSpPr>
                <p:cNvPr id="103" name="Group 47"/>
                <p:cNvGrpSpPr>
                  <a:grpSpLocks/>
                </p:cNvGrpSpPr>
                <p:nvPr/>
              </p:nvGrpSpPr>
              <p:grpSpPr bwMode="auto">
                <a:xfrm>
                  <a:off x="2827758" y="4916488"/>
                  <a:ext cx="1219200" cy="990600"/>
                  <a:chOff x="528" y="3168"/>
                  <a:chExt cx="768" cy="624"/>
                </a:xfrm>
              </p:grpSpPr>
              <p:sp>
                <p:nvSpPr>
                  <p:cNvPr id="104" name="Line 48"/>
                  <p:cNvSpPr>
                    <a:spLocks noChangeShapeType="1"/>
                  </p:cNvSpPr>
                  <p:nvPr/>
                </p:nvSpPr>
                <p:spPr bwMode="auto">
                  <a:xfrm flipV="1">
                    <a:off x="528" y="3168"/>
                    <a:ext cx="0" cy="624"/>
                  </a:xfrm>
                  <a:prstGeom prst="line">
                    <a:avLst/>
                  </a:prstGeom>
                  <a:noFill/>
                  <a:ln w="38100">
                    <a:solidFill>
                      <a:schemeClr val="tx1"/>
                    </a:solidFill>
                    <a:round/>
                    <a:headEnd/>
                    <a:tailEnd/>
                  </a:ln>
                </p:spPr>
                <p:txBody>
                  <a:bodyPr anchor="ctr">
                    <a:spAutoFit/>
                  </a:bodyPr>
                  <a:lstStyle/>
                  <a:p>
                    <a:endParaRPr lang="en-US"/>
                  </a:p>
                </p:txBody>
              </p:sp>
              <p:sp>
                <p:nvSpPr>
                  <p:cNvPr id="105" name="Line 49"/>
                  <p:cNvSpPr>
                    <a:spLocks noChangeShapeType="1"/>
                  </p:cNvSpPr>
                  <p:nvPr/>
                </p:nvSpPr>
                <p:spPr bwMode="auto">
                  <a:xfrm>
                    <a:off x="1296" y="3168"/>
                    <a:ext cx="0" cy="624"/>
                  </a:xfrm>
                  <a:prstGeom prst="line">
                    <a:avLst/>
                  </a:prstGeom>
                  <a:noFill/>
                  <a:ln w="38100">
                    <a:solidFill>
                      <a:schemeClr val="tx1"/>
                    </a:solidFill>
                    <a:round/>
                    <a:headEnd/>
                    <a:tailEnd/>
                  </a:ln>
                </p:spPr>
                <p:txBody>
                  <a:bodyPr anchor="ctr">
                    <a:spAutoFit/>
                  </a:bodyPr>
                  <a:lstStyle/>
                  <a:p>
                    <a:endParaRPr lang="en-US"/>
                  </a:p>
                </p:txBody>
              </p:sp>
              <p:sp>
                <p:nvSpPr>
                  <p:cNvPr id="106" name="Line 50"/>
                  <p:cNvSpPr>
                    <a:spLocks noChangeShapeType="1"/>
                  </p:cNvSpPr>
                  <p:nvPr/>
                </p:nvSpPr>
                <p:spPr bwMode="auto">
                  <a:xfrm>
                    <a:off x="528" y="3168"/>
                    <a:ext cx="768" cy="0"/>
                  </a:xfrm>
                  <a:prstGeom prst="line">
                    <a:avLst/>
                  </a:prstGeom>
                  <a:noFill/>
                  <a:ln w="38100">
                    <a:solidFill>
                      <a:schemeClr val="tx1"/>
                    </a:solidFill>
                    <a:round/>
                    <a:headEnd/>
                    <a:tailEnd/>
                  </a:ln>
                </p:spPr>
                <p:txBody>
                  <a:bodyPr anchor="ctr">
                    <a:spAutoFit/>
                  </a:bodyPr>
                  <a:lstStyle/>
                  <a:p>
                    <a:endParaRPr lang="en-US"/>
                  </a:p>
                </p:txBody>
              </p:sp>
              <p:sp>
                <p:nvSpPr>
                  <p:cNvPr id="107" name="Line 51"/>
                  <p:cNvSpPr>
                    <a:spLocks noChangeShapeType="1"/>
                  </p:cNvSpPr>
                  <p:nvPr/>
                </p:nvSpPr>
                <p:spPr bwMode="auto">
                  <a:xfrm flipV="1">
                    <a:off x="528" y="3168"/>
                    <a:ext cx="768" cy="624"/>
                  </a:xfrm>
                  <a:prstGeom prst="line">
                    <a:avLst/>
                  </a:prstGeom>
                  <a:noFill/>
                  <a:ln w="38100">
                    <a:solidFill>
                      <a:schemeClr val="tx1"/>
                    </a:solidFill>
                    <a:round/>
                    <a:headEnd/>
                    <a:tailEnd/>
                  </a:ln>
                </p:spPr>
                <p:txBody>
                  <a:bodyPr anchor="ctr">
                    <a:spAutoFit/>
                  </a:bodyPr>
                  <a:lstStyle/>
                  <a:p>
                    <a:endParaRPr lang="en-US"/>
                  </a:p>
                </p:txBody>
              </p:sp>
              <p:sp>
                <p:nvSpPr>
                  <p:cNvPr id="108" name="Line 52"/>
                  <p:cNvSpPr>
                    <a:spLocks noChangeShapeType="1"/>
                  </p:cNvSpPr>
                  <p:nvPr/>
                </p:nvSpPr>
                <p:spPr bwMode="auto">
                  <a:xfrm flipH="1" flipV="1">
                    <a:off x="528" y="3168"/>
                    <a:ext cx="768" cy="624"/>
                  </a:xfrm>
                  <a:prstGeom prst="line">
                    <a:avLst/>
                  </a:prstGeom>
                  <a:noFill/>
                  <a:ln w="38100">
                    <a:solidFill>
                      <a:schemeClr val="tx1"/>
                    </a:solidFill>
                    <a:round/>
                    <a:headEnd/>
                    <a:tailEnd/>
                  </a:ln>
                </p:spPr>
                <p:txBody>
                  <a:bodyPr anchor="ctr">
                    <a:spAutoFit/>
                  </a:bodyPr>
                  <a:lstStyle/>
                  <a:p>
                    <a:endParaRPr lang="en-US"/>
                  </a:p>
                </p:txBody>
              </p:sp>
            </p:grpSp>
            <p:grpSp>
              <p:nvGrpSpPr>
                <p:cNvPr id="109" name="Group 53"/>
                <p:cNvGrpSpPr>
                  <a:grpSpLocks/>
                </p:cNvGrpSpPr>
                <p:nvPr/>
              </p:nvGrpSpPr>
              <p:grpSpPr bwMode="auto">
                <a:xfrm>
                  <a:off x="2827758" y="3925888"/>
                  <a:ext cx="1219200" cy="990600"/>
                  <a:chOff x="528" y="3168"/>
                  <a:chExt cx="768" cy="624"/>
                </a:xfrm>
              </p:grpSpPr>
              <p:sp>
                <p:nvSpPr>
                  <p:cNvPr id="110" name="Line 54"/>
                  <p:cNvSpPr>
                    <a:spLocks noChangeShapeType="1"/>
                  </p:cNvSpPr>
                  <p:nvPr/>
                </p:nvSpPr>
                <p:spPr bwMode="auto">
                  <a:xfrm flipV="1">
                    <a:off x="528" y="3168"/>
                    <a:ext cx="0" cy="624"/>
                  </a:xfrm>
                  <a:prstGeom prst="line">
                    <a:avLst/>
                  </a:prstGeom>
                  <a:noFill/>
                  <a:ln w="38100">
                    <a:solidFill>
                      <a:schemeClr val="tx1"/>
                    </a:solidFill>
                    <a:round/>
                    <a:headEnd/>
                    <a:tailEnd/>
                  </a:ln>
                </p:spPr>
                <p:txBody>
                  <a:bodyPr anchor="ctr">
                    <a:spAutoFit/>
                  </a:bodyPr>
                  <a:lstStyle/>
                  <a:p>
                    <a:endParaRPr lang="en-US"/>
                  </a:p>
                </p:txBody>
              </p:sp>
              <p:sp>
                <p:nvSpPr>
                  <p:cNvPr id="111" name="Line 55"/>
                  <p:cNvSpPr>
                    <a:spLocks noChangeShapeType="1"/>
                  </p:cNvSpPr>
                  <p:nvPr/>
                </p:nvSpPr>
                <p:spPr bwMode="auto">
                  <a:xfrm>
                    <a:off x="1296" y="3168"/>
                    <a:ext cx="0" cy="624"/>
                  </a:xfrm>
                  <a:prstGeom prst="line">
                    <a:avLst/>
                  </a:prstGeom>
                  <a:noFill/>
                  <a:ln w="38100">
                    <a:solidFill>
                      <a:schemeClr val="tx1"/>
                    </a:solidFill>
                    <a:round/>
                    <a:headEnd/>
                    <a:tailEnd/>
                  </a:ln>
                </p:spPr>
                <p:txBody>
                  <a:bodyPr anchor="ctr">
                    <a:spAutoFit/>
                  </a:bodyPr>
                  <a:lstStyle/>
                  <a:p>
                    <a:endParaRPr lang="en-US"/>
                  </a:p>
                </p:txBody>
              </p:sp>
              <p:sp>
                <p:nvSpPr>
                  <p:cNvPr id="112" name="Line 56"/>
                  <p:cNvSpPr>
                    <a:spLocks noChangeShapeType="1"/>
                  </p:cNvSpPr>
                  <p:nvPr/>
                </p:nvSpPr>
                <p:spPr bwMode="auto">
                  <a:xfrm>
                    <a:off x="528" y="3168"/>
                    <a:ext cx="768" cy="0"/>
                  </a:xfrm>
                  <a:prstGeom prst="line">
                    <a:avLst/>
                  </a:prstGeom>
                  <a:noFill/>
                  <a:ln w="38100">
                    <a:solidFill>
                      <a:schemeClr val="tx1"/>
                    </a:solidFill>
                    <a:round/>
                    <a:headEnd/>
                    <a:tailEnd/>
                  </a:ln>
                </p:spPr>
                <p:txBody>
                  <a:bodyPr anchor="ctr">
                    <a:spAutoFit/>
                  </a:bodyPr>
                  <a:lstStyle/>
                  <a:p>
                    <a:endParaRPr lang="en-US"/>
                  </a:p>
                </p:txBody>
              </p:sp>
              <p:sp>
                <p:nvSpPr>
                  <p:cNvPr id="113" name="Line 57"/>
                  <p:cNvSpPr>
                    <a:spLocks noChangeShapeType="1"/>
                  </p:cNvSpPr>
                  <p:nvPr/>
                </p:nvSpPr>
                <p:spPr bwMode="auto">
                  <a:xfrm flipV="1">
                    <a:off x="528" y="3168"/>
                    <a:ext cx="768" cy="624"/>
                  </a:xfrm>
                  <a:prstGeom prst="line">
                    <a:avLst/>
                  </a:prstGeom>
                  <a:noFill/>
                  <a:ln w="38100">
                    <a:solidFill>
                      <a:schemeClr val="tx1"/>
                    </a:solidFill>
                    <a:round/>
                    <a:headEnd/>
                    <a:tailEnd/>
                  </a:ln>
                </p:spPr>
                <p:txBody>
                  <a:bodyPr anchor="ctr">
                    <a:spAutoFit/>
                  </a:bodyPr>
                  <a:lstStyle/>
                  <a:p>
                    <a:endParaRPr lang="en-US"/>
                  </a:p>
                </p:txBody>
              </p:sp>
              <p:sp>
                <p:nvSpPr>
                  <p:cNvPr id="114" name="Line 58"/>
                  <p:cNvSpPr>
                    <a:spLocks noChangeShapeType="1"/>
                  </p:cNvSpPr>
                  <p:nvPr/>
                </p:nvSpPr>
                <p:spPr bwMode="auto">
                  <a:xfrm flipH="1" flipV="1">
                    <a:off x="528" y="3168"/>
                    <a:ext cx="768" cy="624"/>
                  </a:xfrm>
                  <a:prstGeom prst="line">
                    <a:avLst/>
                  </a:prstGeom>
                  <a:noFill/>
                  <a:ln w="38100">
                    <a:solidFill>
                      <a:schemeClr val="tx1"/>
                    </a:solidFill>
                    <a:round/>
                    <a:headEnd/>
                    <a:tailEnd/>
                  </a:ln>
                </p:spPr>
                <p:txBody>
                  <a:bodyPr anchor="ctr">
                    <a:spAutoFit/>
                  </a:bodyPr>
                  <a:lstStyle/>
                  <a:p>
                    <a:endParaRPr lang="en-US"/>
                  </a:p>
                </p:txBody>
              </p:sp>
            </p:grpSp>
            <p:grpSp>
              <p:nvGrpSpPr>
                <p:cNvPr id="193" name="Group 99"/>
                <p:cNvGrpSpPr>
                  <a:grpSpLocks/>
                </p:cNvGrpSpPr>
                <p:nvPr/>
              </p:nvGrpSpPr>
              <p:grpSpPr bwMode="auto">
                <a:xfrm>
                  <a:off x="2229271" y="3552825"/>
                  <a:ext cx="2428875" cy="2428875"/>
                  <a:chOff x="1111" y="2495"/>
                  <a:chExt cx="1530" cy="1530"/>
                </a:xfrm>
              </p:grpSpPr>
              <p:sp>
                <p:nvSpPr>
                  <p:cNvPr id="194" name="Oval 97"/>
                  <p:cNvSpPr>
                    <a:spLocks noChangeArrowheads="1"/>
                  </p:cNvSpPr>
                  <p:nvPr/>
                </p:nvSpPr>
                <p:spPr bwMode="auto">
                  <a:xfrm>
                    <a:off x="1111" y="2495"/>
                    <a:ext cx="1530" cy="1530"/>
                  </a:xfrm>
                  <a:prstGeom prst="ellipse">
                    <a:avLst/>
                  </a:prstGeom>
                  <a:noFill/>
                  <a:ln w="53975" algn="ctr">
                    <a:solidFill>
                      <a:srgbClr val="FF0000"/>
                    </a:solidFill>
                    <a:round/>
                    <a:headEnd/>
                    <a:tailEnd/>
                  </a:ln>
                </p:spPr>
                <p:txBody>
                  <a:bodyPr wrap="none" anchor="ctr">
                    <a:spAutoFit/>
                  </a:bodyPr>
                  <a:lstStyle/>
                  <a:p>
                    <a:endParaRPr lang="en-US"/>
                  </a:p>
                </p:txBody>
              </p:sp>
              <p:sp>
                <p:nvSpPr>
                  <p:cNvPr id="195" name="Line 98"/>
                  <p:cNvSpPr>
                    <a:spLocks noChangeShapeType="1"/>
                  </p:cNvSpPr>
                  <p:nvPr/>
                </p:nvSpPr>
                <p:spPr bwMode="auto">
                  <a:xfrm>
                    <a:off x="1302" y="2734"/>
                    <a:ext cx="1100" cy="1100"/>
                  </a:xfrm>
                  <a:prstGeom prst="line">
                    <a:avLst/>
                  </a:prstGeom>
                  <a:noFill/>
                  <a:ln w="53975">
                    <a:solidFill>
                      <a:srgbClr val="FF0000"/>
                    </a:solidFill>
                    <a:round/>
                    <a:headEnd/>
                    <a:tailEnd/>
                  </a:ln>
                </p:spPr>
                <p:txBody>
                  <a:bodyPr anchor="ctr">
                    <a:spAutoFit/>
                  </a:bodyPr>
                  <a:lstStyle/>
                  <a:p>
                    <a:endParaRPr lang="en-US"/>
                  </a:p>
                </p:txBody>
              </p:sp>
            </p:grpSp>
          </p:grpSp>
        </p:grpSp>
      </p:grpSp>
      <p:sp>
        <p:nvSpPr>
          <p:cNvPr id="117" name="Text Box 73"/>
          <p:cNvSpPr txBox="1">
            <a:spLocks noChangeArrowheads="1"/>
          </p:cNvSpPr>
          <p:nvPr/>
        </p:nvSpPr>
        <p:spPr bwMode="auto">
          <a:xfrm>
            <a:off x="6332958" y="3163888"/>
            <a:ext cx="2514600" cy="396875"/>
          </a:xfrm>
          <a:prstGeom prst="rect">
            <a:avLst/>
          </a:prstGeom>
          <a:noFill/>
          <a:ln w="38100" algn="ctr">
            <a:noFill/>
            <a:miter lim="800000"/>
            <a:headEnd/>
            <a:tailEnd/>
          </a:ln>
        </p:spPr>
        <p:txBody>
          <a:bodyPr>
            <a:spAutoFit/>
          </a:bodyPr>
          <a:lstStyle/>
          <a:p>
            <a:r>
              <a:rPr lang="en-US" sz="2000" dirty="0">
                <a:solidFill>
                  <a:schemeClr val="tx2"/>
                </a:solidFill>
              </a:rPr>
              <a:t>V- Bracing</a:t>
            </a:r>
          </a:p>
        </p:txBody>
      </p:sp>
      <p:grpSp>
        <p:nvGrpSpPr>
          <p:cNvPr id="154" name="Group 90" title="V-Bracing"/>
          <p:cNvGrpSpPr>
            <a:grpSpLocks/>
          </p:cNvGrpSpPr>
          <p:nvPr/>
        </p:nvGrpSpPr>
        <p:grpSpPr bwMode="auto">
          <a:xfrm>
            <a:off x="6866358" y="1106488"/>
            <a:ext cx="1371600" cy="1985962"/>
            <a:chOff x="4032" y="912"/>
            <a:chExt cx="864" cy="1251"/>
          </a:xfrm>
        </p:grpSpPr>
        <p:grpSp>
          <p:nvGrpSpPr>
            <p:cNvPr id="155" name="Group 31"/>
            <p:cNvGrpSpPr>
              <a:grpSpLocks/>
            </p:cNvGrpSpPr>
            <p:nvPr/>
          </p:nvGrpSpPr>
          <p:grpSpPr bwMode="auto">
            <a:xfrm>
              <a:off x="4080" y="1536"/>
              <a:ext cx="768" cy="624"/>
              <a:chOff x="3216" y="1536"/>
              <a:chExt cx="768" cy="624"/>
            </a:xfrm>
          </p:grpSpPr>
          <p:sp>
            <p:nvSpPr>
              <p:cNvPr id="169" name="Line 32"/>
              <p:cNvSpPr>
                <a:spLocks noChangeShapeType="1"/>
              </p:cNvSpPr>
              <p:nvPr/>
            </p:nvSpPr>
            <p:spPr bwMode="auto">
              <a:xfrm flipV="1">
                <a:off x="3216" y="1536"/>
                <a:ext cx="0" cy="624"/>
              </a:xfrm>
              <a:prstGeom prst="line">
                <a:avLst/>
              </a:prstGeom>
              <a:noFill/>
              <a:ln w="38100">
                <a:solidFill>
                  <a:schemeClr val="tx1"/>
                </a:solidFill>
                <a:round/>
                <a:headEnd/>
                <a:tailEnd/>
              </a:ln>
            </p:spPr>
            <p:txBody>
              <a:bodyPr anchor="ctr">
                <a:spAutoFit/>
              </a:bodyPr>
              <a:lstStyle/>
              <a:p>
                <a:endParaRPr lang="en-US"/>
              </a:p>
            </p:txBody>
          </p:sp>
          <p:sp>
            <p:nvSpPr>
              <p:cNvPr id="170" name="Line 33"/>
              <p:cNvSpPr>
                <a:spLocks noChangeShapeType="1"/>
              </p:cNvSpPr>
              <p:nvPr/>
            </p:nvSpPr>
            <p:spPr bwMode="auto">
              <a:xfrm>
                <a:off x="3984" y="1536"/>
                <a:ext cx="0" cy="624"/>
              </a:xfrm>
              <a:prstGeom prst="line">
                <a:avLst/>
              </a:prstGeom>
              <a:noFill/>
              <a:ln w="38100">
                <a:solidFill>
                  <a:schemeClr val="tx1"/>
                </a:solidFill>
                <a:round/>
                <a:headEnd/>
                <a:tailEnd/>
              </a:ln>
            </p:spPr>
            <p:txBody>
              <a:bodyPr anchor="ctr">
                <a:spAutoFit/>
              </a:bodyPr>
              <a:lstStyle/>
              <a:p>
                <a:endParaRPr lang="en-US"/>
              </a:p>
            </p:txBody>
          </p:sp>
          <p:sp>
            <p:nvSpPr>
              <p:cNvPr id="171" name="Line 34"/>
              <p:cNvSpPr>
                <a:spLocks noChangeShapeType="1"/>
              </p:cNvSpPr>
              <p:nvPr/>
            </p:nvSpPr>
            <p:spPr bwMode="auto">
              <a:xfrm>
                <a:off x="3216" y="1536"/>
                <a:ext cx="768" cy="0"/>
              </a:xfrm>
              <a:prstGeom prst="line">
                <a:avLst/>
              </a:prstGeom>
              <a:noFill/>
              <a:ln w="38100">
                <a:solidFill>
                  <a:schemeClr val="tx1"/>
                </a:solidFill>
                <a:round/>
                <a:headEnd/>
                <a:tailEnd/>
              </a:ln>
            </p:spPr>
            <p:txBody>
              <a:bodyPr anchor="ctr">
                <a:spAutoFit/>
              </a:bodyPr>
              <a:lstStyle/>
              <a:p>
                <a:endParaRPr lang="en-US"/>
              </a:p>
            </p:txBody>
          </p:sp>
          <p:sp>
            <p:nvSpPr>
              <p:cNvPr id="172" name="Line 35"/>
              <p:cNvSpPr>
                <a:spLocks noChangeShapeType="1"/>
              </p:cNvSpPr>
              <p:nvPr/>
            </p:nvSpPr>
            <p:spPr bwMode="auto">
              <a:xfrm flipV="1">
                <a:off x="3600" y="1536"/>
                <a:ext cx="384" cy="624"/>
              </a:xfrm>
              <a:prstGeom prst="line">
                <a:avLst/>
              </a:prstGeom>
              <a:noFill/>
              <a:ln w="38100">
                <a:solidFill>
                  <a:schemeClr val="tx1"/>
                </a:solidFill>
                <a:round/>
                <a:headEnd/>
                <a:tailEnd/>
              </a:ln>
            </p:spPr>
            <p:txBody>
              <a:bodyPr anchor="ctr">
                <a:spAutoFit/>
              </a:bodyPr>
              <a:lstStyle/>
              <a:p>
                <a:endParaRPr lang="en-US"/>
              </a:p>
            </p:txBody>
          </p:sp>
          <p:sp>
            <p:nvSpPr>
              <p:cNvPr id="173" name="Line 36"/>
              <p:cNvSpPr>
                <a:spLocks noChangeShapeType="1"/>
              </p:cNvSpPr>
              <p:nvPr/>
            </p:nvSpPr>
            <p:spPr bwMode="auto">
              <a:xfrm flipH="1" flipV="1">
                <a:off x="3216" y="1536"/>
                <a:ext cx="384" cy="624"/>
              </a:xfrm>
              <a:prstGeom prst="line">
                <a:avLst/>
              </a:prstGeom>
              <a:noFill/>
              <a:ln w="38100">
                <a:solidFill>
                  <a:schemeClr val="tx1"/>
                </a:solidFill>
                <a:round/>
                <a:headEnd/>
                <a:tailEnd/>
              </a:ln>
            </p:spPr>
            <p:txBody>
              <a:bodyPr anchor="ctr">
                <a:spAutoFit/>
              </a:bodyPr>
              <a:lstStyle/>
              <a:p>
                <a:endParaRPr lang="en-US"/>
              </a:p>
            </p:txBody>
          </p:sp>
        </p:grpSp>
        <p:grpSp>
          <p:nvGrpSpPr>
            <p:cNvPr id="156" name="Group 37"/>
            <p:cNvGrpSpPr>
              <a:grpSpLocks/>
            </p:cNvGrpSpPr>
            <p:nvPr/>
          </p:nvGrpSpPr>
          <p:grpSpPr bwMode="auto">
            <a:xfrm>
              <a:off x="4080" y="912"/>
              <a:ext cx="768" cy="624"/>
              <a:chOff x="3216" y="1536"/>
              <a:chExt cx="768" cy="624"/>
            </a:xfrm>
          </p:grpSpPr>
          <p:sp>
            <p:nvSpPr>
              <p:cNvPr id="164" name="Line 38"/>
              <p:cNvSpPr>
                <a:spLocks noChangeShapeType="1"/>
              </p:cNvSpPr>
              <p:nvPr/>
            </p:nvSpPr>
            <p:spPr bwMode="auto">
              <a:xfrm flipV="1">
                <a:off x="3216" y="1536"/>
                <a:ext cx="0" cy="624"/>
              </a:xfrm>
              <a:prstGeom prst="line">
                <a:avLst/>
              </a:prstGeom>
              <a:noFill/>
              <a:ln w="38100">
                <a:solidFill>
                  <a:schemeClr val="tx1"/>
                </a:solidFill>
                <a:round/>
                <a:headEnd/>
                <a:tailEnd/>
              </a:ln>
            </p:spPr>
            <p:txBody>
              <a:bodyPr anchor="ctr">
                <a:spAutoFit/>
              </a:bodyPr>
              <a:lstStyle/>
              <a:p>
                <a:endParaRPr lang="en-US"/>
              </a:p>
            </p:txBody>
          </p:sp>
          <p:sp>
            <p:nvSpPr>
              <p:cNvPr id="165" name="Line 39"/>
              <p:cNvSpPr>
                <a:spLocks noChangeShapeType="1"/>
              </p:cNvSpPr>
              <p:nvPr/>
            </p:nvSpPr>
            <p:spPr bwMode="auto">
              <a:xfrm>
                <a:off x="3984" y="1536"/>
                <a:ext cx="0" cy="624"/>
              </a:xfrm>
              <a:prstGeom prst="line">
                <a:avLst/>
              </a:prstGeom>
              <a:noFill/>
              <a:ln w="38100">
                <a:solidFill>
                  <a:schemeClr val="tx1"/>
                </a:solidFill>
                <a:round/>
                <a:headEnd/>
                <a:tailEnd/>
              </a:ln>
            </p:spPr>
            <p:txBody>
              <a:bodyPr anchor="ctr">
                <a:spAutoFit/>
              </a:bodyPr>
              <a:lstStyle/>
              <a:p>
                <a:endParaRPr lang="en-US"/>
              </a:p>
            </p:txBody>
          </p:sp>
          <p:sp>
            <p:nvSpPr>
              <p:cNvPr id="166" name="Line 40"/>
              <p:cNvSpPr>
                <a:spLocks noChangeShapeType="1"/>
              </p:cNvSpPr>
              <p:nvPr/>
            </p:nvSpPr>
            <p:spPr bwMode="auto">
              <a:xfrm>
                <a:off x="3216" y="1536"/>
                <a:ext cx="768" cy="0"/>
              </a:xfrm>
              <a:prstGeom prst="line">
                <a:avLst/>
              </a:prstGeom>
              <a:noFill/>
              <a:ln w="38100">
                <a:solidFill>
                  <a:schemeClr val="tx1"/>
                </a:solidFill>
                <a:round/>
                <a:headEnd/>
                <a:tailEnd/>
              </a:ln>
            </p:spPr>
            <p:txBody>
              <a:bodyPr anchor="ctr">
                <a:spAutoFit/>
              </a:bodyPr>
              <a:lstStyle/>
              <a:p>
                <a:endParaRPr lang="en-US"/>
              </a:p>
            </p:txBody>
          </p:sp>
          <p:sp>
            <p:nvSpPr>
              <p:cNvPr id="167" name="Line 41"/>
              <p:cNvSpPr>
                <a:spLocks noChangeShapeType="1"/>
              </p:cNvSpPr>
              <p:nvPr/>
            </p:nvSpPr>
            <p:spPr bwMode="auto">
              <a:xfrm flipV="1">
                <a:off x="3600" y="1536"/>
                <a:ext cx="384" cy="624"/>
              </a:xfrm>
              <a:prstGeom prst="line">
                <a:avLst/>
              </a:prstGeom>
              <a:noFill/>
              <a:ln w="38100">
                <a:solidFill>
                  <a:schemeClr val="tx1"/>
                </a:solidFill>
                <a:round/>
                <a:headEnd/>
                <a:tailEnd/>
              </a:ln>
            </p:spPr>
            <p:txBody>
              <a:bodyPr anchor="ctr">
                <a:spAutoFit/>
              </a:bodyPr>
              <a:lstStyle/>
              <a:p>
                <a:endParaRPr lang="en-US"/>
              </a:p>
            </p:txBody>
          </p:sp>
          <p:sp>
            <p:nvSpPr>
              <p:cNvPr id="168" name="Line 42"/>
              <p:cNvSpPr>
                <a:spLocks noChangeShapeType="1"/>
              </p:cNvSpPr>
              <p:nvPr/>
            </p:nvSpPr>
            <p:spPr bwMode="auto">
              <a:xfrm flipH="1" flipV="1">
                <a:off x="3216" y="1536"/>
                <a:ext cx="384" cy="624"/>
              </a:xfrm>
              <a:prstGeom prst="line">
                <a:avLst/>
              </a:prstGeom>
              <a:noFill/>
              <a:ln w="38100">
                <a:solidFill>
                  <a:schemeClr val="tx1"/>
                </a:solidFill>
                <a:round/>
                <a:headEnd/>
                <a:tailEnd/>
              </a:ln>
            </p:spPr>
            <p:txBody>
              <a:bodyPr anchor="ctr">
                <a:spAutoFit/>
              </a:bodyPr>
              <a:lstStyle/>
              <a:p>
                <a:endParaRPr lang="en-US"/>
              </a:p>
            </p:txBody>
          </p:sp>
        </p:grpSp>
        <p:sp>
          <p:nvSpPr>
            <p:cNvPr id="157" name="Line 43"/>
            <p:cNvSpPr>
              <a:spLocks noChangeShapeType="1"/>
            </p:cNvSpPr>
            <p:nvPr/>
          </p:nvSpPr>
          <p:spPr bwMode="auto">
            <a:xfrm>
              <a:off x="4032" y="2163"/>
              <a:ext cx="96" cy="0"/>
            </a:xfrm>
            <a:prstGeom prst="line">
              <a:avLst/>
            </a:prstGeom>
            <a:noFill/>
            <a:ln w="38100">
              <a:solidFill>
                <a:schemeClr val="tx1"/>
              </a:solidFill>
              <a:round/>
              <a:headEnd/>
              <a:tailEnd/>
            </a:ln>
          </p:spPr>
          <p:txBody>
            <a:bodyPr anchor="ctr">
              <a:spAutoFit/>
            </a:bodyPr>
            <a:lstStyle/>
            <a:p>
              <a:endParaRPr lang="en-US"/>
            </a:p>
          </p:txBody>
        </p:sp>
        <p:sp>
          <p:nvSpPr>
            <p:cNvPr id="158" name="Line 44"/>
            <p:cNvSpPr>
              <a:spLocks noChangeShapeType="1"/>
            </p:cNvSpPr>
            <p:nvPr/>
          </p:nvSpPr>
          <p:spPr bwMode="auto">
            <a:xfrm>
              <a:off x="4800" y="2163"/>
              <a:ext cx="96" cy="0"/>
            </a:xfrm>
            <a:prstGeom prst="line">
              <a:avLst/>
            </a:prstGeom>
            <a:noFill/>
            <a:ln w="38100">
              <a:solidFill>
                <a:schemeClr val="tx1"/>
              </a:solidFill>
              <a:round/>
              <a:headEnd/>
              <a:tailEnd/>
            </a:ln>
          </p:spPr>
          <p:txBody>
            <a:bodyPr anchor="ctr">
              <a:spAutoFit/>
            </a:bodyPr>
            <a:lstStyle/>
            <a:p>
              <a:endParaRPr lang="en-US"/>
            </a:p>
          </p:txBody>
        </p:sp>
        <p:sp>
          <p:nvSpPr>
            <p:cNvPr id="159" name="Line 76"/>
            <p:cNvSpPr>
              <a:spLocks noChangeShapeType="1"/>
            </p:cNvSpPr>
            <p:nvPr/>
          </p:nvSpPr>
          <p:spPr bwMode="auto">
            <a:xfrm>
              <a:off x="4419" y="2160"/>
              <a:ext cx="96" cy="0"/>
            </a:xfrm>
            <a:prstGeom prst="line">
              <a:avLst/>
            </a:prstGeom>
            <a:noFill/>
            <a:ln w="38100">
              <a:solidFill>
                <a:schemeClr val="tx1"/>
              </a:solidFill>
              <a:round/>
              <a:headEnd/>
              <a:tailEnd/>
            </a:ln>
          </p:spPr>
          <p:txBody>
            <a:bodyPr anchor="ctr">
              <a:spAutoFit/>
            </a:bodyPr>
            <a:lstStyle/>
            <a:p>
              <a:endParaRPr lang="en-US"/>
            </a:p>
          </p:txBody>
        </p:sp>
        <p:sp>
          <p:nvSpPr>
            <p:cNvPr id="160" name="Rectangle 84"/>
            <p:cNvSpPr>
              <a:spLocks noChangeArrowheads="1"/>
            </p:cNvSpPr>
            <p:nvPr/>
          </p:nvSpPr>
          <p:spPr bwMode="auto">
            <a:xfrm rot="3480000" flipH="1">
              <a:off x="4017" y="1824"/>
              <a:ext cx="516" cy="68"/>
            </a:xfrm>
            <a:prstGeom prst="rect">
              <a:avLst/>
            </a:prstGeom>
            <a:gradFill rotWithShape="1">
              <a:gsLst>
                <a:gs pos="0">
                  <a:srgbClr val="C0C0C0"/>
                </a:gs>
                <a:gs pos="50000">
                  <a:srgbClr val="595959"/>
                </a:gs>
                <a:gs pos="100000">
                  <a:srgbClr val="C0C0C0"/>
                </a:gs>
              </a:gsLst>
              <a:lin ang="5400000" scaled="1"/>
            </a:gradFill>
            <a:ln w="9525" algn="ctr">
              <a:solidFill>
                <a:schemeClr val="bg2"/>
              </a:solidFill>
              <a:miter lim="800000"/>
              <a:headEnd/>
              <a:tailEnd/>
            </a:ln>
          </p:spPr>
          <p:txBody>
            <a:bodyPr anchor="ctr">
              <a:spAutoFit/>
            </a:bodyPr>
            <a:lstStyle/>
            <a:p>
              <a:endParaRPr lang="en-US"/>
            </a:p>
          </p:txBody>
        </p:sp>
        <p:sp>
          <p:nvSpPr>
            <p:cNvPr id="161" name="Rectangle 87"/>
            <p:cNvSpPr>
              <a:spLocks noChangeArrowheads="1"/>
            </p:cNvSpPr>
            <p:nvPr/>
          </p:nvSpPr>
          <p:spPr bwMode="auto">
            <a:xfrm rot="-3480000">
              <a:off x="4391" y="1824"/>
              <a:ext cx="516" cy="68"/>
            </a:xfrm>
            <a:prstGeom prst="rect">
              <a:avLst/>
            </a:prstGeom>
            <a:gradFill rotWithShape="1">
              <a:gsLst>
                <a:gs pos="0">
                  <a:srgbClr val="C0C0C0"/>
                </a:gs>
                <a:gs pos="50000">
                  <a:srgbClr val="595959"/>
                </a:gs>
                <a:gs pos="100000">
                  <a:srgbClr val="C0C0C0"/>
                </a:gs>
              </a:gsLst>
              <a:lin ang="5400000" scaled="1"/>
            </a:gradFill>
            <a:ln w="9525" algn="ctr">
              <a:solidFill>
                <a:schemeClr val="bg2"/>
              </a:solidFill>
              <a:miter lim="800000"/>
              <a:headEnd/>
              <a:tailEnd/>
            </a:ln>
          </p:spPr>
          <p:txBody>
            <a:bodyPr anchor="ctr">
              <a:spAutoFit/>
            </a:bodyPr>
            <a:lstStyle/>
            <a:p>
              <a:endParaRPr lang="en-US"/>
            </a:p>
          </p:txBody>
        </p:sp>
        <p:sp>
          <p:nvSpPr>
            <p:cNvPr id="162" name="Rectangle 88"/>
            <p:cNvSpPr>
              <a:spLocks noChangeArrowheads="1"/>
            </p:cNvSpPr>
            <p:nvPr/>
          </p:nvSpPr>
          <p:spPr bwMode="auto">
            <a:xfrm rot="3480000" flipH="1">
              <a:off x="4017" y="1197"/>
              <a:ext cx="516" cy="68"/>
            </a:xfrm>
            <a:prstGeom prst="rect">
              <a:avLst/>
            </a:prstGeom>
            <a:gradFill rotWithShape="1">
              <a:gsLst>
                <a:gs pos="0">
                  <a:srgbClr val="C0C0C0"/>
                </a:gs>
                <a:gs pos="50000">
                  <a:srgbClr val="595959"/>
                </a:gs>
                <a:gs pos="100000">
                  <a:srgbClr val="C0C0C0"/>
                </a:gs>
              </a:gsLst>
              <a:lin ang="5400000" scaled="1"/>
            </a:gradFill>
            <a:ln w="9525" algn="ctr">
              <a:solidFill>
                <a:schemeClr val="bg2"/>
              </a:solidFill>
              <a:miter lim="800000"/>
              <a:headEnd/>
              <a:tailEnd/>
            </a:ln>
          </p:spPr>
          <p:txBody>
            <a:bodyPr anchor="ctr">
              <a:spAutoFit/>
            </a:bodyPr>
            <a:lstStyle/>
            <a:p>
              <a:endParaRPr lang="en-US"/>
            </a:p>
          </p:txBody>
        </p:sp>
        <p:sp>
          <p:nvSpPr>
            <p:cNvPr id="163" name="Rectangle 89"/>
            <p:cNvSpPr>
              <a:spLocks noChangeArrowheads="1"/>
            </p:cNvSpPr>
            <p:nvPr/>
          </p:nvSpPr>
          <p:spPr bwMode="auto">
            <a:xfrm rot="-3480000">
              <a:off x="4391" y="1197"/>
              <a:ext cx="516" cy="68"/>
            </a:xfrm>
            <a:prstGeom prst="rect">
              <a:avLst/>
            </a:prstGeom>
            <a:gradFill rotWithShape="1">
              <a:gsLst>
                <a:gs pos="0">
                  <a:srgbClr val="C0C0C0"/>
                </a:gs>
                <a:gs pos="50000">
                  <a:srgbClr val="595959"/>
                </a:gs>
                <a:gs pos="100000">
                  <a:srgbClr val="C0C0C0"/>
                </a:gs>
              </a:gsLst>
              <a:lin ang="5400000" scaled="1"/>
            </a:gradFill>
            <a:ln w="9525" algn="ctr">
              <a:solidFill>
                <a:schemeClr val="bg2"/>
              </a:solidFill>
              <a:miter lim="800000"/>
              <a:headEnd/>
              <a:tailEnd/>
            </a:ln>
          </p:spPr>
          <p:txBody>
            <a:bodyPr anchor="ctr">
              <a:spAutoFit/>
            </a:bodyPr>
            <a:lstStyle/>
            <a:p>
              <a:endParaRPr lang="en-US"/>
            </a:p>
          </p:txBody>
        </p:sp>
      </p:grpSp>
      <p:sp>
        <p:nvSpPr>
          <p:cNvPr id="118" name="Text Box 74"/>
          <p:cNvSpPr txBox="1">
            <a:spLocks noChangeArrowheads="1"/>
          </p:cNvSpPr>
          <p:nvPr/>
        </p:nvSpPr>
        <p:spPr bwMode="auto">
          <a:xfrm>
            <a:off x="2218158" y="5935663"/>
            <a:ext cx="2514600" cy="396875"/>
          </a:xfrm>
          <a:prstGeom prst="rect">
            <a:avLst/>
          </a:prstGeom>
          <a:noFill/>
          <a:ln w="38100" algn="ctr">
            <a:noFill/>
            <a:miter lim="800000"/>
            <a:headEnd/>
            <a:tailEnd/>
          </a:ln>
        </p:spPr>
        <p:txBody>
          <a:bodyPr>
            <a:spAutoFit/>
          </a:bodyPr>
          <a:lstStyle/>
          <a:p>
            <a:r>
              <a:rPr lang="en-US" sz="2000" dirty="0">
                <a:solidFill>
                  <a:schemeClr val="tx2"/>
                </a:solidFill>
              </a:rPr>
              <a:t>X- Bracing</a:t>
            </a:r>
          </a:p>
        </p:txBody>
      </p:sp>
      <p:grpSp>
        <p:nvGrpSpPr>
          <p:cNvPr id="135" name="Group 85" title="Inverted V-Bracing"/>
          <p:cNvGrpSpPr>
            <a:grpSpLocks/>
          </p:cNvGrpSpPr>
          <p:nvPr/>
        </p:nvGrpSpPr>
        <p:grpSpPr bwMode="auto">
          <a:xfrm>
            <a:off x="4046958" y="1106488"/>
            <a:ext cx="1371600" cy="1981200"/>
            <a:chOff x="2256" y="912"/>
            <a:chExt cx="864" cy="1248"/>
          </a:xfrm>
        </p:grpSpPr>
        <p:grpSp>
          <p:nvGrpSpPr>
            <p:cNvPr id="136" name="Group 17"/>
            <p:cNvGrpSpPr>
              <a:grpSpLocks/>
            </p:cNvGrpSpPr>
            <p:nvPr/>
          </p:nvGrpSpPr>
          <p:grpSpPr bwMode="auto">
            <a:xfrm>
              <a:off x="2304" y="1536"/>
              <a:ext cx="768" cy="624"/>
              <a:chOff x="1728" y="1536"/>
              <a:chExt cx="768" cy="624"/>
            </a:xfrm>
          </p:grpSpPr>
          <p:sp>
            <p:nvSpPr>
              <p:cNvPr id="149" name="Line 18"/>
              <p:cNvSpPr>
                <a:spLocks noChangeShapeType="1"/>
              </p:cNvSpPr>
              <p:nvPr/>
            </p:nvSpPr>
            <p:spPr bwMode="auto">
              <a:xfrm flipV="1">
                <a:off x="1728" y="1536"/>
                <a:ext cx="0" cy="624"/>
              </a:xfrm>
              <a:prstGeom prst="line">
                <a:avLst/>
              </a:prstGeom>
              <a:noFill/>
              <a:ln w="38100">
                <a:solidFill>
                  <a:schemeClr val="tx1"/>
                </a:solidFill>
                <a:round/>
                <a:headEnd/>
                <a:tailEnd/>
              </a:ln>
            </p:spPr>
            <p:txBody>
              <a:bodyPr anchor="ctr">
                <a:spAutoFit/>
              </a:bodyPr>
              <a:lstStyle/>
              <a:p>
                <a:endParaRPr lang="en-US"/>
              </a:p>
            </p:txBody>
          </p:sp>
          <p:sp>
            <p:nvSpPr>
              <p:cNvPr id="150" name="Line 19"/>
              <p:cNvSpPr>
                <a:spLocks noChangeShapeType="1"/>
              </p:cNvSpPr>
              <p:nvPr/>
            </p:nvSpPr>
            <p:spPr bwMode="auto">
              <a:xfrm>
                <a:off x="2496" y="1536"/>
                <a:ext cx="0" cy="624"/>
              </a:xfrm>
              <a:prstGeom prst="line">
                <a:avLst/>
              </a:prstGeom>
              <a:noFill/>
              <a:ln w="38100">
                <a:solidFill>
                  <a:schemeClr val="tx1"/>
                </a:solidFill>
                <a:round/>
                <a:headEnd/>
                <a:tailEnd/>
              </a:ln>
            </p:spPr>
            <p:txBody>
              <a:bodyPr anchor="ctr">
                <a:spAutoFit/>
              </a:bodyPr>
              <a:lstStyle/>
              <a:p>
                <a:endParaRPr lang="en-US"/>
              </a:p>
            </p:txBody>
          </p:sp>
          <p:sp>
            <p:nvSpPr>
              <p:cNvPr id="151" name="Line 20"/>
              <p:cNvSpPr>
                <a:spLocks noChangeShapeType="1"/>
              </p:cNvSpPr>
              <p:nvPr/>
            </p:nvSpPr>
            <p:spPr bwMode="auto">
              <a:xfrm>
                <a:off x="1728" y="1536"/>
                <a:ext cx="768" cy="0"/>
              </a:xfrm>
              <a:prstGeom prst="line">
                <a:avLst/>
              </a:prstGeom>
              <a:noFill/>
              <a:ln w="38100">
                <a:solidFill>
                  <a:schemeClr val="tx1"/>
                </a:solidFill>
                <a:round/>
                <a:headEnd/>
                <a:tailEnd/>
              </a:ln>
            </p:spPr>
            <p:txBody>
              <a:bodyPr anchor="ctr">
                <a:spAutoFit/>
              </a:bodyPr>
              <a:lstStyle/>
              <a:p>
                <a:endParaRPr lang="en-US"/>
              </a:p>
            </p:txBody>
          </p:sp>
          <p:sp>
            <p:nvSpPr>
              <p:cNvPr id="152" name="Line 21"/>
              <p:cNvSpPr>
                <a:spLocks noChangeShapeType="1"/>
              </p:cNvSpPr>
              <p:nvPr/>
            </p:nvSpPr>
            <p:spPr bwMode="auto">
              <a:xfrm flipV="1">
                <a:off x="1728" y="1536"/>
                <a:ext cx="384" cy="624"/>
              </a:xfrm>
              <a:prstGeom prst="line">
                <a:avLst/>
              </a:prstGeom>
              <a:noFill/>
              <a:ln w="38100">
                <a:solidFill>
                  <a:schemeClr val="tx1"/>
                </a:solidFill>
                <a:round/>
                <a:headEnd/>
                <a:tailEnd/>
              </a:ln>
            </p:spPr>
            <p:txBody>
              <a:bodyPr anchor="ctr">
                <a:spAutoFit/>
              </a:bodyPr>
              <a:lstStyle/>
              <a:p>
                <a:endParaRPr lang="en-US"/>
              </a:p>
            </p:txBody>
          </p:sp>
          <p:sp>
            <p:nvSpPr>
              <p:cNvPr id="153" name="Line 22"/>
              <p:cNvSpPr>
                <a:spLocks noChangeShapeType="1"/>
              </p:cNvSpPr>
              <p:nvPr/>
            </p:nvSpPr>
            <p:spPr bwMode="auto">
              <a:xfrm>
                <a:off x="2112" y="1536"/>
                <a:ext cx="384" cy="624"/>
              </a:xfrm>
              <a:prstGeom prst="line">
                <a:avLst/>
              </a:prstGeom>
              <a:noFill/>
              <a:ln w="38100">
                <a:solidFill>
                  <a:schemeClr val="tx1"/>
                </a:solidFill>
                <a:round/>
                <a:headEnd/>
                <a:tailEnd/>
              </a:ln>
            </p:spPr>
            <p:txBody>
              <a:bodyPr anchor="ctr">
                <a:spAutoFit/>
              </a:bodyPr>
              <a:lstStyle/>
              <a:p>
                <a:endParaRPr lang="en-US"/>
              </a:p>
            </p:txBody>
          </p:sp>
        </p:grpSp>
        <p:grpSp>
          <p:nvGrpSpPr>
            <p:cNvPr id="137" name="Group 23"/>
            <p:cNvGrpSpPr>
              <a:grpSpLocks/>
            </p:cNvGrpSpPr>
            <p:nvPr/>
          </p:nvGrpSpPr>
          <p:grpSpPr bwMode="auto">
            <a:xfrm>
              <a:off x="2304" y="912"/>
              <a:ext cx="768" cy="624"/>
              <a:chOff x="1728" y="1536"/>
              <a:chExt cx="768" cy="624"/>
            </a:xfrm>
          </p:grpSpPr>
          <p:sp>
            <p:nvSpPr>
              <p:cNvPr id="144" name="Line 24"/>
              <p:cNvSpPr>
                <a:spLocks noChangeShapeType="1"/>
              </p:cNvSpPr>
              <p:nvPr/>
            </p:nvSpPr>
            <p:spPr bwMode="auto">
              <a:xfrm flipV="1">
                <a:off x="1728" y="1536"/>
                <a:ext cx="0" cy="624"/>
              </a:xfrm>
              <a:prstGeom prst="line">
                <a:avLst/>
              </a:prstGeom>
              <a:noFill/>
              <a:ln w="38100">
                <a:solidFill>
                  <a:schemeClr val="tx1"/>
                </a:solidFill>
                <a:round/>
                <a:headEnd/>
                <a:tailEnd/>
              </a:ln>
            </p:spPr>
            <p:txBody>
              <a:bodyPr anchor="ctr">
                <a:spAutoFit/>
              </a:bodyPr>
              <a:lstStyle/>
              <a:p>
                <a:endParaRPr lang="en-US"/>
              </a:p>
            </p:txBody>
          </p:sp>
          <p:sp>
            <p:nvSpPr>
              <p:cNvPr id="145" name="Line 25"/>
              <p:cNvSpPr>
                <a:spLocks noChangeShapeType="1"/>
              </p:cNvSpPr>
              <p:nvPr/>
            </p:nvSpPr>
            <p:spPr bwMode="auto">
              <a:xfrm>
                <a:off x="2496" y="1536"/>
                <a:ext cx="0" cy="624"/>
              </a:xfrm>
              <a:prstGeom prst="line">
                <a:avLst/>
              </a:prstGeom>
              <a:noFill/>
              <a:ln w="38100">
                <a:solidFill>
                  <a:schemeClr val="tx1"/>
                </a:solidFill>
                <a:round/>
                <a:headEnd/>
                <a:tailEnd/>
              </a:ln>
            </p:spPr>
            <p:txBody>
              <a:bodyPr anchor="ctr">
                <a:spAutoFit/>
              </a:bodyPr>
              <a:lstStyle/>
              <a:p>
                <a:endParaRPr lang="en-US"/>
              </a:p>
            </p:txBody>
          </p:sp>
          <p:sp>
            <p:nvSpPr>
              <p:cNvPr id="146" name="Line 26"/>
              <p:cNvSpPr>
                <a:spLocks noChangeShapeType="1"/>
              </p:cNvSpPr>
              <p:nvPr/>
            </p:nvSpPr>
            <p:spPr bwMode="auto">
              <a:xfrm>
                <a:off x="1728" y="1536"/>
                <a:ext cx="768" cy="0"/>
              </a:xfrm>
              <a:prstGeom prst="line">
                <a:avLst/>
              </a:prstGeom>
              <a:noFill/>
              <a:ln w="38100">
                <a:solidFill>
                  <a:schemeClr val="tx1"/>
                </a:solidFill>
                <a:round/>
                <a:headEnd/>
                <a:tailEnd/>
              </a:ln>
            </p:spPr>
            <p:txBody>
              <a:bodyPr anchor="ctr">
                <a:spAutoFit/>
              </a:bodyPr>
              <a:lstStyle/>
              <a:p>
                <a:endParaRPr lang="en-US"/>
              </a:p>
            </p:txBody>
          </p:sp>
          <p:sp>
            <p:nvSpPr>
              <p:cNvPr id="147" name="Line 27"/>
              <p:cNvSpPr>
                <a:spLocks noChangeShapeType="1"/>
              </p:cNvSpPr>
              <p:nvPr/>
            </p:nvSpPr>
            <p:spPr bwMode="auto">
              <a:xfrm flipV="1">
                <a:off x="1728" y="1536"/>
                <a:ext cx="384" cy="624"/>
              </a:xfrm>
              <a:prstGeom prst="line">
                <a:avLst/>
              </a:prstGeom>
              <a:noFill/>
              <a:ln w="38100">
                <a:solidFill>
                  <a:schemeClr val="tx1"/>
                </a:solidFill>
                <a:round/>
                <a:headEnd/>
                <a:tailEnd/>
              </a:ln>
            </p:spPr>
            <p:txBody>
              <a:bodyPr anchor="ctr">
                <a:spAutoFit/>
              </a:bodyPr>
              <a:lstStyle/>
              <a:p>
                <a:endParaRPr lang="en-US"/>
              </a:p>
            </p:txBody>
          </p:sp>
          <p:sp>
            <p:nvSpPr>
              <p:cNvPr id="148" name="Line 28"/>
              <p:cNvSpPr>
                <a:spLocks noChangeShapeType="1"/>
              </p:cNvSpPr>
              <p:nvPr/>
            </p:nvSpPr>
            <p:spPr bwMode="auto">
              <a:xfrm>
                <a:off x="2112" y="1536"/>
                <a:ext cx="384" cy="624"/>
              </a:xfrm>
              <a:prstGeom prst="line">
                <a:avLst/>
              </a:prstGeom>
              <a:noFill/>
              <a:ln w="38100">
                <a:solidFill>
                  <a:schemeClr val="tx1"/>
                </a:solidFill>
                <a:round/>
                <a:headEnd/>
                <a:tailEnd/>
              </a:ln>
            </p:spPr>
            <p:txBody>
              <a:bodyPr anchor="ctr">
                <a:spAutoFit/>
              </a:bodyPr>
              <a:lstStyle/>
              <a:p>
                <a:endParaRPr lang="en-US"/>
              </a:p>
            </p:txBody>
          </p:sp>
        </p:grpSp>
        <p:sp>
          <p:nvSpPr>
            <p:cNvPr id="138" name="Line 29"/>
            <p:cNvSpPr>
              <a:spLocks noChangeShapeType="1"/>
            </p:cNvSpPr>
            <p:nvPr/>
          </p:nvSpPr>
          <p:spPr bwMode="auto">
            <a:xfrm>
              <a:off x="2256" y="2160"/>
              <a:ext cx="96" cy="0"/>
            </a:xfrm>
            <a:prstGeom prst="line">
              <a:avLst/>
            </a:prstGeom>
            <a:noFill/>
            <a:ln w="38100">
              <a:solidFill>
                <a:schemeClr val="tx1"/>
              </a:solidFill>
              <a:round/>
              <a:headEnd/>
              <a:tailEnd/>
            </a:ln>
          </p:spPr>
          <p:txBody>
            <a:bodyPr anchor="ctr">
              <a:spAutoFit/>
            </a:bodyPr>
            <a:lstStyle/>
            <a:p>
              <a:endParaRPr lang="en-US"/>
            </a:p>
          </p:txBody>
        </p:sp>
        <p:sp>
          <p:nvSpPr>
            <p:cNvPr id="139" name="Line 30"/>
            <p:cNvSpPr>
              <a:spLocks noChangeShapeType="1"/>
            </p:cNvSpPr>
            <p:nvPr/>
          </p:nvSpPr>
          <p:spPr bwMode="auto">
            <a:xfrm>
              <a:off x="3024" y="2160"/>
              <a:ext cx="96" cy="0"/>
            </a:xfrm>
            <a:prstGeom prst="line">
              <a:avLst/>
            </a:prstGeom>
            <a:noFill/>
            <a:ln w="38100">
              <a:solidFill>
                <a:schemeClr val="tx1"/>
              </a:solidFill>
              <a:round/>
              <a:headEnd/>
              <a:tailEnd/>
            </a:ln>
          </p:spPr>
          <p:txBody>
            <a:bodyPr anchor="ctr">
              <a:spAutoFit/>
            </a:bodyPr>
            <a:lstStyle/>
            <a:p>
              <a:endParaRPr lang="en-US"/>
            </a:p>
          </p:txBody>
        </p:sp>
        <p:sp>
          <p:nvSpPr>
            <p:cNvPr id="140" name="Rectangle 79"/>
            <p:cNvSpPr>
              <a:spLocks noChangeArrowheads="1"/>
            </p:cNvSpPr>
            <p:nvPr/>
          </p:nvSpPr>
          <p:spPr bwMode="auto">
            <a:xfrm rot="-3480000">
              <a:off x="2247" y="1175"/>
              <a:ext cx="516" cy="68"/>
            </a:xfrm>
            <a:prstGeom prst="rect">
              <a:avLst/>
            </a:prstGeom>
            <a:gradFill rotWithShape="1">
              <a:gsLst>
                <a:gs pos="0">
                  <a:srgbClr val="C0C0C0"/>
                </a:gs>
                <a:gs pos="50000">
                  <a:srgbClr val="595959"/>
                </a:gs>
                <a:gs pos="100000">
                  <a:srgbClr val="C0C0C0"/>
                </a:gs>
              </a:gsLst>
              <a:lin ang="5400000" scaled="1"/>
            </a:gradFill>
            <a:ln w="9525" algn="ctr">
              <a:solidFill>
                <a:schemeClr val="bg2"/>
              </a:solidFill>
              <a:miter lim="800000"/>
              <a:headEnd/>
              <a:tailEnd/>
            </a:ln>
          </p:spPr>
          <p:txBody>
            <a:bodyPr anchor="ctr">
              <a:spAutoFit/>
            </a:bodyPr>
            <a:lstStyle/>
            <a:p>
              <a:endParaRPr lang="en-US"/>
            </a:p>
          </p:txBody>
        </p:sp>
        <p:sp>
          <p:nvSpPr>
            <p:cNvPr id="141" name="Rectangle 81"/>
            <p:cNvSpPr>
              <a:spLocks noChangeArrowheads="1"/>
            </p:cNvSpPr>
            <p:nvPr/>
          </p:nvSpPr>
          <p:spPr bwMode="auto">
            <a:xfrm rot="3480000" flipH="1">
              <a:off x="2614" y="1175"/>
              <a:ext cx="516" cy="68"/>
            </a:xfrm>
            <a:prstGeom prst="rect">
              <a:avLst/>
            </a:prstGeom>
            <a:gradFill rotWithShape="1">
              <a:gsLst>
                <a:gs pos="0">
                  <a:srgbClr val="C0C0C0"/>
                </a:gs>
                <a:gs pos="50000">
                  <a:srgbClr val="595959"/>
                </a:gs>
                <a:gs pos="100000">
                  <a:srgbClr val="C0C0C0"/>
                </a:gs>
              </a:gsLst>
              <a:lin ang="5400000" scaled="1"/>
            </a:gradFill>
            <a:ln w="9525" algn="ctr">
              <a:solidFill>
                <a:schemeClr val="bg2"/>
              </a:solidFill>
              <a:miter lim="800000"/>
              <a:headEnd/>
              <a:tailEnd/>
            </a:ln>
          </p:spPr>
          <p:txBody>
            <a:bodyPr anchor="ctr">
              <a:spAutoFit/>
            </a:bodyPr>
            <a:lstStyle/>
            <a:p>
              <a:endParaRPr lang="en-US"/>
            </a:p>
          </p:txBody>
        </p:sp>
        <p:sp>
          <p:nvSpPr>
            <p:cNvPr id="142" name="Rectangle 82"/>
            <p:cNvSpPr>
              <a:spLocks noChangeArrowheads="1"/>
            </p:cNvSpPr>
            <p:nvPr/>
          </p:nvSpPr>
          <p:spPr bwMode="auto">
            <a:xfrm rot="-3480000">
              <a:off x="2247" y="1802"/>
              <a:ext cx="516" cy="68"/>
            </a:xfrm>
            <a:prstGeom prst="rect">
              <a:avLst/>
            </a:prstGeom>
            <a:gradFill rotWithShape="1">
              <a:gsLst>
                <a:gs pos="0">
                  <a:srgbClr val="C0C0C0"/>
                </a:gs>
                <a:gs pos="50000">
                  <a:srgbClr val="595959"/>
                </a:gs>
                <a:gs pos="100000">
                  <a:srgbClr val="C0C0C0"/>
                </a:gs>
              </a:gsLst>
              <a:lin ang="5400000" scaled="1"/>
            </a:gradFill>
            <a:ln w="9525" algn="ctr">
              <a:solidFill>
                <a:schemeClr val="bg2"/>
              </a:solidFill>
              <a:miter lim="800000"/>
              <a:headEnd/>
              <a:tailEnd/>
            </a:ln>
          </p:spPr>
          <p:txBody>
            <a:bodyPr anchor="ctr">
              <a:spAutoFit/>
            </a:bodyPr>
            <a:lstStyle/>
            <a:p>
              <a:endParaRPr lang="en-US"/>
            </a:p>
          </p:txBody>
        </p:sp>
        <p:sp>
          <p:nvSpPr>
            <p:cNvPr id="143" name="Rectangle 83"/>
            <p:cNvSpPr>
              <a:spLocks noChangeArrowheads="1"/>
            </p:cNvSpPr>
            <p:nvPr/>
          </p:nvSpPr>
          <p:spPr bwMode="auto">
            <a:xfrm rot="3480000" flipH="1">
              <a:off x="2616" y="1804"/>
              <a:ext cx="516" cy="68"/>
            </a:xfrm>
            <a:prstGeom prst="rect">
              <a:avLst/>
            </a:prstGeom>
            <a:gradFill rotWithShape="1">
              <a:gsLst>
                <a:gs pos="0">
                  <a:srgbClr val="C0C0C0"/>
                </a:gs>
                <a:gs pos="50000">
                  <a:srgbClr val="595959"/>
                </a:gs>
                <a:gs pos="100000">
                  <a:srgbClr val="C0C0C0"/>
                </a:gs>
              </a:gsLst>
              <a:lin ang="5400000" scaled="1"/>
            </a:gradFill>
            <a:ln w="9525" algn="ctr">
              <a:solidFill>
                <a:schemeClr val="bg2"/>
              </a:solidFill>
              <a:miter lim="800000"/>
              <a:headEnd/>
              <a:tailEnd/>
            </a:ln>
          </p:spPr>
          <p:txBody>
            <a:bodyPr anchor="ctr">
              <a:spAutoFit/>
            </a:bodyPr>
            <a:lstStyle/>
            <a:p>
              <a:endParaRPr lang="en-US"/>
            </a:p>
          </p:txBody>
        </p:sp>
      </p:grpSp>
      <p:sp>
        <p:nvSpPr>
          <p:cNvPr id="116" name="Text Box 72"/>
          <p:cNvSpPr txBox="1">
            <a:spLocks noChangeArrowheads="1"/>
          </p:cNvSpPr>
          <p:nvPr/>
        </p:nvSpPr>
        <p:spPr bwMode="auto">
          <a:xfrm>
            <a:off x="3513558" y="3163888"/>
            <a:ext cx="2514600" cy="396875"/>
          </a:xfrm>
          <a:prstGeom prst="rect">
            <a:avLst/>
          </a:prstGeom>
          <a:noFill/>
          <a:ln w="38100" algn="ctr">
            <a:noFill/>
            <a:miter lim="800000"/>
            <a:headEnd/>
            <a:tailEnd/>
          </a:ln>
        </p:spPr>
        <p:txBody>
          <a:bodyPr>
            <a:spAutoFit/>
          </a:bodyPr>
          <a:lstStyle/>
          <a:p>
            <a:r>
              <a:rPr lang="en-US" sz="2000" dirty="0">
                <a:solidFill>
                  <a:schemeClr val="tx2"/>
                </a:solidFill>
              </a:rPr>
              <a:t>Inverted V- Bracing</a:t>
            </a:r>
          </a:p>
        </p:txBody>
      </p:sp>
      <p:grpSp>
        <p:nvGrpSpPr>
          <p:cNvPr id="120" name="Group 80" title="Single Diagonal"/>
          <p:cNvGrpSpPr>
            <a:grpSpLocks/>
          </p:cNvGrpSpPr>
          <p:nvPr/>
        </p:nvGrpSpPr>
        <p:grpSpPr bwMode="auto">
          <a:xfrm>
            <a:off x="1303758" y="1106488"/>
            <a:ext cx="1066800" cy="1981200"/>
            <a:chOff x="528" y="912"/>
            <a:chExt cx="672" cy="1248"/>
          </a:xfrm>
        </p:grpSpPr>
        <p:grpSp>
          <p:nvGrpSpPr>
            <p:cNvPr id="121" name="Group 5"/>
            <p:cNvGrpSpPr>
              <a:grpSpLocks/>
            </p:cNvGrpSpPr>
            <p:nvPr/>
          </p:nvGrpSpPr>
          <p:grpSpPr bwMode="auto">
            <a:xfrm>
              <a:off x="528" y="1536"/>
              <a:ext cx="672" cy="624"/>
              <a:chOff x="528" y="1536"/>
              <a:chExt cx="672" cy="624"/>
            </a:xfrm>
          </p:grpSpPr>
          <p:sp>
            <p:nvSpPr>
              <p:cNvPr id="129" name="Line 6"/>
              <p:cNvSpPr>
                <a:spLocks noChangeShapeType="1"/>
              </p:cNvSpPr>
              <p:nvPr/>
            </p:nvSpPr>
            <p:spPr bwMode="auto">
              <a:xfrm>
                <a:off x="1152" y="1536"/>
                <a:ext cx="0" cy="624"/>
              </a:xfrm>
              <a:prstGeom prst="line">
                <a:avLst/>
              </a:prstGeom>
              <a:noFill/>
              <a:ln w="38100">
                <a:solidFill>
                  <a:schemeClr val="tx1"/>
                </a:solidFill>
                <a:round/>
                <a:headEnd/>
                <a:tailEnd/>
              </a:ln>
            </p:spPr>
            <p:txBody>
              <a:bodyPr anchor="ctr">
                <a:spAutoFit/>
              </a:bodyPr>
              <a:lstStyle/>
              <a:p>
                <a:endParaRPr lang="en-US"/>
              </a:p>
            </p:txBody>
          </p:sp>
          <p:sp>
            <p:nvSpPr>
              <p:cNvPr id="130" name="Line 7"/>
              <p:cNvSpPr>
                <a:spLocks noChangeShapeType="1"/>
              </p:cNvSpPr>
              <p:nvPr/>
            </p:nvSpPr>
            <p:spPr bwMode="auto">
              <a:xfrm>
                <a:off x="576" y="1536"/>
                <a:ext cx="0" cy="624"/>
              </a:xfrm>
              <a:prstGeom prst="line">
                <a:avLst/>
              </a:prstGeom>
              <a:noFill/>
              <a:ln w="38100">
                <a:solidFill>
                  <a:schemeClr val="tx1"/>
                </a:solidFill>
                <a:round/>
                <a:headEnd/>
                <a:tailEnd/>
              </a:ln>
            </p:spPr>
            <p:txBody>
              <a:bodyPr anchor="ctr">
                <a:spAutoFit/>
              </a:bodyPr>
              <a:lstStyle/>
              <a:p>
                <a:endParaRPr lang="en-US"/>
              </a:p>
            </p:txBody>
          </p:sp>
          <p:sp>
            <p:nvSpPr>
              <p:cNvPr id="131" name="Line 8"/>
              <p:cNvSpPr>
                <a:spLocks noChangeShapeType="1"/>
              </p:cNvSpPr>
              <p:nvPr/>
            </p:nvSpPr>
            <p:spPr bwMode="auto">
              <a:xfrm>
                <a:off x="576" y="1536"/>
                <a:ext cx="576" cy="0"/>
              </a:xfrm>
              <a:prstGeom prst="line">
                <a:avLst/>
              </a:prstGeom>
              <a:noFill/>
              <a:ln w="38100">
                <a:solidFill>
                  <a:schemeClr val="tx1"/>
                </a:solidFill>
                <a:round/>
                <a:headEnd/>
                <a:tailEnd/>
              </a:ln>
            </p:spPr>
            <p:txBody>
              <a:bodyPr anchor="ctr">
                <a:spAutoFit/>
              </a:bodyPr>
              <a:lstStyle/>
              <a:p>
                <a:endParaRPr lang="en-US"/>
              </a:p>
            </p:txBody>
          </p:sp>
          <p:sp>
            <p:nvSpPr>
              <p:cNvPr id="132" name="Line 9"/>
              <p:cNvSpPr>
                <a:spLocks noChangeShapeType="1"/>
              </p:cNvSpPr>
              <p:nvPr/>
            </p:nvSpPr>
            <p:spPr bwMode="auto">
              <a:xfrm flipV="1">
                <a:off x="576" y="1536"/>
                <a:ext cx="576" cy="624"/>
              </a:xfrm>
              <a:prstGeom prst="line">
                <a:avLst/>
              </a:prstGeom>
              <a:noFill/>
              <a:ln w="38100">
                <a:solidFill>
                  <a:schemeClr val="tx1"/>
                </a:solidFill>
                <a:round/>
                <a:headEnd/>
                <a:tailEnd/>
              </a:ln>
            </p:spPr>
            <p:txBody>
              <a:bodyPr anchor="ctr">
                <a:spAutoFit/>
              </a:bodyPr>
              <a:lstStyle/>
              <a:p>
                <a:endParaRPr lang="en-US"/>
              </a:p>
            </p:txBody>
          </p:sp>
          <p:sp>
            <p:nvSpPr>
              <p:cNvPr id="133" name="Line 10"/>
              <p:cNvSpPr>
                <a:spLocks noChangeShapeType="1"/>
              </p:cNvSpPr>
              <p:nvPr/>
            </p:nvSpPr>
            <p:spPr bwMode="auto">
              <a:xfrm>
                <a:off x="528" y="2160"/>
                <a:ext cx="96" cy="0"/>
              </a:xfrm>
              <a:prstGeom prst="line">
                <a:avLst/>
              </a:prstGeom>
              <a:noFill/>
              <a:ln w="38100">
                <a:solidFill>
                  <a:schemeClr val="tx1"/>
                </a:solidFill>
                <a:round/>
                <a:headEnd/>
                <a:tailEnd/>
              </a:ln>
            </p:spPr>
            <p:txBody>
              <a:bodyPr anchor="ctr">
                <a:spAutoFit/>
              </a:bodyPr>
              <a:lstStyle/>
              <a:p>
                <a:endParaRPr lang="en-US"/>
              </a:p>
            </p:txBody>
          </p:sp>
          <p:sp>
            <p:nvSpPr>
              <p:cNvPr id="134" name="Line 11"/>
              <p:cNvSpPr>
                <a:spLocks noChangeShapeType="1"/>
              </p:cNvSpPr>
              <p:nvPr/>
            </p:nvSpPr>
            <p:spPr bwMode="auto">
              <a:xfrm>
                <a:off x="1104" y="2160"/>
                <a:ext cx="96" cy="0"/>
              </a:xfrm>
              <a:prstGeom prst="line">
                <a:avLst/>
              </a:prstGeom>
              <a:noFill/>
              <a:ln w="38100">
                <a:solidFill>
                  <a:schemeClr val="tx1"/>
                </a:solidFill>
                <a:round/>
                <a:headEnd/>
                <a:tailEnd/>
              </a:ln>
            </p:spPr>
            <p:txBody>
              <a:bodyPr anchor="ctr">
                <a:spAutoFit/>
              </a:bodyPr>
              <a:lstStyle/>
              <a:p>
                <a:endParaRPr lang="en-US"/>
              </a:p>
            </p:txBody>
          </p:sp>
        </p:grpSp>
        <p:grpSp>
          <p:nvGrpSpPr>
            <p:cNvPr id="122" name="Group 12"/>
            <p:cNvGrpSpPr>
              <a:grpSpLocks/>
            </p:cNvGrpSpPr>
            <p:nvPr/>
          </p:nvGrpSpPr>
          <p:grpSpPr bwMode="auto">
            <a:xfrm>
              <a:off x="576" y="912"/>
              <a:ext cx="576" cy="624"/>
              <a:chOff x="576" y="672"/>
              <a:chExt cx="576" cy="624"/>
            </a:xfrm>
          </p:grpSpPr>
          <p:sp>
            <p:nvSpPr>
              <p:cNvPr id="125" name="Line 13"/>
              <p:cNvSpPr>
                <a:spLocks noChangeShapeType="1"/>
              </p:cNvSpPr>
              <p:nvPr/>
            </p:nvSpPr>
            <p:spPr bwMode="auto">
              <a:xfrm>
                <a:off x="1152" y="672"/>
                <a:ext cx="0" cy="624"/>
              </a:xfrm>
              <a:prstGeom prst="line">
                <a:avLst/>
              </a:prstGeom>
              <a:noFill/>
              <a:ln w="38100">
                <a:solidFill>
                  <a:schemeClr val="tx1"/>
                </a:solidFill>
                <a:round/>
                <a:headEnd/>
                <a:tailEnd/>
              </a:ln>
            </p:spPr>
            <p:txBody>
              <a:bodyPr anchor="ctr">
                <a:spAutoFit/>
              </a:bodyPr>
              <a:lstStyle/>
              <a:p>
                <a:endParaRPr lang="en-US"/>
              </a:p>
            </p:txBody>
          </p:sp>
          <p:sp>
            <p:nvSpPr>
              <p:cNvPr id="126" name="Line 14"/>
              <p:cNvSpPr>
                <a:spLocks noChangeShapeType="1"/>
              </p:cNvSpPr>
              <p:nvPr/>
            </p:nvSpPr>
            <p:spPr bwMode="auto">
              <a:xfrm>
                <a:off x="576" y="672"/>
                <a:ext cx="0" cy="624"/>
              </a:xfrm>
              <a:prstGeom prst="line">
                <a:avLst/>
              </a:prstGeom>
              <a:noFill/>
              <a:ln w="38100">
                <a:solidFill>
                  <a:schemeClr val="tx1"/>
                </a:solidFill>
                <a:round/>
                <a:headEnd/>
                <a:tailEnd/>
              </a:ln>
            </p:spPr>
            <p:txBody>
              <a:bodyPr anchor="ctr">
                <a:spAutoFit/>
              </a:bodyPr>
              <a:lstStyle/>
              <a:p>
                <a:endParaRPr lang="en-US"/>
              </a:p>
            </p:txBody>
          </p:sp>
          <p:sp>
            <p:nvSpPr>
              <p:cNvPr id="127" name="Line 15"/>
              <p:cNvSpPr>
                <a:spLocks noChangeShapeType="1"/>
              </p:cNvSpPr>
              <p:nvPr/>
            </p:nvSpPr>
            <p:spPr bwMode="auto">
              <a:xfrm>
                <a:off x="576" y="672"/>
                <a:ext cx="576" cy="0"/>
              </a:xfrm>
              <a:prstGeom prst="line">
                <a:avLst/>
              </a:prstGeom>
              <a:noFill/>
              <a:ln w="38100">
                <a:solidFill>
                  <a:schemeClr val="tx1"/>
                </a:solidFill>
                <a:round/>
                <a:headEnd/>
                <a:tailEnd/>
              </a:ln>
            </p:spPr>
            <p:txBody>
              <a:bodyPr anchor="ctr">
                <a:spAutoFit/>
              </a:bodyPr>
              <a:lstStyle/>
              <a:p>
                <a:endParaRPr lang="en-US"/>
              </a:p>
            </p:txBody>
          </p:sp>
          <p:sp>
            <p:nvSpPr>
              <p:cNvPr id="128" name="Line 16"/>
              <p:cNvSpPr>
                <a:spLocks noChangeShapeType="1"/>
              </p:cNvSpPr>
              <p:nvPr/>
            </p:nvSpPr>
            <p:spPr bwMode="auto">
              <a:xfrm flipV="1">
                <a:off x="576" y="672"/>
                <a:ext cx="576" cy="624"/>
              </a:xfrm>
              <a:prstGeom prst="line">
                <a:avLst/>
              </a:prstGeom>
              <a:noFill/>
              <a:ln w="38100">
                <a:solidFill>
                  <a:schemeClr val="tx1"/>
                </a:solidFill>
                <a:round/>
                <a:headEnd/>
                <a:tailEnd/>
              </a:ln>
            </p:spPr>
            <p:txBody>
              <a:bodyPr anchor="ctr">
                <a:spAutoFit/>
              </a:bodyPr>
              <a:lstStyle/>
              <a:p>
                <a:endParaRPr lang="en-US"/>
              </a:p>
            </p:txBody>
          </p:sp>
        </p:grpSp>
        <p:sp>
          <p:nvSpPr>
            <p:cNvPr id="123" name="Rectangle 77"/>
            <p:cNvSpPr>
              <a:spLocks noChangeArrowheads="1"/>
            </p:cNvSpPr>
            <p:nvPr/>
          </p:nvSpPr>
          <p:spPr bwMode="auto">
            <a:xfrm rot="-2820000">
              <a:off x="555" y="1191"/>
              <a:ext cx="612" cy="68"/>
            </a:xfrm>
            <a:prstGeom prst="rect">
              <a:avLst/>
            </a:prstGeom>
            <a:gradFill rotWithShape="1">
              <a:gsLst>
                <a:gs pos="0">
                  <a:srgbClr val="C0C0C0"/>
                </a:gs>
                <a:gs pos="50000">
                  <a:srgbClr val="595959"/>
                </a:gs>
                <a:gs pos="100000">
                  <a:srgbClr val="C0C0C0"/>
                </a:gs>
              </a:gsLst>
              <a:lin ang="5400000" scaled="1"/>
            </a:gradFill>
            <a:ln w="9525" algn="ctr">
              <a:solidFill>
                <a:schemeClr val="bg2"/>
              </a:solidFill>
              <a:miter lim="800000"/>
              <a:headEnd/>
              <a:tailEnd/>
            </a:ln>
          </p:spPr>
          <p:txBody>
            <a:bodyPr anchor="ctr">
              <a:spAutoFit/>
            </a:bodyPr>
            <a:lstStyle/>
            <a:p>
              <a:endParaRPr lang="en-US"/>
            </a:p>
          </p:txBody>
        </p:sp>
        <p:sp>
          <p:nvSpPr>
            <p:cNvPr id="124" name="Rectangle 78"/>
            <p:cNvSpPr>
              <a:spLocks noChangeArrowheads="1"/>
            </p:cNvSpPr>
            <p:nvPr/>
          </p:nvSpPr>
          <p:spPr bwMode="auto">
            <a:xfrm rot="-2820000">
              <a:off x="554" y="1814"/>
              <a:ext cx="612" cy="68"/>
            </a:xfrm>
            <a:prstGeom prst="rect">
              <a:avLst/>
            </a:prstGeom>
            <a:gradFill rotWithShape="1">
              <a:gsLst>
                <a:gs pos="0">
                  <a:srgbClr val="C0C0C0"/>
                </a:gs>
                <a:gs pos="50000">
                  <a:srgbClr val="595959"/>
                </a:gs>
                <a:gs pos="100000">
                  <a:srgbClr val="C0C0C0"/>
                </a:gs>
              </a:gsLst>
              <a:lin ang="5400000" scaled="1"/>
            </a:gradFill>
            <a:ln w="9525" algn="ctr">
              <a:solidFill>
                <a:schemeClr val="bg2"/>
              </a:solidFill>
              <a:miter lim="800000"/>
              <a:headEnd/>
              <a:tailEnd/>
            </a:ln>
          </p:spPr>
          <p:txBody>
            <a:bodyPr anchor="ctr">
              <a:spAutoFit/>
            </a:bodyPr>
            <a:lstStyle/>
            <a:p>
              <a:endParaRPr lang="en-US"/>
            </a:p>
          </p:txBody>
        </p:sp>
      </p:grpSp>
      <p:sp>
        <p:nvSpPr>
          <p:cNvPr id="115" name="Text Box 71"/>
          <p:cNvSpPr txBox="1">
            <a:spLocks noChangeArrowheads="1"/>
          </p:cNvSpPr>
          <p:nvPr/>
        </p:nvSpPr>
        <p:spPr bwMode="auto">
          <a:xfrm>
            <a:off x="541758" y="3163888"/>
            <a:ext cx="2514600" cy="396875"/>
          </a:xfrm>
          <a:prstGeom prst="rect">
            <a:avLst/>
          </a:prstGeom>
          <a:noFill/>
          <a:ln w="38100" algn="ctr">
            <a:noFill/>
            <a:miter lim="800000"/>
            <a:headEnd/>
            <a:tailEnd/>
          </a:ln>
        </p:spPr>
        <p:txBody>
          <a:bodyPr>
            <a:spAutoFit/>
          </a:bodyPr>
          <a:lstStyle/>
          <a:p>
            <a:r>
              <a:rPr lang="en-US" sz="2000">
                <a:solidFill>
                  <a:schemeClr val="tx2"/>
                </a:solidFill>
              </a:rPr>
              <a:t>Single Diagonal</a:t>
            </a:r>
          </a:p>
        </p:txBody>
      </p:sp>
      <p:sp>
        <p:nvSpPr>
          <p:cNvPr id="3" name="Title 2"/>
          <p:cNvSpPr>
            <a:spLocks noGrp="1"/>
          </p:cNvSpPr>
          <p:nvPr>
            <p:ph type="title"/>
          </p:nvPr>
        </p:nvSpPr>
        <p:spPr>
          <a:xfrm>
            <a:off x="673100" y="269875"/>
            <a:ext cx="7772400" cy="728367"/>
          </a:xfrm>
        </p:spPr>
        <p:txBody>
          <a:bodyPr/>
          <a:lstStyle/>
          <a:p>
            <a:r>
              <a:rPr lang="en-US" dirty="0"/>
              <a:t>Bracing Configurations for BRBFs</a:t>
            </a:r>
          </a:p>
        </p:txBody>
      </p:sp>
    </p:spTree>
    <p:extLst>
      <p:ext uri="{BB962C8B-B14F-4D97-AF65-F5344CB8AC3E}">
        <p14:creationId xmlns:p14="http://schemas.microsoft.com/office/powerpoint/2010/main" val="1266818870"/>
      </p:ext>
    </p:extLst>
  </p:cSld>
  <p:clrMapOvr>
    <a:masterClrMapping/>
  </p:clrMapOvr>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r>
              <a:rPr lang="en-US"/>
              <a:t>Instructional Material Complementing FEMA 1051, Design Examples</a:t>
            </a:r>
          </a:p>
        </p:txBody>
      </p:sp>
      <p:sp>
        <p:nvSpPr>
          <p:cNvPr id="43"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112</a:t>
            </a:fld>
            <a:endParaRPr lang="en-US" dirty="0"/>
          </a:p>
        </p:txBody>
      </p:sp>
      <p:sp>
        <p:nvSpPr>
          <p:cNvPr id="718881" name="Rectangle 33"/>
          <p:cNvSpPr>
            <a:spLocks noChangeArrowheads="1"/>
          </p:cNvSpPr>
          <p:nvPr/>
        </p:nvSpPr>
        <p:spPr bwMode="auto">
          <a:xfrm>
            <a:off x="5206136" y="4398098"/>
            <a:ext cx="3466344" cy="1469008"/>
          </a:xfrm>
          <a:prstGeom prst="rect">
            <a:avLst/>
          </a:prstGeom>
          <a:noFill/>
          <a:ln w="9525">
            <a:noFill/>
            <a:miter lim="800000"/>
            <a:headEnd/>
            <a:tailEnd/>
          </a:ln>
        </p:spPr>
        <p:txBody>
          <a:bodyPr lIns="81844" tIns="40923" rIns="81844" bIns="40923"/>
          <a:lstStyle/>
          <a:p>
            <a:pPr marL="303393" indent="-303393" defTabSz="811399"/>
            <a:r>
              <a:rPr lang="en-US" dirty="0">
                <a:solidFill>
                  <a:schemeClr val="tx2"/>
                </a:solidFill>
              </a:rPr>
              <a:t>Design braces precisely to calculated capacity</a:t>
            </a:r>
          </a:p>
          <a:p>
            <a:pPr marL="303393" indent="-303393" defTabSz="811399"/>
            <a:r>
              <a:rPr lang="en-US" dirty="0">
                <a:solidFill>
                  <a:schemeClr val="tx2"/>
                </a:solidFill>
              </a:rPr>
              <a:t>(P</a:t>
            </a:r>
            <a:r>
              <a:rPr lang="en-US" baseline="-25000" dirty="0">
                <a:solidFill>
                  <a:schemeClr val="tx2"/>
                </a:solidFill>
              </a:rPr>
              <a:t>u</a:t>
            </a:r>
            <a:r>
              <a:rPr lang="en-US" dirty="0">
                <a:solidFill>
                  <a:schemeClr val="tx2"/>
                </a:solidFill>
              </a:rPr>
              <a:t> = </a:t>
            </a:r>
            <a:r>
              <a:rPr lang="en-US" dirty="0" err="1">
                <a:solidFill>
                  <a:schemeClr val="tx2"/>
                </a:solidFill>
                <a:latin typeface="Symbol" pitchFamily="18" charset="2"/>
              </a:rPr>
              <a:t>f</a:t>
            </a:r>
            <a:r>
              <a:rPr lang="en-US" dirty="0" err="1">
                <a:solidFill>
                  <a:schemeClr val="tx2"/>
                </a:solidFill>
              </a:rPr>
              <a:t>P</a:t>
            </a:r>
            <a:r>
              <a:rPr lang="en-US" baseline="-25000" dirty="0" err="1">
                <a:solidFill>
                  <a:schemeClr val="tx2"/>
                </a:solidFill>
              </a:rPr>
              <a:t>n</a:t>
            </a:r>
            <a:r>
              <a:rPr lang="en-US" dirty="0">
                <a:solidFill>
                  <a:schemeClr val="tx2"/>
                </a:solidFill>
              </a:rPr>
              <a:t> = </a:t>
            </a:r>
            <a:r>
              <a:rPr lang="en-US" dirty="0" err="1">
                <a:solidFill>
                  <a:schemeClr val="tx2"/>
                </a:solidFill>
                <a:latin typeface="Symbol" pitchFamily="18" charset="2"/>
              </a:rPr>
              <a:t>f</a:t>
            </a:r>
            <a:r>
              <a:rPr lang="en-US" dirty="0" err="1">
                <a:solidFill>
                  <a:schemeClr val="tx2"/>
                </a:solidFill>
              </a:rPr>
              <a:t>F</a:t>
            </a:r>
            <a:r>
              <a:rPr lang="en-US" baseline="-25000" dirty="0" err="1">
                <a:solidFill>
                  <a:schemeClr val="tx2"/>
                </a:solidFill>
              </a:rPr>
              <a:t>y</a:t>
            </a:r>
            <a:r>
              <a:rPr lang="en-US" dirty="0" err="1">
                <a:solidFill>
                  <a:schemeClr val="tx2"/>
                </a:solidFill>
              </a:rPr>
              <a:t>A</a:t>
            </a:r>
            <a:r>
              <a:rPr lang="en-US" baseline="-25000" dirty="0" err="1">
                <a:solidFill>
                  <a:schemeClr val="tx2"/>
                </a:solidFill>
              </a:rPr>
              <a:t>sc</a:t>
            </a:r>
            <a:r>
              <a:rPr lang="en-US" dirty="0">
                <a:solidFill>
                  <a:schemeClr val="tx2"/>
                </a:solidFill>
              </a:rPr>
              <a:t>)</a:t>
            </a:r>
          </a:p>
        </p:txBody>
      </p:sp>
      <p:grpSp>
        <p:nvGrpSpPr>
          <p:cNvPr id="5" name="Group 4" descr="V-braced frame with lateral load undergoing racking. The angle alpha is measured between the brace and the horizontal.&#10;"/>
          <p:cNvGrpSpPr/>
          <p:nvPr/>
        </p:nvGrpSpPr>
        <p:grpSpPr>
          <a:xfrm>
            <a:off x="5017912" y="1612901"/>
            <a:ext cx="3656189" cy="2420055"/>
            <a:chOff x="5017912" y="1612901"/>
            <a:chExt cx="3656189" cy="2420055"/>
          </a:xfrm>
        </p:grpSpPr>
        <p:sp>
          <p:nvSpPr>
            <p:cNvPr id="718884" name="Rectangle 36"/>
            <p:cNvSpPr>
              <a:spLocks noChangeArrowheads="1"/>
            </p:cNvSpPr>
            <p:nvPr/>
          </p:nvSpPr>
          <p:spPr bwMode="auto">
            <a:xfrm rot="10800000">
              <a:off x="6883401" y="2009422"/>
              <a:ext cx="721078" cy="182034"/>
            </a:xfrm>
            <a:prstGeom prst="rect">
              <a:avLst/>
            </a:prstGeom>
            <a:gradFill rotWithShape="1">
              <a:gsLst>
                <a:gs pos="0">
                  <a:schemeClr val="tx2"/>
                </a:gs>
                <a:gs pos="100000">
                  <a:srgbClr val="838383"/>
                </a:gs>
              </a:gsLst>
              <a:path path="rect">
                <a:fillToRect l="100000" b="100000"/>
              </a:path>
            </a:gradFill>
            <a:ln w="9525">
              <a:solidFill>
                <a:schemeClr val="bg2"/>
              </a:solidFill>
              <a:miter lim="800000"/>
              <a:headEnd/>
              <a:tailEnd/>
            </a:ln>
          </p:spPr>
          <p:txBody>
            <a:bodyPr wrap="none" anchor="ctr"/>
            <a:lstStyle/>
            <a:p>
              <a:endParaRPr lang="en-US" sz="2133"/>
            </a:p>
          </p:txBody>
        </p:sp>
        <p:sp>
          <p:nvSpPr>
            <p:cNvPr id="718885" name="Rectangle 37"/>
            <p:cNvSpPr>
              <a:spLocks noChangeArrowheads="1"/>
            </p:cNvSpPr>
            <p:nvPr/>
          </p:nvSpPr>
          <p:spPr bwMode="auto">
            <a:xfrm rot="5400000">
              <a:off x="7160683" y="717550"/>
              <a:ext cx="241300" cy="2308578"/>
            </a:xfrm>
            <a:prstGeom prst="rect">
              <a:avLst/>
            </a:prstGeom>
            <a:gradFill rotWithShape="1">
              <a:gsLst>
                <a:gs pos="0">
                  <a:schemeClr val="tx2"/>
                </a:gs>
                <a:gs pos="100000">
                  <a:srgbClr val="838383"/>
                </a:gs>
              </a:gsLst>
              <a:path path="rect">
                <a:fillToRect l="100000" b="100000"/>
              </a:path>
            </a:gradFill>
            <a:ln w="25400">
              <a:solidFill>
                <a:schemeClr val="tx2"/>
              </a:solidFill>
              <a:miter lim="800000"/>
              <a:headEnd/>
              <a:tailEnd/>
            </a:ln>
          </p:spPr>
          <p:txBody>
            <a:bodyPr wrap="none" anchor="ctr"/>
            <a:lstStyle/>
            <a:p>
              <a:endParaRPr lang="en-US" sz="2133"/>
            </a:p>
          </p:txBody>
        </p:sp>
        <p:sp>
          <p:nvSpPr>
            <p:cNvPr id="718886" name="Rectangle 38"/>
            <p:cNvSpPr>
              <a:spLocks noChangeArrowheads="1"/>
            </p:cNvSpPr>
            <p:nvPr/>
          </p:nvSpPr>
          <p:spPr bwMode="auto">
            <a:xfrm rot="10800000" flipH="1">
              <a:off x="7797800" y="3383845"/>
              <a:ext cx="270933" cy="231422"/>
            </a:xfrm>
            <a:prstGeom prst="rect">
              <a:avLst/>
            </a:prstGeom>
            <a:gradFill rotWithShape="1">
              <a:gsLst>
                <a:gs pos="0">
                  <a:schemeClr val="tx2"/>
                </a:gs>
                <a:gs pos="100000">
                  <a:srgbClr val="838383"/>
                </a:gs>
              </a:gsLst>
              <a:path path="rect">
                <a:fillToRect l="100000" b="100000"/>
              </a:path>
            </a:gradFill>
            <a:ln w="9525">
              <a:solidFill>
                <a:schemeClr val="bg2"/>
              </a:solidFill>
              <a:miter lim="800000"/>
              <a:headEnd/>
              <a:tailEnd/>
            </a:ln>
          </p:spPr>
          <p:txBody>
            <a:bodyPr wrap="none" anchor="ctr"/>
            <a:lstStyle/>
            <a:p>
              <a:endParaRPr lang="en-US" sz="2133"/>
            </a:p>
          </p:txBody>
        </p:sp>
        <p:sp>
          <p:nvSpPr>
            <p:cNvPr id="718887" name="Rectangle 39"/>
            <p:cNvSpPr>
              <a:spLocks noChangeArrowheads="1"/>
            </p:cNvSpPr>
            <p:nvPr/>
          </p:nvSpPr>
          <p:spPr bwMode="auto">
            <a:xfrm rot="10800000">
              <a:off x="5856111" y="3383845"/>
              <a:ext cx="270933" cy="231422"/>
            </a:xfrm>
            <a:prstGeom prst="rect">
              <a:avLst/>
            </a:prstGeom>
            <a:gradFill rotWithShape="1">
              <a:gsLst>
                <a:gs pos="0">
                  <a:schemeClr val="tx2"/>
                </a:gs>
                <a:gs pos="100000">
                  <a:srgbClr val="838383"/>
                </a:gs>
              </a:gsLst>
              <a:path path="rect">
                <a:fillToRect l="100000" b="100000"/>
              </a:path>
            </a:gradFill>
            <a:ln w="9525">
              <a:solidFill>
                <a:schemeClr val="bg2"/>
              </a:solidFill>
              <a:miter lim="800000"/>
              <a:headEnd/>
              <a:tailEnd/>
            </a:ln>
          </p:spPr>
          <p:txBody>
            <a:bodyPr wrap="none" anchor="ctr"/>
            <a:lstStyle/>
            <a:p>
              <a:endParaRPr lang="en-US" sz="2133"/>
            </a:p>
          </p:txBody>
        </p:sp>
        <p:sp>
          <p:nvSpPr>
            <p:cNvPr id="718889" name="Rectangle 41"/>
            <p:cNvSpPr>
              <a:spLocks noChangeArrowheads="1"/>
            </p:cNvSpPr>
            <p:nvPr/>
          </p:nvSpPr>
          <p:spPr bwMode="auto">
            <a:xfrm rot="600000">
              <a:off x="8198556" y="1737078"/>
              <a:ext cx="160867" cy="1868311"/>
            </a:xfrm>
            <a:prstGeom prst="rect">
              <a:avLst/>
            </a:prstGeom>
            <a:gradFill rotWithShape="1">
              <a:gsLst>
                <a:gs pos="0">
                  <a:schemeClr val="tx2"/>
                </a:gs>
                <a:gs pos="100000">
                  <a:srgbClr val="838383"/>
                </a:gs>
              </a:gsLst>
              <a:path path="rect">
                <a:fillToRect l="100000" b="100000"/>
              </a:path>
            </a:gradFill>
            <a:ln w="25400">
              <a:solidFill>
                <a:schemeClr val="tx2"/>
              </a:solidFill>
              <a:miter lim="800000"/>
              <a:headEnd/>
              <a:tailEnd/>
            </a:ln>
          </p:spPr>
          <p:txBody>
            <a:bodyPr wrap="none" anchor="ctr"/>
            <a:lstStyle/>
            <a:p>
              <a:endParaRPr lang="en-US" sz="2133"/>
            </a:p>
          </p:txBody>
        </p:sp>
        <p:sp>
          <p:nvSpPr>
            <p:cNvPr id="718890" name="Rectangle 42"/>
            <p:cNvSpPr>
              <a:spLocks noChangeArrowheads="1"/>
            </p:cNvSpPr>
            <p:nvPr/>
          </p:nvSpPr>
          <p:spPr bwMode="auto">
            <a:xfrm rot="600000">
              <a:off x="5875867" y="1746956"/>
              <a:ext cx="158044" cy="1868311"/>
            </a:xfrm>
            <a:prstGeom prst="rect">
              <a:avLst/>
            </a:prstGeom>
            <a:gradFill rotWithShape="1">
              <a:gsLst>
                <a:gs pos="0">
                  <a:schemeClr val="tx2"/>
                </a:gs>
                <a:gs pos="100000">
                  <a:srgbClr val="838383"/>
                </a:gs>
              </a:gsLst>
              <a:path path="rect">
                <a:fillToRect l="100000" b="100000"/>
              </a:path>
            </a:gradFill>
            <a:ln w="25400">
              <a:solidFill>
                <a:schemeClr val="tx2"/>
              </a:solidFill>
              <a:miter lim="800000"/>
              <a:headEnd/>
              <a:tailEnd/>
            </a:ln>
          </p:spPr>
          <p:txBody>
            <a:bodyPr wrap="none" anchor="ctr"/>
            <a:lstStyle/>
            <a:p>
              <a:endParaRPr lang="en-US" sz="2133"/>
            </a:p>
          </p:txBody>
        </p:sp>
        <p:sp>
          <p:nvSpPr>
            <p:cNvPr id="718891" name="Rectangle 43" descr="Grey Rectangle"/>
            <p:cNvSpPr>
              <a:spLocks noChangeArrowheads="1"/>
            </p:cNvSpPr>
            <p:nvPr/>
          </p:nvSpPr>
          <p:spPr bwMode="auto">
            <a:xfrm rot="5400000">
              <a:off x="6794501" y="2153356"/>
              <a:ext cx="438855" cy="3320345"/>
            </a:xfrm>
            <a:prstGeom prst="rect">
              <a:avLst/>
            </a:prstGeom>
            <a:blipFill dpi="0" rotWithShape="1">
              <a:blip r:embed="rId3" cstate="print">
                <a:alphaModFix amt="90000"/>
              </a:blip>
              <a:srcRect/>
              <a:tile tx="0" ty="0" sx="100000" sy="100000" flip="none" algn="tl"/>
            </a:blipFill>
            <a:ln w="19050">
              <a:solidFill>
                <a:srgbClr val="595959"/>
              </a:solidFill>
              <a:miter lim="800000"/>
              <a:headEnd/>
              <a:tailEnd/>
            </a:ln>
          </p:spPr>
          <p:txBody>
            <a:bodyPr wrap="none" anchor="ctr"/>
            <a:lstStyle/>
            <a:p>
              <a:endParaRPr lang="en-US" sz="2133"/>
            </a:p>
          </p:txBody>
        </p:sp>
        <p:sp>
          <p:nvSpPr>
            <p:cNvPr id="718892" name="Rectangle 44"/>
            <p:cNvSpPr>
              <a:spLocks noChangeArrowheads="1"/>
            </p:cNvSpPr>
            <p:nvPr/>
          </p:nvSpPr>
          <p:spPr bwMode="auto">
            <a:xfrm rot="13166722" flipV="1">
              <a:off x="6523567" y="1871134"/>
              <a:ext cx="91722" cy="1848556"/>
            </a:xfrm>
            <a:prstGeom prst="rect">
              <a:avLst/>
            </a:prstGeom>
            <a:gradFill rotWithShape="1">
              <a:gsLst>
                <a:gs pos="0">
                  <a:schemeClr val="tx2"/>
                </a:gs>
                <a:gs pos="100000">
                  <a:srgbClr val="838383"/>
                </a:gs>
              </a:gsLst>
              <a:lin ang="18900000" scaled="1"/>
            </a:gradFill>
            <a:ln w="19050">
              <a:solidFill>
                <a:schemeClr val="bg2"/>
              </a:solidFill>
              <a:prstDash val="dash"/>
              <a:miter lim="800000"/>
              <a:headEnd/>
              <a:tailEnd/>
            </a:ln>
          </p:spPr>
          <p:txBody>
            <a:bodyPr wrap="none" anchor="ctr"/>
            <a:lstStyle/>
            <a:p>
              <a:endParaRPr lang="en-US" sz="2133"/>
            </a:p>
          </p:txBody>
        </p:sp>
        <p:sp>
          <p:nvSpPr>
            <p:cNvPr id="718893" name="Rectangle 45"/>
            <p:cNvSpPr>
              <a:spLocks noChangeArrowheads="1"/>
            </p:cNvSpPr>
            <p:nvPr/>
          </p:nvSpPr>
          <p:spPr bwMode="auto">
            <a:xfrm rot="9527514" flipH="1" flipV="1">
              <a:off x="7617178" y="1981200"/>
              <a:ext cx="94545" cy="1591733"/>
            </a:xfrm>
            <a:prstGeom prst="rect">
              <a:avLst/>
            </a:prstGeom>
            <a:gradFill rotWithShape="1">
              <a:gsLst>
                <a:gs pos="0">
                  <a:schemeClr val="tx2"/>
                </a:gs>
                <a:gs pos="100000">
                  <a:srgbClr val="838383"/>
                </a:gs>
              </a:gsLst>
              <a:lin ang="18900000" scaled="1"/>
            </a:gradFill>
            <a:ln w="19050">
              <a:solidFill>
                <a:schemeClr val="bg2"/>
              </a:solidFill>
              <a:prstDash val="dash"/>
              <a:miter lim="800000"/>
              <a:headEnd/>
              <a:tailEnd/>
            </a:ln>
          </p:spPr>
          <p:txBody>
            <a:bodyPr wrap="none" anchor="ctr"/>
            <a:lstStyle/>
            <a:p>
              <a:endParaRPr lang="en-US" sz="2133"/>
            </a:p>
          </p:txBody>
        </p:sp>
        <p:sp>
          <p:nvSpPr>
            <p:cNvPr id="718894" name="Rectangle 46"/>
            <p:cNvSpPr>
              <a:spLocks noChangeArrowheads="1"/>
            </p:cNvSpPr>
            <p:nvPr/>
          </p:nvSpPr>
          <p:spPr bwMode="auto">
            <a:xfrm rot="-8439683">
              <a:off x="6478412" y="2109612"/>
              <a:ext cx="152400" cy="1399822"/>
            </a:xfrm>
            <a:prstGeom prst="rect">
              <a:avLst/>
            </a:prstGeom>
            <a:gradFill rotWithShape="1">
              <a:gsLst>
                <a:gs pos="0">
                  <a:srgbClr val="99CCFF"/>
                </a:gs>
                <a:gs pos="50000">
                  <a:srgbClr val="475E76"/>
                </a:gs>
                <a:gs pos="100000">
                  <a:srgbClr val="99CCFF"/>
                </a:gs>
              </a:gsLst>
              <a:lin ang="0" scaled="1"/>
            </a:gradFill>
            <a:ln w="9525">
              <a:solidFill>
                <a:schemeClr val="bg2"/>
              </a:solidFill>
              <a:miter lim="800000"/>
              <a:headEnd/>
              <a:tailEnd/>
            </a:ln>
          </p:spPr>
          <p:txBody>
            <a:bodyPr wrap="none" anchor="ctr"/>
            <a:lstStyle/>
            <a:p>
              <a:endParaRPr lang="en-US" sz="2133"/>
            </a:p>
          </p:txBody>
        </p:sp>
        <p:sp>
          <p:nvSpPr>
            <p:cNvPr id="718895" name="Rectangle 47"/>
            <p:cNvSpPr>
              <a:spLocks noChangeArrowheads="1"/>
            </p:cNvSpPr>
            <p:nvPr/>
          </p:nvSpPr>
          <p:spPr bwMode="auto">
            <a:xfrm rot="9551875" flipH="1">
              <a:off x="7596012" y="2173111"/>
              <a:ext cx="145344" cy="1188156"/>
            </a:xfrm>
            <a:prstGeom prst="rect">
              <a:avLst/>
            </a:prstGeom>
            <a:gradFill rotWithShape="1">
              <a:gsLst>
                <a:gs pos="0">
                  <a:srgbClr val="99CCFF"/>
                </a:gs>
                <a:gs pos="50000">
                  <a:srgbClr val="475E76"/>
                </a:gs>
                <a:gs pos="100000">
                  <a:srgbClr val="99CCFF"/>
                </a:gs>
              </a:gsLst>
              <a:lin ang="0" scaled="1"/>
            </a:gradFill>
            <a:ln w="9525">
              <a:solidFill>
                <a:schemeClr val="bg2"/>
              </a:solidFill>
              <a:miter lim="800000"/>
              <a:headEnd/>
              <a:tailEnd/>
            </a:ln>
          </p:spPr>
          <p:txBody>
            <a:bodyPr wrap="none" anchor="ctr"/>
            <a:lstStyle/>
            <a:p>
              <a:endParaRPr lang="en-US" sz="2133"/>
            </a:p>
          </p:txBody>
        </p:sp>
        <p:sp>
          <p:nvSpPr>
            <p:cNvPr id="718903" name="Line 55"/>
            <p:cNvSpPr>
              <a:spLocks noChangeAspect="1" noChangeShapeType="1"/>
            </p:cNvSpPr>
            <p:nvPr/>
          </p:nvSpPr>
          <p:spPr bwMode="auto">
            <a:xfrm rot="10800000" flipV="1">
              <a:off x="5339645" y="1842911"/>
              <a:ext cx="524933" cy="1412"/>
            </a:xfrm>
            <a:prstGeom prst="line">
              <a:avLst/>
            </a:prstGeom>
            <a:noFill/>
            <a:ln w="76200" cap="sq">
              <a:solidFill>
                <a:srgbClr val="DC3B2A"/>
              </a:solidFill>
              <a:round/>
              <a:headEnd type="triangle" w="med" len="med"/>
              <a:tailEnd/>
            </a:ln>
          </p:spPr>
          <p:txBody>
            <a:bodyPr wrap="none" anchor="ctr"/>
            <a:lstStyle/>
            <a:p>
              <a:endParaRPr lang="en-US" sz="2133"/>
            </a:p>
          </p:txBody>
        </p:sp>
        <p:sp>
          <p:nvSpPr>
            <p:cNvPr id="718904" name="Rectangle 56"/>
            <p:cNvSpPr>
              <a:spLocks noChangeArrowheads="1"/>
            </p:cNvSpPr>
            <p:nvPr/>
          </p:nvSpPr>
          <p:spPr bwMode="auto">
            <a:xfrm>
              <a:off x="5017912" y="1612901"/>
              <a:ext cx="420511" cy="434622"/>
            </a:xfrm>
            <a:prstGeom prst="rect">
              <a:avLst/>
            </a:prstGeom>
            <a:noFill/>
            <a:ln w="9525">
              <a:noFill/>
              <a:miter lim="800000"/>
              <a:headEnd/>
              <a:tailEnd/>
            </a:ln>
          </p:spPr>
          <p:txBody>
            <a:bodyPr lIns="81844" tIns="40923" rIns="81844" bIns="40923"/>
            <a:lstStyle/>
            <a:p>
              <a:pPr marL="303393" indent="-303393" defTabSz="811399"/>
              <a:r>
                <a:rPr lang="en-US" sz="1778"/>
                <a:t>F</a:t>
              </a:r>
            </a:p>
          </p:txBody>
        </p:sp>
        <p:sp>
          <p:nvSpPr>
            <p:cNvPr id="718906" name="Arc 58"/>
            <p:cNvSpPr>
              <a:spLocks/>
            </p:cNvSpPr>
            <p:nvPr/>
          </p:nvSpPr>
          <p:spPr bwMode="auto">
            <a:xfrm rot="16565840" flipV="1">
              <a:off x="6599062" y="2945695"/>
              <a:ext cx="584200" cy="557389"/>
            </a:xfrm>
            <a:custGeom>
              <a:avLst/>
              <a:gdLst>
                <a:gd name="T0" fmla="*/ 0 w 21600"/>
                <a:gd name="T1" fmla="*/ 0 h 21600"/>
                <a:gd name="T2" fmla="*/ 608463797 w 21600"/>
                <a:gd name="T3" fmla="*/ 528476661 h 21600"/>
                <a:gd name="T4" fmla="*/ 0 w 21600"/>
                <a:gd name="T5" fmla="*/ 528476661 h 21600"/>
                <a:gd name="T6" fmla="*/ 0 60000 65536"/>
                <a:gd name="T7" fmla="*/ 0 60000 65536"/>
                <a:gd name="T8" fmla="*/ 0 60000 65536"/>
                <a:gd name="T9" fmla="*/ 0 w 21600"/>
                <a:gd name="T10" fmla="*/ 0 h 21600"/>
                <a:gd name="T11" fmla="*/ 21600 w 21600"/>
                <a:gd name="T12" fmla="*/ 21600 h 21600"/>
              </a:gdLst>
              <a:ahLst/>
              <a:cxnLst>
                <a:cxn ang="T6">
                  <a:pos x="T0" y="T1"/>
                </a:cxn>
                <a:cxn ang="T7">
                  <a:pos x="T2" y="T3"/>
                </a:cxn>
                <a:cxn ang="T8">
                  <a:pos x="T4" y="T5"/>
                </a:cxn>
              </a:cxnLst>
              <a:rect l="T9" t="T10" r="T11" b="T12"/>
              <a:pathLst>
                <a:path w="21600" h="21600" fill="none" extrusionOk="0">
                  <a:moveTo>
                    <a:pt x="-1" y="0"/>
                  </a:moveTo>
                  <a:cubicBezTo>
                    <a:pt x="11929" y="0"/>
                    <a:pt x="21600" y="9670"/>
                    <a:pt x="21600" y="21600"/>
                  </a:cubicBezTo>
                </a:path>
                <a:path w="21600" h="21600" stroke="0" extrusionOk="0">
                  <a:moveTo>
                    <a:pt x="-1" y="0"/>
                  </a:moveTo>
                  <a:cubicBezTo>
                    <a:pt x="11929" y="0"/>
                    <a:pt x="21600" y="9670"/>
                    <a:pt x="21600" y="21600"/>
                  </a:cubicBezTo>
                  <a:lnTo>
                    <a:pt x="0" y="21600"/>
                  </a:lnTo>
                  <a:close/>
                </a:path>
              </a:pathLst>
            </a:custGeom>
            <a:noFill/>
            <a:ln w="38100" cap="sq">
              <a:solidFill>
                <a:srgbClr val="FF0000"/>
              </a:solidFill>
              <a:round/>
              <a:headEnd type="triangle" w="med" len="lg"/>
              <a:tailEnd type="triangle" w="med" len="lg"/>
            </a:ln>
          </p:spPr>
          <p:txBody>
            <a:bodyPr wrap="none" anchor="ctr"/>
            <a:lstStyle/>
            <a:p>
              <a:endParaRPr lang="en-US" sz="2133"/>
            </a:p>
          </p:txBody>
        </p:sp>
        <p:sp>
          <p:nvSpPr>
            <p:cNvPr id="718907" name="Rectangle 59"/>
            <p:cNvSpPr>
              <a:spLocks noChangeArrowheads="1"/>
            </p:cNvSpPr>
            <p:nvPr/>
          </p:nvSpPr>
          <p:spPr bwMode="auto">
            <a:xfrm>
              <a:off x="6757812" y="3060700"/>
              <a:ext cx="303288" cy="365934"/>
            </a:xfrm>
            <a:prstGeom prst="rect">
              <a:avLst/>
            </a:prstGeom>
            <a:noFill/>
            <a:ln w="152400" cap="sq" algn="ctr">
              <a:noFill/>
              <a:miter lim="800000"/>
              <a:headEnd/>
              <a:tailEnd/>
            </a:ln>
            <a:effectLst>
              <a:outerShdw dist="45791" dir="3378596" algn="ctr" rotWithShape="0">
                <a:srgbClr val="4D4D4D"/>
              </a:outerShdw>
            </a:effectLst>
          </p:spPr>
          <p:txBody>
            <a:bodyPr wrap="none">
              <a:spAutoFit/>
            </a:bodyPr>
            <a:lstStyle/>
            <a:p>
              <a:pPr>
                <a:defRPr/>
              </a:pPr>
              <a:r>
                <a:rPr lang="en-US" sz="1778" dirty="0">
                  <a:solidFill>
                    <a:srgbClr val="00B0F0"/>
                  </a:solidFill>
                  <a:latin typeface="Symbol" pitchFamily="18" charset="2"/>
                </a:rPr>
                <a:t>q</a:t>
              </a:r>
            </a:p>
          </p:txBody>
        </p:sp>
      </p:grpSp>
      <p:grpSp>
        <p:nvGrpSpPr>
          <p:cNvPr id="2" name="Group 61" descr="Equation for A sub sc"/>
          <p:cNvGrpSpPr>
            <a:grpSpLocks/>
          </p:cNvGrpSpPr>
          <p:nvPr/>
        </p:nvGrpSpPr>
        <p:grpSpPr bwMode="auto">
          <a:xfrm>
            <a:off x="981554" y="4204760"/>
            <a:ext cx="1872545" cy="1411111"/>
            <a:chOff x="148" y="2575"/>
            <a:chExt cx="1327" cy="1000"/>
          </a:xfrm>
        </p:grpSpPr>
        <p:sp>
          <p:nvSpPr>
            <p:cNvPr id="131104" name="Rectangle 9"/>
            <p:cNvSpPr>
              <a:spLocks noChangeArrowheads="1"/>
            </p:cNvSpPr>
            <p:nvPr/>
          </p:nvSpPr>
          <p:spPr bwMode="auto">
            <a:xfrm>
              <a:off x="1331" y="3313"/>
              <a:ext cx="109" cy="262"/>
            </a:xfrm>
            <a:prstGeom prst="rect">
              <a:avLst/>
            </a:prstGeom>
            <a:noFill/>
            <a:ln w="9525">
              <a:noFill/>
              <a:miter lim="800000"/>
              <a:headEnd/>
              <a:tailEnd/>
            </a:ln>
          </p:spPr>
          <p:txBody>
            <a:bodyPr wrap="none" lIns="0" tIns="0" rIns="0" bIns="0">
              <a:spAutoFit/>
            </a:bodyPr>
            <a:lstStyle/>
            <a:p>
              <a:pPr>
                <a:defRPr/>
              </a:pPr>
              <a:r>
                <a:rPr lang="en-US" i="1">
                  <a:solidFill>
                    <a:schemeClr val="tx2"/>
                  </a:solidFill>
                </a:rPr>
                <a:t>y</a:t>
              </a:r>
              <a:endParaRPr lang="en-US" sz="2133">
                <a:solidFill>
                  <a:schemeClr val="tx2"/>
                </a:solidFill>
              </a:endParaRPr>
            </a:p>
          </p:txBody>
        </p:sp>
        <p:sp>
          <p:nvSpPr>
            <p:cNvPr id="131105" name="Rectangle 10"/>
            <p:cNvSpPr>
              <a:spLocks noChangeArrowheads="1"/>
            </p:cNvSpPr>
            <p:nvPr/>
          </p:nvSpPr>
          <p:spPr bwMode="auto">
            <a:xfrm>
              <a:off x="1228" y="2800"/>
              <a:ext cx="122" cy="262"/>
            </a:xfrm>
            <a:prstGeom prst="rect">
              <a:avLst/>
            </a:prstGeom>
            <a:noFill/>
            <a:ln w="9525">
              <a:noFill/>
              <a:miter lim="800000"/>
              <a:headEnd/>
              <a:tailEnd/>
            </a:ln>
          </p:spPr>
          <p:txBody>
            <a:bodyPr wrap="none" lIns="0" tIns="0" rIns="0" bIns="0">
              <a:spAutoFit/>
            </a:bodyPr>
            <a:lstStyle/>
            <a:p>
              <a:pPr>
                <a:defRPr/>
              </a:pPr>
              <a:r>
                <a:rPr lang="en-US" i="1">
                  <a:solidFill>
                    <a:schemeClr val="tx2"/>
                  </a:solidFill>
                </a:rPr>
                <a:t>u</a:t>
              </a:r>
              <a:endParaRPr lang="en-US" sz="2133">
                <a:solidFill>
                  <a:schemeClr val="tx2"/>
                </a:solidFill>
              </a:endParaRPr>
            </a:p>
          </p:txBody>
        </p:sp>
        <p:sp>
          <p:nvSpPr>
            <p:cNvPr id="131106" name="Rectangle 11"/>
            <p:cNvSpPr>
              <a:spLocks noChangeArrowheads="1"/>
            </p:cNvSpPr>
            <p:nvPr/>
          </p:nvSpPr>
          <p:spPr bwMode="auto">
            <a:xfrm>
              <a:off x="250" y="3031"/>
              <a:ext cx="339" cy="262"/>
            </a:xfrm>
            <a:prstGeom prst="rect">
              <a:avLst/>
            </a:prstGeom>
            <a:noFill/>
            <a:ln w="9525">
              <a:noFill/>
              <a:miter lim="800000"/>
              <a:headEnd/>
              <a:tailEnd/>
            </a:ln>
          </p:spPr>
          <p:txBody>
            <a:bodyPr wrap="none" lIns="0" tIns="0" rIns="0" bIns="0">
              <a:spAutoFit/>
            </a:bodyPr>
            <a:lstStyle/>
            <a:p>
              <a:pPr>
                <a:defRPr/>
              </a:pPr>
              <a:r>
                <a:rPr lang="en-US" i="1">
                  <a:solidFill>
                    <a:schemeClr val="tx2"/>
                  </a:solidFill>
                </a:rPr>
                <a:t>  sc</a:t>
              </a:r>
              <a:endParaRPr lang="en-US" sz="2133">
                <a:solidFill>
                  <a:schemeClr val="tx2"/>
                </a:solidFill>
              </a:endParaRPr>
            </a:p>
          </p:txBody>
        </p:sp>
        <p:sp>
          <p:nvSpPr>
            <p:cNvPr id="131107" name="Rectangle 12"/>
            <p:cNvSpPr>
              <a:spLocks noChangeArrowheads="1"/>
            </p:cNvSpPr>
            <p:nvPr/>
          </p:nvSpPr>
          <p:spPr bwMode="auto">
            <a:xfrm>
              <a:off x="1149" y="3088"/>
              <a:ext cx="222" cy="436"/>
            </a:xfrm>
            <a:prstGeom prst="rect">
              <a:avLst/>
            </a:prstGeom>
            <a:noFill/>
            <a:ln w="9525">
              <a:noFill/>
              <a:miter lim="800000"/>
              <a:headEnd/>
              <a:tailEnd/>
            </a:ln>
          </p:spPr>
          <p:txBody>
            <a:bodyPr wrap="none" lIns="0" tIns="0" rIns="0" bIns="0">
              <a:spAutoFit/>
            </a:bodyPr>
            <a:lstStyle/>
            <a:p>
              <a:pPr>
                <a:defRPr/>
              </a:pPr>
              <a:r>
                <a:rPr lang="en-US" sz="4000" i="1" dirty="0">
                  <a:solidFill>
                    <a:schemeClr val="tx2"/>
                  </a:solidFill>
                </a:rPr>
                <a:t>F</a:t>
              </a:r>
              <a:endParaRPr lang="en-US" sz="2133" dirty="0">
                <a:solidFill>
                  <a:schemeClr val="tx2"/>
                </a:solidFill>
              </a:endParaRPr>
            </a:p>
          </p:txBody>
        </p:sp>
        <p:sp>
          <p:nvSpPr>
            <p:cNvPr id="131108" name="Rectangle 13"/>
            <p:cNvSpPr>
              <a:spLocks noChangeArrowheads="1"/>
            </p:cNvSpPr>
            <p:nvPr/>
          </p:nvSpPr>
          <p:spPr bwMode="auto">
            <a:xfrm>
              <a:off x="1090" y="2575"/>
              <a:ext cx="242" cy="436"/>
            </a:xfrm>
            <a:prstGeom prst="rect">
              <a:avLst/>
            </a:prstGeom>
            <a:noFill/>
            <a:ln w="9525">
              <a:noFill/>
              <a:miter lim="800000"/>
              <a:headEnd/>
              <a:tailEnd/>
            </a:ln>
          </p:spPr>
          <p:txBody>
            <a:bodyPr wrap="none" lIns="0" tIns="0" rIns="0" bIns="0">
              <a:spAutoFit/>
            </a:bodyPr>
            <a:lstStyle/>
            <a:p>
              <a:pPr>
                <a:defRPr/>
              </a:pPr>
              <a:r>
                <a:rPr lang="en-US" sz="4000" i="1" dirty="0">
                  <a:solidFill>
                    <a:schemeClr val="tx2"/>
                  </a:solidFill>
                </a:rPr>
                <a:t>P</a:t>
              </a:r>
              <a:endParaRPr lang="en-US" sz="2133" dirty="0">
                <a:solidFill>
                  <a:schemeClr val="tx2"/>
                </a:solidFill>
              </a:endParaRPr>
            </a:p>
          </p:txBody>
        </p:sp>
        <p:sp>
          <p:nvSpPr>
            <p:cNvPr id="131109" name="Rectangle 14"/>
            <p:cNvSpPr>
              <a:spLocks noChangeArrowheads="1"/>
            </p:cNvSpPr>
            <p:nvPr/>
          </p:nvSpPr>
          <p:spPr bwMode="auto">
            <a:xfrm>
              <a:off x="148" y="2806"/>
              <a:ext cx="242" cy="436"/>
            </a:xfrm>
            <a:prstGeom prst="rect">
              <a:avLst/>
            </a:prstGeom>
            <a:noFill/>
            <a:ln w="9525">
              <a:noFill/>
              <a:miter lim="800000"/>
              <a:headEnd/>
              <a:tailEnd/>
            </a:ln>
          </p:spPr>
          <p:txBody>
            <a:bodyPr wrap="none" lIns="0" tIns="0" rIns="0" bIns="0">
              <a:spAutoFit/>
            </a:bodyPr>
            <a:lstStyle/>
            <a:p>
              <a:pPr>
                <a:defRPr/>
              </a:pPr>
              <a:r>
                <a:rPr lang="en-US" sz="4000" i="1" dirty="0">
                  <a:solidFill>
                    <a:schemeClr val="tx2"/>
                  </a:solidFill>
                </a:rPr>
                <a:t>A</a:t>
              </a:r>
              <a:endParaRPr lang="en-US" sz="2133" dirty="0">
                <a:solidFill>
                  <a:schemeClr val="tx2"/>
                </a:solidFill>
              </a:endParaRPr>
            </a:p>
          </p:txBody>
        </p:sp>
        <p:sp>
          <p:nvSpPr>
            <p:cNvPr id="131110" name="Rectangle 15"/>
            <p:cNvSpPr>
              <a:spLocks noChangeArrowheads="1"/>
            </p:cNvSpPr>
            <p:nvPr/>
          </p:nvSpPr>
          <p:spPr bwMode="auto">
            <a:xfrm>
              <a:off x="955" y="3046"/>
              <a:ext cx="291" cy="436"/>
            </a:xfrm>
            <a:prstGeom prst="rect">
              <a:avLst/>
            </a:prstGeom>
            <a:noFill/>
            <a:ln w="9525">
              <a:noFill/>
              <a:miter lim="800000"/>
              <a:headEnd/>
              <a:tailEnd/>
            </a:ln>
          </p:spPr>
          <p:txBody>
            <a:bodyPr wrap="none" lIns="0" tIns="0" rIns="0" bIns="0">
              <a:spAutoFit/>
            </a:bodyPr>
            <a:lstStyle/>
            <a:p>
              <a:pPr>
                <a:defRPr/>
              </a:pPr>
              <a:r>
                <a:rPr lang="en-US" sz="4000" i="1" dirty="0">
                  <a:solidFill>
                    <a:schemeClr val="tx2"/>
                  </a:solidFill>
                  <a:latin typeface="Symbol" pitchFamily="18" charset="2"/>
                </a:rPr>
                <a:t>f</a:t>
              </a:r>
              <a:r>
                <a:rPr lang="en-US" sz="4000" i="1" dirty="0">
                  <a:solidFill>
                    <a:schemeClr val="tx2"/>
                  </a:solidFill>
                </a:rPr>
                <a:t> </a:t>
              </a:r>
              <a:endParaRPr lang="en-US" sz="2133" dirty="0">
                <a:solidFill>
                  <a:schemeClr val="tx2"/>
                </a:solidFill>
              </a:endParaRPr>
            </a:p>
          </p:txBody>
        </p:sp>
        <p:sp>
          <p:nvSpPr>
            <p:cNvPr id="131111" name="Rectangle 16"/>
            <p:cNvSpPr>
              <a:spLocks noChangeArrowheads="1"/>
            </p:cNvSpPr>
            <p:nvPr/>
          </p:nvSpPr>
          <p:spPr bwMode="auto">
            <a:xfrm>
              <a:off x="705" y="2764"/>
              <a:ext cx="212" cy="436"/>
            </a:xfrm>
            <a:prstGeom prst="rect">
              <a:avLst/>
            </a:prstGeom>
            <a:noFill/>
            <a:ln w="9525">
              <a:noFill/>
              <a:miter lim="800000"/>
              <a:headEnd/>
              <a:tailEnd/>
            </a:ln>
          </p:spPr>
          <p:txBody>
            <a:bodyPr wrap="none" lIns="0" tIns="0" rIns="0" bIns="0">
              <a:spAutoFit/>
            </a:bodyPr>
            <a:lstStyle/>
            <a:p>
              <a:pPr>
                <a:defRPr/>
              </a:pPr>
              <a:r>
                <a:rPr lang="en-US" sz="4000">
                  <a:solidFill>
                    <a:schemeClr val="tx2"/>
                  </a:solidFill>
                </a:rPr>
                <a:t>=</a:t>
              </a:r>
              <a:endParaRPr lang="en-US" sz="2133">
                <a:solidFill>
                  <a:schemeClr val="tx2"/>
                </a:solidFill>
              </a:endParaRPr>
            </a:p>
          </p:txBody>
        </p:sp>
        <p:sp>
          <p:nvSpPr>
            <p:cNvPr id="718865" name="Line 17"/>
            <p:cNvSpPr>
              <a:spLocks noChangeShapeType="1"/>
            </p:cNvSpPr>
            <p:nvPr/>
          </p:nvSpPr>
          <p:spPr bwMode="auto">
            <a:xfrm>
              <a:off x="990" y="3078"/>
              <a:ext cx="485" cy="5"/>
            </a:xfrm>
            <a:prstGeom prst="line">
              <a:avLst/>
            </a:prstGeom>
            <a:noFill/>
            <a:ln w="25400" cap="sq">
              <a:solidFill>
                <a:schemeClr val="tx1">
                  <a:lumMod val="75000"/>
                </a:schemeClr>
              </a:solidFill>
              <a:round/>
              <a:headEnd/>
              <a:tailEnd/>
            </a:ln>
            <a:effectLst/>
          </p:spPr>
          <p:txBody>
            <a:bodyPr wrap="none" anchor="ctr"/>
            <a:lstStyle/>
            <a:p>
              <a:pPr>
                <a:defRPr/>
              </a:pPr>
              <a:endParaRPr lang="en-US" sz="2133">
                <a:solidFill>
                  <a:schemeClr val="tx2"/>
                </a:solidFill>
              </a:endParaRPr>
            </a:p>
          </p:txBody>
        </p:sp>
      </p:grpSp>
      <p:grpSp>
        <p:nvGrpSpPr>
          <p:cNvPr id="3" name="Group 60" descr="Equation for P sub u"/>
          <p:cNvGrpSpPr>
            <a:grpSpLocks/>
          </p:cNvGrpSpPr>
          <p:nvPr/>
        </p:nvGrpSpPr>
        <p:grpSpPr bwMode="auto">
          <a:xfrm>
            <a:off x="901827" y="2524126"/>
            <a:ext cx="2270477" cy="1206500"/>
            <a:chOff x="115" y="1138"/>
            <a:chExt cx="1609" cy="855"/>
          </a:xfrm>
        </p:grpSpPr>
        <p:sp>
          <p:nvSpPr>
            <p:cNvPr id="131096" name="Rectangle 24"/>
            <p:cNvSpPr>
              <a:spLocks noChangeArrowheads="1"/>
            </p:cNvSpPr>
            <p:nvPr/>
          </p:nvSpPr>
          <p:spPr bwMode="auto">
            <a:xfrm>
              <a:off x="1376" y="1605"/>
              <a:ext cx="348" cy="388"/>
            </a:xfrm>
            <a:prstGeom prst="rect">
              <a:avLst/>
            </a:prstGeom>
            <a:noFill/>
            <a:ln w="9525">
              <a:noFill/>
              <a:miter lim="800000"/>
              <a:headEnd/>
              <a:tailEnd/>
            </a:ln>
          </p:spPr>
          <p:txBody>
            <a:bodyPr wrap="none" lIns="0" tIns="0" rIns="0" bIns="0">
              <a:spAutoFit/>
            </a:bodyPr>
            <a:lstStyle/>
            <a:p>
              <a:pPr>
                <a:defRPr/>
              </a:pPr>
              <a:r>
                <a:rPr lang="en-US" sz="3556" i="1" dirty="0">
                  <a:solidFill>
                    <a:schemeClr val="tx2"/>
                  </a:solidFill>
                </a:rPr>
                <a:t> </a:t>
              </a:r>
              <a:r>
                <a:rPr lang="en-US" sz="3556" i="1" dirty="0">
                  <a:solidFill>
                    <a:schemeClr val="tx2"/>
                  </a:solidFill>
                  <a:latin typeface="Symbol" pitchFamily="18" charset="2"/>
                </a:rPr>
                <a:t>q</a:t>
              </a:r>
              <a:r>
                <a:rPr lang="en-US" sz="3556" i="1" dirty="0">
                  <a:solidFill>
                    <a:schemeClr val="tx2"/>
                  </a:solidFill>
                </a:rPr>
                <a:t> </a:t>
              </a:r>
              <a:endParaRPr lang="en-US" sz="2133" dirty="0">
                <a:solidFill>
                  <a:schemeClr val="tx2"/>
                </a:solidFill>
              </a:endParaRPr>
            </a:p>
          </p:txBody>
        </p:sp>
        <p:sp>
          <p:nvSpPr>
            <p:cNvPr id="131097" name="Rectangle 25"/>
            <p:cNvSpPr>
              <a:spLocks noChangeArrowheads="1"/>
            </p:cNvSpPr>
            <p:nvPr/>
          </p:nvSpPr>
          <p:spPr bwMode="auto">
            <a:xfrm>
              <a:off x="908" y="1580"/>
              <a:ext cx="502" cy="388"/>
            </a:xfrm>
            <a:prstGeom prst="rect">
              <a:avLst/>
            </a:prstGeom>
            <a:noFill/>
            <a:ln w="9525">
              <a:noFill/>
              <a:miter lim="800000"/>
              <a:headEnd/>
              <a:tailEnd/>
            </a:ln>
          </p:spPr>
          <p:txBody>
            <a:bodyPr wrap="none" lIns="0" tIns="0" rIns="0" bIns="0">
              <a:spAutoFit/>
            </a:bodyPr>
            <a:lstStyle/>
            <a:p>
              <a:pPr>
                <a:defRPr/>
              </a:pPr>
              <a:r>
                <a:rPr lang="en-US" sz="3556" dirty="0" err="1">
                  <a:solidFill>
                    <a:schemeClr val="tx2"/>
                  </a:solidFill>
                </a:rPr>
                <a:t>cos</a:t>
              </a:r>
              <a:endParaRPr lang="en-US" sz="2133" dirty="0">
                <a:solidFill>
                  <a:schemeClr val="tx2"/>
                </a:solidFill>
              </a:endParaRPr>
            </a:p>
          </p:txBody>
        </p:sp>
        <p:sp>
          <p:nvSpPr>
            <p:cNvPr id="131098" name="Rectangle 26"/>
            <p:cNvSpPr>
              <a:spLocks noChangeArrowheads="1"/>
            </p:cNvSpPr>
            <p:nvPr/>
          </p:nvSpPr>
          <p:spPr bwMode="auto">
            <a:xfrm>
              <a:off x="701" y="1580"/>
              <a:ext cx="269" cy="388"/>
            </a:xfrm>
            <a:prstGeom prst="rect">
              <a:avLst/>
            </a:prstGeom>
            <a:noFill/>
            <a:ln w="9525">
              <a:noFill/>
              <a:miter lim="800000"/>
              <a:headEnd/>
              <a:tailEnd/>
            </a:ln>
          </p:spPr>
          <p:txBody>
            <a:bodyPr wrap="none" lIns="0" tIns="0" rIns="0" bIns="0">
              <a:spAutoFit/>
            </a:bodyPr>
            <a:lstStyle/>
            <a:p>
              <a:pPr>
                <a:defRPr/>
              </a:pPr>
              <a:r>
                <a:rPr lang="en-US" sz="3556" dirty="0">
                  <a:solidFill>
                    <a:schemeClr val="tx2"/>
                  </a:solidFill>
                </a:rPr>
                <a:t>2 </a:t>
              </a:r>
              <a:endParaRPr lang="en-US" sz="2133" dirty="0">
                <a:solidFill>
                  <a:schemeClr val="tx2"/>
                </a:solidFill>
              </a:endParaRPr>
            </a:p>
          </p:txBody>
        </p:sp>
        <p:sp>
          <p:nvSpPr>
            <p:cNvPr id="131099" name="Rectangle 27"/>
            <p:cNvSpPr>
              <a:spLocks noChangeArrowheads="1"/>
            </p:cNvSpPr>
            <p:nvPr/>
          </p:nvSpPr>
          <p:spPr bwMode="auto">
            <a:xfrm>
              <a:off x="1062" y="1138"/>
              <a:ext cx="198" cy="388"/>
            </a:xfrm>
            <a:prstGeom prst="rect">
              <a:avLst/>
            </a:prstGeom>
            <a:noFill/>
            <a:ln w="9525">
              <a:noFill/>
              <a:miter lim="800000"/>
              <a:headEnd/>
              <a:tailEnd/>
            </a:ln>
          </p:spPr>
          <p:txBody>
            <a:bodyPr wrap="none" lIns="0" tIns="0" rIns="0" bIns="0">
              <a:spAutoFit/>
            </a:bodyPr>
            <a:lstStyle/>
            <a:p>
              <a:pPr>
                <a:defRPr/>
              </a:pPr>
              <a:r>
                <a:rPr lang="en-US" sz="3556" i="1">
                  <a:solidFill>
                    <a:schemeClr val="tx2"/>
                  </a:solidFill>
                </a:rPr>
                <a:t>F</a:t>
              </a:r>
              <a:endParaRPr lang="en-US" sz="2133">
                <a:solidFill>
                  <a:schemeClr val="tx2"/>
                </a:solidFill>
              </a:endParaRPr>
            </a:p>
          </p:txBody>
        </p:sp>
        <p:sp>
          <p:nvSpPr>
            <p:cNvPr id="131100" name="Rectangle 28"/>
            <p:cNvSpPr>
              <a:spLocks noChangeArrowheads="1"/>
            </p:cNvSpPr>
            <p:nvPr/>
          </p:nvSpPr>
          <p:spPr bwMode="auto">
            <a:xfrm>
              <a:off x="115" y="1335"/>
              <a:ext cx="216" cy="388"/>
            </a:xfrm>
            <a:prstGeom prst="rect">
              <a:avLst/>
            </a:prstGeom>
            <a:noFill/>
            <a:ln w="9525">
              <a:noFill/>
              <a:miter lim="800000"/>
              <a:headEnd/>
              <a:tailEnd/>
            </a:ln>
          </p:spPr>
          <p:txBody>
            <a:bodyPr wrap="none" lIns="0" tIns="0" rIns="0" bIns="0">
              <a:spAutoFit/>
            </a:bodyPr>
            <a:lstStyle/>
            <a:p>
              <a:pPr>
                <a:defRPr/>
              </a:pPr>
              <a:r>
                <a:rPr lang="en-US" sz="3556" i="1" dirty="0">
                  <a:solidFill>
                    <a:schemeClr val="tx2"/>
                  </a:solidFill>
                </a:rPr>
                <a:t>P</a:t>
              </a:r>
              <a:endParaRPr lang="en-US" sz="2133" dirty="0">
                <a:solidFill>
                  <a:schemeClr val="tx2"/>
                </a:solidFill>
              </a:endParaRPr>
            </a:p>
          </p:txBody>
        </p:sp>
        <p:sp>
          <p:nvSpPr>
            <p:cNvPr id="131101" name="Rectangle 29"/>
            <p:cNvSpPr>
              <a:spLocks noChangeArrowheads="1"/>
            </p:cNvSpPr>
            <p:nvPr/>
          </p:nvSpPr>
          <p:spPr bwMode="auto">
            <a:xfrm>
              <a:off x="236" y="1531"/>
              <a:ext cx="103" cy="223"/>
            </a:xfrm>
            <a:prstGeom prst="rect">
              <a:avLst/>
            </a:prstGeom>
            <a:noFill/>
            <a:ln w="9525">
              <a:noFill/>
              <a:miter lim="800000"/>
              <a:headEnd/>
              <a:tailEnd/>
            </a:ln>
          </p:spPr>
          <p:txBody>
            <a:bodyPr wrap="none" lIns="0" tIns="0" rIns="0" bIns="0">
              <a:spAutoFit/>
            </a:bodyPr>
            <a:lstStyle/>
            <a:p>
              <a:pPr>
                <a:defRPr/>
              </a:pPr>
              <a:r>
                <a:rPr lang="en-US" sz="2044" i="1">
                  <a:solidFill>
                    <a:schemeClr val="tx2"/>
                  </a:solidFill>
                </a:rPr>
                <a:t>u</a:t>
              </a:r>
              <a:endParaRPr lang="en-US" sz="2133">
                <a:solidFill>
                  <a:schemeClr val="tx2"/>
                </a:solidFill>
              </a:endParaRPr>
            </a:p>
          </p:txBody>
        </p:sp>
        <p:sp>
          <p:nvSpPr>
            <p:cNvPr id="131102" name="Rectangle 30"/>
            <p:cNvSpPr>
              <a:spLocks noChangeArrowheads="1"/>
            </p:cNvSpPr>
            <p:nvPr/>
          </p:nvSpPr>
          <p:spPr bwMode="auto">
            <a:xfrm>
              <a:off x="444" y="1298"/>
              <a:ext cx="305" cy="388"/>
            </a:xfrm>
            <a:prstGeom prst="rect">
              <a:avLst/>
            </a:prstGeom>
            <a:noFill/>
            <a:ln w="9525">
              <a:noFill/>
              <a:miter lim="800000"/>
              <a:headEnd/>
              <a:tailEnd/>
            </a:ln>
          </p:spPr>
          <p:txBody>
            <a:bodyPr wrap="none" lIns="0" tIns="0" rIns="162560" bIns="0">
              <a:spAutoFit/>
            </a:bodyPr>
            <a:lstStyle/>
            <a:p>
              <a:pPr>
                <a:defRPr/>
              </a:pPr>
              <a:r>
                <a:rPr lang="en-US" sz="3556">
                  <a:solidFill>
                    <a:schemeClr val="tx2"/>
                  </a:solidFill>
                </a:rPr>
                <a:t>=</a:t>
              </a:r>
              <a:endParaRPr lang="en-US" sz="2133">
                <a:solidFill>
                  <a:schemeClr val="tx2"/>
                </a:solidFill>
              </a:endParaRPr>
            </a:p>
          </p:txBody>
        </p:sp>
        <p:sp>
          <p:nvSpPr>
            <p:cNvPr id="718879" name="Line 31"/>
            <p:cNvSpPr>
              <a:spLocks noChangeShapeType="1"/>
            </p:cNvSpPr>
            <p:nvPr/>
          </p:nvSpPr>
          <p:spPr bwMode="auto">
            <a:xfrm>
              <a:off x="835" y="1542"/>
              <a:ext cx="723" cy="5"/>
            </a:xfrm>
            <a:prstGeom prst="line">
              <a:avLst/>
            </a:prstGeom>
            <a:noFill/>
            <a:ln w="25400" cap="sq">
              <a:solidFill>
                <a:schemeClr val="tx1">
                  <a:lumMod val="75000"/>
                </a:schemeClr>
              </a:solidFill>
              <a:round/>
              <a:headEnd/>
              <a:tailEnd/>
            </a:ln>
            <a:effectLst/>
          </p:spPr>
          <p:txBody>
            <a:bodyPr wrap="none" anchor="ctr"/>
            <a:lstStyle/>
            <a:p>
              <a:pPr>
                <a:defRPr/>
              </a:pPr>
              <a:endParaRPr lang="en-US" sz="2133">
                <a:solidFill>
                  <a:schemeClr val="tx2"/>
                </a:solidFill>
              </a:endParaRPr>
            </a:p>
          </p:txBody>
        </p:sp>
      </p:grpSp>
      <p:sp>
        <p:nvSpPr>
          <p:cNvPr id="718880" name="Rectangle 32"/>
          <p:cNvSpPr>
            <a:spLocks noGrp="1" noChangeArrowheads="1"/>
          </p:cNvSpPr>
          <p:nvPr>
            <p:ph idx="1"/>
          </p:nvPr>
        </p:nvSpPr>
        <p:spPr>
          <a:xfrm>
            <a:off x="87647" y="1545285"/>
            <a:ext cx="4685406" cy="896997"/>
          </a:xfrm>
        </p:spPr>
        <p:txBody>
          <a:bodyPr/>
          <a:lstStyle/>
          <a:p>
            <a:r>
              <a:rPr lang="en-US" dirty="0"/>
              <a:t>Assume braces resist 100% of story shear</a:t>
            </a:r>
          </a:p>
        </p:txBody>
      </p:sp>
      <p:sp>
        <p:nvSpPr>
          <p:cNvPr id="131074" name="Rectangle 2"/>
          <p:cNvSpPr>
            <a:spLocks noGrp="1" noChangeArrowheads="1"/>
          </p:cNvSpPr>
          <p:nvPr>
            <p:ph type="title"/>
          </p:nvPr>
        </p:nvSpPr>
        <p:spPr/>
        <p:txBody>
          <a:bodyPr/>
          <a:lstStyle/>
          <a:p>
            <a:r>
              <a:rPr lang="en-US"/>
              <a:t>Preliminary Design of Braces</a:t>
            </a:r>
            <a:endParaRPr lang="en-US" dirty="0"/>
          </a:p>
        </p:txBody>
      </p:sp>
    </p:spTree>
    <p:extLst>
      <p:ext uri="{BB962C8B-B14F-4D97-AF65-F5344CB8AC3E}">
        <p14:creationId xmlns:p14="http://schemas.microsoft.com/office/powerpoint/2010/main" val="2917717857"/>
      </p:ext>
    </p:extLst>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18880">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2"/>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71888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18881" grpId="0"/>
      <p:bldP spid="718880" grpId="0" build="p"/>
    </p:bld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3"/>
          <p:cNvSpPr>
            <a:spLocks noGrp="1"/>
          </p:cNvSpPr>
          <p:nvPr>
            <p:ph type="ftr" sz="quarter" idx="10"/>
          </p:nvPr>
        </p:nvSpPr>
        <p:spPr/>
        <p:txBody>
          <a:bodyPr/>
          <a:lstStyle/>
          <a:p>
            <a:r>
              <a:rPr lang="en-US"/>
              <a:t>Instructional Material Complementing FEMA 1051, Design Examples</a:t>
            </a:r>
          </a:p>
        </p:txBody>
      </p:sp>
      <p:sp>
        <p:nvSpPr>
          <p:cNvPr id="43"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113</a:t>
            </a:fld>
            <a:endParaRPr lang="en-US" dirty="0"/>
          </a:p>
        </p:txBody>
      </p:sp>
      <p:grpSp>
        <p:nvGrpSpPr>
          <p:cNvPr id="2" name="Group 1" descr="V braced frame, and diagram of the non-prismatic steel core. Work-point-to-workpoint length (Lwp) and length of yielding zone (Ly) are indicated.&#10;&#10;Preliminary design of braces"/>
          <p:cNvGrpSpPr/>
          <p:nvPr/>
        </p:nvGrpSpPr>
        <p:grpSpPr>
          <a:xfrm>
            <a:off x="416718" y="1050238"/>
            <a:ext cx="8285163" cy="4857750"/>
            <a:chOff x="762000" y="1025525"/>
            <a:chExt cx="8285163" cy="4857750"/>
          </a:xfrm>
        </p:grpSpPr>
        <p:grpSp>
          <p:nvGrpSpPr>
            <p:cNvPr id="44" name="Group 5"/>
            <p:cNvGrpSpPr>
              <a:grpSpLocks/>
            </p:cNvGrpSpPr>
            <p:nvPr/>
          </p:nvGrpSpPr>
          <p:grpSpPr bwMode="auto">
            <a:xfrm>
              <a:off x="762000" y="1025525"/>
              <a:ext cx="8001000" cy="4857750"/>
              <a:chOff x="762000" y="1025505"/>
              <a:chExt cx="8001000" cy="4856984"/>
            </a:xfrm>
          </p:grpSpPr>
          <p:sp>
            <p:nvSpPr>
              <p:cNvPr id="45" name="Rectangle 26"/>
              <p:cNvSpPr>
                <a:spLocks noChangeArrowheads="1"/>
              </p:cNvSpPr>
              <p:nvPr/>
            </p:nvSpPr>
            <p:spPr bwMode="auto">
              <a:xfrm rot="10800000">
                <a:off x="2292350" y="2679419"/>
                <a:ext cx="720725" cy="204756"/>
              </a:xfrm>
              <a:prstGeom prst="rect">
                <a:avLst/>
              </a:prstGeom>
              <a:gradFill rotWithShape="1">
                <a:gsLst>
                  <a:gs pos="0">
                    <a:srgbClr val="000000"/>
                  </a:gs>
                  <a:gs pos="100000">
                    <a:srgbClr val="838383"/>
                  </a:gs>
                </a:gsLst>
                <a:path path="rect">
                  <a:fillToRect l="100000" b="100000"/>
                </a:path>
              </a:gradFill>
              <a:ln w="9525">
                <a:solidFill>
                  <a:srgbClr val="808080"/>
                </a:solidFill>
                <a:miter lim="800000"/>
                <a:headEnd/>
                <a:tailEnd/>
              </a:ln>
            </p:spPr>
            <p:txBody>
              <a:bodyPr wrap="none" anchor="ctr"/>
              <a:lstStyle>
                <a:lvl1pPr>
                  <a:defRPr sz="1600" b="1">
                    <a:solidFill>
                      <a:schemeClr val="accent2"/>
                    </a:solidFill>
                    <a:latin typeface="Arial" panose="020B0604020202020204" pitchFamily="34" charset="0"/>
                  </a:defRPr>
                </a:lvl1pPr>
                <a:lvl2pPr marL="742950" indent="-285750">
                  <a:defRPr sz="1600" b="1">
                    <a:solidFill>
                      <a:schemeClr val="accent2"/>
                    </a:solidFill>
                    <a:latin typeface="Arial" panose="020B0604020202020204" pitchFamily="34" charset="0"/>
                  </a:defRPr>
                </a:lvl2pPr>
                <a:lvl3pPr marL="1143000" indent="-228600">
                  <a:defRPr sz="1600" b="1">
                    <a:solidFill>
                      <a:schemeClr val="accent2"/>
                    </a:solidFill>
                    <a:latin typeface="Arial" panose="020B0604020202020204" pitchFamily="34" charset="0"/>
                  </a:defRPr>
                </a:lvl3pPr>
                <a:lvl4pPr marL="1600200" indent="-228600">
                  <a:defRPr sz="1600" b="1">
                    <a:solidFill>
                      <a:schemeClr val="accent2"/>
                    </a:solidFill>
                    <a:latin typeface="Arial" panose="020B0604020202020204" pitchFamily="34" charset="0"/>
                  </a:defRPr>
                </a:lvl4pPr>
                <a:lvl5pPr marL="2057400" indent="-228600">
                  <a:defRPr sz="1600" b="1">
                    <a:solidFill>
                      <a:schemeClr val="accent2"/>
                    </a:solidFill>
                    <a:latin typeface="Arial" panose="020B0604020202020204" pitchFamily="34" charset="0"/>
                  </a:defRPr>
                </a:lvl5pPr>
                <a:lvl6pPr marL="25146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6pPr>
                <a:lvl7pPr marL="29718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7pPr>
                <a:lvl8pPr marL="34290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8pPr>
                <a:lvl9pPr marL="38862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9pPr>
              </a:lstStyle>
              <a:p>
                <a:pPr algn="ctr">
                  <a:lnSpc>
                    <a:spcPct val="90000"/>
                  </a:lnSpc>
                  <a:spcBef>
                    <a:spcPct val="50000"/>
                  </a:spcBef>
                  <a:defRPr/>
                </a:pPr>
                <a:endParaRPr lang="en-US" kern="0">
                  <a:solidFill>
                    <a:srgbClr val="333399"/>
                  </a:solidFill>
                </a:endParaRPr>
              </a:p>
            </p:txBody>
          </p:sp>
          <p:sp>
            <p:nvSpPr>
              <p:cNvPr id="46" name="Rectangle 27"/>
              <p:cNvSpPr>
                <a:spLocks noChangeArrowheads="1"/>
              </p:cNvSpPr>
              <p:nvPr/>
            </p:nvSpPr>
            <p:spPr bwMode="auto">
              <a:xfrm rot="5400000">
                <a:off x="2555102" y="1403882"/>
                <a:ext cx="271420" cy="2308225"/>
              </a:xfrm>
              <a:prstGeom prst="rect">
                <a:avLst/>
              </a:prstGeom>
              <a:gradFill rotWithShape="1">
                <a:gsLst>
                  <a:gs pos="0">
                    <a:srgbClr val="000000"/>
                  </a:gs>
                  <a:gs pos="100000">
                    <a:srgbClr val="838383"/>
                  </a:gs>
                </a:gsLst>
                <a:path path="rect">
                  <a:fillToRect l="100000" b="100000"/>
                </a:path>
              </a:gradFill>
              <a:ln w="25400">
                <a:solidFill>
                  <a:srgbClr val="4D4D4D"/>
                </a:solidFill>
                <a:miter lim="800000"/>
                <a:headEnd/>
                <a:tailEnd/>
              </a:ln>
            </p:spPr>
            <p:txBody>
              <a:bodyPr wrap="none" anchor="ctr"/>
              <a:lstStyle>
                <a:lvl1pPr>
                  <a:defRPr sz="1600" b="1">
                    <a:solidFill>
                      <a:schemeClr val="accent2"/>
                    </a:solidFill>
                    <a:latin typeface="Arial" panose="020B0604020202020204" pitchFamily="34" charset="0"/>
                  </a:defRPr>
                </a:lvl1pPr>
                <a:lvl2pPr marL="742950" indent="-285750">
                  <a:defRPr sz="1600" b="1">
                    <a:solidFill>
                      <a:schemeClr val="accent2"/>
                    </a:solidFill>
                    <a:latin typeface="Arial" panose="020B0604020202020204" pitchFamily="34" charset="0"/>
                  </a:defRPr>
                </a:lvl2pPr>
                <a:lvl3pPr marL="1143000" indent="-228600">
                  <a:defRPr sz="1600" b="1">
                    <a:solidFill>
                      <a:schemeClr val="accent2"/>
                    </a:solidFill>
                    <a:latin typeface="Arial" panose="020B0604020202020204" pitchFamily="34" charset="0"/>
                  </a:defRPr>
                </a:lvl3pPr>
                <a:lvl4pPr marL="1600200" indent="-228600">
                  <a:defRPr sz="1600" b="1">
                    <a:solidFill>
                      <a:schemeClr val="accent2"/>
                    </a:solidFill>
                    <a:latin typeface="Arial" panose="020B0604020202020204" pitchFamily="34" charset="0"/>
                  </a:defRPr>
                </a:lvl4pPr>
                <a:lvl5pPr marL="2057400" indent="-228600">
                  <a:defRPr sz="1600" b="1">
                    <a:solidFill>
                      <a:schemeClr val="accent2"/>
                    </a:solidFill>
                    <a:latin typeface="Arial" panose="020B0604020202020204" pitchFamily="34" charset="0"/>
                  </a:defRPr>
                </a:lvl5pPr>
                <a:lvl6pPr marL="25146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6pPr>
                <a:lvl7pPr marL="29718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7pPr>
                <a:lvl8pPr marL="34290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8pPr>
                <a:lvl9pPr marL="38862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9pPr>
              </a:lstStyle>
              <a:p>
                <a:pPr algn="ctr">
                  <a:lnSpc>
                    <a:spcPct val="90000"/>
                  </a:lnSpc>
                  <a:spcBef>
                    <a:spcPct val="50000"/>
                  </a:spcBef>
                  <a:defRPr/>
                </a:pPr>
                <a:endParaRPr lang="en-US" kern="0">
                  <a:solidFill>
                    <a:srgbClr val="333399"/>
                  </a:solidFill>
                </a:endParaRPr>
              </a:p>
            </p:txBody>
          </p:sp>
          <p:sp>
            <p:nvSpPr>
              <p:cNvPr id="47" name="Rectangle 28"/>
              <p:cNvSpPr>
                <a:spLocks noChangeArrowheads="1"/>
              </p:cNvSpPr>
              <p:nvPr/>
            </p:nvSpPr>
            <p:spPr bwMode="auto">
              <a:xfrm rot="10800000" flipH="1">
                <a:off x="3206750" y="4258733"/>
                <a:ext cx="271463" cy="260309"/>
              </a:xfrm>
              <a:prstGeom prst="rect">
                <a:avLst/>
              </a:prstGeom>
              <a:gradFill rotWithShape="1">
                <a:gsLst>
                  <a:gs pos="0">
                    <a:srgbClr val="000000"/>
                  </a:gs>
                  <a:gs pos="100000">
                    <a:srgbClr val="838383"/>
                  </a:gs>
                </a:gsLst>
                <a:path path="rect">
                  <a:fillToRect l="100000" b="100000"/>
                </a:path>
              </a:gradFill>
              <a:ln w="9525">
                <a:solidFill>
                  <a:srgbClr val="808080"/>
                </a:solidFill>
                <a:miter lim="800000"/>
                <a:headEnd/>
                <a:tailEnd/>
              </a:ln>
            </p:spPr>
            <p:txBody>
              <a:bodyPr wrap="none" anchor="ctr"/>
              <a:lstStyle>
                <a:lvl1pPr>
                  <a:defRPr sz="1600" b="1">
                    <a:solidFill>
                      <a:schemeClr val="accent2"/>
                    </a:solidFill>
                    <a:latin typeface="Arial" panose="020B0604020202020204" pitchFamily="34" charset="0"/>
                  </a:defRPr>
                </a:lvl1pPr>
                <a:lvl2pPr marL="742950" indent="-285750">
                  <a:defRPr sz="1600" b="1">
                    <a:solidFill>
                      <a:schemeClr val="accent2"/>
                    </a:solidFill>
                    <a:latin typeface="Arial" panose="020B0604020202020204" pitchFamily="34" charset="0"/>
                  </a:defRPr>
                </a:lvl2pPr>
                <a:lvl3pPr marL="1143000" indent="-228600">
                  <a:defRPr sz="1600" b="1">
                    <a:solidFill>
                      <a:schemeClr val="accent2"/>
                    </a:solidFill>
                    <a:latin typeface="Arial" panose="020B0604020202020204" pitchFamily="34" charset="0"/>
                  </a:defRPr>
                </a:lvl3pPr>
                <a:lvl4pPr marL="1600200" indent="-228600">
                  <a:defRPr sz="1600" b="1">
                    <a:solidFill>
                      <a:schemeClr val="accent2"/>
                    </a:solidFill>
                    <a:latin typeface="Arial" panose="020B0604020202020204" pitchFamily="34" charset="0"/>
                  </a:defRPr>
                </a:lvl4pPr>
                <a:lvl5pPr marL="2057400" indent="-228600">
                  <a:defRPr sz="1600" b="1">
                    <a:solidFill>
                      <a:schemeClr val="accent2"/>
                    </a:solidFill>
                    <a:latin typeface="Arial" panose="020B0604020202020204" pitchFamily="34" charset="0"/>
                  </a:defRPr>
                </a:lvl5pPr>
                <a:lvl6pPr marL="25146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6pPr>
                <a:lvl7pPr marL="29718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7pPr>
                <a:lvl8pPr marL="34290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8pPr>
                <a:lvl9pPr marL="38862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9pPr>
              </a:lstStyle>
              <a:p>
                <a:pPr algn="ctr">
                  <a:lnSpc>
                    <a:spcPct val="90000"/>
                  </a:lnSpc>
                  <a:spcBef>
                    <a:spcPct val="50000"/>
                  </a:spcBef>
                  <a:defRPr/>
                </a:pPr>
                <a:endParaRPr lang="en-US" kern="0">
                  <a:solidFill>
                    <a:srgbClr val="333399"/>
                  </a:solidFill>
                </a:endParaRPr>
              </a:p>
            </p:txBody>
          </p:sp>
          <p:sp>
            <p:nvSpPr>
              <p:cNvPr id="48" name="Rectangle 29"/>
              <p:cNvSpPr>
                <a:spLocks noChangeArrowheads="1"/>
              </p:cNvSpPr>
              <p:nvPr/>
            </p:nvSpPr>
            <p:spPr bwMode="auto">
              <a:xfrm rot="10800000">
                <a:off x="1265238" y="4258733"/>
                <a:ext cx="271462" cy="260309"/>
              </a:xfrm>
              <a:prstGeom prst="rect">
                <a:avLst/>
              </a:prstGeom>
              <a:gradFill rotWithShape="1">
                <a:gsLst>
                  <a:gs pos="0">
                    <a:srgbClr val="000000"/>
                  </a:gs>
                  <a:gs pos="100000">
                    <a:srgbClr val="838383"/>
                  </a:gs>
                </a:gsLst>
                <a:path path="rect">
                  <a:fillToRect l="100000" b="100000"/>
                </a:path>
              </a:gradFill>
              <a:ln w="9525">
                <a:solidFill>
                  <a:srgbClr val="808080"/>
                </a:solidFill>
                <a:miter lim="800000"/>
                <a:headEnd/>
                <a:tailEnd/>
              </a:ln>
            </p:spPr>
            <p:txBody>
              <a:bodyPr wrap="none" anchor="ctr"/>
              <a:lstStyle>
                <a:lvl1pPr>
                  <a:defRPr sz="1600" b="1">
                    <a:solidFill>
                      <a:schemeClr val="accent2"/>
                    </a:solidFill>
                    <a:latin typeface="Arial" panose="020B0604020202020204" pitchFamily="34" charset="0"/>
                  </a:defRPr>
                </a:lvl1pPr>
                <a:lvl2pPr marL="742950" indent="-285750">
                  <a:defRPr sz="1600" b="1">
                    <a:solidFill>
                      <a:schemeClr val="accent2"/>
                    </a:solidFill>
                    <a:latin typeface="Arial" panose="020B0604020202020204" pitchFamily="34" charset="0"/>
                  </a:defRPr>
                </a:lvl2pPr>
                <a:lvl3pPr marL="1143000" indent="-228600">
                  <a:defRPr sz="1600" b="1">
                    <a:solidFill>
                      <a:schemeClr val="accent2"/>
                    </a:solidFill>
                    <a:latin typeface="Arial" panose="020B0604020202020204" pitchFamily="34" charset="0"/>
                  </a:defRPr>
                </a:lvl3pPr>
                <a:lvl4pPr marL="1600200" indent="-228600">
                  <a:defRPr sz="1600" b="1">
                    <a:solidFill>
                      <a:schemeClr val="accent2"/>
                    </a:solidFill>
                    <a:latin typeface="Arial" panose="020B0604020202020204" pitchFamily="34" charset="0"/>
                  </a:defRPr>
                </a:lvl4pPr>
                <a:lvl5pPr marL="2057400" indent="-228600">
                  <a:defRPr sz="1600" b="1">
                    <a:solidFill>
                      <a:schemeClr val="accent2"/>
                    </a:solidFill>
                    <a:latin typeface="Arial" panose="020B0604020202020204" pitchFamily="34" charset="0"/>
                  </a:defRPr>
                </a:lvl5pPr>
                <a:lvl6pPr marL="25146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6pPr>
                <a:lvl7pPr marL="29718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7pPr>
                <a:lvl8pPr marL="34290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8pPr>
                <a:lvl9pPr marL="38862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9pPr>
              </a:lstStyle>
              <a:p>
                <a:pPr algn="ctr">
                  <a:lnSpc>
                    <a:spcPct val="90000"/>
                  </a:lnSpc>
                  <a:spcBef>
                    <a:spcPct val="50000"/>
                  </a:spcBef>
                  <a:defRPr/>
                </a:pPr>
                <a:endParaRPr lang="en-US" kern="0">
                  <a:solidFill>
                    <a:srgbClr val="333399"/>
                  </a:solidFill>
                </a:endParaRPr>
              </a:p>
            </p:txBody>
          </p:sp>
          <p:sp>
            <p:nvSpPr>
              <p:cNvPr id="49" name="Rectangle 30"/>
              <p:cNvSpPr>
                <a:spLocks noChangeArrowheads="1"/>
              </p:cNvSpPr>
              <p:nvPr/>
            </p:nvSpPr>
            <p:spPr bwMode="auto">
              <a:xfrm rot="600000">
                <a:off x="3606800" y="2406412"/>
                <a:ext cx="161925" cy="2101519"/>
              </a:xfrm>
              <a:prstGeom prst="rect">
                <a:avLst/>
              </a:prstGeom>
              <a:gradFill rotWithShape="1">
                <a:gsLst>
                  <a:gs pos="0">
                    <a:srgbClr val="000000"/>
                  </a:gs>
                  <a:gs pos="100000">
                    <a:srgbClr val="838383"/>
                  </a:gs>
                </a:gsLst>
                <a:path path="rect">
                  <a:fillToRect l="100000" b="100000"/>
                </a:path>
              </a:gradFill>
              <a:ln w="25400">
                <a:solidFill>
                  <a:srgbClr val="000000"/>
                </a:solidFill>
                <a:miter lim="800000"/>
                <a:headEnd/>
                <a:tailEnd/>
              </a:ln>
            </p:spPr>
            <p:txBody>
              <a:bodyPr wrap="none" anchor="ctr"/>
              <a:lstStyle>
                <a:lvl1pPr>
                  <a:defRPr sz="1600" b="1">
                    <a:solidFill>
                      <a:schemeClr val="accent2"/>
                    </a:solidFill>
                    <a:latin typeface="Arial" panose="020B0604020202020204" pitchFamily="34" charset="0"/>
                  </a:defRPr>
                </a:lvl1pPr>
                <a:lvl2pPr marL="742950" indent="-285750">
                  <a:defRPr sz="1600" b="1">
                    <a:solidFill>
                      <a:schemeClr val="accent2"/>
                    </a:solidFill>
                    <a:latin typeface="Arial" panose="020B0604020202020204" pitchFamily="34" charset="0"/>
                  </a:defRPr>
                </a:lvl2pPr>
                <a:lvl3pPr marL="1143000" indent="-228600">
                  <a:defRPr sz="1600" b="1">
                    <a:solidFill>
                      <a:schemeClr val="accent2"/>
                    </a:solidFill>
                    <a:latin typeface="Arial" panose="020B0604020202020204" pitchFamily="34" charset="0"/>
                  </a:defRPr>
                </a:lvl3pPr>
                <a:lvl4pPr marL="1600200" indent="-228600">
                  <a:defRPr sz="1600" b="1">
                    <a:solidFill>
                      <a:schemeClr val="accent2"/>
                    </a:solidFill>
                    <a:latin typeface="Arial" panose="020B0604020202020204" pitchFamily="34" charset="0"/>
                  </a:defRPr>
                </a:lvl4pPr>
                <a:lvl5pPr marL="2057400" indent="-228600">
                  <a:defRPr sz="1600" b="1">
                    <a:solidFill>
                      <a:schemeClr val="accent2"/>
                    </a:solidFill>
                    <a:latin typeface="Arial" panose="020B0604020202020204" pitchFamily="34" charset="0"/>
                  </a:defRPr>
                </a:lvl5pPr>
                <a:lvl6pPr marL="25146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6pPr>
                <a:lvl7pPr marL="29718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7pPr>
                <a:lvl8pPr marL="34290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8pPr>
                <a:lvl9pPr marL="38862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9pPr>
              </a:lstStyle>
              <a:p>
                <a:pPr algn="ctr">
                  <a:lnSpc>
                    <a:spcPct val="90000"/>
                  </a:lnSpc>
                  <a:spcBef>
                    <a:spcPct val="50000"/>
                  </a:spcBef>
                  <a:defRPr/>
                </a:pPr>
                <a:endParaRPr lang="en-US" kern="0">
                  <a:solidFill>
                    <a:srgbClr val="333399"/>
                  </a:solidFill>
                </a:endParaRPr>
              </a:p>
            </p:txBody>
          </p:sp>
          <p:sp>
            <p:nvSpPr>
              <p:cNvPr id="50" name="Rectangle 31"/>
              <p:cNvSpPr>
                <a:spLocks noChangeArrowheads="1"/>
              </p:cNvSpPr>
              <p:nvPr/>
            </p:nvSpPr>
            <p:spPr bwMode="auto">
              <a:xfrm rot="600000">
                <a:off x="1284288" y="2417523"/>
                <a:ext cx="158750" cy="2101519"/>
              </a:xfrm>
              <a:prstGeom prst="rect">
                <a:avLst/>
              </a:prstGeom>
              <a:gradFill rotWithShape="1">
                <a:gsLst>
                  <a:gs pos="0">
                    <a:srgbClr val="000000"/>
                  </a:gs>
                  <a:gs pos="100000">
                    <a:srgbClr val="838383"/>
                  </a:gs>
                </a:gsLst>
                <a:path path="rect">
                  <a:fillToRect l="100000" b="100000"/>
                </a:path>
              </a:gradFill>
              <a:ln w="25400">
                <a:solidFill>
                  <a:srgbClr val="000000"/>
                </a:solidFill>
                <a:miter lim="800000"/>
                <a:headEnd/>
                <a:tailEnd/>
              </a:ln>
            </p:spPr>
            <p:txBody>
              <a:bodyPr wrap="none" anchor="ctr"/>
              <a:lstStyle>
                <a:lvl1pPr>
                  <a:defRPr sz="1600" b="1">
                    <a:solidFill>
                      <a:schemeClr val="accent2"/>
                    </a:solidFill>
                    <a:latin typeface="Arial" panose="020B0604020202020204" pitchFamily="34" charset="0"/>
                  </a:defRPr>
                </a:lvl1pPr>
                <a:lvl2pPr marL="742950" indent="-285750">
                  <a:defRPr sz="1600" b="1">
                    <a:solidFill>
                      <a:schemeClr val="accent2"/>
                    </a:solidFill>
                    <a:latin typeface="Arial" panose="020B0604020202020204" pitchFamily="34" charset="0"/>
                  </a:defRPr>
                </a:lvl2pPr>
                <a:lvl3pPr marL="1143000" indent="-228600">
                  <a:defRPr sz="1600" b="1">
                    <a:solidFill>
                      <a:schemeClr val="accent2"/>
                    </a:solidFill>
                    <a:latin typeface="Arial" panose="020B0604020202020204" pitchFamily="34" charset="0"/>
                  </a:defRPr>
                </a:lvl3pPr>
                <a:lvl4pPr marL="1600200" indent="-228600">
                  <a:defRPr sz="1600" b="1">
                    <a:solidFill>
                      <a:schemeClr val="accent2"/>
                    </a:solidFill>
                    <a:latin typeface="Arial" panose="020B0604020202020204" pitchFamily="34" charset="0"/>
                  </a:defRPr>
                </a:lvl4pPr>
                <a:lvl5pPr marL="2057400" indent="-228600">
                  <a:defRPr sz="1600" b="1">
                    <a:solidFill>
                      <a:schemeClr val="accent2"/>
                    </a:solidFill>
                    <a:latin typeface="Arial" panose="020B0604020202020204" pitchFamily="34" charset="0"/>
                  </a:defRPr>
                </a:lvl5pPr>
                <a:lvl6pPr marL="25146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6pPr>
                <a:lvl7pPr marL="29718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7pPr>
                <a:lvl8pPr marL="34290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8pPr>
                <a:lvl9pPr marL="38862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9pPr>
              </a:lstStyle>
              <a:p>
                <a:pPr algn="ctr">
                  <a:lnSpc>
                    <a:spcPct val="90000"/>
                  </a:lnSpc>
                  <a:spcBef>
                    <a:spcPct val="50000"/>
                  </a:spcBef>
                  <a:defRPr/>
                </a:pPr>
                <a:endParaRPr lang="en-US" kern="0">
                  <a:solidFill>
                    <a:srgbClr val="333399"/>
                  </a:solidFill>
                </a:endParaRPr>
              </a:p>
            </p:txBody>
          </p:sp>
          <p:sp>
            <p:nvSpPr>
              <p:cNvPr id="51" name="Rectangle 32" descr="Grey Rectangle"/>
              <p:cNvSpPr>
                <a:spLocks noChangeArrowheads="1"/>
              </p:cNvSpPr>
              <p:nvPr/>
            </p:nvSpPr>
            <p:spPr bwMode="auto">
              <a:xfrm rot="5400000">
                <a:off x="2175707" y="3081526"/>
                <a:ext cx="493635" cy="3321050"/>
              </a:xfrm>
              <a:prstGeom prst="rect">
                <a:avLst/>
              </a:prstGeom>
              <a:blipFill dpi="0" rotWithShape="1">
                <a:blip r:embed="rId3">
                  <a:alphaModFix amt="90000"/>
                </a:blip>
                <a:srcRect/>
                <a:tile tx="0" ty="0" sx="100000" sy="100000" flip="none" algn="tl"/>
              </a:blipFill>
              <a:ln w="19050">
                <a:solidFill>
                  <a:srgbClr val="595959"/>
                </a:solidFill>
                <a:miter lim="800000"/>
                <a:headEnd/>
                <a:tailEnd/>
              </a:ln>
            </p:spPr>
            <p:txBody>
              <a:bodyPr wrap="none" anchor="ctr"/>
              <a:lstStyle>
                <a:lvl1pPr>
                  <a:defRPr sz="1600" b="1">
                    <a:solidFill>
                      <a:schemeClr val="accent2"/>
                    </a:solidFill>
                    <a:latin typeface="Arial" panose="020B0604020202020204" pitchFamily="34" charset="0"/>
                  </a:defRPr>
                </a:lvl1pPr>
                <a:lvl2pPr marL="742950" indent="-285750">
                  <a:defRPr sz="1600" b="1">
                    <a:solidFill>
                      <a:schemeClr val="accent2"/>
                    </a:solidFill>
                    <a:latin typeface="Arial" panose="020B0604020202020204" pitchFamily="34" charset="0"/>
                  </a:defRPr>
                </a:lvl2pPr>
                <a:lvl3pPr marL="1143000" indent="-228600">
                  <a:defRPr sz="1600" b="1">
                    <a:solidFill>
                      <a:schemeClr val="accent2"/>
                    </a:solidFill>
                    <a:latin typeface="Arial" panose="020B0604020202020204" pitchFamily="34" charset="0"/>
                  </a:defRPr>
                </a:lvl3pPr>
                <a:lvl4pPr marL="1600200" indent="-228600">
                  <a:defRPr sz="1600" b="1">
                    <a:solidFill>
                      <a:schemeClr val="accent2"/>
                    </a:solidFill>
                    <a:latin typeface="Arial" panose="020B0604020202020204" pitchFamily="34" charset="0"/>
                  </a:defRPr>
                </a:lvl4pPr>
                <a:lvl5pPr marL="2057400" indent="-228600">
                  <a:defRPr sz="1600" b="1">
                    <a:solidFill>
                      <a:schemeClr val="accent2"/>
                    </a:solidFill>
                    <a:latin typeface="Arial" panose="020B0604020202020204" pitchFamily="34" charset="0"/>
                  </a:defRPr>
                </a:lvl5pPr>
                <a:lvl6pPr marL="25146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6pPr>
                <a:lvl7pPr marL="29718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7pPr>
                <a:lvl8pPr marL="34290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8pPr>
                <a:lvl9pPr marL="38862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9pPr>
              </a:lstStyle>
              <a:p>
                <a:pPr algn="ctr">
                  <a:lnSpc>
                    <a:spcPct val="90000"/>
                  </a:lnSpc>
                  <a:spcBef>
                    <a:spcPct val="50000"/>
                  </a:spcBef>
                  <a:defRPr/>
                </a:pPr>
                <a:endParaRPr lang="en-US" kern="0">
                  <a:solidFill>
                    <a:srgbClr val="333399"/>
                  </a:solidFill>
                </a:endParaRPr>
              </a:p>
            </p:txBody>
          </p:sp>
          <p:sp>
            <p:nvSpPr>
              <p:cNvPr id="52" name="Rectangle 33"/>
              <p:cNvSpPr>
                <a:spLocks noChangeArrowheads="1"/>
              </p:cNvSpPr>
              <p:nvPr/>
            </p:nvSpPr>
            <p:spPr bwMode="auto">
              <a:xfrm rot="13166722" flipV="1">
                <a:off x="1931988" y="2557201"/>
                <a:ext cx="92075" cy="2079297"/>
              </a:xfrm>
              <a:prstGeom prst="rect">
                <a:avLst/>
              </a:prstGeom>
              <a:gradFill rotWithShape="1">
                <a:gsLst>
                  <a:gs pos="0">
                    <a:srgbClr val="000000"/>
                  </a:gs>
                  <a:gs pos="100000">
                    <a:srgbClr val="838383"/>
                  </a:gs>
                </a:gsLst>
                <a:lin ang="18900000" scaled="1"/>
              </a:gradFill>
              <a:ln w="19050">
                <a:solidFill>
                  <a:srgbClr val="808080"/>
                </a:solidFill>
                <a:prstDash val="dash"/>
                <a:miter lim="800000"/>
                <a:headEnd/>
                <a:tailEnd/>
              </a:ln>
            </p:spPr>
            <p:txBody>
              <a:bodyPr wrap="none" anchor="ctr"/>
              <a:lstStyle>
                <a:lvl1pPr>
                  <a:defRPr sz="1600" b="1">
                    <a:solidFill>
                      <a:schemeClr val="accent2"/>
                    </a:solidFill>
                    <a:latin typeface="Arial" panose="020B0604020202020204" pitchFamily="34" charset="0"/>
                  </a:defRPr>
                </a:lvl1pPr>
                <a:lvl2pPr marL="742950" indent="-285750">
                  <a:defRPr sz="1600" b="1">
                    <a:solidFill>
                      <a:schemeClr val="accent2"/>
                    </a:solidFill>
                    <a:latin typeface="Arial" panose="020B0604020202020204" pitchFamily="34" charset="0"/>
                  </a:defRPr>
                </a:lvl2pPr>
                <a:lvl3pPr marL="1143000" indent="-228600">
                  <a:defRPr sz="1600" b="1">
                    <a:solidFill>
                      <a:schemeClr val="accent2"/>
                    </a:solidFill>
                    <a:latin typeface="Arial" panose="020B0604020202020204" pitchFamily="34" charset="0"/>
                  </a:defRPr>
                </a:lvl3pPr>
                <a:lvl4pPr marL="1600200" indent="-228600">
                  <a:defRPr sz="1600" b="1">
                    <a:solidFill>
                      <a:schemeClr val="accent2"/>
                    </a:solidFill>
                    <a:latin typeface="Arial" panose="020B0604020202020204" pitchFamily="34" charset="0"/>
                  </a:defRPr>
                </a:lvl4pPr>
                <a:lvl5pPr marL="2057400" indent="-228600">
                  <a:defRPr sz="1600" b="1">
                    <a:solidFill>
                      <a:schemeClr val="accent2"/>
                    </a:solidFill>
                    <a:latin typeface="Arial" panose="020B0604020202020204" pitchFamily="34" charset="0"/>
                  </a:defRPr>
                </a:lvl5pPr>
                <a:lvl6pPr marL="25146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6pPr>
                <a:lvl7pPr marL="29718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7pPr>
                <a:lvl8pPr marL="34290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8pPr>
                <a:lvl9pPr marL="38862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9pPr>
              </a:lstStyle>
              <a:p>
                <a:pPr algn="ctr">
                  <a:lnSpc>
                    <a:spcPct val="90000"/>
                  </a:lnSpc>
                  <a:spcBef>
                    <a:spcPct val="50000"/>
                  </a:spcBef>
                  <a:defRPr/>
                </a:pPr>
                <a:endParaRPr lang="en-US" kern="0">
                  <a:solidFill>
                    <a:srgbClr val="333399"/>
                  </a:solidFill>
                </a:endParaRPr>
              </a:p>
            </p:txBody>
          </p:sp>
          <p:sp>
            <p:nvSpPr>
              <p:cNvPr id="53" name="Rectangle 34"/>
              <p:cNvSpPr>
                <a:spLocks noChangeArrowheads="1"/>
              </p:cNvSpPr>
              <p:nvPr/>
            </p:nvSpPr>
            <p:spPr bwMode="auto">
              <a:xfrm rot="9527514" flipH="1" flipV="1">
                <a:off x="3025775" y="2681007"/>
                <a:ext cx="95250" cy="1790418"/>
              </a:xfrm>
              <a:prstGeom prst="rect">
                <a:avLst/>
              </a:prstGeom>
              <a:gradFill rotWithShape="1">
                <a:gsLst>
                  <a:gs pos="0">
                    <a:srgbClr val="000000"/>
                  </a:gs>
                  <a:gs pos="100000">
                    <a:srgbClr val="838383"/>
                  </a:gs>
                </a:gsLst>
                <a:lin ang="18900000" scaled="1"/>
              </a:gradFill>
              <a:ln w="19050">
                <a:solidFill>
                  <a:srgbClr val="808080"/>
                </a:solidFill>
                <a:prstDash val="dash"/>
                <a:miter lim="800000"/>
                <a:headEnd/>
                <a:tailEnd/>
              </a:ln>
            </p:spPr>
            <p:txBody>
              <a:bodyPr wrap="none" anchor="ctr"/>
              <a:lstStyle>
                <a:lvl1pPr>
                  <a:defRPr sz="1600" b="1">
                    <a:solidFill>
                      <a:schemeClr val="accent2"/>
                    </a:solidFill>
                    <a:latin typeface="Arial" panose="020B0604020202020204" pitchFamily="34" charset="0"/>
                  </a:defRPr>
                </a:lvl1pPr>
                <a:lvl2pPr marL="742950" indent="-285750">
                  <a:defRPr sz="1600" b="1">
                    <a:solidFill>
                      <a:schemeClr val="accent2"/>
                    </a:solidFill>
                    <a:latin typeface="Arial" panose="020B0604020202020204" pitchFamily="34" charset="0"/>
                  </a:defRPr>
                </a:lvl2pPr>
                <a:lvl3pPr marL="1143000" indent="-228600">
                  <a:defRPr sz="1600" b="1">
                    <a:solidFill>
                      <a:schemeClr val="accent2"/>
                    </a:solidFill>
                    <a:latin typeface="Arial" panose="020B0604020202020204" pitchFamily="34" charset="0"/>
                  </a:defRPr>
                </a:lvl3pPr>
                <a:lvl4pPr marL="1600200" indent="-228600">
                  <a:defRPr sz="1600" b="1">
                    <a:solidFill>
                      <a:schemeClr val="accent2"/>
                    </a:solidFill>
                    <a:latin typeface="Arial" panose="020B0604020202020204" pitchFamily="34" charset="0"/>
                  </a:defRPr>
                </a:lvl4pPr>
                <a:lvl5pPr marL="2057400" indent="-228600">
                  <a:defRPr sz="1600" b="1">
                    <a:solidFill>
                      <a:schemeClr val="accent2"/>
                    </a:solidFill>
                    <a:latin typeface="Arial" panose="020B0604020202020204" pitchFamily="34" charset="0"/>
                  </a:defRPr>
                </a:lvl5pPr>
                <a:lvl6pPr marL="25146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6pPr>
                <a:lvl7pPr marL="29718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7pPr>
                <a:lvl8pPr marL="34290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8pPr>
                <a:lvl9pPr marL="38862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9pPr>
              </a:lstStyle>
              <a:p>
                <a:pPr algn="ctr">
                  <a:lnSpc>
                    <a:spcPct val="90000"/>
                  </a:lnSpc>
                  <a:spcBef>
                    <a:spcPct val="50000"/>
                  </a:spcBef>
                  <a:defRPr/>
                </a:pPr>
                <a:endParaRPr lang="en-US" kern="0">
                  <a:solidFill>
                    <a:srgbClr val="333399"/>
                  </a:solidFill>
                </a:endParaRPr>
              </a:p>
            </p:txBody>
          </p:sp>
          <p:sp>
            <p:nvSpPr>
              <p:cNvPr id="54" name="Rectangle 35"/>
              <p:cNvSpPr>
                <a:spLocks noChangeArrowheads="1"/>
              </p:cNvSpPr>
              <p:nvPr/>
            </p:nvSpPr>
            <p:spPr bwMode="auto">
              <a:xfrm rot="13160317">
                <a:off x="1887538" y="2825446"/>
                <a:ext cx="152400" cy="1574552"/>
              </a:xfrm>
              <a:prstGeom prst="rect">
                <a:avLst/>
              </a:prstGeom>
              <a:gradFill rotWithShape="1">
                <a:gsLst>
                  <a:gs pos="0">
                    <a:srgbClr val="99CCFF"/>
                  </a:gs>
                  <a:gs pos="50000">
                    <a:srgbClr val="475E76"/>
                  </a:gs>
                  <a:gs pos="100000">
                    <a:srgbClr val="99CCFF"/>
                  </a:gs>
                </a:gsLst>
                <a:lin ang="0" scaled="1"/>
              </a:gradFill>
              <a:ln w="9525">
                <a:solidFill>
                  <a:srgbClr val="808080"/>
                </a:solidFill>
                <a:miter lim="800000"/>
                <a:headEnd/>
                <a:tailEnd/>
              </a:ln>
            </p:spPr>
            <p:txBody>
              <a:bodyPr wrap="none" anchor="ctr"/>
              <a:lstStyle>
                <a:lvl1pPr>
                  <a:defRPr sz="1600" b="1">
                    <a:solidFill>
                      <a:schemeClr val="accent2"/>
                    </a:solidFill>
                    <a:latin typeface="Arial" panose="020B0604020202020204" pitchFamily="34" charset="0"/>
                  </a:defRPr>
                </a:lvl1pPr>
                <a:lvl2pPr marL="742950" indent="-285750">
                  <a:defRPr sz="1600" b="1">
                    <a:solidFill>
                      <a:schemeClr val="accent2"/>
                    </a:solidFill>
                    <a:latin typeface="Arial" panose="020B0604020202020204" pitchFamily="34" charset="0"/>
                  </a:defRPr>
                </a:lvl2pPr>
                <a:lvl3pPr marL="1143000" indent="-228600">
                  <a:defRPr sz="1600" b="1">
                    <a:solidFill>
                      <a:schemeClr val="accent2"/>
                    </a:solidFill>
                    <a:latin typeface="Arial" panose="020B0604020202020204" pitchFamily="34" charset="0"/>
                  </a:defRPr>
                </a:lvl3pPr>
                <a:lvl4pPr marL="1600200" indent="-228600">
                  <a:defRPr sz="1600" b="1">
                    <a:solidFill>
                      <a:schemeClr val="accent2"/>
                    </a:solidFill>
                    <a:latin typeface="Arial" panose="020B0604020202020204" pitchFamily="34" charset="0"/>
                  </a:defRPr>
                </a:lvl4pPr>
                <a:lvl5pPr marL="2057400" indent="-228600">
                  <a:defRPr sz="1600" b="1">
                    <a:solidFill>
                      <a:schemeClr val="accent2"/>
                    </a:solidFill>
                    <a:latin typeface="Arial" panose="020B0604020202020204" pitchFamily="34" charset="0"/>
                  </a:defRPr>
                </a:lvl5pPr>
                <a:lvl6pPr marL="25146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6pPr>
                <a:lvl7pPr marL="29718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7pPr>
                <a:lvl8pPr marL="34290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8pPr>
                <a:lvl9pPr marL="38862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9pPr>
              </a:lstStyle>
              <a:p>
                <a:pPr algn="ctr">
                  <a:lnSpc>
                    <a:spcPct val="90000"/>
                  </a:lnSpc>
                  <a:spcBef>
                    <a:spcPct val="50000"/>
                  </a:spcBef>
                  <a:defRPr/>
                </a:pPr>
                <a:endParaRPr lang="en-US" kern="0">
                  <a:solidFill>
                    <a:srgbClr val="333399"/>
                  </a:solidFill>
                </a:endParaRPr>
              </a:p>
            </p:txBody>
          </p:sp>
          <p:sp>
            <p:nvSpPr>
              <p:cNvPr id="55" name="Rectangle 36"/>
              <p:cNvSpPr>
                <a:spLocks noChangeArrowheads="1"/>
              </p:cNvSpPr>
              <p:nvPr/>
            </p:nvSpPr>
            <p:spPr bwMode="auto">
              <a:xfrm rot="9551875" flipH="1">
                <a:off x="3005138" y="2896873"/>
                <a:ext cx="144462" cy="1336464"/>
              </a:xfrm>
              <a:prstGeom prst="rect">
                <a:avLst/>
              </a:prstGeom>
              <a:gradFill rotWithShape="1">
                <a:gsLst>
                  <a:gs pos="0">
                    <a:srgbClr val="99CCFF"/>
                  </a:gs>
                  <a:gs pos="50000">
                    <a:srgbClr val="475E76"/>
                  </a:gs>
                  <a:gs pos="100000">
                    <a:srgbClr val="99CCFF"/>
                  </a:gs>
                </a:gsLst>
                <a:lin ang="0" scaled="1"/>
              </a:gradFill>
              <a:ln w="9525">
                <a:solidFill>
                  <a:srgbClr val="808080"/>
                </a:solidFill>
                <a:miter lim="800000"/>
                <a:headEnd/>
                <a:tailEnd/>
              </a:ln>
            </p:spPr>
            <p:txBody>
              <a:bodyPr wrap="none" anchor="ctr"/>
              <a:lstStyle>
                <a:lvl1pPr>
                  <a:defRPr sz="1600" b="1">
                    <a:solidFill>
                      <a:schemeClr val="accent2"/>
                    </a:solidFill>
                    <a:latin typeface="Arial" panose="020B0604020202020204" pitchFamily="34" charset="0"/>
                  </a:defRPr>
                </a:lvl1pPr>
                <a:lvl2pPr marL="742950" indent="-285750">
                  <a:defRPr sz="1600" b="1">
                    <a:solidFill>
                      <a:schemeClr val="accent2"/>
                    </a:solidFill>
                    <a:latin typeface="Arial" panose="020B0604020202020204" pitchFamily="34" charset="0"/>
                  </a:defRPr>
                </a:lvl2pPr>
                <a:lvl3pPr marL="1143000" indent="-228600">
                  <a:defRPr sz="1600" b="1">
                    <a:solidFill>
                      <a:schemeClr val="accent2"/>
                    </a:solidFill>
                    <a:latin typeface="Arial" panose="020B0604020202020204" pitchFamily="34" charset="0"/>
                  </a:defRPr>
                </a:lvl3pPr>
                <a:lvl4pPr marL="1600200" indent="-228600">
                  <a:defRPr sz="1600" b="1">
                    <a:solidFill>
                      <a:schemeClr val="accent2"/>
                    </a:solidFill>
                    <a:latin typeface="Arial" panose="020B0604020202020204" pitchFamily="34" charset="0"/>
                  </a:defRPr>
                </a:lvl4pPr>
                <a:lvl5pPr marL="2057400" indent="-228600">
                  <a:defRPr sz="1600" b="1">
                    <a:solidFill>
                      <a:schemeClr val="accent2"/>
                    </a:solidFill>
                    <a:latin typeface="Arial" panose="020B0604020202020204" pitchFamily="34" charset="0"/>
                  </a:defRPr>
                </a:lvl5pPr>
                <a:lvl6pPr marL="25146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6pPr>
                <a:lvl7pPr marL="29718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7pPr>
                <a:lvl8pPr marL="34290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8pPr>
                <a:lvl9pPr marL="3886200" indent="-228600" algn="ctr" eaLnBrk="0" fontAlgn="base" hangingPunct="0">
                  <a:lnSpc>
                    <a:spcPct val="90000"/>
                  </a:lnSpc>
                  <a:spcBef>
                    <a:spcPct val="50000"/>
                  </a:spcBef>
                  <a:spcAft>
                    <a:spcPct val="0"/>
                  </a:spcAft>
                  <a:defRPr sz="1600" b="1">
                    <a:solidFill>
                      <a:schemeClr val="accent2"/>
                    </a:solidFill>
                    <a:latin typeface="Arial" panose="020B0604020202020204" pitchFamily="34" charset="0"/>
                  </a:defRPr>
                </a:lvl9pPr>
              </a:lstStyle>
              <a:p>
                <a:pPr algn="ctr">
                  <a:lnSpc>
                    <a:spcPct val="90000"/>
                  </a:lnSpc>
                  <a:spcBef>
                    <a:spcPct val="50000"/>
                  </a:spcBef>
                  <a:defRPr/>
                </a:pPr>
                <a:endParaRPr lang="en-US" kern="0">
                  <a:solidFill>
                    <a:srgbClr val="333399"/>
                  </a:solidFill>
                </a:endParaRPr>
              </a:p>
            </p:txBody>
          </p:sp>
          <p:grpSp>
            <p:nvGrpSpPr>
              <p:cNvPr id="56" name="Group 17"/>
              <p:cNvGrpSpPr>
                <a:grpSpLocks/>
              </p:cNvGrpSpPr>
              <p:nvPr/>
            </p:nvGrpSpPr>
            <p:grpSpPr bwMode="auto">
              <a:xfrm>
                <a:off x="762000" y="1524289"/>
                <a:ext cx="914400" cy="2745144"/>
                <a:chOff x="2286000" y="1752889"/>
                <a:chExt cx="914400" cy="2745144"/>
              </a:xfrm>
            </p:grpSpPr>
            <p:grpSp>
              <p:nvGrpSpPr>
                <p:cNvPr id="128" name="Group 90"/>
                <p:cNvGrpSpPr>
                  <a:grpSpLocks/>
                </p:cNvGrpSpPr>
                <p:nvPr/>
              </p:nvGrpSpPr>
              <p:grpSpPr bwMode="auto">
                <a:xfrm>
                  <a:off x="2286000" y="2120593"/>
                  <a:ext cx="914400" cy="2377440"/>
                  <a:chOff x="8126338" y="2465167"/>
                  <a:chExt cx="914400" cy="2377440"/>
                </a:xfrm>
              </p:grpSpPr>
              <p:cxnSp>
                <p:nvCxnSpPr>
                  <p:cNvPr id="130" name="Straight Connector 129"/>
                  <p:cNvCxnSpPr/>
                  <p:nvPr/>
                </p:nvCxnSpPr>
                <p:spPr bwMode="auto">
                  <a:xfrm flipH="1" flipV="1">
                    <a:off x="8397801" y="2465317"/>
                    <a:ext cx="0" cy="237770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bwMode="auto">
                  <a:xfrm flipV="1">
                    <a:off x="8777213" y="2465317"/>
                    <a:ext cx="0" cy="38887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bwMode="auto">
                  <a:xfrm flipV="1">
                    <a:off x="8126338" y="2547854"/>
                    <a:ext cx="274638" cy="0"/>
                  </a:xfrm>
                  <a:prstGeom prst="line">
                    <a:avLst/>
                  </a:prstGeom>
                  <a:ln w="2540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bwMode="auto">
                  <a:xfrm flipH="1" flipV="1">
                    <a:off x="8766101" y="2547854"/>
                    <a:ext cx="274637" cy="0"/>
                  </a:xfrm>
                  <a:prstGeom prst="line">
                    <a:avLst/>
                  </a:prstGeom>
                  <a:ln w="2540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grpSp>
            <p:sp>
              <p:nvSpPr>
                <p:cNvPr id="129" name="TextBox 91"/>
                <p:cNvSpPr txBox="1">
                  <a:spLocks noChangeArrowheads="1"/>
                </p:cNvSpPr>
                <p:nvPr/>
              </p:nvSpPr>
              <p:spPr bwMode="auto">
                <a:xfrm>
                  <a:off x="2520690" y="1752889"/>
                  <a:ext cx="36260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2800" b="1">
                      <a:latin typeface="Symbol" panose="05050102010706020507" pitchFamily="18" charset="2"/>
                    </a:rPr>
                    <a:t>d</a:t>
                  </a:r>
                </a:p>
              </p:txBody>
            </p:sp>
          </p:grpSp>
          <p:grpSp>
            <p:nvGrpSpPr>
              <p:cNvPr id="57" name="Group 18"/>
              <p:cNvGrpSpPr>
                <a:grpSpLocks/>
              </p:cNvGrpSpPr>
              <p:nvPr/>
            </p:nvGrpSpPr>
            <p:grpSpPr bwMode="auto">
              <a:xfrm rot="-3184491">
                <a:off x="1739669" y="1979394"/>
                <a:ext cx="1631944" cy="575997"/>
                <a:chOff x="5486400" y="2719486"/>
                <a:chExt cx="1631944" cy="575997"/>
              </a:xfrm>
            </p:grpSpPr>
            <p:cxnSp>
              <p:nvCxnSpPr>
                <p:cNvPr id="123" name="Straight Connector 122"/>
                <p:cNvCxnSpPr/>
                <p:nvPr/>
              </p:nvCxnSpPr>
              <p:spPr bwMode="auto">
                <a:xfrm flipV="1">
                  <a:off x="6127088" y="2890447"/>
                  <a:ext cx="0" cy="38893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bwMode="auto">
                <a:xfrm flipH="1" flipV="1">
                  <a:off x="6117617" y="2974850"/>
                  <a:ext cx="457128" cy="0"/>
                </a:xfrm>
                <a:prstGeom prst="line">
                  <a:avLst/>
                </a:prstGeom>
                <a:ln w="2540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bwMode="auto">
                <a:xfrm flipH="1" flipV="1">
                  <a:off x="5963611" y="2900131"/>
                  <a:ext cx="0" cy="388937"/>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bwMode="auto">
                <a:xfrm flipV="1">
                  <a:off x="5489707" y="2982123"/>
                  <a:ext cx="457128" cy="0"/>
                </a:xfrm>
                <a:prstGeom prst="line">
                  <a:avLst/>
                </a:prstGeom>
                <a:ln w="2540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127" name="TextBox 89"/>
                <p:cNvSpPr txBox="1">
                  <a:spLocks noChangeArrowheads="1"/>
                </p:cNvSpPr>
                <p:nvPr/>
              </p:nvSpPr>
              <p:spPr bwMode="auto">
                <a:xfrm>
                  <a:off x="6516897" y="2719486"/>
                  <a:ext cx="60144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2800" b="1" i="1">
                      <a:latin typeface="Symbol" panose="05050102010706020507" pitchFamily="18" charset="2"/>
                    </a:rPr>
                    <a:t>d</a:t>
                  </a:r>
                  <a:r>
                    <a:rPr lang="en-US" altLang="en-US" sz="2800" b="1" i="1" baseline="-25000"/>
                    <a:t>br</a:t>
                  </a:r>
                </a:p>
              </p:txBody>
            </p:sp>
          </p:grpSp>
          <p:grpSp>
            <p:nvGrpSpPr>
              <p:cNvPr id="58" name="Group 19"/>
              <p:cNvGrpSpPr>
                <a:grpSpLocks/>
              </p:cNvGrpSpPr>
              <p:nvPr/>
            </p:nvGrpSpPr>
            <p:grpSpPr bwMode="auto">
              <a:xfrm rot="-3157276">
                <a:off x="3753177" y="2815236"/>
                <a:ext cx="4856984" cy="1277522"/>
                <a:chOff x="4367584" y="2241408"/>
                <a:chExt cx="4856984" cy="1277522"/>
              </a:xfrm>
            </p:grpSpPr>
            <p:grpSp>
              <p:nvGrpSpPr>
                <p:cNvPr id="72" name="Group 99"/>
                <p:cNvGrpSpPr>
                  <a:grpSpLocks noChangeAspect="1"/>
                </p:cNvGrpSpPr>
                <p:nvPr/>
              </p:nvGrpSpPr>
              <p:grpSpPr bwMode="auto">
                <a:xfrm flipV="1">
                  <a:off x="4933882" y="3277476"/>
                  <a:ext cx="3878668" cy="241454"/>
                  <a:chOff x="968" y="2067"/>
                  <a:chExt cx="3824" cy="182"/>
                </a:xfrm>
              </p:grpSpPr>
              <p:grpSp>
                <p:nvGrpSpPr>
                  <p:cNvPr id="85" name="Group 100"/>
                  <p:cNvGrpSpPr>
                    <a:grpSpLocks/>
                  </p:cNvGrpSpPr>
                  <p:nvPr/>
                </p:nvGrpSpPr>
                <p:grpSpPr bwMode="auto">
                  <a:xfrm>
                    <a:off x="968" y="2067"/>
                    <a:ext cx="1912" cy="182"/>
                    <a:chOff x="968" y="2070"/>
                    <a:chExt cx="1912" cy="182"/>
                  </a:xfrm>
                </p:grpSpPr>
                <p:grpSp>
                  <p:nvGrpSpPr>
                    <p:cNvPr id="105" name="Group 101"/>
                    <p:cNvGrpSpPr>
                      <a:grpSpLocks/>
                    </p:cNvGrpSpPr>
                    <p:nvPr/>
                  </p:nvGrpSpPr>
                  <p:grpSpPr bwMode="auto">
                    <a:xfrm>
                      <a:off x="968" y="2070"/>
                      <a:ext cx="1912" cy="182"/>
                      <a:chOff x="968" y="2070"/>
                      <a:chExt cx="1912" cy="182"/>
                    </a:xfrm>
                  </p:grpSpPr>
                  <p:sp>
                    <p:nvSpPr>
                      <p:cNvPr id="119" name="Rectangle 102"/>
                      <p:cNvSpPr>
                        <a:spLocks noChangeArrowheads="1"/>
                      </p:cNvSpPr>
                      <p:nvPr/>
                    </p:nvSpPr>
                    <p:spPr bwMode="auto">
                      <a:xfrm>
                        <a:off x="1646" y="2126"/>
                        <a:ext cx="1244" cy="96"/>
                      </a:xfrm>
                      <a:prstGeom prst="rect">
                        <a:avLst/>
                      </a:prstGeom>
                      <a:solidFill>
                        <a:srgbClr val="B2B2B2"/>
                      </a:solidFill>
                      <a:ln w="15875" algn="ctr">
                        <a:noFill/>
                        <a:miter lim="800000"/>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sp>
                    <p:nvSpPr>
                      <p:cNvPr id="120" name="AutoShape 103"/>
                      <p:cNvSpPr>
                        <a:spLocks noChangeArrowheads="1"/>
                      </p:cNvSpPr>
                      <p:nvPr/>
                    </p:nvSpPr>
                    <p:spPr bwMode="auto">
                      <a:xfrm rot="16200000">
                        <a:off x="1507" y="2124"/>
                        <a:ext cx="182" cy="100"/>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B2B2B2"/>
                      </a:solidFill>
                      <a:ln w="15875" algn="ctr">
                        <a:noFill/>
                        <a:miter lim="800000"/>
                        <a:headEnd/>
                        <a:tailEnd/>
                      </a:ln>
                      <a:effectLst/>
                    </p:spPr>
                    <p:txBody>
                      <a:bodyPr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sp>
                    <p:nvSpPr>
                      <p:cNvPr id="121" name="Rectangle 104"/>
                      <p:cNvSpPr>
                        <a:spLocks noChangeArrowheads="1"/>
                      </p:cNvSpPr>
                      <p:nvPr/>
                    </p:nvSpPr>
                    <p:spPr bwMode="auto">
                      <a:xfrm>
                        <a:off x="976" y="2083"/>
                        <a:ext cx="579" cy="182"/>
                      </a:xfrm>
                      <a:prstGeom prst="rect">
                        <a:avLst/>
                      </a:prstGeom>
                      <a:solidFill>
                        <a:srgbClr val="B2B2B2"/>
                      </a:solidFill>
                      <a:ln w="15875" algn="ctr">
                        <a:noFill/>
                        <a:miter lim="800000"/>
                        <a:headEnd/>
                        <a:tailEnd/>
                      </a:ln>
                      <a:effectLst/>
                    </p:spPr>
                    <p:txBody>
                      <a:bodyPr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sp>
                    <p:nvSpPr>
                      <p:cNvPr id="122" name="Rectangle 105"/>
                      <p:cNvSpPr>
                        <a:spLocks noChangeArrowheads="1"/>
                      </p:cNvSpPr>
                      <p:nvPr/>
                    </p:nvSpPr>
                    <p:spPr bwMode="auto">
                      <a:xfrm>
                        <a:off x="980" y="2165"/>
                        <a:ext cx="621" cy="24"/>
                      </a:xfrm>
                      <a:prstGeom prst="rect">
                        <a:avLst/>
                      </a:prstGeom>
                      <a:gradFill rotWithShape="1">
                        <a:gsLst>
                          <a:gs pos="0">
                            <a:srgbClr val="B2B2B2"/>
                          </a:gs>
                          <a:gs pos="50000">
                            <a:srgbClr val="B2B2B2">
                              <a:gamma/>
                              <a:shade val="46275"/>
                              <a:invGamma/>
                            </a:srgbClr>
                          </a:gs>
                          <a:gs pos="100000">
                            <a:srgbClr val="B2B2B2"/>
                          </a:gs>
                        </a:gsLst>
                        <a:lin ang="5400000" scaled="1"/>
                      </a:gradFill>
                      <a:ln w="9525" algn="ctr">
                        <a:solidFill>
                          <a:srgbClr val="000000"/>
                        </a:solidFill>
                        <a:miter lim="800000"/>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grpSp>
                <p:grpSp>
                  <p:nvGrpSpPr>
                    <p:cNvPr id="106" name="Group 106"/>
                    <p:cNvGrpSpPr>
                      <a:grpSpLocks/>
                    </p:cNvGrpSpPr>
                    <p:nvPr/>
                  </p:nvGrpSpPr>
                  <p:grpSpPr bwMode="auto">
                    <a:xfrm>
                      <a:off x="1016" y="2088"/>
                      <a:ext cx="320" cy="144"/>
                      <a:chOff x="1016" y="2088"/>
                      <a:chExt cx="320" cy="144"/>
                    </a:xfrm>
                  </p:grpSpPr>
                  <p:grpSp>
                    <p:nvGrpSpPr>
                      <p:cNvPr id="107" name="Group 107"/>
                      <p:cNvGrpSpPr>
                        <a:grpSpLocks/>
                      </p:cNvGrpSpPr>
                      <p:nvPr/>
                    </p:nvGrpSpPr>
                    <p:grpSpPr bwMode="auto">
                      <a:xfrm>
                        <a:off x="1016" y="2088"/>
                        <a:ext cx="320" cy="36"/>
                        <a:chOff x="1016" y="2088"/>
                        <a:chExt cx="320" cy="36"/>
                      </a:xfrm>
                    </p:grpSpPr>
                    <p:sp>
                      <p:nvSpPr>
                        <p:cNvPr id="114" name="Oval 108"/>
                        <p:cNvSpPr>
                          <a:spLocks noChangeAspect="1" noChangeArrowheads="1"/>
                        </p:cNvSpPr>
                        <p:nvPr/>
                      </p:nvSpPr>
                      <p:spPr bwMode="auto">
                        <a:xfrm>
                          <a:off x="1024" y="2112"/>
                          <a:ext cx="34" cy="36"/>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sp>
                      <p:nvSpPr>
                        <p:cNvPr id="115" name="Oval 109"/>
                        <p:cNvSpPr>
                          <a:spLocks noChangeAspect="1" noChangeArrowheads="1"/>
                        </p:cNvSpPr>
                        <p:nvPr/>
                      </p:nvSpPr>
                      <p:spPr bwMode="auto">
                        <a:xfrm>
                          <a:off x="1096" y="2110"/>
                          <a:ext cx="33" cy="36"/>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sp>
                      <p:nvSpPr>
                        <p:cNvPr id="116" name="Oval 110"/>
                        <p:cNvSpPr>
                          <a:spLocks noChangeAspect="1" noChangeArrowheads="1"/>
                        </p:cNvSpPr>
                        <p:nvPr/>
                      </p:nvSpPr>
                      <p:spPr bwMode="auto">
                        <a:xfrm>
                          <a:off x="1166" y="2107"/>
                          <a:ext cx="28" cy="36"/>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sp>
                      <p:nvSpPr>
                        <p:cNvPr id="117" name="Oval 111"/>
                        <p:cNvSpPr>
                          <a:spLocks noChangeAspect="1" noChangeArrowheads="1"/>
                        </p:cNvSpPr>
                        <p:nvPr/>
                      </p:nvSpPr>
                      <p:spPr bwMode="auto">
                        <a:xfrm>
                          <a:off x="1234" y="2108"/>
                          <a:ext cx="33" cy="37"/>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sp>
                      <p:nvSpPr>
                        <p:cNvPr id="118" name="Oval 112"/>
                        <p:cNvSpPr>
                          <a:spLocks noChangeAspect="1" noChangeArrowheads="1"/>
                        </p:cNvSpPr>
                        <p:nvPr/>
                      </p:nvSpPr>
                      <p:spPr bwMode="auto">
                        <a:xfrm>
                          <a:off x="1310" y="2107"/>
                          <a:ext cx="33" cy="36"/>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grpSp>
                  <p:grpSp>
                    <p:nvGrpSpPr>
                      <p:cNvPr id="108" name="Group 113"/>
                      <p:cNvGrpSpPr>
                        <a:grpSpLocks/>
                      </p:cNvGrpSpPr>
                      <p:nvPr/>
                    </p:nvGrpSpPr>
                    <p:grpSpPr bwMode="auto">
                      <a:xfrm>
                        <a:off x="1016" y="2196"/>
                        <a:ext cx="320" cy="36"/>
                        <a:chOff x="1016" y="2088"/>
                        <a:chExt cx="320" cy="36"/>
                      </a:xfrm>
                    </p:grpSpPr>
                    <p:sp>
                      <p:nvSpPr>
                        <p:cNvPr id="109" name="Oval 114"/>
                        <p:cNvSpPr>
                          <a:spLocks noChangeAspect="1" noChangeArrowheads="1"/>
                        </p:cNvSpPr>
                        <p:nvPr/>
                      </p:nvSpPr>
                      <p:spPr bwMode="auto">
                        <a:xfrm>
                          <a:off x="1028" y="2107"/>
                          <a:ext cx="33" cy="36"/>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sp>
                      <p:nvSpPr>
                        <p:cNvPr id="110" name="Oval 115"/>
                        <p:cNvSpPr>
                          <a:spLocks noChangeAspect="1" noChangeArrowheads="1"/>
                        </p:cNvSpPr>
                        <p:nvPr/>
                      </p:nvSpPr>
                      <p:spPr bwMode="auto">
                        <a:xfrm>
                          <a:off x="1099" y="2109"/>
                          <a:ext cx="36" cy="36"/>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sp>
                      <p:nvSpPr>
                        <p:cNvPr id="111" name="Oval 116"/>
                        <p:cNvSpPr>
                          <a:spLocks noChangeAspect="1" noChangeArrowheads="1"/>
                        </p:cNvSpPr>
                        <p:nvPr/>
                      </p:nvSpPr>
                      <p:spPr bwMode="auto">
                        <a:xfrm>
                          <a:off x="1170" y="2106"/>
                          <a:ext cx="28" cy="36"/>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sp>
                      <p:nvSpPr>
                        <p:cNvPr id="112" name="Oval 117"/>
                        <p:cNvSpPr>
                          <a:spLocks noChangeAspect="1" noChangeArrowheads="1"/>
                        </p:cNvSpPr>
                        <p:nvPr/>
                      </p:nvSpPr>
                      <p:spPr bwMode="auto">
                        <a:xfrm>
                          <a:off x="1243" y="2106"/>
                          <a:ext cx="33" cy="36"/>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sp>
                      <p:nvSpPr>
                        <p:cNvPr id="113" name="Oval 118"/>
                        <p:cNvSpPr>
                          <a:spLocks noChangeAspect="1" noChangeArrowheads="1"/>
                        </p:cNvSpPr>
                        <p:nvPr/>
                      </p:nvSpPr>
                      <p:spPr bwMode="auto">
                        <a:xfrm>
                          <a:off x="1311" y="2107"/>
                          <a:ext cx="33" cy="36"/>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grpSp>
                </p:grpSp>
              </p:grpSp>
              <p:grpSp>
                <p:nvGrpSpPr>
                  <p:cNvPr id="86" name="Group 119"/>
                  <p:cNvGrpSpPr>
                    <a:grpSpLocks/>
                  </p:cNvGrpSpPr>
                  <p:nvPr/>
                </p:nvGrpSpPr>
                <p:grpSpPr bwMode="auto">
                  <a:xfrm flipH="1">
                    <a:off x="2880" y="2067"/>
                    <a:ext cx="1912" cy="182"/>
                    <a:chOff x="968" y="2070"/>
                    <a:chExt cx="1912" cy="182"/>
                  </a:xfrm>
                </p:grpSpPr>
                <p:grpSp>
                  <p:nvGrpSpPr>
                    <p:cNvPr id="87" name="Group 120"/>
                    <p:cNvGrpSpPr>
                      <a:grpSpLocks/>
                    </p:cNvGrpSpPr>
                    <p:nvPr/>
                  </p:nvGrpSpPr>
                  <p:grpSpPr bwMode="auto">
                    <a:xfrm>
                      <a:off x="968" y="2070"/>
                      <a:ext cx="1912" cy="182"/>
                      <a:chOff x="968" y="2070"/>
                      <a:chExt cx="1912" cy="182"/>
                    </a:xfrm>
                  </p:grpSpPr>
                  <p:sp>
                    <p:nvSpPr>
                      <p:cNvPr id="101" name="Rectangle 121"/>
                      <p:cNvSpPr>
                        <a:spLocks noChangeArrowheads="1"/>
                      </p:cNvSpPr>
                      <p:nvPr/>
                    </p:nvSpPr>
                    <p:spPr bwMode="auto">
                      <a:xfrm>
                        <a:off x="1637" y="2128"/>
                        <a:ext cx="1243" cy="97"/>
                      </a:xfrm>
                      <a:prstGeom prst="rect">
                        <a:avLst/>
                      </a:prstGeom>
                      <a:solidFill>
                        <a:srgbClr val="B2B2B2"/>
                      </a:solidFill>
                      <a:ln w="15875" algn="ctr">
                        <a:noFill/>
                        <a:miter lim="800000"/>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sp>
                    <p:nvSpPr>
                      <p:cNvPr id="102" name="AutoShape 122"/>
                      <p:cNvSpPr>
                        <a:spLocks noChangeArrowheads="1"/>
                      </p:cNvSpPr>
                      <p:nvPr/>
                    </p:nvSpPr>
                    <p:spPr bwMode="auto">
                      <a:xfrm rot="16200000">
                        <a:off x="1497" y="2131"/>
                        <a:ext cx="182" cy="99"/>
                      </a:xfrm>
                      <a:custGeom>
                        <a:avLst/>
                        <a:gdLst>
                          <a:gd name="G0" fmla="+- 5400 0 0"/>
                          <a:gd name="G1" fmla="+- 21600 0 5400"/>
                          <a:gd name="G2" fmla="*/ 5400 1 2"/>
                          <a:gd name="G3" fmla="+- 21600 0 G2"/>
                          <a:gd name="G4" fmla="+/ 5400 21600 2"/>
                          <a:gd name="G5" fmla="+/ G1 0 2"/>
                          <a:gd name="G6" fmla="*/ 21600 21600 5400"/>
                          <a:gd name="G7" fmla="*/ G6 1 2"/>
                          <a:gd name="G8" fmla="+- 21600 0 G7"/>
                          <a:gd name="G9" fmla="*/ 21600 1 2"/>
                          <a:gd name="G10" fmla="+- 5400 0 G9"/>
                          <a:gd name="G11" fmla="?: G10 G8 0"/>
                          <a:gd name="G12" fmla="?: G10 G7 21600"/>
                          <a:gd name="T0" fmla="*/ 18900 w 21600"/>
                          <a:gd name="T1" fmla="*/ 10800 h 21600"/>
                          <a:gd name="T2" fmla="*/ 10800 w 21600"/>
                          <a:gd name="T3" fmla="*/ 21600 h 21600"/>
                          <a:gd name="T4" fmla="*/ 2700 w 21600"/>
                          <a:gd name="T5" fmla="*/ 10800 h 21600"/>
                          <a:gd name="T6" fmla="*/ 10800 w 21600"/>
                          <a:gd name="T7" fmla="*/ 0 h 21600"/>
                          <a:gd name="T8" fmla="*/ 4500 w 21600"/>
                          <a:gd name="T9" fmla="*/ 4500 h 21600"/>
                          <a:gd name="T10" fmla="*/ 17100 w 21600"/>
                          <a:gd name="T11" fmla="*/ 17100 h 21600"/>
                        </a:gdLst>
                        <a:ahLst/>
                        <a:cxnLst>
                          <a:cxn ang="0">
                            <a:pos x="T0" y="T1"/>
                          </a:cxn>
                          <a:cxn ang="0">
                            <a:pos x="T2" y="T3"/>
                          </a:cxn>
                          <a:cxn ang="0">
                            <a:pos x="T4" y="T5"/>
                          </a:cxn>
                          <a:cxn ang="0">
                            <a:pos x="T6" y="T7"/>
                          </a:cxn>
                        </a:cxnLst>
                        <a:rect l="T8" t="T9" r="T10" b="T11"/>
                        <a:pathLst>
                          <a:path w="21600" h="21600">
                            <a:moveTo>
                              <a:pt x="0" y="0"/>
                            </a:moveTo>
                            <a:lnTo>
                              <a:pt x="5400" y="21600"/>
                            </a:lnTo>
                            <a:lnTo>
                              <a:pt x="16200" y="21600"/>
                            </a:lnTo>
                            <a:lnTo>
                              <a:pt x="21600" y="0"/>
                            </a:lnTo>
                            <a:close/>
                          </a:path>
                        </a:pathLst>
                      </a:custGeom>
                      <a:solidFill>
                        <a:srgbClr val="B2B2B2"/>
                      </a:solidFill>
                      <a:ln w="15875" algn="ctr">
                        <a:noFill/>
                        <a:miter lim="800000"/>
                        <a:headEnd/>
                        <a:tailEnd/>
                      </a:ln>
                      <a:effectLst/>
                    </p:spPr>
                    <p:txBody>
                      <a:bodyPr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sp>
                    <p:nvSpPr>
                      <p:cNvPr id="103" name="Rectangle 123"/>
                      <p:cNvSpPr>
                        <a:spLocks noChangeArrowheads="1"/>
                      </p:cNvSpPr>
                      <p:nvPr/>
                    </p:nvSpPr>
                    <p:spPr bwMode="auto">
                      <a:xfrm>
                        <a:off x="968" y="2086"/>
                        <a:ext cx="577" cy="182"/>
                      </a:xfrm>
                      <a:prstGeom prst="rect">
                        <a:avLst/>
                      </a:prstGeom>
                      <a:solidFill>
                        <a:srgbClr val="B2B2B2"/>
                      </a:solidFill>
                      <a:ln w="15875" algn="ctr">
                        <a:noFill/>
                        <a:miter lim="800000"/>
                        <a:headEnd/>
                        <a:tailEnd/>
                      </a:ln>
                      <a:effectLst/>
                    </p:spPr>
                    <p:txBody>
                      <a:bodyPr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sp>
                    <p:nvSpPr>
                      <p:cNvPr id="104" name="Rectangle 124"/>
                      <p:cNvSpPr>
                        <a:spLocks noChangeArrowheads="1"/>
                      </p:cNvSpPr>
                      <p:nvPr/>
                    </p:nvSpPr>
                    <p:spPr bwMode="auto">
                      <a:xfrm>
                        <a:off x="963" y="2165"/>
                        <a:ext cx="621" cy="24"/>
                      </a:xfrm>
                      <a:prstGeom prst="rect">
                        <a:avLst/>
                      </a:prstGeom>
                      <a:gradFill rotWithShape="1">
                        <a:gsLst>
                          <a:gs pos="0">
                            <a:srgbClr val="B2B2B2"/>
                          </a:gs>
                          <a:gs pos="50000">
                            <a:srgbClr val="B2B2B2">
                              <a:gamma/>
                              <a:shade val="46275"/>
                              <a:invGamma/>
                            </a:srgbClr>
                          </a:gs>
                          <a:gs pos="100000">
                            <a:srgbClr val="B2B2B2"/>
                          </a:gs>
                        </a:gsLst>
                        <a:lin ang="5400000" scaled="1"/>
                      </a:gradFill>
                      <a:ln w="9525" algn="ctr">
                        <a:solidFill>
                          <a:srgbClr val="000000"/>
                        </a:solidFill>
                        <a:miter lim="800000"/>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grpSp>
                <p:grpSp>
                  <p:nvGrpSpPr>
                    <p:cNvPr id="88" name="Group 125"/>
                    <p:cNvGrpSpPr>
                      <a:grpSpLocks/>
                    </p:cNvGrpSpPr>
                    <p:nvPr/>
                  </p:nvGrpSpPr>
                  <p:grpSpPr bwMode="auto">
                    <a:xfrm>
                      <a:off x="1016" y="2088"/>
                      <a:ext cx="320" cy="144"/>
                      <a:chOff x="1016" y="2088"/>
                      <a:chExt cx="320" cy="144"/>
                    </a:xfrm>
                  </p:grpSpPr>
                  <p:grpSp>
                    <p:nvGrpSpPr>
                      <p:cNvPr id="89" name="Group 126"/>
                      <p:cNvGrpSpPr>
                        <a:grpSpLocks/>
                      </p:cNvGrpSpPr>
                      <p:nvPr/>
                    </p:nvGrpSpPr>
                    <p:grpSpPr bwMode="auto">
                      <a:xfrm>
                        <a:off x="1016" y="2088"/>
                        <a:ext cx="320" cy="36"/>
                        <a:chOff x="1016" y="2088"/>
                        <a:chExt cx="320" cy="36"/>
                      </a:xfrm>
                    </p:grpSpPr>
                    <p:sp>
                      <p:nvSpPr>
                        <p:cNvPr id="96" name="Oval 127"/>
                        <p:cNvSpPr>
                          <a:spLocks noChangeAspect="1" noChangeArrowheads="1"/>
                        </p:cNvSpPr>
                        <p:nvPr/>
                      </p:nvSpPr>
                      <p:spPr bwMode="auto">
                        <a:xfrm>
                          <a:off x="1017" y="2112"/>
                          <a:ext cx="33" cy="36"/>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sp>
                      <p:nvSpPr>
                        <p:cNvPr id="97" name="Oval 128"/>
                        <p:cNvSpPr>
                          <a:spLocks noChangeAspect="1" noChangeArrowheads="1"/>
                        </p:cNvSpPr>
                        <p:nvPr/>
                      </p:nvSpPr>
                      <p:spPr bwMode="auto">
                        <a:xfrm>
                          <a:off x="1083" y="2114"/>
                          <a:ext cx="36" cy="36"/>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sp>
                      <p:nvSpPr>
                        <p:cNvPr id="98" name="Oval 129"/>
                        <p:cNvSpPr>
                          <a:spLocks noChangeAspect="1" noChangeArrowheads="1"/>
                        </p:cNvSpPr>
                        <p:nvPr/>
                      </p:nvSpPr>
                      <p:spPr bwMode="auto">
                        <a:xfrm>
                          <a:off x="1161" y="2110"/>
                          <a:ext cx="28" cy="36"/>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sp>
                      <p:nvSpPr>
                        <p:cNvPr id="99" name="Oval 130"/>
                        <p:cNvSpPr>
                          <a:spLocks noChangeAspect="1" noChangeArrowheads="1"/>
                        </p:cNvSpPr>
                        <p:nvPr/>
                      </p:nvSpPr>
                      <p:spPr bwMode="auto">
                        <a:xfrm>
                          <a:off x="1228" y="2112"/>
                          <a:ext cx="33" cy="36"/>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sp>
                      <p:nvSpPr>
                        <p:cNvPr id="100" name="Oval 131"/>
                        <p:cNvSpPr>
                          <a:spLocks noChangeAspect="1" noChangeArrowheads="1"/>
                        </p:cNvSpPr>
                        <p:nvPr/>
                      </p:nvSpPr>
                      <p:spPr bwMode="auto">
                        <a:xfrm>
                          <a:off x="1302" y="2112"/>
                          <a:ext cx="34" cy="36"/>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grpSp>
                  <p:grpSp>
                    <p:nvGrpSpPr>
                      <p:cNvPr id="90" name="Group 132"/>
                      <p:cNvGrpSpPr>
                        <a:grpSpLocks/>
                      </p:cNvGrpSpPr>
                      <p:nvPr/>
                    </p:nvGrpSpPr>
                    <p:grpSpPr bwMode="auto">
                      <a:xfrm>
                        <a:off x="1016" y="2196"/>
                        <a:ext cx="320" cy="36"/>
                        <a:chOff x="1016" y="2088"/>
                        <a:chExt cx="320" cy="36"/>
                      </a:xfrm>
                    </p:grpSpPr>
                    <p:sp>
                      <p:nvSpPr>
                        <p:cNvPr id="91" name="Oval 133"/>
                        <p:cNvSpPr>
                          <a:spLocks noChangeAspect="1" noChangeArrowheads="1"/>
                        </p:cNvSpPr>
                        <p:nvPr/>
                      </p:nvSpPr>
                      <p:spPr bwMode="auto">
                        <a:xfrm>
                          <a:off x="1017" y="2107"/>
                          <a:ext cx="34" cy="37"/>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sp>
                      <p:nvSpPr>
                        <p:cNvPr id="92" name="Oval 134"/>
                        <p:cNvSpPr>
                          <a:spLocks noChangeAspect="1" noChangeArrowheads="1"/>
                        </p:cNvSpPr>
                        <p:nvPr/>
                      </p:nvSpPr>
                      <p:spPr bwMode="auto">
                        <a:xfrm>
                          <a:off x="1085" y="2112"/>
                          <a:ext cx="36" cy="35"/>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sp>
                      <p:nvSpPr>
                        <p:cNvPr id="93" name="Oval 135"/>
                        <p:cNvSpPr>
                          <a:spLocks noChangeAspect="1" noChangeArrowheads="1"/>
                        </p:cNvSpPr>
                        <p:nvPr/>
                      </p:nvSpPr>
                      <p:spPr bwMode="auto">
                        <a:xfrm>
                          <a:off x="1158" y="2106"/>
                          <a:ext cx="28" cy="36"/>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sp>
                      <p:nvSpPr>
                        <p:cNvPr id="94" name="Oval 136"/>
                        <p:cNvSpPr>
                          <a:spLocks noChangeAspect="1" noChangeArrowheads="1"/>
                        </p:cNvSpPr>
                        <p:nvPr/>
                      </p:nvSpPr>
                      <p:spPr bwMode="auto">
                        <a:xfrm>
                          <a:off x="1226" y="2108"/>
                          <a:ext cx="33" cy="37"/>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sp>
                      <p:nvSpPr>
                        <p:cNvPr id="95" name="Oval 137"/>
                        <p:cNvSpPr>
                          <a:spLocks noChangeAspect="1" noChangeArrowheads="1"/>
                        </p:cNvSpPr>
                        <p:nvPr/>
                      </p:nvSpPr>
                      <p:spPr bwMode="auto">
                        <a:xfrm>
                          <a:off x="1296" y="2108"/>
                          <a:ext cx="33" cy="36"/>
                        </a:xfrm>
                        <a:prstGeom prst="ellipse">
                          <a:avLst/>
                        </a:prstGeom>
                        <a:solidFill>
                          <a:srgbClr val="000000"/>
                        </a:solidFill>
                        <a:ln w="3175" algn="ctr">
                          <a:solidFill>
                            <a:srgbClr val="000000"/>
                          </a:solidFill>
                          <a:round/>
                          <a:headEnd/>
                          <a:tailEnd/>
                        </a:ln>
                        <a:effectLst/>
                      </p:spPr>
                      <p:txBody>
                        <a:bodyPr wrap="none" anchor="ctr">
                          <a:spAutoFit/>
                        </a:bodyPr>
                        <a:lstStyle/>
                        <a:p>
                          <a:pPr eaLnBrk="1" fontAlgn="auto" hangingPunct="1">
                            <a:spcBef>
                              <a:spcPts val="0"/>
                            </a:spcBef>
                            <a:spcAft>
                              <a:spcPts val="0"/>
                            </a:spcAft>
                            <a:defRPr/>
                          </a:pPr>
                          <a:endParaRPr lang="en-US" kern="0">
                            <a:solidFill>
                              <a:sysClr val="windowText" lastClr="000000"/>
                            </a:solidFill>
                            <a:latin typeface="Arial" charset="0"/>
                          </a:endParaRPr>
                        </a:p>
                      </p:txBody>
                    </p:sp>
                  </p:grpSp>
                </p:grpSp>
              </p:grpSp>
            </p:grpSp>
            <p:grpSp>
              <p:nvGrpSpPr>
                <p:cNvPr id="73" name="Group 35"/>
                <p:cNvGrpSpPr>
                  <a:grpSpLocks/>
                </p:cNvGrpSpPr>
                <p:nvPr/>
              </p:nvGrpSpPr>
              <p:grpSpPr bwMode="auto">
                <a:xfrm>
                  <a:off x="5597495" y="2719486"/>
                  <a:ext cx="2551443" cy="575997"/>
                  <a:chOff x="5532532" y="2719486"/>
                  <a:chExt cx="2551443" cy="575997"/>
                </a:xfrm>
              </p:grpSpPr>
              <p:cxnSp>
                <p:nvCxnSpPr>
                  <p:cNvPr id="80" name="Straight Connector 79"/>
                  <p:cNvCxnSpPr/>
                  <p:nvPr/>
                </p:nvCxnSpPr>
                <p:spPr bwMode="auto">
                  <a:xfrm flipV="1">
                    <a:off x="5547083" y="2891850"/>
                    <a:ext cx="0" cy="385763"/>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flipH="1" flipV="1">
                    <a:off x="5539736" y="2970408"/>
                    <a:ext cx="912668" cy="0"/>
                  </a:xfrm>
                  <a:prstGeom prst="line">
                    <a:avLst/>
                  </a:prstGeom>
                  <a:ln w="2540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bwMode="auto">
                  <a:xfrm flipH="1" flipV="1">
                    <a:off x="8083973" y="2897258"/>
                    <a:ext cx="0" cy="385762"/>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bwMode="auto">
                  <a:xfrm flipV="1">
                    <a:off x="7167112" y="2977543"/>
                    <a:ext cx="912668" cy="0"/>
                  </a:xfrm>
                  <a:prstGeom prst="line">
                    <a:avLst/>
                  </a:prstGeom>
                  <a:ln w="2540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84" name="TextBox 46"/>
                  <p:cNvSpPr txBox="1">
                    <a:spLocks noChangeArrowheads="1"/>
                  </p:cNvSpPr>
                  <p:nvPr/>
                </p:nvSpPr>
                <p:spPr bwMode="auto">
                  <a:xfrm>
                    <a:off x="6548957" y="2719486"/>
                    <a:ext cx="53732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2800" b="1" i="1"/>
                      <a:t>L</a:t>
                    </a:r>
                    <a:r>
                      <a:rPr lang="en-US" altLang="en-US" sz="2800" b="1" i="1" baseline="-25000"/>
                      <a:t>y</a:t>
                    </a:r>
                  </a:p>
                </p:txBody>
              </p:sp>
            </p:grpSp>
            <p:grpSp>
              <p:nvGrpSpPr>
                <p:cNvPr id="74" name="Group 36"/>
                <p:cNvGrpSpPr>
                  <a:grpSpLocks/>
                </p:cNvGrpSpPr>
                <p:nvPr/>
              </p:nvGrpSpPr>
              <p:grpSpPr bwMode="auto">
                <a:xfrm>
                  <a:off x="4367584" y="2241408"/>
                  <a:ext cx="4856984" cy="1025217"/>
                  <a:chOff x="5361388" y="2719486"/>
                  <a:chExt cx="2804643" cy="1025217"/>
                </a:xfrm>
              </p:grpSpPr>
              <p:cxnSp>
                <p:nvCxnSpPr>
                  <p:cNvPr id="75" name="Straight Connector 74"/>
                  <p:cNvCxnSpPr/>
                  <p:nvPr/>
                </p:nvCxnSpPr>
                <p:spPr bwMode="auto">
                  <a:xfrm flipV="1">
                    <a:off x="5360581" y="2905528"/>
                    <a:ext cx="0" cy="81915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6" name="Straight Connector 75"/>
                  <p:cNvCxnSpPr/>
                  <p:nvPr/>
                </p:nvCxnSpPr>
                <p:spPr bwMode="auto">
                  <a:xfrm flipH="1" flipV="1">
                    <a:off x="5369920" y="3005818"/>
                    <a:ext cx="913800" cy="0"/>
                  </a:xfrm>
                  <a:prstGeom prst="line">
                    <a:avLst/>
                  </a:prstGeom>
                  <a:ln w="2540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77" name="Straight Connector 76"/>
                  <p:cNvCxnSpPr/>
                  <p:nvPr/>
                </p:nvCxnSpPr>
                <p:spPr bwMode="auto">
                  <a:xfrm flipH="1" flipV="1">
                    <a:off x="8164670" y="2918912"/>
                    <a:ext cx="0" cy="819150"/>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bwMode="auto">
                  <a:xfrm flipV="1">
                    <a:off x="7165574" y="2981633"/>
                    <a:ext cx="1003622" cy="0"/>
                  </a:xfrm>
                  <a:prstGeom prst="line">
                    <a:avLst/>
                  </a:prstGeom>
                  <a:ln w="2540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79" name="TextBox 41"/>
                  <p:cNvSpPr txBox="1">
                    <a:spLocks noChangeArrowheads="1"/>
                  </p:cNvSpPr>
                  <p:nvPr/>
                </p:nvSpPr>
                <p:spPr bwMode="auto">
                  <a:xfrm>
                    <a:off x="6638418" y="2719486"/>
                    <a:ext cx="4250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2800" b="1" i="1"/>
                      <a:t>L</a:t>
                    </a:r>
                    <a:r>
                      <a:rPr lang="en-US" altLang="en-US" sz="2800" b="1" i="1" baseline="-25000"/>
                      <a:t>wp</a:t>
                    </a:r>
                  </a:p>
                </p:txBody>
              </p:sp>
            </p:grpSp>
          </p:grpSp>
          <p:sp>
            <p:nvSpPr>
              <p:cNvPr id="59" name="TextBox 20"/>
              <p:cNvSpPr txBox="1">
                <a:spLocks noChangeArrowheads="1"/>
              </p:cNvSpPr>
              <p:nvPr/>
            </p:nvSpPr>
            <p:spPr bwMode="auto">
              <a:xfrm>
                <a:off x="868719" y="5321551"/>
                <a:ext cx="3103735"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2800">
                    <a:latin typeface="Symbol" panose="05050102010706020507" pitchFamily="18" charset="2"/>
                  </a:rPr>
                  <a:t>e</a:t>
                </a:r>
                <a:r>
                  <a:rPr lang="en-US" altLang="en-US" sz="2800"/>
                  <a:t>~(</a:t>
                </a:r>
                <a:r>
                  <a:rPr lang="en-US" altLang="en-US" sz="2800" b="1" i="1">
                    <a:latin typeface="Symbol" panose="05050102010706020507" pitchFamily="18" charset="2"/>
                  </a:rPr>
                  <a:t>d</a:t>
                </a:r>
                <a:r>
                  <a:rPr lang="en-US" altLang="en-US" sz="2800" b="1" i="1" baseline="-25000"/>
                  <a:t>br</a:t>
                </a:r>
                <a:r>
                  <a:rPr lang="en-US" altLang="en-US" sz="2800"/>
                  <a:t>/</a:t>
                </a:r>
                <a:r>
                  <a:rPr lang="en-US" altLang="en-US" sz="2800" b="1" i="1"/>
                  <a:t>L</a:t>
                </a:r>
                <a:r>
                  <a:rPr lang="en-US" altLang="en-US" sz="2800" b="1" i="1" baseline="-25000"/>
                  <a:t>wp</a:t>
                </a:r>
                <a:r>
                  <a:rPr lang="en-US" altLang="en-US" sz="2800"/>
                  <a:t>)(</a:t>
                </a:r>
                <a:r>
                  <a:rPr lang="en-US" altLang="en-US" sz="2800" b="1" i="1"/>
                  <a:t>L</a:t>
                </a:r>
                <a:r>
                  <a:rPr lang="en-US" altLang="en-US" sz="2800" b="1" i="1" baseline="-25000"/>
                  <a:t>wp</a:t>
                </a:r>
                <a:r>
                  <a:rPr lang="en-US" altLang="en-US" sz="2800"/>
                  <a:t>/</a:t>
                </a:r>
                <a:r>
                  <a:rPr lang="en-US" altLang="en-US" sz="2800" b="1" i="1"/>
                  <a:t>L</a:t>
                </a:r>
                <a:r>
                  <a:rPr lang="en-US" altLang="en-US" sz="2800" b="1" i="1" baseline="-25000"/>
                  <a:t>y</a:t>
                </a:r>
                <a:r>
                  <a:rPr lang="en-US" altLang="en-US" sz="2800"/>
                  <a:t>)</a:t>
                </a:r>
              </a:p>
            </p:txBody>
          </p:sp>
          <p:grpSp>
            <p:nvGrpSpPr>
              <p:cNvPr id="60" name="Group 21"/>
              <p:cNvGrpSpPr>
                <a:grpSpLocks/>
              </p:cNvGrpSpPr>
              <p:nvPr/>
            </p:nvGrpSpPr>
            <p:grpSpPr bwMode="auto">
              <a:xfrm rot="-3157276">
                <a:off x="433250" y="3010526"/>
                <a:ext cx="2488733" cy="575997"/>
                <a:chOff x="5532532" y="2719486"/>
                <a:chExt cx="2551442" cy="575997"/>
              </a:xfrm>
            </p:grpSpPr>
            <p:cxnSp>
              <p:nvCxnSpPr>
                <p:cNvPr id="67" name="Straight Connector 66"/>
                <p:cNvCxnSpPr/>
                <p:nvPr/>
              </p:nvCxnSpPr>
              <p:spPr bwMode="auto">
                <a:xfrm flipV="1">
                  <a:off x="5543877" y="2892009"/>
                  <a:ext cx="0" cy="390525"/>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bwMode="auto">
                <a:xfrm flipH="1" flipV="1">
                  <a:off x="5535058" y="2974797"/>
                  <a:ext cx="914511" cy="0"/>
                </a:xfrm>
                <a:prstGeom prst="line">
                  <a:avLst/>
                </a:prstGeom>
                <a:ln w="2540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bwMode="auto">
                <a:xfrm flipH="1" flipV="1">
                  <a:off x="8084047" y="2904451"/>
                  <a:ext cx="0" cy="388938"/>
                </a:xfrm>
                <a:prstGeom prst="line">
                  <a:avLst/>
                </a:prstGeom>
                <a:ln w="25400">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bwMode="auto">
                <a:xfrm flipV="1">
                  <a:off x="7164053" y="2981322"/>
                  <a:ext cx="914511" cy="0"/>
                </a:xfrm>
                <a:prstGeom prst="line">
                  <a:avLst/>
                </a:prstGeom>
                <a:ln w="25400">
                  <a:solidFill>
                    <a:srgbClr val="FF0000"/>
                  </a:solidFill>
                  <a:headEnd type="none"/>
                  <a:tailEnd type="triangle"/>
                </a:ln>
              </p:spPr>
              <p:style>
                <a:lnRef idx="1">
                  <a:schemeClr val="accent1"/>
                </a:lnRef>
                <a:fillRef idx="0">
                  <a:schemeClr val="accent1"/>
                </a:fillRef>
                <a:effectRef idx="0">
                  <a:schemeClr val="accent1"/>
                </a:effectRef>
                <a:fontRef idx="minor">
                  <a:schemeClr val="tx1"/>
                </a:fontRef>
              </p:style>
            </p:cxnSp>
            <p:sp>
              <p:nvSpPr>
                <p:cNvPr id="71" name="TextBox 33"/>
                <p:cNvSpPr txBox="1">
                  <a:spLocks noChangeArrowheads="1"/>
                </p:cNvSpPr>
                <p:nvPr/>
              </p:nvSpPr>
              <p:spPr bwMode="auto">
                <a:xfrm>
                  <a:off x="6638418" y="2719486"/>
                  <a:ext cx="425057"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2800" b="1" i="1"/>
                    <a:t>L</a:t>
                  </a:r>
                  <a:r>
                    <a:rPr lang="en-US" altLang="en-US" sz="2800" b="1" i="1" baseline="-25000"/>
                    <a:t>wp</a:t>
                  </a:r>
                </a:p>
              </p:txBody>
            </p:sp>
          </p:grpSp>
          <p:grpSp>
            <p:nvGrpSpPr>
              <p:cNvPr id="61" name="Group 22"/>
              <p:cNvGrpSpPr>
                <a:grpSpLocks/>
              </p:cNvGrpSpPr>
              <p:nvPr/>
            </p:nvGrpSpPr>
            <p:grpSpPr bwMode="auto">
              <a:xfrm>
                <a:off x="5024599" y="1462176"/>
                <a:ext cx="3738401" cy="4373841"/>
                <a:chOff x="5024599" y="1462176"/>
                <a:chExt cx="3738401" cy="4373841"/>
              </a:xfrm>
            </p:grpSpPr>
            <p:cxnSp>
              <p:nvCxnSpPr>
                <p:cNvPr id="62" name="Straight Connector 61"/>
                <p:cNvCxnSpPr/>
                <p:nvPr/>
              </p:nvCxnSpPr>
              <p:spPr bwMode="auto">
                <a:xfrm flipH="1" flipV="1">
                  <a:off x="7208838" y="1815955"/>
                  <a:ext cx="1554162" cy="1588"/>
                </a:xfrm>
                <a:prstGeom prst="line">
                  <a:avLst/>
                </a:prstGeom>
                <a:ln w="25400">
                  <a:solidFill>
                    <a:srgbClr val="FF0000"/>
                  </a:solidFill>
                  <a:prstDash val="lgDashDotDot"/>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bwMode="auto">
                <a:xfrm flipV="1">
                  <a:off x="7864475" y="1461999"/>
                  <a:ext cx="465138" cy="623789"/>
                </a:xfrm>
                <a:prstGeom prst="line">
                  <a:avLst/>
                </a:prstGeom>
                <a:ln w="25400">
                  <a:solidFill>
                    <a:srgbClr val="FF0000"/>
                  </a:solidFill>
                  <a:prstDash val="lgDashDotDot"/>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bwMode="auto">
                <a:xfrm>
                  <a:off x="5130800" y="4511105"/>
                  <a:ext cx="0" cy="1280911"/>
                </a:xfrm>
                <a:prstGeom prst="line">
                  <a:avLst/>
                </a:prstGeom>
                <a:ln w="25400">
                  <a:solidFill>
                    <a:srgbClr val="FF0000"/>
                  </a:solidFill>
                  <a:prstDash val="lgDashDotDot"/>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bwMode="auto">
                <a:xfrm flipV="1">
                  <a:off x="5024438" y="5212669"/>
                  <a:ext cx="466725" cy="623790"/>
                </a:xfrm>
                <a:prstGeom prst="line">
                  <a:avLst/>
                </a:prstGeom>
                <a:ln w="25400">
                  <a:solidFill>
                    <a:srgbClr val="FF0000"/>
                  </a:solidFill>
                  <a:prstDash val="lgDashDotDot"/>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bwMode="auto">
                <a:xfrm flipH="1" flipV="1">
                  <a:off x="5080000" y="5682495"/>
                  <a:ext cx="1555750" cy="1588"/>
                </a:xfrm>
                <a:prstGeom prst="line">
                  <a:avLst/>
                </a:prstGeom>
                <a:ln w="25400">
                  <a:solidFill>
                    <a:srgbClr val="FF0000"/>
                  </a:solidFill>
                  <a:prstDash val="lgDashDotDot"/>
                </a:ln>
              </p:spPr>
              <p:style>
                <a:lnRef idx="1">
                  <a:schemeClr val="accent1"/>
                </a:lnRef>
                <a:fillRef idx="0">
                  <a:schemeClr val="accent1"/>
                </a:fillRef>
                <a:effectRef idx="0">
                  <a:schemeClr val="accent1"/>
                </a:effectRef>
                <a:fontRef idx="minor">
                  <a:schemeClr val="tx1"/>
                </a:fontRef>
              </p:style>
            </p:cxnSp>
          </p:grpSp>
        </p:grpSp>
        <p:sp>
          <p:nvSpPr>
            <p:cNvPr id="134" name="Rectangle 97"/>
            <p:cNvSpPr>
              <a:spLocks noChangeArrowheads="1"/>
            </p:cNvSpPr>
            <p:nvPr/>
          </p:nvSpPr>
          <p:spPr bwMode="auto">
            <a:xfrm>
              <a:off x="6315075" y="4132263"/>
              <a:ext cx="2732088" cy="14874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spcAft>
                  <a:spcPts val="400"/>
                </a:spcAft>
                <a:buFontTx/>
                <a:buNone/>
              </a:pPr>
              <a:r>
                <a:rPr lang="en-US" altLang="en-US" sz="2800" b="1" i="1">
                  <a:solidFill>
                    <a:srgbClr val="000000"/>
                  </a:solidFill>
                </a:rPr>
                <a:t>K</a:t>
              </a:r>
              <a:r>
                <a:rPr lang="en-US" altLang="en-US" sz="2800" b="1">
                  <a:solidFill>
                    <a:srgbClr val="000000"/>
                  </a:solidFill>
                </a:rPr>
                <a:t>~</a:t>
              </a:r>
              <a:r>
                <a:rPr lang="en-US" altLang="en-US" sz="2800" b="1" i="1">
                  <a:solidFill>
                    <a:srgbClr val="000000"/>
                  </a:solidFill>
                </a:rPr>
                <a:t>EA</a:t>
              </a:r>
              <a:r>
                <a:rPr lang="en-US" altLang="en-US" sz="2800" b="1" i="1" baseline="-25000">
                  <a:solidFill>
                    <a:srgbClr val="000000"/>
                  </a:solidFill>
                </a:rPr>
                <a:t>sc</a:t>
              </a:r>
              <a:r>
                <a:rPr lang="en-US" altLang="en-US" sz="2800" b="1">
                  <a:solidFill>
                    <a:srgbClr val="000000"/>
                  </a:solidFill>
                </a:rPr>
                <a:t>/</a:t>
              </a:r>
              <a:r>
                <a:rPr lang="en-US" altLang="en-US" sz="2800" b="1" i="1">
                  <a:solidFill>
                    <a:srgbClr val="000000"/>
                  </a:solidFill>
                </a:rPr>
                <a:t>L</a:t>
              </a:r>
              <a:r>
                <a:rPr lang="en-US" altLang="en-US" sz="2800" b="1" i="1" baseline="-25000">
                  <a:solidFill>
                    <a:srgbClr val="000000"/>
                  </a:solidFill>
                </a:rPr>
                <a:t>y</a:t>
              </a:r>
            </a:p>
            <a:p>
              <a:pPr>
                <a:spcBef>
                  <a:spcPct val="0"/>
                </a:spcBef>
                <a:spcAft>
                  <a:spcPts val="400"/>
                </a:spcAft>
                <a:buFontTx/>
                <a:buNone/>
              </a:pPr>
              <a:r>
                <a:rPr lang="en-US" altLang="en-US" sz="2800" b="1" i="1">
                  <a:solidFill>
                    <a:srgbClr val="000000"/>
                  </a:solidFill>
                </a:rPr>
                <a:t>   = C</a:t>
              </a:r>
              <a:r>
                <a:rPr lang="en-US" altLang="en-US" sz="2800" b="1" i="1" baseline="-25000">
                  <a:solidFill>
                    <a:srgbClr val="000000"/>
                  </a:solidFill>
                </a:rPr>
                <a:t>k</a:t>
              </a:r>
              <a:r>
                <a:rPr lang="en-US" altLang="en-US" sz="2800" b="1" i="1">
                  <a:solidFill>
                    <a:srgbClr val="000000"/>
                  </a:solidFill>
                </a:rPr>
                <a:t>EA</a:t>
              </a:r>
              <a:r>
                <a:rPr lang="en-US" altLang="en-US" sz="2800" b="1" i="1" baseline="-25000">
                  <a:solidFill>
                    <a:srgbClr val="000000"/>
                  </a:solidFill>
                </a:rPr>
                <a:t>sc</a:t>
              </a:r>
              <a:r>
                <a:rPr lang="en-US" altLang="en-US" sz="2800" b="1">
                  <a:solidFill>
                    <a:srgbClr val="000000"/>
                  </a:solidFill>
                </a:rPr>
                <a:t>/</a:t>
              </a:r>
              <a:r>
                <a:rPr lang="en-US" altLang="en-US" sz="2800" b="1" i="1">
                  <a:solidFill>
                    <a:srgbClr val="000000"/>
                  </a:solidFill>
                </a:rPr>
                <a:t>L</a:t>
              </a:r>
              <a:r>
                <a:rPr lang="en-US" altLang="en-US" sz="2800" b="1" i="1" baseline="-25000">
                  <a:solidFill>
                    <a:srgbClr val="000000"/>
                  </a:solidFill>
                </a:rPr>
                <a:t>wp </a:t>
              </a:r>
            </a:p>
            <a:p>
              <a:pPr>
                <a:spcBef>
                  <a:spcPct val="0"/>
                </a:spcBef>
                <a:spcAft>
                  <a:spcPts val="400"/>
                </a:spcAft>
                <a:buFontTx/>
                <a:buNone/>
              </a:pPr>
              <a:r>
                <a:rPr lang="en-US" altLang="en-US" sz="2800" b="1">
                  <a:solidFill>
                    <a:srgbClr val="000000"/>
                  </a:solidFill>
                </a:rPr>
                <a:t>1.2 ≤ </a:t>
              </a:r>
              <a:r>
                <a:rPr lang="en-US" altLang="en-US" sz="2800" b="1" i="1">
                  <a:solidFill>
                    <a:srgbClr val="000000"/>
                  </a:solidFill>
                </a:rPr>
                <a:t>C</a:t>
              </a:r>
              <a:r>
                <a:rPr lang="en-US" altLang="en-US" sz="2800" b="1" i="1" baseline="-25000">
                  <a:solidFill>
                    <a:srgbClr val="000000"/>
                  </a:solidFill>
                </a:rPr>
                <a:t>k</a:t>
              </a:r>
              <a:r>
                <a:rPr lang="en-US" altLang="en-US" sz="2800" b="1">
                  <a:solidFill>
                    <a:srgbClr val="000000"/>
                  </a:solidFill>
                </a:rPr>
                <a:t> ≤ 1.8</a:t>
              </a:r>
              <a:endParaRPr lang="en-US" altLang="en-US" sz="1800"/>
            </a:p>
          </p:txBody>
        </p:sp>
      </p:grpSp>
      <p:sp>
        <p:nvSpPr>
          <p:cNvPr id="131074" name="Rectangle 2"/>
          <p:cNvSpPr>
            <a:spLocks noGrp="1" noChangeArrowheads="1"/>
          </p:cNvSpPr>
          <p:nvPr>
            <p:ph type="title"/>
          </p:nvPr>
        </p:nvSpPr>
        <p:spPr/>
        <p:txBody>
          <a:bodyPr/>
          <a:lstStyle/>
          <a:p>
            <a:r>
              <a:rPr lang="en-US"/>
              <a:t>Preliminary Design of Braces</a:t>
            </a:r>
            <a:endParaRPr lang="en-US" dirty="0"/>
          </a:p>
        </p:txBody>
      </p:sp>
    </p:spTree>
    <p:extLst>
      <p:ext uri="{BB962C8B-B14F-4D97-AF65-F5344CB8AC3E}">
        <p14:creationId xmlns:p14="http://schemas.microsoft.com/office/powerpoint/2010/main" val="1324567303"/>
      </p:ext>
    </p:extLst>
  </p:cSld>
  <p:clrMapOvr>
    <a:masterClrMapping/>
  </p:clrMapOvr>
  <p:transition/>
</p:sld>
</file>

<file path=ppt/slides/slide114.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39" name="Footer Placeholder 3"/>
          <p:cNvSpPr>
            <a:spLocks noGrp="1"/>
          </p:cNvSpPr>
          <p:nvPr>
            <p:ph type="ftr" sz="quarter" idx="10"/>
          </p:nvPr>
        </p:nvSpPr>
        <p:spPr/>
        <p:txBody>
          <a:bodyPr/>
          <a:lstStyle/>
          <a:p>
            <a:r>
              <a:rPr lang="en-US"/>
              <a:t>Instructional Material Complementing FEMA 1051, Design Examples</a:t>
            </a:r>
          </a:p>
        </p:txBody>
      </p:sp>
      <p:sp>
        <p:nvSpPr>
          <p:cNvPr id="141"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114</a:t>
            </a:fld>
            <a:endParaRPr lang="en-US" dirty="0"/>
          </a:p>
        </p:txBody>
      </p:sp>
      <p:grpSp>
        <p:nvGrpSpPr>
          <p:cNvPr id="3" name="Group 2" descr="Buckling-restrained braced frames:&#10;With braces at all levels yielding; With braces yielding at the first level only and columns with plastic hinges at that level; With column buckling at the first level; and With brace connections fracturing at the first level and columns with plastic hinges at that level."/>
          <p:cNvGrpSpPr/>
          <p:nvPr/>
        </p:nvGrpSpPr>
        <p:grpSpPr>
          <a:xfrm>
            <a:off x="4332685" y="2131220"/>
            <a:ext cx="3612357" cy="3012281"/>
            <a:chOff x="4332685" y="2131220"/>
            <a:chExt cx="3612357" cy="3012281"/>
          </a:xfrm>
        </p:grpSpPr>
        <p:grpSp>
          <p:nvGrpSpPr>
            <p:cNvPr id="2" name="Group 156"/>
            <p:cNvGrpSpPr>
              <a:grpSpLocks/>
            </p:cNvGrpSpPr>
            <p:nvPr/>
          </p:nvGrpSpPr>
          <p:grpSpPr bwMode="auto">
            <a:xfrm>
              <a:off x="5953126" y="2131220"/>
              <a:ext cx="979885" cy="1394222"/>
              <a:chOff x="6413195" y="1698580"/>
              <a:chExt cx="1306179" cy="1859281"/>
            </a:xfrm>
          </p:grpSpPr>
          <p:cxnSp>
            <p:nvCxnSpPr>
              <p:cNvPr id="77" name="Straight Connector 76"/>
              <p:cNvCxnSpPr/>
              <p:nvPr/>
            </p:nvCxnSpPr>
            <p:spPr bwMode="auto">
              <a:xfrm flipH="1">
                <a:off x="6627453" y="1698580"/>
                <a:ext cx="176167" cy="175448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8" name="Straight Connector 77"/>
              <p:cNvCxnSpPr/>
              <p:nvPr/>
            </p:nvCxnSpPr>
            <p:spPr bwMode="auto">
              <a:xfrm flipH="1">
                <a:off x="7505116" y="1698580"/>
                <a:ext cx="176168" cy="175448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3534" name="Group 28"/>
              <p:cNvGrpSpPr>
                <a:grpSpLocks/>
              </p:cNvGrpSpPr>
              <p:nvPr/>
            </p:nvGrpSpPr>
            <p:grpSpPr bwMode="auto">
              <a:xfrm>
                <a:off x="6413195" y="3451168"/>
                <a:ext cx="428284" cy="106693"/>
                <a:chOff x="1518941" y="4394200"/>
                <a:chExt cx="1584939" cy="464519"/>
              </a:xfrm>
            </p:grpSpPr>
            <p:cxnSp>
              <p:nvCxnSpPr>
                <p:cNvPr id="97" name="Straight Connector 96"/>
                <p:cNvCxnSpPr/>
                <p:nvPr/>
              </p:nvCxnSpPr>
              <p:spPr>
                <a:xfrm flipV="1">
                  <a:off x="1518941" y="4409384"/>
                  <a:ext cx="229061" cy="22812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a:xfrm flipV="1">
                  <a:off x="1601167" y="4402474"/>
                  <a:ext cx="458118"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9" name="Straight Connector 98"/>
                <p:cNvCxnSpPr/>
                <p:nvPr/>
              </p:nvCxnSpPr>
              <p:spPr>
                <a:xfrm flipV="1">
                  <a:off x="1906579" y="4402474"/>
                  <a:ext cx="458118"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0" name="Straight Connector 99"/>
                <p:cNvCxnSpPr/>
                <p:nvPr/>
              </p:nvCxnSpPr>
              <p:spPr>
                <a:xfrm flipV="1">
                  <a:off x="2211992" y="4402474"/>
                  <a:ext cx="452247"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1" name="Straight Connector 100"/>
                <p:cNvCxnSpPr/>
                <p:nvPr/>
              </p:nvCxnSpPr>
              <p:spPr>
                <a:xfrm flipV="1">
                  <a:off x="2517404" y="4402474"/>
                  <a:ext cx="452247"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2" name="Straight Connector 101"/>
                <p:cNvCxnSpPr/>
                <p:nvPr/>
              </p:nvCxnSpPr>
              <p:spPr>
                <a:xfrm flipV="1">
                  <a:off x="1548309" y="4395559"/>
                  <a:ext cx="1556425"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3535" name="Group 28"/>
              <p:cNvGrpSpPr>
                <a:grpSpLocks/>
              </p:cNvGrpSpPr>
              <p:nvPr/>
            </p:nvGrpSpPr>
            <p:grpSpPr bwMode="auto">
              <a:xfrm>
                <a:off x="7291090" y="3451168"/>
                <a:ext cx="428284" cy="106693"/>
                <a:chOff x="1518941" y="4394200"/>
                <a:chExt cx="1584939" cy="464519"/>
              </a:xfrm>
            </p:grpSpPr>
            <p:cxnSp>
              <p:nvCxnSpPr>
                <p:cNvPr id="91" name="Straight Connector 90"/>
                <p:cNvCxnSpPr/>
                <p:nvPr/>
              </p:nvCxnSpPr>
              <p:spPr>
                <a:xfrm flipV="1">
                  <a:off x="1518086" y="4409384"/>
                  <a:ext cx="229057" cy="22812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2" name="Straight Connector 91"/>
                <p:cNvCxnSpPr/>
                <p:nvPr/>
              </p:nvCxnSpPr>
              <p:spPr>
                <a:xfrm flipV="1">
                  <a:off x="1600313" y="4402474"/>
                  <a:ext cx="458118"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a:xfrm flipV="1">
                  <a:off x="1899850" y="4402474"/>
                  <a:ext cx="463993"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4" name="Straight Connector 93"/>
                <p:cNvCxnSpPr/>
                <p:nvPr/>
              </p:nvCxnSpPr>
              <p:spPr>
                <a:xfrm flipV="1">
                  <a:off x="2205262" y="4402474"/>
                  <a:ext cx="458118"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5" name="Straight Connector 94"/>
                <p:cNvCxnSpPr/>
                <p:nvPr/>
              </p:nvCxnSpPr>
              <p:spPr>
                <a:xfrm flipV="1">
                  <a:off x="2516549" y="4402474"/>
                  <a:ext cx="452243"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a:xfrm flipV="1">
                  <a:off x="1547451" y="4395559"/>
                  <a:ext cx="1556429"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81" name="Straight Connector 80"/>
              <p:cNvCxnSpPr/>
              <p:nvPr/>
            </p:nvCxnSpPr>
            <p:spPr bwMode="auto">
              <a:xfrm>
                <a:off x="6803620" y="1698580"/>
                <a:ext cx="869728"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2" name="Straight Connector 81"/>
              <p:cNvCxnSpPr/>
              <p:nvPr/>
            </p:nvCxnSpPr>
            <p:spPr bwMode="auto">
              <a:xfrm>
                <a:off x="6759182" y="2136805"/>
                <a:ext cx="871315"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3" name="Straight Connector 82"/>
              <p:cNvCxnSpPr/>
              <p:nvPr/>
            </p:nvCxnSpPr>
            <p:spPr bwMode="auto">
              <a:xfrm>
                <a:off x="6714743" y="2576618"/>
                <a:ext cx="880838"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4" name="Straight Connector 83"/>
              <p:cNvCxnSpPr/>
              <p:nvPr/>
            </p:nvCxnSpPr>
            <p:spPr bwMode="auto">
              <a:xfrm>
                <a:off x="6670304" y="3014843"/>
                <a:ext cx="87925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5" name="Straight Connector 84"/>
              <p:cNvCxnSpPr/>
              <p:nvPr/>
            </p:nvCxnSpPr>
            <p:spPr bwMode="auto">
              <a:xfrm flipV="1">
                <a:off x="6627453" y="2576618"/>
                <a:ext cx="952257" cy="874862"/>
              </a:xfrm>
              <a:prstGeom prst="line">
                <a:avLst/>
              </a:prstGeom>
              <a:ln w="34925" cmpd="dbl">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86" name="Straight Connector 85"/>
              <p:cNvCxnSpPr/>
              <p:nvPr/>
            </p:nvCxnSpPr>
            <p:spPr bwMode="auto">
              <a:xfrm flipV="1">
                <a:off x="6721091" y="1698580"/>
                <a:ext cx="952257" cy="874863"/>
              </a:xfrm>
              <a:prstGeom prst="line">
                <a:avLst/>
              </a:prstGeom>
              <a:ln w="34925" cmpd="dbl">
                <a:solidFill>
                  <a:srgbClr val="FF0000"/>
                </a:solidFill>
                <a:prstDash val="sysDot"/>
              </a:ln>
            </p:spPr>
            <p:style>
              <a:lnRef idx="1">
                <a:schemeClr val="accent1"/>
              </a:lnRef>
              <a:fillRef idx="0">
                <a:schemeClr val="accent1"/>
              </a:fillRef>
              <a:effectRef idx="0">
                <a:schemeClr val="accent1"/>
              </a:effectRef>
              <a:fontRef idx="minor">
                <a:schemeClr val="tx1"/>
              </a:fontRef>
            </p:style>
          </p:cxnSp>
          <p:grpSp>
            <p:nvGrpSpPr>
              <p:cNvPr id="103542" name="Group 73"/>
              <p:cNvGrpSpPr>
                <a:grpSpLocks/>
              </p:cNvGrpSpPr>
              <p:nvPr/>
            </p:nvGrpSpPr>
            <p:grpSpPr bwMode="auto">
              <a:xfrm>
                <a:off x="6577026" y="3350239"/>
                <a:ext cx="1003299" cy="130809"/>
                <a:chOff x="4564351" y="5645126"/>
                <a:chExt cx="1003299" cy="130809"/>
              </a:xfrm>
            </p:grpSpPr>
            <p:sp>
              <p:nvSpPr>
                <p:cNvPr id="75" name="Oval 74"/>
                <p:cNvSpPr>
                  <a:spLocks noChangeAspect="1"/>
                </p:cNvSpPr>
                <p:nvPr/>
              </p:nvSpPr>
              <p:spPr bwMode="auto">
                <a:xfrm>
                  <a:off x="4563991" y="5644749"/>
                  <a:ext cx="131728" cy="13178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76" name="Oval 75"/>
                <p:cNvSpPr>
                  <a:spLocks noChangeAspect="1"/>
                </p:cNvSpPr>
                <p:nvPr/>
              </p:nvSpPr>
              <p:spPr bwMode="auto">
                <a:xfrm>
                  <a:off x="5435305" y="5644749"/>
                  <a:ext cx="131729" cy="13178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cxnSp>
            <p:nvCxnSpPr>
              <p:cNvPr id="134" name="Straight Connector 133"/>
              <p:cNvCxnSpPr/>
              <p:nvPr/>
            </p:nvCxnSpPr>
            <p:spPr bwMode="auto">
              <a:xfrm flipH="1" flipV="1">
                <a:off x="6714743" y="2576618"/>
                <a:ext cx="804657" cy="870099"/>
              </a:xfrm>
              <a:prstGeom prst="line">
                <a:avLst/>
              </a:prstGeom>
              <a:ln w="34925" cmpd="dbl">
                <a:solidFill>
                  <a:srgbClr val="00B0F0"/>
                </a:solidFill>
                <a:prstDash val="sysDot"/>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bwMode="auto">
              <a:xfrm flipH="1" flipV="1">
                <a:off x="6805208" y="1698580"/>
                <a:ext cx="774502" cy="874863"/>
              </a:xfrm>
              <a:prstGeom prst="line">
                <a:avLst/>
              </a:prstGeom>
              <a:ln w="34925" cmpd="dbl">
                <a:solidFill>
                  <a:srgbClr val="00B0F0"/>
                </a:solidFill>
                <a:prstDash val="sysDot"/>
              </a:ln>
            </p:spPr>
            <p:style>
              <a:lnRef idx="1">
                <a:schemeClr val="accent1"/>
              </a:lnRef>
              <a:fillRef idx="0">
                <a:schemeClr val="accent1"/>
              </a:fillRef>
              <a:effectRef idx="0">
                <a:schemeClr val="accent1"/>
              </a:effectRef>
              <a:fontRef idx="minor">
                <a:schemeClr val="tx1"/>
              </a:fontRef>
            </p:style>
          </p:cxnSp>
        </p:grpSp>
        <p:grpSp>
          <p:nvGrpSpPr>
            <p:cNvPr id="6" name="Group 154"/>
            <p:cNvGrpSpPr>
              <a:grpSpLocks/>
            </p:cNvGrpSpPr>
            <p:nvPr/>
          </p:nvGrpSpPr>
          <p:grpSpPr bwMode="auto">
            <a:xfrm>
              <a:off x="4332685" y="3745707"/>
              <a:ext cx="979884" cy="1397794"/>
              <a:chOff x="4253201" y="3851885"/>
              <a:chExt cx="1306178" cy="1863090"/>
            </a:xfrm>
          </p:grpSpPr>
          <p:cxnSp>
            <p:nvCxnSpPr>
              <p:cNvPr id="9" name="Straight Connector 8"/>
              <p:cNvCxnSpPr/>
              <p:nvPr/>
            </p:nvCxnSpPr>
            <p:spPr bwMode="auto">
              <a:xfrm flipV="1">
                <a:off x="4457936" y="5169061"/>
                <a:ext cx="601509" cy="434827"/>
              </a:xfrm>
              <a:prstGeom prst="line">
                <a:avLst/>
              </a:prstGeom>
              <a:ln w="34925" cmpd="dbl">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bwMode="auto">
              <a:xfrm>
                <a:off x="4635690" y="5169061"/>
                <a:ext cx="864967"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3502" name="Group 28"/>
              <p:cNvGrpSpPr>
                <a:grpSpLocks/>
              </p:cNvGrpSpPr>
              <p:nvPr/>
            </p:nvGrpSpPr>
            <p:grpSpPr bwMode="auto">
              <a:xfrm>
                <a:off x="4253201" y="5608276"/>
                <a:ext cx="428283" cy="106699"/>
                <a:chOff x="1518941" y="4394200"/>
                <a:chExt cx="1584939" cy="464519"/>
              </a:xfrm>
            </p:grpSpPr>
            <p:cxnSp>
              <p:nvCxnSpPr>
                <p:cNvPr id="35" name="Straight Connector 34"/>
                <p:cNvCxnSpPr/>
                <p:nvPr/>
              </p:nvCxnSpPr>
              <p:spPr>
                <a:xfrm flipV="1">
                  <a:off x="1518941" y="4409641"/>
                  <a:ext cx="229058" cy="2279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 name="Straight Connector 35"/>
                <p:cNvCxnSpPr/>
                <p:nvPr/>
              </p:nvCxnSpPr>
              <p:spPr>
                <a:xfrm flipV="1">
                  <a:off x="1601168" y="4402730"/>
                  <a:ext cx="458119"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 name="Straight Connector 36"/>
                <p:cNvCxnSpPr/>
                <p:nvPr/>
              </p:nvCxnSpPr>
              <p:spPr>
                <a:xfrm flipV="1">
                  <a:off x="1906580" y="4402730"/>
                  <a:ext cx="458119"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 name="Straight Connector 37"/>
                <p:cNvCxnSpPr/>
                <p:nvPr/>
              </p:nvCxnSpPr>
              <p:spPr>
                <a:xfrm flipV="1">
                  <a:off x="2211993" y="4402730"/>
                  <a:ext cx="452244"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 name="Straight Connector 38"/>
                <p:cNvCxnSpPr/>
                <p:nvPr/>
              </p:nvCxnSpPr>
              <p:spPr>
                <a:xfrm flipV="1">
                  <a:off x="2517406" y="4402730"/>
                  <a:ext cx="452244"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0" name="Straight Connector 39"/>
                <p:cNvCxnSpPr/>
                <p:nvPr/>
              </p:nvCxnSpPr>
              <p:spPr>
                <a:xfrm flipV="1">
                  <a:off x="1548306" y="4395823"/>
                  <a:ext cx="1556433"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3503" name="Group 28"/>
              <p:cNvGrpSpPr>
                <a:grpSpLocks/>
              </p:cNvGrpSpPr>
              <p:nvPr/>
            </p:nvGrpSpPr>
            <p:grpSpPr bwMode="auto">
              <a:xfrm>
                <a:off x="5131096" y="5607828"/>
                <a:ext cx="428283" cy="106699"/>
                <a:chOff x="1518941" y="4394200"/>
                <a:chExt cx="1584939" cy="464519"/>
              </a:xfrm>
            </p:grpSpPr>
            <p:cxnSp>
              <p:nvCxnSpPr>
                <p:cNvPr id="29" name="Straight Connector 28"/>
                <p:cNvCxnSpPr/>
                <p:nvPr/>
              </p:nvCxnSpPr>
              <p:spPr>
                <a:xfrm flipV="1">
                  <a:off x="1518083" y="4411595"/>
                  <a:ext cx="229061" cy="2279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 name="Straight Connector 29"/>
                <p:cNvCxnSpPr/>
                <p:nvPr/>
              </p:nvCxnSpPr>
              <p:spPr>
                <a:xfrm flipV="1">
                  <a:off x="1600309" y="4397777"/>
                  <a:ext cx="458119"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 name="Straight Connector 30"/>
                <p:cNvCxnSpPr/>
                <p:nvPr/>
              </p:nvCxnSpPr>
              <p:spPr>
                <a:xfrm flipV="1">
                  <a:off x="1899851" y="4397777"/>
                  <a:ext cx="463991"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 name="Straight Connector 31"/>
                <p:cNvCxnSpPr/>
                <p:nvPr/>
              </p:nvCxnSpPr>
              <p:spPr>
                <a:xfrm flipV="1">
                  <a:off x="2205263" y="4397777"/>
                  <a:ext cx="458119"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 name="Straight Connector 32"/>
                <p:cNvCxnSpPr/>
                <p:nvPr/>
              </p:nvCxnSpPr>
              <p:spPr>
                <a:xfrm flipV="1">
                  <a:off x="2516548" y="4397777"/>
                  <a:ext cx="452248"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 name="Straight Connector 33"/>
                <p:cNvCxnSpPr/>
                <p:nvPr/>
              </p:nvCxnSpPr>
              <p:spPr>
                <a:xfrm flipV="1">
                  <a:off x="1547451" y="4390866"/>
                  <a:ext cx="1556429"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3" name="Straight Connector 12"/>
              <p:cNvCxnSpPr/>
              <p:nvPr/>
            </p:nvCxnSpPr>
            <p:spPr bwMode="auto">
              <a:xfrm>
                <a:off x="4611884" y="3851885"/>
                <a:ext cx="0" cy="1317176"/>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bwMode="auto">
              <a:xfrm>
                <a:off x="5489547" y="3851885"/>
                <a:ext cx="0" cy="1317176"/>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auto">
              <a:xfrm>
                <a:off x="4611884" y="3851885"/>
                <a:ext cx="876076"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auto">
              <a:xfrm>
                <a:off x="4599188" y="4291473"/>
                <a:ext cx="877663"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 name="Straight Connector 16"/>
              <p:cNvCxnSpPr/>
              <p:nvPr/>
            </p:nvCxnSpPr>
            <p:spPr bwMode="auto">
              <a:xfrm>
                <a:off x="4611884" y="4729474"/>
                <a:ext cx="864966"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bwMode="auto">
              <a:xfrm flipH="1">
                <a:off x="4467458" y="5169061"/>
                <a:ext cx="131729" cy="43958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9" name="Straight Connector 18"/>
              <p:cNvCxnSpPr/>
              <p:nvPr/>
            </p:nvCxnSpPr>
            <p:spPr bwMode="auto">
              <a:xfrm flipH="1">
                <a:off x="5345122" y="5169061"/>
                <a:ext cx="131728" cy="436414"/>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20" name="Oval 19"/>
              <p:cNvSpPr>
                <a:spLocks noChangeAspect="1"/>
              </p:cNvSpPr>
              <p:nvPr/>
            </p:nvSpPr>
            <p:spPr bwMode="auto">
              <a:xfrm>
                <a:off x="4411910" y="5492801"/>
                <a:ext cx="131728" cy="13013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21" name="Oval 20"/>
              <p:cNvSpPr>
                <a:spLocks noChangeAspect="1"/>
              </p:cNvSpPr>
              <p:nvPr/>
            </p:nvSpPr>
            <p:spPr bwMode="auto">
              <a:xfrm>
                <a:off x="5283225" y="5492801"/>
                <a:ext cx="131729" cy="13013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22" name="Oval 21"/>
              <p:cNvSpPr>
                <a:spLocks noChangeAspect="1"/>
              </p:cNvSpPr>
              <p:nvPr/>
            </p:nvSpPr>
            <p:spPr bwMode="auto">
              <a:xfrm>
                <a:off x="4523007" y="5157953"/>
                <a:ext cx="131728" cy="13330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23" name="Oval 22"/>
              <p:cNvSpPr>
                <a:spLocks noChangeAspect="1"/>
              </p:cNvSpPr>
              <p:nvPr/>
            </p:nvSpPr>
            <p:spPr bwMode="auto">
              <a:xfrm>
                <a:off x="5394321" y="5157953"/>
                <a:ext cx="131729" cy="13330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cxnSp>
            <p:nvCxnSpPr>
              <p:cNvPr id="24" name="Straight Connector 23"/>
              <p:cNvCxnSpPr/>
              <p:nvPr/>
            </p:nvCxnSpPr>
            <p:spPr bwMode="auto">
              <a:xfrm flipV="1">
                <a:off x="4635690" y="3851885"/>
                <a:ext cx="864967" cy="877589"/>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 name="Straight Connector 24"/>
              <p:cNvCxnSpPr/>
              <p:nvPr/>
            </p:nvCxnSpPr>
            <p:spPr bwMode="auto">
              <a:xfrm>
                <a:off x="4611884" y="3851885"/>
                <a:ext cx="864966" cy="877589"/>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 name="Straight Connector 25"/>
              <p:cNvCxnSpPr/>
              <p:nvPr/>
            </p:nvCxnSpPr>
            <p:spPr bwMode="auto">
              <a:xfrm flipV="1">
                <a:off x="5059445" y="4745343"/>
                <a:ext cx="414231" cy="42371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 name="Straight Connector 26"/>
              <p:cNvCxnSpPr/>
              <p:nvPr/>
            </p:nvCxnSpPr>
            <p:spPr bwMode="auto">
              <a:xfrm>
                <a:off x="4615058" y="4745343"/>
                <a:ext cx="444386" cy="42371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bwMode="auto">
              <a:xfrm flipH="1" flipV="1">
                <a:off x="5059445" y="5197626"/>
                <a:ext cx="288851" cy="369762"/>
              </a:xfrm>
              <a:prstGeom prst="line">
                <a:avLst/>
              </a:prstGeom>
              <a:ln w="34925" cmpd="dbl">
                <a:solidFill>
                  <a:srgbClr val="00B0F0"/>
                </a:solidFill>
                <a:prstDash val="sysDot"/>
              </a:ln>
            </p:spPr>
            <p:style>
              <a:lnRef idx="1">
                <a:schemeClr val="accent1"/>
              </a:lnRef>
              <a:fillRef idx="0">
                <a:schemeClr val="accent1"/>
              </a:fillRef>
              <a:effectRef idx="0">
                <a:schemeClr val="accent1"/>
              </a:effectRef>
              <a:fontRef idx="minor">
                <a:schemeClr val="tx1"/>
              </a:fontRef>
            </p:style>
          </p:cxnSp>
        </p:grpSp>
        <p:grpSp>
          <p:nvGrpSpPr>
            <p:cNvPr id="11" name="Group 155"/>
            <p:cNvGrpSpPr>
              <a:grpSpLocks/>
            </p:cNvGrpSpPr>
            <p:nvPr/>
          </p:nvGrpSpPr>
          <p:grpSpPr bwMode="auto">
            <a:xfrm>
              <a:off x="5644754" y="3745707"/>
              <a:ext cx="979884" cy="1397794"/>
              <a:chOff x="6002026" y="3851768"/>
              <a:chExt cx="1306177" cy="1863207"/>
            </a:xfrm>
          </p:grpSpPr>
          <p:grpSp>
            <p:nvGrpSpPr>
              <p:cNvPr id="103471" name="Group 103"/>
              <p:cNvGrpSpPr>
                <a:grpSpLocks/>
              </p:cNvGrpSpPr>
              <p:nvPr/>
            </p:nvGrpSpPr>
            <p:grpSpPr bwMode="auto">
              <a:xfrm>
                <a:off x="6002026" y="3851768"/>
                <a:ext cx="1306177" cy="1863207"/>
                <a:chOff x="6207222" y="1413711"/>
                <a:chExt cx="1306177" cy="1863207"/>
              </a:xfrm>
            </p:grpSpPr>
            <p:grpSp>
              <p:nvGrpSpPr>
                <p:cNvPr id="103474" name="Group 28"/>
                <p:cNvGrpSpPr>
                  <a:grpSpLocks/>
                </p:cNvGrpSpPr>
                <p:nvPr/>
              </p:nvGrpSpPr>
              <p:grpSpPr bwMode="auto">
                <a:xfrm>
                  <a:off x="6207222" y="3170256"/>
                  <a:ext cx="428283" cy="106662"/>
                  <a:chOff x="1518941" y="4394200"/>
                  <a:chExt cx="1584939" cy="464519"/>
                </a:xfrm>
              </p:grpSpPr>
              <p:cxnSp>
                <p:nvCxnSpPr>
                  <p:cNvPr id="127" name="Straight Connector 126"/>
                  <p:cNvCxnSpPr/>
                  <p:nvPr/>
                </p:nvCxnSpPr>
                <p:spPr>
                  <a:xfrm flipV="1">
                    <a:off x="1518941" y="4409460"/>
                    <a:ext cx="229058" cy="22808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8" name="Straight Connector 127"/>
                  <p:cNvCxnSpPr/>
                  <p:nvPr/>
                </p:nvCxnSpPr>
                <p:spPr>
                  <a:xfrm flipV="1">
                    <a:off x="1601168" y="4402546"/>
                    <a:ext cx="458119" cy="45617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flipV="1">
                    <a:off x="1906580" y="4402546"/>
                    <a:ext cx="458119" cy="45617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flipV="1">
                    <a:off x="2211993" y="4402546"/>
                    <a:ext cx="452244" cy="45617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flipV="1">
                    <a:off x="2517406" y="4402546"/>
                    <a:ext cx="452244" cy="45617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flipV="1">
                    <a:off x="1548306" y="4395637"/>
                    <a:ext cx="1556433"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3475" name="Group 28"/>
                <p:cNvGrpSpPr>
                  <a:grpSpLocks/>
                </p:cNvGrpSpPr>
                <p:nvPr/>
              </p:nvGrpSpPr>
              <p:grpSpPr bwMode="auto">
                <a:xfrm>
                  <a:off x="7085116" y="3170256"/>
                  <a:ext cx="428283" cy="106662"/>
                  <a:chOff x="1518941" y="4394200"/>
                  <a:chExt cx="1584939" cy="464519"/>
                </a:xfrm>
              </p:grpSpPr>
              <p:cxnSp>
                <p:nvCxnSpPr>
                  <p:cNvPr id="121" name="Straight Connector 120"/>
                  <p:cNvCxnSpPr/>
                  <p:nvPr/>
                </p:nvCxnSpPr>
                <p:spPr>
                  <a:xfrm flipV="1">
                    <a:off x="1518083" y="4409460"/>
                    <a:ext cx="229061" cy="22808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V="1">
                    <a:off x="1600309" y="4402546"/>
                    <a:ext cx="458119" cy="45617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V="1">
                    <a:off x="1899851" y="4402546"/>
                    <a:ext cx="463991" cy="45617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a:xfrm flipV="1">
                    <a:off x="2205263" y="4402546"/>
                    <a:ext cx="458119" cy="45617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5" name="Straight Connector 124"/>
                  <p:cNvCxnSpPr/>
                  <p:nvPr/>
                </p:nvCxnSpPr>
                <p:spPr>
                  <a:xfrm flipV="1">
                    <a:off x="2516548" y="4402546"/>
                    <a:ext cx="452248" cy="45617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6" name="Straight Connector 125"/>
                  <p:cNvCxnSpPr/>
                  <p:nvPr/>
                </p:nvCxnSpPr>
                <p:spPr>
                  <a:xfrm flipV="1">
                    <a:off x="1547451" y="4395637"/>
                    <a:ext cx="1556429"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3476" name="Group 107"/>
                <p:cNvGrpSpPr>
                  <a:grpSpLocks/>
                </p:cNvGrpSpPr>
                <p:nvPr/>
              </p:nvGrpSpPr>
              <p:grpSpPr bwMode="auto">
                <a:xfrm rot="474183">
                  <a:off x="6521119" y="1413711"/>
                  <a:ext cx="929639" cy="1814631"/>
                  <a:chOff x="6406612" y="1358147"/>
                  <a:chExt cx="929639" cy="1814631"/>
                </a:xfrm>
              </p:grpSpPr>
              <p:cxnSp>
                <p:nvCxnSpPr>
                  <p:cNvPr id="111" name="Straight Connector 110"/>
                  <p:cNvCxnSpPr/>
                  <p:nvPr/>
                </p:nvCxnSpPr>
                <p:spPr bwMode="auto">
                  <a:xfrm>
                    <a:off x="6415393" y="1389113"/>
                    <a:ext cx="0" cy="1753701"/>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2" name="Straight Connector 111"/>
                  <p:cNvCxnSpPr/>
                  <p:nvPr/>
                </p:nvCxnSpPr>
                <p:spPr bwMode="auto">
                  <a:xfrm>
                    <a:off x="7299026" y="1416578"/>
                    <a:ext cx="0" cy="1317259"/>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bwMode="auto">
                  <a:xfrm rot="21125817">
                    <a:off x="6405891" y="1342871"/>
                    <a:ext cx="872902" cy="125377"/>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bwMode="auto">
                  <a:xfrm>
                    <a:off x="6394418" y="1829031"/>
                    <a:ext cx="923689"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bwMode="auto">
                  <a:xfrm>
                    <a:off x="6413346" y="2265538"/>
                    <a:ext cx="922101"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bwMode="auto">
                  <a:xfrm>
                    <a:off x="6397463" y="2705165"/>
                    <a:ext cx="922101"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bwMode="auto">
                  <a:xfrm flipV="1">
                    <a:off x="6444322" y="1417000"/>
                    <a:ext cx="864967" cy="877644"/>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bwMode="auto">
                  <a:xfrm>
                    <a:off x="6421878" y="1416911"/>
                    <a:ext cx="864967" cy="877644"/>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bwMode="auto">
                  <a:xfrm flipV="1">
                    <a:off x="6422451" y="2285828"/>
                    <a:ext cx="855444" cy="857012"/>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bwMode="auto">
                  <a:xfrm>
                    <a:off x="6417078" y="2282466"/>
                    <a:ext cx="445973" cy="42215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110" name="Freeform 109"/>
                <p:cNvSpPr/>
                <p:nvPr/>
              </p:nvSpPr>
              <p:spPr>
                <a:xfrm rot="13665537" flipH="1" flipV="1">
                  <a:off x="7226931" y="2871422"/>
                  <a:ext cx="179337" cy="263457"/>
                </a:xfrm>
                <a:custGeom>
                  <a:avLst/>
                  <a:gdLst>
                    <a:gd name="connsiteX0" fmla="*/ 0 w 368242"/>
                    <a:gd name="connsiteY0" fmla="*/ 0 h 401343"/>
                    <a:gd name="connsiteX1" fmla="*/ 53788 w 368242"/>
                    <a:gd name="connsiteY1" fmla="*/ 119990 h 401343"/>
                    <a:gd name="connsiteX2" fmla="*/ 239978 w 368242"/>
                    <a:gd name="connsiteY2" fmla="*/ 132402 h 401343"/>
                    <a:gd name="connsiteX3" fmla="*/ 368242 w 368242"/>
                    <a:gd name="connsiteY3" fmla="*/ 401343 h 401343"/>
                  </a:gdLst>
                  <a:ahLst/>
                  <a:cxnLst>
                    <a:cxn ang="0">
                      <a:pos x="connsiteX0" y="connsiteY0"/>
                    </a:cxn>
                    <a:cxn ang="0">
                      <a:pos x="connsiteX1" y="connsiteY1"/>
                    </a:cxn>
                    <a:cxn ang="0">
                      <a:pos x="connsiteX2" y="connsiteY2"/>
                    </a:cxn>
                    <a:cxn ang="0">
                      <a:pos x="connsiteX3" y="connsiteY3"/>
                    </a:cxn>
                  </a:cxnLst>
                  <a:rect l="l" t="t" r="r" b="b"/>
                  <a:pathLst>
                    <a:path w="368242" h="401343">
                      <a:moveTo>
                        <a:pt x="0" y="0"/>
                      </a:moveTo>
                      <a:cubicBezTo>
                        <a:pt x="6896" y="48961"/>
                        <a:pt x="13792" y="97923"/>
                        <a:pt x="53788" y="119990"/>
                      </a:cubicBezTo>
                      <a:cubicBezTo>
                        <a:pt x="93784" y="142057"/>
                        <a:pt x="187569" y="85510"/>
                        <a:pt x="239978" y="132402"/>
                      </a:cubicBezTo>
                      <a:cubicBezTo>
                        <a:pt x="292387" y="179294"/>
                        <a:pt x="344796" y="365484"/>
                        <a:pt x="368242" y="401343"/>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sp>
            <p:nvSpPr>
              <p:cNvPr id="105" name="Oval 104"/>
              <p:cNvSpPr>
                <a:spLocks noChangeAspect="1"/>
              </p:cNvSpPr>
              <p:nvPr/>
            </p:nvSpPr>
            <p:spPr bwMode="auto">
              <a:xfrm>
                <a:off x="6148039" y="5502309"/>
                <a:ext cx="131728" cy="13013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cxnSp>
            <p:nvCxnSpPr>
              <p:cNvPr id="151" name="Straight Connector 150"/>
              <p:cNvCxnSpPr>
                <a:stCxn id="110" idx="3"/>
              </p:cNvCxnSpPr>
              <p:nvPr/>
            </p:nvCxnSpPr>
            <p:spPr bwMode="auto">
              <a:xfrm flipH="1" flipV="1">
                <a:off x="6722566" y="5222987"/>
                <a:ext cx="352335" cy="372959"/>
              </a:xfrm>
              <a:prstGeom prst="line">
                <a:avLst/>
              </a:prstGeom>
              <a:ln w="34925" cmpd="dbl">
                <a:solidFill>
                  <a:srgbClr val="00B0F0"/>
                </a:solidFill>
                <a:prstDash val="sysDot"/>
              </a:ln>
            </p:spPr>
            <p:style>
              <a:lnRef idx="1">
                <a:schemeClr val="accent1"/>
              </a:lnRef>
              <a:fillRef idx="0">
                <a:schemeClr val="accent1"/>
              </a:fillRef>
              <a:effectRef idx="0">
                <a:schemeClr val="accent1"/>
              </a:effectRef>
              <a:fontRef idx="minor">
                <a:schemeClr val="tx1"/>
              </a:fontRef>
            </p:style>
          </p:cxnSp>
        </p:grpSp>
        <p:grpSp>
          <p:nvGrpSpPr>
            <p:cNvPr id="43" name="Group 135"/>
            <p:cNvGrpSpPr>
              <a:grpSpLocks/>
            </p:cNvGrpSpPr>
            <p:nvPr/>
          </p:nvGrpSpPr>
          <p:grpSpPr bwMode="auto">
            <a:xfrm>
              <a:off x="6965157" y="3743326"/>
              <a:ext cx="979885" cy="1397794"/>
              <a:chOff x="7762875" y="3848100"/>
              <a:chExt cx="1306513" cy="1863725"/>
            </a:xfrm>
          </p:grpSpPr>
          <p:cxnSp>
            <p:nvCxnSpPr>
              <p:cNvPr id="137" name="Straight Connector 136"/>
              <p:cNvCxnSpPr>
                <a:stCxn id="152" idx="6"/>
              </p:cNvCxnSpPr>
              <p:nvPr/>
            </p:nvCxnSpPr>
            <p:spPr bwMode="auto">
              <a:xfrm flipV="1">
                <a:off x="8053388" y="5349875"/>
                <a:ext cx="733425" cy="20478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bwMode="auto">
              <a:xfrm>
                <a:off x="8412163" y="5318125"/>
                <a:ext cx="454025" cy="24923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3440" name="Group 301"/>
              <p:cNvGrpSpPr>
                <a:grpSpLocks/>
              </p:cNvGrpSpPr>
              <p:nvPr/>
            </p:nvGrpSpPr>
            <p:grpSpPr bwMode="auto">
              <a:xfrm>
                <a:off x="7762875" y="3848100"/>
                <a:ext cx="1306513" cy="1863725"/>
                <a:chOff x="4253201" y="3851885"/>
                <a:chExt cx="1306178" cy="1863090"/>
              </a:xfrm>
            </p:grpSpPr>
            <p:cxnSp>
              <p:nvCxnSpPr>
                <p:cNvPr id="140" name="Straight Connector 139"/>
                <p:cNvCxnSpPr/>
                <p:nvPr/>
              </p:nvCxnSpPr>
              <p:spPr bwMode="auto">
                <a:xfrm>
                  <a:off x="4635691" y="5169061"/>
                  <a:ext cx="864965"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3442" name="Group 28"/>
                <p:cNvGrpSpPr>
                  <a:grpSpLocks/>
                </p:cNvGrpSpPr>
                <p:nvPr/>
              </p:nvGrpSpPr>
              <p:grpSpPr bwMode="auto">
                <a:xfrm>
                  <a:off x="4253201" y="5608276"/>
                  <a:ext cx="428283" cy="106699"/>
                  <a:chOff x="1518941" y="4394200"/>
                  <a:chExt cx="1584939" cy="464519"/>
                </a:xfrm>
              </p:grpSpPr>
              <p:cxnSp>
                <p:nvCxnSpPr>
                  <p:cNvPr id="169" name="Straight Connector 168"/>
                  <p:cNvCxnSpPr/>
                  <p:nvPr/>
                </p:nvCxnSpPr>
                <p:spPr>
                  <a:xfrm flipV="1">
                    <a:off x="1518941" y="4409641"/>
                    <a:ext cx="229061" cy="2279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0" name="Straight Connector 169"/>
                  <p:cNvCxnSpPr/>
                  <p:nvPr/>
                </p:nvCxnSpPr>
                <p:spPr>
                  <a:xfrm flipV="1">
                    <a:off x="1601168" y="4402730"/>
                    <a:ext cx="458119"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1" name="Straight Connector 170"/>
                  <p:cNvCxnSpPr/>
                  <p:nvPr/>
                </p:nvCxnSpPr>
                <p:spPr>
                  <a:xfrm flipV="1">
                    <a:off x="1906580" y="4402730"/>
                    <a:ext cx="458119"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2" name="Straight Connector 171"/>
                  <p:cNvCxnSpPr/>
                  <p:nvPr/>
                </p:nvCxnSpPr>
                <p:spPr>
                  <a:xfrm flipV="1">
                    <a:off x="2211993" y="4402730"/>
                    <a:ext cx="452248"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a:xfrm flipV="1">
                    <a:off x="2517406" y="4402730"/>
                    <a:ext cx="452248"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a:xfrm flipV="1">
                    <a:off x="1548309" y="4395823"/>
                    <a:ext cx="1556429"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3443" name="Group 28"/>
                <p:cNvGrpSpPr>
                  <a:grpSpLocks/>
                </p:cNvGrpSpPr>
                <p:nvPr/>
              </p:nvGrpSpPr>
              <p:grpSpPr bwMode="auto">
                <a:xfrm>
                  <a:off x="5131096" y="5607828"/>
                  <a:ext cx="428283" cy="106699"/>
                  <a:chOff x="1518941" y="4394200"/>
                  <a:chExt cx="1584939" cy="464519"/>
                </a:xfrm>
              </p:grpSpPr>
              <p:cxnSp>
                <p:nvCxnSpPr>
                  <p:cNvPr id="163" name="Straight Connector 162"/>
                  <p:cNvCxnSpPr/>
                  <p:nvPr/>
                </p:nvCxnSpPr>
                <p:spPr>
                  <a:xfrm flipV="1">
                    <a:off x="1518083" y="4411595"/>
                    <a:ext cx="229058" cy="2279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4" name="Straight Connector 163"/>
                  <p:cNvCxnSpPr/>
                  <p:nvPr/>
                </p:nvCxnSpPr>
                <p:spPr>
                  <a:xfrm flipV="1">
                    <a:off x="1600309" y="4397777"/>
                    <a:ext cx="458119"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5" name="Straight Connector 164"/>
                  <p:cNvCxnSpPr/>
                  <p:nvPr/>
                </p:nvCxnSpPr>
                <p:spPr>
                  <a:xfrm flipV="1">
                    <a:off x="1899847" y="4397777"/>
                    <a:ext cx="463994"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a:xfrm flipV="1">
                    <a:off x="2205260" y="4397777"/>
                    <a:ext cx="458119"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7" name="Straight Connector 166"/>
                  <p:cNvCxnSpPr/>
                  <p:nvPr/>
                </p:nvCxnSpPr>
                <p:spPr>
                  <a:xfrm flipV="1">
                    <a:off x="2516548" y="4397777"/>
                    <a:ext cx="452244"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8" name="Straight Connector 167"/>
                  <p:cNvCxnSpPr/>
                  <p:nvPr/>
                </p:nvCxnSpPr>
                <p:spPr>
                  <a:xfrm flipV="1">
                    <a:off x="1547447" y="4390866"/>
                    <a:ext cx="1556433"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43" name="Straight Connector 142"/>
                <p:cNvCxnSpPr/>
                <p:nvPr/>
              </p:nvCxnSpPr>
              <p:spPr bwMode="auto">
                <a:xfrm>
                  <a:off x="4611884" y="3851885"/>
                  <a:ext cx="0" cy="1317176"/>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bwMode="auto">
                <a:xfrm>
                  <a:off x="5489547" y="3851885"/>
                  <a:ext cx="0" cy="1317176"/>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bwMode="auto">
                <a:xfrm>
                  <a:off x="4611884" y="3851885"/>
                  <a:ext cx="876075"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bwMode="auto">
                <a:xfrm>
                  <a:off x="4599187" y="4291473"/>
                  <a:ext cx="877663"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bwMode="auto">
                <a:xfrm>
                  <a:off x="4611884" y="4729474"/>
                  <a:ext cx="864966"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8" name="Straight Connector 147"/>
                <p:cNvCxnSpPr/>
                <p:nvPr/>
              </p:nvCxnSpPr>
              <p:spPr bwMode="auto">
                <a:xfrm flipH="1">
                  <a:off x="4467459" y="5169061"/>
                  <a:ext cx="131728" cy="43958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bwMode="auto">
                <a:xfrm flipH="1">
                  <a:off x="5345121" y="5169061"/>
                  <a:ext cx="131729" cy="436414"/>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152" name="Oval 151"/>
                <p:cNvSpPr>
                  <a:spLocks noChangeAspect="1"/>
                </p:cNvSpPr>
                <p:nvPr/>
              </p:nvSpPr>
              <p:spPr bwMode="auto">
                <a:xfrm>
                  <a:off x="4411910" y="5492801"/>
                  <a:ext cx="131729" cy="13013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153" name="Oval 152"/>
                <p:cNvSpPr>
                  <a:spLocks noChangeAspect="1"/>
                </p:cNvSpPr>
                <p:nvPr/>
              </p:nvSpPr>
              <p:spPr bwMode="auto">
                <a:xfrm>
                  <a:off x="5283225" y="5492801"/>
                  <a:ext cx="131728" cy="13013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154" name="Oval 153"/>
                <p:cNvSpPr>
                  <a:spLocks noChangeAspect="1"/>
                </p:cNvSpPr>
                <p:nvPr/>
              </p:nvSpPr>
              <p:spPr bwMode="auto">
                <a:xfrm>
                  <a:off x="4523007" y="5157953"/>
                  <a:ext cx="131729" cy="13330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158" name="Oval 157"/>
                <p:cNvSpPr>
                  <a:spLocks noChangeAspect="1"/>
                </p:cNvSpPr>
                <p:nvPr/>
              </p:nvSpPr>
              <p:spPr bwMode="auto">
                <a:xfrm>
                  <a:off x="5394321" y="5157953"/>
                  <a:ext cx="131728" cy="13330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cxnSp>
              <p:nvCxnSpPr>
                <p:cNvPr id="159" name="Straight Connector 158"/>
                <p:cNvCxnSpPr/>
                <p:nvPr/>
              </p:nvCxnSpPr>
              <p:spPr bwMode="auto">
                <a:xfrm flipV="1">
                  <a:off x="4635691" y="3851885"/>
                  <a:ext cx="864965" cy="877589"/>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0" name="Straight Connector 159"/>
                <p:cNvCxnSpPr/>
                <p:nvPr/>
              </p:nvCxnSpPr>
              <p:spPr bwMode="auto">
                <a:xfrm>
                  <a:off x="4611884" y="3851885"/>
                  <a:ext cx="864966" cy="877589"/>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1" name="Straight Connector 160"/>
                <p:cNvCxnSpPr/>
                <p:nvPr/>
              </p:nvCxnSpPr>
              <p:spPr bwMode="auto">
                <a:xfrm flipV="1">
                  <a:off x="5059444" y="4745343"/>
                  <a:ext cx="414232" cy="42371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2" name="Straight Connector 161"/>
                <p:cNvCxnSpPr/>
                <p:nvPr/>
              </p:nvCxnSpPr>
              <p:spPr bwMode="auto">
                <a:xfrm>
                  <a:off x="4615058" y="4745343"/>
                  <a:ext cx="444386" cy="42371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36" name="Group 135"/>
            <p:cNvGrpSpPr>
              <a:grpSpLocks/>
            </p:cNvGrpSpPr>
            <p:nvPr/>
          </p:nvGrpSpPr>
          <p:grpSpPr bwMode="auto">
            <a:xfrm>
              <a:off x="6316268" y="2245519"/>
              <a:ext cx="1467773" cy="747713"/>
              <a:chOff x="6618262" y="1054656"/>
              <a:chExt cx="1957031" cy="996395"/>
            </a:xfrm>
          </p:grpSpPr>
          <p:sp>
            <p:nvSpPr>
              <p:cNvPr id="103434" name="Rectangle 138"/>
              <p:cNvSpPr>
                <a:spLocks noChangeArrowheads="1"/>
              </p:cNvSpPr>
              <p:nvPr/>
            </p:nvSpPr>
            <p:spPr bwMode="auto">
              <a:xfrm>
                <a:off x="7700694" y="1054656"/>
                <a:ext cx="874599" cy="399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1350"/>
                  <a:t>Fuses</a:t>
                </a:r>
              </a:p>
            </p:txBody>
          </p:sp>
          <p:grpSp>
            <p:nvGrpSpPr>
              <p:cNvPr id="103435" name="Group 140"/>
              <p:cNvGrpSpPr>
                <a:grpSpLocks/>
              </p:cNvGrpSpPr>
              <p:nvPr/>
            </p:nvGrpSpPr>
            <p:grpSpPr bwMode="auto">
              <a:xfrm>
                <a:off x="6618262" y="1233577"/>
                <a:ext cx="1063651" cy="817474"/>
                <a:chOff x="6618262" y="1233577"/>
                <a:chExt cx="1063651" cy="817474"/>
              </a:xfrm>
            </p:grpSpPr>
            <p:sp>
              <p:nvSpPr>
                <p:cNvPr id="103436" name="Freeform 5"/>
                <p:cNvSpPr>
                  <a:spLocks/>
                </p:cNvSpPr>
                <p:nvPr/>
              </p:nvSpPr>
              <p:spPr bwMode="auto">
                <a:xfrm flipV="1">
                  <a:off x="7043738" y="1233578"/>
                  <a:ext cx="638175" cy="817473"/>
                </a:xfrm>
                <a:custGeom>
                  <a:avLst/>
                  <a:gdLst>
                    <a:gd name="T0" fmla="*/ 2147483646 w 261"/>
                    <a:gd name="T1" fmla="*/ 2147483646 h 103"/>
                    <a:gd name="T2" fmla="*/ 2147483646 w 261"/>
                    <a:gd name="T3" fmla="*/ 2147483646 h 103"/>
                    <a:gd name="T4" fmla="*/ 0 w 261"/>
                    <a:gd name="T5" fmla="*/ 0 h 103"/>
                    <a:gd name="T6" fmla="*/ 0 60000 65536"/>
                    <a:gd name="T7" fmla="*/ 0 60000 65536"/>
                    <a:gd name="T8" fmla="*/ 0 60000 65536"/>
                    <a:gd name="T9" fmla="*/ 0 w 261"/>
                    <a:gd name="T10" fmla="*/ 0 h 103"/>
                    <a:gd name="T11" fmla="*/ 261 w 261"/>
                    <a:gd name="T12" fmla="*/ 103 h 103"/>
                  </a:gdLst>
                  <a:ahLst/>
                  <a:cxnLst>
                    <a:cxn ang="T6">
                      <a:pos x="T0" y="T1"/>
                    </a:cxn>
                    <a:cxn ang="T7">
                      <a:pos x="T2" y="T3"/>
                    </a:cxn>
                    <a:cxn ang="T8">
                      <a:pos x="T4" y="T5"/>
                    </a:cxn>
                  </a:cxnLst>
                  <a:rect l="T9" t="T10" r="T11" b="T12"/>
                  <a:pathLst>
                    <a:path w="261" h="103">
                      <a:moveTo>
                        <a:pt x="261" y="103"/>
                      </a:moveTo>
                      <a:lnTo>
                        <a:pt x="36" y="103"/>
                      </a:lnTo>
                      <a:lnTo>
                        <a:pt x="0" y="0"/>
                      </a:lnTo>
                    </a:path>
                  </a:pathLst>
                </a:custGeom>
                <a:noFill/>
                <a:ln w="38100">
                  <a:solidFill>
                    <a:srgbClr val="FF0000"/>
                  </a:solidFill>
                  <a:round/>
                  <a:headEnd/>
                  <a:tailEnd type="arrow" w="med" len="med"/>
                </a:ln>
                <a:extLst>
                  <a:ext uri="{909E8E84-426E-40DD-AFC4-6F175D3DCCD1}">
                    <a14:hiddenFill xmlns:a14="http://schemas.microsoft.com/office/drawing/2010/main">
                      <a:solidFill>
                        <a:srgbClr val="FFFFFF"/>
                      </a:solidFill>
                    </a14:hiddenFill>
                  </a:ext>
                </a:extLst>
              </p:spPr>
              <p:txBody>
                <a:bodyPr wrap="none" anchor="ctr"/>
                <a:lstStyle/>
                <a:p>
                  <a:endParaRPr lang="en-US" sz="1800"/>
                </a:p>
              </p:txBody>
            </p:sp>
            <p:sp>
              <p:nvSpPr>
                <p:cNvPr id="103437" name="Freeform 5"/>
                <p:cNvSpPr>
                  <a:spLocks/>
                </p:cNvSpPr>
                <p:nvPr/>
              </p:nvSpPr>
              <p:spPr bwMode="auto">
                <a:xfrm flipV="1">
                  <a:off x="6618262" y="1233577"/>
                  <a:ext cx="1063651" cy="780452"/>
                </a:xfrm>
                <a:custGeom>
                  <a:avLst/>
                  <a:gdLst>
                    <a:gd name="T0" fmla="*/ 2147483646 w 261"/>
                    <a:gd name="T1" fmla="*/ 2147483646 h 103"/>
                    <a:gd name="T2" fmla="*/ 2147483646 w 261"/>
                    <a:gd name="T3" fmla="*/ 2147483646 h 103"/>
                    <a:gd name="T4" fmla="*/ 0 w 261"/>
                    <a:gd name="T5" fmla="*/ 0 h 103"/>
                    <a:gd name="T6" fmla="*/ 0 60000 65536"/>
                    <a:gd name="T7" fmla="*/ 0 60000 65536"/>
                    <a:gd name="T8" fmla="*/ 0 60000 65536"/>
                    <a:gd name="T9" fmla="*/ 0 w 261"/>
                    <a:gd name="T10" fmla="*/ 0 h 103"/>
                    <a:gd name="T11" fmla="*/ 261 w 261"/>
                    <a:gd name="T12" fmla="*/ 103 h 103"/>
                  </a:gdLst>
                  <a:ahLst/>
                  <a:cxnLst>
                    <a:cxn ang="T6">
                      <a:pos x="T0" y="T1"/>
                    </a:cxn>
                    <a:cxn ang="T7">
                      <a:pos x="T2" y="T3"/>
                    </a:cxn>
                    <a:cxn ang="T8">
                      <a:pos x="T4" y="T5"/>
                    </a:cxn>
                  </a:cxnLst>
                  <a:rect l="T9" t="T10" r="T11" b="T12"/>
                  <a:pathLst>
                    <a:path w="261" h="103">
                      <a:moveTo>
                        <a:pt x="261" y="103"/>
                      </a:moveTo>
                      <a:lnTo>
                        <a:pt x="36" y="103"/>
                      </a:lnTo>
                      <a:lnTo>
                        <a:pt x="0" y="0"/>
                      </a:lnTo>
                    </a:path>
                  </a:pathLst>
                </a:custGeom>
                <a:noFill/>
                <a:ln w="38100">
                  <a:solidFill>
                    <a:srgbClr val="FF0000"/>
                  </a:solidFill>
                  <a:round/>
                  <a:headEnd/>
                  <a:tailEnd type="arrow" w="med" len="med"/>
                </a:ln>
                <a:extLst>
                  <a:ext uri="{909E8E84-426E-40DD-AFC4-6F175D3DCCD1}">
                    <a14:hiddenFill xmlns:a14="http://schemas.microsoft.com/office/drawing/2010/main">
                      <a:solidFill>
                        <a:srgbClr val="FFFFFF"/>
                      </a:solidFill>
                    </a14:hiddenFill>
                  </a:ext>
                </a:extLst>
              </p:spPr>
              <p:txBody>
                <a:bodyPr wrap="none" anchor="ctr"/>
                <a:lstStyle/>
                <a:p>
                  <a:endParaRPr lang="en-US" sz="1800"/>
                </a:p>
              </p:txBody>
            </p:sp>
          </p:grpSp>
        </p:grpSp>
      </p:grpSp>
      <p:sp>
        <p:nvSpPr>
          <p:cNvPr id="133" name="Content Placeholder 2"/>
          <p:cNvSpPr>
            <a:spLocks noGrp="1"/>
          </p:cNvSpPr>
          <p:nvPr>
            <p:ph sz="half" idx="1"/>
          </p:nvPr>
        </p:nvSpPr>
        <p:spPr/>
        <p:txBody>
          <a:bodyPr/>
          <a:lstStyle/>
          <a:p>
            <a:r>
              <a:rPr lang="en-US" altLang="en-US"/>
              <a:t>Encourage</a:t>
            </a:r>
          </a:p>
          <a:p>
            <a:pPr lvl="1"/>
            <a:r>
              <a:rPr lang="en-US" altLang="en-US"/>
              <a:t>Yielding of braces</a:t>
            </a:r>
          </a:p>
          <a:p>
            <a:r>
              <a:rPr lang="en-US" altLang="en-US"/>
              <a:t>Avoid</a:t>
            </a:r>
          </a:p>
          <a:p>
            <a:pPr lvl="1"/>
            <a:r>
              <a:rPr lang="en-US" altLang="en-US"/>
              <a:t>Flexural hinging in columns (story mechanisms)</a:t>
            </a:r>
          </a:p>
          <a:p>
            <a:pPr lvl="1"/>
            <a:r>
              <a:rPr lang="en-US" altLang="en-US"/>
              <a:t>Buckling of beams or columns</a:t>
            </a:r>
          </a:p>
          <a:p>
            <a:pPr lvl="1"/>
            <a:r>
              <a:rPr lang="en-US" altLang="en-US"/>
              <a:t>Connection failure</a:t>
            </a:r>
          </a:p>
          <a:p>
            <a:pPr lvl="1"/>
            <a:endParaRPr lang="en-US" altLang="en-US" dirty="0"/>
          </a:p>
        </p:txBody>
      </p:sp>
      <p:sp>
        <p:nvSpPr>
          <p:cNvPr id="103426" name="Title 1"/>
          <p:cNvSpPr>
            <a:spLocks noGrp="1"/>
          </p:cNvSpPr>
          <p:nvPr>
            <p:ph type="title"/>
          </p:nvPr>
        </p:nvSpPr>
        <p:spPr/>
        <p:txBody>
          <a:bodyPr/>
          <a:lstStyle/>
          <a:p>
            <a:r>
              <a:rPr lang="en-US" altLang="en-US"/>
              <a:t>Buckling restrained braced frames</a:t>
            </a:r>
          </a:p>
        </p:txBody>
      </p:sp>
    </p:spTree>
    <p:extLst>
      <p:ext uri="{BB962C8B-B14F-4D97-AF65-F5344CB8AC3E}">
        <p14:creationId xmlns:p14="http://schemas.microsoft.com/office/powerpoint/2010/main" val="341003558"/>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3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3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3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33">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33">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13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 grpId="0" build="p" bldLvl="2"/>
    </p:bld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23"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115</a:t>
            </a:fld>
            <a:endParaRPr lang="en-US" dirty="0"/>
          </a:p>
        </p:txBody>
      </p:sp>
      <p:sp>
        <p:nvSpPr>
          <p:cNvPr id="133125" name="Rectangle 3"/>
          <p:cNvSpPr>
            <a:spLocks noGrp="1" noChangeArrowheads="1"/>
          </p:cNvSpPr>
          <p:nvPr>
            <p:ph idx="1"/>
          </p:nvPr>
        </p:nvSpPr>
        <p:spPr/>
        <p:txBody>
          <a:bodyPr/>
          <a:lstStyle/>
          <a:p>
            <a:r>
              <a:rPr lang="en-US"/>
              <a:t>Context in Provisions</a:t>
            </a:r>
          </a:p>
          <a:p>
            <a:r>
              <a:rPr lang="en-US"/>
              <a:t>Steel behavior</a:t>
            </a:r>
          </a:p>
          <a:p>
            <a:r>
              <a:rPr lang="en-US"/>
              <a:t>Reference standards and design strength</a:t>
            </a:r>
          </a:p>
          <a:p>
            <a:r>
              <a:rPr lang="en-US"/>
              <a:t>Moment resisting frames</a:t>
            </a:r>
          </a:p>
          <a:p>
            <a:r>
              <a:rPr lang="en-US"/>
              <a:t>Braced frames</a:t>
            </a:r>
          </a:p>
          <a:p>
            <a:r>
              <a:rPr lang="en-US"/>
              <a:t>Other topics</a:t>
            </a:r>
            <a:endParaRPr lang="en-US" dirty="0"/>
          </a:p>
        </p:txBody>
      </p:sp>
      <p:sp>
        <p:nvSpPr>
          <p:cNvPr id="133124" name="Rectangle 2"/>
          <p:cNvSpPr>
            <a:spLocks noGrp="1" noChangeArrowheads="1"/>
          </p:cNvSpPr>
          <p:nvPr>
            <p:ph type="title"/>
          </p:nvPr>
        </p:nvSpPr>
        <p:spPr/>
        <p:txBody>
          <a:bodyPr/>
          <a:lstStyle/>
          <a:p>
            <a:r>
              <a:rPr lang="en-US"/>
              <a:t>NEHRP Recommended Provisions</a:t>
            </a:r>
            <a:br>
              <a:rPr lang="en-US"/>
            </a:br>
            <a:r>
              <a:rPr lang="en-US"/>
              <a:t>Steel Design</a:t>
            </a:r>
            <a:endParaRPr lang="en-US" dirty="0"/>
          </a:p>
        </p:txBody>
      </p:sp>
    </p:spTree>
    <p:extLst>
      <p:ext uri="{BB962C8B-B14F-4D97-AF65-F5344CB8AC3E}">
        <p14:creationId xmlns:p14="http://schemas.microsoft.com/office/powerpoint/2010/main" val="153620690"/>
      </p:ext>
    </p:extLst>
  </p:cSld>
  <p:clrMapOvr>
    <a:masterClrMapping/>
  </p:clrMapOvr>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00" name="Footer Placeholder 3"/>
          <p:cNvSpPr>
            <a:spLocks noGrp="1"/>
          </p:cNvSpPr>
          <p:nvPr>
            <p:ph type="ftr" sz="quarter" idx="10"/>
          </p:nvPr>
        </p:nvSpPr>
        <p:spPr/>
        <p:txBody>
          <a:bodyPr/>
          <a:lstStyle/>
          <a:p>
            <a:r>
              <a:rPr lang="en-US"/>
              <a:t>Instructional Material Complementing FEMA 1051, Design Examples</a:t>
            </a:r>
          </a:p>
        </p:txBody>
      </p:sp>
      <p:sp>
        <p:nvSpPr>
          <p:cNvPr id="7"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116</a:t>
            </a:fld>
            <a:endParaRPr lang="en-US" dirty="0"/>
          </a:p>
        </p:txBody>
      </p:sp>
      <p:graphicFrame>
        <p:nvGraphicFramePr>
          <p:cNvPr id="29698" name="Object 7" descr="Elevation of Special truss moment frame. Bay length (L), length of special segment (Ls), and length of panel (Lp) are indicated.&#10;&#10;Special truss moment frames are a new introduction to seismic resistant construction.  The concept is that a set of panels near midspan of horizontal trusses, where the gravity load shear is low, are design to yield and buckle in a controlled manner to dissipate energy of strong ground shaking.  It should be anticipated that the bucked members may have to be replaced following strong ground shaking."/>
          <p:cNvGraphicFramePr>
            <a:graphicFrameLocks noChangeAspect="1"/>
          </p:cNvGraphicFramePr>
          <p:nvPr>
            <p:extLst>
              <p:ext uri="{D42A27DB-BD31-4B8C-83A1-F6EECF244321}">
                <p14:modId xmlns:p14="http://schemas.microsoft.com/office/powerpoint/2010/main" val="2316263123"/>
              </p:ext>
            </p:extLst>
          </p:nvPr>
        </p:nvGraphicFramePr>
        <p:xfrm>
          <a:off x="1411" y="1600200"/>
          <a:ext cx="5959122" cy="3582812"/>
        </p:xfrm>
        <a:graphic>
          <a:graphicData uri="http://schemas.openxmlformats.org/presentationml/2006/ole">
            <mc:AlternateContent xmlns:mc="http://schemas.openxmlformats.org/markup-compatibility/2006">
              <mc:Choice xmlns:v="urn:schemas-microsoft-com:vml" Requires="v">
                <p:oleObj spid="_x0000_s28779" name="Bitmap Image" r:id="rId4" imgW="6304762" imgH="3790476" progId="PBrush">
                  <p:embed/>
                </p:oleObj>
              </mc:Choice>
              <mc:Fallback>
                <p:oleObj name="Bitmap Image" r:id="rId4" imgW="6304762" imgH="3790476" progId="PBrush">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411" y="1600200"/>
                        <a:ext cx="5959122" cy="358281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Content Placeholder 1"/>
          <p:cNvSpPr>
            <a:spLocks noGrp="1"/>
          </p:cNvSpPr>
          <p:nvPr>
            <p:ph idx="1"/>
          </p:nvPr>
        </p:nvSpPr>
        <p:spPr>
          <a:xfrm>
            <a:off x="5401733" y="1600200"/>
            <a:ext cx="3742267" cy="4050770"/>
          </a:xfrm>
        </p:spPr>
        <p:txBody>
          <a:bodyPr/>
          <a:lstStyle/>
          <a:p>
            <a:r>
              <a:rPr lang="en-US" sz="2400" dirty="0"/>
              <a:t>Buckling and yielding in special section</a:t>
            </a:r>
          </a:p>
          <a:p>
            <a:r>
              <a:rPr lang="en-US" sz="2400" dirty="0"/>
              <a:t>Design to be elastic</a:t>
            </a:r>
            <a:br>
              <a:rPr lang="en-US" sz="2400" dirty="0"/>
            </a:br>
            <a:r>
              <a:rPr lang="en-US" sz="2400" dirty="0"/>
              <a:t>outside special section</a:t>
            </a:r>
          </a:p>
          <a:p>
            <a:r>
              <a:rPr lang="en-US" sz="2400" dirty="0"/>
              <a:t>Deforms similar to EBF</a:t>
            </a:r>
          </a:p>
          <a:p>
            <a:r>
              <a:rPr lang="en-US" sz="2400" dirty="0"/>
              <a:t>Special panels to be symmetric X or Vierendeel</a:t>
            </a:r>
          </a:p>
        </p:txBody>
      </p:sp>
      <p:sp>
        <p:nvSpPr>
          <p:cNvPr id="29701" name="Rectangle 2"/>
          <p:cNvSpPr>
            <a:spLocks noGrp="1" noChangeArrowheads="1"/>
          </p:cNvSpPr>
          <p:nvPr>
            <p:ph type="title"/>
          </p:nvPr>
        </p:nvSpPr>
        <p:spPr/>
        <p:txBody>
          <a:bodyPr/>
          <a:lstStyle/>
          <a:p>
            <a:r>
              <a:rPr lang="en-US"/>
              <a:t>Special Truss Moment Frame</a:t>
            </a:r>
            <a:endParaRPr lang="en-US" dirty="0"/>
          </a:p>
        </p:txBody>
      </p:sp>
    </p:spTree>
    <p:extLst>
      <p:ext uri="{BB962C8B-B14F-4D97-AF65-F5344CB8AC3E}">
        <p14:creationId xmlns:p14="http://schemas.microsoft.com/office/powerpoint/2010/main" val="1627562109"/>
      </p:ext>
    </p:extLst>
  </p:cSld>
  <p:clrMapOvr>
    <a:masterClrMapping/>
  </p:clrMapOvr>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5" name="Footer Placeholder 3"/>
          <p:cNvSpPr>
            <a:spLocks noGrp="1"/>
          </p:cNvSpPr>
          <p:nvPr>
            <p:ph type="ftr" sz="quarter" idx="10"/>
          </p:nvPr>
        </p:nvSpPr>
        <p:spPr/>
        <p:txBody>
          <a:bodyPr/>
          <a:lstStyle/>
          <a:p>
            <a:r>
              <a:rPr lang="en-US"/>
              <a:t>Instructional Material Complementing FEMA 1051, Design Examples</a:t>
            </a:r>
          </a:p>
        </p:txBody>
      </p:sp>
      <p:sp>
        <p:nvSpPr>
          <p:cNvPr id="8"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117</a:t>
            </a:fld>
            <a:endParaRPr lang="en-US" dirty="0"/>
          </a:p>
        </p:txBody>
      </p:sp>
      <p:graphicFrame>
        <p:nvGraphicFramePr>
          <p:cNvPr id="30723" name="Object 1025" descr="Elevation of Special truss moment frame. Bay length (L), length of special segment (Ls), and length of panel (Lp) indicated.&#10;&#10;The system has been tested, but only a few real buildings have yet been constructed.  The geometric limits are mostly based upon the tested specimens.  The use of flat bar diagonals in the special panels prevents local buckling problems."/>
          <p:cNvGraphicFramePr>
            <a:graphicFrameLocks noChangeAspect="1"/>
          </p:cNvGraphicFramePr>
          <p:nvPr>
            <p:extLst>
              <p:ext uri="{D42A27DB-BD31-4B8C-83A1-F6EECF244321}">
                <p14:modId xmlns:p14="http://schemas.microsoft.com/office/powerpoint/2010/main" val="1828664369"/>
              </p:ext>
            </p:extLst>
          </p:nvPr>
        </p:nvGraphicFramePr>
        <p:xfrm>
          <a:off x="237067" y="1600201"/>
          <a:ext cx="5967589" cy="3773311"/>
        </p:xfrm>
        <a:graphic>
          <a:graphicData uri="http://schemas.openxmlformats.org/presentationml/2006/ole">
            <mc:AlternateContent xmlns:mc="http://schemas.openxmlformats.org/markup-compatibility/2006">
              <mc:Choice xmlns:v="urn:schemas-microsoft-com:vml" Requires="v">
                <p:oleObj spid="_x0000_s29908" name="Bitmap Image" r:id="rId4" imgW="5723810" imgH="3619048" progId="PBrush">
                  <p:embed/>
                </p:oleObj>
              </mc:Choice>
              <mc:Fallback>
                <p:oleObj name="Bitmap Image" r:id="rId4" imgW="5723810" imgH="3619048" progId="PBrush">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37067" y="1600201"/>
                        <a:ext cx="5967589" cy="377331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0722" name="Object 1024" descr="Geometric limits"/>
          <p:cNvGraphicFramePr>
            <a:graphicFrameLocks noChangeAspect="1"/>
          </p:cNvGraphicFramePr>
          <p:nvPr>
            <p:extLst>
              <p:ext uri="{D42A27DB-BD31-4B8C-83A1-F6EECF244321}">
                <p14:modId xmlns:p14="http://schemas.microsoft.com/office/powerpoint/2010/main" val="895294856"/>
              </p:ext>
            </p:extLst>
          </p:nvPr>
        </p:nvGraphicFramePr>
        <p:xfrm>
          <a:off x="6136431" y="2440268"/>
          <a:ext cx="2897737" cy="3672778"/>
        </p:xfrm>
        <a:graphic>
          <a:graphicData uri="http://schemas.openxmlformats.org/presentationml/2006/ole">
            <mc:AlternateContent xmlns:mc="http://schemas.openxmlformats.org/markup-compatibility/2006">
              <mc:Choice xmlns:v="urn:schemas-microsoft-com:vml" Requires="v">
                <p:oleObj spid="_x0000_s29909" name="Equation" r:id="rId6" imgW="1562031" imgH="1980924" progId="">
                  <p:embed/>
                </p:oleObj>
              </mc:Choice>
              <mc:Fallback>
                <p:oleObj name="Equation" r:id="rId6" imgW="1562031" imgH="1980924"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136431" y="2440268"/>
                        <a:ext cx="2897737" cy="367277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0727" name="Text Box 4"/>
          <p:cNvSpPr txBox="1">
            <a:spLocks noChangeArrowheads="1"/>
          </p:cNvSpPr>
          <p:nvPr/>
        </p:nvSpPr>
        <p:spPr bwMode="auto">
          <a:xfrm>
            <a:off x="6333067" y="2074333"/>
            <a:ext cx="1960793" cy="365934"/>
          </a:xfrm>
          <a:prstGeom prst="rect">
            <a:avLst/>
          </a:prstGeom>
          <a:noFill/>
          <a:ln w="9525">
            <a:noFill/>
            <a:miter lim="800000"/>
            <a:headEnd/>
            <a:tailEnd/>
          </a:ln>
        </p:spPr>
        <p:txBody>
          <a:bodyPr wrap="none">
            <a:spAutoFit/>
          </a:bodyPr>
          <a:lstStyle/>
          <a:p>
            <a:r>
              <a:rPr lang="en-US" sz="1778"/>
              <a:t>Geometric Limits:</a:t>
            </a:r>
          </a:p>
        </p:txBody>
      </p:sp>
      <p:sp>
        <p:nvSpPr>
          <p:cNvPr id="30726" name="Rectangle 2"/>
          <p:cNvSpPr>
            <a:spLocks noGrp="1" noChangeArrowheads="1"/>
          </p:cNvSpPr>
          <p:nvPr>
            <p:ph type="title"/>
          </p:nvPr>
        </p:nvSpPr>
        <p:spPr/>
        <p:txBody>
          <a:bodyPr/>
          <a:lstStyle/>
          <a:p>
            <a:r>
              <a:rPr lang="en-US"/>
              <a:t>Special Truss Moment Frame</a:t>
            </a:r>
            <a:endParaRPr lang="en-US" dirty="0"/>
          </a:p>
        </p:txBody>
      </p:sp>
    </p:spTree>
    <p:extLst>
      <p:ext uri="{BB962C8B-B14F-4D97-AF65-F5344CB8AC3E}">
        <p14:creationId xmlns:p14="http://schemas.microsoft.com/office/powerpoint/2010/main" val="3566289488"/>
      </p:ext>
    </p:extLst>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749" name="Footer Placeholder 3"/>
          <p:cNvSpPr>
            <a:spLocks noGrp="1"/>
          </p:cNvSpPr>
          <p:nvPr>
            <p:ph type="ftr" sz="quarter" idx="10"/>
          </p:nvPr>
        </p:nvSpPr>
        <p:spPr/>
        <p:txBody>
          <a:bodyPr/>
          <a:lstStyle/>
          <a:p>
            <a:r>
              <a:rPr lang="en-US"/>
              <a:t>Instructional Material Complementing FEMA 1051, Design Examples</a:t>
            </a:r>
          </a:p>
        </p:txBody>
      </p:sp>
      <p:sp>
        <p:nvSpPr>
          <p:cNvPr id="7"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118</a:t>
            </a:fld>
            <a:endParaRPr lang="en-US" dirty="0"/>
          </a:p>
        </p:txBody>
      </p:sp>
      <p:graphicFrame>
        <p:nvGraphicFramePr>
          <p:cNvPr id="31746" name="Object 37" descr="Equation for shear (Vp)"/>
          <p:cNvGraphicFramePr>
            <a:graphicFrameLocks noChangeAspect="1"/>
          </p:cNvGraphicFramePr>
          <p:nvPr>
            <p:extLst>
              <p:ext uri="{D42A27DB-BD31-4B8C-83A1-F6EECF244321}">
                <p14:modId xmlns:p14="http://schemas.microsoft.com/office/powerpoint/2010/main" val="1615533579"/>
              </p:ext>
            </p:extLst>
          </p:nvPr>
        </p:nvGraphicFramePr>
        <p:xfrm>
          <a:off x="4389968" y="2611966"/>
          <a:ext cx="4709631" cy="1960033"/>
        </p:xfrm>
        <a:graphic>
          <a:graphicData uri="http://schemas.openxmlformats.org/presentationml/2006/ole">
            <mc:AlternateContent xmlns:mc="http://schemas.openxmlformats.org/markup-compatibility/2006">
              <mc:Choice xmlns:v="urn:schemas-microsoft-com:vml" Requires="v">
                <p:oleObj spid="_x0000_s30932" name="Equation" r:id="rId4" imgW="2349110" imgH="977785" progId="Equation.3">
                  <p:embed/>
                </p:oleObj>
              </mc:Choice>
              <mc:Fallback>
                <p:oleObj name="Equation" r:id="rId4" imgW="2349110" imgH="977785"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389968" y="2611966"/>
                        <a:ext cx="4709631" cy="196003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1747" name="Object 39" descr="Free body diagram of special segment, with shear (Vp) and moments at each end.&#10;"/>
          <p:cNvGraphicFramePr>
            <a:graphicFrameLocks noChangeAspect="1"/>
          </p:cNvGraphicFramePr>
          <p:nvPr>
            <p:extLst>
              <p:ext uri="{D42A27DB-BD31-4B8C-83A1-F6EECF244321}">
                <p14:modId xmlns:p14="http://schemas.microsoft.com/office/powerpoint/2010/main" val="1638458416"/>
              </p:ext>
            </p:extLst>
          </p:nvPr>
        </p:nvGraphicFramePr>
        <p:xfrm>
          <a:off x="609600" y="1600200"/>
          <a:ext cx="3606800" cy="4030133"/>
        </p:xfrm>
        <a:graphic>
          <a:graphicData uri="http://schemas.openxmlformats.org/presentationml/2006/ole">
            <mc:AlternateContent xmlns:mc="http://schemas.openxmlformats.org/markup-compatibility/2006">
              <mc:Choice xmlns:v="urn:schemas-microsoft-com:vml" Requires="v">
                <p:oleObj spid="_x0000_s30933" name="Bitmap Image" r:id="rId6" imgW="4057143" imgH="4533333" progId="PBrush">
                  <p:embed/>
                </p:oleObj>
              </mc:Choice>
              <mc:Fallback>
                <p:oleObj name="Bitmap Image" r:id="rId6" imgW="4057143" imgH="4533333" progId="PBrush">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609600" y="1600200"/>
                        <a:ext cx="3606800" cy="403013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31750" name="Rectangle 2"/>
          <p:cNvSpPr>
            <a:spLocks noGrp="1" noChangeArrowheads="1"/>
          </p:cNvSpPr>
          <p:nvPr>
            <p:ph type="title"/>
          </p:nvPr>
        </p:nvSpPr>
        <p:spPr/>
        <p:txBody>
          <a:bodyPr/>
          <a:lstStyle/>
          <a:p>
            <a:r>
              <a:rPr lang="en-US"/>
              <a:t>Special Truss Moment Frame</a:t>
            </a:r>
            <a:endParaRPr lang="en-US" dirty="0"/>
          </a:p>
        </p:txBody>
      </p:sp>
    </p:spTree>
    <p:extLst>
      <p:ext uri="{BB962C8B-B14F-4D97-AF65-F5344CB8AC3E}">
        <p14:creationId xmlns:p14="http://schemas.microsoft.com/office/powerpoint/2010/main" val="2796144728"/>
      </p:ext>
    </p:extLst>
  </p:cSld>
  <p:clrMapOvr>
    <a:masterClrMapping/>
  </p:clrMapOvr>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7" name="Footer Placeholder 4"/>
          <p:cNvSpPr>
            <a:spLocks noGrp="1"/>
          </p:cNvSpPr>
          <p:nvPr>
            <p:ph type="ftr" sz="quarter" idx="10"/>
          </p:nvPr>
        </p:nvSpPr>
        <p:spPr/>
        <p:txBody>
          <a:bodyPr/>
          <a:lstStyle/>
          <a:p>
            <a:r>
              <a:rPr lang="en-US"/>
              <a:t>Instructional Material Complementing FEMA 1051, Design Examples</a:t>
            </a:r>
          </a:p>
        </p:txBody>
      </p:sp>
      <p:sp>
        <p:nvSpPr>
          <p:cNvPr id="7"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119</a:t>
            </a:fld>
            <a:endParaRPr lang="en-US" dirty="0"/>
          </a:p>
        </p:txBody>
      </p:sp>
      <p:pic>
        <p:nvPicPr>
          <p:cNvPr id="316421" name="Picture 5" descr="Special truss moment frame experimental test specimen.  Special segments have cross-braced panels."/>
          <p:cNvPicPr>
            <a:picLocks noChangeAspect="1" noChangeArrowheads="1"/>
          </p:cNvPicPr>
          <p:nvPr/>
        </p:nvPicPr>
        <p:blipFill>
          <a:blip r:embed="rId3" cstate="print"/>
          <a:srcRect/>
          <a:stretch>
            <a:fillRect/>
          </a:stretch>
        </p:blipFill>
        <p:spPr bwMode="auto">
          <a:xfrm>
            <a:off x="4572000" y="1871134"/>
            <a:ext cx="3973689" cy="2870200"/>
          </a:xfrm>
          <a:prstGeom prst="rect">
            <a:avLst/>
          </a:prstGeom>
          <a:noFill/>
          <a:ln w="3175">
            <a:solidFill>
              <a:srgbClr val="000000"/>
            </a:solidFill>
            <a:miter lim="800000"/>
            <a:headEnd/>
            <a:tailEnd/>
          </a:ln>
          <a:effectLst>
            <a:outerShdw dist="107763" dir="2700000" algn="ctr" rotWithShape="0">
              <a:srgbClr val="808080">
                <a:alpha val="50000"/>
              </a:srgbClr>
            </a:outerShdw>
          </a:effectLst>
        </p:spPr>
      </p:pic>
      <p:pic>
        <p:nvPicPr>
          <p:cNvPr id="316420" name="Picture 4" descr="Special truss moment frame experimental test specimen.  Special segments have cross-braced panels.&#10;"/>
          <p:cNvPicPr>
            <a:picLocks noChangeAspect="1" noChangeArrowheads="1"/>
          </p:cNvPicPr>
          <p:nvPr/>
        </p:nvPicPr>
        <p:blipFill>
          <a:blip r:embed="rId4" cstate="print"/>
          <a:srcRect/>
          <a:stretch>
            <a:fillRect/>
          </a:stretch>
        </p:blipFill>
        <p:spPr bwMode="auto">
          <a:xfrm>
            <a:off x="372534" y="1871134"/>
            <a:ext cx="3928533" cy="2854678"/>
          </a:xfrm>
          <a:prstGeom prst="rect">
            <a:avLst/>
          </a:prstGeom>
          <a:noFill/>
          <a:ln w="3175">
            <a:solidFill>
              <a:srgbClr val="000000"/>
            </a:solidFill>
            <a:miter lim="800000"/>
            <a:headEnd/>
            <a:tailEnd/>
          </a:ln>
          <a:effectLst>
            <a:outerShdw dist="107763" dir="2700000" algn="ctr" rotWithShape="0">
              <a:srgbClr val="808080">
                <a:alpha val="50000"/>
              </a:srgbClr>
            </a:outerShdw>
          </a:effectLst>
        </p:spPr>
      </p:pic>
      <p:sp>
        <p:nvSpPr>
          <p:cNvPr id="134148" name="Rectangle 2"/>
          <p:cNvSpPr>
            <a:spLocks noGrp="1" noChangeArrowheads="1"/>
          </p:cNvSpPr>
          <p:nvPr>
            <p:ph type="title"/>
          </p:nvPr>
        </p:nvSpPr>
        <p:spPr/>
        <p:txBody>
          <a:bodyPr/>
          <a:lstStyle/>
          <a:p>
            <a:r>
              <a:rPr lang="en-US"/>
              <a:t>Special Truss Moment Frame</a:t>
            </a:r>
            <a:endParaRPr lang="en-US" dirty="0"/>
          </a:p>
        </p:txBody>
      </p:sp>
    </p:spTree>
    <p:extLst>
      <p:ext uri="{BB962C8B-B14F-4D97-AF65-F5344CB8AC3E}">
        <p14:creationId xmlns:p14="http://schemas.microsoft.com/office/powerpoint/2010/main" val="1451281377"/>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43" name="Footer Placeholder 3"/>
          <p:cNvSpPr>
            <a:spLocks noGrp="1"/>
          </p:cNvSpPr>
          <p:nvPr>
            <p:ph type="ftr" sz="quarter" idx="10"/>
          </p:nvPr>
        </p:nvSpPr>
        <p:spPr/>
        <p:txBody>
          <a:bodyPr/>
          <a:lstStyle/>
          <a:p>
            <a:r>
              <a:rPr lang="en-US"/>
              <a:t>Instructional Material Complementing FEMA 1051, Design Examples</a:t>
            </a:r>
          </a:p>
        </p:txBody>
      </p:sp>
      <p:sp>
        <p:nvSpPr>
          <p:cNvPr id="7" name="Slide Number Placeholder 3"/>
          <p:cNvSpPr>
            <a:spLocks noGrp="1"/>
          </p:cNvSpPr>
          <p:nvPr>
            <p:ph type="sldNum" sz="quarter" idx="11"/>
          </p:nvPr>
        </p:nvSpPr>
        <p:spPr/>
        <p:txBody>
          <a:bodyPr/>
          <a:lstStyle/>
          <a:p>
            <a:r>
              <a:rPr lang="en-US"/>
              <a:t>Steel Structures - </a:t>
            </a:r>
            <a:fld id="{1E859C6A-166B-4CD7-AA28-963CDAFE0F46}" type="slidenum">
              <a:rPr lang="en-US" smtClean="0"/>
              <a:pPr/>
              <a:t>12</a:t>
            </a:fld>
            <a:endParaRPr lang="en-US" dirty="0"/>
          </a:p>
        </p:txBody>
      </p:sp>
      <p:pic>
        <p:nvPicPr>
          <p:cNvPr id="217094" name="Picture 6" descr="Lateral torsional buckling of a cold-formed steel hat section test specimen."/>
          <p:cNvPicPr>
            <a:picLocks noChangeAspect="1" noChangeArrowheads="1"/>
          </p:cNvPicPr>
          <p:nvPr/>
        </p:nvPicPr>
        <p:blipFill>
          <a:blip r:embed="rId3" cstate="print"/>
          <a:srcRect/>
          <a:stretch>
            <a:fillRect/>
          </a:stretch>
        </p:blipFill>
        <p:spPr bwMode="auto">
          <a:xfrm>
            <a:off x="5452533" y="1261533"/>
            <a:ext cx="2161822" cy="4470400"/>
          </a:xfrm>
          <a:prstGeom prst="rect">
            <a:avLst/>
          </a:prstGeom>
          <a:noFill/>
          <a:ln w="3175">
            <a:solidFill>
              <a:srgbClr val="000000"/>
            </a:solidFill>
            <a:miter lim="800000"/>
            <a:headEnd/>
            <a:tailEnd/>
          </a:ln>
          <a:effectLst/>
        </p:spPr>
      </p:pic>
      <p:pic>
        <p:nvPicPr>
          <p:cNvPr id="217093" name="Picture 5" descr="Laboratory test of a moment end-plate connection test exhibiting local buckling. "/>
          <p:cNvPicPr>
            <a:picLocks noChangeAspect="1" noChangeArrowheads="1"/>
          </p:cNvPicPr>
          <p:nvPr/>
        </p:nvPicPr>
        <p:blipFill>
          <a:blip r:embed="rId4" cstate="print"/>
          <a:srcRect/>
          <a:stretch>
            <a:fillRect/>
          </a:stretch>
        </p:blipFill>
        <p:spPr bwMode="auto">
          <a:xfrm>
            <a:off x="778933" y="1803400"/>
            <a:ext cx="3962400" cy="2641600"/>
          </a:xfrm>
          <a:prstGeom prst="rect">
            <a:avLst/>
          </a:prstGeom>
          <a:noFill/>
          <a:ln w="3175">
            <a:solidFill>
              <a:srgbClr val="000000"/>
            </a:solidFill>
            <a:miter lim="800000"/>
            <a:headEnd/>
            <a:tailEnd/>
          </a:ln>
          <a:effectLst/>
        </p:spPr>
      </p:pic>
      <p:sp>
        <p:nvSpPr>
          <p:cNvPr id="61444" name="Rectangle 4"/>
          <p:cNvSpPr>
            <a:spLocks noGrp="1" noChangeArrowheads="1"/>
          </p:cNvSpPr>
          <p:nvPr>
            <p:ph type="title"/>
          </p:nvPr>
        </p:nvSpPr>
        <p:spPr/>
        <p:txBody>
          <a:bodyPr/>
          <a:lstStyle/>
          <a:p>
            <a:r>
              <a:rPr lang="en-US"/>
              <a:t>Local and Lateral Buckling</a:t>
            </a:r>
            <a:endParaRPr lang="en-US" dirty="0"/>
          </a:p>
        </p:txBody>
      </p:sp>
    </p:spTree>
    <p:extLst>
      <p:ext uri="{BB962C8B-B14F-4D97-AF65-F5344CB8AC3E}">
        <p14:creationId xmlns:p14="http://schemas.microsoft.com/office/powerpoint/2010/main" val="3981323955"/>
      </p:ext>
    </p:extLst>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120</a:t>
            </a:fld>
            <a:endParaRPr lang="en-US" dirty="0"/>
          </a:p>
        </p:txBody>
      </p:sp>
      <p:pic>
        <p:nvPicPr>
          <p:cNvPr id="135173" name="Picture 5" descr="Special truss moment frame under construction. Special segments have Vierendeel panels.&#10;"/>
          <p:cNvPicPr>
            <a:picLocks noChangeAspect="1"/>
          </p:cNvPicPr>
          <p:nvPr/>
        </p:nvPicPr>
        <p:blipFill>
          <a:blip r:embed="rId3" cstate="print"/>
          <a:srcRect/>
          <a:stretch>
            <a:fillRect/>
          </a:stretch>
        </p:blipFill>
        <p:spPr bwMode="auto">
          <a:xfrm>
            <a:off x="2074334" y="1540933"/>
            <a:ext cx="4960056" cy="4155723"/>
          </a:xfrm>
          <a:prstGeom prst="rect">
            <a:avLst/>
          </a:prstGeom>
          <a:noFill/>
          <a:ln w="9525">
            <a:noFill/>
            <a:miter lim="800000"/>
            <a:headEnd/>
            <a:tailEnd/>
          </a:ln>
        </p:spPr>
      </p:pic>
      <p:sp>
        <p:nvSpPr>
          <p:cNvPr id="135172" name="Rectangle 2"/>
          <p:cNvSpPr>
            <a:spLocks noGrp="1" noChangeArrowheads="1"/>
          </p:cNvSpPr>
          <p:nvPr>
            <p:ph type="title"/>
          </p:nvPr>
        </p:nvSpPr>
        <p:spPr/>
        <p:txBody>
          <a:bodyPr/>
          <a:lstStyle/>
          <a:p>
            <a:r>
              <a:rPr lang="en-US"/>
              <a:t>Special Truss Moment Frame</a:t>
            </a:r>
            <a:endParaRPr lang="en-US" dirty="0"/>
          </a:p>
        </p:txBody>
      </p:sp>
    </p:spTree>
    <p:extLst>
      <p:ext uri="{BB962C8B-B14F-4D97-AF65-F5344CB8AC3E}">
        <p14:creationId xmlns:p14="http://schemas.microsoft.com/office/powerpoint/2010/main" val="2328687137"/>
      </p:ext>
    </p:extLst>
  </p:cSld>
  <p:clrMapOvr>
    <a:masterClrMapping/>
  </p:clrMapOvr>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5"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121</a:t>
            </a:fld>
            <a:endParaRPr lang="en-US" dirty="0"/>
          </a:p>
        </p:txBody>
      </p:sp>
      <p:sp>
        <p:nvSpPr>
          <p:cNvPr id="136197" name="Rectangle 3"/>
          <p:cNvSpPr>
            <a:spLocks noGrp="1" noChangeArrowheads="1"/>
          </p:cNvSpPr>
          <p:nvPr>
            <p:ph idx="1"/>
          </p:nvPr>
        </p:nvSpPr>
        <p:spPr/>
        <p:txBody>
          <a:bodyPr/>
          <a:lstStyle/>
          <a:p>
            <a:r>
              <a:rPr lang="en-US" dirty="0"/>
              <a:t>Materials:</a:t>
            </a:r>
          </a:p>
          <a:p>
            <a:pPr lvl="1"/>
            <a:r>
              <a:rPr lang="en-US" dirty="0"/>
              <a:t>Limit to lower strengths and higher </a:t>
            </a:r>
            <a:r>
              <a:rPr lang="en-US" dirty="0" err="1"/>
              <a:t>ductilities</a:t>
            </a:r>
            <a:endParaRPr lang="en-US" dirty="0"/>
          </a:p>
          <a:p>
            <a:endParaRPr lang="en-US" dirty="0"/>
          </a:p>
          <a:p>
            <a:r>
              <a:rPr lang="en-US" dirty="0"/>
              <a:t>Bolted Joints:</a:t>
            </a:r>
          </a:p>
          <a:p>
            <a:pPr lvl="1"/>
            <a:r>
              <a:rPr lang="en-US" dirty="0"/>
              <a:t>Fully tensioned high strength bolts</a:t>
            </a:r>
          </a:p>
          <a:p>
            <a:pPr lvl="1"/>
            <a:r>
              <a:rPr lang="en-US" dirty="0"/>
              <a:t>Class-A (or better) faying surface)</a:t>
            </a:r>
          </a:p>
          <a:p>
            <a:pPr lvl="1"/>
            <a:r>
              <a:rPr lang="en-US" dirty="0"/>
              <a:t>Limit on bearing</a:t>
            </a:r>
          </a:p>
          <a:p>
            <a:endParaRPr lang="en-US" dirty="0"/>
          </a:p>
          <a:p>
            <a:pPr lvl="2"/>
            <a:r>
              <a:rPr lang="en-US" dirty="0"/>
              <a:t>				</a:t>
            </a:r>
          </a:p>
          <a:p>
            <a:pPr lvl="2"/>
            <a:r>
              <a:rPr lang="en-US" dirty="0"/>
              <a:t>				</a:t>
            </a:r>
          </a:p>
        </p:txBody>
      </p:sp>
      <p:sp>
        <p:nvSpPr>
          <p:cNvPr id="136196" name="Rectangle 2"/>
          <p:cNvSpPr>
            <a:spLocks noGrp="1" noChangeArrowheads="1"/>
          </p:cNvSpPr>
          <p:nvPr>
            <p:ph type="title"/>
          </p:nvPr>
        </p:nvSpPr>
        <p:spPr/>
        <p:txBody>
          <a:bodyPr/>
          <a:lstStyle/>
          <a:p>
            <a:r>
              <a:rPr lang="en-US"/>
              <a:t>General Seismic Detailing</a:t>
            </a:r>
            <a:endParaRPr lang="en-US" dirty="0"/>
          </a:p>
        </p:txBody>
      </p:sp>
    </p:spTree>
    <p:extLst>
      <p:ext uri="{BB962C8B-B14F-4D97-AF65-F5344CB8AC3E}">
        <p14:creationId xmlns:p14="http://schemas.microsoft.com/office/powerpoint/2010/main" val="807782847"/>
      </p:ext>
    </p:extLst>
  </p:cSld>
  <p:clrMapOvr>
    <a:masterClrMapping/>
  </p:clrMapOvr>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7219"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122</a:t>
            </a:fld>
            <a:endParaRPr lang="en-US" dirty="0"/>
          </a:p>
        </p:txBody>
      </p:sp>
      <p:sp>
        <p:nvSpPr>
          <p:cNvPr id="137221" name="Rectangle 3"/>
          <p:cNvSpPr>
            <a:spLocks noGrp="1" noChangeArrowheads="1"/>
          </p:cNvSpPr>
          <p:nvPr>
            <p:ph idx="1"/>
          </p:nvPr>
        </p:nvSpPr>
        <p:spPr>
          <a:xfrm>
            <a:off x="390261" y="1604963"/>
            <a:ext cx="8363479" cy="4297362"/>
          </a:xfrm>
        </p:spPr>
        <p:txBody>
          <a:bodyPr/>
          <a:lstStyle/>
          <a:p>
            <a:r>
              <a:rPr lang="en-US" sz="2400" dirty="0"/>
              <a:t>Welded Joints:</a:t>
            </a:r>
          </a:p>
          <a:p>
            <a:pPr lvl="1"/>
            <a:r>
              <a:rPr lang="en-US" sz="2400" dirty="0"/>
              <a:t>AWS requirements for welding procedure specs</a:t>
            </a:r>
          </a:p>
          <a:p>
            <a:pPr lvl="1"/>
            <a:r>
              <a:rPr lang="en-US" sz="2400" dirty="0"/>
              <a:t>Filler metal toughness</a:t>
            </a:r>
          </a:p>
          <a:p>
            <a:pPr lvl="2"/>
            <a:r>
              <a:rPr lang="en-US" sz="2400" dirty="0"/>
              <a:t>CVN &gt; 20 ft-lb @ 0°F</a:t>
            </a:r>
          </a:p>
          <a:p>
            <a:pPr lvl="1"/>
            <a:r>
              <a:rPr lang="en-US" sz="2400" dirty="0"/>
              <a:t>Warning on discontinuities, tack welds, run offs, gouges, etc.</a:t>
            </a:r>
          </a:p>
          <a:p>
            <a:r>
              <a:rPr lang="en-US" sz="2400" dirty="0"/>
              <a:t>Columns:</a:t>
            </a:r>
          </a:p>
          <a:p>
            <a:pPr lvl="1"/>
            <a:r>
              <a:rPr lang="en-US" sz="2400" dirty="0"/>
              <a:t>Strength using </a:t>
            </a:r>
            <a:r>
              <a:rPr lang="en-US" sz="2400" dirty="0">
                <a:sym typeface="Symbol" pitchFamily="18" charset="2"/>
              </a:rPr>
              <a:t></a:t>
            </a:r>
            <a:r>
              <a:rPr lang="en-US" sz="2400" dirty="0">
                <a:sym typeface="WP Greek Century" pitchFamily="2" charset="2"/>
              </a:rPr>
              <a:t>o </a:t>
            </a:r>
          </a:p>
          <a:p>
            <a:pPr lvl="1"/>
            <a:r>
              <a:rPr lang="en-US" sz="2400" dirty="0">
                <a:sym typeface="WP Greek Century" pitchFamily="2" charset="2"/>
              </a:rPr>
              <a:t>Splices:  Requirements on partial penetration welds and fillet welds</a:t>
            </a:r>
          </a:p>
        </p:txBody>
      </p:sp>
      <p:sp>
        <p:nvSpPr>
          <p:cNvPr id="137220" name="Rectangle 2"/>
          <p:cNvSpPr>
            <a:spLocks noGrp="1" noChangeArrowheads="1"/>
          </p:cNvSpPr>
          <p:nvPr>
            <p:ph type="title"/>
          </p:nvPr>
        </p:nvSpPr>
        <p:spPr/>
        <p:txBody>
          <a:bodyPr/>
          <a:lstStyle/>
          <a:p>
            <a:r>
              <a:rPr lang="en-US"/>
              <a:t>General Seismic Detailing</a:t>
            </a:r>
            <a:endParaRPr lang="en-US" dirty="0"/>
          </a:p>
        </p:txBody>
      </p:sp>
    </p:spTree>
    <p:extLst>
      <p:ext uri="{BB962C8B-B14F-4D97-AF65-F5344CB8AC3E}">
        <p14:creationId xmlns:p14="http://schemas.microsoft.com/office/powerpoint/2010/main" val="3263671694"/>
      </p:ext>
    </p:extLst>
  </p:cSld>
  <p:clrMapOvr>
    <a:masterClrMapping/>
  </p:clrMapOvr>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9267" name="Footer Placeholder 4"/>
          <p:cNvSpPr>
            <a:spLocks noGrp="1"/>
          </p:cNvSpPr>
          <p:nvPr>
            <p:ph type="ftr" sz="quarter" idx="10"/>
          </p:nvPr>
        </p:nvSpPr>
        <p:spPr/>
        <p:txBody>
          <a:bodyPr/>
          <a:lstStyle/>
          <a:p>
            <a:r>
              <a:rPr lang="en-US"/>
              <a:t>Instructional Material Complementing FEMA 1051, Design Examples</a:t>
            </a:r>
          </a:p>
        </p:txBody>
      </p:sp>
      <p:sp>
        <p:nvSpPr>
          <p:cNvPr id="7"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123</a:t>
            </a:fld>
            <a:endParaRPr lang="en-US" dirty="0"/>
          </a:p>
        </p:txBody>
      </p:sp>
      <p:pic>
        <p:nvPicPr>
          <p:cNvPr id="100357" name="Picture 5" descr="Worker installing shear studs with gun-type stud-welding device on a steel deck in a building under construction.&#10;"/>
          <p:cNvPicPr>
            <a:picLocks noChangeAspect="1" noChangeArrowheads="1"/>
          </p:cNvPicPr>
          <p:nvPr/>
        </p:nvPicPr>
        <p:blipFill>
          <a:blip r:embed="rId3" cstate="print"/>
          <a:srcRect/>
          <a:stretch>
            <a:fillRect/>
          </a:stretch>
        </p:blipFill>
        <p:spPr bwMode="auto">
          <a:xfrm>
            <a:off x="5463822" y="1279705"/>
            <a:ext cx="3016956" cy="4835878"/>
          </a:xfrm>
          <a:prstGeom prst="rect">
            <a:avLst/>
          </a:prstGeom>
          <a:noFill/>
          <a:ln w="3175">
            <a:solidFill>
              <a:schemeClr val="tx1"/>
            </a:solidFill>
            <a:miter lim="800000"/>
            <a:headEnd/>
            <a:tailEnd/>
          </a:ln>
          <a:effectLst/>
        </p:spPr>
      </p:pic>
      <p:pic>
        <p:nvPicPr>
          <p:cNvPr id="100358" name="Picture 6" descr="Flexural testing of beam with composite deck."/>
          <p:cNvPicPr>
            <a:picLocks noChangeAspect="1" noChangeArrowheads="1"/>
          </p:cNvPicPr>
          <p:nvPr/>
        </p:nvPicPr>
        <p:blipFill>
          <a:blip r:embed="rId4" cstate="print">
            <a:lum bright="20000"/>
          </a:blip>
          <a:srcRect/>
          <a:stretch>
            <a:fillRect/>
          </a:stretch>
        </p:blipFill>
        <p:spPr bwMode="auto">
          <a:xfrm>
            <a:off x="372534" y="2006600"/>
            <a:ext cx="4440767" cy="2947812"/>
          </a:xfrm>
          <a:prstGeom prst="rect">
            <a:avLst/>
          </a:prstGeom>
          <a:noFill/>
          <a:ln w="9525">
            <a:noFill/>
            <a:miter lim="800000"/>
            <a:headEnd/>
            <a:tailEnd/>
          </a:ln>
          <a:effectLst/>
        </p:spPr>
      </p:pic>
      <p:sp>
        <p:nvSpPr>
          <p:cNvPr id="139268" name="Rectangle 2"/>
          <p:cNvSpPr>
            <a:spLocks noGrp="1" noChangeArrowheads="1"/>
          </p:cNvSpPr>
          <p:nvPr>
            <p:ph type="title"/>
          </p:nvPr>
        </p:nvSpPr>
        <p:spPr/>
        <p:txBody>
          <a:bodyPr/>
          <a:lstStyle/>
          <a:p>
            <a:r>
              <a:rPr lang="en-US"/>
              <a:t>Welded Shear Studs</a:t>
            </a:r>
            <a:endParaRPr lang="en-US" dirty="0"/>
          </a:p>
        </p:txBody>
      </p:sp>
    </p:spTree>
    <p:extLst>
      <p:ext uri="{BB962C8B-B14F-4D97-AF65-F5344CB8AC3E}">
        <p14:creationId xmlns:p14="http://schemas.microsoft.com/office/powerpoint/2010/main" val="1972233188"/>
      </p:ext>
    </p:extLst>
  </p:cSld>
  <p:clrMapOvr>
    <a:masterClrMapping/>
  </p:clrMapOvr>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0291"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124</a:t>
            </a:fld>
            <a:endParaRPr lang="en-US" dirty="0"/>
          </a:p>
        </p:txBody>
      </p:sp>
      <p:sp>
        <p:nvSpPr>
          <p:cNvPr id="140293" name="Rectangle 3"/>
          <p:cNvSpPr>
            <a:spLocks noGrp="1" noChangeArrowheads="1"/>
          </p:cNvSpPr>
          <p:nvPr>
            <p:ph idx="1"/>
          </p:nvPr>
        </p:nvSpPr>
        <p:spPr/>
        <p:txBody>
          <a:bodyPr/>
          <a:lstStyle/>
          <a:p>
            <a:r>
              <a:rPr lang="en-US" dirty="0" err="1"/>
              <a:t>Q</a:t>
            </a:r>
            <a:r>
              <a:rPr lang="en-US" baseline="-25000" dirty="0" err="1"/>
              <a:t>n</a:t>
            </a:r>
            <a:r>
              <a:rPr lang="en-US" dirty="0"/>
              <a:t> = 0.5 </a:t>
            </a:r>
            <a:r>
              <a:rPr lang="en-US" dirty="0" err="1"/>
              <a:t>A</a:t>
            </a:r>
            <a:r>
              <a:rPr lang="en-US" baseline="-25000" dirty="0" err="1"/>
              <a:t>sc</a:t>
            </a:r>
            <a:r>
              <a:rPr lang="en-US" dirty="0"/>
              <a:t> ( f</a:t>
            </a:r>
            <a:r>
              <a:rPr lang="en-US" baseline="-25000" dirty="0"/>
              <a:t>c</a:t>
            </a:r>
            <a:r>
              <a:rPr lang="en-US" dirty="0"/>
              <a:t>’ </a:t>
            </a:r>
            <a:r>
              <a:rPr lang="en-US" dirty="0" err="1"/>
              <a:t>E</a:t>
            </a:r>
            <a:r>
              <a:rPr lang="en-US" baseline="-25000" dirty="0" err="1"/>
              <a:t>c</a:t>
            </a:r>
            <a:r>
              <a:rPr lang="en-US" dirty="0"/>
              <a:t>)1/2 </a:t>
            </a:r>
            <a:r>
              <a:rPr lang="en-US" dirty="0">
                <a:sym typeface="Symbol" pitchFamily="18" charset="2"/>
              </a:rPr>
              <a:t> </a:t>
            </a:r>
            <a:r>
              <a:rPr lang="en-US" dirty="0" err="1">
                <a:sym typeface="Symbol" pitchFamily="18" charset="2"/>
              </a:rPr>
              <a:t>R</a:t>
            </a:r>
            <a:r>
              <a:rPr lang="en-US" baseline="-25000" dirty="0" err="1">
                <a:sym typeface="Symbol" pitchFamily="18" charset="2"/>
              </a:rPr>
              <a:t>g</a:t>
            </a:r>
            <a:r>
              <a:rPr lang="en-US" dirty="0">
                <a:sym typeface="Symbol" pitchFamily="18" charset="2"/>
              </a:rPr>
              <a:t> </a:t>
            </a:r>
            <a:r>
              <a:rPr lang="en-US" dirty="0" err="1">
                <a:sym typeface="Symbol" pitchFamily="18" charset="2"/>
              </a:rPr>
              <a:t>R</a:t>
            </a:r>
            <a:r>
              <a:rPr lang="en-US" baseline="-25000" dirty="0" err="1">
                <a:sym typeface="Symbol" pitchFamily="18" charset="2"/>
              </a:rPr>
              <a:t>p</a:t>
            </a:r>
            <a:r>
              <a:rPr lang="en-US" dirty="0">
                <a:sym typeface="Symbol" pitchFamily="18" charset="2"/>
              </a:rPr>
              <a:t> </a:t>
            </a:r>
            <a:r>
              <a:rPr lang="en-US" dirty="0" err="1"/>
              <a:t>A</a:t>
            </a:r>
            <a:r>
              <a:rPr lang="en-US" baseline="-25000" dirty="0" err="1"/>
              <a:t>sc</a:t>
            </a:r>
            <a:r>
              <a:rPr lang="en-US" dirty="0"/>
              <a:t> F</a:t>
            </a:r>
            <a:r>
              <a:rPr lang="en-US" baseline="-25000" dirty="0"/>
              <a:t>u</a:t>
            </a:r>
          </a:p>
          <a:p>
            <a:endParaRPr lang="en-US" dirty="0"/>
          </a:p>
          <a:p>
            <a:r>
              <a:rPr lang="en-US" dirty="0"/>
              <a:t>    </a:t>
            </a:r>
            <a:r>
              <a:rPr lang="en-US" dirty="0" err="1"/>
              <a:t>R</a:t>
            </a:r>
            <a:r>
              <a:rPr lang="en-US" baseline="-25000" dirty="0" err="1"/>
              <a:t>g</a:t>
            </a:r>
            <a:r>
              <a:rPr lang="en-US" dirty="0"/>
              <a:t> = stud geometry adjustment factor</a:t>
            </a:r>
          </a:p>
          <a:p>
            <a:r>
              <a:rPr lang="en-US" dirty="0"/>
              <a:t>    </a:t>
            </a:r>
            <a:r>
              <a:rPr lang="en-US" dirty="0" err="1"/>
              <a:t>R</a:t>
            </a:r>
            <a:r>
              <a:rPr lang="en-US" baseline="-25000" dirty="0" err="1"/>
              <a:t>p</a:t>
            </a:r>
            <a:r>
              <a:rPr lang="en-US" dirty="0"/>
              <a:t> = stud position adjustment factor</a:t>
            </a:r>
          </a:p>
          <a:p>
            <a:pPr marL="0" indent="0">
              <a:buNone/>
            </a:pPr>
            <a:endParaRPr lang="en-US" dirty="0">
              <a:latin typeface="Symbol" panose="05050102010706020507" pitchFamily="18" charset="2"/>
            </a:endParaRPr>
          </a:p>
          <a:p>
            <a:pPr marL="0" indent="0">
              <a:buNone/>
            </a:pPr>
            <a:r>
              <a:rPr lang="en-US" dirty="0">
                <a:latin typeface="Symbol" panose="05050102010706020507" pitchFamily="18" charset="2"/>
              </a:rPr>
              <a:t>f</a:t>
            </a:r>
            <a:r>
              <a:rPr lang="en-US" dirty="0"/>
              <a:t> = 0.65 (per AISC 360, Section I8.3)</a:t>
            </a:r>
          </a:p>
          <a:p>
            <a:endParaRPr lang="en-US" dirty="0"/>
          </a:p>
        </p:txBody>
      </p:sp>
      <p:sp>
        <p:nvSpPr>
          <p:cNvPr id="140292" name="Rectangle 2"/>
          <p:cNvSpPr>
            <a:spLocks noGrp="1" noChangeArrowheads="1"/>
          </p:cNvSpPr>
          <p:nvPr>
            <p:ph type="title"/>
          </p:nvPr>
        </p:nvSpPr>
        <p:spPr/>
        <p:txBody>
          <a:bodyPr/>
          <a:lstStyle/>
          <a:p>
            <a:r>
              <a:rPr lang="en-US"/>
              <a:t>Shear Stud Strength - AISC  Specification</a:t>
            </a:r>
            <a:endParaRPr lang="en-US" dirty="0"/>
          </a:p>
        </p:txBody>
      </p:sp>
    </p:spTree>
    <p:extLst>
      <p:ext uri="{BB962C8B-B14F-4D97-AF65-F5344CB8AC3E}">
        <p14:creationId xmlns:p14="http://schemas.microsoft.com/office/powerpoint/2010/main" val="2481676952"/>
      </p:ext>
    </p:extLst>
  </p:cSld>
  <p:clrMapOvr>
    <a:masterClrMapping/>
  </p:clrMapOvr>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7" name="Footer Placeholder 5"/>
          <p:cNvSpPr>
            <a:spLocks noGrp="1"/>
          </p:cNvSpPr>
          <p:nvPr>
            <p:ph type="ftr" sz="quarter" idx="10"/>
          </p:nvPr>
        </p:nvSpPr>
        <p:spPr>
          <a:noFill/>
        </p:spPr>
        <p:txBody>
          <a:bodyPr/>
          <a:lstStyle/>
          <a:p>
            <a:r>
              <a:rPr lang="en-US"/>
              <a:t>Instructional Material Complementing FEMA 1051, Design Examples</a:t>
            </a:r>
            <a:endParaRPr lang="en-US" i="1"/>
          </a:p>
        </p:txBody>
      </p:sp>
      <p:sp>
        <p:nvSpPr>
          <p:cNvPr id="15" name="Slide Number Placeholder 3"/>
          <p:cNvSpPr>
            <a:spLocks noGrp="1"/>
          </p:cNvSpPr>
          <p:nvPr>
            <p:ph type="sldNum" sz="quarter" idx="11"/>
          </p:nvPr>
        </p:nvSpPr>
        <p:spPr/>
        <p:txBody>
          <a:bodyPr/>
          <a:lstStyle/>
          <a:p>
            <a:pPr>
              <a:defRPr/>
            </a:pPr>
            <a:r>
              <a:rPr lang="en-US" dirty="0"/>
              <a:t>Steel Structures -</a:t>
            </a:r>
            <a:r>
              <a:rPr lang="en-US" i="0" dirty="0"/>
              <a:t> </a:t>
            </a:r>
            <a:fld id="{829CB975-4EB3-4B68-9F84-C1D517403529}" type="slidenum">
              <a:rPr lang="en-US" i="0" smtClean="0"/>
              <a:pPr>
                <a:defRPr/>
              </a:pPr>
              <a:t>125</a:t>
            </a:fld>
            <a:endParaRPr lang="en-US" i="0" dirty="0"/>
          </a:p>
        </p:txBody>
      </p:sp>
      <p:sp>
        <p:nvSpPr>
          <p:cNvPr id="25" name="Text Box 11"/>
          <p:cNvSpPr txBox="1">
            <a:spLocks noChangeArrowheads="1"/>
          </p:cNvSpPr>
          <p:nvPr/>
        </p:nvSpPr>
        <p:spPr bwMode="auto">
          <a:xfrm>
            <a:off x="2169528" y="5614988"/>
            <a:ext cx="2770687" cy="461665"/>
          </a:xfrm>
          <a:prstGeom prst="rect">
            <a:avLst/>
          </a:prstGeom>
          <a:noFill/>
          <a:ln w="9525">
            <a:noFill/>
            <a:miter lim="800000"/>
            <a:headEnd/>
            <a:tailEnd/>
          </a:ln>
        </p:spPr>
        <p:txBody>
          <a:bodyPr wrap="square">
            <a:spAutoFit/>
          </a:bodyPr>
          <a:lstStyle/>
          <a:p>
            <a:pPr eaLnBrk="1" hangingPunct="1">
              <a:spcBef>
                <a:spcPct val="50000"/>
              </a:spcBef>
            </a:pPr>
            <a:r>
              <a:rPr lang="en-US" dirty="0">
                <a:solidFill>
                  <a:srgbClr val="000000"/>
                </a:solidFill>
              </a:rPr>
              <a:t>*0.85 if </a:t>
            </a:r>
            <a:r>
              <a:rPr lang="en-US" i="1" dirty="0" err="1">
                <a:solidFill>
                  <a:srgbClr val="000000"/>
                </a:solidFill>
              </a:rPr>
              <a:t>w</a:t>
            </a:r>
            <a:r>
              <a:rPr lang="en-US" i="1" baseline="-25000" dirty="0" err="1">
                <a:solidFill>
                  <a:srgbClr val="000000"/>
                </a:solidFill>
              </a:rPr>
              <a:t>r</a:t>
            </a:r>
            <a:r>
              <a:rPr lang="en-US" dirty="0">
                <a:solidFill>
                  <a:srgbClr val="000000"/>
                </a:solidFill>
              </a:rPr>
              <a:t> /</a:t>
            </a:r>
            <a:r>
              <a:rPr lang="en-US" i="1" dirty="0" err="1">
                <a:solidFill>
                  <a:srgbClr val="000000"/>
                </a:solidFill>
              </a:rPr>
              <a:t>h</a:t>
            </a:r>
            <a:r>
              <a:rPr lang="en-US" i="1" baseline="-25000" dirty="0" err="1">
                <a:solidFill>
                  <a:srgbClr val="000000"/>
                </a:solidFill>
              </a:rPr>
              <a:t>r</a:t>
            </a:r>
            <a:r>
              <a:rPr lang="en-US" dirty="0">
                <a:solidFill>
                  <a:srgbClr val="000000"/>
                </a:solidFill>
              </a:rPr>
              <a:t> &lt; 1.5</a:t>
            </a:r>
          </a:p>
        </p:txBody>
      </p:sp>
      <p:pic>
        <p:nvPicPr>
          <p:cNvPr id="2" name="Picture 1" descr="(LEFT TO RIGHT)&#10;Rg = 1.0 -- Beam with single stud through deck (flutes transverse to beam axis).&#10;&#10;Rg = 1.0* -- Beam with single stud through deck (flutes parallel to beam axis).&#10;&#10;Rg = 0.85 -- Beam with two studs through deck (flutes transverse to beam axis).&#10;&#10;Rg = 0.7 -- Beam with three studs through deck (flutes transverse to beam axis)."/>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02534" y="2821027"/>
            <a:ext cx="9144000" cy="3112107"/>
          </a:xfrm>
          <a:prstGeom prst="rect">
            <a:avLst/>
          </a:prstGeom>
        </p:spPr>
      </p:pic>
      <p:sp>
        <p:nvSpPr>
          <p:cNvPr id="23" name="Text Box 8"/>
          <p:cNvSpPr txBox="1">
            <a:spLocks noChangeArrowheads="1"/>
          </p:cNvSpPr>
          <p:nvPr/>
        </p:nvSpPr>
        <p:spPr bwMode="auto">
          <a:xfrm>
            <a:off x="6829425" y="2527300"/>
            <a:ext cx="1800225" cy="519113"/>
          </a:xfrm>
          <a:prstGeom prst="rect">
            <a:avLst/>
          </a:prstGeom>
          <a:noFill/>
          <a:ln w="9525" algn="ctr">
            <a:noFill/>
            <a:miter lim="800000"/>
            <a:headEnd/>
            <a:tailEnd/>
          </a:ln>
        </p:spPr>
        <p:txBody>
          <a:bodyPr>
            <a:spAutoFit/>
          </a:bodyPr>
          <a:lstStyle/>
          <a:p>
            <a:pPr algn="ctr">
              <a:spcBef>
                <a:spcPct val="50000"/>
              </a:spcBef>
            </a:pPr>
            <a:r>
              <a:rPr lang="en-US" sz="2800" i="1" dirty="0" err="1">
                <a:solidFill>
                  <a:schemeClr val="tx2"/>
                </a:solidFill>
              </a:rPr>
              <a:t>R</a:t>
            </a:r>
            <a:r>
              <a:rPr lang="en-US" sz="2800" i="1" baseline="-25000" dirty="0" err="1">
                <a:solidFill>
                  <a:schemeClr val="tx2"/>
                </a:solidFill>
              </a:rPr>
              <a:t>g</a:t>
            </a:r>
            <a:r>
              <a:rPr lang="en-US" sz="2800" dirty="0">
                <a:solidFill>
                  <a:schemeClr val="tx2"/>
                </a:solidFill>
              </a:rPr>
              <a:t> = 0.7</a:t>
            </a:r>
          </a:p>
        </p:txBody>
      </p:sp>
      <p:sp>
        <p:nvSpPr>
          <p:cNvPr id="22" name="Text Box 7"/>
          <p:cNvSpPr txBox="1">
            <a:spLocks noChangeArrowheads="1"/>
          </p:cNvSpPr>
          <p:nvPr/>
        </p:nvSpPr>
        <p:spPr bwMode="auto">
          <a:xfrm>
            <a:off x="4219573" y="2557463"/>
            <a:ext cx="2400300" cy="519112"/>
          </a:xfrm>
          <a:prstGeom prst="rect">
            <a:avLst/>
          </a:prstGeom>
          <a:noFill/>
          <a:ln w="9525" algn="ctr">
            <a:noFill/>
            <a:miter lim="800000"/>
            <a:headEnd/>
            <a:tailEnd/>
          </a:ln>
        </p:spPr>
        <p:txBody>
          <a:bodyPr>
            <a:spAutoFit/>
          </a:bodyPr>
          <a:lstStyle/>
          <a:p>
            <a:pPr algn="ctr">
              <a:spcBef>
                <a:spcPct val="50000"/>
              </a:spcBef>
            </a:pPr>
            <a:r>
              <a:rPr lang="en-US" sz="2800" i="1" dirty="0" err="1">
                <a:solidFill>
                  <a:schemeClr val="tx2"/>
                </a:solidFill>
              </a:rPr>
              <a:t>R</a:t>
            </a:r>
            <a:r>
              <a:rPr lang="en-US" sz="2800" i="1" baseline="-25000" dirty="0" err="1">
                <a:solidFill>
                  <a:schemeClr val="tx2"/>
                </a:solidFill>
              </a:rPr>
              <a:t>g</a:t>
            </a:r>
            <a:r>
              <a:rPr lang="en-US" sz="2800" dirty="0">
                <a:solidFill>
                  <a:schemeClr val="tx2"/>
                </a:solidFill>
              </a:rPr>
              <a:t> = 0.85</a:t>
            </a:r>
          </a:p>
        </p:txBody>
      </p:sp>
      <p:sp>
        <p:nvSpPr>
          <p:cNvPr id="21" name="Rectangle 5"/>
          <p:cNvSpPr>
            <a:spLocks noChangeArrowheads="1"/>
          </p:cNvSpPr>
          <p:nvPr/>
        </p:nvSpPr>
        <p:spPr bwMode="auto">
          <a:xfrm>
            <a:off x="2589128" y="2527300"/>
            <a:ext cx="2076450" cy="457200"/>
          </a:xfrm>
          <a:prstGeom prst="rect">
            <a:avLst/>
          </a:prstGeom>
          <a:noFill/>
          <a:ln w="9525">
            <a:noFill/>
            <a:miter lim="800000"/>
            <a:headEnd/>
            <a:tailEnd/>
          </a:ln>
        </p:spPr>
        <p:txBody>
          <a:bodyPr lIns="92075" tIns="46038" rIns="92075" bIns="46038"/>
          <a:lstStyle/>
          <a:p>
            <a:pPr marL="342900" indent="-342900">
              <a:spcBef>
                <a:spcPct val="20000"/>
              </a:spcBef>
            </a:pPr>
            <a:r>
              <a:rPr lang="en-US" sz="2800" i="1" dirty="0" err="1">
                <a:solidFill>
                  <a:schemeClr val="tx2"/>
                </a:solidFill>
              </a:rPr>
              <a:t>R</a:t>
            </a:r>
            <a:r>
              <a:rPr lang="en-US" sz="2800" i="1" baseline="-25000" dirty="0" err="1">
                <a:solidFill>
                  <a:schemeClr val="tx2"/>
                </a:solidFill>
              </a:rPr>
              <a:t>g</a:t>
            </a:r>
            <a:r>
              <a:rPr lang="en-US" sz="2800" dirty="0">
                <a:solidFill>
                  <a:schemeClr val="tx2"/>
                </a:solidFill>
              </a:rPr>
              <a:t> = 1.0*</a:t>
            </a:r>
          </a:p>
        </p:txBody>
      </p:sp>
      <p:sp>
        <p:nvSpPr>
          <p:cNvPr id="20" name="Rectangle 4"/>
          <p:cNvSpPr>
            <a:spLocks noChangeArrowheads="1"/>
          </p:cNvSpPr>
          <p:nvPr/>
        </p:nvSpPr>
        <p:spPr bwMode="auto">
          <a:xfrm>
            <a:off x="122153" y="2527300"/>
            <a:ext cx="1733550" cy="457200"/>
          </a:xfrm>
          <a:prstGeom prst="rect">
            <a:avLst/>
          </a:prstGeom>
          <a:noFill/>
          <a:ln w="9525">
            <a:noFill/>
            <a:miter lim="800000"/>
            <a:headEnd/>
            <a:tailEnd/>
          </a:ln>
        </p:spPr>
        <p:txBody>
          <a:bodyPr lIns="92075" tIns="46038" rIns="92075" bIns="46038"/>
          <a:lstStyle/>
          <a:p>
            <a:pPr marL="342900" indent="-342900">
              <a:spcBef>
                <a:spcPct val="20000"/>
              </a:spcBef>
            </a:pPr>
            <a:r>
              <a:rPr lang="en-US" sz="2800" i="1" dirty="0" err="1">
                <a:solidFill>
                  <a:srgbClr val="000000"/>
                </a:solidFill>
              </a:rPr>
              <a:t>R</a:t>
            </a:r>
            <a:r>
              <a:rPr lang="en-US" sz="2800" i="1" baseline="-25000" dirty="0" err="1">
                <a:solidFill>
                  <a:srgbClr val="000000"/>
                </a:solidFill>
              </a:rPr>
              <a:t>g</a:t>
            </a:r>
            <a:r>
              <a:rPr lang="en-US" sz="2800" dirty="0">
                <a:solidFill>
                  <a:srgbClr val="000000"/>
                </a:solidFill>
              </a:rPr>
              <a:t> = 1.0</a:t>
            </a:r>
          </a:p>
        </p:txBody>
      </p:sp>
      <p:sp>
        <p:nvSpPr>
          <p:cNvPr id="16" name="Title 2"/>
          <p:cNvSpPr>
            <a:spLocks noGrp="1"/>
          </p:cNvSpPr>
          <p:nvPr>
            <p:ph type="title"/>
          </p:nvPr>
        </p:nvSpPr>
        <p:spPr>
          <a:xfrm>
            <a:off x="29369" y="1541675"/>
            <a:ext cx="8743950" cy="1084050"/>
          </a:xfrm>
        </p:spPr>
        <p:txBody>
          <a:bodyPr/>
          <a:lstStyle/>
          <a:p>
            <a:pPr lvl="1"/>
            <a:r>
              <a:rPr lang="en-US" sz="2800" i="1" dirty="0" err="1">
                <a:solidFill>
                  <a:schemeClr val="tx2"/>
                </a:solidFill>
              </a:rPr>
              <a:t>Q</a:t>
            </a:r>
            <a:r>
              <a:rPr lang="en-US" sz="2800" i="1" baseline="-25000" dirty="0" err="1">
                <a:solidFill>
                  <a:schemeClr val="tx2"/>
                </a:solidFill>
              </a:rPr>
              <a:t>n</a:t>
            </a:r>
            <a:r>
              <a:rPr lang="en-US" sz="2800" dirty="0">
                <a:solidFill>
                  <a:schemeClr val="tx2"/>
                </a:solidFill>
              </a:rPr>
              <a:t> = 0.5 </a:t>
            </a:r>
            <a:r>
              <a:rPr lang="en-US" sz="2800" i="1" dirty="0" err="1">
                <a:solidFill>
                  <a:schemeClr val="tx2"/>
                </a:solidFill>
              </a:rPr>
              <a:t>A</a:t>
            </a:r>
            <a:r>
              <a:rPr lang="en-US" sz="2800" i="1" baseline="-25000" dirty="0" err="1">
                <a:solidFill>
                  <a:schemeClr val="tx2"/>
                </a:solidFill>
              </a:rPr>
              <a:t>sc</a:t>
            </a:r>
            <a:r>
              <a:rPr lang="en-US" sz="2800" dirty="0">
                <a:solidFill>
                  <a:schemeClr val="tx2"/>
                </a:solidFill>
              </a:rPr>
              <a:t> ( </a:t>
            </a:r>
            <a:r>
              <a:rPr lang="en-US" sz="2800" i="1" dirty="0">
                <a:solidFill>
                  <a:schemeClr val="tx2"/>
                </a:solidFill>
              </a:rPr>
              <a:t>f</a:t>
            </a:r>
            <a:r>
              <a:rPr lang="en-US" sz="2800" i="1" baseline="-25000" dirty="0">
                <a:solidFill>
                  <a:schemeClr val="tx2"/>
                </a:solidFill>
              </a:rPr>
              <a:t>c</a:t>
            </a:r>
            <a:r>
              <a:rPr lang="en-US" sz="2800" i="1" dirty="0">
                <a:solidFill>
                  <a:schemeClr val="tx2"/>
                </a:solidFill>
              </a:rPr>
              <a:t>’ </a:t>
            </a:r>
            <a:r>
              <a:rPr lang="en-US" sz="2800" i="1" dirty="0" err="1">
                <a:solidFill>
                  <a:schemeClr val="tx2"/>
                </a:solidFill>
              </a:rPr>
              <a:t>E</a:t>
            </a:r>
            <a:r>
              <a:rPr lang="en-US" sz="2800" i="1" baseline="-25000" dirty="0" err="1">
                <a:solidFill>
                  <a:schemeClr val="tx2"/>
                </a:solidFill>
              </a:rPr>
              <a:t>c</a:t>
            </a:r>
            <a:r>
              <a:rPr lang="en-US" sz="2800" dirty="0">
                <a:solidFill>
                  <a:schemeClr val="tx2"/>
                </a:solidFill>
              </a:rPr>
              <a:t>)</a:t>
            </a:r>
            <a:r>
              <a:rPr lang="en-US" sz="2800" baseline="30000" dirty="0">
                <a:solidFill>
                  <a:schemeClr val="tx2"/>
                </a:solidFill>
              </a:rPr>
              <a:t>1/2</a:t>
            </a:r>
            <a:r>
              <a:rPr lang="en-US" sz="2800" dirty="0">
                <a:solidFill>
                  <a:schemeClr val="tx2"/>
                </a:solidFill>
              </a:rPr>
              <a:t> </a:t>
            </a:r>
            <a:r>
              <a:rPr lang="en-US" sz="2800" dirty="0">
                <a:solidFill>
                  <a:schemeClr val="tx2"/>
                </a:solidFill>
                <a:sym typeface="Symbol" pitchFamily="18" charset="2"/>
              </a:rPr>
              <a:t> </a:t>
            </a:r>
            <a:r>
              <a:rPr lang="en-US" sz="2800" i="1" dirty="0" err="1">
                <a:solidFill>
                  <a:schemeClr val="tx2"/>
                </a:solidFill>
                <a:sym typeface="Symbol" pitchFamily="18" charset="2"/>
              </a:rPr>
              <a:t>R</a:t>
            </a:r>
            <a:r>
              <a:rPr lang="en-US" sz="2800" i="1" baseline="-25000" dirty="0" err="1">
                <a:solidFill>
                  <a:schemeClr val="tx2"/>
                </a:solidFill>
                <a:sym typeface="Symbol" pitchFamily="18" charset="2"/>
              </a:rPr>
              <a:t>g</a:t>
            </a:r>
            <a:r>
              <a:rPr lang="en-US" sz="2800" i="1" dirty="0">
                <a:solidFill>
                  <a:schemeClr val="tx2"/>
                </a:solidFill>
                <a:sym typeface="Symbol" pitchFamily="18" charset="2"/>
              </a:rPr>
              <a:t> </a:t>
            </a:r>
            <a:r>
              <a:rPr lang="en-US" sz="2800" i="1" dirty="0" err="1">
                <a:solidFill>
                  <a:schemeClr val="tx2"/>
                </a:solidFill>
                <a:sym typeface="Symbol" pitchFamily="18" charset="2"/>
              </a:rPr>
              <a:t>R</a:t>
            </a:r>
            <a:r>
              <a:rPr lang="en-US" sz="2800" i="1" baseline="-25000" dirty="0" err="1">
                <a:solidFill>
                  <a:schemeClr val="tx2"/>
                </a:solidFill>
                <a:sym typeface="Symbol" pitchFamily="18" charset="2"/>
              </a:rPr>
              <a:t>p</a:t>
            </a:r>
            <a:r>
              <a:rPr lang="en-US" sz="2800" i="1" dirty="0">
                <a:solidFill>
                  <a:schemeClr val="tx2"/>
                </a:solidFill>
                <a:sym typeface="Symbol" pitchFamily="18" charset="2"/>
              </a:rPr>
              <a:t> </a:t>
            </a:r>
            <a:r>
              <a:rPr lang="en-US" sz="2800" i="1" dirty="0" err="1">
                <a:solidFill>
                  <a:schemeClr val="tx2"/>
                </a:solidFill>
              </a:rPr>
              <a:t>A</a:t>
            </a:r>
            <a:r>
              <a:rPr lang="en-US" sz="2800" i="1" baseline="-25000" dirty="0" err="1">
                <a:solidFill>
                  <a:schemeClr val="tx2"/>
                </a:solidFill>
              </a:rPr>
              <a:t>sc</a:t>
            </a:r>
            <a:r>
              <a:rPr lang="en-US" sz="2800" i="1" dirty="0">
                <a:solidFill>
                  <a:schemeClr val="tx2"/>
                </a:solidFill>
              </a:rPr>
              <a:t> F</a:t>
            </a:r>
            <a:r>
              <a:rPr lang="en-US" sz="2800" i="1" baseline="-25000" dirty="0">
                <a:solidFill>
                  <a:schemeClr val="tx2"/>
                </a:solidFill>
              </a:rPr>
              <a:t>u</a:t>
            </a:r>
            <a:br>
              <a:rPr lang="en-US" sz="2800" i="1" baseline="-25000" dirty="0">
                <a:solidFill>
                  <a:schemeClr val="tx2"/>
                </a:solidFill>
              </a:rPr>
            </a:br>
            <a:r>
              <a:rPr lang="en-US" sz="2800" i="1" dirty="0" err="1">
                <a:solidFill>
                  <a:schemeClr val="tx2"/>
                </a:solidFill>
              </a:rPr>
              <a:t>R</a:t>
            </a:r>
            <a:r>
              <a:rPr lang="en-US" sz="2800" i="1" baseline="-25000" dirty="0" err="1">
                <a:solidFill>
                  <a:schemeClr val="tx2"/>
                </a:solidFill>
              </a:rPr>
              <a:t>g</a:t>
            </a:r>
            <a:r>
              <a:rPr lang="en-US" sz="2800" dirty="0">
                <a:solidFill>
                  <a:schemeClr val="tx2"/>
                </a:solidFill>
              </a:rPr>
              <a:t> = stud group adjustment factor</a:t>
            </a:r>
            <a:endParaRPr lang="en-US" sz="2800" dirty="0"/>
          </a:p>
        </p:txBody>
      </p:sp>
      <p:sp>
        <p:nvSpPr>
          <p:cNvPr id="14" name="Title 2"/>
          <p:cNvSpPr txBox="1">
            <a:spLocks/>
          </p:cNvSpPr>
          <p:nvPr/>
        </p:nvSpPr>
        <p:spPr bwMode="auto">
          <a:xfrm>
            <a:off x="673100" y="269875"/>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b="1">
                <a:solidFill>
                  <a:srgbClr val="002D80"/>
                </a:solidFill>
                <a:latin typeface="+mj-lt"/>
                <a:ea typeface="+mj-ea"/>
                <a:cs typeface="+mj-cs"/>
              </a:defRPr>
            </a:lvl1pPr>
            <a:lvl2pPr algn="ctr" rtl="0" eaLnBrk="0" fontAlgn="base" hangingPunct="0">
              <a:spcBef>
                <a:spcPct val="0"/>
              </a:spcBef>
              <a:spcAft>
                <a:spcPct val="0"/>
              </a:spcAft>
              <a:defRPr sz="3600" b="1">
                <a:solidFill>
                  <a:srgbClr val="002D80"/>
                </a:solidFill>
                <a:latin typeface="Arial" pitchFamily="34" charset="0"/>
              </a:defRPr>
            </a:lvl2pPr>
            <a:lvl3pPr algn="ctr" rtl="0" eaLnBrk="0" fontAlgn="base" hangingPunct="0">
              <a:spcBef>
                <a:spcPct val="0"/>
              </a:spcBef>
              <a:spcAft>
                <a:spcPct val="0"/>
              </a:spcAft>
              <a:defRPr sz="3600" b="1">
                <a:solidFill>
                  <a:srgbClr val="002D80"/>
                </a:solidFill>
                <a:latin typeface="Arial" pitchFamily="34" charset="0"/>
              </a:defRPr>
            </a:lvl3pPr>
            <a:lvl4pPr algn="ctr" rtl="0" eaLnBrk="0" fontAlgn="base" hangingPunct="0">
              <a:spcBef>
                <a:spcPct val="0"/>
              </a:spcBef>
              <a:spcAft>
                <a:spcPct val="0"/>
              </a:spcAft>
              <a:defRPr sz="3600" b="1">
                <a:solidFill>
                  <a:srgbClr val="002D80"/>
                </a:solidFill>
                <a:latin typeface="Arial" pitchFamily="34" charset="0"/>
              </a:defRPr>
            </a:lvl4pPr>
            <a:lvl5pPr algn="ctr" rtl="0" eaLnBrk="0" fontAlgn="base" hangingPunct="0">
              <a:spcBef>
                <a:spcPct val="0"/>
              </a:spcBef>
              <a:spcAft>
                <a:spcPct val="0"/>
              </a:spcAft>
              <a:defRPr sz="3600" b="1">
                <a:solidFill>
                  <a:srgbClr val="002D80"/>
                </a:solidFill>
                <a:latin typeface="Arial" pitchFamily="34" charset="0"/>
              </a:defRPr>
            </a:lvl5pPr>
            <a:lvl6pPr marL="457200" algn="ctr" rtl="0" eaLnBrk="0" fontAlgn="base" hangingPunct="0">
              <a:spcBef>
                <a:spcPct val="0"/>
              </a:spcBef>
              <a:spcAft>
                <a:spcPct val="0"/>
              </a:spcAft>
              <a:defRPr sz="3600" b="1">
                <a:solidFill>
                  <a:srgbClr val="002D80"/>
                </a:solidFill>
                <a:latin typeface="Arial" pitchFamily="34" charset="0"/>
              </a:defRPr>
            </a:lvl6pPr>
            <a:lvl7pPr marL="914400" algn="ctr" rtl="0" eaLnBrk="0" fontAlgn="base" hangingPunct="0">
              <a:spcBef>
                <a:spcPct val="0"/>
              </a:spcBef>
              <a:spcAft>
                <a:spcPct val="0"/>
              </a:spcAft>
              <a:defRPr sz="3600" b="1">
                <a:solidFill>
                  <a:srgbClr val="002D80"/>
                </a:solidFill>
                <a:latin typeface="Arial" pitchFamily="34" charset="0"/>
              </a:defRPr>
            </a:lvl7pPr>
            <a:lvl8pPr marL="1371600" algn="ctr" rtl="0" eaLnBrk="0" fontAlgn="base" hangingPunct="0">
              <a:spcBef>
                <a:spcPct val="0"/>
              </a:spcBef>
              <a:spcAft>
                <a:spcPct val="0"/>
              </a:spcAft>
              <a:defRPr sz="3600" b="1">
                <a:solidFill>
                  <a:srgbClr val="002D80"/>
                </a:solidFill>
                <a:latin typeface="Arial" pitchFamily="34" charset="0"/>
              </a:defRPr>
            </a:lvl8pPr>
            <a:lvl9pPr marL="1828800" algn="ctr" rtl="0" eaLnBrk="0" fontAlgn="base" hangingPunct="0">
              <a:spcBef>
                <a:spcPct val="0"/>
              </a:spcBef>
              <a:spcAft>
                <a:spcPct val="0"/>
              </a:spcAft>
              <a:defRPr sz="3600" b="1">
                <a:solidFill>
                  <a:srgbClr val="002D80"/>
                </a:solidFill>
                <a:latin typeface="Arial" pitchFamily="34" charset="0"/>
              </a:defRPr>
            </a:lvl9pPr>
          </a:lstStyle>
          <a:p>
            <a:pPr marL="0" lvl="1"/>
            <a:r>
              <a:rPr lang="en-US" kern="0" dirty="0"/>
              <a:t>Shear Studs </a:t>
            </a:r>
          </a:p>
          <a:p>
            <a:pPr marL="0" lvl="1"/>
            <a:r>
              <a:rPr lang="en-US" kern="0" dirty="0"/>
              <a:t>Group Adjustment Factor</a:t>
            </a:r>
          </a:p>
        </p:txBody>
      </p:sp>
    </p:spTree>
    <p:extLst>
      <p:ext uri="{BB962C8B-B14F-4D97-AF65-F5344CB8AC3E}">
        <p14:creationId xmlns:p14="http://schemas.microsoft.com/office/powerpoint/2010/main" val="4261601624"/>
      </p:ext>
    </p:extLst>
  </p:cSld>
  <p:clrMapOvr>
    <a:masterClrMapping/>
  </p:clrMapOvr>
  <p:transition/>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20" name="Footer Placeholder 3"/>
          <p:cNvSpPr>
            <a:spLocks noGrp="1"/>
          </p:cNvSpPr>
          <p:nvPr>
            <p:ph type="ftr" sz="quarter" idx="10"/>
          </p:nvPr>
        </p:nvSpPr>
        <p:spPr>
          <a:noFill/>
        </p:spPr>
        <p:txBody>
          <a:bodyPr/>
          <a:lstStyle/>
          <a:p>
            <a:r>
              <a:rPr lang="en-US"/>
              <a:t>Instructional Material Complementing FEMA 1051, Design Examples</a:t>
            </a:r>
            <a:endParaRPr lang="en-US" i="1" dirty="0"/>
          </a:p>
        </p:txBody>
      </p:sp>
      <p:sp>
        <p:nvSpPr>
          <p:cNvPr id="15" name="Slide Number Placeholder 3"/>
          <p:cNvSpPr>
            <a:spLocks noGrp="1"/>
          </p:cNvSpPr>
          <p:nvPr>
            <p:ph type="sldNum" sz="quarter" idx="11"/>
          </p:nvPr>
        </p:nvSpPr>
        <p:spPr/>
        <p:txBody>
          <a:bodyPr/>
          <a:lstStyle/>
          <a:p>
            <a:pPr>
              <a:defRPr/>
            </a:pPr>
            <a:r>
              <a:rPr lang="en-US" dirty="0"/>
              <a:t>Steel Structures -</a:t>
            </a:r>
            <a:r>
              <a:rPr lang="en-US" i="0" dirty="0"/>
              <a:t> </a:t>
            </a:r>
            <a:fld id="{829CB975-4EB3-4B68-9F84-C1D517403529}" type="slidenum">
              <a:rPr lang="en-US" i="0" smtClean="0"/>
              <a:pPr>
                <a:defRPr/>
              </a:pPr>
              <a:t>126</a:t>
            </a:fld>
            <a:endParaRPr lang="en-US" i="0" dirty="0"/>
          </a:p>
        </p:txBody>
      </p:sp>
      <p:graphicFrame>
        <p:nvGraphicFramePr>
          <p:cNvPr id="18" name="Object 4" descr="(LEFT) Rp = 0.75 (strong) and = 0.6 (weak) --  Beam with single stud through deck (flutes transverse to beam axis).&#10;&#10;(MIDDLE) Rp = 1.0 -- Beam with single stud through slab (no steel deck)&#10;&#10;(RIGHT) Rp = 0.75 -- Beam with single stud through deck (flutes parallel to beam axis).&#10;"/>
          <p:cNvGraphicFramePr>
            <a:graphicFrameLocks noGrp="1" noChangeAspect="1"/>
          </p:cNvGraphicFramePr>
          <p:nvPr>
            <p:ph idx="4294967295"/>
            <p:extLst>
              <p:ext uri="{D42A27DB-BD31-4B8C-83A1-F6EECF244321}">
                <p14:modId xmlns:p14="http://schemas.microsoft.com/office/powerpoint/2010/main" val="746324719"/>
              </p:ext>
            </p:extLst>
          </p:nvPr>
        </p:nvGraphicFramePr>
        <p:xfrm>
          <a:off x="490827" y="3430093"/>
          <a:ext cx="8204200" cy="3011488"/>
        </p:xfrm>
        <a:graphic>
          <a:graphicData uri="http://schemas.openxmlformats.org/presentationml/2006/ole">
            <mc:AlternateContent xmlns:mc="http://schemas.openxmlformats.org/markup-compatibility/2006">
              <mc:Choice xmlns:v="urn:schemas-microsoft-com:vml" Requires="v">
                <p:oleObj spid="_x0000_s54323" name="AutoCAD Drawing" r:id="rId4" imgW="11390450" imgH="7486057" progId="AutoCAD.Drawing.20">
                  <p:embed/>
                </p:oleObj>
              </mc:Choice>
              <mc:Fallback>
                <p:oleObj name="AutoCAD Drawing" r:id="rId4" imgW="11390450" imgH="7486057" progId="AutoCAD.Drawing.20">
                  <p:embed/>
                  <p:pic>
                    <p:nvPicPr>
                      <p:cNvPr id="0" name=""/>
                      <p:cNvPicPr>
                        <a:picLocks noGrp="1" noChangeAspect="1" noChangeArrowheads="1"/>
                      </p:cNvPicPr>
                      <p:nvPr/>
                    </p:nvPicPr>
                    <p:blipFill>
                      <a:blip r:embed="rId5">
                        <a:lum bright="-40000" contrast="-40000"/>
                        <a:extLst>
                          <a:ext uri="{28A0092B-C50C-407E-A947-70E740481C1C}">
                            <a14:useLocalDpi xmlns:a14="http://schemas.microsoft.com/office/drawing/2010/main" val="0"/>
                          </a:ext>
                        </a:extLst>
                      </a:blip>
                      <a:srcRect l="18079" t="42502" r="29115" b="24289"/>
                      <a:stretch>
                        <a:fillRect/>
                      </a:stretch>
                    </p:blipFill>
                    <p:spPr bwMode="auto">
                      <a:xfrm>
                        <a:off x="490827" y="3430093"/>
                        <a:ext cx="8204200" cy="30114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pic>
                </p:oleObj>
              </mc:Fallback>
            </mc:AlternateContent>
          </a:graphicData>
        </a:graphic>
      </p:graphicFrame>
      <p:grpSp>
        <p:nvGrpSpPr>
          <p:cNvPr id="2" name="Group 1" descr="-"/>
          <p:cNvGrpSpPr/>
          <p:nvPr/>
        </p:nvGrpSpPr>
        <p:grpSpPr>
          <a:xfrm>
            <a:off x="3501802" y="4323540"/>
            <a:ext cx="2425637" cy="235335"/>
            <a:chOff x="3501802" y="4323540"/>
            <a:chExt cx="2425637" cy="235335"/>
          </a:xfrm>
        </p:grpSpPr>
        <p:pic>
          <p:nvPicPr>
            <p:cNvPr id="5" name="Picture 4" descr="-"/>
            <p:cNvPicPr>
              <a:picLocks noChangeAspect="1"/>
            </p:cNvPicPr>
            <p:nvPr/>
          </p:nvPicPr>
          <p:blipFill>
            <a:blip r:embed="rId6">
              <a:biLevel thresh="75000"/>
            </a:blip>
            <a:stretch>
              <a:fillRect/>
            </a:stretch>
          </p:blipFill>
          <p:spPr>
            <a:xfrm>
              <a:off x="3501802" y="4323540"/>
              <a:ext cx="2425637" cy="235335"/>
            </a:xfrm>
            <a:prstGeom prst="rect">
              <a:avLst/>
            </a:prstGeom>
          </p:spPr>
        </p:pic>
        <p:cxnSp>
          <p:nvCxnSpPr>
            <p:cNvPr id="7" name="Straight Connector 6"/>
            <p:cNvCxnSpPr/>
            <p:nvPr/>
          </p:nvCxnSpPr>
          <p:spPr bwMode="auto">
            <a:xfrm>
              <a:off x="3509422" y="4543635"/>
              <a:ext cx="2307209" cy="0"/>
            </a:xfrm>
            <a:prstGeom prst="line">
              <a:avLst/>
            </a:prstGeom>
            <a:solidFill>
              <a:schemeClr val="accent1"/>
            </a:solidFill>
            <a:ln w="19050" cap="flat" cmpd="sng" algn="ctr">
              <a:solidFill>
                <a:schemeClr val="accent4">
                  <a:lumMod val="85000"/>
                  <a:lumOff val="15000"/>
                </a:schemeClr>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sp>
        <p:nvSpPr>
          <p:cNvPr id="23" name="Rectangle 7"/>
          <p:cNvSpPr>
            <a:spLocks noChangeArrowheads="1"/>
          </p:cNvSpPr>
          <p:nvPr/>
        </p:nvSpPr>
        <p:spPr bwMode="auto">
          <a:xfrm>
            <a:off x="6491860" y="3011697"/>
            <a:ext cx="2203168" cy="457200"/>
          </a:xfrm>
          <a:prstGeom prst="rect">
            <a:avLst/>
          </a:prstGeom>
          <a:noFill/>
          <a:ln w="9525">
            <a:noFill/>
            <a:miter lim="800000"/>
            <a:headEnd/>
            <a:tailEnd/>
          </a:ln>
        </p:spPr>
        <p:txBody>
          <a:bodyPr lIns="92075" tIns="46038" rIns="92075" bIns="46038"/>
          <a:lstStyle/>
          <a:p>
            <a:pPr marL="342900" indent="-342900">
              <a:spcBef>
                <a:spcPct val="20000"/>
              </a:spcBef>
            </a:pPr>
            <a:r>
              <a:rPr lang="en-US" sz="2800" i="1">
                <a:solidFill>
                  <a:srgbClr val="000000"/>
                </a:solidFill>
              </a:rPr>
              <a:t>R</a:t>
            </a:r>
            <a:r>
              <a:rPr lang="en-US" sz="2800" i="1" baseline="-25000">
                <a:solidFill>
                  <a:srgbClr val="000000"/>
                </a:solidFill>
              </a:rPr>
              <a:t>p</a:t>
            </a:r>
            <a:r>
              <a:rPr lang="en-US" sz="2800">
                <a:solidFill>
                  <a:srgbClr val="000000"/>
                </a:solidFill>
              </a:rPr>
              <a:t> = 0.75</a:t>
            </a:r>
          </a:p>
        </p:txBody>
      </p:sp>
      <p:sp>
        <p:nvSpPr>
          <p:cNvPr id="26" name="Text Box 10"/>
          <p:cNvSpPr txBox="1">
            <a:spLocks noChangeArrowheads="1"/>
          </p:cNvSpPr>
          <p:nvPr/>
        </p:nvSpPr>
        <p:spPr bwMode="auto">
          <a:xfrm>
            <a:off x="6499796" y="2522180"/>
            <a:ext cx="1521986" cy="369332"/>
          </a:xfrm>
          <a:prstGeom prst="rect">
            <a:avLst/>
          </a:prstGeom>
          <a:noFill/>
          <a:ln w="9525">
            <a:noFill/>
            <a:miter lim="800000"/>
            <a:headEnd/>
            <a:tailEnd/>
          </a:ln>
        </p:spPr>
        <p:txBody>
          <a:bodyPr wrap="square">
            <a:spAutoFit/>
          </a:bodyPr>
          <a:lstStyle/>
          <a:p>
            <a:pPr eaLnBrk="1" hangingPunct="1">
              <a:spcBef>
                <a:spcPct val="50000"/>
              </a:spcBef>
            </a:pPr>
            <a:r>
              <a:rPr lang="en-US" sz="1800" b="0" dirty="0">
                <a:solidFill>
                  <a:srgbClr val="000000"/>
                </a:solidFill>
              </a:rPr>
              <a:t>Deck parallel</a:t>
            </a:r>
          </a:p>
        </p:txBody>
      </p:sp>
      <p:sp>
        <p:nvSpPr>
          <p:cNvPr id="22" name="Rectangle 6"/>
          <p:cNvSpPr>
            <a:spLocks noChangeArrowheads="1"/>
          </p:cNvSpPr>
          <p:nvPr/>
        </p:nvSpPr>
        <p:spPr bwMode="auto">
          <a:xfrm>
            <a:off x="4177284" y="3011697"/>
            <a:ext cx="2076450" cy="457200"/>
          </a:xfrm>
          <a:prstGeom prst="rect">
            <a:avLst/>
          </a:prstGeom>
          <a:noFill/>
          <a:ln w="9525">
            <a:noFill/>
            <a:miter lim="800000"/>
            <a:headEnd/>
            <a:tailEnd/>
          </a:ln>
        </p:spPr>
        <p:txBody>
          <a:bodyPr lIns="92075" tIns="46038" rIns="92075" bIns="46038"/>
          <a:lstStyle/>
          <a:p>
            <a:pPr marL="342900" indent="-342900">
              <a:spcBef>
                <a:spcPct val="20000"/>
              </a:spcBef>
            </a:pPr>
            <a:r>
              <a:rPr lang="en-US" sz="2800" i="1">
                <a:solidFill>
                  <a:srgbClr val="000000"/>
                </a:solidFill>
              </a:rPr>
              <a:t>R</a:t>
            </a:r>
            <a:r>
              <a:rPr lang="en-US" sz="2800" i="1" baseline="-25000">
                <a:solidFill>
                  <a:srgbClr val="000000"/>
                </a:solidFill>
              </a:rPr>
              <a:t>p</a:t>
            </a:r>
            <a:r>
              <a:rPr lang="en-US" sz="2800">
                <a:solidFill>
                  <a:srgbClr val="000000"/>
                </a:solidFill>
              </a:rPr>
              <a:t> = 1.0</a:t>
            </a:r>
          </a:p>
        </p:txBody>
      </p:sp>
      <p:sp>
        <p:nvSpPr>
          <p:cNvPr id="27" name="Rectangle 11"/>
          <p:cNvSpPr>
            <a:spLocks noChangeArrowheads="1"/>
          </p:cNvSpPr>
          <p:nvPr/>
        </p:nvSpPr>
        <p:spPr bwMode="auto">
          <a:xfrm>
            <a:off x="4332859" y="2532204"/>
            <a:ext cx="1060450" cy="366713"/>
          </a:xfrm>
          <a:prstGeom prst="rect">
            <a:avLst/>
          </a:prstGeom>
          <a:noFill/>
          <a:ln w="9525">
            <a:noFill/>
            <a:miter lim="800000"/>
            <a:headEnd/>
            <a:tailEnd/>
          </a:ln>
        </p:spPr>
        <p:txBody>
          <a:bodyPr wrap="none">
            <a:spAutoFit/>
          </a:bodyPr>
          <a:lstStyle/>
          <a:p>
            <a:pPr eaLnBrk="1" hangingPunct="1">
              <a:spcBef>
                <a:spcPct val="50000"/>
              </a:spcBef>
            </a:pPr>
            <a:r>
              <a:rPr lang="en-US" sz="1800" b="0" dirty="0">
                <a:solidFill>
                  <a:srgbClr val="000000"/>
                </a:solidFill>
              </a:rPr>
              <a:t>No Deck</a:t>
            </a:r>
          </a:p>
        </p:txBody>
      </p:sp>
      <p:sp>
        <p:nvSpPr>
          <p:cNvPr id="21" name="Rectangle 5"/>
          <p:cNvSpPr>
            <a:spLocks noChangeArrowheads="1"/>
          </p:cNvSpPr>
          <p:nvPr/>
        </p:nvSpPr>
        <p:spPr bwMode="auto">
          <a:xfrm>
            <a:off x="260922" y="2848185"/>
            <a:ext cx="3711575" cy="1225550"/>
          </a:xfrm>
          <a:prstGeom prst="rect">
            <a:avLst/>
          </a:prstGeom>
          <a:noFill/>
          <a:ln w="9525">
            <a:noFill/>
            <a:miter lim="800000"/>
            <a:headEnd/>
            <a:tailEnd/>
          </a:ln>
        </p:spPr>
        <p:txBody>
          <a:bodyPr lIns="92075" tIns="46038" rIns="92075" bIns="46038"/>
          <a:lstStyle/>
          <a:p>
            <a:pPr marL="342900" indent="-342900">
              <a:spcBef>
                <a:spcPct val="20000"/>
              </a:spcBef>
            </a:pPr>
            <a:r>
              <a:rPr lang="en-US" sz="2800" i="1">
                <a:solidFill>
                  <a:srgbClr val="000000"/>
                </a:solidFill>
              </a:rPr>
              <a:t>R</a:t>
            </a:r>
            <a:r>
              <a:rPr lang="en-US" sz="2800" i="1" baseline="-25000">
                <a:solidFill>
                  <a:srgbClr val="000000"/>
                </a:solidFill>
              </a:rPr>
              <a:t>p</a:t>
            </a:r>
            <a:r>
              <a:rPr lang="en-US" sz="2800">
                <a:solidFill>
                  <a:srgbClr val="000000"/>
                </a:solidFill>
              </a:rPr>
              <a:t> = 0.75 (strong)</a:t>
            </a:r>
          </a:p>
          <a:p>
            <a:pPr marL="342900" indent="-342900">
              <a:spcBef>
                <a:spcPct val="20000"/>
              </a:spcBef>
            </a:pPr>
            <a:r>
              <a:rPr lang="en-US" sz="2800">
                <a:solidFill>
                  <a:srgbClr val="000000"/>
                </a:solidFill>
              </a:rPr>
              <a:t>     = 0.6 (weak)</a:t>
            </a:r>
          </a:p>
        </p:txBody>
      </p:sp>
      <p:sp>
        <p:nvSpPr>
          <p:cNvPr id="32" name="Text Box 10"/>
          <p:cNvSpPr txBox="1">
            <a:spLocks noChangeArrowheads="1"/>
          </p:cNvSpPr>
          <p:nvPr/>
        </p:nvSpPr>
        <p:spPr bwMode="auto">
          <a:xfrm>
            <a:off x="771658" y="2454321"/>
            <a:ext cx="2454714" cy="369332"/>
          </a:xfrm>
          <a:prstGeom prst="rect">
            <a:avLst/>
          </a:prstGeom>
          <a:noFill/>
          <a:ln w="9525">
            <a:noFill/>
            <a:miter lim="800000"/>
            <a:headEnd/>
            <a:tailEnd/>
          </a:ln>
        </p:spPr>
        <p:txBody>
          <a:bodyPr wrap="square">
            <a:spAutoFit/>
          </a:bodyPr>
          <a:lstStyle/>
          <a:p>
            <a:pPr eaLnBrk="1" hangingPunct="1">
              <a:spcBef>
                <a:spcPct val="50000"/>
              </a:spcBef>
            </a:pPr>
            <a:r>
              <a:rPr lang="en-US" sz="1800" b="0" dirty="0">
                <a:solidFill>
                  <a:srgbClr val="000000"/>
                </a:solidFill>
              </a:rPr>
              <a:t>Deck perpendicular</a:t>
            </a:r>
          </a:p>
        </p:txBody>
      </p:sp>
      <p:sp>
        <p:nvSpPr>
          <p:cNvPr id="17" name="Title 1"/>
          <p:cNvSpPr>
            <a:spLocks noGrp="1"/>
          </p:cNvSpPr>
          <p:nvPr>
            <p:ph type="title"/>
          </p:nvPr>
        </p:nvSpPr>
        <p:spPr>
          <a:xfrm>
            <a:off x="187325" y="1247456"/>
            <a:ext cx="8743950" cy="1817688"/>
          </a:xfrm>
        </p:spPr>
        <p:txBody>
          <a:bodyPr/>
          <a:lstStyle/>
          <a:p>
            <a:pPr lvl="1"/>
            <a:r>
              <a:rPr lang="en-US" sz="2800" i="1" dirty="0" err="1">
                <a:solidFill>
                  <a:srgbClr val="000000"/>
                </a:solidFill>
              </a:rPr>
              <a:t>Q</a:t>
            </a:r>
            <a:r>
              <a:rPr lang="en-US" sz="2800" i="1" baseline="-25000" dirty="0" err="1">
                <a:solidFill>
                  <a:srgbClr val="000000"/>
                </a:solidFill>
              </a:rPr>
              <a:t>n</a:t>
            </a:r>
            <a:r>
              <a:rPr lang="en-US" sz="2800" dirty="0">
                <a:solidFill>
                  <a:srgbClr val="000000"/>
                </a:solidFill>
              </a:rPr>
              <a:t> = 0.5 </a:t>
            </a:r>
            <a:r>
              <a:rPr lang="en-US" sz="2800" i="1" dirty="0" err="1">
                <a:solidFill>
                  <a:srgbClr val="000000"/>
                </a:solidFill>
              </a:rPr>
              <a:t>A</a:t>
            </a:r>
            <a:r>
              <a:rPr lang="en-US" sz="2800" i="1" baseline="-25000" dirty="0" err="1">
                <a:solidFill>
                  <a:srgbClr val="000000"/>
                </a:solidFill>
              </a:rPr>
              <a:t>sc</a:t>
            </a:r>
            <a:r>
              <a:rPr lang="en-US" sz="2800" dirty="0">
                <a:solidFill>
                  <a:srgbClr val="000000"/>
                </a:solidFill>
              </a:rPr>
              <a:t> ( </a:t>
            </a:r>
            <a:r>
              <a:rPr lang="en-US" sz="2800" i="1" dirty="0">
                <a:solidFill>
                  <a:srgbClr val="000000"/>
                </a:solidFill>
              </a:rPr>
              <a:t>f</a:t>
            </a:r>
            <a:r>
              <a:rPr lang="en-US" sz="2800" i="1" baseline="-25000" dirty="0">
                <a:solidFill>
                  <a:srgbClr val="000000"/>
                </a:solidFill>
              </a:rPr>
              <a:t>c</a:t>
            </a:r>
            <a:r>
              <a:rPr lang="en-US" sz="2800" i="1" dirty="0">
                <a:solidFill>
                  <a:srgbClr val="000000"/>
                </a:solidFill>
              </a:rPr>
              <a:t>’ </a:t>
            </a:r>
            <a:r>
              <a:rPr lang="en-US" sz="2800" i="1" dirty="0" err="1">
                <a:solidFill>
                  <a:srgbClr val="000000"/>
                </a:solidFill>
              </a:rPr>
              <a:t>E</a:t>
            </a:r>
            <a:r>
              <a:rPr lang="en-US" sz="2800" i="1" baseline="-25000" dirty="0" err="1">
                <a:solidFill>
                  <a:srgbClr val="000000"/>
                </a:solidFill>
              </a:rPr>
              <a:t>c</a:t>
            </a:r>
            <a:r>
              <a:rPr lang="en-US" sz="2800" dirty="0">
                <a:solidFill>
                  <a:srgbClr val="000000"/>
                </a:solidFill>
              </a:rPr>
              <a:t>)</a:t>
            </a:r>
            <a:r>
              <a:rPr lang="en-US" sz="2800" baseline="30000" dirty="0">
                <a:solidFill>
                  <a:srgbClr val="000000"/>
                </a:solidFill>
              </a:rPr>
              <a:t>1/2</a:t>
            </a:r>
            <a:r>
              <a:rPr lang="en-US" sz="2800" dirty="0">
                <a:solidFill>
                  <a:srgbClr val="000000"/>
                </a:solidFill>
              </a:rPr>
              <a:t> </a:t>
            </a:r>
            <a:r>
              <a:rPr lang="en-US" sz="2800" dirty="0">
                <a:solidFill>
                  <a:srgbClr val="000000"/>
                </a:solidFill>
                <a:sym typeface="Symbol" pitchFamily="18" charset="2"/>
              </a:rPr>
              <a:t> </a:t>
            </a:r>
            <a:r>
              <a:rPr lang="en-US" sz="2800" i="1" dirty="0" err="1">
                <a:solidFill>
                  <a:srgbClr val="000000"/>
                </a:solidFill>
                <a:sym typeface="Symbol" pitchFamily="18" charset="2"/>
              </a:rPr>
              <a:t>R</a:t>
            </a:r>
            <a:r>
              <a:rPr lang="en-US" sz="2800" i="1" baseline="-25000" dirty="0" err="1">
                <a:solidFill>
                  <a:srgbClr val="000000"/>
                </a:solidFill>
                <a:sym typeface="Symbol" pitchFamily="18" charset="2"/>
              </a:rPr>
              <a:t>g</a:t>
            </a:r>
            <a:r>
              <a:rPr lang="en-US" sz="2800" i="1" dirty="0">
                <a:solidFill>
                  <a:srgbClr val="000000"/>
                </a:solidFill>
                <a:sym typeface="Symbol" pitchFamily="18" charset="2"/>
              </a:rPr>
              <a:t> </a:t>
            </a:r>
            <a:r>
              <a:rPr lang="en-US" sz="2800" i="1" dirty="0" err="1">
                <a:solidFill>
                  <a:srgbClr val="000000"/>
                </a:solidFill>
                <a:sym typeface="Symbol" pitchFamily="18" charset="2"/>
              </a:rPr>
              <a:t>R</a:t>
            </a:r>
            <a:r>
              <a:rPr lang="en-US" sz="2800" i="1" baseline="-25000" dirty="0" err="1">
                <a:solidFill>
                  <a:srgbClr val="000000"/>
                </a:solidFill>
                <a:sym typeface="Symbol" pitchFamily="18" charset="2"/>
              </a:rPr>
              <a:t>p</a:t>
            </a:r>
            <a:r>
              <a:rPr lang="en-US" sz="2800" i="1" dirty="0">
                <a:solidFill>
                  <a:srgbClr val="000000"/>
                </a:solidFill>
                <a:sym typeface="Symbol" pitchFamily="18" charset="2"/>
              </a:rPr>
              <a:t> </a:t>
            </a:r>
            <a:r>
              <a:rPr lang="en-US" sz="2800" i="1" dirty="0" err="1">
                <a:solidFill>
                  <a:srgbClr val="000000"/>
                </a:solidFill>
              </a:rPr>
              <a:t>A</a:t>
            </a:r>
            <a:r>
              <a:rPr lang="en-US" sz="2800" i="1" baseline="-25000" dirty="0" err="1">
                <a:solidFill>
                  <a:srgbClr val="000000"/>
                </a:solidFill>
              </a:rPr>
              <a:t>sc</a:t>
            </a:r>
            <a:r>
              <a:rPr lang="en-US" sz="2800" i="1" dirty="0">
                <a:solidFill>
                  <a:srgbClr val="000000"/>
                </a:solidFill>
              </a:rPr>
              <a:t> F</a:t>
            </a:r>
            <a:r>
              <a:rPr lang="en-US" sz="2800" i="1" baseline="-25000" dirty="0">
                <a:solidFill>
                  <a:srgbClr val="000000"/>
                </a:solidFill>
              </a:rPr>
              <a:t>u</a:t>
            </a:r>
            <a:br>
              <a:rPr lang="en-US" sz="2800" i="1" baseline="-25000" dirty="0">
                <a:solidFill>
                  <a:srgbClr val="000000"/>
                </a:solidFill>
              </a:rPr>
            </a:br>
            <a:r>
              <a:rPr lang="en-US" sz="2800" i="1" dirty="0" err="1">
                <a:solidFill>
                  <a:srgbClr val="000000"/>
                </a:solidFill>
              </a:rPr>
              <a:t>R</a:t>
            </a:r>
            <a:r>
              <a:rPr lang="en-US" sz="2800" i="1" baseline="-25000" dirty="0" err="1">
                <a:solidFill>
                  <a:srgbClr val="000000"/>
                </a:solidFill>
              </a:rPr>
              <a:t>p</a:t>
            </a:r>
            <a:r>
              <a:rPr lang="en-US" sz="2800" dirty="0">
                <a:solidFill>
                  <a:srgbClr val="000000"/>
                </a:solidFill>
              </a:rPr>
              <a:t> = stud position adjustment factor</a:t>
            </a:r>
            <a:br>
              <a:rPr lang="en-US" dirty="0">
                <a:solidFill>
                  <a:schemeClr val="tx1"/>
                </a:solidFill>
              </a:rPr>
            </a:br>
            <a:endParaRPr lang="en-US" dirty="0"/>
          </a:p>
        </p:txBody>
      </p:sp>
      <p:sp>
        <p:nvSpPr>
          <p:cNvPr id="24" name="Title 2"/>
          <p:cNvSpPr txBox="1">
            <a:spLocks/>
          </p:cNvSpPr>
          <p:nvPr/>
        </p:nvSpPr>
        <p:spPr bwMode="auto">
          <a:xfrm>
            <a:off x="673100" y="269875"/>
            <a:ext cx="7772400" cy="1143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sz="3600" b="1">
                <a:solidFill>
                  <a:srgbClr val="002D80"/>
                </a:solidFill>
                <a:latin typeface="+mj-lt"/>
                <a:ea typeface="+mj-ea"/>
                <a:cs typeface="+mj-cs"/>
              </a:defRPr>
            </a:lvl1pPr>
            <a:lvl2pPr algn="ctr" rtl="0" eaLnBrk="0" fontAlgn="base" hangingPunct="0">
              <a:spcBef>
                <a:spcPct val="0"/>
              </a:spcBef>
              <a:spcAft>
                <a:spcPct val="0"/>
              </a:spcAft>
              <a:defRPr sz="3600" b="1">
                <a:solidFill>
                  <a:srgbClr val="002D80"/>
                </a:solidFill>
                <a:latin typeface="Arial" pitchFamily="34" charset="0"/>
              </a:defRPr>
            </a:lvl2pPr>
            <a:lvl3pPr algn="ctr" rtl="0" eaLnBrk="0" fontAlgn="base" hangingPunct="0">
              <a:spcBef>
                <a:spcPct val="0"/>
              </a:spcBef>
              <a:spcAft>
                <a:spcPct val="0"/>
              </a:spcAft>
              <a:defRPr sz="3600" b="1">
                <a:solidFill>
                  <a:srgbClr val="002D80"/>
                </a:solidFill>
                <a:latin typeface="Arial" pitchFamily="34" charset="0"/>
              </a:defRPr>
            </a:lvl3pPr>
            <a:lvl4pPr algn="ctr" rtl="0" eaLnBrk="0" fontAlgn="base" hangingPunct="0">
              <a:spcBef>
                <a:spcPct val="0"/>
              </a:spcBef>
              <a:spcAft>
                <a:spcPct val="0"/>
              </a:spcAft>
              <a:defRPr sz="3600" b="1">
                <a:solidFill>
                  <a:srgbClr val="002D80"/>
                </a:solidFill>
                <a:latin typeface="Arial" pitchFamily="34" charset="0"/>
              </a:defRPr>
            </a:lvl4pPr>
            <a:lvl5pPr algn="ctr" rtl="0" eaLnBrk="0" fontAlgn="base" hangingPunct="0">
              <a:spcBef>
                <a:spcPct val="0"/>
              </a:spcBef>
              <a:spcAft>
                <a:spcPct val="0"/>
              </a:spcAft>
              <a:defRPr sz="3600" b="1">
                <a:solidFill>
                  <a:srgbClr val="002D80"/>
                </a:solidFill>
                <a:latin typeface="Arial" pitchFamily="34" charset="0"/>
              </a:defRPr>
            </a:lvl5pPr>
            <a:lvl6pPr marL="457200" algn="ctr" rtl="0" eaLnBrk="0" fontAlgn="base" hangingPunct="0">
              <a:spcBef>
                <a:spcPct val="0"/>
              </a:spcBef>
              <a:spcAft>
                <a:spcPct val="0"/>
              </a:spcAft>
              <a:defRPr sz="3600" b="1">
                <a:solidFill>
                  <a:srgbClr val="002D80"/>
                </a:solidFill>
                <a:latin typeface="Arial" pitchFamily="34" charset="0"/>
              </a:defRPr>
            </a:lvl6pPr>
            <a:lvl7pPr marL="914400" algn="ctr" rtl="0" eaLnBrk="0" fontAlgn="base" hangingPunct="0">
              <a:spcBef>
                <a:spcPct val="0"/>
              </a:spcBef>
              <a:spcAft>
                <a:spcPct val="0"/>
              </a:spcAft>
              <a:defRPr sz="3600" b="1">
                <a:solidFill>
                  <a:srgbClr val="002D80"/>
                </a:solidFill>
                <a:latin typeface="Arial" pitchFamily="34" charset="0"/>
              </a:defRPr>
            </a:lvl7pPr>
            <a:lvl8pPr marL="1371600" algn="ctr" rtl="0" eaLnBrk="0" fontAlgn="base" hangingPunct="0">
              <a:spcBef>
                <a:spcPct val="0"/>
              </a:spcBef>
              <a:spcAft>
                <a:spcPct val="0"/>
              </a:spcAft>
              <a:defRPr sz="3600" b="1">
                <a:solidFill>
                  <a:srgbClr val="002D80"/>
                </a:solidFill>
                <a:latin typeface="Arial" pitchFamily="34" charset="0"/>
              </a:defRPr>
            </a:lvl8pPr>
            <a:lvl9pPr marL="1828800" algn="ctr" rtl="0" eaLnBrk="0" fontAlgn="base" hangingPunct="0">
              <a:spcBef>
                <a:spcPct val="0"/>
              </a:spcBef>
              <a:spcAft>
                <a:spcPct val="0"/>
              </a:spcAft>
              <a:defRPr sz="3600" b="1">
                <a:solidFill>
                  <a:srgbClr val="002D80"/>
                </a:solidFill>
                <a:latin typeface="Arial" pitchFamily="34" charset="0"/>
              </a:defRPr>
            </a:lvl9pPr>
          </a:lstStyle>
          <a:p>
            <a:pPr marL="0" lvl="1"/>
            <a:r>
              <a:rPr lang="en-US" kern="0" dirty="0"/>
              <a:t>Shear Studs </a:t>
            </a:r>
          </a:p>
          <a:p>
            <a:pPr marL="0" lvl="1"/>
            <a:r>
              <a:rPr lang="en-US" kern="0" dirty="0"/>
              <a:t>Position Adjustment Factor</a:t>
            </a:r>
          </a:p>
        </p:txBody>
      </p:sp>
    </p:spTree>
    <p:extLst>
      <p:ext uri="{BB962C8B-B14F-4D97-AF65-F5344CB8AC3E}">
        <p14:creationId xmlns:p14="http://schemas.microsoft.com/office/powerpoint/2010/main" val="943671952"/>
      </p:ext>
    </p:extLst>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6674" name="Rectangle 2"/>
          <p:cNvSpPr>
            <a:spLocks noGrp="1" noChangeArrowheads="1"/>
          </p:cNvSpPr>
          <p:nvPr>
            <p:ph type="title"/>
          </p:nvPr>
        </p:nvSpPr>
        <p:spPr/>
        <p:txBody>
          <a:bodyPr/>
          <a:lstStyle/>
          <a:p>
            <a:r>
              <a:rPr lang="en-US"/>
              <a:t>Quality and Welding</a:t>
            </a:r>
            <a:endParaRPr lang="en-US" dirty="0"/>
          </a:p>
        </p:txBody>
      </p:sp>
      <p:sp>
        <p:nvSpPr>
          <p:cNvPr id="796675" name="Rectangle 3"/>
          <p:cNvSpPr>
            <a:spLocks noGrp="1" noChangeArrowheads="1"/>
          </p:cNvSpPr>
          <p:nvPr>
            <p:ph idx="1"/>
          </p:nvPr>
        </p:nvSpPr>
        <p:spPr>
          <a:xfrm>
            <a:off x="673100" y="1198563"/>
            <a:ext cx="7772400" cy="4297362"/>
          </a:xfrm>
        </p:spPr>
        <p:txBody>
          <a:bodyPr/>
          <a:lstStyle/>
          <a:p>
            <a:r>
              <a:rPr lang="en-US" dirty="0"/>
              <a:t>AISC 341</a:t>
            </a:r>
          </a:p>
          <a:p>
            <a:pPr lvl="1"/>
            <a:r>
              <a:rPr lang="en-US" dirty="0"/>
              <a:t>Appendix Q</a:t>
            </a:r>
          </a:p>
          <a:p>
            <a:pPr lvl="2"/>
            <a:r>
              <a:rPr lang="en-US" dirty="0"/>
              <a:t>Basic Quality Assurance Plan</a:t>
            </a:r>
          </a:p>
          <a:p>
            <a:pPr lvl="2"/>
            <a:r>
              <a:rPr lang="en-US" dirty="0"/>
              <a:t>Inspection tables</a:t>
            </a:r>
          </a:p>
          <a:p>
            <a:pPr lvl="3"/>
            <a:r>
              <a:rPr lang="en-US" dirty="0"/>
              <a:t>Welding</a:t>
            </a:r>
          </a:p>
          <a:p>
            <a:pPr lvl="3"/>
            <a:r>
              <a:rPr lang="en-US" dirty="0"/>
              <a:t>Bolting</a:t>
            </a:r>
          </a:p>
          <a:p>
            <a:pPr lvl="1"/>
            <a:r>
              <a:rPr lang="en-US" dirty="0"/>
              <a:t>Appendix W</a:t>
            </a:r>
          </a:p>
          <a:p>
            <a:pPr lvl="2"/>
            <a:r>
              <a:rPr lang="en-US" dirty="0"/>
              <a:t> Welding quality</a:t>
            </a:r>
          </a:p>
          <a:p>
            <a:pPr lvl="3"/>
            <a:r>
              <a:rPr lang="en-US" dirty="0"/>
              <a:t>Details</a:t>
            </a:r>
          </a:p>
          <a:p>
            <a:pPr lvl="3"/>
            <a:r>
              <a:rPr lang="en-US" dirty="0"/>
              <a:t>Inspection</a:t>
            </a:r>
          </a:p>
        </p:txBody>
      </p:sp>
      <p:sp>
        <p:nvSpPr>
          <p:cNvPr id="6" name="Footer Placeholder 3"/>
          <p:cNvSpPr>
            <a:spLocks noGrp="1"/>
          </p:cNvSpPr>
          <p:nvPr>
            <p:ph type="ftr" sz="quarter" idx="10"/>
          </p:nvPr>
        </p:nvSpPr>
        <p:spPr/>
        <p:txBody>
          <a:bodyPr/>
          <a:lstStyle/>
          <a:p>
            <a:r>
              <a:rPr lang="en-US"/>
              <a:t>Instructional Material Complementing FEMA 1051, Design Examples</a:t>
            </a:r>
            <a:endParaRPr lang="en-US" dirty="0"/>
          </a:p>
        </p:txBody>
      </p:sp>
      <p:sp>
        <p:nvSpPr>
          <p:cNvPr id="7"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127</a:t>
            </a:fld>
            <a:endParaRPr lang="en-US" dirty="0"/>
          </a:p>
        </p:txBody>
      </p:sp>
    </p:spTree>
    <p:extLst>
      <p:ext uri="{BB962C8B-B14F-4D97-AF65-F5344CB8AC3E}">
        <p14:creationId xmlns:p14="http://schemas.microsoft.com/office/powerpoint/2010/main" val="2007358322"/>
      </p:ext>
    </p:extLst>
  </p:cSld>
  <p:clrMapOvr>
    <a:masterClrMapping/>
  </p:clrMapOvr>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6674" name="Rectangle 2"/>
          <p:cNvSpPr>
            <a:spLocks noGrp="1" noChangeArrowheads="1"/>
          </p:cNvSpPr>
          <p:nvPr>
            <p:ph type="title"/>
          </p:nvPr>
        </p:nvSpPr>
        <p:spPr/>
        <p:txBody>
          <a:bodyPr/>
          <a:lstStyle/>
          <a:p>
            <a:r>
              <a:rPr lang="en-US"/>
              <a:t>Quality and Welding</a:t>
            </a:r>
            <a:endParaRPr lang="en-US" dirty="0"/>
          </a:p>
        </p:txBody>
      </p:sp>
      <p:sp>
        <p:nvSpPr>
          <p:cNvPr id="796675" name="Rectangle 3"/>
          <p:cNvSpPr>
            <a:spLocks noGrp="1" noChangeArrowheads="1"/>
          </p:cNvSpPr>
          <p:nvPr>
            <p:ph idx="1"/>
          </p:nvPr>
        </p:nvSpPr>
        <p:spPr/>
        <p:txBody>
          <a:bodyPr/>
          <a:lstStyle/>
          <a:p>
            <a:r>
              <a:rPr lang="en-US"/>
              <a:t>AISC 341</a:t>
            </a:r>
          </a:p>
          <a:p>
            <a:pPr lvl="1"/>
            <a:r>
              <a:rPr lang="en-US"/>
              <a:t>Addresses:</a:t>
            </a:r>
          </a:p>
          <a:p>
            <a:pPr lvl="2"/>
            <a:r>
              <a:rPr lang="en-US"/>
              <a:t>Quality Control - Fabricator/Erector</a:t>
            </a:r>
          </a:p>
          <a:p>
            <a:pPr lvl="2"/>
            <a:r>
              <a:rPr lang="en-US"/>
              <a:t>Quality Assurance - Owner</a:t>
            </a:r>
          </a:p>
          <a:p>
            <a:pPr lvl="2"/>
            <a:r>
              <a:rPr lang="en-US"/>
              <a:t>Non-Destructive Testing</a:t>
            </a:r>
          </a:p>
          <a:p>
            <a:pPr lvl="1"/>
            <a:r>
              <a:rPr lang="en-US"/>
              <a:t>Uses:</a:t>
            </a:r>
          </a:p>
          <a:p>
            <a:pPr lvl="2"/>
            <a:r>
              <a:rPr lang="en-US"/>
              <a:t>Observe and Perform (AISC Seismic Provisions)</a:t>
            </a:r>
            <a:endParaRPr lang="en-US" dirty="0"/>
          </a:p>
        </p:txBody>
      </p:sp>
      <p:sp>
        <p:nvSpPr>
          <p:cNvPr id="6" name="Footer Placeholder 3"/>
          <p:cNvSpPr>
            <a:spLocks noGrp="1"/>
          </p:cNvSpPr>
          <p:nvPr>
            <p:ph type="ftr" sz="quarter" idx="10"/>
          </p:nvPr>
        </p:nvSpPr>
        <p:spPr/>
        <p:txBody>
          <a:bodyPr/>
          <a:lstStyle/>
          <a:p>
            <a:r>
              <a:rPr lang="en-US"/>
              <a:t>Instructional Material Complementing FEMA 1051, Design Examples</a:t>
            </a:r>
            <a:endParaRPr lang="en-US" dirty="0"/>
          </a:p>
        </p:txBody>
      </p:sp>
      <p:sp>
        <p:nvSpPr>
          <p:cNvPr id="7"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128</a:t>
            </a:fld>
            <a:endParaRPr lang="en-US" dirty="0"/>
          </a:p>
        </p:txBody>
      </p:sp>
    </p:spTree>
    <p:extLst>
      <p:ext uri="{BB962C8B-B14F-4D97-AF65-F5344CB8AC3E}">
        <p14:creationId xmlns:p14="http://schemas.microsoft.com/office/powerpoint/2010/main" val="2576143819"/>
      </p:ext>
    </p:extLst>
  </p:cSld>
  <p:clrMapOvr>
    <a:masterClrMapping/>
  </p:clrMapOvr>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3"/>
          <p:cNvSpPr>
            <a:spLocks noGrp="1"/>
          </p:cNvSpPr>
          <p:nvPr>
            <p:ph type="ftr" sz="quarter" idx="10"/>
          </p:nvPr>
        </p:nvSpPr>
        <p:spPr/>
        <p:txBody>
          <a:bodyPr/>
          <a:lstStyle/>
          <a:p>
            <a:r>
              <a:rPr lang="en-US"/>
              <a:t>Instructional Material Complementing FEMA 1051, Design Examples</a:t>
            </a:r>
            <a:endParaRPr lang="en-US" dirty="0"/>
          </a:p>
        </p:txBody>
      </p:sp>
      <p:sp>
        <p:nvSpPr>
          <p:cNvPr id="9"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129</a:t>
            </a:fld>
            <a:endParaRPr lang="en-US" dirty="0"/>
          </a:p>
        </p:txBody>
      </p:sp>
      <p:pic>
        <p:nvPicPr>
          <p:cNvPr id="934917" name="Picture 5" descr="AISC Table (Visual inspection tasks before welding)"/>
          <p:cNvPicPr>
            <a:picLocks noChangeAspect="1" noChangeArrowheads="1"/>
          </p:cNvPicPr>
          <p:nvPr/>
        </p:nvPicPr>
        <p:blipFill>
          <a:blip r:embed="rId3" cstate="print">
            <a:lum bright="-20000" contrast="40000"/>
          </a:blip>
          <a:srcRect/>
          <a:stretch>
            <a:fillRect/>
          </a:stretch>
        </p:blipFill>
        <p:spPr bwMode="auto">
          <a:xfrm>
            <a:off x="526729" y="1406432"/>
            <a:ext cx="7565711" cy="4720048"/>
          </a:xfrm>
          <a:prstGeom prst="rect">
            <a:avLst/>
          </a:prstGeom>
          <a:noFill/>
          <a:ln w="38100" algn="ctr">
            <a:noFill/>
            <a:miter lim="800000"/>
            <a:headEnd/>
            <a:tailEnd/>
          </a:ln>
          <a:effectLst/>
        </p:spPr>
      </p:pic>
      <p:sp>
        <p:nvSpPr>
          <p:cNvPr id="934914" name="Rectangle 2"/>
          <p:cNvSpPr>
            <a:spLocks noGrp="1" noChangeArrowheads="1"/>
          </p:cNvSpPr>
          <p:nvPr>
            <p:ph type="title"/>
          </p:nvPr>
        </p:nvSpPr>
        <p:spPr/>
        <p:txBody>
          <a:bodyPr/>
          <a:lstStyle/>
          <a:p>
            <a:r>
              <a:rPr lang="en-US"/>
              <a:t>Q5.1.  Visual Welding Inspection</a:t>
            </a:r>
          </a:p>
        </p:txBody>
      </p:sp>
    </p:spTree>
    <p:extLst>
      <p:ext uri="{BB962C8B-B14F-4D97-AF65-F5344CB8AC3E}">
        <p14:creationId xmlns:p14="http://schemas.microsoft.com/office/powerpoint/2010/main" val="3037798862"/>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2467" name="Footer Placeholder 3"/>
          <p:cNvSpPr>
            <a:spLocks noGrp="1"/>
          </p:cNvSpPr>
          <p:nvPr>
            <p:ph type="ftr" sz="quarter" idx="10"/>
          </p:nvPr>
        </p:nvSpPr>
        <p:spPr/>
        <p:txBody>
          <a:bodyPr/>
          <a:lstStyle/>
          <a:p>
            <a:r>
              <a:rPr lang="en-US"/>
              <a:t>Instructional Material Complementing FEMA 1051, Design Examples</a:t>
            </a:r>
          </a:p>
        </p:txBody>
      </p:sp>
      <p:sp>
        <p:nvSpPr>
          <p:cNvPr id="54" name="Slide Number Placeholder 3"/>
          <p:cNvSpPr>
            <a:spLocks noGrp="1"/>
          </p:cNvSpPr>
          <p:nvPr>
            <p:ph type="sldNum" sz="quarter" idx="11"/>
          </p:nvPr>
        </p:nvSpPr>
        <p:spPr/>
        <p:txBody>
          <a:bodyPr/>
          <a:lstStyle/>
          <a:p>
            <a:r>
              <a:rPr lang="en-US"/>
              <a:t>Steel Structures - </a:t>
            </a:r>
            <a:fld id="{1E859C6A-166B-4CD7-AA28-963CDAFE0F46}" type="slidenum">
              <a:rPr lang="en-US" smtClean="0"/>
              <a:pPr/>
              <a:t>13</a:t>
            </a:fld>
            <a:endParaRPr lang="en-US" dirty="0"/>
          </a:p>
        </p:txBody>
      </p:sp>
      <p:grpSp>
        <p:nvGrpSpPr>
          <p:cNvPr id="4" name="Group 3" descr="Moment capacity versus unbraced length. In the low unbraced length region the moment capacity is high and is governed by flexural yielding followed by local buckling with strain hardening. It decreases with increasing length, governed by inelastic later-atorsional buckling, then by elastic LTB."/>
          <p:cNvGrpSpPr/>
          <p:nvPr/>
        </p:nvGrpSpPr>
        <p:grpSpPr>
          <a:xfrm>
            <a:off x="788812" y="1212145"/>
            <a:ext cx="7991888" cy="4603500"/>
            <a:chOff x="788812" y="1212145"/>
            <a:chExt cx="7991888" cy="4603500"/>
          </a:xfrm>
        </p:grpSpPr>
        <p:grpSp>
          <p:nvGrpSpPr>
            <p:cNvPr id="2" name="Group 1"/>
            <p:cNvGrpSpPr/>
            <p:nvPr/>
          </p:nvGrpSpPr>
          <p:grpSpPr>
            <a:xfrm>
              <a:off x="5137211" y="1542091"/>
              <a:ext cx="3643489" cy="1991078"/>
              <a:chOff x="4666545" y="1432278"/>
              <a:chExt cx="3643489" cy="1991078"/>
            </a:xfrm>
          </p:grpSpPr>
          <p:sp>
            <p:nvSpPr>
              <p:cNvPr id="62479" name="Line 20"/>
              <p:cNvSpPr>
                <a:spLocks noChangeShapeType="1"/>
              </p:cNvSpPr>
              <p:nvPr/>
            </p:nvSpPr>
            <p:spPr bwMode="auto">
              <a:xfrm>
                <a:off x="4879622" y="2333978"/>
                <a:ext cx="1772356" cy="1412"/>
              </a:xfrm>
              <a:prstGeom prst="line">
                <a:avLst/>
              </a:prstGeom>
              <a:noFill/>
              <a:ln w="50800">
                <a:solidFill>
                  <a:srgbClr val="000000"/>
                </a:solidFill>
                <a:round/>
                <a:headEnd/>
                <a:tailEnd/>
              </a:ln>
            </p:spPr>
            <p:txBody>
              <a:bodyPr/>
              <a:lstStyle/>
              <a:p>
                <a:endParaRPr lang="en-US" sz="2133"/>
              </a:p>
            </p:txBody>
          </p:sp>
          <p:sp>
            <p:nvSpPr>
              <p:cNvPr id="62480" name="Line 21"/>
              <p:cNvSpPr>
                <a:spLocks noChangeShapeType="1"/>
              </p:cNvSpPr>
              <p:nvPr/>
            </p:nvSpPr>
            <p:spPr bwMode="auto">
              <a:xfrm flipV="1">
                <a:off x="4879622" y="2333978"/>
                <a:ext cx="1412" cy="352778"/>
              </a:xfrm>
              <a:prstGeom prst="line">
                <a:avLst/>
              </a:prstGeom>
              <a:noFill/>
              <a:ln w="38100">
                <a:solidFill>
                  <a:srgbClr val="000000"/>
                </a:solidFill>
                <a:round/>
                <a:headEnd/>
                <a:tailEnd type="triangle" w="lg" len="lg"/>
              </a:ln>
            </p:spPr>
            <p:txBody>
              <a:bodyPr/>
              <a:lstStyle/>
              <a:p>
                <a:endParaRPr lang="en-US" sz="2133"/>
              </a:p>
            </p:txBody>
          </p:sp>
          <p:sp>
            <p:nvSpPr>
              <p:cNvPr id="62481" name="Line 22"/>
              <p:cNvSpPr>
                <a:spLocks noChangeShapeType="1"/>
              </p:cNvSpPr>
              <p:nvPr/>
            </p:nvSpPr>
            <p:spPr bwMode="auto">
              <a:xfrm flipV="1">
                <a:off x="6651978" y="2333978"/>
                <a:ext cx="1412" cy="352778"/>
              </a:xfrm>
              <a:prstGeom prst="line">
                <a:avLst/>
              </a:prstGeom>
              <a:noFill/>
              <a:ln w="31750">
                <a:solidFill>
                  <a:srgbClr val="000000"/>
                </a:solidFill>
                <a:round/>
                <a:headEnd/>
                <a:tailEnd type="triangle" w="lg" len="lg"/>
              </a:ln>
            </p:spPr>
            <p:txBody>
              <a:bodyPr/>
              <a:lstStyle/>
              <a:p>
                <a:endParaRPr lang="en-US" sz="2133"/>
              </a:p>
            </p:txBody>
          </p:sp>
          <p:sp>
            <p:nvSpPr>
              <p:cNvPr id="62482" name="Freeform 23"/>
              <p:cNvSpPr>
                <a:spLocks/>
              </p:cNvSpPr>
              <p:nvPr/>
            </p:nvSpPr>
            <p:spPr bwMode="auto">
              <a:xfrm>
                <a:off x="4666545" y="2120901"/>
                <a:ext cx="159455" cy="426156"/>
              </a:xfrm>
              <a:custGeom>
                <a:avLst/>
                <a:gdLst>
                  <a:gd name="T0" fmla="*/ 2147483647 w 90"/>
                  <a:gd name="T1" fmla="*/ 0 h 240"/>
                  <a:gd name="T2" fmla="*/ 2147483647 w 90"/>
                  <a:gd name="T3" fmla="*/ 2147483647 h 240"/>
                  <a:gd name="T4" fmla="*/ 2147483647 w 90"/>
                  <a:gd name="T5" fmla="*/ 2147483647 h 240"/>
                  <a:gd name="T6" fmla="*/ 2147483647 w 90"/>
                  <a:gd name="T7" fmla="*/ 2147483647 h 240"/>
                  <a:gd name="T8" fmla="*/ 2147483647 w 90"/>
                  <a:gd name="T9" fmla="*/ 2147483647 h 240"/>
                  <a:gd name="T10" fmla="*/ 2147483647 w 90"/>
                  <a:gd name="T11" fmla="*/ 2147483647 h 240"/>
                  <a:gd name="T12" fmla="*/ 2147483647 w 90"/>
                  <a:gd name="T13" fmla="*/ 2147483647 h 240"/>
                  <a:gd name="T14" fmla="*/ 2147483647 w 90"/>
                  <a:gd name="T15" fmla="*/ 2147483647 h 240"/>
                  <a:gd name="T16" fmla="*/ 2147483647 w 90"/>
                  <a:gd name="T17" fmla="*/ 2147483647 h 240"/>
                  <a:gd name="T18" fmla="*/ 2147483647 w 90"/>
                  <a:gd name="T19" fmla="*/ 2147483647 h 240"/>
                  <a:gd name="T20" fmla="*/ 2147483647 w 90"/>
                  <a:gd name="T21" fmla="*/ 2147483647 h 240"/>
                  <a:gd name="T22" fmla="*/ 0 w 90"/>
                  <a:gd name="T23" fmla="*/ 2147483647 h 240"/>
                  <a:gd name="T24" fmla="*/ 0 w 90"/>
                  <a:gd name="T25" fmla="*/ 2147483647 h 240"/>
                  <a:gd name="T26" fmla="*/ 0 w 90"/>
                  <a:gd name="T27" fmla="*/ 2147483647 h 240"/>
                  <a:gd name="T28" fmla="*/ 0 w 90"/>
                  <a:gd name="T29" fmla="*/ 2147483647 h 240"/>
                  <a:gd name="T30" fmla="*/ 0 w 90"/>
                  <a:gd name="T31" fmla="*/ 2147483647 h 240"/>
                  <a:gd name="T32" fmla="*/ 0 w 90"/>
                  <a:gd name="T33" fmla="*/ 2147483647 h 240"/>
                  <a:gd name="T34" fmla="*/ 2147483647 w 90"/>
                  <a:gd name="T35" fmla="*/ 2147483647 h 240"/>
                  <a:gd name="T36" fmla="*/ 2147483647 w 90"/>
                  <a:gd name="T37" fmla="*/ 2147483647 h 240"/>
                  <a:gd name="T38" fmla="*/ 2147483647 w 90"/>
                  <a:gd name="T39" fmla="*/ 2147483647 h 240"/>
                  <a:gd name="T40" fmla="*/ 2147483647 w 90"/>
                  <a:gd name="T41" fmla="*/ 2147483647 h 240"/>
                  <a:gd name="T42" fmla="*/ 2147483647 w 90"/>
                  <a:gd name="T43" fmla="*/ 2147483647 h 240"/>
                  <a:gd name="T44" fmla="*/ 2147483647 w 90"/>
                  <a:gd name="T45" fmla="*/ 2147483647 h 240"/>
                  <a:gd name="T46" fmla="*/ 2147483647 w 90"/>
                  <a:gd name="T47" fmla="*/ 2147483647 h 240"/>
                  <a:gd name="T48" fmla="*/ 2147483647 w 90"/>
                  <a:gd name="T49" fmla="*/ 2147483647 h 240"/>
                  <a:gd name="T50" fmla="*/ 2147483647 w 90"/>
                  <a:gd name="T51" fmla="*/ 2147483647 h 240"/>
                  <a:gd name="T52" fmla="*/ 2147483647 w 90"/>
                  <a:gd name="T53" fmla="*/ 2147483647 h 240"/>
                  <a:gd name="T54" fmla="*/ 2147483647 w 90"/>
                  <a:gd name="T55" fmla="*/ 2147483647 h 24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0"/>
                  <a:gd name="T85" fmla="*/ 0 h 240"/>
                  <a:gd name="T86" fmla="*/ 90 w 90"/>
                  <a:gd name="T87" fmla="*/ 240 h 24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0" h="240">
                    <a:moveTo>
                      <a:pt x="90" y="0"/>
                    </a:moveTo>
                    <a:lnTo>
                      <a:pt x="78" y="6"/>
                    </a:lnTo>
                    <a:lnTo>
                      <a:pt x="66" y="12"/>
                    </a:lnTo>
                    <a:lnTo>
                      <a:pt x="54" y="18"/>
                    </a:lnTo>
                    <a:lnTo>
                      <a:pt x="48" y="24"/>
                    </a:lnTo>
                    <a:lnTo>
                      <a:pt x="36" y="30"/>
                    </a:lnTo>
                    <a:lnTo>
                      <a:pt x="30" y="36"/>
                    </a:lnTo>
                    <a:lnTo>
                      <a:pt x="24" y="48"/>
                    </a:lnTo>
                    <a:lnTo>
                      <a:pt x="18" y="60"/>
                    </a:lnTo>
                    <a:lnTo>
                      <a:pt x="12" y="66"/>
                    </a:lnTo>
                    <a:lnTo>
                      <a:pt x="6" y="78"/>
                    </a:lnTo>
                    <a:lnTo>
                      <a:pt x="0" y="90"/>
                    </a:lnTo>
                    <a:lnTo>
                      <a:pt x="0" y="102"/>
                    </a:lnTo>
                    <a:lnTo>
                      <a:pt x="0" y="114"/>
                    </a:lnTo>
                    <a:lnTo>
                      <a:pt x="0" y="126"/>
                    </a:lnTo>
                    <a:lnTo>
                      <a:pt x="0" y="138"/>
                    </a:lnTo>
                    <a:lnTo>
                      <a:pt x="0" y="150"/>
                    </a:lnTo>
                    <a:lnTo>
                      <a:pt x="6" y="162"/>
                    </a:lnTo>
                    <a:lnTo>
                      <a:pt x="12" y="174"/>
                    </a:lnTo>
                    <a:lnTo>
                      <a:pt x="18" y="180"/>
                    </a:lnTo>
                    <a:lnTo>
                      <a:pt x="24" y="192"/>
                    </a:lnTo>
                    <a:lnTo>
                      <a:pt x="30" y="204"/>
                    </a:lnTo>
                    <a:lnTo>
                      <a:pt x="36" y="210"/>
                    </a:lnTo>
                    <a:lnTo>
                      <a:pt x="48" y="216"/>
                    </a:lnTo>
                    <a:lnTo>
                      <a:pt x="54" y="222"/>
                    </a:lnTo>
                    <a:lnTo>
                      <a:pt x="66" y="228"/>
                    </a:lnTo>
                    <a:lnTo>
                      <a:pt x="78" y="234"/>
                    </a:lnTo>
                    <a:lnTo>
                      <a:pt x="90" y="240"/>
                    </a:lnTo>
                  </a:path>
                </a:pathLst>
              </a:custGeom>
              <a:noFill/>
              <a:ln w="28575">
                <a:solidFill>
                  <a:srgbClr val="000000"/>
                </a:solidFill>
                <a:round/>
                <a:headEnd type="triangle" w="med" len="lg"/>
                <a:tailEnd/>
              </a:ln>
            </p:spPr>
            <p:txBody>
              <a:bodyPr/>
              <a:lstStyle/>
              <a:p>
                <a:endParaRPr lang="en-US" sz="2133"/>
              </a:p>
            </p:txBody>
          </p:sp>
          <p:sp>
            <p:nvSpPr>
              <p:cNvPr id="62483" name="Line 24"/>
              <p:cNvSpPr>
                <a:spLocks noChangeShapeType="1"/>
              </p:cNvSpPr>
              <p:nvPr/>
            </p:nvSpPr>
            <p:spPr bwMode="auto">
              <a:xfrm>
                <a:off x="4879622" y="2633133"/>
                <a:ext cx="1772356" cy="1412"/>
              </a:xfrm>
              <a:prstGeom prst="line">
                <a:avLst/>
              </a:prstGeom>
              <a:noFill/>
              <a:ln w="19050">
                <a:solidFill>
                  <a:srgbClr val="000000"/>
                </a:solidFill>
                <a:round/>
                <a:headEnd type="triangle" w="med" len="lg"/>
                <a:tailEnd type="triangle" w="med" len="lg"/>
              </a:ln>
            </p:spPr>
            <p:txBody>
              <a:bodyPr/>
              <a:lstStyle/>
              <a:p>
                <a:endParaRPr lang="en-US" sz="2133"/>
              </a:p>
            </p:txBody>
          </p:sp>
          <p:sp>
            <p:nvSpPr>
              <p:cNvPr id="62484" name="Freeform 25"/>
              <p:cNvSpPr>
                <a:spLocks/>
              </p:cNvSpPr>
              <p:nvPr/>
            </p:nvSpPr>
            <p:spPr bwMode="auto">
              <a:xfrm>
                <a:off x="6716889" y="2120901"/>
                <a:ext cx="159456" cy="426156"/>
              </a:xfrm>
              <a:custGeom>
                <a:avLst/>
                <a:gdLst>
                  <a:gd name="T0" fmla="*/ 0 w 90"/>
                  <a:gd name="T1" fmla="*/ 2147483647 h 240"/>
                  <a:gd name="T2" fmla="*/ 2147483647 w 90"/>
                  <a:gd name="T3" fmla="*/ 2147483647 h 240"/>
                  <a:gd name="T4" fmla="*/ 2147483647 w 90"/>
                  <a:gd name="T5" fmla="*/ 2147483647 h 240"/>
                  <a:gd name="T6" fmla="*/ 2147483647 w 90"/>
                  <a:gd name="T7" fmla="*/ 2147483647 h 240"/>
                  <a:gd name="T8" fmla="*/ 2147483647 w 90"/>
                  <a:gd name="T9" fmla="*/ 2147483647 h 240"/>
                  <a:gd name="T10" fmla="*/ 2147483647 w 90"/>
                  <a:gd name="T11" fmla="*/ 2147483647 h 240"/>
                  <a:gd name="T12" fmla="*/ 2147483647 w 90"/>
                  <a:gd name="T13" fmla="*/ 2147483647 h 240"/>
                  <a:gd name="T14" fmla="*/ 2147483647 w 90"/>
                  <a:gd name="T15" fmla="*/ 2147483647 h 240"/>
                  <a:gd name="T16" fmla="*/ 2147483647 w 90"/>
                  <a:gd name="T17" fmla="*/ 2147483647 h 240"/>
                  <a:gd name="T18" fmla="*/ 2147483647 w 90"/>
                  <a:gd name="T19" fmla="*/ 2147483647 h 240"/>
                  <a:gd name="T20" fmla="*/ 2147483647 w 90"/>
                  <a:gd name="T21" fmla="*/ 2147483647 h 240"/>
                  <a:gd name="T22" fmla="*/ 2147483647 w 90"/>
                  <a:gd name="T23" fmla="*/ 2147483647 h 240"/>
                  <a:gd name="T24" fmla="*/ 2147483647 w 90"/>
                  <a:gd name="T25" fmla="*/ 2147483647 h 240"/>
                  <a:gd name="T26" fmla="*/ 2147483647 w 90"/>
                  <a:gd name="T27" fmla="*/ 2147483647 h 240"/>
                  <a:gd name="T28" fmla="*/ 2147483647 w 90"/>
                  <a:gd name="T29" fmla="*/ 2147483647 h 240"/>
                  <a:gd name="T30" fmla="*/ 2147483647 w 90"/>
                  <a:gd name="T31" fmla="*/ 2147483647 h 240"/>
                  <a:gd name="T32" fmla="*/ 2147483647 w 90"/>
                  <a:gd name="T33" fmla="*/ 2147483647 h 240"/>
                  <a:gd name="T34" fmla="*/ 2147483647 w 90"/>
                  <a:gd name="T35" fmla="*/ 2147483647 h 240"/>
                  <a:gd name="T36" fmla="*/ 2147483647 w 90"/>
                  <a:gd name="T37" fmla="*/ 2147483647 h 240"/>
                  <a:gd name="T38" fmla="*/ 2147483647 w 90"/>
                  <a:gd name="T39" fmla="*/ 2147483647 h 240"/>
                  <a:gd name="T40" fmla="*/ 2147483647 w 90"/>
                  <a:gd name="T41" fmla="*/ 2147483647 h 240"/>
                  <a:gd name="T42" fmla="*/ 2147483647 w 90"/>
                  <a:gd name="T43" fmla="*/ 2147483647 h 240"/>
                  <a:gd name="T44" fmla="*/ 2147483647 w 90"/>
                  <a:gd name="T45" fmla="*/ 2147483647 h 240"/>
                  <a:gd name="T46" fmla="*/ 2147483647 w 90"/>
                  <a:gd name="T47" fmla="*/ 2147483647 h 240"/>
                  <a:gd name="T48" fmla="*/ 2147483647 w 90"/>
                  <a:gd name="T49" fmla="*/ 2147483647 h 240"/>
                  <a:gd name="T50" fmla="*/ 2147483647 w 90"/>
                  <a:gd name="T51" fmla="*/ 2147483647 h 240"/>
                  <a:gd name="T52" fmla="*/ 2147483647 w 90"/>
                  <a:gd name="T53" fmla="*/ 2147483647 h 240"/>
                  <a:gd name="T54" fmla="*/ 0 w 90"/>
                  <a:gd name="T55" fmla="*/ 0 h 240"/>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w 90"/>
                  <a:gd name="T85" fmla="*/ 0 h 240"/>
                  <a:gd name="T86" fmla="*/ 90 w 90"/>
                  <a:gd name="T87" fmla="*/ 240 h 240"/>
                </a:gdLst>
                <a:ahLst/>
                <a:cxnLst>
                  <a:cxn ang="T56">
                    <a:pos x="T0" y="T1"/>
                  </a:cxn>
                  <a:cxn ang="T57">
                    <a:pos x="T2" y="T3"/>
                  </a:cxn>
                  <a:cxn ang="T58">
                    <a:pos x="T4" y="T5"/>
                  </a:cxn>
                  <a:cxn ang="T59">
                    <a:pos x="T6" y="T7"/>
                  </a:cxn>
                  <a:cxn ang="T60">
                    <a:pos x="T8" y="T9"/>
                  </a:cxn>
                  <a:cxn ang="T61">
                    <a:pos x="T10" y="T11"/>
                  </a:cxn>
                  <a:cxn ang="T62">
                    <a:pos x="T12" y="T13"/>
                  </a:cxn>
                  <a:cxn ang="T63">
                    <a:pos x="T14" y="T15"/>
                  </a:cxn>
                  <a:cxn ang="T64">
                    <a:pos x="T16" y="T17"/>
                  </a:cxn>
                  <a:cxn ang="T65">
                    <a:pos x="T18" y="T19"/>
                  </a:cxn>
                  <a:cxn ang="T66">
                    <a:pos x="T20" y="T21"/>
                  </a:cxn>
                  <a:cxn ang="T67">
                    <a:pos x="T22" y="T23"/>
                  </a:cxn>
                  <a:cxn ang="T68">
                    <a:pos x="T24" y="T25"/>
                  </a:cxn>
                  <a:cxn ang="T69">
                    <a:pos x="T26" y="T27"/>
                  </a:cxn>
                  <a:cxn ang="T70">
                    <a:pos x="T28" y="T29"/>
                  </a:cxn>
                  <a:cxn ang="T71">
                    <a:pos x="T30" y="T31"/>
                  </a:cxn>
                  <a:cxn ang="T72">
                    <a:pos x="T32" y="T33"/>
                  </a:cxn>
                  <a:cxn ang="T73">
                    <a:pos x="T34" y="T35"/>
                  </a:cxn>
                  <a:cxn ang="T74">
                    <a:pos x="T36" y="T37"/>
                  </a:cxn>
                  <a:cxn ang="T75">
                    <a:pos x="T38" y="T39"/>
                  </a:cxn>
                  <a:cxn ang="T76">
                    <a:pos x="T40" y="T41"/>
                  </a:cxn>
                  <a:cxn ang="T77">
                    <a:pos x="T42" y="T43"/>
                  </a:cxn>
                  <a:cxn ang="T78">
                    <a:pos x="T44" y="T45"/>
                  </a:cxn>
                  <a:cxn ang="T79">
                    <a:pos x="T46" y="T47"/>
                  </a:cxn>
                  <a:cxn ang="T80">
                    <a:pos x="T48" y="T49"/>
                  </a:cxn>
                  <a:cxn ang="T81">
                    <a:pos x="T50" y="T51"/>
                  </a:cxn>
                  <a:cxn ang="T82">
                    <a:pos x="T52" y="T53"/>
                  </a:cxn>
                  <a:cxn ang="T83">
                    <a:pos x="T54" y="T55"/>
                  </a:cxn>
                </a:cxnLst>
                <a:rect l="T84" t="T85" r="T86" b="T87"/>
                <a:pathLst>
                  <a:path w="90" h="240">
                    <a:moveTo>
                      <a:pt x="0" y="240"/>
                    </a:moveTo>
                    <a:lnTo>
                      <a:pt x="12" y="234"/>
                    </a:lnTo>
                    <a:lnTo>
                      <a:pt x="18" y="228"/>
                    </a:lnTo>
                    <a:lnTo>
                      <a:pt x="30" y="222"/>
                    </a:lnTo>
                    <a:lnTo>
                      <a:pt x="42" y="216"/>
                    </a:lnTo>
                    <a:lnTo>
                      <a:pt x="48" y="210"/>
                    </a:lnTo>
                    <a:lnTo>
                      <a:pt x="60" y="204"/>
                    </a:lnTo>
                    <a:lnTo>
                      <a:pt x="66" y="192"/>
                    </a:lnTo>
                    <a:lnTo>
                      <a:pt x="72" y="180"/>
                    </a:lnTo>
                    <a:lnTo>
                      <a:pt x="78" y="174"/>
                    </a:lnTo>
                    <a:lnTo>
                      <a:pt x="78" y="162"/>
                    </a:lnTo>
                    <a:lnTo>
                      <a:pt x="84" y="150"/>
                    </a:lnTo>
                    <a:lnTo>
                      <a:pt x="84" y="138"/>
                    </a:lnTo>
                    <a:lnTo>
                      <a:pt x="90" y="126"/>
                    </a:lnTo>
                    <a:lnTo>
                      <a:pt x="90" y="114"/>
                    </a:lnTo>
                    <a:lnTo>
                      <a:pt x="84" y="102"/>
                    </a:lnTo>
                    <a:lnTo>
                      <a:pt x="84" y="90"/>
                    </a:lnTo>
                    <a:lnTo>
                      <a:pt x="78" y="78"/>
                    </a:lnTo>
                    <a:lnTo>
                      <a:pt x="78" y="66"/>
                    </a:lnTo>
                    <a:lnTo>
                      <a:pt x="72" y="60"/>
                    </a:lnTo>
                    <a:lnTo>
                      <a:pt x="66" y="48"/>
                    </a:lnTo>
                    <a:lnTo>
                      <a:pt x="60" y="36"/>
                    </a:lnTo>
                    <a:lnTo>
                      <a:pt x="48" y="30"/>
                    </a:lnTo>
                    <a:lnTo>
                      <a:pt x="42" y="24"/>
                    </a:lnTo>
                    <a:lnTo>
                      <a:pt x="30" y="18"/>
                    </a:lnTo>
                    <a:lnTo>
                      <a:pt x="18" y="12"/>
                    </a:lnTo>
                    <a:lnTo>
                      <a:pt x="12" y="6"/>
                    </a:lnTo>
                    <a:lnTo>
                      <a:pt x="0" y="0"/>
                    </a:lnTo>
                  </a:path>
                </a:pathLst>
              </a:custGeom>
              <a:noFill/>
              <a:ln w="28575">
                <a:solidFill>
                  <a:srgbClr val="000000"/>
                </a:solidFill>
                <a:round/>
                <a:headEnd/>
                <a:tailEnd type="triangle" w="med" len="lg"/>
              </a:ln>
            </p:spPr>
            <p:txBody>
              <a:bodyPr/>
              <a:lstStyle/>
              <a:p>
                <a:endParaRPr lang="en-US" sz="2133"/>
              </a:p>
            </p:txBody>
          </p:sp>
          <p:sp>
            <p:nvSpPr>
              <p:cNvPr id="62485" name="Line 26"/>
              <p:cNvSpPr>
                <a:spLocks noChangeShapeType="1"/>
              </p:cNvSpPr>
              <p:nvPr/>
            </p:nvSpPr>
            <p:spPr bwMode="auto">
              <a:xfrm flipV="1">
                <a:off x="7305323" y="2516012"/>
                <a:ext cx="1411" cy="907344"/>
              </a:xfrm>
              <a:prstGeom prst="line">
                <a:avLst/>
              </a:prstGeom>
              <a:noFill/>
              <a:ln w="12700">
                <a:solidFill>
                  <a:srgbClr val="000000"/>
                </a:solidFill>
                <a:round/>
                <a:headEnd/>
                <a:tailEnd/>
              </a:ln>
            </p:spPr>
            <p:txBody>
              <a:bodyPr/>
              <a:lstStyle/>
              <a:p>
                <a:endParaRPr lang="en-US" sz="2133"/>
              </a:p>
            </p:txBody>
          </p:sp>
          <p:sp>
            <p:nvSpPr>
              <p:cNvPr id="62486" name="Line 27"/>
              <p:cNvSpPr>
                <a:spLocks noChangeShapeType="1"/>
              </p:cNvSpPr>
              <p:nvPr/>
            </p:nvSpPr>
            <p:spPr bwMode="auto">
              <a:xfrm flipV="1">
                <a:off x="7305323" y="2205568"/>
                <a:ext cx="1411" cy="256822"/>
              </a:xfrm>
              <a:prstGeom prst="line">
                <a:avLst/>
              </a:prstGeom>
              <a:noFill/>
              <a:ln w="25400">
                <a:solidFill>
                  <a:srgbClr val="000000"/>
                </a:solidFill>
                <a:round/>
                <a:headEnd/>
                <a:tailEnd/>
              </a:ln>
            </p:spPr>
            <p:txBody>
              <a:bodyPr/>
              <a:lstStyle/>
              <a:p>
                <a:endParaRPr lang="en-US" sz="2133"/>
              </a:p>
            </p:txBody>
          </p:sp>
          <p:sp>
            <p:nvSpPr>
              <p:cNvPr id="62487" name="Line 28"/>
              <p:cNvSpPr>
                <a:spLocks noChangeShapeType="1"/>
              </p:cNvSpPr>
              <p:nvPr/>
            </p:nvSpPr>
            <p:spPr bwMode="auto">
              <a:xfrm>
                <a:off x="7198078" y="2205567"/>
                <a:ext cx="213077" cy="1411"/>
              </a:xfrm>
              <a:prstGeom prst="line">
                <a:avLst/>
              </a:prstGeom>
              <a:noFill/>
              <a:ln w="38100">
                <a:solidFill>
                  <a:srgbClr val="000000"/>
                </a:solidFill>
                <a:round/>
                <a:headEnd/>
                <a:tailEnd/>
              </a:ln>
            </p:spPr>
            <p:txBody>
              <a:bodyPr/>
              <a:lstStyle/>
              <a:p>
                <a:endParaRPr lang="en-US" sz="2133"/>
              </a:p>
            </p:txBody>
          </p:sp>
          <p:sp>
            <p:nvSpPr>
              <p:cNvPr id="62488" name="Line 29"/>
              <p:cNvSpPr>
                <a:spLocks noChangeShapeType="1"/>
              </p:cNvSpPr>
              <p:nvPr/>
            </p:nvSpPr>
            <p:spPr bwMode="auto">
              <a:xfrm>
                <a:off x="7198078" y="2462390"/>
                <a:ext cx="213077" cy="1411"/>
              </a:xfrm>
              <a:prstGeom prst="line">
                <a:avLst/>
              </a:prstGeom>
              <a:noFill/>
              <a:ln w="38100">
                <a:solidFill>
                  <a:srgbClr val="000000"/>
                </a:solidFill>
                <a:round/>
                <a:headEnd/>
                <a:tailEnd/>
              </a:ln>
            </p:spPr>
            <p:txBody>
              <a:bodyPr/>
              <a:lstStyle/>
              <a:p>
                <a:endParaRPr lang="en-US" sz="2133"/>
              </a:p>
            </p:txBody>
          </p:sp>
          <p:sp>
            <p:nvSpPr>
              <p:cNvPr id="62489" name="Line 30"/>
              <p:cNvSpPr>
                <a:spLocks noChangeShapeType="1"/>
              </p:cNvSpPr>
              <p:nvPr/>
            </p:nvSpPr>
            <p:spPr bwMode="auto">
              <a:xfrm flipV="1">
                <a:off x="7294034" y="2633134"/>
                <a:ext cx="448733" cy="778933"/>
              </a:xfrm>
              <a:prstGeom prst="line">
                <a:avLst/>
              </a:prstGeom>
              <a:noFill/>
              <a:ln w="12700">
                <a:solidFill>
                  <a:schemeClr val="bg2"/>
                </a:solidFill>
                <a:prstDash val="sysDash"/>
                <a:round/>
                <a:headEnd/>
                <a:tailEnd/>
              </a:ln>
            </p:spPr>
            <p:txBody>
              <a:bodyPr/>
              <a:lstStyle/>
              <a:p>
                <a:endParaRPr lang="en-US" sz="2133"/>
              </a:p>
            </p:txBody>
          </p:sp>
          <p:sp>
            <p:nvSpPr>
              <p:cNvPr id="62490" name="Line 31"/>
              <p:cNvSpPr>
                <a:spLocks noChangeShapeType="1"/>
              </p:cNvSpPr>
              <p:nvPr/>
            </p:nvSpPr>
            <p:spPr bwMode="auto">
              <a:xfrm flipV="1">
                <a:off x="7775222" y="2366434"/>
                <a:ext cx="128412" cy="224366"/>
              </a:xfrm>
              <a:prstGeom prst="line">
                <a:avLst/>
              </a:prstGeom>
              <a:noFill/>
              <a:ln w="25400">
                <a:solidFill>
                  <a:schemeClr val="bg2"/>
                </a:solidFill>
                <a:round/>
                <a:headEnd/>
                <a:tailEnd/>
              </a:ln>
            </p:spPr>
            <p:txBody>
              <a:bodyPr/>
              <a:lstStyle/>
              <a:p>
                <a:endParaRPr lang="en-US" sz="2133"/>
              </a:p>
            </p:txBody>
          </p:sp>
          <p:sp>
            <p:nvSpPr>
              <p:cNvPr id="62491" name="Line 32"/>
              <p:cNvSpPr>
                <a:spLocks noChangeShapeType="1"/>
              </p:cNvSpPr>
              <p:nvPr/>
            </p:nvSpPr>
            <p:spPr bwMode="auto">
              <a:xfrm flipH="1" flipV="1">
                <a:off x="7817556" y="2312811"/>
                <a:ext cx="170745" cy="95956"/>
              </a:xfrm>
              <a:prstGeom prst="line">
                <a:avLst/>
              </a:prstGeom>
              <a:noFill/>
              <a:ln w="38100">
                <a:solidFill>
                  <a:schemeClr val="bg2"/>
                </a:solidFill>
                <a:round/>
                <a:headEnd/>
                <a:tailEnd/>
              </a:ln>
            </p:spPr>
            <p:txBody>
              <a:bodyPr/>
              <a:lstStyle/>
              <a:p>
                <a:endParaRPr lang="en-US" sz="2133"/>
              </a:p>
            </p:txBody>
          </p:sp>
          <p:sp>
            <p:nvSpPr>
              <p:cNvPr id="62492" name="Line 33"/>
              <p:cNvSpPr>
                <a:spLocks noChangeShapeType="1"/>
              </p:cNvSpPr>
              <p:nvPr/>
            </p:nvSpPr>
            <p:spPr bwMode="auto">
              <a:xfrm flipH="1" flipV="1">
                <a:off x="7679267" y="2537178"/>
                <a:ext cx="180622" cy="105834"/>
              </a:xfrm>
              <a:prstGeom prst="line">
                <a:avLst/>
              </a:prstGeom>
              <a:noFill/>
              <a:ln w="38100">
                <a:solidFill>
                  <a:schemeClr val="bg2"/>
                </a:solidFill>
                <a:round/>
                <a:headEnd/>
                <a:tailEnd/>
              </a:ln>
            </p:spPr>
            <p:txBody>
              <a:bodyPr/>
              <a:lstStyle/>
              <a:p>
                <a:endParaRPr lang="en-US" sz="2133"/>
              </a:p>
            </p:txBody>
          </p:sp>
          <p:sp>
            <p:nvSpPr>
              <p:cNvPr id="62493" name="Freeform 34"/>
              <p:cNvSpPr>
                <a:spLocks/>
              </p:cNvSpPr>
              <p:nvPr/>
            </p:nvSpPr>
            <p:spPr bwMode="auto">
              <a:xfrm>
                <a:off x="7305323" y="2953456"/>
                <a:ext cx="224366" cy="63500"/>
              </a:xfrm>
              <a:custGeom>
                <a:avLst/>
                <a:gdLst>
                  <a:gd name="T0" fmla="*/ 2147483647 w 126"/>
                  <a:gd name="T1" fmla="*/ 2147483647 h 36"/>
                  <a:gd name="T2" fmla="*/ 2147483647 w 126"/>
                  <a:gd name="T3" fmla="*/ 2147483647 h 36"/>
                  <a:gd name="T4" fmla="*/ 2147483647 w 126"/>
                  <a:gd name="T5" fmla="*/ 2147483647 h 36"/>
                  <a:gd name="T6" fmla="*/ 2147483647 w 126"/>
                  <a:gd name="T7" fmla="*/ 2147483647 h 36"/>
                  <a:gd name="T8" fmla="*/ 2147483647 w 126"/>
                  <a:gd name="T9" fmla="*/ 2147483647 h 36"/>
                  <a:gd name="T10" fmla="*/ 2147483647 w 126"/>
                  <a:gd name="T11" fmla="*/ 2147483647 h 36"/>
                  <a:gd name="T12" fmla="*/ 2147483647 w 126"/>
                  <a:gd name="T13" fmla="*/ 0 h 36"/>
                  <a:gd name="T14" fmla="*/ 0 w 126"/>
                  <a:gd name="T15" fmla="*/ 0 h 36"/>
                  <a:gd name="T16" fmla="*/ 0 60000 65536"/>
                  <a:gd name="T17" fmla="*/ 0 60000 65536"/>
                  <a:gd name="T18" fmla="*/ 0 60000 65536"/>
                  <a:gd name="T19" fmla="*/ 0 60000 65536"/>
                  <a:gd name="T20" fmla="*/ 0 60000 65536"/>
                  <a:gd name="T21" fmla="*/ 0 60000 65536"/>
                  <a:gd name="T22" fmla="*/ 0 60000 65536"/>
                  <a:gd name="T23" fmla="*/ 0 60000 65536"/>
                  <a:gd name="T24" fmla="*/ 0 w 126"/>
                  <a:gd name="T25" fmla="*/ 0 h 36"/>
                  <a:gd name="T26" fmla="*/ 126 w 126"/>
                  <a:gd name="T27" fmla="*/ 36 h 3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26" h="36">
                    <a:moveTo>
                      <a:pt x="126" y="36"/>
                    </a:moveTo>
                    <a:lnTo>
                      <a:pt x="108" y="24"/>
                    </a:lnTo>
                    <a:lnTo>
                      <a:pt x="90" y="18"/>
                    </a:lnTo>
                    <a:lnTo>
                      <a:pt x="72" y="12"/>
                    </a:lnTo>
                    <a:lnTo>
                      <a:pt x="54" y="6"/>
                    </a:lnTo>
                    <a:lnTo>
                      <a:pt x="36" y="6"/>
                    </a:lnTo>
                    <a:lnTo>
                      <a:pt x="18" y="0"/>
                    </a:lnTo>
                    <a:lnTo>
                      <a:pt x="0" y="0"/>
                    </a:lnTo>
                  </a:path>
                </a:pathLst>
              </a:custGeom>
              <a:noFill/>
              <a:ln w="19050">
                <a:solidFill>
                  <a:schemeClr val="bg2"/>
                </a:solidFill>
                <a:round/>
                <a:headEnd type="triangle" w="sm" len="med"/>
                <a:tailEnd type="triangle" w="sm" len="med"/>
              </a:ln>
            </p:spPr>
            <p:txBody>
              <a:bodyPr/>
              <a:lstStyle/>
              <a:p>
                <a:endParaRPr lang="en-US" sz="2133"/>
              </a:p>
            </p:txBody>
          </p:sp>
          <p:sp>
            <p:nvSpPr>
              <p:cNvPr id="62494" name="Line 35"/>
              <p:cNvSpPr>
                <a:spLocks noChangeShapeType="1"/>
              </p:cNvSpPr>
              <p:nvPr/>
            </p:nvSpPr>
            <p:spPr bwMode="auto">
              <a:xfrm>
                <a:off x="7305323" y="1768123"/>
                <a:ext cx="1411" cy="383822"/>
              </a:xfrm>
              <a:prstGeom prst="line">
                <a:avLst/>
              </a:prstGeom>
              <a:noFill/>
              <a:ln w="12700">
                <a:solidFill>
                  <a:srgbClr val="000000"/>
                </a:solidFill>
                <a:round/>
                <a:headEnd/>
                <a:tailEnd/>
              </a:ln>
            </p:spPr>
            <p:txBody>
              <a:bodyPr/>
              <a:lstStyle/>
              <a:p>
                <a:endParaRPr lang="en-US" sz="2133"/>
              </a:p>
            </p:txBody>
          </p:sp>
          <p:sp>
            <p:nvSpPr>
              <p:cNvPr id="62495" name="Line 36"/>
              <p:cNvSpPr>
                <a:spLocks noChangeShapeType="1"/>
              </p:cNvSpPr>
              <p:nvPr/>
            </p:nvSpPr>
            <p:spPr bwMode="auto">
              <a:xfrm>
                <a:off x="7305323" y="1821745"/>
                <a:ext cx="533400" cy="1411"/>
              </a:xfrm>
              <a:prstGeom prst="line">
                <a:avLst/>
              </a:prstGeom>
              <a:noFill/>
              <a:ln w="19050">
                <a:solidFill>
                  <a:srgbClr val="000000"/>
                </a:solidFill>
                <a:round/>
                <a:headEnd type="none" w="med" len="lg"/>
                <a:tailEnd type="triangle" w="med" len="lg"/>
              </a:ln>
            </p:spPr>
            <p:txBody>
              <a:bodyPr/>
              <a:lstStyle/>
              <a:p>
                <a:endParaRPr lang="en-US" sz="2133"/>
              </a:p>
            </p:txBody>
          </p:sp>
          <p:sp>
            <p:nvSpPr>
              <p:cNvPr id="62496" name="Line 37"/>
              <p:cNvSpPr>
                <a:spLocks noChangeShapeType="1"/>
              </p:cNvSpPr>
              <p:nvPr/>
            </p:nvSpPr>
            <p:spPr bwMode="auto">
              <a:xfrm flipV="1">
                <a:off x="7838723" y="1768123"/>
                <a:ext cx="1411" cy="661811"/>
              </a:xfrm>
              <a:prstGeom prst="line">
                <a:avLst/>
              </a:prstGeom>
              <a:noFill/>
              <a:ln w="12700">
                <a:solidFill>
                  <a:schemeClr val="bg2"/>
                </a:solidFill>
                <a:round/>
                <a:headEnd/>
                <a:tailEnd/>
              </a:ln>
            </p:spPr>
            <p:txBody>
              <a:bodyPr/>
              <a:lstStyle/>
              <a:p>
                <a:endParaRPr lang="en-US" sz="2133"/>
              </a:p>
            </p:txBody>
          </p:sp>
          <p:sp>
            <p:nvSpPr>
              <p:cNvPr id="62497" name="Line 30"/>
              <p:cNvSpPr>
                <a:spLocks noChangeShapeType="1"/>
              </p:cNvSpPr>
              <p:nvPr/>
            </p:nvSpPr>
            <p:spPr bwMode="auto">
              <a:xfrm flipV="1">
                <a:off x="7924800" y="1998134"/>
                <a:ext cx="189089" cy="330200"/>
              </a:xfrm>
              <a:prstGeom prst="line">
                <a:avLst/>
              </a:prstGeom>
              <a:noFill/>
              <a:ln w="12700">
                <a:solidFill>
                  <a:schemeClr val="bg2"/>
                </a:solidFill>
                <a:prstDash val="sysDash"/>
                <a:round/>
                <a:headEnd/>
                <a:tailEnd/>
              </a:ln>
            </p:spPr>
            <p:txBody>
              <a:bodyPr/>
              <a:lstStyle/>
              <a:p>
                <a:endParaRPr lang="en-US" sz="2133"/>
              </a:p>
            </p:txBody>
          </p:sp>
          <p:sp>
            <p:nvSpPr>
              <p:cNvPr id="62507" name="TextBox 51"/>
              <p:cNvSpPr txBox="1">
                <a:spLocks noChangeArrowheads="1"/>
              </p:cNvSpPr>
              <p:nvPr/>
            </p:nvSpPr>
            <p:spPr bwMode="auto">
              <a:xfrm>
                <a:off x="5665611" y="2319867"/>
                <a:ext cx="687211" cy="393313"/>
              </a:xfrm>
              <a:prstGeom prst="rect">
                <a:avLst/>
              </a:prstGeom>
              <a:noFill/>
              <a:ln w="9525">
                <a:noFill/>
                <a:miter lim="800000"/>
                <a:headEnd/>
                <a:tailEnd/>
              </a:ln>
            </p:spPr>
            <p:txBody>
              <a:bodyPr>
                <a:spAutoFit/>
              </a:bodyPr>
              <a:lstStyle/>
              <a:p>
                <a:r>
                  <a:rPr lang="en-US" sz="1956" i="1"/>
                  <a:t>L</a:t>
                </a:r>
              </a:p>
            </p:txBody>
          </p:sp>
          <p:sp>
            <p:nvSpPr>
              <p:cNvPr id="62508" name="TextBox 52"/>
              <p:cNvSpPr txBox="1">
                <a:spLocks noChangeArrowheads="1"/>
              </p:cNvSpPr>
              <p:nvPr/>
            </p:nvSpPr>
            <p:spPr bwMode="auto">
              <a:xfrm>
                <a:off x="7622822" y="1432278"/>
                <a:ext cx="687212" cy="393313"/>
              </a:xfrm>
              <a:prstGeom prst="rect">
                <a:avLst/>
              </a:prstGeom>
              <a:noFill/>
              <a:ln w="9525">
                <a:noFill/>
                <a:miter lim="800000"/>
                <a:headEnd/>
                <a:tailEnd/>
              </a:ln>
            </p:spPr>
            <p:txBody>
              <a:bodyPr>
                <a:spAutoFit/>
              </a:bodyPr>
              <a:lstStyle/>
              <a:p>
                <a:r>
                  <a:rPr lang="en-US" sz="1956" i="1"/>
                  <a:t>u</a:t>
                </a:r>
              </a:p>
            </p:txBody>
          </p:sp>
          <p:sp>
            <p:nvSpPr>
              <p:cNvPr id="62509" name="TextBox 53"/>
              <p:cNvSpPr txBox="1">
                <a:spLocks noChangeArrowheads="1"/>
              </p:cNvSpPr>
              <p:nvPr/>
            </p:nvSpPr>
            <p:spPr bwMode="auto">
              <a:xfrm>
                <a:off x="7325079" y="2604911"/>
                <a:ext cx="685800" cy="393313"/>
              </a:xfrm>
              <a:prstGeom prst="rect">
                <a:avLst/>
              </a:prstGeom>
              <a:noFill/>
              <a:ln w="9525">
                <a:noFill/>
                <a:miter lim="800000"/>
                <a:headEnd/>
                <a:tailEnd/>
              </a:ln>
            </p:spPr>
            <p:txBody>
              <a:bodyPr>
                <a:spAutoFit/>
              </a:bodyPr>
              <a:lstStyle/>
              <a:p>
                <a:r>
                  <a:rPr lang="en-US" sz="1956" i="1">
                    <a:latin typeface="Symbol" pitchFamily="18" charset="2"/>
                  </a:rPr>
                  <a:t>f</a:t>
                </a:r>
              </a:p>
            </p:txBody>
          </p:sp>
        </p:grpSp>
        <p:grpSp>
          <p:nvGrpSpPr>
            <p:cNvPr id="3" name="Group 2"/>
            <p:cNvGrpSpPr/>
            <p:nvPr/>
          </p:nvGrpSpPr>
          <p:grpSpPr>
            <a:xfrm>
              <a:off x="788812" y="1212145"/>
              <a:ext cx="6942667" cy="4603500"/>
              <a:chOff x="788812" y="1212145"/>
              <a:chExt cx="6942667" cy="4603500"/>
            </a:xfrm>
          </p:grpSpPr>
          <p:sp>
            <p:nvSpPr>
              <p:cNvPr id="62469" name="Line 8"/>
              <p:cNvSpPr>
                <a:spLocks noChangeShapeType="1"/>
              </p:cNvSpPr>
              <p:nvPr/>
            </p:nvSpPr>
            <p:spPr bwMode="auto">
              <a:xfrm>
                <a:off x="1502834" y="5452533"/>
                <a:ext cx="5736166" cy="1412"/>
              </a:xfrm>
              <a:prstGeom prst="line">
                <a:avLst/>
              </a:prstGeom>
              <a:noFill/>
              <a:ln w="22225">
                <a:solidFill>
                  <a:srgbClr val="000000"/>
                </a:solidFill>
                <a:round/>
                <a:headEnd/>
                <a:tailEnd type="triangle" w="med" len="lg"/>
              </a:ln>
            </p:spPr>
            <p:txBody>
              <a:bodyPr/>
              <a:lstStyle/>
              <a:p>
                <a:endParaRPr lang="en-US" sz="2133"/>
              </a:p>
            </p:txBody>
          </p:sp>
          <p:sp>
            <p:nvSpPr>
              <p:cNvPr id="62470" name="Line 9"/>
              <p:cNvSpPr>
                <a:spLocks noChangeShapeType="1"/>
              </p:cNvSpPr>
              <p:nvPr/>
            </p:nvSpPr>
            <p:spPr bwMode="auto">
              <a:xfrm>
                <a:off x="1502834" y="5452533"/>
                <a:ext cx="2822" cy="1412"/>
              </a:xfrm>
              <a:prstGeom prst="line">
                <a:avLst/>
              </a:prstGeom>
              <a:noFill/>
              <a:ln w="0">
                <a:solidFill>
                  <a:srgbClr val="000000"/>
                </a:solidFill>
                <a:round/>
                <a:headEnd/>
                <a:tailEnd/>
              </a:ln>
            </p:spPr>
            <p:txBody>
              <a:bodyPr/>
              <a:lstStyle/>
              <a:p>
                <a:endParaRPr lang="en-US" sz="2133"/>
              </a:p>
            </p:txBody>
          </p:sp>
          <p:sp>
            <p:nvSpPr>
              <p:cNvPr id="62471" name="Line 10"/>
              <p:cNvSpPr>
                <a:spLocks noChangeShapeType="1"/>
              </p:cNvSpPr>
              <p:nvPr/>
            </p:nvSpPr>
            <p:spPr bwMode="auto">
              <a:xfrm flipV="1">
                <a:off x="1502834" y="1778000"/>
                <a:ext cx="2822" cy="3674533"/>
              </a:xfrm>
              <a:prstGeom prst="line">
                <a:avLst/>
              </a:prstGeom>
              <a:noFill/>
              <a:ln w="22225">
                <a:solidFill>
                  <a:srgbClr val="000000"/>
                </a:solidFill>
                <a:round/>
                <a:headEnd/>
                <a:tailEnd type="triangle" w="med" len="lg"/>
              </a:ln>
            </p:spPr>
            <p:txBody>
              <a:bodyPr/>
              <a:lstStyle/>
              <a:p>
                <a:endParaRPr lang="en-US" sz="2133"/>
              </a:p>
            </p:txBody>
          </p:sp>
          <p:sp>
            <p:nvSpPr>
              <p:cNvPr id="62472" name="Freeform 12"/>
              <p:cNvSpPr>
                <a:spLocks/>
              </p:cNvSpPr>
              <p:nvPr/>
            </p:nvSpPr>
            <p:spPr bwMode="auto">
              <a:xfrm>
                <a:off x="3714045" y="2067278"/>
                <a:ext cx="1250244" cy="1772356"/>
              </a:xfrm>
              <a:custGeom>
                <a:avLst/>
                <a:gdLst>
                  <a:gd name="T0" fmla="*/ 0 w 702"/>
                  <a:gd name="T1" fmla="*/ 0 h 996"/>
                  <a:gd name="T2" fmla="*/ 2147483647 w 702"/>
                  <a:gd name="T3" fmla="*/ 2147483647 h 996"/>
                  <a:gd name="T4" fmla="*/ 2147483647 w 702"/>
                  <a:gd name="T5" fmla="*/ 2147483647 h 996"/>
                  <a:gd name="T6" fmla="*/ 2147483647 w 702"/>
                  <a:gd name="T7" fmla="*/ 2147483647 h 996"/>
                  <a:gd name="T8" fmla="*/ 2147483647 w 702"/>
                  <a:gd name="T9" fmla="*/ 2147483647 h 996"/>
                  <a:gd name="T10" fmla="*/ 2147483647 w 702"/>
                  <a:gd name="T11" fmla="*/ 2147483647 h 996"/>
                  <a:gd name="T12" fmla="*/ 2147483647 w 702"/>
                  <a:gd name="T13" fmla="*/ 2147483647 h 996"/>
                  <a:gd name="T14" fmla="*/ 2147483647 w 702"/>
                  <a:gd name="T15" fmla="*/ 2147483647 h 996"/>
                  <a:gd name="T16" fmla="*/ 2147483647 w 702"/>
                  <a:gd name="T17" fmla="*/ 2147483647 h 996"/>
                  <a:gd name="T18" fmla="*/ 2147483647 w 702"/>
                  <a:gd name="T19" fmla="*/ 2147483647 h 996"/>
                  <a:gd name="T20" fmla="*/ 2147483647 w 702"/>
                  <a:gd name="T21" fmla="*/ 2147483647 h 996"/>
                  <a:gd name="T22" fmla="*/ 2147483647 w 702"/>
                  <a:gd name="T23" fmla="*/ 2147483647 h 996"/>
                  <a:gd name="T24" fmla="*/ 2147483647 w 702"/>
                  <a:gd name="T25" fmla="*/ 2147483647 h 996"/>
                  <a:gd name="T26" fmla="*/ 2147483647 w 702"/>
                  <a:gd name="T27" fmla="*/ 2147483647 h 996"/>
                  <a:gd name="T28" fmla="*/ 2147483647 w 702"/>
                  <a:gd name="T29" fmla="*/ 2147483647 h 996"/>
                  <a:gd name="T30" fmla="*/ 2147483647 w 702"/>
                  <a:gd name="T31" fmla="*/ 2147483647 h 996"/>
                  <a:gd name="T32" fmla="*/ 2147483647 w 702"/>
                  <a:gd name="T33" fmla="*/ 2147483647 h 996"/>
                  <a:gd name="T34" fmla="*/ 2147483647 w 702"/>
                  <a:gd name="T35" fmla="*/ 2147483647 h 996"/>
                  <a:gd name="T36" fmla="*/ 2147483647 w 702"/>
                  <a:gd name="T37" fmla="*/ 2147483647 h 996"/>
                  <a:gd name="T38" fmla="*/ 2147483647 w 702"/>
                  <a:gd name="T39" fmla="*/ 2147483647 h 996"/>
                  <a:gd name="T40" fmla="*/ 2147483647 w 702"/>
                  <a:gd name="T41" fmla="*/ 2147483647 h 996"/>
                  <a:gd name="T42" fmla="*/ 2147483647 w 702"/>
                  <a:gd name="T43" fmla="*/ 2147483647 h 996"/>
                  <a:gd name="T44" fmla="*/ 2147483647 w 702"/>
                  <a:gd name="T45" fmla="*/ 2147483647 h 996"/>
                  <a:gd name="T46" fmla="*/ 2147483647 w 702"/>
                  <a:gd name="T47" fmla="*/ 2147483647 h 99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w 702"/>
                  <a:gd name="T73" fmla="*/ 0 h 996"/>
                  <a:gd name="T74" fmla="*/ 702 w 702"/>
                  <a:gd name="T75" fmla="*/ 996 h 996"/>
                </a:gdLst>
                <a:ahLst/>
                <a:cxnLst>
                  <a:cxn ang="T48">
                    <a:pos x="T0" y="T1"/>
                  </a:cxn>
                  <a:cxn ang="T49">
                    <a:pos x="T2" y="T3"/>
                  </a:cxn>
                  <a:cxn ang="T50">
                    <a:pos x="T4" y="T5"/>
                  </a:cxn>
                  <a:cxn ang="T51">
                    <a:pos x="T6" y="T7"/>
                  </a:cxn>
                  <a:cxn ang="T52">
                    <a:pos x="T8" y="T9"/>
                  </a:cxn>
                  <a:cxn ang="T53">
                    <a:pos x="T10" y="T11"/>
                  </a:cxn>
                  <a:cxn ang="T54">
                    <a:pos x="T12" y="T13"/>
                  </a:cxn>
                  <a:cxn ang="T55">
                    <a:pos x="T14" y="T15"/>
                  </a:cxn>
                  <a:cxn ang="T56">
                    <a:pos x="T16" y="T17"/>
                  </a:cxn>
                  <a:cxn ang="T57">
                    <a:pos x="T18" y="T19"/>
                  </a:cxn>
                  <a:cxn ang="T58">
                    <a:pos x="T20" y="T21"/>
                  </a:cxn>
                  <a:cxn ang="T59">
                    <a:pos x="T22" y="T23"/>
                  </a:cxn>
                  <a:cxn ang="T60">
                    <a:pos x="T24" y="T25"/>
                  </a:cxn>
                  <a:cxn ang="T61">
                    <a:pos x="T26" y="T27"/>
                  </a:cxn>
                  <a:cxn ang="T62">
                    <a:pos x="T28" y="T29"/>
                  </a:cxn>
                  <a:cxn ang="T63">
                    <a:pos x="T30" y="T31"/>
                  </a:cxn>
                  <a:cxn ang="T64">
                    <a:pos x="T32" y="T33"/>
                  </a:cxn>
                  <a:cxn ang="T65">
                    <a:pos x="T34" y="T35"/>
                  </a:cxn>
                  <a:cxn ang="T66">
                    <a:pos x="T36" y="T37"/>
                  </a:cxn>
                  <a:cxn ang="T67">
                    <a:pos x="T38" y="T39"/>
                  </a:cxn>
                  <a:cxn ang="T68">
                    <a:pos x="T40" y="T41"/>
                  </a:cxn>
                  <a:cxn ang="T69">
                    <a:pos x="T42" y="T43"/>
                  </a:cxn>
                  <a:cxn ang="T70">
                    <a:pos x="T44" y="T45"/>
                  </a:cxn>
                  <a:cxn ang="T71">
                    <a:pos x="T46" y="T47"/>
                  </a:cxn>
                </a:cxnLst>
                <a:rect l="T72" t="T73" r="T74" b="T75"/>
                <a:pathLst>
                  <a:path w="702" h="996">
                    <a:moveTo>
                      <a:pt x="0" y="0"/>
                    </a:moveTo>
                    <a:lnTo>
                      <a:pt x="24" y="48"/>
                    </a:lnTo>
                    <a:lnTo>
                      <a:pt x="42" y="96"/>
                    </a:lnTo>
                    <a:lnTo>
                      <a:pt x="66" y="150"/>
                    </a:lnTo>
                    <a:lnTo>
                      <a:pt x="90" y="198"/>
                    </a:lnTo>
                    <a:lnTo>
                      <a:pt x="114" y="246"/>
                    </a:lnTo>
                    <a:lnTo>
                      <a:pt x="138" y="288"/>
                    </a:lnTo>
                    <a:lnTo>
                      <a:pt x="162" y="336"/>
                    </a:lnTo>
                    <a:lnTo>
                      <a:pt x="192" y="384"/>
                    </a:lnTo>
                    <a:lnTo>
                      <a:pt x="216" y="426"/>
                    </a:lnTo>
                    <a:lnTo>
                      <a:pt x="246" y="474"/>
                    </a:lnTo>
                    <a:lnTo>
                      <a:pt x="276" y="516"/>
                    </a:lnTo>
                    <a:lnTo>
                      <a:pt x="306" y="564"/>
                    </a:lnTo>
                    <a:lnTo>
                      <a:pt x="336" y="606"/>
                    </a:lnTo>
                    <a:lnTo>
                      <a:pt x="372" y="648"/>
                    </a:lnTo>
                    <a:lnTo>
                      <a:pt x="402" y="690"/>
                    </a:lnTo>
                    <a:lnTo>
                      <a:pt x="438" y="726"/>
                    </a:lnTo>
                    <a:lnTo>
                      <a:pt x="474" y="768"/>
                    </a:lnTo>
                    <a:lnTo>
                      <a:pt x="510" y="810"/>
                    </a:lnTo>
                    <a:lnTo>
                      <a:pt x="546" y="846"/>
                    </a:lnTo>
                    <a:lnTo>
                      <a:pt x="582" y="888"/>
                    </a:lnTo>
                    <a:lnTo>
                      <a:pt x="624" y="924"/>
                    </a:lnTo>
                    <a:lnTo>
                      <a:pt x="660" y="960"/>
                    </a:lnTo>
                    <a:lnTo>
                      <a:pt x="702" y="996"/>
                    </a:lnTo>
                  </a:path>
                </a:pathLst>
              </a:custGeom>
              <a:noFill/>
              <a:ln w="25400">
                <a:solidFill>
                  <a:srgbClr val="000000"/>
                </a:solidFill>
                <a:prstDash val="dash"/>
                <a:round/>
                <a:headEnd/>
                <a:tailEnd/>
              </a:ln>
            </p:spPr>
            <p:txBody>
              <a:bodyPr/>
              <a:lstStyle/>
              <a:p>
                <a:endParaRPr lang="en-US" sz="2133"/>
              </a:p>
            </p:txBody>
          </p:sp>
          <p:sp>
            <p:nvSpPr>
              <p:cNvPr id="62473" name="Line 14"/>
              <p:cNvSpPr>
                <a:spLocks noChangeShapeType="1"/>
              </p:cNvSpPr>
              <p:nvPr/>
            </p:nvSpPr>
            <p:spPr bwMode="auto">
              <a:xfrm flipV="1">
                <a:off x="4964289" y="3839634"/>
                <a:ext cx="1412" cy="1612900"/>
              </a:xfrm>
              <a:prstGeom prst="line">
                <a:avLst/>
              </a:prstGeom>
              <a:noFill/>
              <a:ln w="19050">
                <a:solidFill>
                  <a:srgbClr val="000000"/>
                </a:solidFill>
                <a:prstDash val="dash"/>
                <a:round/>
                <a:headEnd/>
                <a:tailEnd/>
              </a:ln>
            </p:spPr>
            <p:txBody>
              <a:bodyPr/>
              <a:lstStyle/>
              <a:p>
                <a:endParaRPr lang="en-US" sz="2133"/>
              </a:p>
            </p:txBody>
          </p:sp>
          <p:sp>
            <p:nvSpPr>
              <p:cNvPr id="62474" name="Line 15"/>
              <p:cNvSpPr>
                <a:spLocks noChangeShapeType="1"/>
              </p:cNvSpPr>
              <p:nvPr/>
            </p:nvSpPr>
            <p:spPr bwMode="auto">
              <a:xfrm flipH="1">
                <a:off x="1502834" y="3839634"/>
                <a:ext cx="3461455" cy="1411"/>
              </a:xfrm>
              <a:prstGeom prst="line">
                <a:avLst/>
              </a:prstGeom>
              <a:noFill/>
              <a:ln w="19050">
                <a:solidFill>
                  <a:srgbClr val="000000"/>
                </a:solidFill>
                <a:prstDash val="dash"/>
                <a:round/>
                <a:headEnd/>
                <a:tailEnd/>
              </a:ln>
            </p:spPr>
            <p:txBody>
              <a:bodyPr/>
              <a:lstStyle/>
              <a:p>
                <a:endParaRPr lang="en-US" sz="2133"/>
              </a:p>
            </p:txBody>
          </p:sp>
          <p:sp>
            <p:nvSpPr>
              <p:cNvPr id="62475" name="Line 16"/>
              <p:cNvSpPr>
                <a:spLocks noChangeShapeType="1"/>
              </p:cNvSpPr>
              <p:nvPr/>
            </p:nvSpPr>
            <p:spPr bwMode="auto">
              <a:xfrm flipV="1">
                <a:off x="2453923" y="1917701"/>
                <a:ext cx="1411" cy="3534833"/>
              </a:xfrm>
              <a:prstGeom prst="line">
                <a:avLst/>
              </a:prstGeom>
              <a:noFill/>
              <a:ln w="19050">
                <a:solidFill>
                  <a:srgbClr val="000000"/>
                </a:solidFill>
                <a:prstDash val="dash"/>
                <a:round/>
                <a:headEnd/>
                <a:tailEnd/>
              </a:ln>
            </p:spPr>
            <p:txBody>
              <a:bodyPr/>
              <a:lstStyle/>
              <a:p>
                <a:endParaRPr lang="en-US" sz="2133"/>
              </a:p>
            </p:txBody>
          </p:sp>
          <p:sp>
            <p:nvSpPr>
              <p:cNvPr id="62476" name="Line 17"/>
              <p:cNvSpPr>
                <a:spLocks noChangeShapeType="1"/>
              </p:cNvSpPr>
              <p:nvPr/>
            </p:nvSpPr>
            <p:spPr bwMode="auto">
              <a:xfrm>
                <a:off x="1502834" y="3028244"/>
                <a:ext cx="2211211" cy="1412"/>
              </a:xfrm>
              <a:prstGeom prst="line">
                <a:avLst/>
              </a:prstGeom>
              <a:noFill/>
              <a:ln w="19050">
                <a:solidFill>
                  <a:srgbClr val="000000"/>
                </a:solidFill>
                <a:prstDash val="dash"/>
                <a:round/>
                <a:headEnd/>
                <a:tailEnd/>
              </a:ln>
            </p:spPr>
            <p:txBody>
              <a:bodyPr/>
              <a:lstStyle/>
              <a:p>
                <a:endParaRPr lang="en-US" sz="2133"/>
              </a:p>
            </p:txBody>
          </p:sp>
          <p:sp>
            <p:nvSpPr>
              <p:cNvPr id="62477" name="Line 18"/>
              <p:cNvSpPr>
                <a:spLocks noChangeShapeType="1"/>
              </p:cNvSpPr>
              <p:nvPr/>
            </p:nvSpPr>
            <p:spPr bwMode="auto">
              <a:xfrm>
                <a:off x="1502834" y="2654301"/>
                <a:ext cx="951089" cy="1411"/>
              </a:xfrm>
              <a:prstGeom prst="line">
                <a:avLst/>
              </a:prstGeom>
              <a:noFill/>
              <a:ln w="19050">
                <a:solidFill>
                  <a:srgbClr val="000000"/>
                </a:solidFill>
                <a:prstDash val="dash"/>
                <a:round/>
                <a:headEnd/>
                <a:tailEnd/>
              </a:ln>
            </p:spPr>
            <p:txBody>
              <a:bodyPr/>
              <a:lstStyle/>
              <a:p>
                <a:endParaRPr lang="en-US" sz="2133"/>
              </a:p>
            </p:txBody>
          </p:sp>
          <p:grpSp>
            <p:nvGrpSpPr>
              <p:cNvPr id="62478" name="Group 40"/>
              <p:cNvGrpSpPr>
                <a:grpSpLocks/>
              </p:cNvGrpSpPr>
              <p:nvPr/>
            </p:nvGrpSpPr>
            <p:grpSpPr bwMode="auto">
              <a:xfrm>
                <a:off x="1941689" y="2098323"/>
                <a:ext cx="5157612" cy="2767188"/>
                <a:chOff x="2515094" y="1932572"/>
                <a:chExt cx="5802980" cy="3111742"/>
              </a:xfrm>
            </p:grpSpPr>
            <p:sp>
              <p:nvSpPr>
                <p:cNvPr id="62515" name="Freeform 11"/>
                <p:cNvSpPr>
                  <a:spLocks/>
                </p:cNvSpPr>
                <p:nvPr/>
              </p:nvSpPr>
              <p:spPr bwMode="auto">
                <a:xfrm>
                  <a:off x="3091788" y="2557323"/>
                  <a:ext cx="2823396" cy="1333604"/>
                </a:xfrm>
                <a:custGeom>
                  <a:avLst/>
                  <a:gdLst>
                    <a:gd name="T0" fmla="*/ 2147483647 w 1410"/>
                    <a:gd name="T1" fmla="*/ 2147483647 h 666"/>
                    <a:gd name="T2" fmla="*/ 2147483647 w 1410"/>
                    <a:gd name="T3" fmla="*/ 2147483647 h 666"/>
                    <a:gd name="T4" fmla="*/ 2147483647 w 1410"/>
                    <a:gd name="T5" fmla="*/ 2147483647 h 666"/>
                    <a:gd name="T6" fmla="*/ 2147483647 w 1410"/>
                    <a:gd name="T7" fmla="*/ 2147483647 h 666"/>
                    <a:gd name="T8" fmla="*/ 2147483647 w 1410"/>
                    <a:gd name="T9" fmla="*/ 2147483647 h 666"/>
                    <a:gd name="T10" fmla="*/ 2147483647 w 1410"/>
                    <a:gd name="T11" fmla="*/ 2147483647 h 666"/>
                    <a:gd name="T12" fmla="*/ 2147483647 w 1410"/>
                    <a:gd name="T13" fmla="*/ 2147483647 h 666"/>
                    <a:gd name="T14" fmla="*/ 2147483647 w 1410"/>
                    <a:gd name="T15" fmla="*/ 2147483647 h 666"/>
                    <a:gd name="T16" fmla="*/ 2147483647 w 1410"/>
                    <a:gd name="T17" fmla="*/ 2147483647 h 666"/>
                    <a:gd name="T18" fmla="*/ 2147483647 w 1410"/>
                    <a:gd name="T19" fmla="*/ 2147483647 h 666"/>
                    <a:gd name="T20" fmla="*/ 2147483647 w 1410"/>
                    <a:gd name="T21" fmla="*/ 2147483647 h 666"/>
                    <a:gd name="T22" fmla="*/ 2147483647 w 1410"/>
                    <a:gd name="T23" fmla="*/ 2147483647 h 666"/>
                    <a:gd name="T24" fmla="*/ 2147483647 w 1410"/>
                    <a:gd name="T25" fmla="*/ 2147483647 h 666"/>
                    <a:gd name="T26" fmla="*/ 2147483647 w 1410"/>
                    <a:gd name="T27" fmla="*/ 2147483647 h 666"/>
                    <a:gd name="T28" fmla="*/ 2147483647 w 1410"/>
                    <a:gd name="T29" fmla="*/ 2147483647 h 666"/>
                    <a:gd name="T30" fmla="*/ 2147483647 w 1410"/>
                    <a:gd name="T31" fmla="*/ 2147483647 h 666"/>
                    <a:gd name="T32" fmla="*/ 2147483647 w 1410"/>
                    <a:gd name="T33" fmla="*/ 2147483647 h 666"/>
                    <a:gd name="T34" fmla="*/ 2147483647 w 1410"/>
                    <a:gd name="T35" fmla="*/ 2147483647 h 666"/>
                    <a:gd name="T36" fmla="*/ 2147483647 w 1410"/>
                    <a:gd name="T37" fmla="*/ 2147483647 h 666"/>
                    <a:gd name="T38" fmla="*/ 2147483647 w 1410"/>
                    <a:gd name="T39" fmla="*/ 2147483647 h 666"/>
                    <a:gd name="T40" fmla="*/ 2147483647 w 1410"/>
                    <a:gd name="T41" fmla="*/ 2147483647 h 666"/>
                    <a:gd name="T42" fmla="*/ 2147483647 w 1410"/>
                    <a:gd name="T43" fmla="*/ 2147483647 h 666"/>
                    <a:gd name="T44" fmla="*/ 2147483647 w 1410"/>
                    <a:gd name="T45" fmla="*/ 2147483647 h 666"/>
                    <a:gd name="T46" fmla="*/ 2147483647 w 1410"/>
                    <a:gd name="T47" fmla="*/ 2147483647 h 666"/>
                    <a:gd name="T48" fmla="*/ 2147483647 w 1410"/>
                    <a:gd name="T49" fmla="*/ 2147483647 h 666"/>
                    <a:gd name="T50" fmla="*/ 2147483647 w 1410"/>
                    <a:gd name="T51" fmla="*/ 2147483647 h 666"/>
                    <a:gd name="T52" fmla="*/ 2147483647 w 1410"/>
                    <a:gd name="T53" fmla="*/ 2147483647 h 666"/>
                    <a:gd name="T54" fmla="*/ 2147483647 w 1410"/>
                    <a:gd name="T55" fmla="*/ 2147483647 h 666"/>
                    <a:gd name="T56" fmla="*/ 2147483647 w 1410"/>
                    <a:gd name="T57" fmla="*/ 2147483647 h 666"/>
                    <a:gd name="T58" fmla="*/ 0 w 1410"/>
                    <a:gd name="T59" fmla="*/ 0 h 66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w 1410"/>
                    <a:gd name="T91" fmla="*/ 0 h 666"/>
                    <a:gd name="T92" fmla="*/ 1410 w 1410"/>
                    <a:gd name="T93" fmla="*/ 666 h 666"/>
                  </a:gdLst>
                  <a:ahLst/>
                  <a:cxnLst>
                    <a:cxn ang="T60">
                      <a:pos x="T0" y="T1"/>
                    </a:cxn>
                    <a:cxn ang="T61">
                      <a:pos x="T2" y="T3"/>
                    </a:cxn>
                    <a:cxn ang="T62">
                      <a:pos x="T4" y="T5"/>
                    </a:cxn>
                    <a:cxn ang="T63">
                      <a:pos x="T6" y="T7"/>
                    </a:cxn>
                    <a:cxn ang="T64">
                      <a:pos x="T8" y="T9"/>
                    </a:cxn>
                    <a:cxn ang="T65">
                      <a:pos x="T10" y="T11"/>
                    </a:cxn>
                    <a:cxn ang="T66">
                      <a:pos x="T12" y="T13"/>
                    </a:cxn>
                    <a:cxn ang="T67">
                      <a:pos x="T14" y="T15"/>
                    </a:cxn>
                    <a:cxn ang="T68">
                      <a:pos x="T16" y="T17"/>
                    </a:cxn>
                    <a:cxn ang="T69">
                      <a:pos x="T18" y="T19"/>
                    </a:cxn>
                    <a:cxn ang="T70">
                      <a:pos x="T20" y="T21"/>
                    </a:cxn>
                    <a:cxn ang="T71">
                      <a:pos x="T22" y="T23"/>
                    </a:cxn>
                    <a:cxn ang="T72">
                      <a:pos x="T24" y="T25"/>
                    </a:cxn>
                    <a:cxn ang="T73">
                      <a:pos x="T26" y="T27"/>
                    </a:cxn>
                    <a:cxn ang="T74">
                      <a:pos x="T28" y="T29"/>
                    </a:cxn>
                    <a:cxn ang="T75">
                      <a:pos x="T30" y="T31"/>
                    </a:cxn>
                    <a:cxn ang="T76">
                      <a:pos x="T32" y="T33"/>
                    </a:cxn>
                    <a:cxn ang="T77">
                      <a:pos x="T34" y="T35"/>
                    </a:cxn>
                    <a:cxn ang="T78">
                      <a:pos x="T36" y="T37"/>
                    </a:cxn>
                    <a:cxn ang="T79">
                      <a:pos x="T38" y="T39"/>
                    </a:cxn>
                    <a:cxn ang="T80">
                      <a:pos x="T40" y="T41"/>
                    </a:cxn>
                    <a:cxn ang="T81">
                      <a:pos x="T42" y="T43"/>
                    </a:cxn>
                    <a:cxn ang="T82">
                      <a:pos x="T44" y="T45"/>
                    </a:cxn>
                    <a:cxn ang="T83">
                      <a:pos x="T46" y="T47"/>
                    </a:cxn>
                    <a:cxn ang="T84">
                      <a:pos x="T48" y="T49"/>
                    </a:cxn>
                    <a:cxn ang="T85">
                      <a:pos x="T50" y="T51"/>
                    </a:cxn>
                    <a:cxn ang="T86">
                      <a:pos x="T52" y="T53"/>
                    </a:cxn>
                    <a:cxn ang="T87">
                      <a:pos x="T54" y="T55"/>
                    </a:cxn>
                    <a:cxn ang="T88">
                      <a:pos x="T56" y="T57"/>
                    </a:cxn>
                    <a:cxn ang="T89">
                      <a:pos x="T58" y="T59"/>
                    </a:cxn>
                  </a:cxnLst>
                  <a:rect l="T90" t="T91" r="T92" b="T93"/>
                  <a:pathLst>
                    <a:path w="1410" h="666">
                      <a:moveTo>
                        <a:pt x="1410" y="666"/>
                      </a:moveTo>
                      <a:lnTo>
                        <a:pt x="1368" y="630"/>
                      </a:lnTo>
                      <a:lnTo>
                        <a:pt x="1326" y="594"/>
                      </a:lnTo>
                      <a:lnTo>
                        <a:pt x="1284" y="558"/>
                      </a:lnTo>
                      <a:lnTo>
                        <a:pt x="1242" y="528"/>
                      </a:lnTo>
                      <a:lnTo>
                        <a:pt x="1200" y="492"/>
                      </a:lnTo>
                      <a:lnTo>
                        <a:pt x="1152" y="462"/>
                      </a:lnTo>
                      <a:lnTo>
                        <a:pt x="1110" y="432"/>
                      </a:lnTo>
                      <a:lnTo>
                        <a:pt x="1062" y="402"/>
                      </a:lnTo>
                      <a:lnTo>
                        <a:pt x="1014" y="372"/>
                      </a:lnTo>
                      <a:lnTo>
                        <a:pt x="972" y="342"/>
                      </a:lnTo>
                      <a:lnTo>
                        <a:pt x="924" y="318"/>
                      </a:lnTo>
                      <a:lnTo>
                        <a:pt x="876" y="294"/>
                      </a:lnTo>
                      <a:lnTo>
                        <a:pt x="828" y="264"/>
                      </a:lnTo>
                      <a:lnTo>
                        <a:pt x="780" y="240"/>
                      </a:lnTo>
                      <a:lnTo>
                        <a:pt x="726" y="222"/>
                      </a:lnTo>
                      <a:lnTo>
                        <a:pt x="678" y="198"/>
                      </a:lnTo>
                      <a:lnTo>
                        <a:pt x="630" y="174"/>
                      </a:lnTo>
                      <a:lnTo>
                        <a:pt x="576" y="156"/>
                      </a:lnTo>
                      <a:lnTo>
                        <a:pt x="528" y="138"/>
                      </a:lnTo>
                      <a:lnTo>
                        <a:pt x="474" y="120"/>
                      </a:lnTo>
                      <a:lnTo>
                        <a:pt x="426" y="102"/>
                      </a:lnTo>
                      <a:lnTo>
                        <a:pt x="372" y="84"/>
                      </a:lnTo>
                      <a:lnTo>
                        <a:pt x="318" y="72"/>
                      </a:lnTo>
                      <a:lnTo>
                        <a:pt x="270" y="54"/>
                      </a:lnTo>
                      <a:lnTo>
                        <a:pt x="216" y="42"/>
                      </a:lnTo>
                      <a:lnTo>
                        <a:pt x="162" y="30"/>
                      </a:lnTo>
                      <a:lnTo>
                        <a:pt x="108" y="18"/>
                      </a:lnTo>
                      <a:lnTo>
                        <a:pt x="54" y="12"/>
                      </a:lnTo>
                      <a:lnTo>
                        <a:pt x="0" y="0"/>
                      </a:lnTo>
                    </a:path>
                  </a:pathLst>
                </a:custGeom>
                <a:noFill/>
                <a:ln w="25400">
                  <a:solidFill>
                    <a:srgbClr val="00B050"/>
                  </a:solidFill>
                  <a:round/>
                  <a:headEnd/>
                  <a:tailEnd/>
                </a:ln>
              </p:spPr>
              <p:txBody>
                <a:bodyPr/>
                <a:lstStyle/>
                <a:p>
                  <a:endParaRPr lang="en-US" sz="2133"/>
                </a:p>
              </p:txBody>
            </p:sp>
            <p:sp>
              <p:nvSpPr>
                <p:cNvPr id="62516" name="Freeform 13"/>
                <p:cNvSpPr>
                  <a:spLocks/>
                </p:cNvSpPr>
                <p:nvPr/>
              </p:nvSpPr>
              <p:spPr bwMode="auto">
                <a:xfrm>
                  <a:off x="5915184" y="3890927"/>
                  <a:ext cx="2402890" cy="1153387"/>
                </a:xfrm>
                <a:custGeom>
                  <a:avLst/>
                  <a:gdLst>
                    <a:gd name="T0" fmla="*/ 0 w 1200"/>
                    <a:gd name="T1" fmla="*/ 0 h 576"/>
                    <a:gd name="T2" fmla="*/ 2147483647 w 1200"/>
                    <a:gd name="T3" fmla="*/ 2147483647 h 576"/>
                    <a:gd name="T4" fmla="*/ 2147483647 w 1200"/>
                    <a:gd name="T5" fmla="*/ 2147483647 h 576"/>
                    <a:gd name="T6" fmla="*/ 2147483647 w 1200"/>
                    <a:gd name="T7" fmla="*/ 2147483647 h 576"/>
                    <a:gd name="T8" fmla="*/ 2147483647 w 1200"/>
                    <a:gd name="T9" fmla="*/ 2147483647 h 576"/>
                    <a:gd name="T10" fmla="*/ 2147483647 w 1200"/>
                    <a:gd name="T11" fmla="*/ 2147483647 h 576"/>
                    <a:gd name="T12" fmla="*/ 2147483647 w 1200"/>
                    <a:gd name="T13" fmla="*/ 2147483647 h 576"/>
                    <a:gd name="T14" fmla="*/ 2147483647 w 1200"/>
                    <a:gd name="T15" fmla="*/ 2147483647 h 576"/>
                    <a:gd name="T16" fmla="*/ 2147483647 w 1200"/>
                    <a:gd name="T17" fmla="*/ 2147483647 h 576"/>
                    <a:gd name="T18" fmla="*/ 2147483647 w 1200"/>
                    <a:gd name="T19" fmla="*/ 2147483647 h 576"/>
                    <a:gd name="T20" fmla="*/ 2147483647 w 1200"/>
                    <a:gd name="T21" fmla="*/ 2147483647 h 576"/>
                    <a:gd name="T22" fmla="*/ 2147483647 w 1200"/>
                    <a:gd name="T23" fmla="*/ 2147483647 h 576"/>
                    <a:gd name="T24" fmla="*/ 2147483647 w 1200"/>
                    <a:gd name="T25" fmla="*/ 2147483647 h 576"/>
                    <a:gd name="T26" fmla="*/ 2147483647 w 1200"/>
                    <a:gd name="T27" fmla="*/ 2147483647 h 576"/>
                    <a:gd name="T28" fmla="*/ 2147483647 w 1200"/>
                    <a:gd name="T29" fmla="*/ 2147483647 h 576"/>
                    <a:gd name="T30" fmla="*/ 2147483647 w 1200"/>
                    <a:gd name="T31" fmla="*/ 2147483647 h 576"/>
                    <a:gd name="T32" fmla="*/ 2147483647 w 1200"/>
                    <a:gd name="T33" fmla="*/ 2147483647 h 576"/>
                    <a:gd name="T34" fmla="*/ 2147483647 w 1200"/>
                    <a:gd name="T35" fmla="*/ 2147483647 h 576"/>
                    <a:gd name="T36" fmla="*/ 2147483647 w 1200"/>
                    <a:gd name="T37" fmla="*/ 2147483647 h 576"/>
                    <a:gd name="T38" fmla="*/ 2147483647 w 1200"/>
                    <a:gd name="T39" fmla="*/ 2147483647 h 576"/>
                    <a:gd name="T40" fmla="*/ 2147483647 w 1200"/>
                    <a:gd name="T41" fmla="*/ 2147483647 h 576"/>
                    <a:gd name="T42" fmla="*/ 2147483647 w 1200"/>
                    <a:gd name="T43" fmla="*/ 2147483647 h 576"/>
                    <a:gd name="T44" fmla="*/ 2147483647 w 1200"/>
                    <a:gd name="T45" fmla="*/ 2147483647 h 576"/>
                    <a:gd name="T46" fmla="*/ 2147483647 w 1200"/>
                    <a:gd name="T47" fmla="*/ 2147483647 h 576"/>
                    <a:gd name="T48" fmla="*/ 2147483647 w 1200"/>
                    <a:gd name="T49" fmla="*/ 2147483647 h 576"/>
                    <a:gd name="T50" fmla="*/ 2147483647 w 1200"/>
                    <a:gd name="T51" fmla="*/ 2147483647 h 57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w 1200"/>
                    <a:gd name="T79" fmla="*/ 0 h 576"/>
                    <a:gd name="T80" fmla="*/ 1200 w 1200"/>
                    <a:gd name="T81" fmla="*/ 576 h 576"/>
                  </a:gdLst>
                  <a:ahLst/>
                  <a:cxnLst>
                    <a:cxn ang="T52">
                      <a:pos x="T0" y="T1"/>
                    </a:cxn>
                    <a:cxn ang="T53">
                      <a:pos x="T2" y="T3"/>
                    </a:cxn>
                    <a:cxn ang="T54">
                      <a:pos x="T4" y="T5"/>
                    </a:cxn>
                    <a:cxn ang="T55">
                      <a:pos x="T6" y="T7"/>
                    </a:cxn>
                    <a:cxn ang="T56">
                      <a:pos x="T8" y="T9"/>
                    </a:cxn>
                    <a:cxn ang="T57">
                      <a:pos x="T10" y="T11"/>
                    </a:cxn>
                    <a:cxn ang="T58">
                      <a:pos x="T12" y="T13"/>
                    </a:cxn>
                    <a:cxn ang="T59">
                      <a:pos x="T14" y="T15"/>
                    </a:cxn>
                    <a:cxn ang="T60">
                      <a:pos x="T16" y="T17"/>
                    </a:cxn>
                    <a:cxn ang="T61">
                      <a:pos x="T18" y="T19"/>
                    </a:cxn>
                    <a:cxn ang="T62">
                      <a:pos x="T20" y="T21"/>
                    </a:cxn>
                    <a:cxn ang="T63">
                      <a:pos x="T22" y="T23"/>
                    </a:cxn>
                    <a:cxn ang="T64">
                      <a:pos x="T24" y="T25"/>
                    </a:cxn>
                    <a:cxn ang="T65">
                      <a:pos x="T26" y="T27"/>
                    </a:cxn>
                    <a:cxn ang="T66">
                      <a:pos x="T28" y="T29"/>
                    </a:cxn>
                    <a:cxn ang="T67">
                      <a:pos x="T30" y="T31"/>
                    </a:cxn>
                    <a:cxn ang="T68">
                      <a:pos x="T32" y="T33"/>
                    </a:cxn>
                    <a:cxn ang="T69">
                      <a:pos x="T34" y="T35"/>
                    </a:cxn>
                    <a:cxn ang="T70">
                      <a:pos x="T36" y="T37"/>
                    </a:cxn>
                    <a:cxn ang="T71">
                      <a:pos x="T38" y="T39"/>
                    </a:cxn>
                    <a:cxn ang="T72">
                      <a:pos x="T40" y="T41"/>
                    </a:cxn>
                    <a:cxn ang="T73">
                      <a:pos x="T42" y="T43"/>
                    </a:cxn>
                    <a:cxn ang="T74">
                      <a:pos x="T44" y="T45"/>
                    </a:cxn>
                    <a:cxn ang="T75">
                      <a:pos x="T46" y="T47"/>
                    </a:cxn>
                    <a:cxn ang="T76">
                      <a:pos x="T48" y="T49"/>
                    </a:cxn>
                    <a:cxn ang="T77">
                      <a:pos x="T50" y="T51"/>
                    </a:cxn>
                  </a:cxnLst>
                  <a:rect l="T78" t="T79" r="T80" b="T81"/>
                  <a:pathLst>
                    <a:path w="1200" h="576">
                      <a:moveTo>
                        <a:pt x="0" y="0"/>
                      </a:moveTo>
                      <a:lnTo>
                        <a:pt x="42" y="30"/>
                      </a:lnTo>
                      <a:lnTo>
                        <a:pt x="84" y="66"/>
                      </a:lnTo>
                      <a:lnTo>
                        <a:pt x="126" y="102"/>
                      </a:lnTo>
                      <a:lnTo>
                        <a:pt x="168" y="132"/>
                      </a:lnTo>
                      <a:lnTo>
                        <a:pt x="210" y="162"/>
                      </a:lnTo>
                      <a:lnTo>
                        <a:pt x="258" y="192"/>
                      </a:lnTo>
                      <a:lnTo>
                        <a:pt x="300" y="222"/>
                      </a:lnTo>
                      <a:lnTo>
                        <a:pt x="348" y="252"/>
                      </a:lnTo>
                      <a:lnTo>
                        <a:pt x="390" y="282"/>
                      </a:lnTo>
                      <a:lnTo>
                        <a:pt x="438" y="306"/>
                      </a:lnTo>
                      <a:lnTo>
                        <a:pt x="486" y="330"/>
                      </a:lnTo>
                      <a:lnTo>
                        <a:pt x="534" y="354"/>
                      </a:lnTo>
                      <a:lnTo>
                        <a:pt x="582" y="378"/>
                      </a:lnTo>
                      <a:lnTo>
                        <a:pt x="636" y="402"/>
                      </a:lnTo>
                      <a:lnTo>
                        <a:pt x="684" y="426"/>
                      </a:lnTo>
                      <a:lnTo>
                        <a:pt x="732" y="444"/>
                      </a:lnTo>
                      <a:lnTo>
                        <a:pt x="780" y="462"/>
                      </a:lnTo>
                      <a:lnTo>
                        <a:pt x="834" y="480"/>
                      </a:lnTo>
                      <a:lnTo>
                        <a:pt x="882" y="498"/>
                      </a:lnTo>
                      <a:lnTo>
                        <a:pt x="936" y="516"/>
                      </a:lnTo>
                      <a:lnTo>
                        <a:pt x="990" y="528"/>
                      </a:lnTo>
                      <a:lnTo>
                        <a:pt x="1038" y="540"/>
                      </a:lnTo>
                      <a:lnTo>
                        <a:pt x="1092" y="552"/>
                      </a:lnTo>
                      <a:lnTo>
                        <a:pt x="1146" y="564"/>
                      </a:lnTo>
                      <a:lnTo>
                        <a:pt x="1200" y="576"/>
                      </a:lnTo>
                    </a:path>
                  </a:pathLst>
                </a:custGeom>
                <a:noFill/>
                <a:ln w="25400">
                  <a:solidFill>
                    <a:schemeClr val="tx1"/>
                  </a:solidFill>
                  <a:round/>
                  <a:headEnd/>
                  <a:tailEnd/>
                </a:ln>
              </p:spPr>
              <p:txBody>
                <a:bodyPr/>
                <a:lstStyle/>
                <a:p>
                  <a:endParaRPr lang="en-US" sz="2133"/>
                </a:p>
              </p:txBody>
            </p:sp>
            <p:sp>
              <p:nvSpPr>
                <p:cNvPr id="62517" name="Freeform 19"/>
                <p:cNvSpPr>
                  <a:spLocks/>
                </p:cNvSpPr>
                <p:nvPr/>
              </p:nvSpPr>
              <p:spPr bwMode="auto">
                <a:xfrm>
                  <a:off x="2515094" y="1932572"/>
                  <a:ext cx="576694" cy="624751"/>
                </a:xfrm>
                <a:custGeom>
                  <a:avLst/>
                  <a:gdLst>
                    <a:gd name="T0" fmla="*/ 0 w 288"/>
                    <a:gd name="T1" fmla="*/ 0 h 312"/>
                    <a:gd name="T2" fmla="*/ 2147483647 w 288"/>
                    <a:gd name="T3" fmla="*/ 2147483647 h 312"/>
                    <a:gd name="T4" fmla="*/ 2147483647 w 288"/>
                    <a:gd name="T5" fmla="*/ 2147483647 h 312"/>
                    <a:gd name="T6" fmla="*/ 2147483647 w 288"/>
                    <a:gd name="T7" fmla="*/ 2147483647 h 312"/>
                    <a:gd name="T8" fmla="*/ 2147483647 w 288"/>
                    <a:gd name="T9" fmla="*/ 2147483647 h 312"/>
                    <a:gd name="T10" fmla="*/ 2147483647 w 288"/>
                    <a:gd name="T11" fmla="*/ 2147483647 h 312"/>
                    <a:gd name="T12" fmla="*/ 2147483647 w 288"/>
                    <a:gd name="T13" fmla="*/ 2147483647 h 312"/>
                    <a:gd name="T14" fmla="*/ 2147483647 w 288"/>
                    <a:gd name="T15" fmla="*/ 2147483647 h 312"/>
                    <a:gd name="T16" fmla="*/ 2147483647 w 288"/>
                    <a:gd name="T17" fmla="*/ 2147483647 h 312"/>
                    <a:gd name="T18" fmla="*/ 2147483647 w 288"/>
                    <a:gd name="T19" fmla="*/ 2147483647 h 312"/>
                    <a:gd name="T20" fmla="*/ 2147483647 w 288"/>
                    <a:gd name="T21" fmla="*/ 2147483647 h 312"/>
                    <a:gd name="T22" fmla="*/ 2147483647 w 288"/>
                    <a:gd name="T23" fmla="*/ 2147483647 h 312"/>
                    <a:gd name="T24" fmla="*/ 2147483647 w 288"/>
                    <a:gd name="T25" fmla="*/ 2147483647 h 312"/>
                    <a:gd name="T26" fmla="*/ 2147483647 w 288"/>
                    <a:gd name="T27" fmla="*/ 2147483647 h 312"/>
                    <a:gd name="T28" fmla="*/ 2147483647 w 288"/>
                    <a:gd name="T29" fmla="*/ 2147483647 h 312"/>
                    <a:gd name="T30" fmla="*/ 2147483647 w 288"/>
                    <a:gd name="T31" fmla="*/ 2147483647 h 312"/>
                    <a:gd name="T32" fmla="*/ 2147483647 w 288"/>
                    <a:gd name="T33" fmla="*/ 2147483647 h 312"/>
                    <a:gd name="T34" fmla="*/ 2147483647 w 288"/>
                    <a:gd name="T35" fmla="*/ 2147483647 h 312"/>
                    <a:gd name="T36" fmla="*/ 2147483647 w 288"/>
                    <a:gd name="T37" fmla="*/ 2147483647 h 312"/>
                    <a:gd name="T38" fmla="*/ 2147483647 w 288"/>
                    <a:gd name="T39" fmla="*/ 2147483647 h 312"/>
                    <a:gd name="T40" fmla="*/ 2147483647 w 288"/>
                    <a:gd name="T41" fmla="*/ 2147483647 h 312"/>
                    <a:gd name="T42" fmla="*/ 2147483647 w 288"/>
                    <a:gd name="T43" fmla="*/ 2147483647 h 312"/>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w 288"/>
                    <a:gd name="T67" fmla="*/ 0 h 312"/>
                    <a:gd name="T68" fmla="*/ 288 w 288"/>
                    <a:gd name="T69" fmla="*/ 312 h 312"/>
                  </a:gdLst>
                  <a:ahLst/>
                  <a:cxnLst>
                    <a:cxn ang="T44">
                      <a:pos x="T0" y="T1"/>
                    </a:cxn>
                    <a:cxn ang="T45">
                      <a:pos x="T2" y="T3"/>
                    </a:cxn>
                    <a:cxn ang="T46">
                      <a:pos x="T4" y="T5"/>
                    </a:cxn>
                    <a:cxn ang="T47">
                      <a:pos x="T6" y="T7"/>
                    </a:cxn>
                    <a:cxn ang="T48">
                      <a:pos x="T8" y="T9"/>
                    </a:cxn>
                    <a:cxn ang="T49">
                      <a:pos x="T10" y="T11"/>
                    </a:cxn>
                    <a:cxn ang="T50">
                      <a:pos x="T12" y="T13"/>
                    </a:cxn>
                    <a:cxn ang="T51">
                      <a:pos x="T14" y="T15"/>
                    </a:cxn>
                    <a:cxn ang="T52">
                      <a:pos x="T16" y="T17"/>
                    </a:cxn>
                    <a:cxn ang="T53">
                      <a:pos x="T18" y="T19"/>
                    </a:cxn>
                    <a:cxn ang="T54">
                      <a:pos x="T20" y="T21"/>
                    </a:cxn>
                    <a:cxn ang="T55">
                      <a:pos x="T22" y="T23"/>
                    </a:cxn>
                    <a:cxn ang="T56">
                      <a:pos x="T24" y="T25"/>
                    </a:cxn>
                    <a:cxn ang="T57">
                      <a:pos x="T26" y="T27"/>
                    </a:cxn>
                    <a:cxn ang="T58">
                      <a:pos x="T28" y="T29"/>
                    </a:cxn>
                    <a:cxn ang="T59">
                      <a:pos x="T30" y="T31"/>
                    </a:cxn>
                    <a:cxn ang="T60">
                      <a:pos x="T32" y="T33"/>
                    </a:cxn>
                    <a:cxn ang="T61">
                      <a:pos x="T34" y="T35"/>
                    </a:cxn>
                    <a:cxn ang="T62">
                      <a:pos x="T36" y="T37"/>
                    </a:cxn>
                    <a:cxn ang="T63">
                      <a:pos x="T38" y="T39"/>
                    </a:cxn>
                    <a:cxn ang="T64">
                      <a:pos x="T40" y="T41"/>
                    </a:cxn>
                    <a:cxn ang="T65">
                      <a:pos x="T42" y="T43"/>
                    </a:cxn>
                  </a:cxnLst>
                  <a:rect l="T66" t="T67" r="T68" b="T69"/>
                  <a:pathLst>
                    <a:path w="288" h="312">
                      <a:moveTo>
                        <a:pt x="0" y="0"/>
                      </a:moveTo>
                      <a:lnTo>
                        <a:pt x="6" y="18"/>
                      </a:lnTo>
                      <a:lnTo>
                        <a:pt x="12" y="42"/>
                      </a:lnTo>
                      <a:lnTo>
                        <a:pt x="18" y="60"/>
                      </a:lnTo>
                      <a:lnTo>
                        <a:pt x="24" y="78"/>
                      </a:lnTo>
                      <a:lnTo>
                        <a:pt x="36" y="102"/>
                      </a:lnTo>
                      <a:lnTo>
                        <a:pt x="48" y="120"/>
                      </a:lnTo>
                      <a:lnTo>
                        <a:pt x="54" y="138"/>
                      </a:lnTo>
                      <a:lnTo>
                        <a:pt x="66" y="156"/>
                      </a:lnTo>
                      <a:lnTo>
                        <a:pt x="78" y="174"/>
                      </a:lnTo>
                      <a:lnTo>
                        <a:pt x="96" y="192"/>
                      </a:lnTo>
                      <a:lnTo>
                        <a:pt x="108" y="204"/>
                      </a:lnTo>
                      <a:lnTo>
                        <a:pt x="126" y="222"/>
                      </a:lnTo>
                      <a:lnTo>
                        <a:pt x="138" y="234"/>
                      </a:lnTo>
                      <a:lnTo>
                        <a:pt x="156" y="246"/>
                      </a:lnTo>
                      <a:lnTo>
                        <a:pt x="174" y="258"/>
                      </a:lnTo>
                      <a:lnTo>
                        <a:pt x="192" y="270"/>
                      </a:lnTo>
                      <a:lnTo>
                        <a:pt x="210" y="282"/>
                      </a:lnTo>
                      <a:lnTo>
                        <a:pt x="228" y="294"/>
                      </a:lnTo>
                      <a:lnTo>
                        <a:pt x="252" y="300"/>
                      </a:lnTo>
                      <a:lnTo>
                        <a:pt x="270" y="306"/>
                      </a:lnTo>
                      <a:lnTo>
                        <a:pt x="288" y="312"/>
                      </a:lnTo>
                    </a:path>
                  </a:pathLst>
                </a:custGeom>
                <a:noFill/>
                <a:ln w="25400">
                  <a:solidFill>
                    <a:srgbClr val="FF0000"/>
                  </a:solidFill>
                  <a:round/>
                  <a:headEnd/>
                  <a:tailEnd/>
                </a:ln>
              </p:spPr>
              <p:txBody>
                <a:bodyPr/>
                <a:lstStyle/>
                <a:p>
                  <a:endParaRPr lang="en-US" sz="2133"/>
                </a:p>
              </p:txBody>
            </p:sp>
          </p:grpSp>
          <p:sp>
            <p:nvSpPr>
              <p:cNvPr id="62498" name="TextBox 42"/>
              <p:cNvSpPr txBox="1">
                <a:spLocks noChangeArrowheads="1"/>
              </p:cNvSpPr>
              <p:nvPr/>
            </p:nvSpPr>
            <p:spPr bwMode="auto">
              <a:xfrm>
                <a:off x="1275644" y="5356578"/>
                <a:ext cx="349956" cy="393313"/>
              </a:xfrm>
              <a:prstGeom prst="rect">
                <a:avLst/>
              </a:prstGeom>
              <a:noFill/>
              <a:ln w="9525">
                <a:noFill/>
                <a:miter lim="800000"/>
                <a:headEnd/>
                <a:tailEnd/>
              </a:ln>
            </p:spPr>
            <p:txBody>
              <a:bodyPr>
                <a:spAutoFit/>
              </a:bodyPr>
              <a:lstStyle/>
              <a:p>
                <a:r>
                  <a:rPr lang="en-US" sz="1956"/>
                  <a:t>0</a:t>
                </a:r>
              </a:p>
            </p:txBody>
          </p:sp>
          <p:sp>
            <p:nvSpPr>
              <p:cNvPr id="62499" name="TextBox 43"/>
              <p:cNvSpPr txBox="1">
                <a:spLocks noChangeArrowheads="1"/>
              </p:cNvSpPr>
              <p:nvPr/>
            </p:nvSpPr>
            <p:spPr bwMode="auto">
              <a:xfrm>
                <a:off x="1073856" y="3642078"/>
                <a:ext cx="687211" cy="393313"/>
              </a:xfrm>
              <a:prstGeom prst="rect">
                <a:avLst/>
              </a:prstGeom>
              <a:noFill/>
              <a:ln w="9525">
                <a:noFill/>
                <a:miter lim="800000"/>
                <a:headEnd/>
                <a:tailEnd/>
              </a:ln>
            </p:spPr>
            <p:txBody>
              <a:bodyPr>
                <a:spAutoFit/>
              </a:bodyPr>
              <a:lstStyle/>
              <a:p>
                <a:r>
                  <a:rPr lang="en-US" sz="1956" i="1">
                    <a:solidFill>
                      <a:schemeClr val="tx2"/>
                    </a:solidFill>
                  </a:rPr>
                  <a:t>M</a:t>
                </a:r>
                <a:r>
                  <a:rPr lang="en-US" sz="1956" i="1" baseline="-25000">
                    <a:solidFill>
                      <a:schemeClr val="tx2"/>
                    </a:solidFill>
                  </a:rPr>
                  <a:t>e</a:t>
                </a:r>
              </a:p>
            </p:txBody>
          </p:sp>
          <p:sp>
            <p:nvSpPr>
              <p:cNvPr id="62500" name="TextBox 44"/>
              <p:cNvSpPr txBox="1">
                <a:spLocks noChangeArrowheads="1"/>
              </p:cNvSpPr>
              <p:nvPr/>
            </p:nvSpPr>
            <p:spPr bwMode="auto">
              <a:xfrm>
                <a:off x="1069622" y="2823634"/>
                <a:ext cx="687212" cy="393313"/>
              </a:xfrm>
              <a:prstGeom prst="rect">
                <a:avLst/>
              </a:prstGeom>
              <a:noFill/>
              <a:ln w="9525">
                <a:noFill/>
                <a:miter lim="800000"/>
                <a:headEnd/>
                <a:tailEnd/>
              </a:ln>
            </p:spPr>
            <p:txBody>
              <a:bodyPr>
                <a:spAutoFit/>
              </a:bodyPr>
              <a:lstStyle/>
              <a:p>
                <a:r>
                  <a:rPr lang="en-US" sz="1956" i="1">
                    <a:solidFill>
                      <a:schemeClr val="tx2"/>
                    </a:solidFill>
                  </a:rPr>
                  <a:t>M</a:t>
                </a:r>
                <a:r>
                  <a:rPr lang="en-US" sz="1956" i="1" baseline="-25000">
                    <a:solidFill>
                      <a:schemeClr val="tx2"/>
                    </a:solidFill>
                  </a:rPr>
                  <a:t>y</a:t>
                </a:r>
              </a:p>
            </p:txBody>
          </p:sp>
          <p:sp>
            <p:nvSpPr>
              <p:cNvPr id="62501" name="TextBox 45"/>
              <p:cNvSpPr txBox="1">
                <a:spLocks noChangeArrowheads="1"/>
              </p:cNvSpPr>
              <p:nvPr/>
            </p:nvSpPr>
            <p:spPr bwMode="auto">
              <a:xfrm>
                <a:off x="1065390" y="2427111"/>
                <a:ext cx="685800" cy="393313"/>
              </a:xfrm>
              <a:prstGeom prst="rect">
                <a:avLst/>
              </a:prstGeom>
              <a:noFill/>
              <a:ln w="9525">
                <a:noFill/>
                <a:miter lim="800000"/>
                <a:headEnd/>
                <a:tailEnd/>
              </a:ln>
            </p:spPr>
            <p:txBody>
              <a:bodyPr>
                <a:spAutoFit/>
              </a:bodyPr>
              <a:lstStyle/>
              <a:p>
                <a:r>
                  <a:rPr lang="en-US" sz="1956" i="1">
                    <a:solidFill>
                      <a:schemeClr val="tx2"/>
                    </a:solidFill>
                  </a:rPr>
                  <a:t>M</a:t>
                </a:r>
                <a:r>
                  <a:rPr lang="en-US" sz="1956" i="1" baseline="-25000">
                    <a:solidFill>
                      <a:schemeClr val="tx2"/>
                    </a:solidFill>
                  </a:rPr>
                  <a:t>p</a:t>
                </a:r>
              </a:p>
            </p:txBody>
          </p:sp>
          <p:sp>
            <p:nvSpPr>
              <p:cNvPr id="62502" name="TextBox 46"/>
              <p:cNvSpPr txBox="1">
                <a:spLocks noChangeArrowheads="1"/>
              </p:cNvSpPr>
              <p:nvPr/>
            </p:nvSpPr>
            <p:spPr bwMode="auto">
              <a:xfrm>
                <a:off x="7044267" y="4665134"/>
                <a:ext cx="687212" cy="393313"/>
              </a:xfrm>
              <a:prstGeom prst="rect">
                <a:avLst/>
              </a:prstGeom>
              <a:noFill/>
              <a:ln w="9525">
                <a:noFill/>
                <a:miter lim="800000"/>
                <a:headEnd/>
                <a:tailEnd/>
              </a:ln>
            </p:spPr>
            <p:txBody>
              <a:bodyPr>
                <a:spAutoFit/>
              </a:bodyPr>
              <a:lstStyle/>
              <a:p>
                <a:r>
                  <a:rPr lang="en-US" sz="1956"/>
                  <a:t>D</a:t>
                </a:r>
              </a:p>
            </p:txBody>
          </p:sp>
          <p:sp>
            <p:nvSpPr>
              <p:cNvPr id="62503" name="TextBox 47"/>
              <p:cNvSpPr txBox="1">
                <a:spLocks noChangeArrowheads="1"/>
              </p:cNvSpPr>
              <p:nvPr/>
            </p:nvSpPr>
            <p:spPr bwMode="auto">
              <a:xfrm>
                <a:off x="4881034" y="3553178"/>
                <a:ext cx="687211" cy="393313"/>
              </a:xfrm>
              <a:prstGeom prst="rect">
                <a:avLst/>
              </a:prstGeom>
              <a:noFill/>
              <a:ln w="9525">
                <a:noFill/>
                <a:miter lim="800000"/>
                <a:headEnd/>
                <a:tailEnd/>
              </a:ln>
            </p:spPr>
            <p:txBody>
              <a:bodyPr>
                <a:spAutoFit/>
              </a:bodyPr>
              <a:lstStyle/>
              <a:p>
                <a:r>
                  <a:rPr lang="en-US" sz="1956"/>
                  <a:t>C</a:t>
                </a:r>
              </a:p>
            </p:txBody>
          </p:sp>
          <p:sp>
            <p:nvSpPr>
              <p:cNvPr id="62504" name="TextBox 48"/>
              <p:cNvSpPr txBox="1">
                <a:spLocks noChangeArrowheads="1"/>
              </p:cNvSpPr>
              <p:nvPr/>
            </p:nvSpPr>
            <p:spPr bwMode="auto">
              <a:xfrm>
                <a:off x="2396067" y="2314222"/>
                <a:ext cx="687212" cy="393313"/>
              </a:xfrm>
              <a:prstGeom prst="rect">
                <a:avLst/>
              </a:prstGeom>
              <a:noFill/>
              <a:ln w="9525">
                <a:noFill/>
                <a:miter lim="800000"/>
                <a:headEnd/>
                <a:tailEnd/>
              </a:ln>
            </p:spPr>
            <p:txBody>
              <a:bodyPr>
                <a:spAutoFit/>
              </a:bodyPr>
              <a:lstStyle/>
              <a:p>
                <a:r>
                  <a:rPr lang="en-US" sz="1956" dirty="0"/>
                  <a:t>B</a:t>
                </a:r>
              </a:p>
            </p:txBody>
          </p:sp>
          <p:sp>
            <p:nvSpPr>
              <p:cNvPr id="62505" name="TextBox 49"/>
              <p:cNvSpPr txBox="1">
                <a:spLocks noChangeArrowheads="1"/>
              </p:cNvSpPr>
              <p:nvPr/>
            </p:nvSpPr>
            <p:spPr bwMode="auto">
              <a:xfrm>
                <a:off x="1789289" y="1792111"/>
                <a:ext cx="685800" cy="393313"/>
              </a:xfrm>
              <a:prstGeom prst="rect">
                <a:avLst/>
              </a:prstGeom>
              <a:noFill/>
              <a:ln w="9525">
                <a:noFill/>
                <a:miter lim="800000"/>
                <a:headEnd/>
                <a:tailEnd/>
              </a:ln>
            </p:spPr>
            <p:txBody>
              <a:bodyPr>
                <a:spAutoFit/>
              </a:bodyPr>
              <a:lstStyle/>
              <a:p>
                <a:r>
                  <a:rPr lang="en-US" sz="1956"/>
                  <a:t>A</a:t>
                </a:r>
              </a:p>
            </p:txBody>
          </p:sp>
          <p:sp>
            <p:nvSpPr>
              <p:cNvPr id="62506" name="TextBox 50"/>
              <p:cNvSpPr txBox="1">
                <a:spLocks noChangeArrowheads="1"/>
              </p:cNvSpPr>
              <p:nvPr/>
            </p:nvSpPr>
            <p:spPr bwMode="auto">
              <a:xfrm>
                <a:off x="3540478" y="1707445"/>
                <a:ext cx="687211" cy="393313"/>
              </a:xfrm>
              <a:prstGeom prst="rect">
                <a:avLst/>
              </a:prstGeom>
              <a:noFill/>
              <a:ln w="9525">
                <a:noFill/>
                <a:miter lim="800000"/>
                <a:headEnd/>
                <a:tailEnd/>
              </a:ln>
            </p:spPr>
            <p:txBody>
              <a:bodyPr>
                <a:spAutoFit/>
              </a:bodyPr>
              <a:lstStyle/>
              <a:p>
                <a:r>
                  <a:rPr lang="en-US" sz="1956"/>
                  <a:t>E</a:t>
                </a:r>
              </a:p>
            </p:txBody>
          </p:sp>
          <p:sp>
            <p:nvSpPr>
              <p:cNvPr id="62510" name="TextBox 54"/>
              <p:cNvSpPr txBox="1">
                <a:spLocks noChangeArrowheads="1"/>
              </p:cNvSpPr>
              <p:nvPr/>
            </p:nvSpPr>
            <p:spPr bwMode="auto">
              <a:xfrm>
                <a:off x="4591756" y="5449711"/>
                <a:ext cx="2990145" cy="365934"/>
              </a:xfrm>
              <a:prstGeom prst="rect">
                <a:avLst/>
              </a:prstGeom>
              <a:noFill/>
              <a:ln w="9525">
                <a:noFill/>
                <a:miter lim="800000"/>
                <a:headEnd/>
                <a:tailEnd/>
              </a:ln>
            </p:spPr>
            <p:txBody>
              <a:bodyPr>
                <a:spAutoFit/>
              </a:bodyPr>
              <a:lstStyle/>
              <a:p>
                <a:r>
                  <a:rPr lang="en-US" sz="1778" dirty="0">
                    <a:solidFill>
                      <a:schemeClr val="tx2"/>
                    </a:solidFill>
                  </a:rPr>
                  <a:t>Laterally unbraced length</a:t>
                </a:r>
              </a:p>
            </p:txBody>
          </p:sp>
          <p:sp>
            <p:nvSpPr>
              <p:cNvPr id="62511" name="TextBox 55"/>
              <p:cNvSpPr txBox="1">
                <a:spLocks noChangeArrowheads="1"/>
              </p:cNvSpPr>
              <p:nvPr/>
            </p:nvSpPr>
            <p:spPr bwMode="auto">
              <a:xfrm>
                <a:off x="788812" y="1212145"/>
                <a:ext cx="1453444" cy="639534"/>
              </a:xfrm>
              <a:prstGeom prst="rect">
                <a:avLst/>
              </a:prstGeom>
              <a:noFill/>
              <a:ln w="9525">
                <a:noFill/>
                <a:miter lim="800000"/>
                <a:headEnd/>
                <a:tailEnd/>
              </a:ln>
            </p:spPr>
            <p:txBody>
              <a:bodyPr>
                <a:spAutoFit/>
              </a:bodyPr>
              <a:lstStyle/>
              <a:p>
                <a:pPr algn="ctr"/>
                <a:r>
                  <a:rPr lang="en-US" sz="1778">
                    <a:solidFill>
                      <a:schemeClr val="tx2"/>
                    </a:solidFill>
                  </a:rPr>
                  <a:t>Resisting moment</a:t>
                </a:r>
              </a:p>
            </p:txBody>
          </p:sp>
          <p:sp>
            <p:nvSpPr>
              <p:cNvPr id="62512" name="TextBox 56"/>
              <p:cNvSpPr txBox="1">
                <a:spLocks noChangeArrowheads="1"/>
              </p:cNvSpPr>
              <p:nvPr/>
            </p:nvSpPr>
            <p:spPr bwMode="auto">
              <a:xfrm>
                <a:off x="2470857" y="3426178"/>
                <a:ext cx="2266244" cy="420564"/>
              </a:xfrm>
              <a:prstGeom prst="rect">
                <a:avLst/>
              </a:prstGeom>
              <a:noFill/>
              <a:ln w="9525">
                <a:noFill/>
                <a:miter lim="800000"/>
                <a:headEnd/>
                <a:tailEnd/>
              </a:ln>
            </p:spPr>
            <p:txBody>
              <a:bodyPr>
                <a:spAutoFit/>
              </a:bodyPr>
              <a:lstStyle/>
              <a:p>
                <a:r>
                  <a:rPr lang="en-US" sz="2133">
                    <a:solidFill>
                      <a:srgbClr val="00B050"/>
                    </a:solidFill>
                  </a:rPr>
                  <a:t>inelastic buckling</a:t>
                </a:r>
              </a:p>
            </p:txBody>
          </p:sp>
          <p:sp>
            <p:nvSpPr>
              <p:cNvPr id="62513" name="TextBox 57"/>
              <p:cNvSpPr txBox="1">
                <a:spLocks noChangeArrowheads="1"/>
              </p:cNvSpPr>
              <p:nvPr/>
            </p:nvSpPr>
            <p:spPr bwMode="auto">
              <a:xfrm>
                <a:off x="4975578" y="4711700"/>
                <a:ext cx="2264834" cy="420564"/>
              </a:xfrm>
              <a:prstGeom prst="rect">
                <a:avLst/>
              </a:prstGeom>
              <a:noFill/>
              <a:ln w="9525">
                <a:noFill/>
                <a:miter lim="800000"/>
                <a:headEnd/>
                <a:tailEnd/>
              </a:ln>
            </p:spPr>
            <p:txBody>
              <a:bodyPr>
                <a:spAutoFit/>
              </a:bodyPr>
              <a:lstStyle/>
              <a:p>
                <a:r>
                  <a:rPr lang="en-US" sz="2133"/>
                  <a:t>elastic buckling</a:t>
                </a:r>
              </a:p>
            </p:txBody>
          </p:sp>
          <p:sp>
            <p:nvSpPr>
              <p:cNvPr id="62514" name="TextBox 58"/>
              <p:cNvSpPr txBox="1">
                <a:spLocks noChangeArrowheads="1"/>
              </p:cNvSpPr>
              <p:nvPr/>
            </p:nvSpPr>
            <p:spPr bwMode="auto">
              <a:xfrm>
                <a:off x="1401234" y="2734733"/>
                <a:ext cx="1162756" cy="1077218"/>
              </a:xfrm>
              <a:prstGeom prst="rect">
                <a:avLst/>
              </a:prstGeom>
              <a:noFill/>
              <a:ln w="9525">
                <a:noFill/>
                <a:miter lim="800000"/>
                <a:headEnd/>
                <a:tailEnd/>
              </a:ln>
            </p:spPr>
            <p:txBody>
              <a:bodyPr>
                <a:spAutoFit/>
              </a:bodyPr>
              <a:lstStyle/>
              <a:p>
                <a:pPr algn="ctr"/>
                <a:r>
                  <a:rPr lang="en-US" sz="1600">
                    <a:solidFill>
                      <a:srgbClr val="FF0000"/>
                    </a:solidFill>
                  </a:rPr>
                  <a:t>buckling with</a:t>
                </a:r>
              </a:p>
              <a:p>
                <a:pPr algn="ctr"/>
                <a:r>
                  <a:rPr lang="en-US" sz="1600">
                    <a:solidFill>
                      <a:srgbClr val="FF0000"/>
                    </a:solidFill>
                  </a:rPr>
                  <a:t>strain-hardening</a:t>
                </a:r>
              </a:p>
            </p:txBody>
          </p:sp>
        </p:grpSp>
      </p:grpSp>
      <p:sp>
        <p:nvSpPr>
          <p:cNvPr id="62468" name="Rectangle 2"/>
          <p:cNvSpPr>
            <a:spLocks noGrp="1" noChangeArrowheads="1"/>
          </p:cNvSpPr>
          <p:nvPr>
            <p:ph type="title"/>
          </p:nvPr>
        </p:nvSpPr>
        <p:spPr/>
        <p:txBody>
          <a:bodyPr/>
          <a:lstStyle/>
          <a:p>
            <a:r>
              <a:rPr lang="en-US"/>
              <a:t>Lateral Torsional Buckling</a:t>
            </a:r>
            <a:endParaRPr lang="en-US" dirty="0"/>
          </a:p>
        </p:txBody>
      </p:sp>
    </p:spTree>
    <p:extLst>
      <p:ext uri="{BB962C8B-B14F-4D97-AF65-F5344CB8AC3E}">
        <p14:creationId xmlns:p14="http://schemas.microsoft.com/office/powerpoint/2010/main" val="3188629510"/>
      </p:ext>
    </p:extLst>
  </p:cSld>
  <p:clrMapOvr>
    <a:masterClrMapping/>
  </p:clrMapOvr>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130</a:t>
            </a:fld>
            <a:endParaRPr lang="en-US" dirty="0"/>
          </a:p>
        </p:txBody>
      </p:sp>
      <p:sp>
        <p:nvSpPr>
          <p:cNvPr id="8" name="Footer Placeholder 3"/>
          <p:cNvSpPr>
            <a:spLocks noGrp="1"/>
          </p:cNvSpPr>
          <p:nvPr>
            <p:ph type="ftr" sz="quarter" idx="10"/>
          </p:nvPr>
        </p:nvSpPr>
        <p:spPr/>
        <p:txBody>
          <a:bodyPr/>
          <a:lstStyle/>
          <a:p>
            <a:r>
              <a:rPr lang="en-US"/>
              <a:t>Instructional Material Complementing FEMA 1051, Design Examples</a:t>
            </a:r>
            <a:endParaRPr lang="en-US" dirty="0"/>
          </a:p>
        </p:txBody>
      </p:sp>
      <p:pic>
        <p:nvPicPr>
          <p:cNvPr id="1192967" name="Picture 7" descr="AISC Table (Visual inspection tasks during welding)"/>
          <p:cNvPicPr>
            <a:picLocks noChangeAspect="1" noChangeArrowheads="1"/>
          </p:cNvPicPr>
          <p:nvPr/>
        </p:nvPicPr>
        <p:blipFill>
          <a:blip r:embed="rId3" cstate="print">
            <a:lum bright="-20000" contrast="40000"/>
          </a:blip>
          <a:srcRect/>
          <a:stretch>
            <a:fillRect/>
          </a:stretch>
        </p:blipFill>
        <p:spPr bwMode="auto">
          <a:xfrm>
            <a:off x="1143000" y="1141382"/>
            <a:ext cx="6614159" cy="5265297"/>
          </a:xfrm>
          <a:prstGeom prst="rect">
            <a:avLst/>
          </a:prstGeom>
          <a:noFill/>
          <a:ln w="9525" algn="ctr">
            <a:noFill/>
            <a:miter lim="800000"/>
            <a:headEnd/>
            <a:tailEnd/>
          </a:ln>
          <a:effectLst/>
        </p:spPr>
      </p:pic>
      <p:sp>
        <p:nvSpPr>
          <p:cNvPr id="1192962" name="Rectangle 2"/>
          <p:cNvSpPr>
            <a:spLocks noGrp="1" noChangeArrowheads="1"/>
          </p:cNvSpPr>
          <p:nvPr>
            <p:ph type="title"/>
          </p:nvPr>
        </p:nvSpPr>
        <p:spPr/>
        <p:txBody>
          <a:bodyPr/>
          <a:lstStyle/>
          <a:p>
            <a:r>
              <a:rPr lang="en-US"/>
              <a:t>Q5.1.  Visual Welding Inspection</a:t>
            </a:r>
          </a:p>
        </p:txBody>
      </p:sp>
    </p:spTree>
    <p:extLst>
      <p:ext uri="{BB962C8B-B14F-4D97-AF65-F5344CB8AC3E}">
        <p14:creationId xmlns:p14="http://schemas.microsoft.com/office/powerpoint/2010/main" val="2900485680"/>
      </p:ext>
    </p:extLst>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131</a:t>
            </a:fld>
            <a:endParaRPr lang="en-US" dirty="0"/>
          </a:p>
        </p:txBody>
      </p:sp>
      <p:sp>
        <p:nvSpPr>
          <p:cNvPr id="8" name="Footer Placeholder 3"/>
          <p:cNvSpPr>
            <a:spLocks noGrp="1"/>
          </p:cNvSpPr>
          <p:nvPr>
            <p:ph type="ftr" sz="quarter" idx="10"/>
          </p:nvPr>
        </p:nvSpPr>
        <p:spPr/>
        <p:txBody>
          <a:bodyPr/>
          <a:lstStyle/>
          <a:p>
            <a:r>
              <a:rPr lang="en-US"/>
              <a:t>Instructional Material Complementing FEMA 1051, Design Examples</a:t>
            </a:r>
            <a:endParaRPr lang="en-US" dirty="0"/>
          </a:p>
        </p:txBody>
      </p:sp>
      <p:pic>
        <p:nvPicPr>
          <p:cNvPr id="1195014" name="Picture 6" descr="AISC Table (Visual inspection tasks after welding)"/>
          <p:cNvPicPr>
            <a:picLocks noChangeAspect="1" noChangeArrowheads="1"/>
          </p:cNvPicPr>
          <p:nvPr/>
        </p:nvPicPr>
        <p:blipFill>
          <a:blip r:embed="rId3" cstate="print">
            <a:lum bright="-20000" contrast="40000"/>
          </a:blip>
          <a:srcRect/>
          <a:stretch>
            <a:fillRect/>
          </a:stretch>
        </p:blipFill>
        <p:spPr bwMode="auto">
          <a:xfrm>
            <a:off x="830712" y="1412875"/>
            <a:ext cx="7646538" cy="4469986"/>
          </a:xfrm>
          <a:prstGeom prst="rect">
            <a:avLst/>
          </a:prstGeom>
          <a:noFill/>
          <a:ln w="9525" algn="ctr">
            <a:noFill/>
            <a:miter lim="800000"/>
            <a:headEnd/>
            <a:tailEnd/>
          </a:ln>
          <a:effectLst/>
        </p:spPr>
      </p:pic>
      <p:sp>
        <p:nvSpPr>
          <p:cNvPr id="1195011" name="Rectangle 3"/>
          <p:cNvSpPr>
            <a:spLocks noGrp="1" noChangeArrowheads="1"/>
          </p:cNvSpPr>
          <p:nvPr>
            <p:ph type="title"/>
          </p:nvPr>
        </p:nvSpPr>
        <p:spPr/>
        <p:txBody>
          <a:bodyPr/>
          <a:lstStyle/>
          <a:p>
            <a:r>
              <a:rPr lang="en-US"/>
              <a:t>Q5.1.  Visual Welding Inspection</a:t>
            </a:r>
          </a:p>
        </p:txBody>
      </p:sp>
    </p:spTree>
    <p:extLst>
      <p:ext uri="{BB962C8B-B14F-4D97-AF65-F5344CB8AC3E}">
        <p14:creationId xmlns:p14="http://schemas.microsoft.com/office/powerpoint/2010/main" val="2377145594"/>
      </p:ext>
    </p:extLst>
  </p:cSld>
  <p:clrMapOvr>
    <a:masterClrMapping/>
  </p:clrMapOvr>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3"/>
          <p:cNvSpPr>
            <a:spLocks noGrp="1"/>
          </p:cNvSpPr>
          <p:nvPr>
            <p:ph type="ftr" sz="quarter" idx="10"/>
          </p:nvPr>
        </p:nvSpPr>
        <p:spPr/>
        <p:txBody>
          <a:bodyPr/>
          <a:lstStyle/>
          <a:p>
            <a:r>
              <a:rPr lang="en-US"/>
              <a:t>Instructional Material Complementing FEMA 1051, Design Examples</a:t>
            </a:r>
            <a:endParaRPr lang="en-US" dirty="0"/>
          </a:p>
        </p:txBody>
      </p:sp>
      <p:sp>
        <p:nvSpPr>
          <p:cNvPr id="11"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132</a:t>
            </a:fld>
            <a:endParaRPr lang="en-US" dirty="0"/>
          </a:p>
        </p:txBody>
      </p:sp>
      <p:pic>
        <p:nvPicPr>
          <p:cNvPr id="945157" name="Picture 5" descr="(TOP) AISC Table (Visual inspection tasks prior to bolting)&#10;&#10;(BOTTOM) AISC Table (Visual inspection tasks during to bolting)&#10;&#10;"/>
          <p:cNvPicPr>
            <a:picLocks noChangeAspect="1" noChangeArrowheads="1"/>
          </p:cNvPicPr>
          <p:nvPr/>
        </p:nvPicPr>
        <p:blipFill>
          <a:blip r:embed="rId3" cstate="print">
            <a:lum bright="-20000" contrast="40000"/>
          </a:blip>
          <a:srcRect/>
          <a:stretch>
            <a:fillRect/>
          </a:stretch>
        </p:blipFill>
        <p:spPr bwMode="auto">
          <a:xfrm>
            <a:off x="1036320" y="1412875"/>
            <a:ext cx="6798149" cy="4845453"/>
          </a:xfrm>
          <a:prstGeom prst="rect">
            <a:avLst/>
          </a:prstGeom>
          <a:noFill/>
          <a:ln w="9525" algn="ctr">
            <a:noFill/>
            <a:miter lim="800000"/>
            <a:headEnd/>
            <a:tailEnd/>
          </a:ln>
          <a:effectLst/>
        </p:spPr>
      </p:pic>
      <p:sp>
        <p:nvSpPr>
          <p:cNvPr id="945154" name="Rectangle 2"/>
          <p:cNvSpPr>
            <a:spLocks noGrp="1" noChangeArrowheads="1"/>
          </p:cNvSpPr>
          <p:nvPr>
            <p:ph type="title"/>
          </p:nvPr>
        </p:nvSpPr>
        <p:spPr/>
        <p:txBody>
          <a:bodyPr/>
          <a:lstStyle/>
          <a:p>
            <a:r>
              <a:rPr lang="en-US"/>
              <a:t>Q5.3.  Inspection of Bolting</a:t>
            </a:r>
          </a:p>
        </p:txBody>
      </p:sp>
    </p:spTree>
    <p:extLst>
      <p:ext uri="{BB962C8B-B14F-4D97-AF65-F5344CB8AC3E}">
        <p14:creationId xmlns:p14="http://schemas.microsoft.com/office/powerpoint/2010/main" val="3448631274"/>
      </p:ext>
    </p:extLst>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3"/>
          <p:cNvSpPr>
            <a:spLocks noGrp="1"/>
          </p:cNvSpPr>
          <p:nvPr>
            <p:ph type="ftr" sz="quarter" idx="10"/>
          </p:nvPr>
        </p:nvSpPr>
        <p:spPr/>
        <p:txBody>
          <a:bodyPr/>
          <a:lstStyle/>
          <a:p>
            <a:r>
              <a:rPr lang="en-US"/>
              <a:t>Instructional Material Complementing FEMA 1051, Design Examples</a:t>
            </a:r>
            <a:endParaRPr lang="en-US" dirty="0"/>
          </a:p>
        </p:txBody>
      </p:sp>
      <p:sp>
        <p:nvSpPr>
          <p:cNvPr id="9"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133</a:t>
            </a:fld>
            <a:endParaRPr lang="en-US" dirty="0"/>
          </a:p>
        </p:txBody>
      </p:sp>
      <p:pic>
        <p:nvPicPr>
          <p:cNvPr id="1196040" name="Picture 8" descr="AISC Table (Visual inspection tasks after bolting)"/>
          <p:cNvPicPr>
            <a:picLocks noChangeAspect="1" noChangeArrowheads="1"/>
          </p:cNvPicPr>
          <p:nvPr/>
        </p:nvPicPr>
        <p:blipFill>
          <a:blip r:embed="rId3" cstate="print"/>
          <a:srcRect/>
          <a:stretch>
            <a:fillRect/>
          </a:stretch>
        </p:blipFill>
        <p:spPr bwMode="auto">
          <a:xfrm>
            <a:off x="673100" y="2564013"/>
            <a:ext cx="7388545" cy="1126405"/>
          </a:xfrm>
          <a:prstGeom prst="rect">
            <a:avLst/>
          </a:prstGeom>
          <a:noFill/>
          <a:ln w="9525" algn="ctr">
            <a:noFill/>
            <a:miter lim="800000"/>
            <a:headEnd/>
            <a:tailEnd/>
          </a:ln>
          <a:effectLst/>
        </p:spPr>
      </p:pic>
      <p:sp>
        <p:nvSpPr>
          <p:cNvPr id="1196034" name="Rectangle 2"/>
          <p:cNvSpPr>
            <a:spLocks noGrp="1" noChangeArrowheads="1"/>
          </p:cNvSpPr>
          <p:nvPr>
            <p:ph type="title"/>
          </p:nvPr>
        </p:nvSpPr>
        <p:spPr>
          <a:xfrm>
            <a:off x="515144" y="1039896"/>
            <a:ext cx="7772400" cy="1143000"/>
          </a:xfrm>
        </p:spPr>
        <p:txBody>
          <a:bodyPr/>
          <a:lstStyle/>
          <a:p>
            <a:r>
              <a:rPr lang="en-US" dirty="0"/>
              <a:t>Q5.3.  Inspection of Bolting</a:t>
            </a:r>
          </a:p>
        </p:txBody>
      </p:sp>
    </p:spTree>
    <p:extLst>
      <p:ext uri="{BB962C8B-B14F-4D97-AF65-F5344CB8AC3E}">
        <p14:creationId xmlns:p14="http://schemas.microsoft.com/office/powerpoint/2010/main" val="2599662591"/>
      </p:ext>
    </p:extLst>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Footer Placeholder 3"/>
          <p:cNvSpPr>
            <a:spLocks noGrp="1"/>
          </p:cNvSpPr>
          <p:nvPr>
            <p:ph type="ftr" sz="quarter" idx="10"/>
          </p:nvPr>
        </p:nvSpPr>
        <p:spPr/>
        <p:txBody>
          <a:bodyPr/>
          <a:lstStyle/>
          <a:p>
            <a:r>
              <a:rPr lang="en-US"/>
              <a:t>Instructional Material Complementing FEMA 1051, Design Examples</a:t>
            </a:r>
            <a:endParaRPr lang="en-US" dirty="0"/>
          </a:p>
        </p:txBody>
      </p:sp>
      <p:sp>
        <p:nvSpPr>
          <p:cNvPr id="11"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134</a:t>
            </a:fld>
            <a:endParaRPr lang="en-US" dirty="0"/>
          </a:p>
        </p:txBody>
      </p:sp>
      <p:pic>
        <p:nvPicPr>
          <p:cNvPr id="655365" name="Picture 5" descr="AISC Table (other inspection tasks)"/>
          <p:cNvPicPr>
            <a:picLocks noChangeAspect="1" noChangeArrowheads="1"/>
          </p:cNvPicPr>
          <p:nvPr/>
        </p:nvPicPr>
        <p:blipFill>
          <a:blip r:embed="rId3" cstate="print">
            <a:lum bright="-20000" contrast="40000"/>
          </a:blip>
          <a:srcRect/>
          <a:stretch>
            <a:fillRect/>
          </a:stretch>
        </p:blipFill>
        <p:spPr bwMode="auto">
          <a:xfrm>
            <a:off x="770920" y="3362433"/>
            <a:ext cx="7602161" cy="1944020"/>
          </a:xfrm>
          <a:prstGeom prst="rect">
            <a:avLst/>
          </a:prstGeom>
          <a:noFill/>
          <a:ln w="9525" algn="ctr">
            <a:noFill/>
            <a:miter lim="800000"/>
            <a:headEnd/>
            <a:tailEnd/>
          </a:ln>
          <a:effectLst/>
        </p:spPr>
      </p:pic>
      <p:sp>
        <p:nvSpPr>
          <p:cNvPr id="655363" name="Rectangle 3"/>
          <p:cNvSpPr>
            <a:spLocks noGrp="1" noChangeArrowheads="1"/>
          </p:cNvSpPr>
          <p:nvPr>
            <p:ph idx="1"/>
          </p:nvPr>
        </p:nvSpPr>
        <p:spPr/>
        <p:txBody>
          <a:bodyPr/>
          <a:lstStyle/>
          <a:p>
            <a:r>
              <a:rPr lang="en-US"/>
              <a:t>See table for other inspection tasks related to</a:t>
            </a:r>
          </a:p>
          <a:p>
            <a:pPr lvl="1"/>
            <a:r>
              <a:rPr lang="en-US"/>
              <a:t>Reduced beam section requirements</a:t>
            </a:r>
          </a:p>
          <a:p>
            <a:pPr lvl="1"/>
            <a:r>
              <a:rPr lang="en-US"/>
              <a:t>Protected zone</a:t>
            </a:r>
            <a:endParaRPr lang="en-US" dirty="0"/>
          </a:p>
        </p:txBody>
      </p:sp>
      <p:sp>
        <p:nvSpPr>
          <p:cNvPr id="655362" name="Rectangle 2"/>
          <p:cNvSpPr>
            <a:spLocks noGrp="1" noChangeArrowheads="1"/>
          </p:cNvSpPr>
          <p:nvPr>
            <p:ph type="title"/>
          </p:nvPr>
        </p:nvSpPr>
        <p:spPr/>
        <p:txBody>
          <a:bodyPr/>
          <a:lstStyle/>
          <a:p>
            <a:r>
              <a:rPr lang="en-US"/>
              <a:t>Q5.4.  Other Inspections </a:t>
            </a:r>
          </a:p>
        </p:txBody>
      </p:sp>
    </p:spTree>
    <p:extLst>
      <p:ext uri="{BB962C8B-B14F-4D97-AF65-F5344CB8AC3E}">
        <p14:creationId xmlns:p14="http://schemas.microsoft.com/office/powerpoint/2010/main" val="1336359798"/>
      </p:ext>
    </p:extLst>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135</a:t>
            </a:fld>
            <a:endParaRPr lang="en-US" dirty="0"/>
          </a:p>
        </p:txBody>
      </p:sp>
      <p:sp>
        <p:nvSpPr>
          <p:cNvPr id="6" name="Footer Placeholder 3"/>
          <p:cNvSpPr>
            <a:spLocks noGrp="1"/>
          </p:cNvSpPr>
          <p:nvPr>
            <p:ph type="ftr" sz="quarter" idx="10"/>
          </p:nvPr>
        </p:nvSpPr>
        <p:spPr/>
        <p:txBody>
          <a:bodyPr/>
          <a:lstStyle/>
          <a:p>
            <a:r>
              <a:rPr lang="en-US"/>
              <a:t>Instructional Material Complementing FEMA 1051, Design Examples</a:t>
            </a:r>
            <a:endParaRPr lang="en-US" dirty="0"/>
          </a:p>
        </p:txBody>
      </p:sp>
      <p:sp>
        <p:nvSpPr>
          <p:cNvPr id="797699" name="Rectangle 3"/>
          <p:cNvSpPr>
            <a:spLocks noGrp="1" noChangeArrowheads="1"/>
          </p:cNvSpPr>
          <p:nvPr>
            <p:ph idx="1"/>
          </p:nvPr>
        </p:nvSpPr>
        <p:spPr/>
        <p:txBody>
          <a:bodyPr/>
          <a:lstStyle/>
          <a:p>
            <a:r>
              <a:rPr lang="en-US" sz="2400" dirty="0"/>
              <a:t>NDT </a:t>
            </a:r>
          </a:p>
          <a:p>
            <a:pPr lvl="1"/>
            <a:r>
              <a:rPr lang="en-US" sz="2400" dirty="0"/>
              <a:t>CJP &gt; 5/8”, </a:t>
            </a:r>
          </a:p>
          <a:p>
            <a:pPr lvl="2"/>
            <a:r>
              <a:rPr lang="en-US" sz="2400" dirty="0"/>
              <a:t>UT 100% </a:t>
            </a:r>
          </a:p>
          <a:p>
            <a:pPr lvl="3"/>
            <a:r>
              <a:rPr lang="en-US" sz="2400" dirty="0"/>
              <a:t>May be adjusted downward based on job performance.</a:t>
            </a:r>
          </a:p>
          <a:p>
            <a:pPr lvl="2"/>
            <a:r>
              <a:rPr lang="en-US" sz="2400" dirty="0"/>
              <a:t>MT 25% of beam flange to column flange welds</a:t>
            </a:r>
          </a:p>
          <a:p>
            <a:pPr lvl="1"/>
            <a:r>
              <a:rPr lang="en-US" sz="2400" dirty="0"/>
              <a:t>Thick T CJP joints</a:t>
            </a:r>
          </a:p>
          <a:p>
            <a:pPr lvl="2"/>
            <a:r>
              <a:rPr lang="en-US" sz="2400" dirty="0" err="1"/>
              <a:t>t</a:t>
            </a:r>
            <a:r>
              <a:rPr lang="en-US" sz="2400" baseline="-25000" dirty="0" err="1"/>
              <a:t>cf</a:t>
            </a:r>
            <a:r>
              <a:rPr lang="en-US" sz="2400" baseline="-25000" dirty="0"/>
              <a:t> </a:t>
            </a:r>
            <a:r>
              <a:rPr lang="en-US" sz="2400" dirty="0"/>
              <a:t>&gt; 1.5”</a:t>
            </a:r>
          </a:p>
          <a:p>
            <a:pPr lvl="2"/>
            <a:r>
              <a:rPr lang="en-US" sz="2400" dirty="0" err="1"/>
              <a:t>t</a:t>
            </a:r>
            <a:r>
              <a:rPr lang="en-US" sz="2400" baseline="-25000" dirty="0" err="1"/>
              <a:t>bf</a:t>
            </a:r>
            <a:r>
              <a:rPr lang="en-US" sz="2400" baseline="-25000" dirty="0"/>
              <a:t> </a:t>
            </a:r>
            <a:r>
              <a:rPr lang="en-US" sz="2400" dirty="0"/>
              <a:t>&gt; 0.75”</a:t>
            </a:r>
          </a:p>
          <a:p>
            <a:pPr lvl="2"/>
            <a:r>
              <a:rPr lang="en-US" sz="2400" dirty="0"/>
              <a:t>UT after welding</a:t>
            </a:r>
          </a:p>
          <a:p>
            <a:pPr lvl="1"/>
            <a:endParaRPr lang="en-US" sz="2400" baseline="-25000" dirty="0"/>
          </a:p>
          <a:p>
            <a:pPr lvl="1"/>
            <a:endParaRPr lang="en-US" sz="2400" baseline="-25000" dirty="0"/>
          </a:p>
        </p:txBody>
      </p:sp>
      <p:sp>
        <p:nvSpPr>
          <p:cNvPr id="797698" name="Rectangle 2"/>
          <p:cNvSpPr>
            <a:spLocks noGrp="1" noChangeArrowheads="1"/>
          </p:cNvSpPr>
          <p:nvPr>
            <p:ph type="title"/>
          </p:nvPr>
        </p:nvSpPr>
        <p:spPr/>
        <p:txBody>
          <a:bodyPr/>
          <a:lstStyle/>
          <a:p>
            <a:r>
              <a:rPr lang="en-US"/>
              <a:t> AISC 341 QA</a:t>
            </a:r>
            <a:endParaRPr lang="en-US" dirty="0"/>
          </a:p>
        </p:txBody>
      </p:sp>
    </p:spTree>
    <p:extLst>
      <p:ext uri="{BB962C8B-B14F-4D97-AF65-F5344CB8AC3E}">
        <p14:creationId xmlns:p14="http://schemas.microsoft.com/office/powerpoint/2010/main" val="2857408599"/>
      </p:ext>
    </p:extLst>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4387"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136</a:t>
            </a:fld>
            <a:endParaRPr lang="en-US" dirty="0"/>
          </a:p>
        </p:txBody>
      </p:sp>
      <p:sp>
        <p:nvSpPr>
          <p:cNvPr id="144389" name="Rectangle 3"/>
          <p:cNvSpPr>
            <a:spLocks noGrp="1" noChangeArrowheads="1"/>
          </p:cNvSpPr>
          <p:nvPr>
            <p:ph idx="1"/>
          </p:nvPr>
        </p:nvSpPr>
        <p:spPr/>
        <p:txBody>
          <a:bodyPr/>
          <a:lstStyle/>
          <a:p>
            <a:r>
              <a:rPr lang="en-US"/>
              <a:t>More than 1-1/2 inches thick</a:t>
            </a:r>
          </a:p>
          <a:p>
            <a:endParaRPr lang="en-US"/>
          </a:p>
          <a:p>
            <a:r>
              <a:rPr lang="en-US"/>
              <a:t>Subjected to through-thickness weld shrinkage</a:t>
            </a:r>
          </a:p>
          <a:p>
            <a:endParaRPr lang="en-US"/>
          </a:p>
          <a:p>
            <a:r>
              <a:rPr lang="en-US"/>
              <a:t>Lamellar tearing</a:t>
            </a:r>
          </a:p>
          <a:p>
            <a:endParaRPr lang="en-US"/>
          </a:p>
          <a:p>
            <a:r>
              <a:rPr lang="en-US"/>
              <a:t>Ultrasonic testing</a:t>
            </a:r>
            <a:endParaRPr lang="en-US" dirty="0"/>
          </a:p>
        </p:txBody>
      </p:sp>
      <p:sp>
        <p:nvSpPr>
          <p:cNvPr id="144388" name="Rectangle 2"/>
          <p:cNvSpPr>
            <a:spLocks noGrp="1" noChangeArrowheads="1"/>
          </p:cNvSpPr>
          <p:nvPr>
            <p:ph type="title"/>
          </p:nvPr>
        </p:nvSpPr>
        <p:spPr/>
        <p:txBody>
          <a:bodyPr/>
          <a:lstStyle/>
          <a:p>
            <a:r>
              <a:rPr lang="en-US"/>
              <a:t>Inspection and Testing</a:t>
            </a:r>
            <a:br>
              <a:rPr lang="en-US"/>
            </a:br>
            <a:r>
              <a:rPr lang="en-US"/>
              <a:t>Base Metal Testing</a:t>
            </a:r>
            <a:endParaRPr lang="en-US" dirty="0"/>
          </a:p>
        </p:txBody>
      </p:sp>
    </p:spTree>
    <p:extLst>
      <p:ext uri="{BB962C8B-B14F-4D97-AF65-F5344CB8AC3E}">
        <p14:creationId xmlns:p14="http://schemas.microsoft.com/office/powerpoint/2010/main" val="2484313223"/>
      </p:ext>
    </p:extLst>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137</a:t>
            </a:fld>
            <a:endParaRPr lang="en-US" dirty="0"/>
          </a:p>
        </p:txBody>
      </p:sp>
      <p:sp>
        <p:nvSpPr>
          <p:cNvPr id="6" name="Footer Placeholder 3"/>
          <p:cNvSpPr>
            <a:spLocks noGrp="1"/>
          </p:cNvSpPr>
          <p:nvPr>
            <p:ph type="ftr" sz="quarter" idx="10"/>
          </p:nvPr>
        </p:nvSpPr>
        <p:spPr/>
        <p:txBody>
          <a:bodyPr/>
          <a:lstStyle/>
          <a:p>
            <a:r>
              <a:rPr lang="en-US"/>
              <a:t>Instructional Material Complementing FEMA 1051, Design Examples</a:t>
            </a:r>
            <a:endParaRPr lang="en-US" dirty="0"/>
          </a:p>
        </p:txBody>
      </p:sp>
      <p:sp>
        <p:nvSpPr>
          <p:cNvPr id="797699" name="Rectangle 3"/>
          <p:cNvSpPr>
            <a:spLocks noGrp="1" noChangeArrowheads="1"/>
          </p:cNvSpPr>
          <p:nvPr>
            <p:ph idx="1"/>
          </p:nvPr>
        </p:nvSpPr>
        <p:spPr/>
        <p:txBody>
          <a:bodyPr/>
          <a:lstStyle/>
          <a:p>
            <a:r>
              <a:rPr lang="en-US"/>
              <a:t>NDT </a:t>
            </a:r>
          </a:p>
          <a:p>
            <a:pPr lvl="1"/>
            <a:r>
              <a:rPr lang="en-US"/>
              <a:t>MT weld tab removal sites</a:t>
            </a:r>
          </a:p>
          <a:p>
            <a:pPr lvl="2"/>
            <a:r>
              <a:rPr lang="en-US"/>
              <a:t>Except at continuity plates</a:t>
            </a:r>
          </a:p>
          <a:p>
            <a:pPr lvl="1"/>
            <a:r>
              <a:rPr lang="en-US"/>
              <a:t>Weld access holes </a:t>
            </a:r>
          </a:p>
          <a:p>
            <a:pPr lvl="2"/>
            <a:r>
              <a:rPr lang="en-US"/>
              <a:t>SMF connections</a:t>
            </a:r>
          </a:p>
          <a:p>
            <a:pPr lvl="2"/>
            <a:r>
              <a:rPr lang="en-US"/>
              <a:t>Splices</a:t>
            </a:r>
          </a:p>
          <a:p>
            <a:pPr lvl="1"/>
            <a:endParaRPr lang="en-US"/>
          </a:p>
          <a:p>
            <a:pPr lvl="1"/>
            <a:endParaRPr lang="en-US" dirty="0"/>
          </a:p>
        </p:txBody>
      </p:sp>
      <p:sp>
        <p:nvSpPr>
          <p:cNvPr id="797698" name="Rectangle 2"/>
          <p:cNvSpPr>
            <a:spLocks noGrp="1" noChangeArrowheads="1"/>
          </p:cNvSpPr>
          <p:nvPr>
            <p:ph type="title"/>
          </p:nvPr>
        </p:nvSpPr>
        <p:spPr/>
        <p:txBody>
          <a:bodyPr/>
          <a:lstStyle/>
          <a:p>
            <a:r>
              <a:rPr lang="en-US"/>
              <a:t> AISC 341 QA</a:t>
            </a:r>
            <a:endParaRPr lang="en-US" dirty="0"/>
          </a:p>
        </p:txBody>
      </p:sp>
    </p:spTree>
    <p:extLst>
      <p:ext uri="{BB962C8B-B14F-4D97-AF65-F5344CB8AC3E}">
        <p14:creationId xmlns:p14="http://schemas.microsoft.com/office/powerpoint/2010/main" val="3691382821"/>
      </p:ext>
    </p:extLst>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138</a:t>
            </a:fld>
            <a:endParaRPr lang="en-US" dirty="0"/>
          </a:p>
        </p:txBody>
      </p:sp>
      <p:sp>
        <p:nvSpPr>
          <p:cNvPr id="143363" name="Footer Placeholder 4"/>
          <p:cNvSpPr>
            <a:spLocks noGrp="1"/>
          </p:cNvSpPr>
          <p:nvPr>
            <p:ph type="ftr" sz="quarter" idx="10"/>
          </p:nvPr>
        </p:nvSpPr>
        <p:spPr/>
        <p:txBody>
          <a:bodyPr/>
          <a:lstStyle/>
          <a:p>
            <a:r>
              <a:rPr lang="en-US"/>
              <a:t>Instructional Material Complementing FEMA 1051, Design Examples</a:t>
            </a:r>
          </a:p>
        </p:txBody>
      </p:sp>
      <p:sp>
        <p:nvSpPr>
          <p:cNvPr id="143365" name="Rectangle 3"/>
          <p:cNvSpPr>
            <a:spLocks noGrp="1" noChangeArrowheads="1"/>
          </p:cNvSpPr>
          <p:nvPr>
            <p:ph idx="1"/>
          </p:nvPr>
        </p:nvSpPr>
        <p:spPr/>
        <p:txBody>
          <a:bodyPr/>
          <a:lstStyle/>
          <a:p>
            <a:r>
              <a:rPr lang="en-US"/>
              <a:t>Domestic:</a:t>
            </a:r>
          </a:p>
          <a:p>
            <a:pPr lvl="1"/>
            <a:r>
              <a:rPr lang="en-US"/>
              <a:t>AISC</a:t>
            </a:r>
          </a:p>
          <a:p>
            <a:pPr lvl="1"/>
            <a:r>
              <a:rPr lang="en-US"/>
              <a:t>Local jurisdictions</a:t>
            </a:r>
          </a:p>
          <a:p>
            <a:endParaRPr lang="en-US"/>
          </a:p>
          <a:p>
            <a:r>
              <a:rPr lang="en-US"/>
              <a:t>Foreign:</a:t>
            </a:r>
          </a:p>
          <a:p>
            <a:pPr lvl="1"/>
            <a:r>
              <a:rPr lang="en-US"/>
              <a:t>No established international criteria</a:t>
            </a:r>
            <a:endParaRPr lang="en-US" dirty="0"/>
          </a:p>
        </p:txBody>
      </p:sp>
      <p:sp>
        <p:nvSpPr>
          <p:cNvPr id="143364" name="Rectangle 2"/>
          <p:cNvSpPr>
            <a:spLocks noGrp="1" noChangeArrowheads="1"/>
          </p:cNvSpPr>
          <p:nvPr>
            <p:ph type="title"/>
          </p:nvPr>
        </p:nvSpPr>
        <p:spPr/>
        <p:txBody>
          <a:bodyPr/>
          <a:lstStyle/>
          <a:p>
            <a:r>
              <a:rPr lang="en-US"/>
              <a:t>Inspection and Testing</a:t>
            </a:r>
            <a:br>
              <a:rPr lang="en-US"/>
            </a:br>
            <a:r>
              <a:rPr lang="en-US"/>
              <a:t>Shop Certification</a:t>
            </a:r>
            <a:endParaRPr lang="en-US" dirty="0"/>
          </a:p>
        </p:txBody>
      </p:sp>
    </p:spTree>
    <p:extLst>
      <p:ext uri="{BB962C8B-B14F-4D97-AF65-F5344CB8AC3E}">
        <p14:creationId xmlns:p14="http://schemas.microsoft.com/office/powerpoint/2010/main" val="632413753"/>
      </p:ext>
    </p:extLst>
  </p:cSld>
  <p:clrMapOvr>
    <a:masterClrMapping/>
  </p:clrMapOvr>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5411"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139</a:t>
            </a:fld>
            <a:endParaRPr lang="en-US" dirty="0"/>
          </a:p>
        </p:txBody>
      </p:sp>
      <p:sp>
        <p:nvSpPr>
          <p:cNvPr id="145413" name="Rectangle 4"/>
          <p:cNvSpPr>
            <a:spLocks noGrp="1" noChangeArrowheads="1"/>
          </p:cNvSpPr>
          <p:nvPr>
            <p:ph idx="1"/>
          </p:nvPr>
        </p:nvSpPr>
        <p:spPr/>
        <p:txBody>
          <a:bodyPr/>
          <a:lstStyle/>
          <a:p>
            <a:r>
              <a:rPr lang="en-US"/>
              <a:t>Context in Provisions</a:t>
            </a:r>
          </a:p>
          <a:p>
            <a:r>
              <a:rPr lang="en-US"/>
              <a:t>Steel behavior</a:t>
            </a:r>
          </a:p>
          <a:p>
            <a:r>
              <a:rPr lang="en-US"/>
              <a:t>Reference standards and design strength</a:t>
            </a:r>
          </a:p>
          <a:p>
            <a:r>
              <a:rPr lang="en-US"/>
              <a:t>Moment resisting frames</a:t>
            </a:r>
          </a:p>
          <a:p>
            <a:r>
              <a:rPr lang="en-US"/>
              <a:t>Braced frames</a:t>
            </a:r>
          </a:p>
          <a:p>
            <a:r>
              <a:rPr lang="en-US"/>
              <a:t>Other topics</a:t>
            </a:r>
            <a:endParaRPr lang="en-US" dirty="0"/>
          </a:p>
        </p:txBody>
      </p:sp>
      <p:sp>
        <p:nvSpPr>
          <p:cNvPr id="145412" name="Rectangle 2"/>
          <p:cNvSpPr>
            <a:spLocks noGrp="1" noChangeArrowheads="1"/>
          </p:cNvSpPr>
          <p:nvPr>
            <p:ph type="title"/>
          </p:nvPr>
        </p:nvSpPr>
        <p:spPr/>
        <p:txBody>
          <a:bodyPr/>
          <a:lstStyle/>
          <a:p>
            <a:r>
              <a:rPr lang="en-US"/>
              <a:t>NEHRP Recommended Provisions</a:t>
            </a:r>
            <a:br>
              <a:rPr lang="en-US"/>
            </a:br>
            <a:r>
              <a:rPr lang="en-US"/>
              <a:t>Steel Design</a:t>
            </a:r>
            <a:endParaRPr lang="en-US" dirty="0"/>
          </a:p>
        </p:txBody>
      </p:sp>
    </p:spTree>
    <p:extLst>
      <p:ext uri="{BB962C8B-B14F-4D97-AF65-F5344CB8AC3E}">
        <p14:creationId xmlns:p14="http://schemas.microsoft.com/office/powerpoint/2010/main" val="2913392201"/>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01" name="Footer Placeholder 5"/>
          <p:cNvSpPr>
            <a:spLocks noGrp="1"/>
          </p:cNvSpPr>
          <p:nvPr>
            <p:ph type="ftr" sz="quarter" idx="10"/>
          </p:nvPr>
        </p:nvSpPr>
        <p:spPr/>
        <p:txBody>
          <a:bodyPr/>
          <a:lstStyle/>
          <a:p>
            <a:r>
              <a:rPr lang="en-US"/>
              <a:t>Instructional Material Complementing FEMA 1051, Design Examples</a:t>
            </a:r>
          </a:p>
        </p:txBody>
      </p:sp>
      <p:sp>
        <p:nvSpPr>
          <p:cNvPr id="63" name="Slide Number Placeholder 3"/>
          <p:cNvSpPr>
            <a:spLocks noGrp="1"/>
          </p:cNvSpPr>
          <p:nvPr>
            <p:ph type="sldNum" sz="quarter" idx="11"/>
          </p:nvPr>
        </p:nvSpPr>
        <p:spPr/>
        <p:txBody>
          <a:bodyPr/>
          <a:lstStyle/>
          <a:p>
            <a:r>
              <a:rPr lang="en-US"/>
              <a:t>Steel Structures - </a:t>
            </a:r>
            <a:fld id="{1E859C6A-166B-4CD7-AA28-963CDAFE0F46}" type="slidenum">
              <a:rPr lang="en-US" smtClean="0"/>
              <a:pPr/>
              <a:t>14</a:t>
            </a:fld>
            <a:endParaRPr lang="en-US" dirty="0"/>
          </a:p>
        </p:txBody>
      </p:sp>
      <p:graphicFrame>
        <p:nvGraphicFramePr>
          <p:cNvPr id="4099" name="Object 105" descr="Substituting  = 0.3 and rearranging"/>
          <p:cNvGraphicFramePr>
            <a:graphicFrameLocks noGrp="1" noChangeAspect="1"/>
          </p:cNvGraphicFramePr>
          <p:nvPr>
            <p:ph sz="half" idx="4294967295"/>
            <p:extLst>
              <p:ext uri="{D42A27DB-BD31-4B8C-83A1-F6EECF244321}">
                <p14:modId xmlns:p14="http://schemas.microsoft.com/office/powerpoint/2010/main" val="2798862825"/>
              </p:ext>
            </p:extLst>
          </p:nvPr>
        </p:nvGraphicFramePr>
        <p:xfrm>
          <a:off x="6764704" y="4136572"/>
          <a:ext cx="1854200" cy="1166813"/>
        </p:xfrm>
        <a:graphic>
          <a:graphicData uri="http://schemas.openxmlformats.org/presentationml/2006/ole">
            <mc:AlternateContent xmlns:mc="http://schemas.openxmlformats.org/markup-compatibility/2006">
              <mc:Choice xmlns:v="urn:schemas-microsoft-com:vml" Requires="v">
                <p:oleObj spid="_x0000_s3280" name="Equation" r:id="rId4" imgW="749047" imgH="431570" progId="Equation.3">
                  <p:embed/>
                </p:oleObj>
              </mc:Choice>
              <mc:Fallback>
                <p:oleObj name="Equation" r:id="rId4" imgW="749047" imgH="431570" progId="Equation.3">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764704" y="4136572"/>
                        <a:ext cx="1854200" cy="116681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11" name="Text Box 72"/>
          <p:cNvSpPr txBox="1">
            <a:spLocks noChangeArrowheads="1"/>
          </p:cNvSpPr>
          <p:nvPr/>
        </p:nvSpPr>
        <p:spPr bwMode="auto">
          <a:xfrm>
            <a:off x="3958654" y="3428940"/>
            <a:ext cx="4660250" cy="475387"/>
          </a:xfrm>
          <a:prstGeom prst="rect">
            <a:avLst/>
          </a:prstGeom>
          <a:noFill/>
          <a:ln w="9525">
            <a:noFill/>
            <a:miter lim="800000"/>
            <a:headEnd/>
            <a:tailEnd/>
          </a:ln>
        </p:spPr>
        <p:txBody>
          <a:bodyPr wrap="none">
            <a:spAutoFit/>
          </a:bodyPr>
          <a:lstStyle/>
          <a:p>
            <a:r>
              <a:rPr lang="en-US" sz="2133" u="sng" dirty="0">
                <a:solidFill>
                  <a:srgbClr val="000000"/>
                </a:solidFill>
              </a:rPr>
              <a:t>Substituting </a:t>
            </a:r>
            <a:r>
              <a:rPr lang="en-US" sz="2489" i="1" u="sng" dirty="0">
                <a:solidFill>
                  <a:srgbClr val="000000"/>
                </a:solidFill>
                <a:sym typeface="Symbol" pitchFamily="18" charset="2"/>
              </a:rPr>
              <a:t> </a:t>
            </a:r>
            <a:r>
              <a:rPr lang="en-US" sz="2133" i="1" u="sng" dirty="0">
                <a:solidFill>
                  <a:srgbClr val="000000"/>
                </a:solidFill>
                <a:sym typeface="Symbol" pitchFamily="18" charset="2"/>
              </a:rPr>
              <a:t>= 0.3 and rearranging</a:t>
            </a:r>
            <a:r>
              <a:rPr lang="en-US" sz="2133" dirty="0">
                <a:solidFill>
                  <a:srgbClr val="000000"/>
                </a:solidFill>
              </a:rPr>
              <a:t>:</a:t>
            </a:r>
          </a:p>
        </p:txBody>
      </p:sp>
      <p:graphicFrame>
        <p:nvGraphicFramePr>
          <p:cNvPr id="4098" name="Object 103" descr="Classical plate buckling solution"/>
          <p:cNvGraphicFramePr>
            <a:graphicFrameLocks noGrp="1" noChangeAspect="1"/>
          </p:cNvGraphicFramePr>
          <p:nvPr>
            <p:ph idx="1"/>
            <p:extLst>
              <p:ext uri="{D42A27DB-BD31-4B8C-83A1-F6EECF244321}">
                <p14:modId xmlns:p14="http://schemas.microsoft.com/office/powerpoint/2010/main" val="2406125944"/>
              </p:ext>
            </p:extLst>
          </p:nvPr>
        </p:nvGraphicFramePr>
        <p:xfrm>
          <a:off x="4696096" y="2218635"/>
          <a:ext cx="3922808" cy="1106433"/>
        </p:xfrm>
        <a:graphic>
          <a:graphicData uri="http://schemas.openxmlformats.org/presentationml/2006/ole">
            <mc:AlternateContent xmlns:mc="http://schemas.openxmlformats.org/markup-compatibility/2006">
              <mc:Choice xmlns:v="urn:schemas-microsoft-com:vml" Requires="v">
                <p:oleObj spid="_x0000_s3281" name="Equation" r:id="rId6" imgW="1485418" imgH="418893" progId="Equation.3">
                  <p:embed/>
                </p:oleObj>
              </mc:Choice>
              <mc:Fallback>
                <p:oleObj name="Equation" r:id="rId6" imgW="1485418" imgH="418893" progId="Equation.3">
                  <p:embed/>
                  <p:pic>
                    <p:nvPicPr>
                      <p:cNvPr id="0" name=""/>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96096" y="2218635"/>
                        <a:ext cx="3922808" cy="110643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4110" name="Text Box 70"/>
          <p:cNvSpPr txBox="1">
            <a:spLocks noChangeArrowheads="1"/>
          </p:cNvSpPr>
          <p:nvPr/>
        </p:nvSpPr>
        <p:spPr bwMode="auto">
          <a:xfrm>
            <a:off x="4500469" y="1852728"/>
            <a:ext cx="4118435" cy="420564"/>
          </a:xfrm>
          <a:prstGeom prst="rect">
            <a:avLst/>
          </a:prstGeom>
          <a:noFill/>
          <a:ln w="9525">
            <a:noFill/>
            <a:miter lim="800000"/>
            <a:headEnd/>
            <a:tailEnd/>
          </a:ln>
        </p:spPr>
        <p:txBody>
          <a:bodyPr wrap="none">
            <a:spAutoFit/>
          </a:bodyPr>
          <a:lstStyle/>
          <a:p>
            <a:r>
              <a:rPr lang="en-US" sz="2133" u="sng" dirty="0">
                <a:solidFill>
                  <a:schemeClr val="tx2"/>
                </a:solidFill>
              </a:rPr>
              <a:t>Classical plate buckling solution</a:t>
            </a:r>
            <a:r>
              <a:rPr lang="en-US" sz="2133" dirty="0">
                <a:solidFill>
                  <a:schemeClr val="tx2"/>
                </a:solidFill>
              </a:rPr>
              <a:t>:</a:t>
            </a:r>
          </a:p>
        </p:txBody>
      </p:sp>
      <p:grpSp>
        <p:nvGrpSpPr>
          <p:cNvPr id="2" name="Group 1" descr="Wide-flange shape with flange half-width b and thickness t denoted.&#10;&#10;"/>
          <p:cNvGrpSpPr/>
          <p:nvPr/>
        </p:nvGrpSpPr>
        <p:grpSpPr>
          <a:xfrm>
            <a:off x="904461" y="1583206"/>
            <a:ext cx="2743200" cy="3215922"/>
            <a:chOff x="914400" y="1364545"/>
            <a:chExt cx="2743200" cy="3215922"/>
          </a:xfrm>
        </p:grpSpPr>
        <p:sp>
          <p:nvSpPr>
            <p:cNvPr id="4103" name="Text Box 68"/>
            <p:cNvSpPr txBox="1">
              <a:spLocks noChangeArrowheads="1"/>
            </p:cNvSpPr>
            <p:nvPr/>
          </p:nvSpPr>
          <p:spPr bwMode="black">
            <a:xfrm>
              <a:off x="2277533" y="1364545"/>
              <a:ext cx="336952" cy="420564"/>
            </a:xfrm>
            <a:prstGeom prst="rect">
              <a:avLst/>
            </a:prstGeom>
            <a:noFill/>
            <a:ln w="9525">
              <a:noFill/>
              <a:miter lim="800000"/>
              <a:headEnd/>
              <a:tailEnd/>
            </a:ln>
          </p:spPr>
          <p:txBody>
            <a:bodyPr wrap="none">
              <a:spAutoFit/>
            </a:bodyPr>
            <a:lstStyle/>
            <a:p>
              <a:r>
                <a:rPr lang="en-US" sz="2133" i="1"/>
                <a:t>b</a:t>
              </a:r>
            </a:p>
          </p:txBody>
        </p:sp>
        <p:grpSp>
          <p:nvGrpSpPr>
            <p:cNvPr id="4104" name="Group 61"/>
            <p:cNvGrpSpPr>
              <a:grpSpLocks/>
            </p:cNvGrpSpPr>
            <p:nvPr/>
          </p:nvGrpSpPr>
          <p:grpSpPr bwMode="auto">
            <a:xfrm>
              <a:off x="914400" y="1995311"/>
              <a:ext cx="2026356" cy="2585156"/>
              <a:chOff x="2064" y="1855"/>
              <a:chExt cx="1175" cy="1649"/>
            </a:xfrm>
          </p:grpSpPr>
          <p:sp>
            <p:nvSpPr>
              <p:cNvPr id="4115" name="Freeform 4"/>
              <p:cNvSpPr>
                <a:spLocks/>
              </p:cNvSpPr>
              <p:nvPr/>
            </p:nvSpPr>
            <p:spPr bwMode="black">
              <a:xfrm>
                <a:off x="2672" y="3340"/>
                <a:ext cx="31" cy="13"/>
              </a:xfrm>
              <a:custGeom>
                <a:avLst/>
                <a:gdLst>
                  <a:gd name="T0" fmla="*/ 34 w 30"/>
                  <a:gd name="T1" fmla="*/ 0 h 17"/>
                  <a:gd name="T2" fmla="*/ 35 w 30"/>
                  <a:gd name="T3" fmla="*/ 3 h 17"/>
                  <a:gd name="T4" fmla="*/ 35 w 30"/>
                  <a:gd name="T5" fmla="*/ 3 h 17"/>
                  <a:gd name="T6" fmla="*/ 2 w 30"/>
                  <a:gd name="T7" fmla="*/ 5 h 17"/>
                  <a:gd name="T8" fmla="*/ 2 w 30"/>
                  <a:gd name="T9" fmla="*/ 4 h 17"/>
                  <a:gd name="T10" fmla="*/ 0 w 30"/>
                  <a:gd name="T11" fmla="*/ 2 h 17"/>
                  <a:gd name="T12" fmla="*/ 34 w 30"/>
                  <a:gd name="T13" fmla="*/ 0 h 17"/>
                  <a:gd name="T14" fmla="*/ 0 60000 65536"/>
                  <a:gd name="T15" fmla="*/ 0 60000 65536"/>
                  <a:gd name="T16" fmla="*/ 0 60000 65536"/>
                  <a:gd name="T17" fmla="*/ 0 60000 65536"/>
                  <a:gd name="T18" fmla="*/ 0 60000 65536"/>
                  <a:gd name="T19" fmla="*/ 0 60000 65536"/>
                  <a:gd name="T20" fmla="*/ 0 60000 65536"/>
                  <a:gd name="T21" fmla="*/ 0 w 30"/>
                  <a:gd name="T22" fmla="*/ 0 h 17"/>
                  <a:gd name="T23" fmla="*/ 30 w 30"/>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17">
                    <a:moveTo>
                      <a:pt x="29" y="0"/>
                    </a:moveTo>
                    <a:lnTo>
                      <a:pt x="30" y="12"/>
                    </a:lnTo>
                    <a:lnTo>
                      <a:pt x="30" y="10"/>
                    </a:lnTo>
                    <a:lnTo>
                      <a:pt x="2" y="17"/>
                    </a:lnTo>
                    <a:lnTo>
                      <a:pt x="2" y="14"/>
                    </a:lnTo>
                    <a:lnTo>
                      <a:pt x="0" y="2"/>
                    </a:lnTo>
                    <a:lnTo>
                      <a:pt x="29" y="0"/>
                    </a:lnTo>
                    <a:close/>
                  </a:path>
                </a:pathLst>
              </a:custGeom>
              <a:solidFill>
                <a:schemeClr val="tx1"/>
              </a:solidFill>
              <a:ln w="9525">
                <a:solidFill>
                  <a:schemeClr val="tx1"/>
                </a:solidFill>
                <a:round/>
                <a:headEnd/>
                <a:tailEnd/>
              </a:ln>
            </p:spPr>
            <p:txBody>
              <a:bodyPr/>
              <a:lstStyle/>
              <a:p>
                <a:endParaRPr lang="en-US" sz="2133"/>
              </a:p>
            </p:txBody>
          </p:sp>
          <p:sp>
            <p:nvSpPr>
              <p:cNvPr id="4116" name="Freeform 5"/>
              <p:cNvSpPr>
                <a:spLocks/>
              </p:cNvSpPr>
              <p:nvPr/>
            </p:nvSpPr>
            <p:spPr bwMode="black">
              <a:xfrm>
                <a:off x="2672" y="3348"/>
                <a:ext cx="35" cy="18"/>
              </a:xfrm>
              <a:custGeom>
                <a:avLst/>
                <a:gdLst>
                  <a:gd name="T0" fmla="*/ 52 w 31"/>
                  <a:gd name="T1" fmla="*/ 0 h 22"/>
                  <a:gd name="T2" fmla="*/ 58 w 31"/>
                  <a:gd name="T3" fmla="*/ 5 h 22"/>
                  <a:gd name="T4" fmla="*/ 55 w 31"/>
                  <a:gd name="T5" fmla="*/ 3 h 22"/>
                  <a:gd name="T6" fmla="*/ 9 w 31"/>
                  <a:gd name="T7" fmla="*/ 8 h 22"/>
                  <a:gd name="T8" fmla="*/ 3 w 31"/>
                  <a:gd name="T9" fmla="*/ 7 h 22"/>
                  <a:gd name="T10" fmla="*/ 0 w 31"/>
                  <a:gd name="T11" fmla="*/ 2 h 22"/>
                  <a:gd name="T12" fmla="*/ 52 w 31"/>
                  <a:gd name="T13" fmla="*/ 0 h 22"/>
                  <a:gd name="T14" fmla="*/ 0 60000 65536"/>
                  <a:gd name="T15" fmla="*/ 0 60000 65536"/>
                  <a:gd name="T16" fmla="*/ 0 60000 65536"/>
                  <a:gd name="T17" fmla="*/ 0 60000 65536"/>
                  <a:gd name="T18" fmla="*/ 0 60000 65536"/>
                  <a:gd name="T19" fmla="*/ 0 60000 65536"/>
                  <a:gd name="T20" fmla="*/ 0 60000 65536"/>
                  <a:gd name="T21" fmla="*/ 0 w 31"/>
                  <a:gd name="T22" fmla="*/ 0 h 22"/>
                  <a:gd name="T23" fmla="*/ 31 w 31"/>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22">
                    <a:moveTo>
                      <a:pt x="28" y="0"/>
                    </a:moveTo>
                    <a:lnTo>
                      <a:pt x="31" y="12"/>
                    </a:lnTo>
                    <a:lnTo>
                      <a:pt x="30" y="9"/>
                    </a:lnTo>
                    <a:lnTo>
                      <a:pt x="4" y="22"/>
                    </a:lnTo>
                    <a:lnTo>
                      <a:pt x="3" y="19"/>
                    </a:lnTo>
                    <a:lnTo>
                      <a:pt x="0" y="7"/>
                    </a:lnTo>
                    <a:lnTo>
                      <a:pt x="28" y="0"/>
                    </a:lnTo>
                    <a:close/>
                  </a:path>
                </a:pathLst>
              </a:custGeom>
              <a:solidFill>
                <a:schemeClr val="tx1"/>
              </a:solidFill>
              <a:ln w="9525">
                <a:solidFill>
                  <a:schemeClr val="tx1"/>
                </a:solidFill>
                <a:round/>
                <a:headEnd/>
                <a:tailEnd/>
              </a:ln>
            </p:spPr>
            <p:txBody>
              <a:bodyPr/>
              <a:lstStyle/>
              <a:p>
                <a:endParaRPr lang="en-US" sz="2133"/>
              </a:p>
            </p:txBody>
          </p:sp>
          <p:sp>
            <p:nvSpPr>
              <p:cNvPr id="4117" name="Freeform 6"/>
              <p:cNvSpPr>
                <a:spLocks/>
              </p:cNvSpPr>
              <p:nvPr/>
            </p:nvSpPr>
            <p:spPr bwMode="black">
              <a:xfrm>
                <a:off x="2679" y="3355"/>
                <a:ext cx="33" cy="21"/>
              </a:xfrm>
              <a:custGeom>
                <a:avLst/>
                <a:gdLst>
                  <a:gd name="T0" fmla="*/ 31 w 32"/>
                  <a:gd name="T1" fmla="*/ 0 h 26"/>
                  <a:gd name="T2" fmla="*/ 37 w 32"/>
                  <a:gd name="T3" fmla="*/ 3 h 26"/>
                  <a:gd name="T4" fmla="*/ 36 w 32"/>
                  <a:gd name="T5" fmla="*/ 2 h 26"/>
                  <a:gd name="T6" fmla="*/ 7 w 32"/>
                  <a:gd name="T7" fmla="*/ 9 h 26"/>
                  <a:gd name="T8" fmla="*/ 6 w 32"/>
                  <a:gd name="T9" fmla="*/ 8 h 26"/>
                  <a:gd name="T10" fmla="*/ 0 w 32"/>
                  <a:gd name="T11" fmla="*/ 5 h 26"/>
                  <a:gd name="T12" fmla="*/ 31 w 32"/>
                  <a:gd name="T13" fmla="*/ 0 h 26"/>
                  <a:gd name="T14" fmla="*/ 0 60000 65536"/>
                  <a:gd name="T15" fmla="*/ 0 60000 65536"/>
                  <a:gd name="T16" fmla="*/ 0 60000 65536"/>
                  <a:gd name="T17" fmla="*/ 0 60000 65536"/>
                  <a:gd name="T18" fmla="*/ 0 60000 65536"/>
                  <a:gd name="T19" fmla="*/ 0 60000 65536"/>
                  <a:gd name="T20" fmla="*/ 0 60000 65536"/>
                  <a:gd name="T21" fmla="*/ 0 w 32"/>
                  <a:gd name="T22" fmla="*/ 0 h 26"/>
                  <a:gd name="T23" fmla="*/ 32 w 32"/>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26">
                    <a:moveTo>
                      <a:pt x="26" y="0"/>
                    </a:moveTo>
                    <a:lnTo>
                      <a:pt x="32" y="10"/>
                    </a:lnTo>
                    <a:lnTo>
                      <a:pt x="31" y="8"/>
                    </a:lnTo>
                    <a:lnTo>
                      <a:pt x="7" y="26"/>
                    </a:lnTo>
                    <a:lnTo>
                      <a:pt x="6" y="24"/>
                    </a:lnTo>
                    <a:lnTo>
                      <a:pt x="0" y="13"/>
                    </a:lnTo>
                    <a:lnTo>
                      <a:pt x="26" y="0"/>
                    </a:lnTo>
                    <a:close/>
                  </a:path>
                </a:pathLst>
              </a:custGeom>
              <a:solidFill>
                <a:schemeClr val="tx1"/>
              </a:solidFill>
              <a:ln w="9525">
                <a:solidFill>
                  <a:schemeClr val="tx1"/>
                </a:solidFill>
                <a:round/>
                <a:headEnd/>
                <a:tailEnd/>
              </a:ln>
            </p:spPr>
            <p:txBody>
              <a:bodyPr/>
              <a:lstStyle/>
              <a:p>
                <a:endParaRPr lang="en-US" sz="2133"/>
              </a:p>
            </p:txBody>
          </p:sp>
          <p:sp>
            <p:nvSpPr>
              <p:cNvPr id="4118" name="Freeform 7"/>
              <p:cNvSpPr>
                <a:spLocks/>
              </p:cNvSpPr>
              <p:nvPr/>
            </p:nvSpPr>
            <p:spPr bwMode="black">
              <a:xfrm>
                <a:off x="2686" y="3361"/>
                <a:ext cx="35" cy="26"/>
              </a:xfrm>
              <a:custGeom>
                <a:avLst/>
                <a:gdLst>
                  <a:gd name="T0" fmla="*/ 37 w 32"/>
                  <a:gd name="T1" fmla="*/ 0 h 30"/>
                  <a:gd name="T2" fmla="*/ 50 w 32"/>
                  <a:gd name="T3" fmla="*/ 5 h 30"/>
                  <a:gd name="T4" fmla="*/ 47 w 32"/>
                  <a:gd name="T5" fmla="*/ 3 h 30"/>
                  <a:gd name="T6" fmla="*/ 16 w 32"/>
                  <a:gd name="T7" fmla="*/ 15 h 30"/>
                  <a:gd name="T8" fmla="*/ 14 w 32"/>
                  <a:gd name="T9" fmla="*/ 14 h 30"/>
                  <a:gd name="T10" fmla="*/ 0 w 32"/>
                  <a:gd name="T11" fmla="*/ 9 h 30"/>
                  <a:gd name="T12" fmla="*/ 37 w 32"/>
                  <a:gd name="T13" fmla="*/ 0 h 30"/>
                  <a:gd name="T14" fmla="*/ 0 60000 65536"/>
                  <a:gd name="T15" fmla="*/ 0 60000 65536"/>
                  <a:gd name="T16" fmla="*/ 0 60000 65536"/>
                  <a:gd name="T17" fmla="*/ 0 60000 65536"/>
                  <a:gd name="T18" fmla="*/ 0 60000 65536"/>
                  <a:gd name="T19" fmla="*/ 0 60000 65536"/>
                  <a:gd name="T20" fmla="*/ 0 60000 65536"/>
                  <a:gd name="T21" fmla="*/ 0 w 32"/>
                  <a:gd name="T22" fmla="*/ 0 h 30"/>
                  <a:gd name="T23" fmla="*/ 32 w 32"/>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30">
                    <a:moveTo>
                      <a:pt x="24" y="0"/>
                    </a:moveTo>
                    <a:lnTo>
                      <a:pt x="32" y="10"/>
                    </a:lnTo>
                    <a:lnTo>
                      <a:pt x="30" y="8"/>
                    </a:lnTo>
                    <a:lnTo>
                      <a:pt x="11" y="30"/>
                    </a:lnTo>
                    <a:lnTo>
                      <a:pt x="9" y="28"/>
                    </a:lnTo>
                    <a:lnTo>
                      <a:pt x="0" y="18"/>
                    </a:lnTo>
                    <a:lnTo>
                      <a:pt x="24" y="0"/>
                    </a:lnTo>
                    <a:close/>
                  </a:path>
                </a:pathLst>
              </a:custGeom>
              <a:solidFill>
                <a:schemeClr val="tx1"/>
              </a:solidFill>
              <a:ln w="9525">
                <a:solidFill>
                  <a:schemeClr val="tx1"/>
                </a:solidFill>
                <a:round/>
                <a:headEnd/>
                <a:tailEnd/>
              </a:ln>
            </p:spPr>
            <p:txBody>
              <a:bodyPr/>
              <a:lstStyle/>
              <a:p>
                <a:endParaRPr lang="en-US" sz="2133"/>
              </a:p>
            </p:txBody>
          </p:sp>
          <p:sp>
            <p:nvSpPr>
              <p:cNvPr id="4119" name="Freeform 8"/>
              <p:cNvSpPr>
                <a:spLocks/>
              </p:cNvSpPr>
              <p:nvPr/>
            </p:nvSpPr>
            <p:spPr bwMode="black">
              <a:xfrm>
                <a:off x="2697" y="3368"/>
                <a:ext cx="32" cy="26"/>
              </a:xfrm>
              <a:custGeom>
                <a:avLst/>
                <a:gdLst>
                  <a:gd name="T0" fmla="*/ 38 w 28"/>
                  <a:gd name="T1" fmla="*/ 0 h 31"/>
                  <a:gd name="T2" fmla="*/ 55 w 28"/>
                  <a:gd name="T3" fmla="*/ 3 h 31"/>
                  <a:gd name="T4" fmla="*/ 49 w 28"/>
                  <a:gd name="T5" fmla="*/ 3 h 31"/>
                  <a:gd name="T6" fmla="*/ 25 w 28"/>
                  <a:gd name="T7" fmla="*/ 13 h 31"/>
                  <a:gd name="T8" fmla="*/ 17 w 28"/>
                  <a:gd name="T9" fmla="*/ 13 h 31"/>
                  <a:gd name="T10" fmla="*/ 0 w 28"/>
                  <a:gd name="T11" fmla="*/ 9 h 31"/>
                  <a:gd name="T12" fmla="*/ 38 w 28"/>
                  <a:gd name="T13" fmla="*/ 0 h 31"/>
                  <a:gd name="T14" fmla="*/ 0 60000 65536"/>
                  <a:gd name="T15" fmla="*/ 0 60000 65536"/>
                  <a:gd name="T16" fmla="*/ 0 60000 65536"/>
                  <a:gd name="T17" fmla="*/ 0 60000 65536"/>
                  <a:gd name="T18" fmla="*/ 0 60000 65536"/>
                  <a:gd name="T19" fmla="*/ 0 60000 65536"/>
                  <a:gd name="T20" fmla="*/ 0 60000 65536"/>
                  <a:gd name="T21" fmla="*/ 0 w 28"/>
                  <a:gd name="T22" fmla="*/ 0 h 31"/>
                  <a:gd name="T23" fmla="*/ 28 w 28"/>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31">
                    <a:moveTo>
                      <a:pt x="19" y="0"/>
                    </a:moveTo>
                    <a:lnTo>
                      <a:pt x="28" y="8"/>
                    </a:lnTo>
                    <a:lnTo>
                      <a:pt x="25" y="6"/>
                    </a:lnTo>
                    <a:lnTo>
                      <a:pt x="13" y="31"/>
                    </a:lnTo>
                    <a:lnTo>
                      <a:pt x="9" y="30"/>
                    </a:lnTo>
                    <a:lnTo>
                      <a:pt x="0" y="22"/>
                    </a:lnTo>
                    <a:lnTo>
                      <a:pt x="19" y="0"/>
                    </a:lnTo>
                    <a:close/>
                  </a:path>
                </a:pathLst>
              </a:custGeom>
              <a:solidFill>
                <a:schemeClr val="tx1"/>
              </a:solidFill>
              <a:ln w="9525">
                <a:solidFill>
                  <a:schemeClr val="tx1"/>
                </a:solidFill>
                <a:round/>
                <a:headEnd/>
                <a:tailEnd/>
              </a:ln>
            </p:spPr>
            <p:txBody>
              <a:bodyPr/>
              <a:lstStyle/>
              <a:p>
                <a:endParaRPr lang="en-US" sz="2133"/>
              </a:p>
            </p:txBody>
          </p:sp>
          <p:sp>
            <p:nvSpPr>
              <p:cNvPr id="4120" name="Freeform 9"/>
              <p:cNvSpPr>
                <a:spLocks/>
              </p:cNvSpPr>
              <p:nvPr/>
            </p:nvSpPr>
            <p:spPr bwMode="black">
              <a:xfrm>
                <a:off x="2712" y="3374"/>
                <a:ext cx="26" cy="24"/>
              </a:xfrm>
              <a:custGeom>
                <a:avLst/>
                <a:gdLst>
                  <a:gd name="T0" fmla="*/ 23 w 23"/>
                  <a:gd name="T1" fmla="*/ 0 h 32"/>
                  <a:gd name="T2" fmla="*/ 42 w 23"/>
                  <a:gd name="T3" fmla="*/ 2 h 32"/>
                  <a:gd name="T4" fmla="*/ 41 w 23"/>
                  <a:gd name="T5" fmla="*/ 2 h 32"/>
                  <a:gd name="T6" fmla="*/ 24 w 23"/>
                  <a:gd name="T7" fmla="*/ 7 h 32"/>
                  <a:gd name="T8" fmla="*/ 23 w 23"/>
                  <a:gd name="T9" fmla="*/ 7 h 32"/>
                  <a:gd name="T10" fmla="*/ 0 w 23"/>
                  <a:gd name="T11" fmla="*/ 5 h 32"/>
                  <a:gd name="T12" fmla="*/ 23 w 23"/>
                  <a:gd name="T13" fmla="*/ 0 h 32"/>
                  <a:gd name="T14" fmla="*/ 0 60000 65536"/>
                  <a:gd name="T15" fmla="*/ 0 60000 65536"/>
                  <a:gd name="T16" fmla="*/ 0 60000 65536"/>
                  <a:gd name="T17" fmla="*/ 0 60000 65536"/>
                  <a:gd name="T18" fmla="*/ 0 60000 65536"/>
                  <a:gd name="T19" fmla="*/ 0 60000 65536"/>
                  <a:gd name="T20" fmla="*/ 0 60000 65536"/>
                  <a:gd name="T21" fmla="*/ 0 w 23"/>
                  <a:gd name="T22" fmla="*/ 0 h 32"/>
                  <a:gd name="T23" fmla="*/ 23 w 23"/>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 h="32">
                    <a:moveTo>
                      <a:pt x="12" y="0"/>
                    </a:moveTo>
                    <a:lnTo>
                      <a:pt x="23" y="6"/>
                    </a:lnTo>
                    <a:lnTo>
                      <a:pt x="22" y="5"/>
                    </a:lnTo>
                    <a:lnTo>
                      <a:pt x="13" y="32"/>
                    </a:lnTo>
                    <a:lnTo>
                      <a:pt x="12" y="31"/>
                    </a:lnTo>
                    <a:lnTo>
                      <a:pt x="0" y="25"/>
                    </a:lnTo>
                    <a:lnTo>
                      <a:pt x="12" y="0"/>
                    </a:lnTo>
                    <a:close/>
                  </a:path>
                </a:pathLst>
              </a:custGeom>
              <a:solidFill>
                <a:schemeClr val="tx1"/>
              </a:solidFill>
              <a:ln w="9525">
                <a:solidFill>
                  <a:schemeClr val="tx1"/>
                </a:solidFill>
                <a:round/>
                <a:headEnd/>
                <a:tailEnd/>
              </a:ln>
            </p:spPr>
            <p:txBody>
              <a:bodyPr/>
              <a:lstStyle/>
              <a:p>
                <a:endParaRPr lang="en-US" sz="2133"/>
              </a:p>
            </p:txBody>
          </p:sp>
          <p:sp>
            <p:nvSpPr>
              <p:cNvPr id="4121" name="Freeform 10"/>
              <p:cNvSpPr>
                <a:spLocks/>
              </p:cNvSpPr>
              <p:nvPr/>
            </p:nvSpPr>
            <p:spPr bwMode="black">
              <a:xfrm>
                <a:off x="2725" y="3377"/>
                <a:ext cx="24" cy="25"/>
              </a:xfrm>
              <a:custGeom>
                <a:avLst/>
                <a:gdLst>
                  <a:gd name="T0" fmla="*/ 17 w 21"/>
                  <a:gd name="T1" fmla="*/ 0 h 30"/>
                  <a:gd name="T2" fmla="*/ 40 w 21"/>
                  <a:gd name="T3" fmla="*/ 3 h 30"/>
                  <a:gd name="T4" fmla="*/ 33 w 21"/>
                  <a:gd name="T5" fmla="*/ 3 h 30"/>
                  <a:gd name="T6" fmla="*/ 29 w 21"/>
                  <a:gd name="T7" fmla="*/ 13 h 30"/>
                  <a:gd name="T8" fmla="*/ 22 w 21"/>
                  <a:gd name="T9" fmla="*/ 13 h 30"/>
                  <a:gd name="T10" fmla="*/ 0 w 21"/>
                  <a:gd name="T11" fmla="*/ 11 h 30"/>
                  <a:gd name="T12" fmla="*/ 17 w 21"/>
                  <a:gd name="T13" fmla="*/ 0 h 30"/>
                  <a:gd name="T14" fmla="*/ 0 60000 65536"/>
                  <a:gd name="T15" fmla="*/ 0 60000 65536"/>
                  <a:gd name="T16" fmla="*/ 0 60000 65536"/>
                  <a:gd name="T17" fmla="*/ 0 60000 65536"/>
                  <a:gd name="T18" fmla="*/ 0 60000 65536"/>
                  <a:gd name="T19" fmla="*/ 0 60000 65536"/>
                  <a:gd name="T20" fmla="*/ 0 60000 65536"/>
                  <a:gd name="T21" fmla="*/ 0 w 21"/>
                  <a:gd name="T22" fmla="*/ 0 h 30"/>
                  <a:gd name="T23" fmla="*/ 21 w 21"/>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30">
                    <a:moveTo>
                      <a:pt x="9" y="0"/>
                    </a:moveTo>
                    <a:lnTo>
                      <a:pt x="21" y="3"/>
                    </a:lnTo>
                    <a:lnTo>
                      <a:pt x="17" y="3"/>
                    </a:lnTo>
                    <a:lnTo>
                      <a:pt x="15" y="30"/>
                    </a:lnTo>
                    <a:lnTo>
                      <a:pt x="11" y="30"/>
                    </a:lnTo>
                    <a:lnTo>
                      <a:pt x="0" y="27"/>
                    </a:lnTo>
                    <a:lnTo>
                      <a:pt x="9" y="0"/>
                    </a:lnTo>
                    <a:close/>
                  </a:path>
                </a:pathLst>
              </a:custGeom>
              <a:solidFill>
                <a:schemeClr val="tx1"/>
              </a:solidFill>
              <a:ln w="9525">
                <a:solidFill>
                  <a:schemeClr val="tx1"/>
                </a:solidFill>
                <a:round/>
                <a:headEnd/>
                <a:tailEnd/>
              </a:ln>
            </p:spPr>
            <p:txBody>
              <a:bodyPr/>
              <a:lstStyle/>
              <a:p>
                <a:endParaRPr lang="en-US" sz="2133"/>
              </a:p>
            </p:txBody>
          </p:sp>
          <p:sp>
            <p:nvSpPr>
              <p:cNvPr id="4122" name="Freeform 11"/>
              <p:cNvSpPr>
                <a:spLocks/>
              </p:cNvSpPr>
              <p:nvPr/>
            </p:nvSpPr>
            <p:spPr bwMode="black">
              <a:xfrm>
                <a:off x="2743" y="3381"/>
                <a:ext cx="17" cy="22"/>
              </a:xfrm>
              <a:custGeom>
                <a:avLst/>
                <a:gdLst>
                  <a:gd name="T0" fmla="*/ 2 w 15"/>
                  <a:gd name="T1" fmla="*/ 0 h 28"/>
                  <a:gd name="T2" fmla="*/ 28 w 15"/>
                  <a:gd name="T3" fmla="*/ 1 h 28"/>
                  <a:gd name="T4" fmla="*/ 25 w 15"/>
                  <a:gd name="T5" fmla="*/ 8 h 28"/>
                  <a:gd name="T6" fmla="*/ 0 w 15"/>
                  <a:gd name="T7" fmla="*/ 8 h 28"/>
                  <a:gd name="T8" fmla="*/ 2 w 15"/>
                  <a:gd name="T9" fmla="*/ 0 h 28"/>
                  <a:gd name="T10" fmla="*/ 0 60000 65536"/>
                  <a:gd name="T11" fmla="*/ 0 60000 65536"/>
                  <a:gd name="T12" fmla="*/ 0 60000 65536"/>
                  <a:gd name="T13" fmla="*/ 0 60000 65536"/>
                  <a:gd name="T14" fmla="*/ 0 60000 65536"/>
                  <a:gd name="T15" fmla="*/ 0 w 15"/>
                  <a:gd name="T16" fmla="*/ 0 h 28"/>
                  <a:gd name="T17" fmla="*/ 15 w 15"/>
                  <a:gd name="T18" fmla="*/ 28 h 28"/>
                </a:gdLst>
                <a:ahLst/>
                <a:cxnLst>
                  <a:cxn ang="T10">
                    <a:pos x="T0" y="T1"/>
                  </a:cxn>
                  <a:cxn ang="T11">
                    <a:pos x="T2" y="T3"/>
                  </a:cxn>
                  <a:cxn ang="T12">
                    <a:pos x="T4" y="T5"/>
                  </a:cxn>
                  <a:cxn ang="T13">
                    <a:pos x="T6" y="T7"/>
                  </a:cxn>
                  <a:cxn ang="T14">
                    <a:pos x="T8" y="T9"/>
                  </a:cxn>
                </a:cxnLst>
                <a:rect l="T15" t="T16" r="T17" b="T18"/>
                <a:pathLst>
                  <a:path w="15" h="28">
                    <a:moveTo>
                      <a:pt x="2" y="0"/>
                    </a:moveTo>
                    <a:lnTo>
                      <a:pt x="15" y="1"/>
                    </a:lnTo>
                    <a:lnTo>
                      <a:pt x="13" y="28"/>
                    </a:lnTo>
                    <a:lnTo>
                      <a:pt x="0" y="27"/>
                    </a:lnTo>
                    <a:lnTo>
                      <a:pt x="2" y="0"/>
                    </a:lnTo>
                    <a:close/>
                  </a:path>
                </a:pathLst>
              </a:custGeom>
              <a:solidFill>
                <a:schemeClr val="tx1"/>
              </a:solidFill>
              <a:ln w="9525">
                <a:solidFill>
                  <a:schemeClr val="tx1"/>
                </a:solidFill>
                <a:round/>
                <a:headEnd/>
                <a:tailEnd/>
              </a:ln>
            </p:spPr>
            <p:txBody>
              <a:bodyPr/>
              <a:lstStyle/>
              <a:p>
                <a:endParaRPr lang="en-US" sz="2133"/>
              </a:p>
            </p:txBody>
          </p:sp>
          <p:sp>
            <p:nvSpPr>
              <p:cNvPr id="4123" name="Freeform 12"/>
              <p:cNvSpPr>
                <a:spLocks/>
              </p:cNvSpPr>
              <p:nvPr/>
            </p:nvSpPr>
            <p:spPr bwMode="black">
              <a:xfrm>
                <a:off x="2543" y="3381"/>
                <a:ext cx="20" cy="22"/>
              </a:xfrm>
              <a:custGeom>
                <a:avLst/>
                <a:gdLst>
                  <a:gd name="T0" fmla="*/ 0 w 19"/>
                  <a:gd name="T1" fmla="*/ 1 h 28"/>
                  <a:gd name="T2" fmla="*/ 18 w 19"/>
                  <a:gd name="T3" fmla="*/ 0 h 28"/>
                  <a:gd name="T4" fmla="*/ 9 w 19"/>
                  <a:gd name="T5" fmla="*/ 0 h 28"/>
                  <a:gd name="T6" fmla="*/ 24 w 19"/>
                  <a:gd name="T7" fmla="*/ 8 h 28"/>
                  <a:gd name="T8" fmla="*/ 20 w 19"/>
                  <a:gd name="T9" fmla="*/ 8 h 28"/>
                  <a:gd name="T10" fmla="*/ 2 w 19"/>
                  <a:gd name="T11" fmla="*/ 8 h 28"/>
                  <a:gd name="T12" fmla="*/ 0 w 19"/>
                  <a:gd name="T13" fmla="*/ 1 h 28"/>
                  <a:gd name="T14" fmla="*/ 0 60000 65536"/>
                  <a:gd name="T15" fmla="*/ 0 60000 65536"/>
                  <a:gd name="T16" fmla="*/ 0 60000 65536"/>
                  <a:gd name="T17" fmla="*/ 0 60000 65536"/>
                  <a:gd name="T18" fmla="*/ 0 60000 65536"/>
                  <a:gd name="T19" fmla="*/ 0 60000 65536"/>
                  <a:gd name="T20" fmla="*/ 0 60000 65536"/>
                  <a:gd name="T21" fmla="*/ 0 w 19"/>
                  <a:gd name="T22" fmla="*/ 0 h 28"/>
                  <a:gd name="T23" fmla="*/ 19 w 19"/>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8">
                    <a:moveTo>
                      <a:pt x="0" y="1"/>
                    </a:moveTo>
                    <a:lnTo>
                      <a:pt x="13" y="0"/>
                    </a:lnTo>
                    <a:lnTo>
                      <a:pt x="9" y="0"/>
                    </a:lnTo>
                    <a:lnTo>
                      <a:pt x="19" y="27"/>
                    </a:lnTo>
                    <a:lnTo>
                      <a:pt x="15" y="27"/>
                    </a:lnTo>
                    <a:lnTo>
                      <a:pt x="2" y="28"/>
                    </a:lnTo>
                    <a:lnTo>
                      <a:pt x="0" y="1"/>
                    </a:lnTo>
                    <a:close/>
                  </a:path>
                </a:pathLst>
              </a:custGeom>
              <a:solidFill>
                <a:schemeClr val="tx1"/>
              </a:solidFill>
              <a:ln w="9525">
                <a:solidFill>
                  <a:schemeClr val="tx1"/>
                </a:solidFill>
                <a:round/>
                <a:headEnd/>
                <a:tailEnd/>
              </a:ln>
            </p:spPr>
            <p:txBody>
              <a:bodyPr/>
              <a:lstStyle/>
              <a:p>
                <a:endParaRPr lang="en-US" sz="2133"/>
              </a:p>
            </p:txBody>
          </p:sp>
          <p:sp>
            <p:nvSpPr>
              <p:cNvPr id="4124" name="Freeform 13"/>
              <p:cNvSpPr>
                <a:spLocks/>
              </p:cNvSpPr>
              <p:nvPr/>
            </p:nvSpPr>
            <p:spPr bwMode="black">
              <a:xfrm>
                <a:off x="2554" y="3377"/>
                <a:ext cx="24" cy="25"/>
              </a:xfrm>
              <a:custGeom>
                <a:avLst/>
                <a:gdLst>
                  <a:gd name="T0" fmla="*/ 0 w 23"/>
                  <a:gd name="T1" fmla="*/ 3 h 30"/>
                  <a:gd name="T2" fmla="*/ 17 w 23"/>
                  <a:gd name="T3" fmla="*/ 0 h 30"/>
                  <a:gd name="T4" fmla="*/ 11 w 23"/>
                  <a:gd name="T5" fmla="*/ 1 h 30"/>
                  <a:gd name="T6" fmla="*/ 28 w 23"/>
                  <a:gd name="T7" fmla="*/ 11 h 30"/>
                  <a:gd name="T8" fmla="*/ 26 w 23"/>
                  <a:gd name="T9" fmla="*/ 11 h 30"/>
                  <a:gd name="T10" fmla="*/ 10 w 23"/>
                  <a:gd name="T11" fmla="*/ 13 h 30"/>
                  <a:gd name="T12" fmla="*/ 0 w 23"/>
                  <a:gd name="T13" fmla="*/ 3 h 30"/>
                  <a:gd name="T14" fmla="*/ 0 60000 65536"/>
                  <a:gd name="T15" fmla="*/ 0 60000 65536"/>
                  <a:gd name="T16" fmla="*/ 0 60000 65536"/>
                  <a:gd name="T17" fmla="*/ 0 60000 65536"/>
                  <a:gd name="T18" fmla="*/ 0 60000 65536"/>
                  <a:gd name="T19" fmla="*/ 0 60000 65536"/>
                  <a:gd name="T20" fmla="*/ 0 60000 65536"/>
                  <a:gd name="T21" fmla="*/ 0 w 23"/>
                  <a:gd name="T22" fmla="*/ 0 h 30"/>
                  <a:gd name="T23" fmla="*/ 23 w 23"/>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 h="30">
                    <a:moveTo>
                      <a:pt x="0" y="3"/>
                    </a:moveTo>
                    <a:lnTo>
                      <a:pt x="12" y="0"/>
                    </a:lnTo>
                    <a:lnTo>
                      <a:pt x="11" y="1"/>
                    </a:lnTo>
                    <a:lnTo>
                      <a:pt x="23" y="26"/>
                    </a:lnTo>
                    <a:lnTo>
                      <a:pt x="21" y="27"/>
                    </a:lnTo>
                    <a:lnTo>
                      <a:pt x="10" y="30"/>
                    </a:lnTo>
                    <a:lnTo>
                      <a:pt x="0" y="3"/>
                    </a:lnTo>
                    <a:close/>
                  </a:path>
                </a:pathLst>
              </a:custGeom>
              <a:solidFill>
                <a:schemeClr val="tx1"/>
              </a:solidFill>
              <a:ln w="9525">
                <a:solidFill>
                  <a:schemeClr val="tx1"/>
                </a:solidFill>
                <a:round/>
                <a:headEnd/>
                <a:tailEnd/>
              </a:ln>
            </p:spPr>
            <p:txBody>
              <a:bodyPr/>
              <a:lstStyle/>
              <a:p>
                <a:endParaRPr lang="en-US" sz="2133"/>
              </a:p>
            </p:txBody>
          </p:sp>
          <p:sp>
            <p:nvSpPr>
              <p:cNvPr id="4125" name="Freeform 14"/>
              <p:cNvSpPr>
                <a:spLocks/>
              </p:cNvSpPr>
              <p:nvPr/>
            </p:nvSpPr>
            <p:spPr bwMode="black">
              <a:xfrm>
                <a:off x="2565" y="3374"/>
                <a:ext cx="29" cy="24"/>
              </a:xfrm>
              <a:custGeom>
                <a:avLst/>
                <a:gdLst>
                  <a:gd name="T0" fmla="*/ 0 w 27"/>
                  <a:gd name="T1" fmla="*/ 2 h 31"/>
                  <a:gd name="T2" fmla="*/ 17 w 27"/>
                  <a:gd name="T3" fmla="*/ 0 h 31"/>
                  <a:gd name="T4" fmla="*/ 13 w 27"/>
                  <a:gd name="T5" fmla="*/ 2 h 31"/>
                  <a:gd name="T6" fmla="*/ 38 w 27"/>
                  <a:gd name="T7" fmla="*/ 7 h 31"/>
                  <a:gd name="T8" fmla="*/ 33 w 27"/>
                  <a:gd name="T9" fmla="*/ 7 h 31"/>
                  <a:gd name="T10" fmla="*/ 17 w 27"/>
                  <a:gd name="T11" fmla="*/ 9 h 31"/>
                  <a:gd name="T12" fmla="*/ 0 w 27"/>
                  <a:gd name="T13" fmla="*/ 2 h 31"/>
                  <a:gd name="T14" fmla="*/ 0 60000 65536"/>
                  <a:gd name="T15" fmla="*/ 0 60000 65536"/>
                  <a:gd name="T16" fmla="*/ 0 60000 65536"/>
                  <a:gd name="T17" fmla="*/ 0 60000 65536"/>
                  <a:gd name="T18" fmla="*/ 0 60000 65536"/>
                  <a:gd name="T19" fmla="*/ 0 60000 65536"/>
                  <a:gd name="T20" fmla="*/ 0 60000 65536"/>
                  <a:gd name="T21" fmla="*/ 0 w 27"/>
                  <a:gd name="T22" fmla="*/ 0 h 31"/>
                  <a:gd name="T23" fmla="*/ 27 w 27"/>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31">
                    <a:moveTo>
                      <a:pt x="0" y="6"/>
                    </a:moveTo>
                    <a:lnTo>
                      <a:pt x="12" y="0"/>
                    </a:lnTo>
                    <a:lnTo>
                      <a:pt x="8" y="2"/>
                    </a:lnTo>
                    <a:lnTo>
                      <a:pt x="27" y="24"/>
                    </a:lnTo>
                    <a:lnTo>
                      <a:pt x="23" y="25"/>
                    </a:lnTo>
                    <a:lnTo>
                      <a:pt x="12" y="31"/>
                    </a:lnTo>
                    <a:lnTo>
                      <a:pt x="0" y="6"/>
                    </a:lnTo>
                    <a:close/>
                  </a:path>
                </a:pathLst>
              </a:custGeom>
              <a:solidFill>
                <a:schemeClr val="tx1"/>
              </a:solidFill>
              <a:ln w="9525">
                <a:solidFill>
                  <a:schemeClr val="tx1"/>
                </a:solidFill>
                <a:round/>
                <a:headEnd/>
                <a:tailEnd/>
              </a:ln>
            </p:spPr>
            <p:txBody>
              <a:bodyPr/>
              <a:lstStyle/>
              <a:p>
                <a:endParaRPr lang="en-US" sz="2133"/>
              </a:p>
            </p:txBody>
          </p:sp>
          <p:sp>
            <p:nvSpPr>
              <p:cNvPr id="4126" name="Freeform 15"/>
              <p:cNvSpPr>
                <a:spLocks/>
              </p:cNvSpPr>
              <p:nvPr/>
            </p:nvSpPr>
            <p:spPr bwMode="black">
              <a:xfrm>
                <a:off x="2574" y="3368"/>
                <a:ext cx="33" cy="26"/>
              </a:xfrm>
              <a:custGeom>
                <a:avLst/>
                <a:gdLst>
                  <a:gd name="T0" fmla="*/ 0 w 31"/>
                  <a:gd name="T1" fmla="*/ 3 h 30"/>
                  <a:gd name="T2" fmla="*/ 15 w 31"/>
                  <a:gd name="T3" fmla="*/ 0 h 30"/>
                  <a:gd name="T4" fmla="*/ 7 w 31"/>
                  <a:gd name="T5" fmla="*/ 2 h 30"/>
                  <a:gd name="T6" fmla="*/ 42 w 31"/>
                  <a:gd name="T7" fmla="*/ 10 h 30"/>
                  <a:gd name="T8" fmla="*/ 38 w 31"/>
                  <a:gd name="T9" fmla="*/ 10 h 30"/>
                  <a:gd name="T10" fmla="*/ 24 w 31"/>
                  <a:gd name="T11" fmla="*/ 15 h 30"/>
                  <a:gd name="T12" fmla="*/ 0 w 31"/>
                  <a:gd name="T13" fmla="*/ 3 h 30"/>
                  <a:gd name="T14" fmla="*/ 0 60000 65536"/>
                  <a:gd name="T15" fmla="*/ 0 60000 65536"/>
                  <a:gd name="T16" fmla="*/ 0 60000 65536"/>
                  <a:gd name="T17" fmla="*/ 0 60000 65536"/>
                  <a:gd name="T18" fmla="*/ 0 60000 65536"/>
                  <a:gd name="T19" fmla="*/ 0 60000 65536"/>
                  <a:gd name="T20" fmla="*/ 0 60000 65536"/>
                  <a:gd name="T21" fmla="*/ 0 w 31"/>
                  <a:gd name="T22" fmla="*/ 0 h 30"/>
                  <a:gd name="T23" fmla="*/ 31 w 31"/>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30">
                    <a:moveTo>
                      <a:pt x="0" y="8"/>
                    </a:moveTo>
                    <a:lnTo>
                      <a:pt x="10" y="0"/>
                    </a:lnTo>
                    <a:lnTo>
                      <a:pt x="7" y="2"/>
                    </a:lnTo>
                    <a:lnTo>
                      <a:pt x="31" y="20"/>
                    </a:lnTo>
                    <a:lnTo>
                      <a:pt x="28" y="22"/>
                    </a:lnTo>
                    <a:lnTo>
                      <a:pt x="19" y="30"/>
                    </a:lnTo>
                    <a:lnTo>
                      <a:pt x="0" y="8"/>
                    </a:lnTo>
                    <a:close/>
                  </a:path>
                </a:pathLst>
              </a:custGeom>
              <a:solidFill>
                <a:schemeClr val="tx1"/>
              </a:solidFill>
              <a:ln w="9525">
                <a:solidFill>
                  <a:schemeClr val="tx1"/>
                </a:solidFill>
                <a:round/>
                <a:headEnd/>
                <a:tailEnd/>
              </a:ln>
            </p:spPr>
            <p:txBody>
              <a:bodyPr/>
              <a:lstStyle/>
              <a:p>
                <a:endParaRPr lang="en-US" sz="2133"/>
              </a:p>
            </p:txBody>
          </p:sp>
          <p:sp>
            <p:nvSpPr>
              <p:cNvPr id="4127" name="Freeform 16"/>
              <p:cNvSpPr>
                <a:spLocks/>
              </p:cNvSpPr>
              <p:nvPr/>
            </p:nvSpPr>
            <p:spPr bwMode="black">
              <a:xfrm>
                <a:off x="2583" y="3361"/>
                <a:ext cx="35" cy="23"/>
              </a:xfrm>
              <a:custGeom>
                <a:avLst/>
                <a:gdLst>
                  <a:gd name="T0" fmla="*/ 0 w 33"/>
                  <a:gd name="T1" fmla="*/ 4 h 28"/>
                  <a:gd name="T2" fmla="*/ 8 w 33"/>
                  <a:gd name="T3" fmla="*/ 0 h 28"/>
                  <a:gd name="T4" fmla="*/ 7 w 33"/>
                  <a:gd name="T5" fmla="*/ 2 h 28"/>
                  <a:gd name="T6" fmla="*/ 43 w 33"/>
                  <a:gd name="T7" fmla="*/ 6 h 28"/>
                  <a:gd name="T8" fmla="*/ 42 w 33"/>
                  <a:gd name="T9" fmla="*/ 7 h 28"/>
                  <a:gd name="T10" fmla="*/ 33 w 33"/>
                  <a:gd name="T11" fmla="*/ 11 h 28"/>
                  <a:gd name="T12" fmla="*/ 0 w 33"/>
                  <a:gd name="T13" fmla="*/ 4 h 28"/>
                  <a:gd name="T14" fmla="*/ 0 60000 65536"/>
                  <a:gd name="T15" fmla="*/ 0 60000 65536"/>
                  <a:gd name="T16" fmla="*/ 0 60000 65536"/>
                  <a:gd name="T17" fmla="*/ 0 60000 65536"/>
                  <a:gd name="T18" fmla="*/ 0 60000 65536"/>
                  <a:gd name="T19" fmla="*/ 0 60000 65536"/>
                  <a:gd name="T20" fmla="*/ 0 60000 65536"/>
                  <a:gd name="T21" fmla="*/ 0 w 33"/>
                  <a:gd name="T22" fmla="*/ 0 h 28"/>
                  <a:gd name="T23" fmla="*/ 33 w 33"/>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28">
                    <a:moveTo>
                      <a:pt x="0" y="10"/>
                    </a:moveTo>
                    <a:lnTo>
                      <a:pt x="8" y="0"/>
                    </a:lnTo>
                    <a:lnTo>
                      <a:pt x="7" y="2"/>
                    </a:lnTo>
                    <a:lnTo>
                      <a:pt x="33" y="16"/>
                    </a:lnTo>
                    <a:lnTo>
                      <a:pt x="32" y="18"/>
                    </a:lnTo>
                    <a:lnTo>
                      <a:pt x="24" y="28"/>
                    </a:lnTo>
                    <a:lnTo>
                      <a:pt x="0" y="10"/>
                    </a:lnTo>
                    <a:close/>
                  </a:path>
                </a:pathLst>
              </a:custGeom>
              <a:solidFill>
                <a:schemeClr val="tx1"/>
              </a:solidFill>
              <a:ln w="9525">
                <a:solidFill>
                  <a:schemeClr val="tx1"/>
                </a:solidFill>
                <a:round/>
                <a:headEnd/>
                <a:tailEnd/>
              </a:ln>
            </p:spPr>
            <p:txBody>
              <a:bodyPr/>
              <a:lstStyle/>
              <a:p>
                <a:endParaRPr lang="en-US" sz="2133"/>
              </a:p>
            </p:txBody>
          </p:sp>
          <p:sp>
            <p:nvSpPr>
              <p:cNvPr id="4128" name="Freeform 17"/>
              <p:cNvSpPr>
                <a:spLocks/>
              </p:cNvSpPr>
              <p:nvPr/>
            </p:nvSpPr>
            <p:spPr bwMode="black">
              <a:xfrm>
                <a:off x="2589" y="3355"/>
                <a:ext cx="38" cy="19"/>
              </a:xfrm>
              <a:custGeom>
                <a:avLst/>
                <a:gdLst>
                  <a:gd name="T0" fmla="*/ 0 w 33"/>
                  <a:gd name="T1" fmla="*/ 3 h 24"/>
                  <a:gd name="T2" fmla="*/ 12 w 33"/>
                  <a:gd name="T3" fmla="*/ 0 h 24"/>
                  <a:gd name="T4" fmla="*/ 10 w 33"/>
                  <a:gd name="T5" fmla="*/ 2 h 24"/>
                  <a:gd name="T6" fmla="*/ 68 w 33"/>
                  <a:gd name="T7" fmla="*/ 3 h 24"/>
                  <a:gd name="T8" fmla="*/ 67 w 33"/>
                  <a:gd name="T9" fmla="*/ 4 h 24"/>
                  <a:gd name="T10" fmla="*/ 53 w 33"/>
                  <a:gd name="T11" fmla="*/ 8 h 24"/>
                  <a:gd name="T12" fmla="*/ 0 w 33"/>
                  <a:gd name="T13" fmla="*/ 3 h 24"/>
                  <a:gd name="T14" fmla="*/ 0 60000 65536"/>
                  <a:gd name="T15" fmla="*/ 0 60000 65536"/>
                  <a:gd name="T16" fmla="*/ 0 60000 65536"/>
                  <a:gd name="T17" fmla="*/ 0 60000 65536"/>
                  <a:gd name="T18" fmla="*/ 0 60000 65536"/>
                  <a:gd name="T19" fmla="*/ 0 60000 65536"/>
                  <a:gd name="T20" fmla="*/ 0 60000 65536"/>
                  <a:gd name="T21" fmla="*/ 0 w 33"/>
                  <a:gd name="T22" fmla="*/ 0 h 24"/>
                  <a:gd name="T23" fmla="*/ 33 w 33"/>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24">
                    <a:moveTo>
                      <a:pt x="0" y="10"/>
                    </a:moveTo>
                    <a:lnTo>
                      <a:pt x="6" y="0"/>
                    </a:lnTo>
                    <a:lnTo>
                      <a:pt x="5" y="3"/>
                    </a:lnTo>
                    <a:lnTo>
                      <a:pt x="33" y="10"/>
                    </a:lnTo>
                    <a:lnTo>
                      <a:pt x="32" y="13"/>
                    </a:lnTo>
                    <a:lnTo>
                      <a:pt x="26" y="24"/>
                    </a:lnTo>
                    <a:lnTo>
                      <a:pt x="0" y="10"/>
                    </a:lnTo>
                    <a:close/>
                  </a:path>
                </a:pathLst>
              </a:custGeom>
              <a:solidFill>
                <a:schemeClr val="tx1"/>
              </a:solidFill>
              <a:ln w="9525">
                <a:solidFill>
                  <a:schemeClr val="tx1"/>
                </a:solidFill>
                <a:round/>
                <a:headEnd/>
                <a:tailEnd/>
              </a:ln>
            </p:spPr>
            <p:txBody>
              <a:bodyPr/>
              <a:lstStyle/>
              <a:p>
                <a:endParaRPr lang="en-US" sz="2133"/>
              </a:p>
            </p:txBody>
          </p:sp>
          <p:sp>
            <p:nvSpPr>
              <p:cNvPr id="4129" name="Freeform 18"/>
              <p:cNvSpPr>
                <a:spLocks/>
              </p:cNvSpPr>
              <p:nvPr/>
            </p:nvSpPr>
            <p:spPr bwMode="black">
              <a:xfrm>
                <a:off x="2594" y="3348"/>
                <a:ext cx="35" cy="15"/>
              </a:xfrm>
              <a:custGeom>
                <a:avLst/>
                <a:gdLst>
                  <a:gd name="T0" fmla="*/ 0 w 32"/>
                  <a:gd name="T1" fmla="*/ 4 h 19"/>
                  <a:gd name="T2" fmla="*/ 3 w 32"/>
                  <a:gd name="T3" fmla="*/ 0 h 19"/>
                  <a:gd name="T4" fmla="*/ 3 w 32"/>
                  <a:gd name="T5" fmla="*/ 2 h 19"/>
                  <a:gd name="T6" fmla="*/ 50 w 32"/>
                  <a:gd name="T7" fmla="*/ 2 h 19"/>
                  <a:gd name="T8" fmla="*/ 50 w 32"/>
                  <a:gd name="T9" fmla="*/ 2 h 19"/>
                  <a:gd name="T10" fmla="*/ 44 w 32"/>
                  <a:gd name="T11" fmla="*/ 6 h 19"/>
                  <a:gd name="T12" fmla="*/ 0 w 32"/>
                  <a:gd name="T13" fmla="*/ 4 h 19"/>
                  <a:gd name="T14" fmla="*/ 0 60000 65536"/>
                  <a:gd name="T15" fmla="*/ 0 60000 65536"/>
                  <a:gd name="T16" fmla="*/ 0 60000 65536"/>
                  <a:gd name="T17" fmla="*/ 0 60000 65536"/>
                  <a:gd name="T18" fmla="*/ 0 60000 65536"/>
                  <a:gd name="T19" fmla="*/ 0 60000 65536"/>
                  <a:gd name="T20" fmla="*/ 0 60000 65536"/>
                  <a:gd name="T21" fmla="*/ 0 w 32"/>
                  <a:gd name="T22" fmla="*/ 0 h 19"/>
                  <a:gd name="T23" fmla="*/ 32 w 32"/>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19">
                    <a:moveTo>
                      <a:pt x="0" y="12"/>
                    </a:moveTo>
                    <a:lnTo>
                      <a:pt x="3" y="0"/>
                    </a:lnTo>
                    <a:lnTo>
                      <a:pt x="3" y="2"/>
                    </a:lnTo>
                    <a:lnTo>
                      <a:pt x="32" y="4"/>
                    </a:lnTo>
                    <a:lnTo>
                      <a:pt x="32" y="7"/>
                    </a:lnTo>
                    <a:lnTo>
                      <a:pt x="28" y="19"/>
                    </a:lnTo>
                    <a:lnTo>
                      <a:pt x="0" y="12"/>
                    </a:lnTo>
                    <a:close/>
                  </a:path>
                </a:pathLst>
              </a:custGeom>
              <a:solidFill>
                <a:schemeClr val="tx1"/>
              </a:solidFill>
              <a:ln w="9525">
                <a:solidFill>
                  <a:schemeClr val="tx1"/>
                </a:solidFill>
                <a:round/>
                <a:headEnd/>
                <a:tailEnd/>
              </a:ln>
            </p:spPr>
            <p:txBody>
              <a:bodyPr/>
              <a:lstStyle/>
              <a:p>
                <a:endParaRPr lang="en-US" sz="2133"/>
              </a:p>
            </p:txBody>
          </p:sp>
          <p:sp>
            <p:nvSpPr>
              <p:cNvPr id="4130" name="Freeform 19"/>
              <p:cNvSpPr>
                <a:spLocks/>
              </p:cNvSpPr>
              <p:nvPr/>
            </p:nvSpPr>
            <p:spPr bwMode="black">
              <a:xfrm>
                <a:off x="2598" y="3340"/>
                <a:ext cx="33" cy="11"/>
              </a:xfrm>
              <a:custGeom>
                <a:avLst/>
                <a:gdLst>
                  <a:gd name="T0" fmla="*/ 0 w 30"/>
                  <a:gd name="T1" fmla="*/ 4 h 14"/>
                  <a:gd name="T2" fmla="*/ 2 w 30"/>
                  <a:gd name="T3" fmla="*/ 0 h 14"/>
                  <a:gd name="T4" fmla="*/ 48 w 30"/>
                  <a:gd name="T5" fmla="*/ 2 h 14"/>
                  <a:gd name="T6" fmla="*/ 47 w 30"/>
                  <a:gd name="T7" fmla="*/ 5 h 14"/>
                  <a:gd name="T8" fmla="*/ 0 w 30"/>
                  <a:gd name="T9" fmla="*/ 4 h 14"/>
                  <a:gd name="T10" fmla="*/ 0 60000 65536"/>
                  <a:gd name="T11" fmla="*/ 0 60000 65536"/>
                  <a:gd name="T12" fmla="*/ 0 60000 65536"/>
                  <a:gd name="T13" fmla="*/ 0 60000 65536"/>
                  <a:gd name="T14" fmla="*/ 0 60000 65536"/>
                  <a:gd name="T15" fmla="*/ 0 w 30"/>
                  <a:gd name="T16" fmla="*/ 0 h 14"/>
                  <a:gd name="T17" fmla="*/ 30 w 30"/>
                  <a:gd name="T18" fmla="*/ 14 h 14"/>
                </a:gdLst>
                <a:ahLst/>
                <a:cxnLst>
                  <a:cxn ang="T10">
                    <a:pos x="T0" y="T1"/>
                  </a:cxn>
                  <a:cxn ang="T11">
                    <a:pos x="T2" y="T3"/>
                  </a:cxn>
                  <a:cxn ang="T12">
                    <a:pos x="T4" y="T5"/>
                  </a:cxn>
                  <a:cxn ang="T13">
                    <a:pos x="T6" y="T7"/>
                  </a:cxn>
                  <a:cxn ang="T14">
                    <a:pos x="T8" y="T9"/>
                  </a:cxn>
                </a:cxnLst>
                <a:rect l="T15" t="T16" r="T17" b="T18"/>
                <a:pathLst>
                  <a:path w="30" h="14">
                    <a:moveTo>
                      <a:pt x="0" y="12"/>
                    </a:moveTo>
                    <a:lnTo>
                      <a:pt x="2" y="0"/>
                    </a:lnTo>
                    <a:lnTo>
                      <a:pt x="30" y="2"/>
                    </a:lnTo>
                    <a:lnTo>
                      <a:pt x="29" y="14"/>
                    </a:lnTo>
                    <a:lnTo>
                      <a:pt x="0" y="12"/>
                    </a:lnTo>
                    <a:close/>
                  </a:path>
                </a:pathLst>
              </a:custGeom>
              <a:solidFill>
                <a:schemeClr val="tx1"/>
              </a:solidFill>
              <a:ln w="9525">
                <a:solidFill>
                  <a:schemeClr val="tx1"/>
                </a:solidFill>
                <a:round/>
                <a:headEnd/>
                <a:tailEnd/>
              </a:ln>
            </p:spPr>
            <p:txBody>
              <a:bodyPr/>
              <a:lstStyle/>
              <a:p>
                <a:endParaRPr lang="en-US" sz="2133"/>
              </a:p>
            </p:txBody>
          </p:sp>
          <p:sp>
            <p:nvSpPr>
              <p:cNvPr id="4131" name="Freeform 20"/>
              <p:cNvSpPr>
                <a:spLocks/>
              </p:cNvSpPr>
              <p:nvPr/>
            </p:nvSpPr>
            <p:spPr bwMode="black">
              <a:xfrm>
                <a:off x="2738" y="1956"/>
                <a:ext cx="22" cy="23"/>
              </a:xfrm>
              <a:custGeom>
                <a:avLst/>
                <a:gdLst>
                  <a:gd name="T0" fmla="*/ 39 w 19"/>
                  <a:gd name="T1" fmla="*/ 10 h 28"/>
                  <a:gd name="T2" fmla="*/ 12 w 19"/>
                  <a:gd name="T3" fmla="*/ 11 h 28"/>
                  <a:gd name="T4" fmla="*/ 22 w 19"/>
                  <a:gd name="T5" fmla="*/ 11 h 28"/>
                  <a:gd name="T6" fmla="*/ 0 w 19"/>
                  <a:gd name="T7" fmla="*/ 1 h 28"/>
                  <a:gd name="T8" fmla="*/ 9 w 19"/>
                  <a:gd name="T9" fmla="*/ 1 h 28"/>
                  <a:gd name="T10" fmla="*/ 36 w 19"/>
                  <a:gd name="T11" fmla="*/ 0 h 28"/>
                  <a:gd name="T12" fmla="*/ 39 w 19"/>
                  <a:gd name="T13" fmla="*/ 10 h 28"/>
                  <a:gd name="T14" fmla="*/ 0 60000 65536"/>
                  <a:gd name="T15" fmla="*/ 0 60000 65536"/>
                  <a:gd name="T16" fmla="*/ 0 60000 65536"/>
                  <a:gd name="T17" fmla="*/ 0 60000 65536"/>
                  <a:gd name="T18" fmla="*/ 0 60000 65536"/>
                  <a:gd name="T19" fmla="*/ 0 60000 65536"/>
                  <a:gd name="T20" fmla="*/ 0 60000 65536"/>
                  <a:gd name="T21" fmla="*/ 0 w 19"/>
                  <a:gd name="T22" fmla="*/ 0 h 28"/>
                  <a:gd name="T23" fmla="*/ 19 w 19"/>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8">
                    <a:moveTo>
                      <a:pt x="19" y="27"/>
                    </a:moveTo>
                    <a:lnTo>
                      <a:pt x="6" y="28"/>
                    </a:lnTo>
                    <a:lnTo>
                      <a:pt x="10" y="28"/>
                    </a:lnTo>
                    <a:lnTo>
                      <a:pt x="0" y="1"/>
                    </a:lnTo>
                    <a:lnTo>
                      <a:pt x="4" y="1"/>
                    </a:lnTo>
                    <a:lnTo>
                      <a:pt x="17" y="0"/>
                    </a:lnTo>
                    <a:lnTo>
                      <a:pt x="19" y="27"/>
                    </a:lnTo>
                    <a:close/>
                  </a:path>
                </a:pathLst>
              </a:custGeom>
              <a:solidFill>
                <a:schemeClr val="tx1"/>
              </a:solidFill>
              <a:ln w="9525">
                <a:solidFill>
                  <a:schemeClr val="tx1"/>
                </a:solidFill>
                <a:round/>
                <a:headEnd/>
                <a:tailEnd/>
              </a:ln>
            </p:spPr>
            <p:txBody>
              <a:bodyPr/>
              <a:lstStyle/>
              <a:p>
                <a:endParaRPr lang="en-US" sz="2133"/>
              </a:p>
            </p:txBody>
          </p:sp>
          <p:sp>
            <p:nvSpPr>
              <p:cNvPr id="4132" name="Freeform 21"/>
              <p:cNvSpPr>
                <a:spLocks/>
              </p:cNvSpPr>
              <p:nvPr/>
            </p:nvSpPr>
            <p:spPr bwMode="black">
              <a:xfrm>
                <a:off x="2725" y="1958"/>
                <a:ext cx="24" cy="24"/>
              </a:xfrm>
              <a:custGeom>
                <a:avLst/>
                <a:gdLst>
                  <a:gd name="T0" fmla="*/ 34 w 22"/>
                  <a:gd name="T1" fmla="*/ 7 h 31"/>
                  <a:gd name="T2" fmla="*/ 15 w 22"/>
                  <a:gd name="T3" fmla="*/ 9 h 31"/>
                  <a:gd name="T4" fmla="*/ 16 w 22"/>
                  <a:gd name="T5" fmla="*/ 9 h 31"/>
                  <a:gd name="T6" fmla="*/ 0 w 22"/>
                  <a:gd name="T7" fmla="*/ 2 h 31"/>
                  <a:gd name="T8" fmla="*/ 1 w 22"/>
                  <a:gd name="T9" fmla="*/ 2 h 31"/>
                  <a:gd name="T10" fmla="*/ 17 w 22"/>
                  <a:gd name="T11" fmla="*/ 0 h 31"/>
                  <a:gd name="T12" fmla="*/ 34 w 22"/>
                  <a:gd name="T13" fmla="*/ 7 h 31"/>
                  <a:gd name="T14" fmla="*/ 0 60000 65536"/>
                  <a:gd name="T15" fmla="*/ 0 60000 65536"/>
                  <a:gd name="T16" fmla="*/ 0 60000 65536"/>
                  <a:gd name="T17" fmla="*/ 0 60000 65536"/>
                  <a:gd name="T18" fmla="*/ 0 60000 65536"/>
                  <a:gd name="T19" fmla="*/ 0 60000 65536"/>
                  <a:gd name="T20" fmla="*/ 0 60000 65536"/>
                  <a:gd name="T21" fmla="*/ 0 w 22"/>
                  <a:gd name="T22" fmla="*/ 0 h 31"/>
                  <a:gd name="T23" fmla="*/ 22 w 22"/>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31">
                    <a:moveTo>
                      <a:pt x="22" y="27"/>
                    </a:moveTo>
                    <a:lnTo>
                      <a:pt x="10" y="31"/>
                    </a:lnTo>
                    <a:lnTo>
                      <a:pt x="11" y="30"/>
                    </a:lnTo>
                    <a:lnTo>
                      <a:pt x="0" y="5"/>
                    </a:lnTo>
                    <a:lnTo>
                      <a:pt x="1" y="4"/>
                    </a:lnTo>
                    <a:lnTo>
                      <a:pt x="12" y="0"/>
                    </a:lnTo>
                    <a:lnTo>
                      <a:pt x="22" y="27"/>
                    </a:lnTo>
                    <a:close/>
                  </a:path>
                </a:pathLst>
              </a:custGeom>
              <a:solidFill>
                <a:schemeClr val="tx1"/>
              </a:solidFill>
              <a:ln w="9525">
                <a:solidFill>
                  <a:schemeClr val="tx1"/>
                </a:solidFill>
                <a:round/>
                <a:headEnd/>
                <a:tailEnd/>
              </a:ln>
            </p:spPr>
            <p:txBody>
              <a:bodyPr/>
              <a:lstStyle/>
              <a:p>
                <a:endParaRPr lang="en-US" sz="2133"/>
              </a:p>
            </p:txBody>
          </p:sp>
          <p:sp>
            <p:nvSpPr>
              <p:cNvPr id="4133" name="Freeform 22"/>
              <p:cNvSpPr>
                <a:spLocks/>
              </p:cNvSpPr>
              <p:nvPr/>
            </p:nvSpPr>
            <p:spPr bwMode="black">
              <a:xfrm>
                <a:off x="2707" y="1961"/>
                <a:ext cx="31" cy="24"/>
              </a:xfrm>
              <a:custGeom>
                <a:avLst/>
                <a:gdLst>
                  <a:gd name="T0" fmla="*/ 54 w 27"/>
                  <a:gd name="T1" fmla="*/ 8 h 30"/>
                  <a:gd name="T2" fmla="*/ 32 w 27"/>
                  <a:gd name="T3" fmla="*/ 10 h 30"/>
                  <a:gd name="T4" fmla="*/ 38 w 27"/>
                  <a:gd name="T5" fmla="*/ 9 h 30"/>
                  <a:gd name="T6" fmla="*/ 0 w 27"/>
                  <a:gd name="T7" fmla="*/ 2 h 30"/>
                  <a:gd name="T8" fmla="*/ 9 w 27"/>
                  <a:gd name="T9" fmla="*/ 2 h 30"/>
                  <a:gd name="T10" fmla="*/ 32 w 27"/>
                  <a:gd name="T11" fmla="*/ 0 h 30"/>
                  <a:gd name="T12" fmla="*/ 54 w 27"/>
                  <a:gd name="T13" fmla="*/ 8 h 30"/>
                  <a:gd name="T14" fmla="*/ 0 60000 65536"/>
                  <a:gd name="T15" fmla="*/ 0 60000 65536"/>
                  <a:gd name="T16" fmla="*/ 0 60000 65536"/>
                  <a:gd name="T17" fmla="*/ 0 60000 65536"/>
                  <a:gd name="T18" fmla="*/ 0 60000 65536"/>
                  <a:gd name="T19" fmla="*/ 0 60000 65536"/>
                  <a:gd name="T20" fmla="*/ 0 60000 65536"/>
                  <a:gd name="T21" fmla="*/ 0 w 27"/>
                  <a:gd name="T22" fmla="*/ 0 h 30"/>
                  <a:gd name="T23" fmla="*/ 27 w 27"/>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30">
                    <a:moveTo>
                      <a:pt x="27" y="25"/>
                    </a:moveTo>
                    <a:lnTo>
                      <a:pt x="16" y="30"/>
                    </a:lnTo>
                    <a:lnTo>
                      <a:pt x="19" y="29"/>
                    </a:lnTo>
                    <a:lnTo>
                      <a:pt x="0" y="7"/>
                    </a:lnTo>
                    <a:lnTo>
                      <a:pt x="4" y="6"/>
                    </a:lnTo>
                    <a:lnTo>
                      <a:pt x="16" y="0"/>
                    </a:lnTo>
                    <a:lnTo>
                      <a:pt x="27" y="25"/>
                    </a:lnTo>
                    <a:close/>
                  </a:path>
                </a:pathLst>
              </a:custGeom>
              <a:solidFill>
                <a:schemeClr val="tx1"/>
              </a:solidFill>
              <a:ln w="9525">
                <a:solidFill>
                  <a:schemeClr val="tx1"/>
                </a:solidFill>
                <a:round/>
                <a:headEnd/>
                <a:tailEnd/>
              </a:ln>
            </p:spPr>
            <p:txBody>
              <a:bodyPr/>
              <a:lstStyle/>
              <a:p>
                <a:endParaRPr lang="en-US" sz="2133"/>
              </a:p>
            </p:txBody>
          </p:sp>
          <p:sp>
            <p:nvSpPr>
              <p:cNvPr id="4134" name="Freeform 23"/>
              <p:cNvSpPr>
                <a:spLocks/>
              </p:cNvSpPr>
              <p:nvPr/>
            </p:nvSpPr>
            <p:spPr bwMode="black">
              <a:xfrm>
                <a:off x="2694" y="1966"/>
                <a:ext cx="35" cy="26"/>
              </a:xfrm>
              <a:custGeom>
                <a:avLst/>
                <a:gdLst>
                  <a:gd name="T0" fmla="*/ 65 w 30"/>
                  <a:gd name="T1" fmla="*/ 10 h 30"/>
                  <a:gd name="T2" fmla="*/ 47 w 30"/>
                  <a:gd name="T3" fmla="*/ 15 h 30"/>
                  <a:gd name="T4" fmla="*/ 50 w 30"/>
                  <a:gd name="T5" fmla="*/ 14 h 30"/>
                  <a:gd name="T6" fmla="*/ 0 w 30"/>
                  <a:gd name="T7" fmla="*/ 5 h 30"/>
                  <a:gd name="T8" fmla="*/ 2 w 30"/>
                  <a:gd name="T9" fmla="*/ 3 h 30"/>
                  <a:gd name="T10" fmla="*/ 25 w 30"/>
                  <a:gd name="T11" fmla="*/ 0 h 30"/>
                  <a:gd name="T12" fmla="*/ 65 w 30"/>
                  <a:gd name="T13" fmla="*/ 10 h 30"/>
                  <a:gd name="T14" fmla="*/ 0 60000 65536"/>
                  <a:gd name="T15" fmla="*/ 0 60000 65536"/>
                  <a:gd name="T16" fmla="*/ 0 60000 65536"/>
                  <a:gd name="T17" fmla="*/ 0 60000 65536"/>
                  <a:gd name="T18" fmla="*/ 0 60000 65536"/>
                  <a:gd name="T19" fmla="*/ 0 60000 65536"/>
                  <a:gd name="T20" fmla="*/ 0 60000 65536"/>
                  <a:gd name="T21" fmla="*/ 0 w 30"/>
                  <a:gd name="T22" fmla="*/ 0 h 30"/>
                  <a:gd name="T23" fmla="*/ 30 w 30"/>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30">
                    <a:moveTo>
                      <a:pt x="30" y="22"/>
                    </a:moveTo>
                    <a:lnTo>
                      <a:pt x="21" y="30"/>
                    </a:lnTo>
                    <a:lnTo>
                      <a:pt x="23" y="28"/>
                    </a:lnTo>
                    <a:lnTo>
                      <a:pt x="0" y="10"/>
                    </a:lnTo>
                    <a:lnTo>
                      <a:pt x="2" y="8"/>
                    </a:lnTo>
                    <a:lnTo>
                      <a:pt x="11" y="0"/>
                    </a:lnTo>
                    <a:lnTo>
                      <a:pt x="30" y="22"/>
                    </a:lnTo>
                    <a:close/>
                  </a:path>
                </a:pathLst>
              </a:custGeom>
              <a:solidFill>
                <a:schemeClr val="tx1"/>
              </a:solidFill>
              <a:ln w="9525">
                <a:solidFill>
                  <a:schemeClr val="tx1"/>
                </a:solidFill>
                <a:round/>
                <a:headEnd/>
                <a:tailEnd/>
              </a:ln>
            </p:spPr>
            <p:txBody>
              <a:bodyPr/>
              <a:lstStyle/>
              <a:p>
                <a:endParaRPr lang="en-US" sz="2133"/>
              </a:p>
            </p:txBody>
          </p:sp>
          <p:sp>
            <p:nvSpPr>
              <p:cNvPr id="4135" name="Freeform 24"/>
              <p:cNvSpPr>
                <a:spLocks/>
              </p:cNvSpPr>
              <p:nvPr/>
            </p:nvSpPr>
            <p:spPr bwMode="black">
              <a:xfrm>
                <a:off x="2686" y="1974"/>
                <a:ext cx="35" cy="23"/>
              </a:xfrm>
              <a:custGeom>
                <a:avLst/>
                <a:gdLst>
                  <a:gd name="T0" fmla="*/ 43 w 33"/>
                  <a:gd name="T1" fmla="*/ 7 h 28"/>
                  <a:gd name="T2" fmla="*/ 35 w 33"/>
                  <a:gd name="T3" fmla="*/ 11 h 28"/>
                  <a:gd name="T4" fmla="*/ 36 w 33"/>
                  <a:gd name="T5" fmla="*/ 10 h 28"/>
                  <a:gd name="T6" fmla="*/ 0 w 33"/>
                  <a:gd name="T7" fmla="*/ 5 h 28"/>
                  <a:gd name="T8" fmla="*/ 1 w 33"/>
                  <a:gd name="T9" fmla="*/ 4 h 28"/>
                  <a:gd name="T10" fmla="*/ 15 w 33"/>
                  <a:gd name="T11" fmla="*/ 0 h 28"/>
                  <a:gd name="T12" fmla="*/ 43 w 33"/>
                  <a:gd name="T13" fmla="*/ 7 h 28"/>
                  <a:gd name="T14" fmla="*/ 0 60000 65536"/>
                  <a:gd name="T15" fmla="*/ 0 60000 65536"/>
                  <a:gd name="T16" fmla="*/ 0 60000 65536"/>
                  <a:gd name="T17" fmla="*/ 0 60000 65536"/>
                  <a:gd name="T18" fmla="*/ 0 60000 65536"/>
                  <a:gd name="T19" fmla="*/ 0 60000 65536"/>
                  <a:gd name="T20" fmla="*/ 0 60000 65536"/>
                  <a:gd name="T21" fmla="*/ 0 w 33"/>
                  <a:gd name="T22" fmla="*/ 0 h 28"/>
                  <a:gd name="T23" fmla="*/ 33 w 33"/>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28">
                    <a:moveTo>
                      <a:pt x="33" y="18"/>
                    </a:moveTo>
                    <a:lnTo>
                      <a:pt x="25" y="28"/>
                    </a:lnTo>
                    <a:lnTo>
                      <a:pt x="26" y="26"/>
                    </a:lnTo>
                    <a:lnTo>
                      <a:pt x="0" y="12"/>
                    </a:lnTo>
                    <a:lnTo>
                      <a:pt x="1" y="10"/>
                    </a:lnTo>
                    <a:lnTo>
                      <a:pt x="10" y="0"/>
                    </a:lnTo>
                    <a:lnTo>
                      <a:pt x="33" y="18"/>
                    </a:lnTo>
                    <a:close/>
                  </a:path>
                </a:pathLst>
              </a:custGeom>
              <a:solidFill>
                <a:schemeClr val="tx1"/>
              </a:solidFill>
              <a:ln w="9525">
                <a:solidFill>
                  <a:schemeClr val="tx1"/>
                </a:solidFill>
                <a:round/>
                <a:headEnd/>
                <a:tailEnd/>
              </a:ln>
            </p:spPr>
            <p:txBody>
              <a:bodyPr/>
              <a:lstStyle/>
              <a:p>
                <a:endParaRPr lang="en-US" sz="2133"/>
              </a:p>
            </p:txBody>
          </p:sp>
          <p:sp>
            <p:nvSpPr>
              <p:cNvPr id="4136" name="Freeform 25"/>
              <p:cNvSpPr>
                <a:spLocks/>
              </p:cNvSpPr>
              <p:nvPr/>
            </p:nvSpPr>
            <p:spPr bwMode="black">
              <a:xfrm>
                <a:off x="2677" y="1985"/>
                <a:ext cx="35" cy="18"/>
              </a:xfrm>
              <a:custGeom>
                <a:avLst/>
                <a:gdLst>
                  <a:gd name="T0" fmla="*/ 43 w 33"/>
                  <a:gd name="T1" fmla="*/ 4 h 24"/>
                  <a:gd name="T2" fmla="*/ 37 w 33"/>
                  <a:gd name="T3" fmla="*/ 6 h 24"/>
                  <a:gd name="T4" fmla="*/ 38 w 33"/>
                  <a:gd name="T5" fmla="*/ 5 h 24"/>
                  <a:gd name="T6" fmla="*/ 0 w 33"/>
                  <a:gd name="T7" fmla="*/ 4 h 24"/>
                  <a:gd name="T8" fmla="*/ 1 w 33"/>
                  <a:gd name="T9" fmla="*/ 3 h 24"/>
                  <a:gd name="T10" fmla="*/ 7 w 33"/>
                  <a:gd name="T11" fmla="*/ 0 h 24"/>
                  <a:gd name="T12" fmla="*/ 43 w 33"/>
                  <a:gd name="T13" fmla="*/ 4 h 24"/>
                  <a:gd name="T14" fmla="*/ 0 60000 65536"/>
                  <a:gd name="T15" fmla="*/ 0 60000 65536"/>
                  <a:gd name="T16" fmla="*/ 0 60000 65536"/>
                  <a:gd name="T17" fmla="*/ 0 60000 65536"/>
                  <a:gd name="T18" fmla="*/ 0 60000 65536"/>
                  <a:gd name="T19" fmla="*/ 0 60000 65536"/>
                  <a:gd name="T20" fmla="*/ 0 60000 65536"/>
                  <a:gd name="T21" fmla="*/ 0 w 33"/>
                  <a:gd name="T22" fmla="*/ 0 h 24"/>
                  <a:gd name="T23" fmla="*/ 33 w 33"/>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24">
                    <a:moveTo>
                      <a:pt x="33" y="14"/>
                    </a:moveTo>
                    <a:lnTo>
                      <a:pt x="27" y="24"/>
                    </a:lnTo>
                    <a:lnTo>
                      <a:pt x="28" y="20"/>
                    </a:lnTo>
                    <a:lnTo>
                      <a:pt x="0" y="14"/>
                    </a:lnTo>
                    <a:lnTo>
                      <a:pt x="1" y="10"/>
                    </a:lnTo>
                    <a:lnTo>
                      <a:pt x="7" y="0"/>
                    </a:lnTo>
                    <a:lnTo>
                      <a:pt x="33" y="14"/>
                    </a:lnTo>
                    <a:close/>
                  </a:path>
                </a:pathLst>
              </a:custGeom>
              <a:solidFill>
                <a:schemeClr val="tx1"/>
              </a:solidFill>
              <a:ln w="9525">
                <a:solidFill>
                  <a:schemeClr val="tx1"/>
                </a:solidFill>
                <a:round/>
                <a:headEnd/>
                <a:tailEnd/>
              </a:ln>
            </p:spPr>
            <p:txBody>
              <a:bodyPr/>
              <a:lstStyle/>
              <a:p>
                <a:endParaRPr lang="en-US" sz="2133"/>
              </a:p>
            </p:txBody>
          </p:sp>
          <p:sp>
            <p:nvSpPr>
              <p:cNvPr id="4137" name="Freeform 26"/>
              <p:cNvSpPr>
                <a:spLocks/>
              </p:cNvSpPr>
              <p:nvPr/>
            </p:nvSpPr>
            <p:spPr bwMode="black">
              <a:xfrm>
                <a:off x="2672" y="1995"/>
                <a:ext cx="35" cy="16"/>
              </a:xfrm>
              <a:custGeom>
                <a:avLst/>
                <a:gdLst>
                  <a:gd name="T0" fmla="*/ 58 w 31"/>
                  <a:gd name="T1" fmla="*/ 3 h 19"/>
                  <a:gd name="T2" fmla="*/ 52 w 31"/>
                  <a:gd name="T3" fmla="*/ 8 h 19"/>
                  <a:gd name="T4" fmla="*/ 52 w 31"/>
                  <a:gd name="T5" fmla="*/ 7 h 19"/>
                  <a:gd name="T6" fmla="*/ 0 w 31"/>
                  <a:gd name="T7" fmla="*/ 6 h 19"/>
                  <a:gd name="T8" fmla="*/ 0 w 31"/>
                  <a:gd name="T9" fmla="*/ 5 h 19"/>
                  <a:gd name="T10" fmla="*/ 3 w 31"/>
                  <a:gd name="T11" fmla="*/ 0 h 19"/>
                  <a:gd name="T12" fmla="*/ 58 w 31"/>
                  <a:gd name="T13" fmla="*/ 3 h 19"/>
                  <a:gd name="T14" fmla="*/ 0 60000 65536"/>
                  <a:gd name="T15" fmla="*/ 0 60000 65536"/>
                  <a:gd name="T16" fmla="*/ 0 60000 65536"/>
                  <a:gd name="T17" fmla="*/ 0 60000 65536"/>
                  <a:gd name="T18" fmla="*/ 0 60000 65536"/>
                  <a:gd name="T19" fmla="*/ 0 60000 65536"/>
                  <a:gd name="T20" fmla="*/ 0 60000 65536"/>
                  <a:gd name="T21" fmla="*/ 0 w 31"/>
                  <a:gd name="T22" fmla="*/ 0 h 19"/>
                  <a:gd name="T23" fmla="*/ 31 w 31"/>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19">
                    <a:moveTo>
                      <a:pt x="31" y="6"/>
                    </a:moveTo>
                    <a:lnTo>
                      <a:pt x="28" y="19"/>
                    </a:lnTo>
                    <a:lnTo>
                      <a:pt x="28" y="17"/>
                    </a:lnTo>
                    <a:lnTo>
                      <a:pt x="0" y="14"/>
                    </a:lnTo>
                    <a:lnTo>
                      <a:pt x="0" y="12"/>
                    </a:lnTo>
                    <a:lnTo>
                      <a:pt x="3" y="0"/>
                    </a:lnTo>
                    <a:lnTo>
                      <a:pt x="31" y="6"/>
                    </a:lnTo>
                    <a:close/>
                  </a:path>
                </a:pathLst>
              </a:custGeom>
              <a:solidFill>
                <a:schemeClr val="tx1"/>
              </a:solidFill>
              <a:ln w="9525">
                <a:solidFill>
                  <a:schemeClr val="tx1"/>
                </a:solidFill>
                <a:round/>
                <a:headEnd/>
                <a:tailEnd/>
              </a:ln>
            </p:spPr>
            <p:txBody>
              <a:bodyPr/>
              <a:lstStyle/>
              <a:p>
                <a:endParaRPr lang="en-US" sz="2133"/>
              </a:p>
            </p:txBody>
          </p:sp>
          <p:sp>
            <p:nvSpPr>
              <p:cNvPr id="4138" name="Freeform 27"/>
              <p:cNvSpPr>
                <a:spLocks/>
              </p:cNvSpPr>
              <p:nvPr/>
            </p:nvSpPr>
            <p:spPr bwMode="black">
              <a:xfrm>
                <a:off x="2672" y="2008"/>
                <a:ext cx="31" cy="11"/>
              </a:xfrm>
              <a:custGeom>
                <a:avLst/>
                <a:gdLst>
                  <a:gd name="T0" fmla="*/ 35 w 30"/>
                  <a:gd name="T1" fmla="*/ 1 h 15"/>
                  <a:gd name="T2" fmla="*/ 34 w 30"/>
                  <a:gd name="T3" fmla="*/ 3 h 15"/>
                  <a:gd name="T4" fmla="*/ 0 w 30"/>
                  <a:gd name="T5" fmla="*/ 3 h 15"/>
                  <a:gd name="T6" fmla="*/ 2 w 30"/>
                  <a:gd name="T7" fmla="*/ 0 h 15"/>
                  <a:gd name="T8" fmla="*/ 35 w 30"/>
                  <a:gd name="T9" fmla="*/ 1 h 15"/>
                  <a:gd name="T10" fmla="*/ 0 60000 65536"/>
                  <a:gd name="T11" fmla="*/ 0 60000 65536"/>
                  <a:gd name="T12" fmla="*/ 0 60000 65536"/>
                  <a:gd name="T13" fmla="*/ 0 60000 65536"/>
                  <a:gd name="T14" fmla="*/ 0 60000 65536"/>
                  <a:gd name="T15" fmla="*/ 0 w 30"/>
                  <a:gd name="T16" fmla="*/ 0 h 15"/>
                  <a:gd name="T17" fmla="*/ 30 w 30"/>
                  <a:gd name="T18" fmla="*/ 15 h 15"/>
                </a:gdLst>
                <a:ahLst/>
                <a:cxnLst>
                  <a:cxn ang="T10">
                    <a:pos x="T0" y="T1"/>
                  </a:cxn>
                  <a:cxn ang="T11">
                    <a:pos x="T2" y="T3"/>
                  </a:cxn>
                  <a:cxn ang="T12">
                    <a:pos x="T4" y="T5"/>
                  </a:cxn>
                  <a:cxn ang="T13">
                    <a:pos x="T6" y="T7"/>
                  </a:cxn>
                  <a:cxn ang="T14">
                    <a:pos x="T8" y="T9"/>
                  </a:cxn>
                </a:cxnLst>
                <a:rect l="T15" t="T16" r="T17" b="T18"/>
                <a:pathLst>
                  <a:path w="30" h="15">
                    <a:moveTo>
                      <a:pt x="30" y="3"/>
                    </a:moveTo>
                    <a:lnTo>
                      <a:pt x="29" y="15"/>
                    </a:lnTo>
                    <a:lnTo>
                      <a:pt x="0" y="13"/>
                    </a:lnTo>
                    <a:lnTo>
                      <a:pt x="2" y="0"/>
                    </a:lnTo>
                    <a:lnTo>
                      <a:pt x="30" y="3"/>
                    </a:lnTo>
                    <a:close/>
                  </a:path>
                </a:pathLst>
              </a:custGeom>
              <a:solidFill>
                <a:schemeClr val="tx1"/>
              </a:solidFill>
              <a:ln w="9525">
                <a:solidFill>
                  <a:schemeClr val="tx1"/>
                </a:solidFill>
                <a:round/>
                <a:headEnd/>
                <a:tailEnd/>
              </a:ln>
            </p:spPr>
            <p:txBody>
              <a:bodyPr/>
              <a:lstStyle/>
              <a:p>
                <a:endParaRPr lang="en-US" sz="2133"/>
              </a:p>
            </p:txBody>
          </p:sp>
          <p:sp>
            <p:nvSpPr>
              <p:cNvPr id="4139" name="Freeform 28"/>
              <p:cNvSpPr>
                <a:spLocks/>
              </p:cNvSpPr>
              <p:nvPr/>
            </p:nvSpPr>
            <p:spPr bwMode="black">
              <a:xfrm>
                <a:off x="2598" y="2006"/>
                <a:ext cx="33" cy="13"/>
              </a:xfrm>
              <a:custGeom>
                <a:avLst/>
                <a:gdLst>
                  <a:gd name="T0" fmla="*/ 2 w 30"/>
                  <a:gd name="T1" fmla="*/ 5 h 17"/>
                  <a:gd name="T2" fmla="*/ 0 w 30"/>
                  <a:gd name="T3" fmla="*/ 2 h 17"/>
                  <a:gd name="T4" fmla="*/ 0 w 30"/>
                  <a:gd name="T5" fmla="*/ 2 h 17"/>
                  <a:gd name="T6" fmla="*/ 47 w 30"/>
                  <a:gd name="T7" fmla="*/ 0 h 17"/>
                  <a:gd name="T8" fmla="*/ 47 w 30"/>
                  <a:gd name="T9" fmla="*/ 2 h 17"/>
                  <a:gd name="T10" fmla="*/ 48 w 30"/>
                  <a:gd name="T11" fmla="*/ 4 h 17"/>
                  <a:gd name="T12" fmla="*/ 2 w 30"/>
                  <a:gd name="T13" fmla="*/ 5 h 17"/>
                  <a:gd name="T14" fmla="*/ 0 60000 65536"/>
                  <a:gd name="T15" fmla="*/ 0 60000 65536"/>
                  <a:gd name="T16" fmla="*/ 0 60000 65536"/>
                  <a:gd name="T17" fmla="*/ 0 60000 65536"/>
                  <a:gd name="T18" fmla="*/ 0 60000 65536"/>
                  <a:gd name="T19" fmla="*/ 0 60000 65536"/>
                  <a:gd name="T20" fmla="*/ 0 60000 65536"/>
                  <a:gd name="T21" fmla="*/ 0 w 30"/>
                  <a:gd name="T22" fmla="*/ 0 h 17"/>
                  <a:gd name="T23" fmla="*/ 30 w 30"/>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17">
                    <a:moveTo>
                      <a:pt x="2" y="17"/>
                    </a:moveTo>
                    <a:lnTo>
                      <a:pt x="0" y="5"/>
                    </a:lnTo>
                    <a:lnTo>
                      <a:pt x="0" y="7"/>
                    </a:lnTo>
                    <a:lnTo>
                      <a:pt x="29" y="0"/>
                    </a:lnTo>
                    <a:lnTo>
                      <a:pt x="29" y="2"/>
                    </a:lnTo>
                    <a:lnTo>
                      <a:pt x="30" y="15"/>
                    </a:lnTo>
                    <a:lnTo>
                      <a:pt x="2" y="17"/>
                    </a:lnTo>
                    <a:close/>
                  </a:path>
                </a:pathLst>
              </a:custGeom>
              <a:solidFill>
                <a:schemeClr val="tx1"/>
              </a:solidFill>
              <a:ln w="9525">
                <a:solidFill>
                  <a:schemeClr val="tx1"/>
                </a:solidFill>
                <a:round/>
                <a:headEnd/>
                <a:tailEnd/>
              </a:ln>
            </p:spPr>
            <p:txBody>
              <a:bodyPr/>
              <a:lstStyle/>
              <a:p>
                <a:endParaRPr lang="en-US" sz="2133"/>
              </a:p>
            </p:txBody>
          </p:sp>
          <p:sp>
            <p:nvSpPr>
              <p:cNvPr id="4140" name="Freeform 29"/>
              <p:cNvSpPr>
                <a:spLocks/>
              </p:cNvSpPr>
              <p:nvPr/>
            </p:nvSpPr>
            <p:spPr bwMode="black">
              <a:xfrm>
                <a:off x="2594" y="1993"/>
                <a:ext cx="35" cy="18"/>
              </a:xfrm>
              <a:custGeom>
                <a:avLst/>
                <a:gdLst>
                  <a:gd name="T0" fmla="*/ 3 w 32"/>
                  <a:gd name="T1" fmla="*/ 7 h 23"/>
                  <a:gd name="T2" fmla="*/ 0 w 32"/>
                  <a:gd name="T3" fmla="*/ 3 h 23"/>
                  <a:gd name="T4" fmla="*/ 1 w 32"/>
                  <a:gd name="T5" fmla="*/ 4 h 23"/>
                  <a:gd name="T6" fmla="*/ 43 w 32"/>
                  <a:gd name="T7" fmla="*/ 0 h 23"/>
                  <a:gd name="T8" fmla="*/ 44 w 32"/>
                  <a:gd name="T9" fmla="*/ 2 h 23"/>
                  <a:gd name="T10" fmla="*/ 50 w 32"/>
                  <a:gd name="T11" fmla="*/ 5 h 23"/>
                  <a:gd name="T12" fmla="*/ 3 w 32"/>
                  <a:gd name="T13" fmla="*/ 7 h 23"/>
                  <a:gd name="T14" fmla="*/ 0 60000 65536"/>
                  <a:gd name="T15" fmla="*/ 0 60000 65536"/>
                  <a:gd name="T16" fmla="*/ 0 60000 65536"/>
                  <a:gd name="T17" fmla="*/ 0 60000 65536"/>
                  <a:gd name="T18" fmla="*/ 0 60000 65536"/>
                  <a:gd name="T19" fmla="*/ 0 60000 65536"/>
                  <a:gd name="T20" fmla="*/ 0 60000 65536"/>
                  <a:gd name="T21" fmla="*/ 0 w 32"/>
                  <a:gd name="T22" fmla="*/ 0 h 23"/>
                  <a:gd name="T23" fmla="*/ 32 w 32"/>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23">
                    <a:moveTo>
                      <a:pt x="3" y="23"/>
                    </a:moveTo>
                    <a:lnTo>
                      <a:pt x="0" y="10"/>
                    </a:lnTo>
                    <a:lnTo>
                      <a:pt x="1" y="14"/>
                    </a:lnTo>
                    <a:lnTo>
                      <a:pt x="27" y="0"/>
                    </a:lnTo>
                    <a:lnTo>
                      <a:pt x="28" y="4"/>
                    </a:lnTo>
                    <a:lnTo>
                      <a:pt x="32" y="16"/>
                    </a:lnTo>
                    <a:lnTo>
                      <a:pt x="3" y="23"/>
                    </a:lnTo>
                    <a:close/>
                  </a:path>
                </a:pathLst>
              </a:custGeom>
              <a:solidFill>
                <a:schemeClr val="tx1"/>
              </a:solidFill>
              <a:ln w="9525">
                <a:solidFill>
                  <a:schemeClr val="tx1"/>
                </a:solidFill>
                <a:round/>
                <a:headEnd/>
                <a:tailEnd/>
              </a:ln>
            </p:spPr>
            <p:txBody>
              <a:bodyPr/>
              <a:lstStyle/>
              <a:p>
                <a:endParaRPr lang="en-US" sz="2133"/>
              </a:p>
            </p:txBody>
          </p:sp>
          <p:sp>
            <p:nvSpPr>
              <p:cNvPr id="4141" name="Freeform 30"/>
              <p:cNvSpPr>
                <a:spLocks/>
              </p:cNvSpPr>
              <p:nvPr/>
            </p:nvSpPr>
            <p:spPr bwMode="black">
              <a:xfrm>
                <a:off x="2589" y="1982"/>
                <a:ext cx="35" cy="21"/>
              </a:xfrm>
              <a:custGeom>
                <a:avLst/>
                <a:gdLst>
                  <a:gd name="T0" fmla="*/ 11 w 32"/>
                  <a:gd name="T1" fmla="*/ 9 h 26"/>
                  <a:gd name="T2" fmla="*/ 0 w 32"/>
                  <a:gd name="T3" fmla="*/ 6 h 26"/>
                  <a:gd name="T4" fmla="*/ 1 w 32"/>
                  <a:gd name="T5" fmla="*/ 6 h 26"/>
                  <a:gd name="T6" fmla="*/ 39 w 32"/>
                  <a:gd name="T7" fmla="*/ 0 h 26"/>
                  <a:gd name="T8" fmla="*/ 40 w 32"/>
                  <a:gd name="T9" fmla="*/ 2 h 26"/>
                  <a:gd name="T10" fmla="*/ 50 w 32"/>
                  <a:gd name="T11" fmla="*/ 4 h 26"/>
                  <a:gd name="T12" fmla="*/ 11 w 32"/>
                  <a:gd name="T13" fmla="*/ 9 h 26"/>
                  <a:gd name="T14" fmla="*/ 0 60000 65536"/>
                  <a:gd name="T15" fmla="*/ 0 60000 65536"/>
                  <a:gd name="T16" fmla="*/ 0 60000 65536"/>
                  <a:gd name="T17" fmla="*/ 0 60000 65536"/>
                  <a:gd name="T18" fmla="*/ 0 60000 65536"/>
                  <a:gd name="T19" fmla="*/ 0 60000 65536"/>
                  <a:gd name="T20" fmla="*/ 0 60000 65536"/>
                  <a:gd name="T21" fmla="*/ 0 w 32"/>
                  <a:gd name="T22" fmla="*/ 0 h 26"/>
                  <a:gd name="T23" fmla="*/ 32 w 32"/>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26">
                    <a:moveTo>
                      <a:pt x="6" y="26"/>
                    </a:moveTo>
                    <a:lnTo>
                      <a:pt x="0" y="16"/>
                    </a:lnTo>
                    <a:lnTo>
                      <a:pt x="1" y="18"/>
                    </a:lnTo>
                    <a:lnTo>
                      <a:pt x="25" y="0"/>
                    </a:lnTo>
                    <a:lnTo>
                      <a:pt x="26" y="2"/>
                    </a:lnTo>
                    <a:lnTo>
                      <a:pt x="32" y="12"/>
                    </a:lnTo>
                    <a:lnTo>
                      <a:pt x="6" y="26"/>
                    </a:lnTo>
                    <a:close/>
                  </a:path>
                </a:pathLst>
              </a:custGeom>
              <a:solidFill>
                <a:schemeClr val="tx1"/>
              </a:solidFill>
              <a:ln w="9525">
                <a:solidFill>
                  <a:schemeClr val="tx1"/>
                </a:solidFill>
                <a:round/>
                <a:headEnd/>
                <a:tailEnd/>
              </a:ln>
            </p:spPr>
            <p:txBody>
              <a:bodyPr/>
              <a:lstStyle/>
              <a:p>
                <a:endParaRPr lang="en-US" sz="2133"/>
              </a:p>
            </p:txBody>
          </p:sp>
          <p:sp>
            <p:nvSpPr>
              <p:cNvPr id="4142" name="Freeform 31"/>
              <p:cNvSpPr>
                <a:spLocks/>
              </p:cNvSpPr>
              <p:nvPr/>
            </p:nvSpPr>
            <p:spPr bwMode="black">
              <a:xfrm>
                <a:off x="2583" y="1972"/>
                <a:ext cx="33" cy="25"/>
              </a:xfrm>
              <a:custGeom>
                <a:avLst/>
                <a:gdLst>
                  <a:gd name="T0" fmla="*/ 8 w 32"/>
                  <a:gd name="T1" fmla="*/ 13 h 30"/>
                  <a:gd name="T2" fmla="*/ 0 w 32"/>
                  <a:gd name="T3" fmla="*/ 8 h 30"/>
                  <a:gd name="T4" fmla="*/ 3 w 32"/>
                  <a:gd name="T5" fmla="*/ 9 h 30"/>
                  <a:gd name="T6" fmla="*/ 26 w 32"/>
                  <a:gd name="T7" fmla="*/ 0 h 30"/>
                  <a:gd name="T8" fmla="*/ 29 w 32"/>
                  <a:gd name="T9" fmla="*/ 2 h 30"/>
                  <a:gd name="T10" fmla="*/ 37 w 32"/>
                  <a:gd name="T11" fmla="*/ 5 h 30"/>
                  <a:gd name="T12" fmla="*/ 8 w 32"/>
                  <a:gd name="T13" fmla="*/ 13 h 30"/>
                  <a:gd name="T14" fmla="*/ 0 60000 65536"/>
                  <a:gd name="T15" fmla="*/ 0 60000 65536"/>
                  <a:gd name="T16" fmla="*/ 0 60000 65536"/>
                  <a:gd name="T17" fmla="*/ 0 60000 65536"/>
                  <a:gd name="T18" fmla="*/ 0 60000 65536"/>
                  <a:gd name="T19" fmla="*/ 0 60000 65536"/>
                  <a:gd name="T20" fmla="*/ 0 60000 65536"/>
                  <a:gd name="T21" fmla="*/ 0 w 32"/>
                  <a:gd name="T22" fmla="*/ 0 h 30"/>
                  <a:gd name="T23" fmla="*/ 32 w 32"/>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30">
                    <a:moveTo>
                      <a:pt x="8" y="30"/>
                    </a:moveTo>
                    <a:lnTo>
                      <a:pt x="0" y="20"/>
                    </a:lnTo>
                    <a:lnTo>
                      <a:pt x="3" y="22"/>
                    </a:lnTo>
                    <a:lnTo>
                      <a:pt x="21" y="0"/>
                    </a:lnTo>
                    <a:lnTo>
                      <a:pt x="24" y="2"/>
                    </a:lnTo>
                    <a:lnTo>
                      <a:pt x="32" y="12"/>
                    </a:lnTo>
                    <a:lnTo>
                      <a:pt x="8" y="30"/>
                    </a:lnTo>
                    <a:close/>
                  </a:path>
                </a:pathLst>
              </a:custGeom>
              <a:solidFill>
                <a:schemeClr val="tx1"/>
              </a:solidFill>
              <a:ln w="9525">
                <a:solidFill>
                  <a:schemeClr val="tx1"/>
                </a:solidFill>
                <a:round/>
                <a:headEnd/>
                <a:tailEnd/>
              </a:ln>
            </p:spPr>
            <p:txBody>
              <a:bodyPr/>
              <a:lstStyle/>
              <a:p>
                <a:endParaRPr lang="en-US" sz="2133"/>
              </a:p>
            </p:txBody>
          </p:sp>
          <p:sp>
            <p:nvSpPr>
              <p:cNvPr id="4143" name="Freeform 32"/>
              <p:cNvSpPr>
                <a:spLocks/>
              </p:cNvSpPr>
              <p:nvPr/>
            </p:nvSpPr>
            <p:spPr bwMode="black">
              <a:xfrm>
                <a:off x="2574" y="1966"/>
                <a:ext cx="31" cy="26"/>
              </a:xfrm>
              <a:custGeom>
                <a:avLst/>
                <a:gdLst>
                  <a:gd name="T0" fmla="*/ 16 w 28"/>
                  <a:gd name="T1" fmla="*/ 13 h 31"/>
                  <a:gd name="T2" fmla="*/ 0 w 28"/>
                  <a:gd name="T3" fmla="*/ 9 h 31"/>
                  <a:gd name="T4" fmla="*/ 4 w 28"/>
                  <a:gd name="T5" fmla="*/ 10 h 31"/>
                  <a:gd name="T6" fmla="*/ 25 w 28"/>
                  <a:gd name="T7" fmla="*/ 0 h 31"/>
                  <a:gd name="T8" fmla="*/ 31 w 28"/>
                  <a:gd name="T9" fmla="*/ 1 h 31"/>
                  <a:gd name="T10" fmla="*/ 47 w 28"/>
                  <a:gd name="T11" fmla="*/ 4 h 31"/>
                  <a:gd name="T12" fmla="*/ 16 w 28"/>
                  <a:gd name="T13" fmla="*/ 13 h 31"/>
                  <a:gd name="T14" fmla="*/ 0 60000 65536"/>
                  <a:gd name="T15" fmla="*/ 0 60000 65536"/>
                  <a:gd name="T16" fmla="*/ 0 60000 65536"/>
                  <a:gd name="T17" fmla="*/ 0 60000 65536"/>
                  <a:gd name="T18" fmla="*/ 0 60000 65536"/>
                  <a:gd name="T19" fmla="*/ 0 60000 65536"/>
                  <a:gd name="T20" fmla="*/ 0 60000 65536"/>
                  <a:gd name="T21" fmla="*/ 0 w 28"/>
                  <a:gd name="T22" fmla="*/ 0 h 31"/>
                  <a:gd name="T23" fmla="*/ 28 w 28"/>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31">
                    <a:moveTo>
                      <a:pt x="10" y="31"/>
                    </a:moveTo>
                    <a:lnTo>
                      <a:pt x="0" y="23"/>
                    </a:lnTo>
                    <a:lnTo>
                      <a:pt x="4" y="24"/>
                    </a:lnTo>
                    <a:lnTo>
                      <a:pt x="15" y="0"/>
                    </a:lnTo>
                    <a:lnTo>
                      <a:pt x="19" y="1"/>
                    </a:lnTo>
                    <a:lnTo>
                      <a:pt x="28" y="9"/>
                    </a:lnTo>
                    <a:lnTo>
                      <a:pt x="10" y="31"/>
                    </a:lnTo>
                    <a:close/>
                  </a:path>
                </a:pathLst>
              </a:custGeom>
              <a:solidFill>
                <a:schemeClr val="tx1"/>
              </a:solidFill>
              <a:ln w="9525">
                <a:solidFill>
                  <a:schemeClr val="tx1"/>
                </a:solidFill>
                <a:round/>
                <a:headEnd/>
                <a:tailEnd/>
              </a:ln>
            </p:spPr>
            <p:txBody>
              <a:bodyPr/>
              <a:lstStyle/>
              <a:p>
                <a:endParaRPr lang="en-US" sz="2133"/>
              </a:p>
            </p:txBody>
          </p:sp>
          <p:sp>
            <p:nvSpPr>
              <p:cNvPr id="4144" name="Freeform 33"/>
              <p:cNvSpPr>
                <a:spLocks/>
              </p:cNvSpPr>
              <p:nvPr/>
            </p:nvSpPr>
            <p:spPr bwMode="black">
              <a:xfrm>
                <a:off x="2565" y="1959"/>
                <a:ext cx="26" cy="26"/>
              </a:xfrm>
              <a:custGeom>
                <a:avLst/>
                <a:gdLst>
                  <a:gd name="T0" fmla="*/ 23 w 23"/>
                  <a:gd name="T1" fmla="*/ 13 h 31"/>
                  <a:gd name="T2" fmla="*/ 0 w 23"/>
                  <a:gd name="T3" fmla="*/ 11 h 31"/>
                  <a:gd name="T4" fmla="*/ 1 w 23"/>
                  <a:gd name="T5" fmla="*/ 11 h 31"/>
                  <a:gd name="T6" fmla="*/ 18 w 23"/>
                  <a:gd name="T7" fmla="*/ 0 h 31"/>
                  <a:gd name="T8" fmla="*/ 23 w 23"/>
                  <a:gd name="T9" fmla="*/ 1 h 31"/>
                  <a:gd name="T10" fmla="*/ 42 w 23"/>
                  <a:gd name="T11" fmla="*/ 3 h 31"/>
                  <a:gd name="T12" fmla="*/ 23 w 23"/>
                  <a:gd name="T13" fmla="*/ 13 h 31"/>
                  <a:gd name="T14" fmla="*/ 0 60000 65536"/>
                  <a:gd name="T15" fmla="*/ 0 60000 65536"/>
                  <a:gd name="T16" fmla="*/ 0 60000 65536"/>
                  <a:gd name="T17" fmla="*/ 0 60000 65536"/>
                  <a:gd name="T18" fmla="*/ 0 60000 65536"/>
                  <a:gd name="T19" fmla="*/ 0 60000 65536"/>
                  <a:gd name="T20" fmla="*/ 0 60000 65536"/>
                  <a:gd name="T21" fmla="*/ 0 w 23"/>
                  <a:gd name="T22" fmla="*/ 0 h 31"/>
                  <a:gd name="T23" fmla="*/ 23 w 23"/>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 h="31">
                    <a:moveTo>
                      <a:pt x="12" y="31"/>
                    </a:moveTo>
                    <a:lnTo>
                      <a:pt x="0" y="26"/>
                    </a:lnTo>
                    <a:lnTo>
                      <a:pt x="1" y="27"/>
                    </a:lnTo>
                    <a:lnTo>
                      <a:pt x="10" y="0"/>
                    </a:lnTo>
                    <a:lnTo>
                      <a:pt x="12" y="1"/>
                    </a:lnTo>
                    <a:lnTo>
                      <a:pt x="23" y="7"/>
                    </a:lnTo>
                    <a:lnTo>
                      <a:pt x="12" y="31"/>
                    </a:lnTo>
                    <a:close/>
                  </a:path>
                </a:pathLst>
              </a:custGeom>
              <a:solidFill>
                <a:schemeClr val="tx1"/>
              </a:solidFill>
              <a:ln w="9525">
                <a:solidFill>
                  <a:schemeClr val="tx1"/>
                </a:solidFill>
                <a:round/>
                <a:headEnd/>
                <a:tailEnd/>
              </a:ln>
            </p:spPr>
            <p:txBody>
              <a:bodyPr/>
              <a:lstStyle/>
              <a:p>
                <a:endParaRPr lang="en-US" sz="2133"/>
              </a:p>
            </p:txBody>
          </p:sp>
          <p:sp>
            <p:nvSpPr>
              <p:cNvPr id="4145" name="Freeform 34"/>
              <p:cNvSpPr>
                <a:spLocks/>
              </p:cNvSpPr>
              <p:nvPr/>
            </p:nvSpPr>
            <p:spPr bwMode="black">
              <a:xfrm>
                <a:off x="2554" y="1958"/>
                <a:ext cx="22" cy="24"/>
              </a:xfrm>
              <a:custGeom>
                <a:avLst/>
                <a:gdLst>
                  <a:gd name="T0" fmla="*/ 17 w 21"/>
                  <a:gd name="T1" fmla="*/ 9 h 31"/>
                  <a:gd name="T2" fmla="*/ 0 w 21"/>
                  <a:gd name="T3" fmla="*/ 7 h 31"/>
                  <a:gd name="T4" fmla="*/ 4 w 21"/>
                  <a:gd name="T5" fmla="*/ 7 h 31"/>
                  <a:gd name="T6" fmla="*/ 6 w 21"/>
                  <a:gd name="T7" fmla="*/ 0 h 31"/>
                  <a:gd name="T8" fmla="*/ 10 w 21"/>
                  <a:gd name="T9" fmla="*/ 0 h 31"/>
                  <a:gd name="T10" fmla="*/ 26 w 21"/>
                  <a:gd name="T11" fmla="*/ 2 h 31"/>
                  <a:gd name="T12" fmla="*/ 17 w 21"/>
                  <a:gd name="T13" fmla="*/ 9 h 31"/>
                  <a:gd name="T14" fmla="*/ 0 60000 65536"/>
                  <a:gd name="T15" fmla="*/ 0 60000 65536"/>
                  <a:gd name="T16" fmla="*/ 0 60000 65536"/>
                  <a:gd name="T17" fmla="*/ 0 60000 65536"/>
                  <a:gd name="T18" fmla="*/ 0 60000 65536"/>
                  <a:gd name="T19" fmla="*/ 0 60000 65536"/>
                  <a:gd name="T20" fmla="*/ 0 60000 65536"/>
                  <a:gd name="T21" fmla="*/ 0 w 21"/>
                  <a:gd name="T22" fmla="*/ 0 h 31"/>
                  <a:gd name="T23" fmla="*/ 21 w 21"/>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31">
                    <a:moveTo>
                      <a:pt x="12" y="31"/>
                    </a:moveTo>
                    <a:lnTo>
                      <a:pt x="0" y="27"/>
                    </a:lnTo>
                    <a:lnTo>
                      <a:pt x="4" y="27"/>
                    </a:lnTo>
                    <a:lnTo>
                      <a:pt x="6" y="0"/>
                    </a:lnTo>
                    <a:lnTo>
                      <a:pt x="10" y="0"/>
                    </a:lnTo>
                    <a:lnTo>
                      <a:pt x="21" y="4"/>
                    </a:lnTo>
                    <a:lnTo>
                      <a:pt x="12" y="31"/>
                    </a:lnTo>
                    <a:close/>
                  </a:path>
                </a:pathLst>
              </a:custGeom>
              <a:solidFill>
                <a:schemeClr val="tx1"/>
              </a:solidFill>
              <a:ln w="9525">
                <a:solidFill>
                  <a:schemeClr val="tx1"/>
                </a:solidFill>
                <a:round/>
                <a:headEnd/>
                <a:tailEnd/>
              </a:ln>
            </p:spPr>
            <p:txBody>
              <a:bodyPr/>
              <a:lstStyle/>
              <a:p>
                <a:endParaRPr lang="en-US" sz="2133"/>
              </a:p>
            </p:txBody>
          </p:sp>
          <p:sp>
            <p:nvSpPr>
              <p:cNvPr id="4146" name="Freeform 35"/>
              <p:cNvSpPr>
                <a:spLocks/>
              </p:cNvSpPr>
              <p:nvPr/>
            </p:nvSpPr>
            <p:spPr bwMode="black">
              <a:xfrm>
                <a:off x="2543" y="1956"/>
                <a:ext cx="18" cy="23"/>
              </a:xfrm>
              <a:custGeom>
                <a:avLst/>
                <a:gdLst>
                  <a:gd name="T0" fmla="*/ 34 w 15"/>
                  <a:gd name="T1" fmla="*/ 11 h 28"/>
                  <a:gd name="T2" fmla="*/ 0 w 15"/>
                  <a:gd name="T3" fmla="*/ 10 h 28"/>
                  <a:gd name="T4" fmla="*/ 2 w 15"/>
                  <a:gd name="T5" fmla="*/ 0 h 28"/>
                  <a:gd name="T6" fmla="*/ 37 w 15"/>
                  <a:gd name="T7" fmla="*/ 1 h 28"/>
                  <a:gd name="T8" fmla="*/ 34 w 15"/>
                  <a:gd name="T9" fmla="*/ 11 h 28"/>
                  <a:gd name="T10" fmla="*/ 0 60000 65536"/>
                  <a:gd name="T11" fmla="*/ 0 60000 65536"/>
                  <a:gd name="T12" fmla="*/ 0 60000 65536"/>
                  <a:gd name="T13" fmla="*/ 0 60000 65536"/>
                  <a:gd name="T14" fmla="*/ 0 60000 65536"/>
                  <a:gd name="T15" fmla="*/ 0 w 15"/>
                  <a:gd name="T16" fmla="*/ 0 h 28"/>
                  <a:gd name="T17" fmla="*/ 15 w 15"/>
                  <a:gd name="T18" fmla="*/ 28 h 28"/>
                </a:gdLst>
                <a:ahLst/>
                <a:cxnLst>
                  <a:cxn ang="T10">
                    <a:pos x="T0" y="T1"/>
                  </a:cxn>
                  <a:cxn ang="T11">
                    <a:pos x="T2" y="T3"/>
                  </a:cxn>
                  <a:cxn ang="T12">
                    <a:pos x="T4" y="T5"/>
                  </a:cxn>
                  <a:cxn ang="T13">
                    <a:pos x="T6" y="T7"/>
                  </a:cxn>
                  <a:cxn ang="T14">
                    <a:pos x="T8" y="T9"/>
                  </a:cxn>
                </a:cxnLst>
                <a:rect l="T15" t="T16" r="T17" b="T18"/>
                <a:pathLst>
                  <a:path w="15" h="28">
                    <a:moveTo>
                      <a:pt x="13" y="28"/>
                    </a:moveTo>
                    <a:lnTo>
                      <a:pt x="0" y="27"/>
                    </a:lnTo>
                    <a:lnTo>
                      <a:pt x="2" y="0"/>
                    </a:lnTo>
                    <a:lnTo>
                      <a:pt x="15" y="1"/>
                    </a:lnTo>
                    <a:lnTo>
                      <a:pt x="13" y="28"/>
                    </a:lnTo>
                    <a:close/>
                  </a:path>
                </a:pathLst>
              </a:custGeom>
              <a:solidFill>
                <a:schemeClr val="tx1"/>
              </a:solidFill>
              <a:ln w="9525">
                <a:solidFill>
                  <a:schemeClr val="tx1"/>
                </a:solidFill>
                <a:round/>
                <a:headEnd/>
                <a:tailEnd/>
              </a:ln>
            </p:spPr>
            <p:txBody>
              <a:bodyPr/>
              <a:lstStyle/>
              <a:p>
                <a:endParaRPr lang="en-US" sz="2133"/>
              </a:p>
            </p:txBody>
          </p:sp>
          <p:sp>
            <p:nvSpPr>
              <p:cNvPr id="4147" name="Rectangle 36"/>
              <p:cNvSpPr>
                <a:spLocks noChangeArrowheads="1"/>
              </p:cNvSpPr>
              <p:nvPr/>
            </p:nvSpPr>
            <p:spPr bwMode="black">
              <a:xfrm>
                <a:off x="2079" y="1855"/>
                <a:ext cx="1145" cy="21"/>
              </a:xfrm>
              <a:prstGeom prst="rect">
                <a:avLst/>
              </a:prstGeom>
              <a:solidFill>
                <a:schemeClr val="tx1"/>
              </a:solidFill>
              <a:ln w="9525">
                <a:solidFill>
                  <a:schemeClr val="tx1"/>
                </a:solidFill>
                <a:miter lim="800000"/>
                <a:headEnd/>
                <a:tailEnd/>
              </a:ln>
            </p:spPr>
            <p:txBody>
              <a:bodyPr/>
              <a:lstStyle/>
              <a:p>
                <a:endParaRPr lang="en-US" sz="2133"/>
              </a:p>
            </p:txBody>
          </p:sp>
          <p:sp>
            <p:nvSpPr>
              <p:cNvPr id="4148" name="Rectangle 37"/>
              <p:cNvSpPr>
                <a:spLocks noChangeArrowheads="1"/>
              </p:cNvSpPr>
              <p:nvPr/>
            </p:nvSpPr>
            <p:spPr bwMode="black">
              <a:xfrm>
                <a:off x="2079" y="3483"/>
                <a:ext cx="1145" cy="21"/>
              </a:xfrm>
              <a:prstGeom prst="rect">
                <a:avLst/>
              </a:prstGeom>
              <a:solidFill>
                <a:schemeClr val="tx1"/>
              </a:solidFill>
              <a:ln w="9525">
                <a:solidFill>
                  <a:schemeClr val="tx1"/>
                </a:solidFill>
                <a:miter lim="800000"/>
                <a:headEnd/>
                <a:tailEnd/>
              </a:ln>
            </p:spPr>
            <p:txBody>
              <a:bodyPr/>
              <a:lstStyle/>
              <a:p>
                <a:endParaRPr lang="en-US" sz="2133"/>
              </a:p>
            </p:txBody>
          </p:sp>
          <p:sp>
            <p:nvSpPr>
              <p:cNvPr id="4149" name="Rectangle 38"/>
              <p:cNvSpPr>
                <a:spLocks noChangeArrowheads="1"/>
              </p:cNvSpPr>
              <p:nvPr/>
            </p:nvSpPr>
            <p:spPr bwMode="black">
              <a:xfrm>
                <a:off x="2079" y="1956"/>
                <a:ext cx="467" cy="23"/>
              </a:xfrm>
              <a:prstGeom prst="rect">
                <a:avLst/>
              </a:prstGeom>
              <a:solidFill>
                <a:schemeClr val="tx1"/>
              </a:solidFill>
              <a:ln w="9525">
                <a:solidFill>
                  <a:schemeClr val="tx1"/>
                </a:solidFill>
                <a:miter lim="800000"/>
                <a:headEnd/>
                <a:tailEnd/>
              </a:ln>
            </p:spPr>
            <p:txBody>
              <a:bodyPr/>
              <a:lstStyle/>
              <a:p>
                <a:endParaRPr lang="en-US" sz="2133"/>
              </a:p>
            </p:txBody>
          </p:sp>
          <p:sp>
            <p:nvSpPr>
              <p:cNvPr id="4150" name="Rectangle 39"/>
              <p:cNvSpPr>
                <a:spLocks noChangeArrowheads="1"/>
              </p:cNvSpPr>
              <p:nvPr/>
            </p:nvSpPr>
            <p:spPr bwMode="black">
              <a:xfrm>
                <a:off x="2079" y="3381"/>
                <a:ext cx="467" cy="22"/>
              </a:xfrm>
              <a:prstGeom prst="rect">
                <a:avLst/>
              </a:prstGeom>
              <a:solidFill>
                <a:schemeClr val="tx1"/>
              </a:solidFill>
              <a:ln w="9525">
                <a:solidFill>
                  <a:schemeClr val="tx1"/>
                </a:solidFill>
                <a:miter lim="800000"/>
                <a:headEnd/>
                <a:tailEnd/>
              </a:ln>
            </p:spPr>
            <p:txBody>
              <a:bodyPr/>
              <a:lstStyle/>
              <a:p>
                <a:endParaRPr lang="en-US" sz="2133"/>
              </a:p>
            </p:txBody>
          </p:sp>
          <p:sp>
            <p:nvSpPr>
              <p:cNvPr id="4151" name="Rectangle 40"/>
              <p:cNvSpPr>
                <a:spLocks noChangeArrowheads="1"/>
              </p:cNvSpPr>
              <p:nvPr/>
            </p:nvSpPr>
            <p:spPr bwMode="black">
              <a:xfrm>
                <a:off x="2064" y="1865"/>
                <a:ext cx="31" cy="102"/>
              </a:xfrm>
              <a:prstGeom prst="rect">
                <a:avLst/>
              </a:prstGeom>
              <a:solidFill>
                <a:schemeClr val="tx1"/>
              </a:solidFill>
              <a:ln w="9525">
                <a:solidFill>
                  <a:schemeClr val="tx1"/>
                </a:solidFill>
                <a:miter lim="800000"/>
                <a:headEnd/>
                <a:tailEnd/>
              </a:ln>
            </p:spPr>
            <p:txBody>
              <a:bodyPr/>
              <a:lstStyle/>
              <a:p>
                <a:endParaRPr lang="en-US" sz="2133"/>
              </a:p>
            </p:txBody>
          </p:sp>
          <p:sp>
            <p:nvSpPr>
              <p:cNvPr id="4152" name="Rectangle 41"/>
              <p:cNvSpPr>
                <a:spLocks noChangeArrowheads="1"/>
              </p:cNvSpPr>
              <p:nvPr/>
            </p:nvSpPr>
            <p:spPr bwMode="black">
              <a:xfrm>
                <a:off x="2064" y="3392"/>
                <a:ext cx="31" cy="101"/>
              </a:xfrm>
              <a:prstGeom prst="rect">
                <a:avLst/>
              </a:prstGeom>
              <a:solidFill>
                <a:schemeClr val="tx1"/>
              </a:solidFill>
              <a:ln w="9525">
                <a:solidFill>
                  <a:schemeClr val="tx1"/>
                </a:solidFill>
                <a:miter lim="800000"/>
                <a:headEnd/>
                <a:tailEnd/>
              </a:ln>
            </p:spPr>
            <p:txBody>
              <a:bodyPr/>
              <a:lstStyle/>
              <a:p>
                <a:endParaRPr lang="en-US" sz="2133"/>
              </a:p>
            </p:txBody>
          </p:sp>
          <p:sp>
            <p:nvSpPr>
              <p:cNvPr id="4153" name="Rectangle 42"/>
              <p:cNvSpPr>
                <a:spLocks noChangeArrowheads="1"/>
              </p:cNvSpPr>
              <p:nvPr/>
            </p:nvSpPr>
            <p:spPr bwMode="black">
              <a:xfrm>
                <a:off x="3209" y="1865"/>
                <a:ext cx="30" cy="102"/>
              </a:xfrm>
              <a:prstGeom prst="rect">
                <a:avLst/>
              </a:prstGeom>
              <a:solidFill>
                <a:schemeClr val="tx1"/>
              </a:solidFill>
              <a:ln w="9525">
                <a:solidFill>
                  <a:schemeClr val="tx1"/>
                </a:solidFill>
                <a:miter lim="800000"/>
                <a:headEnd/>
                <a:tailEnd/>
              </a:ln>
            </p:spPr>
            <p:txBody>
              <a:bodyPr/>
              <a:lstStyle/>
              <a:p>
                <a:endParaRPr lang="en-US" sz="2133"/>
              </a:p>
            </p:txBody>
          </p:sp>
          <p:sp>
            <p:nvSpPr>
              <p:cNvPr id="4154" name="Rectangle 43"/>
              <p:cNvSpPr>
                <a:spLocks noChangeArrowheads="1"/>
              </p:cNvSpPr>
              <p:nvPr/>
            </p:nvSpPr>
            <p:spPr bwMode="black">
              <a:xfrm>
                <a:off x="3209" y="3392"/>
                <a:ext cx="30" cy="101"/>
              </a:xfrm>
              <a:prstGeom prst="rect">
                <a:avLst/>
              </a:prstGeom>
              <a:solidFill>
                <a:schemeClr val="tx1"/>
              </a:solidFill>
              <a:ln w="9525">
                <a:solidFill>
                  <a:schemeClr val="tx1"/>
                </a:solidFill>
                <a:miter lim="800000"/>
                <a:headEnd/>
                <a:tailEnd/>
              </a:ln>
            </p:spPr>
            <p:txBody>
              <a:bodyPr/>
              <a:lstStyle/>
              <a:p>
                <a:endParaRPr lang="en-US" sz="2133"/>
              </a:p>
            </p:txBody>
          </p:sp>
          <p:sp>
            <p:nvSpPr>
              <p:cNvPr id="4155" name="Rectangle 44"/>
              <p:cNvSpPr>
                <a:spLocks noChangeArrowheads="1"/>
              </p:cNvSpPr>
              <p:nvPr/>
            </p:nvSpPr>
            <p:spPr bwMode="black">
              <a:xfrm>
                <a:off x="2760" y="3381"/>
                <a:ext cx="464" cy="22"/>
              </a:xfrm>
              <a:prstGeom prst="rect">
                <a:avLst/>
              </a:prstGeom>
              <a:solidFill>
                <a:schemeClr val="tx1"/>
              </a:solidFill>
              <a:ln w="9525">
                <a:solidFill>
                  <a:schemeClr val="tx1"/>
                </a:solidFill>
                <a:miter lim="800000"/>
                <a:headEnd/>
                <a:tailEnd/>
              </a:ln>
            </p:spPr>
            <p:txBody>
              <a:bodyPr/>
              <a:lstStyle/>
              <a:p>
                <a:endParaRPr lang="en-US" sz="2133"/>
              </a:p>
            </p:txBody>
          </p:sp>
          <p:sp>
            <p:nvSpPr>
              <p:cNvPr id="4156" name="Rectangle 45"/>
              <p:cNvSpPr>
                <a:spLocks noChangeArrowheads="1"/>
              </p:cNvSpPr>
              <p:nvPr/>
            </p:nvSpPr>
            <p:spPr bwMode="black">
              <a:xfrm>
                <a:off x="2760" y="1956"/>
                <a:ext cx="464" cy="23"/>
              </a:xfrm>
              <a:prstGeom prst="rect">
                <a:avLst/>
              </a:prstGeom>
              <a:solidFill>
                <a:schemeClr val="tx1"/>
              </a:solidFill>
              <a:ln w="9525">
                <a:solidFill>
                  <a:schemeClr val="tx1"/>
                </a:solidFill>
                <a:miter lim="800000"/>
                <a:headEnd/>
                <a:tailEnd/>
              </a:ln>
            </p:spPr>
            <p:txBody>
              <a:bodyPr/>
              <a:lstStyle/>
              <a:p>
                <a:endParaRPr lang="en-US" sz="2133"/>
              </a:p>
            </p:txBody>
          </p:sp>
          <p:sp>
            <p:nvSpPr>
              <p:cNvPr id="4157" name="Rectangle 46"/>
              <p:cNvSpPr>
                <a:spLocks noChangeArrowheads="1"/>
              </p:cNvSpPr>
              <p:nvPr/>
            </p:nvSpPr>
            <p:spPr bwMode="black">
              <a:xfrm>
                <a:off x="2600" y="2018"/>
                <a:ext cx="31" cy="1322"/>
              </a:xfrm>
              <a:prstGeom prst="rect">
                <a:avLst/>
              </a:prstGeom>
              <a:solidFill>
                <a:schemeClr val="tx1"/>
              </a:solidFill>
              <a:ln w="9525">
                <a:solidFill>
                  <a:schemeClr val="tx1"/>
                </a:solidFill>
                <a:miter lim="800000"/>
                <a:headEnd/>
                <a:tailEnd/>
              </a:ln>
            </p:spPr>
            <p:txBody>
              <a:bodyPr/>
              <a:lstStyle/>
              <a:p>
                <a:endParaRPr lang="en-US" sz="2133"/>
              </a:p>
            </p:txBody>
          </p:sp>
          <p:sp>
            <p:nvSpPr>
              <p:cNvPr id="4158" name="Rectangle 47"/>
              <p:cNvSpPr>
                <a:spLocks noChangeArrowheads="1"/>
              </p:cNvSpPr>
              <p:nvPr/>
            </p:nvSpPr>
            <p:spPr bwMode="black">
              <a:xfrm>
                <a:off x="2672" y="2018"/>
                <a:ext cx="31" cy="1322"/>
              </a:xfrm>
              <a:prstGeom prst="rect">
                <a:avLst/>
              </a:prstGeom>
              <a:solidFill>
                <a:schemeClr val="tx1"/>
              </a:solidFill>
              <a:ln w="9525">
                <a:solidFill>
                  <a:schemeClr val="tx1"/>
                </a:solidFill>
                <a:miter lim="800000"/>
                <a:headEnd/>
                <a:tailEnd/>
              </a:ln>
            </p:spPr>
            <p:txBody>
              <a:bodyPr/>
              <a:lstStyle/>
              <a:p>
                <a:endParaRPr lang="en-US" sz="2133"/>
              </a:p>
            </p:txBody>
          </p:sp>
        </p:grpSp>
        <p:sp>
          <p:nvSpPr>
            <p:cNvPr id="4105" name="Line 62"/>
            <p:cNvSpPr>
              <a:spLocks noChangeShapeType="1"/>
            </p:cNvSpPr>
            <p:nvPr/>
          </p:nvSpPr>
          <p:spPr bwMode="black">
            <a:xfrm>
              <a:off x="3004256" y="1995311"/>
              <a:ext cx="653344" cy="0"/>
            </a:xfrm>
            <a:prstGeom prst="line">
              <a:avLst/>
            </a:prstGeom>
            <a:noFill/>
            <a:ln w="9525">
              <a:solidFill>
                <a:schemeClr val="tx1"/>
              </a:solidFill>
              <a:round/>
              <a:headEnd/>
              <a:tailEnd/>
            </a:ln>
          </p:spPr>
          <p:txBody>
            <a:bodyPr wrap="none" anchor="ctr"/>
            <a:lstStyle/>
            <a:p>
              <a:endParaRPr lang="en-US" sz="2133"/>
            </a:p>
          </p:txBody>
        </p:sp>
        <p:sp>
          <p:nvSpPr>
            <p:cNvPr id="4106" name="Line 63"/>
            <p:cNvSpPr>
              <a:spLocks noChangeShapeType="1"/>
            </p:cNvSpPr>
            <p:nvPr/>
          </p:nvSpPr>
          <p:spPr bwMode="black">
            <a:xfrm>
              <a:off x="3004256" y="2175933"/>
              <a:ext cx="653344" cy="0"/>
            </a:xfrm>
            <a:prstGeom prst="line">
              <a:avLst/>
            </a:prstGeom>
            <a:noFill/>
            <a:ln w="9525">
              <a:solidFill>
                <a:schemeClr val="tx1"/>
              </a:solidFill>
              <a:round/>
              <a:headEnd/>
              <a:tailEnd/>
            </a:ln>
          </p:spPr>
          <p:txBody>
            <a:bodyPr wrap="none" anchor="ctr"/>
            <a:lstStyle/>
            <a:p>
              <a:endParaRPr lang="en-US" sz="2133"/>
            </a:p>
          </p:txBody>
        </p:sp>
        <p:sp>
          <p:nvSpPr>
            <p:cNvPr id="4107" name="Line 64"/>
            <p:cNvSpPr>
              <a:spLocks noChangeShapeType="1"/>
            </p:cNvSpPr>
            <p:nvPr/>
          </p:nvSpPr>
          <p:spPr bwMode="black">
            <a:xfrm flipV="1">
              <a:off x="1893711" y="1634067"/>
              <a:ext cx="0" cy="300567"/>
            </a:xfrm>
            <a:prstGeom prst="line">
              <a:avLst/>
            </a:prstGeom>
            <a:noFill/>
            <a:ln w="9525">
              <a:solidFill>
                <a:schemeClr val="tx1"/>
              </a:solidFill>
              <a:round/>
              <a:headEnd/>
              <a:tailEnd/>
            </a:ln>
          </p:spPr>
          <p:txBody>
            <a:bodyPr wrap="none" anchor="ctr"/>
            <a:lstStyle/>
            <a:p>
              <a:endParaRPr lang="en-US" sz="2133"/>
            </a:p>
          </p:txBody>
        </p:sp>
        <p:sp>
          <p:nvSpPr>
            <p:cNvPr id="4108" name="Line 65"/>
            <p:cNvSpPr>
              <a:spLocks noChangeShapeType="1"/>
            </p:cNvSpPr>
            <p:nvPr/>
          </p:nvSpPr>
          <p:spPr bwMode="black">
            <a:xfrm flipV="1">
              <a:off x="2940756" y="1634067"/>
              <a:ext cx="0" cy="300567"/>
            </a:xfrm>
            <a:prstGeom prst="line">
              <a:avLst/>
            </a:prstGeom>
            <a:noFill/>
            <a:ln w="9525">
              <a:solidFill>
                <a:schemeClr val="tx1"/>
              </a:solidFill>
              <a:round/>
              <a:headEnd/>
              <a:tailEnd/>
            </a:ln>
          </p:spPr>
          <p:txBody>
            <a:bodyPr wrap="none" anchor="ctr"/>
            <a:lstStyle/>
            <a:p>
              <a:endParaRPr lang="en-US" sz="2133"/>
            </a:p>
          </p:txBody>
        </p:sp>
        <p:sp>
          <p:nvSpPr>
            <p:cNvPr id="4109" name="Line 66"/>
            <p:cNvSpPr>
              <a:spLocks noChangeShapeType="1"/>
            </p:cNvSpPr>
            <p:nvPr/>
          </p:nvSpPr>
          <p:spPr bwMode="black">
            <a:xfrm>
              <a:off x="1893712" y="1694745"/>
              <a:ext cx="1047044" cy="0"/>
            </a:xfrm>
            <a:prstGeom prst="line">
              <a:avLst/>
            </a:prstGeom>
            <a:noFill/>
            <a:ln w="9525">
              <a:solidFill>
                <a:schemeClr val="tx1"/>
              </a:solidFill>
              <a:round/>
              <a:headEnd type="arrow" w="med" len="lg"/>
              <a:tailEnd type="arrow" w="med" len="lg"/>
            </a:ln>
          </p:spPr>
          <p:txBody>
            <a:bodyPr wrap="none" anchor="ctr"/>
            <a:lstStyle/>
            <a:p>
              <a:endParaRPr lang="en-US" sz="2133"/>
            </a:p>
          </p:txBody>
        </p:sp>
        <p:sp>
          <p:nvSpPr>
            <p:cNvPr id="4112" name="Text Box 68"/>
            <p:cNvSpPr txBox="1">
              <a:spLocks noChangeArrowheads="1"/>
            </p:cNvSpPr>
            <p:nvPr/>
          </p:nvSpPr>
          <p:spPr bwMode="black">
            <a:xfrm>
              <a:off x="3293533" y="2160411"/>
              <a:ext cx="260008" cy="420564"/>
            </a:xfrm>
            <a:prstGeom prst="rect">
              <a:avLst/>
            </a:prstGeom>
            <a:noFill/>
            <a:ln w="9525">
              <a:noFill/>
              <a:miter lim="800000"/>
              <a:headEnd/>
              <a:tailEnd/>
            </a:ln>
          </p:spPr>
          <p:txBody>
            <a:bodyPr wrap="none">
              <a:spAutoFit/>
            </a:bodyPr>
            <a:lstStyle/>
            <a:p>
              <a:r>
                <a:rPr lang="en-US" sz="2133" i="1"/>
                <a:t>t</a:t>
              </a:r>
            </a:p>
          </p:txBody>
        </p:sp>
        <p:cxnSp>
          <p:nvCxnSpPr>
            <p:cNvPr id="4113" name="Straight Connector 64"/>
            <p:cNvCxnSpPr>
              <a:cxnSpLocks noChangeShapeType="1"/>
            </p:cNvCxnSpPr>
            <p:nvPr/>
          </p:nvCxnSpPr>
          <p:spPr bwMode="auto">
            <a:xfrm rot="5400000">
              <a:off x="3412067" y="2319868"/>
              <a:ext cx="283633" cy="4233"/>
            </a:xfrm>
            <a:prstGeom prst="line">
              <a:avLst/>
            </a:prstGeom>
            <a:noFill/>
            <a:ln w="9525" algn="ctr">
              <a:solidFill>
                <a:schemeClr val="tx1"/>
              </a:solidFill>
              <a:round/>
              <a:headEnd type="arrow" w="med" len="lg"/>
              <a:tailEnd/>
            </a:ln>
          </p:spPr>
        </p:cxnSp>
        <p:cxnSp>
          <p:nvCxnSpPr>
            <p:cNvPr id="4114" name="Straight Connector 68"/>
            <p:cNvCxnSpPr>
              <a:cxnSpLocks noChangeShapeType="1"/>
            </p:cNvCxnSpPr>
            <p:nvPr/>
          </p:nvCxnSpPr>
          <p:spPr bwMode="auto">
            <a:xfrm rot="5400000" flipH="1" flipV="1">
              <a:off x="3456517" y="1890183"/>
              <a:ext cx="203200" cy="4234"/>
            </a:xfrm>
            <a:prstGeom prst="line">
              <a:avLst/>
            </a:prstGeom>
            <a:noFill/>
            <a:ln w="9525" algn="ctr">
              <a:solidFill>
                <a:schemeClr val="tx1"/>
              </a:solidFill>
              <a:round/>
              <a:headEnd type="arrow" w="med" len="lg"/>
              <a:tailEnd/>
            </a:ln>
          </p:spPr>
        </p:cxnSp>
      </p:grpSp>
      <p:sp>
        <p:nvSpPr>
          <p:cNvPr id="4102" name="Rectangle 2"/>
          <p:cNvSpPr>
            <a:spLocks noGrp="1" noChangeArrowheads="1"/>
          </p:cNvSpPr>
          <p:nvPr>
            <p:ph type="title"/>
          </p:nvPr>
        </p:nvSpPr>
        <p:spPr/>
        <p:txBody>
          <a:bodyPr/>
          <a:lstStyle/>
          <a:p>
            <a:r>
              <a:rPr lang="en-US" dirty="0"/>
              <a:t>Local Buckling</a:t>
            </a:r>
          </a:p>
        </p:txBody>
      </p:sp>
    </p:spTree>
    <p:extLst>
      <p:ext uri="{BB962C8B-B14F-4D97-AF65-F5344CB8AC3E}">
        <p14:creationId xmlns:p14="http://schemas.microsoft.com/office/powerpoint/2010/main" val="4193749123"/>
      </p:ext>
    </p:extLst>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p:cNvSpPr>
            <a:spLocks noGrp="1"/>
          </p:cNvSpPr>
          <p:nvPr>
            <p:ph type="ftr" sz="quarter" idx="10"/>
          </p:nvPr>
        </p:nvSpPr>
        <p:spPr/>
        <p:txBody>
          <a:bodyPr/>
          <a:lstStyle/>
          <a:p>
            <a:r>
              <a:rPr lang="en-US"/>
              <a:t>Instructional Material Complementing FEMA 1051, Design Examples</a:t>
            </a:r>
          </a:p>
        </p:txBody>
      </p:sp>
      <p:sp>
        <p:nvSpPr>
          <p:cNvPr id="6" name="Slide Number Placeholder 5"/>
          <p:cNvSpPr>
            <a:spLocks noGrp="1"/>
          </p:cNvSpPr>
          <p:nvPr>
            <p:ph type="sldNum" sz="quarter" idx="11"/>
          </p:nvPr>
        </p:nvSpPr>
        <p:spPr/>
        <p:txBody>
          <a:bodyPr/>
          <a:lstStyle/>
          <a:p>
            <a:r>
              <a:rPr lang="en-US"/>
              <a:t>Steel Structures - </a:t>
            </a:r>
            <a:fld id="{A82922F5-49B2-4E75-9303-A25B4D543E0C}" type="slidenum">
              <a:rPr lang="en-US" smtClean="0"/>
              <a:pPr/>
              <a:t>140</a:t>
            </a:fld>
            <a:endParaRPr lang="en-US" dirty="0"/>
          </a:p>
        </p:txBody>
      </p:sp>
      <p:pic>
        <p:nvPicPr>
          <p:cNvPr id="5" name="Picture 2" descr="person on green question mar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351782" y="2385421"/>
            <a:ext cx="2724150" cy="303953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t>Questions</a:t>
            </a:r>
            <a:endParaRPr lang="en-US" dirty="0"/>
          </a:p>
        </p:txBody>
      </p:sp>
    </p:spTree>
    <p:extLst>
      <p:ext uri="{BB962C8B-B14F-4D97-AF65-F5344CB8AC3E}">
        <p14:creationId xmlns:p14="http://schemas.microsoft.com/office/powerpoint/2010/main" val="2206257897"/>
      </p:ext>
    </p:extLst>
  </p:cSld>
  <p:clrMapOvr>
    <a:masterClrMapping/>
  </p:clrMapOvr>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47536" y="3296653"/>
            <a:ext cx="6400800" cy="1752600"/>
          </a:xfrm>
        </p:spPr>
        <p:txBody>
          <a:bodyPr/>
          <a:lstStyle/>
          <a:p>
            <a:r>
              <a:rPr lang="en-US" dirty="0"/>
              <a:t>Part 2: Design Examples</a:t>
            </a:r>
          </a:p>
        </p:txBody>
      </p:sp>
      <p:sp>
        <p:nvSpPr>
          <p:cNvPr id="2" name="Title 1"/>
          <p:cNvSpPr>
            <a:spLocks noGrp="1"/>
          </p:cNvSpPr>
          <p:nvPr>
            <p:ph type="ctrTitle"/>
          </p:nvPr>
        </p:nvSpPr>
        <p:spPr>
          <a:xfrm>
            <a:off x="661736" y="1540878"/>
            <a:ext cx="7772400" cy="1470025"/>
          </a:xfrm>
        </p:spPr>
        <p:txBody>
          <a:bodyPr/>
          <a:lstStyle/>
          <a:p>
            <a:r>
              <a:rPr lang="en-US" dirty="0"/>
              <a:t>Chapter 9:</a:t>
            </a:r>
            <a:br>
              <a:rPr lang="en-US" dirty="0"/>
            </a:br>
            <a:r>
              <a:rPr lang="en-US" dirty="0"/>
              <a:t>Structural Steel Design</a:t>
            </a:r>
          </a:p>
        </p:txBody>
      </p:sp>
    </p:spTree>
    <p:extLst>
      <p:ext uri="{BB962C8B-B14F-4D97-AF65-F5344CB8AC3E}">
        <p14:creationId xmlns:p14="http://schemas.microsoft.com/office/powerpoint/2010/main" val="2829239709"/>
      </p:ext>
    </p:extLst>
  </p:cSld>
  <p:clrMapOvr>
    <a:masterClrMapping/>
  </p:clrMapOvr>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23474" y="3332747"/>
            <a:ext cx="6400800" cy="1752600"/>
          </a:xfrm>
        </p:spPr>
        <p:txBody>
          <a:bodyPr/>
          <a:lstStyle/>
          <a:p>
            <a:r>
              <a:rPr lang="en-US"/>
              <a:t> Part 2: Design Examples:</a:t>
            </a:r>
          </a:p>
          <a:p>
            <a:r>
              <a:rPr lang="en-US"/>
              <a:t>Special Moment Frame</a:t>
            </a:r>
            <a:endParaRPr lang="en-US" dirty="0"/>
          </a:p>
        </p:txBody>
      </p:sp>
      <p:sp>
        <p:nvSpPr>
          <p:cNvPr id="2" name="Title 1"/>
          <p:cNvSpPr>
            <a:spLocks noGrp="1"/>
          </p:cNvSpPr>
          <p:nvPr>
            <p:ph type="ctrTitle"/>
          </p:nvPr>
        </p:nvSpPr>
        <p:spPr>
          <a:xfrm>
            <a:off x="637674" y="1576972"/>
            <a:ext cx="7772400" cy="1470025"/>
          </a:xfrm>
        </p:spPr>
        <p:txBody>
          <a:bodyPr/>
          <a:lstStyle/>
          <a:p>
            <a:r>
              <a:rPr lang="en-US"/>
              <a:t>Chapter 9:</a:t>
            </a:r>
            <a:br>
              <a:rPr lang="en-US"/>
            </a:br>
            <a:r>
              <a:rPr lang="en-US"/>
              <a:t>Structural Steel Design</a:t>
            </a:r>
            <a:endParaRPr lang="en-US" dirty="0"/>
          </a:p>
        </p:txBody>
      </p:sp>
    </p:spTree>
    <p:extLst>
      <p:ext uri="{BB962C8B-B14F-4D97-AF65-F5344CB8AC3E}">
        <p14:creationId xmlns:p14="http://schemas.microsoft.com/office/powerpoint/2010/main" val="1503889821"/>
      </p:ext>
    </p:extLst>
  </p:cSld>
  <p:clrMapOvr>
    <a:masterClrMapping/>
  </p:clrMapOvr>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143</a:t>
            </a:fld>
            <a:endParaRPr lang="en-US" dirty="0"/>
          </a:p>
        </p:txBody>
      </p:sp>
      <p:sp>
        <p:nvSpPr>
          <p:cNvPr id="2" name="Content Placeholder 1"/>
          <p:cNvSpPr>
            <a:spLocks noGrp="1"/>
          </p:cNvSpPr>
          <p:nvPr>
            <p:ph idx="1"/>
          </p:nvPr>
        </p:nvSpPr>
        <p:spPr>
          <a:xfrm>
            <a:off x="661988" y="1604962"/>
            <a:ext cx="7772400" cy="4503737"/>
          </a:xfrm>
        </p:spPr>
        <p:txBody>
          <a:bodyPr/>
          <a:lstStyle/>
          <a:p>
            <a:r>
              <a:rPr lang="en-US" sz="2700" dirty="0"/>
              <a:t>Perimeter Moment Frames, all bays engaged</a:t>
            </a:r>
          </a:p>
          <a:p>
            <a:r>
              <a:rPr lang="en-US" sz="2700" dirty="0"/>
              <a:t>SDS=1.0</a:t>
            </a:r>
          </a:p>
          <a:p>
            <a:r>
              <a:rPr lang="en-US" sz="2700" dirty="0"/>
              <a:t>SD1=0.6</a:t>
            </a:r>
          </a:p>
          <a:p>
            <a:r>
              <a:rPr lang="en-US" sz="2700" dirty="0"/>
              <a:t>Occupancy Category II</a:t>
            </a:r>
          </a:p>
          <a:p>
            <a:r>
              <a:rPr lang="en-US" sz="2700" dirty="0"/>
              <a:t>Seismic Design Category D</a:t>
            </a:r>
          </a:p>
          <a:p>
            <a:r>
              <a:rPr lang="en-US" sz="2700" dirty="0"/>
              <a:t>Design Parameters (Table 12.2-1)</a:t>
            </a:r>
          </a:p>
          <a:p>
            <a:pPr lvl="1"/>
            <a:r>
              <a:rPr lang="en-US" sz="2700" dirty="0"/>
              <a:t>R=8</a:t>
            </a:r>
          </a:p>
          <a:p>
            <a:pPr lvl="1"/>
            <a:r>
              <a:rPr lang="en-US" sz="2700" dirty="0"/>
              <a:t>Cd=5.5</a:t>
            </a:r>
          </a:p>
          <a:p>
            <a:pPr lvl="1"/>
            <a:r>
              <a:rPr lang="en-US" sz="2700" dirty="0"/>
              <a:t>W0=3.0</a:t>
            </a:r>
          </a:p>
        </p:txBody>
      </p:sp>
      <p:sp>
        <p:nvSpPr>
          <p:cNvPr id="19461" name="Rectangle 2"/>
          <p:cNvSpPr>
            <a:spLocks noGrp="1" noChangeArrowheads="1"/>
          </p:cNvSpPr>
          <p:nvPr>
            <p:ph type="title"/>
          </p:nvPr>
        </p:nvSpPr>
        <p:spPr>
          <a:xfrm>
            <a:off x="0" y="269875"/>
            <a:ext cx="9144000" cy="1143000"/>
          </a:xfrm>
        </p:spPr>
        <p:txBody>
          <a:bodyPr/>
          <a:lstStyle/>
          <a:p>
            <a:r>
              <a:rPr lang="en-US" sz="3200" dirty="0"/>
              <a:t>Special Moment Frames</a:t>
            </a:r>
            <a:br>
              <a:rPr lang="en-US" sz="3200" dirty="0"/>
            </a:br>
            <a:r>
              <a:rPr lang="en-US" sz="3200" dirty="0"/>
              <a:t>Seven Story Office Building, Los Angeles</a:t>
            </a:r>
          </a:p>
        </p:txBody>
      </p:sp>
    </p:spTree>
    <p:extLst>
      <p:ext uri="{BB962C8B-B14F-4D97-AF65-F5344CB8AC3E}">
        <p14:creationId xmlns:p14="http://schemas.microsoft.com/office/powerpoint/2010/main" val="2346484446"/>
      </p:ext>
    </p:extLst>
  </p:cSld>
  <p:clrMapOvr>
    <a:masterClrMapping/>
  </p:clrMapOvr>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144</a:t>
            </a:fld>
            <a:endParaRPr lang="en-US" dirty="0"/>
          </a:p>
        </p:txBody>
      </p:sp>
      <p:sp>
        <p:nvSpPr>
          <p:cNvPr id="2" name="Content Placeholder 1"/>
          <p:cNvSpPr>
            <a:spLocks noGrp="1"/>
          </p:cNvSpPr>
          <p:nvPr>
            <p:ph idx="1"/>
          </p:nvPr>
        </p:nvSpPr>
        <p:spPr>
          <a:xfrm>
            <a:off x="432594" y="1604963"/>
            <a:ext cx="8278812" cy="4297362"/>
          </a:xfrm>
        </p:spPr>
        <p:txBody>
          <a:bodyPr/>
          <a:lstStyle/>
          <a:p>
            <a:r>
              <a:rPr lang="en-US" dirty="0"/>
              <a:t>Structural Materials:</a:t>
            </a:r>
          </a:p>
          <a:p>
            <a:pPr lvl="1"/>
            <a:r>
              <a:rPr lang="en-US" dirty="0"/>
              <a:t>Concrete (all floors) = 3.0 </a:t>
            </a:r>
            <a:r>
              <a:rPr lang="en-US" dirty="0" err="1"/>
              <a:t>ksi</a:t>
            </a:r>
            <a:r>
              <a:rPr lang="en-US" dirty="0"/>
              <a:t> lightweight</a:t>
            </a:r>
          </a:p>
          <a:p>
            <a:pPr lvl="1"/>
            <a:r>
              <a:rPr lang="en-US" dirty="0"/>
              <a:t>Other Concrete = 4.0 </a:t>
            </a:r>
            <a:r>
              <a:rPr lang="en-US" dirty="0" err="1"/>
              <a:t>ksi</a:t>
            </a:r>
            <a:r>
              <a:rPr lang="en-US" dirty="0"/>
              <a:t> normal weight</a:t>
            </a:r>
          </a:p>
          <a:p>
            <a:endParaRPr lang="en-US" dirty="0"/>
          </a:p>
          <a:p>
            <a:r>
              <a:rPr lang="en-US" dirty="0"/>
              <a:t>Steel:</a:t>
            </a:r>
          </a:p>
          <a:p>
            <a:pPr lvl="1"/>
            <a:r>
              <a:rPr lang="en-US" dirty="0"/>
              <a:t>Wide Flange Sections= ASTM A992 Grade 50</a:t>
            </a:r>
          </a:p>
          <a:p>
            <a:pPr lvl="1"/>
            <a:r>
              <a:rPr lang="en-US" dirty="0"/>
              <a:t>HSS= ASTM A500 Grade B</a:t>
            </a:r>
          </a:p>
          <a:p>
            <a:pPr lvl="1"/>
            <a:r>
              <a:rPr lang="en-US" dirty="0"/>
              <a:t>Plates= ASTM A36</a:t>
            </a:r>
          </a:p>
        </p:txBody>
      </p:sp>
      <p:sp>
        <p:nvSpPr>
          <p:cNvPr id="19461" name="Rectangle 2"/>
          <p:cNvSpPr>
            <a:spLocks noGrp="1" noChangeArrowheads="1"/>
          </p:cNvSpPr>
          <p:nvPr>
            <p:ph type="title"/>
          </p:nvPr>
        </p:nvSpPr>
        <p:spPr/>
        <p:txBody>
          <a:bodyPr/>
          <a:lstStyle/>
          <a:p>
            <a:r>
              <a:rPr lang="en-US" dirty="0"/>
              <a:t>Special Moment Frame Example</a:t>
            </a:r>
          </a:p>
        </p:txBody>
      </p:sp>
    </p:spTree>
    <p:extLst>
      <p:ext uri="{BB962C8B-B14F-4D97-AF65-F5344CB8AC3E}">
        <p14:creationId xmlns:p14="http://schemas.microsoft.com/office/powerpoint/2010/main" val="426533977"/>
      </p:ext>
    </p:extLst>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145</a:t>
            </a:fld>
            <a:endParaRPr lang="en-US" dirty="0"/>
          </a:p>
        </p:txBody>
      </p:sp>
      <p:pic>
        <p:nvPicPr>
          <p:cNvPr id="3" name="Picture 2" descr="Full floor plan of the building.  There are seven bays in the E-W direction and five bays in the N-S direction.  The design is illustrated for loads acting in the E-W direction.&#10;"/>
          <p:cNvPicPr>
            <a:picLocks noChangeAspect="1"/>
          </p:cNvPicPr>
          <p:nvPr/>
        </p:nvPicPr>
        <p:blipFill>
          <a:blip r:embed="rId3"/>
          <a:stretch>
            <a:fillRect/>
          </a:stretch>
        </p:blipFill>
        <p:spPr>
          <a:xfrm>
            <a:off x="1354667" y="1365295"/>
            <a:ext cx="6423378" cy="4967111"/>
          </a:xfrm>
          <a:prstGeom prst="rect">
            <a:avLst/>
          </a:prstGeom>
        </p:spPr>
      </p:pic>
      <p:sp>
        <p:nvSpPr>
          <p:cNvPr id="19461" name="Rectangle 2"/>
          <p:cNvSpPr>
            <a:spLocks noGrp="1" noChangeArrowheads="1"/>
          </p:cNvSpPr>
          <p:nvPr>
            <p:ph type="title"/>
          </p:nvPr>
        </p:nvSpPr>
        <p:spPr/>
        <p:txBody>
          <a:bodyPr/>
          <a:lstStyle/>
          <a:p>
            <a:r>
              <a:rPr lang="en-US"/>
              <a:t>Special Moment Frames</a:t>
            </a:r>
            <a:br>
              <a:rPr lang="en-US"/>
            </a:br>
            <a:r>
              <a:rPr lang="en-US"/>
              <a:t>Plan of Building</a:t>
            </a:r>
            <a:endParaRPr lang="en-US" dirty="0"/>
          </a:p>
        </p:txBody>
      </p:sp>
    </p:spTree>
    <p:extLst>
      <p:ext uri="{BB962C8B-B14F-4D97-AF65-F5344CB8AC3E}">
        <p14:creationId xmlns:p14="http://schemas.microsoft.com/office/powerpoint/2010/main" val="1932983054"/>
      </p:ext>
    </p:extLst>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146</a:t>
            </a:fld>
            <a:endParaRPr lang="en-US" dirty="0"/>
          </a:p>
        </p:txBody>
      </p:sp>
      <p:pic>
        <p:nvPicPr>
          <p:cNvPr id="3" name="Picture 2" descr="An elevation showing the North face of the building.  There are seven full stories, plus a partial penthouse.&#10;"/>
          <p:cNvPicPr>
            <a:picLocks noChangeAspect="1"/>
          </p:cNvPicPr>
          <p:nvPr/>
        </p:nvPicPr>
        <p:blipFill>
          <a:blip r:embed="rId3"/>
          <a:stretch>
            <a:fillRect/>
          </a:stretch>
        </p:blipFill>
        <p:spPr>
          <a:xfrm>
            <a:off x="1343378" y="1645356"/>
            <a:ext cx="6457244" cy="3567289"/>
          </a:xfrm>
          <a:prstGeom prst="rect">
            <a:avLst/>
          </a:prstGeom>
        </p:spPr>
      </p:pic>
      <p:sp>
        <p:nvSpPr>
          <p:cNvPr id="19461" name="Rectangle 2"/>
          <p:cNvSpPr>
            <a:spLocks noGrp="1" noChangeArrowheads="1"/>
          </p:cNvSpPr>
          <p:nvPr>
            <p:ph type="title"/>
          </p:nvPr>
        </p:nvSpPr>
        <p:spPr/>
        <p:txBody>
          <a:bodyPr/>
          <a:lstStyle/>
          <a:p>
            <a:r>
              <a:rPr lang="en-US"/>
              <a:t>Special Moment Frames</a:t>
            </a:r>
            <a:br>
              <a:rPr lang="en-US"/>
            </a:br>
            <a:r>
              <a:rPr lang="en-US"/>
              <a:t>Elevation of Building</a:t>
            </a:r>
            <a:endParaRPr lang="en-US" dirty="0"/>
          </a:p>
        </p:txBody>
      </p:sp>
    </p:spTree>
    <p:extLst>
      <p:ext uri="{BB962C8B-B14F-4D97-AF65-F5344CB8AC3E}">
        <p14:creationId xmlns:p14="http://schemas.microsoft.com/office/powerpoint/2010/main" val="2980848021"/>
      </p:ext>
    </p:extLst>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147</a:t>
            </a:fld>
            <a:endParaRPr lang="en-US" dirty="0"/>
          </a:p>
        </p:txBody>
      </p:sp>
      <p:graphicFrame>
        <p:nvGraphicFramePr>
          <p:cNvPr id="19458" name="Object 414" descr="Detail of reduced beam flange. Plan diagram of building with moment frames on 4 perimeter lines. Line 6 is highlighted showing that is the frame designed in the example.&#10;"/>
          <p:cNvGraphicFramePr>
            <a:graphicFrameLocks noGrp="1" noChangeAspect="1"/>
          </p:cNvGraphicFramePr>
          <p:nvPr>
            <p:ph idx="1"/>
            <p:extLst>
              <p:ext uri="{D42A27DB-BD31-4B8C-83A1-F6EECF244321}">
                <p14:modId xmlns:p14="http://schemas.microsoft.com/office/powerpoint/2010/main" val="266173295"/>
              </p:ext>
            </p:extLst>
          </p:nvPr>
        </p:nvGraphicFramePr>
        <p:xfrm>
          <a:off x="2986798" y="2033385"/>
          <a:ext cx="4783138" cy="3627438"/>
        </p:xfrm>
        <a:graphic>
          <a:graphicData uri="http://schemas.openxmlformats.org/presentationml/2006/ole">
            <mc:AlternateContent xmlns:mc="http://schemas.openxmlformats.org/markup-compatibility/2006">
              <mc:Choice xmlns:v="urn:schemas-microsoft-com:vml" Requires="v">
                <p:oleObj spid="_x0000_s37985" name="Drawing" r:id="rId4" imgW="4782956" imgH="3628128" progId="">
                  <p:embed/>
                </p:oleObj>
              </mc:Choice>
              <mc:Fallback>
                <p:oleObj name="Drawing" r:id="rId4" imgW="4782956" imgH="3628128" progId="">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86798" y="2033385"/>
                        <a:ext cx="4783138" cy="362743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8099" dir="2700000" algn="ctr" rotWithShape="0">
                                <a:schemeClr val="bg2">
                                  <a:alpha val="74997"/>
                                </a:schemeClr>
                              </a:outerShdw>
                            </a:effectLst>
                          </a14:hiddenEffects>
                        </a:ext>
                      </a:extLst>
                    </p:spPr>
                  </p:pic>
                </p:oleObj>
              </mc:Fallback>
            </mc:AlternateContent>
          </a:graphicData>
        </a:graphic>
      </p:graphicFrame>
      <p:sp>
        <p:nvSpPr>
          <p:cNvPr id="2" name="Rounded Rectangle 1" descr="rounded rectangle showing system designed section"/>
          <p:cNvSpPr/>
          <p:nvPr/>
        </p:nvSpPr>
        <p:spPr bwMode="auto">
          <a:xfrm>
            <a:off x="4035805" y="5110825"/>
            <a:ext cx="3199943" cy="637715"/>
          </a:xfrm>
          <a:prstGeom prst="roundRect">
            <a:avLst/>
          </a:prstGeom>
          <a:noFill/>
          <a:ln w="15875" cap="flat" cmpd="sng" algn="ctr">
            <a:solidFill>
              <a:srgbClr val="FF0000"/>
            </a:solidFill>
            <a:prstDash val="dash"/>
            <a:round/>
            <a:headEnd type="none" w="med" len="med"/>
            <a:tailEnd type="none" w="med" len="med"/>
          </a:ln>
          <a:effectLst/>
        </p:spPr>
        <p:txBody>
          <a:bodyPr vert="horz" wrap="square" lIns="81280" tIns="40640" rIns="81280" bIns="40640" numCol="1" rtlCol="0" anchor="b" anchorCtr="0" compatLnSpc="1">
            <a:prstTxWarp prst="textNoShape">
              <a:avLst/>
            </a:prstTxWarp>
          </a:bodyPr>
          <a:lstStyle/>
          <a:p>
            <a:pPr defTabSz="812810">
              <a:tabLst>
                <a:tab pos="5384867" algn="r"/>
              </a:tabLst>
            </a:pPr>
            <a:endParaRPr lang="en-US" sz="3200" b="1">
              <a:solidFill>
                <a:srgbClr val="002D80"/>
              </a:solidFill>
              <a:latin typeface="Arial" charset="0"/>
            </a:endParaRPr>
          </a:p>
        </p:txBody>
      </p:sp>
      <p:cxnSp>
        <p:nvCxnSpPr>
          <p:cNvPr id="8" name="Straight Arrow Connector 7" descr="black arrow"/>
          <p:cNvCxnSpPr/>
          <p:nvPr/>
        </p:nvCxnSpPr>
        <p:spPr bwMode="auto">
          <a:xfrm flipH="1">
            <a:off x="5500740" y="4835056"/>
            <a:ext cx="301604" cy="344711"/>
          </a:xfrm>
          <a:prstGeom prst="straightConnector1">
            <a:avLst/>
          </a:prstGeom>
          <a:noFill/>
          <a:ln w="9525" cap="flat" cmpd="sng" algn="ctr">
            <a:solidFill>
              <a:schemeClr val="tx2"/>
            </a:solidFill>
            <a:prstDash val="solid"/>
            <a:round/>
            <a:headEnd type="none" w="med" len="med"/>
            <a:tailEnd type="arrow"/>
          </a:ln>
          <a:effectLst/>
        </p:spPr>
      </p:cxnSp>
      <p:sp>
        <p:nvSpPr>
          <p:cNvPr id="3" name="TextBox 2"/>
          <p:cNvSpPr txBox="1"/>
          <p:nvPr/>
        </p:nvSpPr>
        <p:spPr>
          <a:xfrm>
            <a:off x="5802342" y="4559287"/>
            <a:ext cx="1433406" cy="283796"/>
          </a:xfrm>
          <a:prstGeom prst="rect">
            <a:avLst/>
          </a:prstGeom>
          <a:solidFill>
            <a:schemeClr val="bg1">
              <a:lumMod val="95000"/>
            </a:schemeClr>
          </a:solidFill>
          <a:ln>
            <a:solidFill>
              <a:srgbClr val="000000"/>
            </a:solidFill>
          </a:ln>
        </p:spPr>
        <p:txBody>
          <a:bodyPr wrap="none" rtlCol="0">
            <a:spAutoFit/>
          </a:bodyPr>
          <a:lstStyle/>
          <a:p>
            <a:r>
              <a:rPr lang="en-US" sz="1244" dirty="0"/>
              <a:t>System Designed</a:t>
            </a:r>
          </a:p>
        </p:txBody>
      </p:sp>
      <p:sp>
        <p:nvSpPr>
          <p:cNvPr id="12" name="TextBox 11"/>
          <p:cNvSpPr txBox="1"/>
          <p:nvPr/>
        </p:nvSpPr>
        <p:spPr>
          <a:xfrm>
            <a:off x="1413743" y="4115409"/>
            <a:ext cx="1856598" cy="283796"/>
          </a:xfrm>
          <a:prstGeom prst="rect">
            <a:avLst/>
          </a:prstGeom>
          <a:solidFill>
            <a:schemeClr val="bg1">
              <a:lumMod val="95000"/>
            </a:schemeClr>
          </a:solidFill>
          <a:ln>
            <a:solidFill>
              <a:srgbClr val="000000"/>
            </a:solidFill>
          </a:ln>
        </p:spPr>
        <p:txBody>
          <a:bodyPr wrap="none" rtlCol="0">
            <a:spAutoFit/>
          </a:bodyPr>
          <a:lstStyle/>
          <a:p>
            <a:r>
              <a:rPr lang="en-US" sz="1244" dirty="0"/>
              <a:t>Reduced Beam Section</a:t>
            </a:r>
          </a:p>
        </p:txBody>
      </p:sp>
      <p:pic>
        <p:nvPicPr>
          <p:cNvPr id="7" name="Picture 6" descr="Reduced Beam Section"/>
          <p:cNvPicPr>
            <a:picLocks noChangeAspect="1"/>
          </p:cNvPicPr>
          <p:nvPr/>
        </p:nvPicPr>
        <p:blipFill>
          <a:blip r:embed="rId6"/>
          <a:stretch>
            <a:fillRect/>
          </a:stretch>
        </p:blipFill>
        <p:spPr>
          <a:xfrm>
            <a:off x="996475" y="2656491"/>
            <a:ext cx="2677403" cy="1439563"/>
          </a:xfrm>
          <a:prstGeom prst="rect">
            <a:avLst/>
          </a:prstGeom>
        </p:spPr>
      </p:pic>
      <p:sp>
        <p:nvSpPr>
          <p:cNvPr id="19461" name="Rectangle 2"/>
          <p:cNvSpPr>
            <a:spLocks noGrp="1" noChangeArrowheads="1"/>
          </p:cNvSpPr>
          <p:nvPr>
            <p:ph type="title"/>
          </p:nvPr>
        </p:nvSpPr>
        <p:spPr>
          <a:xfrm>
            <a:off x="480929" y="269875"/>
            <a:ext cx="8182142" cy="1143000"/>
          </a:xfrm>
        </p:spPr>
        <p:txBody>
          <a:bodyPr/>
          <a:lstStyle/>
          <a:p>
            <a:r>
              <a:rPr lang="en-US" dirty="0"/>
              <a:t>Special Moment Frames</a:t>
            </a:r>
            <a:br>
              <a:rPr lang="en-US" dirty="0"/>
            </a:br>
            <a:r>
              <a:rPr lang="en-US" dirty="0"/>
              <a:t>Perimeter Moment Frames with RBS</a:t>
            </a:r>
          </a:p>
        </p:txBody>
      </p:sp>
    </p:spTree>
    <p:extLst>
      <p:ext uri="{BB962C8B-B14F-4D97-AF65-F5344CB8AC3E}">
        <p14:creationId xmlns:p14="http://schemas.microsoft.com/office/powerpoint/2010/main" val="528621906"/>
      </p:ext>
    </p:extLst>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148</a:t>
            </a:fld>
            <a:endParaRPr lang="en-US" dirty="0"/>
          </a:p>
        </p:txBody>
      </p:sp>
      <p:sp>
        <p:nvSpPr>
          <p:cNvPr id="99333" name="Rectangle 3"/>
          <p:cNvSpPr>
            <a:spLocks noGrp="1" noChangeArrowheads="1"/>
          </p:cNvSpPr>
          <p:nvPr>
            <p:ph idx="1"/>
          </p:nvPr>
        </p:nvSpPr>
        <p:spPr/>
        <p:txBody>
          <a:bodyPr/>
          <a:lstStyle/>
          <a:p>
            <a:r>
              <a:rPr lang="en-US" sz="2700"/>
              <a:t>The following design steps will be reviewed:</a:t>
            </a:r>
          </a:p>
          <a:p>
            <a:r>
              <a:rPr lang="en-US" sz="2700"/>
              <a:t>Compute Lateral Loads</a:t>
            </a:r>
          </a:p>
          <a:p>
            <a:r>
              <a:rPr lang="en-US" sz="2700"/>
              <a:t>Select preliminary member sizes</a:t>
            </a:r>
          </a:p>
          <a:p>
            <a:r>
              <a:rPr lang="en-US" sz="2700"/>
              <a:t>Check member local stability</a:t>
            </a:r>
          </a:p>
          <a:p>
            <a:r>
              <a:rPr lang="en-US" sz="2700"/>
              <a:t>Check deflection and drift</a:t>
            </a:r>
          </a:p>
          <a:p>
            <a:r>
              <a:rPr lang="en-US" sz="2700"/>
              <a:t>Check torsional amplification</a:t>
            </a:r>
          </a:p>
          <a:p>
            <a:r>
              <a:rPr lang="en-US" sz="2700"/>
              <a:t>Check the column-beam moment ratio rule</a:t>
            </a:r>
          </a:p>
          <a:p>
            <a:r>
              <a:rPr lang="en-US" sz="2700"/>
              <a:t>Check shear requirement at panel zone</a:t>
            </a:r>
          </a:p>
          <a:p>
            <a:r>
              <a:rPr lang="en-US" sz="2700"/>
              <a:t>Select connection configuration</a:t>
            </a:r>
            <a:endParaRPr lang="en-US" sz="2700" dirty="0"/>
          </a:p>
        </p:txBody>
      </p:sp>
      <p:sp>
        <p:nvSpPr>
          <p:cNvPr id="99332" name="Rectangle 2"/>
          <p:cNvSpPr>
            <a:spLocks noGrp="1" noChangeArrowheads="1"/>
          </p:cNvSpPr>
          <p:nvPr>
            <p:ph type="title"/>
          </p:nvPr>
        </p:nvSpPr>
        <p:spPr/>
        <p:txBody>
          <a:bodyPr/>
          <a:lstStyle/>
          <a:p>
            <a:r>
              <a:rPr lang="en-US"/>
              <a:t>Special Moment Frames</a:t>
            </a:r>
            <a:endParaRPr lang="en-US" dirty="0"/>
          </a:p>
        </p:txBody>
      </p:sp>
    </p:spTree>
    <p:extLst>
      <p:ext uri="{BB962C8B-B14F-4D97-AF65-F5344CB8AC3E}">
        <p14:creationId xmlns:p14="http://schemas.microsoft.com/office/powerpoint/2010/main" val="667302402"/>
      </p:ext>
    </p:extLst>
  </p:cSld>
  <p:clrMapOvr>
    <a:masterClrMapping/>
  </p:clrMapOvr>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149</a:t>
            </a:fld>
            <a:endParaRPr lang="en-US" dirty="0"/>
          </a:p>
        </p:txBody>
      </p:sp>
      <p:sp>
        <p:nvSpPr>
          <p:cNvPr id="4" name="TextBox 3"/>
          <p:cNvSpPr txBox="1"/>
          <p:nvPr/>
        </p:nvSpPr>
        <p:spPr>
          <a:xfrm>
            <a:off x="1340670" y="1412875"/>
            <a:ext cx="7104830" cy="5672963"/>
          </a:xfrm>
          <a:prstGeom prst="rect">
            <a:avLst/>
          </a:prstGeom>
          <a:noFill/>
        </p:spPr>
        <p:txBody>
          <a:bodyPr wrap="none" rtlCol="0">
            <a:spAutoFit/>
          </a:bodyPr>
          <a:lstStyle/>
          <a:p>
            <a:r>
              <a:rPr lang="en-US" sz="2489" dirty="0">
                <a:solidFill>
                  <a:srgbClr val="000000"/>
                </a:solidFill>
              </a:rPr>
              <a:t>Building Weight:</a:t>
            </a:r>
          </a:p>
          <a:p>
            <a:r>
              <a:rPr lang="en-US" sz="2489" dirty="0">
                <a:solidFill>
                  <a:srgbClr val="2D2DB9"/>
                </a:solidFill>
              </a:rPr>
              <a:t>	</a:t>
            </a:r>
            <a:r>
              <a:rPr lang="en-US" sz="2133" dirty="0">
                <a:solidFill>
                  <a:srgbClr val="2D2DB9"/>
                </a:solidFill>
              </a:rPr>
              <a:t>Penthouse Roof = 94 kips	</a:t>
            </a:r>
          </a:p>
          <a:p>
            <a:r>
              <a:rPr lang="en-US" sz="2133" dirty="0">
                <a:solidFill>
                  <a:srgbClr val="2D2DB9"/>
                </a:solidFill>
              </a:rPr>
              <a:t>	Lower Roof = 1,537 kips</a:t>
            </a:r>
          </a:p>
          <a:p>
            <a:r>
              <a:rPr lang="en-US" sz="2133" dirty="0">
                <a:solidFill>
                  <a:srgbClr val="2D2DB9"/>
                </a:solidFill>
              </a:rPr>
              <a:t>	Typical Floor = 1,920 kips</a:t>
            </a:r>
          </a:p>
          <a:p>
            <a:r>
              <a:rPr lang="en-US" sz="2133" dirty="0">
                <a:solidFill>
                  <a:srgbClr val="2D2DB9"/>
                </a:solidFill>
              </a:rPr>
              <a:t>	Total = 94 + 1,537 + 6(1,920) = 13,151 kips</a:t>
            </a:r>
          </a:p>
          <a:p>
            <a:endParaRPr lang="en-US" sz="2133" dirty="0">
              <a:solidFill>
                <a:srgbClr val="2D2DB9"/>
              </a:solidFill>
            </a:endParaRPr>
          </a:p>
          <a:p>
            <a:r>
              <a:rPr lang="en-US" sz="2489" dirty="0">
                <a:solidFill>
                  <a:schemeClr val="tx2"/>
                </a:solidFill>
              </a:rPr>
              <a:t>Building Period:</a:t>
            </a:r>
          </a:p>
          <a:p>
            <a:r>
              <a:rPr lang="en-US" sz="2489" dirty="0">
                <a:solidFill>
                  <a:srgbClr val="2D2DB9"/>
                </a:solidFill>
              </a:rPr>
              <a:t>	</a:t>
            </a:r>
            <a:r>
              <a:rPr lang="en-US" sz="2133" dirty="0">
                <a:solidFill>
                  <a:srgbClr val="2D2DB9"/>
                </a:solidFill>
              </a:rPr>
              <a:t>T</a:t>
            </a:r>
            <a:r>
              <a:rPr lang="en-US" sz="2133" baseline="-25000" dirty="0">
                <a:solidFill>
                  <a:srgbClr val="2D2DB9"/>
                </a:solidFill>
              </a:rPr>
              <a:t>a</a:t>
            </a:r>
            <a:r>
              <a:rPr lang="en-US" sz="2133" dirty="0">
                <a:solidFill>
                  <a:srgbClr val="2D2DB9"/>
                </a:solidFill>
              </a:rPr>
              <a:t>=</a:t>
            </a:r>
            <a:r>
              <a:rPr lang="en-US" sz="2133" dirty="0" err="1">
                <a:solidFill>
                  <a:srgbClr val="2D2DB9"/>
                </a:solidFill>
              </a:rPr>
              <a:t>C</a:t>
            </a:r>
            <a:r>
              <a:rPr lang="en-US" sz="2133" baseline="-25000" dirty="0" err="1">
                <a:solidFill>
                  <a:srgbClr val="2D2DB9"/>
                </a:solidFill>
              </a:rPr>
              <a:t>t</a:t>
            </a:r>
            <a:r>
              <a:rPr lang="en-US" sz="2133" dirty="0" err="1">
                <a:solidFill>
                  <a:srgbClr val="2D2DB9"/>
                </a:solidFill>
              </a:rPr>
              <a:t>h</a:t>
            </a:r>
            <a:r>
              <a:rPr lang="en-US" sz="2133" baseline="-25000" dirty="0" err="1">
                <a:solidFill>
                  <a:srgbClr val="2D2DB9"/>
                </a:solidFill>
              </a:rPr>
              <a:t>n</a:t>
            </a:r>
            <a:r>
              <a:rPr lang="en-US" sz="2133" baseline="30000" dirty="0" err="1">
                <a:solidFill>
                  <a:srgbClr val="2D2DB9"/>
                </a:solidFill>
              </a:rPr>
              <a:t>x</a:t>
            </a:r>
            <a:r>
              <a:rPr lang="en-US" sz="2133" baseline="30000" dirty="0">
                <a:solidFill>
                  <a:srgbClr val="2D2DB9"/>
                </a:solidFill>
              </a:rPr>
              <a:t> </a:t>
            </a:r>
            <a:r>
              <a:rPr lang="en-US" sz="2133" dirty="0">
                <a:solidFill>
                  <a:srgbClr val="2D2DB9"/>
                </a:solidFill>
              </a:rPr>
              <a:t>=(0.028) (102.3)</a:t>
            </a:r>
            <a:r>
              <a:rPr lang="en-US" sz="2133" baseline="30000" dirty="0">
                <a:solidFill>
                  <a:srgbClr val="2D2DB9"/>
                </a:solidFill>
              </a:rPr>
              <a:t>0.8</a:t>
            </a:r>
            <a:r>
              <a:rPr lang="en-US" sz="2133" dirty="0">
                <a:solidFill>
                  <a:srgbClr val="2D2DB9"/>
                </a:solidFill>
              </a:rPr>
              <a:t> = 1.14 sec.</a:t>
            </a:r>
          </a:p>
          <a:p>
            <a:r>
              <a:rPr lang="en-US" sz="2133" dirty="0">
                <a:solidFill>
                  <a:srgbClr val="2D2DB9"/>
                </a:solidFill>
              </a:rPr>
              <a:t>	T=</a:t>
            </a:r>
            <a:r>
              <a:rPr lang="en-US" sz="2133" dirty="0" err="1">
                <a:solidFill>
                  <a:srgbClr val="2D2DB9"/>
                </a:solidFill>
              </a:rPr>
              <a:t>C</a:t>
            </a:r>
            <a:r>
              <a:rPr lang="en-US" sz="2133" baseline="-25000" dirty="0" err="1">
                <a:solidFill>
                  <a:srgbClr val="2D2DB9"/>
                </a:solidFill>
              </a:rPr>
              <a:t>u</a:t>
            </a:r>
            <a:r>
              <a:rPr lang="en-US" sz="2133" dirty="0" err="1">
                <a:solidFill>
                  <a:srgbClr val="2D2DB9"/>
                </a:solidFill>
              </a:rPr>
              <a:t>T</a:t>
            </a:r>
            <a:r>
              <a:rPr lang="en-US" sz="2133" baseline="-25000" dirty="0" err="1">
                <a:solidFill>
                  <a:srgbClr val="2D2DB9"/>
                </a:solidFill>
              </a:rPr>
              <a:t>a</a:t>
            </a:r>
            <a:r>
              <a:rPr lang="en-US" sz="2133" dirty="0">
                <a:solidFill>
                  <a:srgbClr val="2D2DB9"/>
                </a:solidFill>
              </a:rPr>
              <a:t> = (1.4)(1.14)=1.596 sec.</a:t>
            </a:r>
            <a:br>
              <a:rPr lang="en-US" sz="2133" dirty="0">
                <a:solidFill>
                  <a:srgbClr val="2D2DB9"/>
                </a:solidFill>
              </a:rPr>
            </a:br>
            <a:br>
              <a:rPr lang="en-US" sz="2133" dirty="0">
                <a:solidFill>
                  <a:srgbClr val="2D2DB9"/>
                </a:solidFill>
              </a:rPr>
            </a:br>
            <a:r>
              <a:rPr lang="en-US" sz="2489" dirty="0">
                <a:solidFill>
                  <a:schemeClr val="tx2"/>
                </a:solidFill>
              </a:rPr>
              <a:t>Design Base Shear:</a:t>
            </a:r>
          </a:p>
          <a:p>
            <a:r>
              <a:rPr lang="en-US" sz="2133" dirty="0">
                <a:solidFill>
                  <a:srgbClr val="2D2DB9"/>
                </a:solidFill>
              </a:rPr>
              <a:t>C</a:t>
            </a:r>
            <a:r>
              <a:rPr lang="en-US" sz="2133" baseline="-25000" dirty="0">
                <a:solidFill>
                  <a:srgbClr val="2D2DB9"/>
                </a:solidFill>
              </a:rPr>
              <a:t>s</a:t>
            </a:r>
            <a:r>
              <a:rPr lang="en-US" sz="2133" dirty="0">
                <a:solidFill>
                  <a:srgbClr val="2D2DB9"/>
                </a:solidFill>
              </a:rPr>
              <a:t>=S</a:t>
            </a:r>
            <a:r>
              <a:rPr lang="en-US" sz="2133" baseline="-25000" dirty="0">
                <a:solidFill>
                  <a:srgbClr val="2D2DB9"/>
                </a:solidFill>
              </a:rPr>
              <a:t>D1</a:t>
            </a:r>
            <a:r>
              <a:rPr lang="en-US" sz="2133" dirty="0">
                <a:solidFill>
                  <a:srgbClr val="2D2DB9"/>
                </a:solidFill>
              </a:rPr>
              <a:t>/(T/(R/I)=0.6/(1.596/(8/1))=0.047 &lt;&lt;&lt; CONTROLS</a:t>
            </a:r>
          </a:p>
          <a:p>
            <a:r>
              <a:rPr lang="en-US" sz="2133" dirty="0" err="1">
                <a:solidFill>
                  <a:srgbClr val="2D2DB9"/>
                </a:solidFill>
              </a:rPr>
              <a:t>C</a:t>
            </a:r>
            <a:r>
              <a:rPr lang="en-US" sz="2133" baseline="-25000" dirty="0" err="1">
                <a:solidFill>
                  <a:srgbClr val="2D2DB9"/>
                </a:solidFill>
              </a:rPr>
              <a:t>s,min</a:t>
            </a:r>
            <a:r>
              <a:rPr lang="en-US" sz="2133" baseline="-25000" dirty="0">
                <a:solidFill>
                  <a:srgbClr val="2D2DB9"/>
                </a:solidFill>
              </a:rPr>
              <a:t> </a:t>
            </a:r>
            <a:r>
              <a:rPr lang="en-US" sz="2133" dirty="0">
                <a:solidFill>
                  <a:srgbClr val="2D2DB9"/>
                </a:solidFill>
              </a:rPr>
              <a:t>= 0.044 S</a:t>
            </a:r>
            <a:r>
              <a:rPr lang="en-US" sz="2133" baseline="-25000" dirty="0">
                <a:solidFill>
                  <a:srgbClr val="2D2DB9"/>
                </a:solidFill>
              </a:rPr>
              <a:t>DS</a:t>
            </a:r>
            <a:r>
              <a:rPr lang="en-US" sz="2133" dirty="0">
                <a:solidFill>
                  <a:srgbClr val="2D2DB9"/>
                </a:solidFill>
              </a:rPr>
              <a:t>I=0.044(1.0)(1)=0.044</a:t>
            </a:r>
          </a:p>
          <a:p>
            <a:r>
              <a:rPr lang="en-US" sz="2133" dirty="0">
                <a:solidFill>
                  <a:srgbClr val="2D2DB9"/>
                </a:solidFill>
              </a:rPr>
              <a:t>V=</a:t>
            </a:r>
            <a:r>
              <a:rPr lang="en-US" sz="2133" dirty="0" err="1">
                <a:solidFill>
                  <a:srgbClr val="2D2DB9"/>
                </a:solidFill>
              </a:rPr>
              <a:t>C</a:t>
            </a:r>
            <a:r>
              <a:rPr lang="en-US" sz="2133" baseline="-25000" dirty="0" err="1">
                <a:solidFill>
                  <a:srgbClr val="2D2DB9"/>
                </a:solidFill>
              </a:rPr>
              <a:t>s</a:t>
            </a:r>
            <a:r>
              <a:rPr lang="en-US" sz="2133" dirty="0" err="1">
                <a:solidFill>
                  <a:srgbClr val="2D2DB9"/>
                </a:solidFill>
              </a:rPr>
              <a:t>W</a:t>
            </a:r>
            <a:r>
              <a:rPr lang="en-US" sz="2133" dirty="0">
                <a:solidFill>
                  <a:srgbClr val="2D2DB9"/>
                </a:solidFill>
              </a:rPr>
              <a:t>=0.047(13,151)=618 kips.</a:t>
            </a:r>
          </a:p>
          <a:p>
            <a:r>
              <a:rPr lang="en-US" sz="2489" dirty="0">
                <a:solidFill>
                  <a:srgbClr val="2D2DB9"/>
                </a:solidFill>
              </a:rPr>
              <a:t>		</a:t>
            </a:r>
            <a:r>
              <a:rPr lang="en-US" sz="2489" dirty="0"/>
              <a:t>	</a:t>
            </a:r>
          </a:p>
          <a:p>
            <a:endParaRPr lang="en-US" sz="2133" dirty="0"/>
          </a:p>
        </p:txBody>
      </p:sp>
      <p:sp>
        <p:nvSpPr>
          <p:cNvPr id="99332" name="Rectangle 2"/>
          <p:cNvSpPr>
            <a:spLocks noGrp="1" noChangeArrowheads="1"/>
          </p:cNvSpPr>
          <p:nvPr>
            <p:ph type="title"/>
          </p:nvPr>
        </p:nvSpPr>
        <p:spPr/>
        <p:txBody>
          <a:bodyPr/>
          <a:lstStyle/>
          <a:p>
            <a:r>
              <a:rPr lang="en-US"/>
              <a:t>Special Moment Frames</a:t>
            </a:r>
            <a:endParaRPr lang="en-US" dirty="0"/>
          </a:p>
        </p:txBody>
      </p:sp>
    </p:spTree>
    <p:extLst>
      <p:ext uri="{BB962C8B-B14F-4D97-AF65-F5344CB8AC3E}">
        <p14:creationId xmlns:p14="http://schemas.microsoft.com/office/powerpoint/2010/main" val="420818605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5" name="Footer Placeholder 5"/>
          <p:cNvSpPr>
            <a:spLocks noGrp="1"/>
          </p:cNvSpPr>
          <p:nvPr>
            <p:ph type="ftr" sz="quarter" idx="10"/>
          </p:nvPr>
        </p:nvSpPr>
        <p:spPr/>
        <p:txBody>
          <a:bodyPr/>
          <a:lstStyle/>
          <a:p>
            <a:r>
              <a:rPr lang="en-US"/>
              <a:t>Instructional Material Complementing FEMA 1051, Design Examples</a:t>
            </a:r>
          </a:p>
        </p:txBody>
      </p:sp>
      <p:sp>
        <p:nvSpPr>
          <p:cNvPr id="9" name="Slide Number Placeholder 3"/>
          <p:cNvSpPr>
            <a:spLocks noGrp="1"/>
          </p:cNvSpPr>
          <p:nvPr>
            <p:ph type="sldNum" sz="quarter" idx="11"/>
          </p:nvPr>
        </p:nvSpPr>
        <p:spPr/>
        <p:txBody>
          <a:bodyPr/>
          <a:lstStyle/>
          <a:p>
            <a:r>
              <a:rPr lang="en-US"/>
              <a:t>Steel Structures - </a:t>
            </a:r>
            <a:fld id="{1E859C6A-166B-4CD7-AA28-963CDAFE0F46}" type="slidenum">
              <a:rPr lang="en-US" smtClean="0"/>
              <a:pPr/>
              <a:t>15</a:t>
            </a:fld>
            <a:endParaRPr lang="en-US" dirty="0"/>
          </a:p>
        </p:txBody>
      </p:sp>
      <p:graphicFrame>
        <p:nvGraphicFramePr>
          <p:cNvPr id="5123" name="Object 19" descr="expression for b/t"/>
          <p:cNvGraphicFramePr>
            <a:graphicFrameLocks noGrp="1" noChangeAspect="1"/>
          </p:cNvGraphicFramePr>
          <p:nvPr>
            <p:ph sz="half" idx="4294967295"/>
            <p:extLst>
              <p:ext uri="{D42A27DB-BD31-4B8C-83A1-F6EECF244321}">
                <p14:modId xmlns:p14="http://schemas.microsoft.com/office/powerpoint/2010/main" val="2640515687"/>
              </p:ext>
            </p:extLst>
          </p:nvPr>
        </p:nvGraphicFramePr>
        <p:xfrm>
          <a:off x="3596217" y="5096933"/>
          <a:ext cx="2019300" cy="996950"/>
        </p:xfrm>
        <a:graphic>
          <a:graphicData uri="http://schemas.openxmlformats.org/presentationml/2006/ole">
            <mc:AlternateContent xmlns:mc="http://schemas.openxmlformats.org/markup-compatibility/2006">
              <mc:Choice xmlns:v="urn:schemas-microsoft-com:vml" Requires="v">
                <p:oleObj spid="_x0000_s4306" name="Equation" r:id="rId4" imgW="1002960" imgH="495000" progId="Equation.DSMT4">
                  <p:embed/>
                </p:oleObj>
              </mc:Choice>
              <mc:Fallback>
                <p:oleObj name="Equation" r:id="rId4" imgW="1002960" imgH="495000" progId="Equation.DSMT4">
                  <p:embed/>
                  <p:pic>
                    <p:nvPicPr>
                      <p:cNvPr id="0" name=""/>
                      <p:cNvPicPr>
                        <a:picLocks noGrp="1" noChangeAspect="1" noChangeArrowheads="1"/>
                      </p:cNvPicPr>
                      <p:nvPr/>
                    </p:nvPicPr>
                    <p:blipFill>
                      <a:blip r:embed="rId5"/>
                      <a:srcRect/>
                      <a:stretch>
                        <a:fillRect/>
                      </a:stretch>
                    </p:blipFill>
                    <p:spPr bwMode="auto">
                      <a:xfrm>
                        <a:off x="3596217" y="5096933"/>
                        <a:ext cx="2019300" cy="99695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5128" name="Text Box 16"/>
          <p:cNvSpPr txBox="1">
            <a:spLocks noChangeArrowheads="1"/>
          </p:cNvSpPr>
          <p:nvPr/>
        </p:nvSpPr>
        <p:spPr bwMode="auto">
          <a:xfrm>
            <a:off x="546100" y="3403810"/>
            <a:ext cx="8051800" cy="1405256"/>
          </a:xfrm>
          <a:prstGeom prst="rect">
            <a:avLst/>
          </a:prstGeom>
          <a:noFill/>
          <a:ln w="9525">
            <a:noFill/>
            <a:miter lim="800000"/>
            <a:headEnd/>
            <a:tailEnd/>
          </a:ln>
        </p:spPr>
        <p:txBody>
          <a:bodyPr wrap="square" anchor="b">
            <a:spAutoFit/>
          </a:bodyPr>
          <a:lstStyle/>
          <a:p>
            <a:pPr algn="ctr">
              <a:spcBef>
                <a:spcPct val="50000"/>
              </a:spcBef>
              <a:tabLst>
                <a:tab pos="5384867" algn="r"/>
              </a:tabLst>
            </a:pPr>
            <a:r>
              <a:rPr lang="en-US" sz="2133" dirty="0">
                <a:solidFill>
                  <a:srgbClr val="000000"/>
                </a:solidFill>
              </a:rPr>
              <a:t>This is the slenderness requirement given in the AISC specification for compact flanges of I-shaped sections in bending. The coefficient is further reduced for sections to be used in seismic applications in the AISC Seismic specification</a:t>
            </a:r>
          </a:p>
        </p:txBody>
      </p:sp>
      <p:graphicFrame>
        <p:nvGraphicFramePr>
          <p:cNvPr id="5122" name="Object 14" descr="expression for b/t "/>
          <p:cNvGraphicFramePr>
            <a:graphicFrameLocks noGrp="1" noChangeAspect="1"/>
          </p:cNvGraphicFramePr>
          <p:nvPr>
            <p:ph idx="1"/>
            <p:extLst>
              <p:ext uri="{D42A27DB-BD31-4B8C-83A1-F6EECF244321}">
                <p14:modId xmlns:p14="http://schemas.microsoft.com/office/powerpoint/2010/main" val="1130552799"/>
              </p:ext>
            </p:extLst>
          </p:nvPr>
        </p:nvGraphicFramePr>
        <p:xfrm>
          <a:off x="3814282" y="2435932"/>
          <a:ext cx="1583171" cy="912336"/>
        </p:xfrm>
        <a:graphic>
          <a:graphicData uri="http://schemas.openxmlformats.org/presentationml/2006/ole">
            <mc:AlternateContent xmlns:mc="http://schemas.openxmlformats.org/markup-compatibility/2006">
              <mc:Choice xmlns:v="urn:schemas-microsoft-com:vml" Requires="v">
                <p:oleObj spid="_x0000_s4307" name="Equation" r:id="rId6" imgW="749047" imgH="431570" progId="Equation.3">
                  <p:embed/>
                </p:oleObj>
              </mc:Choice>
              <mc:Fallback>
                <p:oleObj name="Equation" r:id="rId6" imgW="749047" imgH="431570" progId="Equation.3">
                  <p:embed/>
                  <p:pic>
                    <p:nvPicPr>
                      <p:cNvPr id="0" name=""/>
                      <p:cNvPicPr>
                        <a:picLocks noGrp="1"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3814282" y="2435932"/>
                        <a:ext cx="1583171" cy="912336"/>
                      </a:xfrm>
                      <a:prstGeom prst="rect">
                        <a:avLst/>
                      </a:prstGeom>
                      <a:noFill/>
                      <a:extLst/>
                    </p:spPr>
                  </p:pic>
                </p:oleObj>
              </mc:Fallback>
            </mc:AlternateContent>
          </a:graphicData>
        </a:graphic>
      </p:graphicFrame>
      <p:sp>
        <p:nvSpPr>
          <p:cNvPr id="5127" name="Text Box 13"/>
          <p:cNvSpPr txBox="1">
            <a:spLocks noChangeArrowheads="1"/>
          </p:cNvSpPr>
          <p:nvPr/>
        </p:nvSpPr>
        <p:spPr bwMode="auto">
          <a:xfrm>
            <a:off x="541867" y="1514628"/>
            <a:ext cx="8128000" cy="748795"/>
          </a:xfrm>
          <a:prstGeom prst="rect">
            <a:avLst/>
          </a:prstGeom>
          <a:noFill/>
          <a:ln w="9525">
            <a:noFill/>
            <a:miter lim="800000"/>
            <a:headEnd/>
            <a:tailEnd/>
          </a:ln>
        </p:spPr>
        <p:txBody>
          <a:bodyPr anchor="b">
            <a:spAutoFit/>
          </a:bodyPr>
          <a:lstStyle/>
          <a:p>
            <a:pPr algn="ctr">
              <a:spcBef>
                <a:spcPct val="50000"/>
              </a:spcBef>
              <a:tabLst>
                <a:tab pos="5384867" algn="r"/>
              </a:tabLst>
            </a:pPr>
            <a:r>
              <a:rPr lang="en-US" sz="2133" dirty="0">
                <a:solidFill>
                  <a:schemeClr val="tx2"/>
                </a:solidFill>
              </a:rPr>
              <a:t>With the plate buckling coefficient, </a:t>
            </a:r>
            <a:r>
              <a:rPr lang="en-US" sz="2133" i="1" dirty="0">
                <a:solidFill>
                  <a:schemeClr val="tx2"/>
                </a:solidFill>
              </a:rPr>
              <a:t>K</a:t>
            </a:r>
            <a:r>
              <a:rPr lang="en-US" sz="2133" dirty="0">
                <a:solidFill>
                  <a:schemeClr val="tx2"/>
                </a:solidFill>
              </a:rPr>
              <a:t>, taken as 0.7 and an adjustment for residual stresses, the expression for b/t becomes:</a:t>
            </a:r>
          </a:p>
        </p:txBody>
      </p:sp>
      <p:sp>
        <p:nvSpPr>
          <p:cNvPr id="5126" name="Rectangle 2"/>
          <p:cNvSpPr>
            <a:spLocks noGrp="1" noChangeArrowheads="1"/>
          </p:cNvSpPr>
          <p:nvPr>
            <p:ph type="title"/>
          </p:nvPr>
        </p:nvSpPr>
        <p:spPr>
          <a:xfrm>
            <a:off x="719667" y="269875"/>
            <a:ext cx="7772400" cy="1143000"/>
          </a:xfrm>
        </p:spPr>
        <p:txBody>
          <a:bodyPr/>
          <a:lstStyle/>
          <a:p>
            <a:r>
              <a:rPr lang="en-US" dirty="0"/>
              <a:t>Local Buckling</a:t>
            </a:r>
            <a:br>
              <a:rPr lang="en-US" dirty="0"/>
            </a:br>
            <a:r>
              <a:rPr lang="en-US" sz="2800" dirty="0"/>
              <a:t>continued…</a:t>
            </a:r>
            <a:endParaRPr lang="en-US" dirty="0"/>
          </a:p>
        </p:txBody>
      </p:sp>
    </p:spTree>
    <p:extLst>
      <p:ext uri="{BB962C8B-B14F-4D97-AF65-F5344CB8AC3E}">
        <p14:creationId xmlns:p14="http://schemas.microsoft.com/office/powerpoint/2010/main" val="4271835912"/>
      </p:ext>
    </p:extLst>
  </p:cSld>
  <p:clrMapOvr>
    <a:masterClrMapping/>
  </p:clrMapOvr>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0355"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150</a:t>
            </a:fld>
            <a:endParaRPr lang="en-US" dirty="0"/>
          </a:p>
        </p:txBody>
      </p:sp>
      <p:sp>
        <p:nvSpPr>
          <p:cNvPr id="100357" name="Rectangle 3"/>
          <p:cNvSpPr>
            <a:spLocks noGrp="1" noChangeArrowheads="1"/>
          </p:cNvSpPr>
          <p:nvPr>
            <p:ph idx="1"/>
          </p:nvPr>
        </p:nvSpPr>
        <p:spPr/>
        <p:txBody>
          <a:bodyPr/>
          <a:lstStyle/>
          <a:p>
            <a:r>
              <a:rPr lang="en-US" dirty="0"/>
              <a:t>Select preliminary member sizes – The preliminary member sizes are given in the next slide for the frame in the East-West direction.  These members were selected based on the use of a 3-Dimensional model analyzed using the program ETABS.  As will be discussed in a subsequent slide, the drift requirements controlled the design of these members.  </a:t>
            </a:r>
          </a:p>
        </p:txBody>
      </p:sp>
      <p:sp>
        <p:nvSpPr>
          <p:cNvPr id="100356" name="Rectangle 2"/>
          <p:cNvSpPr>
            <a:spLocks noGrp="1" noChangeArrowheads="1"/>
          </p:cNvSpPr>
          <p:nvPr>
            <p:ph type="title"/>
          </p:nvPr>
        </p:nvSpPr>
        <p:spPr/>
        <p:txBody>
          <a:bodyPr/>
          <a:lstStyle/>
          <a:p>
            <a:r>
              <a:rPr lang="en-US"/>
              <a:t>Special Moment Frames</a:t>
            </a:r>
            <a:endParaRPr lang="en-US" dirty="0"/>
          </a:p>
        </p:txBody>
      </p:sp>
    </p:spTree>
    <p:extLst>
      <p:ext uri="{BB962C8B-B14F-4D97-AF65-F5344CB8AC3E}">
        <p14:creationId xmlns:p14="http://schemas.microsoft.com/office/powerpoint/2010/main" val="1445374280"/>
      </p:ext>
    </p:extLst>
  </p:cSld>
  <p:clrMapOvr>
    <a:masterClrMapping/>
  </p:clrMapOvr>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1379" name="Footer Placeholder 4"/>
          <p:cNvSpPr>
            <a:spLocks noGrp="1"/>
          </p:cNvSpPr>
          <p:nvPr>
            <p:ph type="ftr" sz="quarter" idx="10"/>
          </p:nvPr>
        </p:nvSpPr>
        <p:spPr/>
        <p:txBody>
          <a:bodyPr/>
          <a:lstStyle/>
          <a:p>
            <a:r>
              <a:rPr lang="en-US"/>
              <a:t>Instructional Material Complementing FEMA 1051, Design Examples</a:t>
            </a:r>
          </a:p>
        </p:txBody>
      </p:sp>
      <p:sp>
        <p:nvSpPr>
          <p:cNvPr id="5"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151</a:t>
            </a:fld>
            <a:endParaRPr lang="en-US" dirty="0"/>
          </a:p>
        </p:txBody>
      </p:sp>
      <p:pic>
        <p:nvPicPr>
          <p:cNvPr id="3" name="Picture 2" descr="Elevation of frame on line 6 with column and beam member sizes (preliminary).&#10;"/>
          <p:cNvPicPr>
            <a:picLocks noChangeAspect="1"/>
          </p:cNvPicPr>
          <p:nvPr/>
        </p:nvPicPr>
        <p:blipFill>
          <a:blip r:embed="rId3" cstate="print"/>
          <a:stretch>
            <a:fillRect/>
          </a:stretch>
        </p:blipFill>
        <p:spPr>
          <a:xfrm>
            <a:off x="1558209" y="1412875"/>
            <a:ext cx="5686269" cy="4997025"/>
          </a:xfrm>
          <a:prstGeom prst="rect">
            <a:avLst/>
          </a:prstGeom>
        </p:spPr>
      </p:pic>
      <p:sp>
        <p:nvSpPr>
          <p:cNvPr id="101380" name="Rectangle 2"/>
          <p:cNvSpPr>
            <a:spLocks noGrp="1" noChangeArrowheads="1"/>
          </p:cNvSpPr>
          <p:nvPr>
            <p:ph type="title"/>
          </p:nvPr>
        </p:nvSpPr>
        <p:spPr/>
        <p:txBody>
          <a:bodyPr/>
          <a:lstStyle/>
          <a:p>
            <a:r>
              <a:rPr lang="en-US"/>
              <a:t>SMF Example – Preliminary Member Sizes</a:t>
            </a:r>
            <a:endParaRPr lang="en-US" dirty="0"/>
          </a:p>
        </p:txBody>
      </p:sp>
    </p:spTree>
    <p:extLst>
      <p:ext uri="{BB962C8B-B14F-4D97-AF65-F5344CB8AC3E}">
        <p14:creationId xmlns:p14="http://schemas.microsoft.com/office/powerpoint/2010/main" val="3121555729"/>
      </p:ext>
    </p:extLst>
  </p:cSld>
  <p:clrMapOvr>
    <a:masterClrMapping/>
  </p:clrMapOvr>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7" name="Footer Placeholder 4"/>
          <p:cNvSpPr>
            <a:spLocks noGrp="1"/>
          </p:cNvSpPr>
          <p:nvPr>
            <p:ph type="ftr" sz="quarter" idx="10"/>
          </p:nvPr>
        </p:nvSpPr>
        <p:spPr/>
        <p:txBody>
          <a:bodyPr/>
          <a:lstStyle/>
          <a:p>
            <a:r>
              <a:rPr lang="en-US"/>
              <a:t>Instructional Material Complementing FEMA 1051, Design Examples</a:t>
            </a:r>
          </a:p>
        </p:txBody>
      </p:sp>
      <p:sp>
        <p:nvSpPr>
          <p:cNvPr id="51"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152</a:t>
            </a:fld>
            <a:endParaRPr lang="en-US" dirty="0"/>
          </a:p>
        </p:txBody>
      </p:sp>
      <p:grpSp>
        <p:nvGrpSpPr>
          <p:cNvPr id="20489" name="Group 49" descr="Wide-flange shape with flange half-width b and thickness t denoted, and the web height (hc) and thickness (tw).&#10;"/>
          <p:cNvGrpSpPr>
            <a:grpSpLocks/>
          </p:cNvGrpSpPr>
          <p:nvPr/>
        </p:nvGrpSpPr>
        <p:grpSpPr bwMode="auto">
          <a:xfrm>
            <a:off x="5655733" y="2032008"/>
            <a:ext cx="3244837" cy="2370667"/>
            <a:chOff x="3691" y="1296"/>
            <a:chExt cx="2672" cy="1968"/>
          </a:xfrm>
        </p:grpSpPr>
        <p:grpSp>
          <p:nvGrpSpPr>
            <p:cNvPr id="20496" name="Group 4"/>
            <p:cNvGrpSpPr>
              <a:grpSpLocks/>
            </p:cNvGrpSpPr>
            <p:nvPr/>
          </p:nvGrpSpPr>
          <p:grpSpPr bwMode="auto">
            <a:xfrm>
              <a:off x="3991" y="1577"/>
              <a:ext cx="2021" cy="1687"/>
              <a:chOff x="2332" y="1529"/>
              <a:chExt cx="1096" cy="1268"/>
            </a:xfrm>
          </p:grpSpPr>
          <p:sp>
            <p:nvSpPr>
              <p:cNvPr id="20501" name="Freeform 5"/>
              <p:cNvSpPr>
                <a:spLocks/>
              </p:cNvSpPr>
              <p:nvPr/>
            </p:nvSpPr>
            <p:spPr bwMode="black">
              <a:xfrm>
                <a:off x="3254" y="1743"/>
                <a:ext cx="13" cy="86"/>
              </a:xfrm>
              <a:custGeom>
                <a:avLst/>
                <a:gdLst>
                  <a:gd name="T0" fmla="*/ 0 w 113"/>
                  <a:gd name="T1" fmla="*/ 0 h 864"/>
                  <a:gd name="T2" fmla="*/ 0 w 113"/>
                  <a:gd name="T3" fmla="*/ 0 h 864"/>
                  <a:gd name="T4" fmla="*/ 0 w 113"/>
                  <a:gd name="T5" fmla="*/ 0 h 864"/>
                  <a:gd name="T6" fmla="*/ 0 w 113"/>
                  <a:gd name="T7" fmla="*/ 0 h 864"/>
                  <a:gd name="T8" fmla="*/ 0 w 113"/>
                  <a:gd name="T9" fmla="*/ 0 h 864"/>
                  <a:gd name="T10" fmla="*/ 0 w 113"/>
                  <a:gd name="T11" fmla="*/ 0 h 864"/>
                  <a:gd name="T12" fmla="*/ 0 w 113"/>
                  <a:gd name="T13" fmla="*/ 0 h 864"/>
                  <a:gd name="T14" fmla="*/ 0 60000 65536"/>
                  <a:gd name="T15" fmla="*/ 0 60000 65536"/>
                  <a:gd name="T16" fmla="*/ 0 60000 65536"/>
                  <a:gd name="T17" fmla="*/ 0 60000 65536"/>
                  <a:gd name="T18" fmla="*/ 0 60000 65536"/>
                  <a:gd name="T19" fmla="*/ 0 60000 65536"/>
                  <a:gd name="T20" fmla="*/ 0 60000 65536"/>
                  <a:gd name="T21" fmla="*/ 0 w 113"/>
                  <a:gd name="T22" fmla="*/ 0 h 864"/>
                  <a:gd name="T23" fmla="*/ 113 w 113"/>
                  <a:gd name="T24" fmla="*/ 864 h 8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3" h="864">
                    <a:moveTo>
                      <a:pt x="113" y="0"/>
                    </a:moveTo>
                    <a:lnTo>
                      <a:pt x="113" y="806"/>
                    </a:lnTo>
                    <a:lnTo>
                      <a:pt x="56" y="864"/>
                    </a:lnTo>
                    <a:lnTo>
                      <a:pt x="56" y="749"/>
                    </a:lnTo>
                    <a:lnTo>
                      <a:pt x="0" y="806"/>
                    </a:lnTo>
                    <a:lnTo>
                      <a:pt x="0" y="0"/>
                    </a:lnTo>
                    <a:lnTo>
                      <a:pt x="113" y="0"/>
                    </a:lnTo>
                    <a:close/>
                  </a:path>
                </a:pathLst>
              </a:custGeom>
              <a:solidFill>
                <a:schemeClr val="tx1"/>
              </a:solidFill>
              <a:ln w="9525">
                <a:solidFill>
                  <a:schemeClr val="tx1"/>
                </a:solidFill>
                <a:round/>
                <a:headEnd/>
                <a:tailEnd/>
              </a:ln>
            </p:spPr>
            <p:txBody>
              <a:bodyPr/>
              <a:lstStyle/>
              <a:p>
                <a:endParaRPr lang="en-US" sz="2133"/>
              </a:p>
            </p:txBody>
          </p:sp>
          <p:sp>
            <p:nvSpPr>
              <p:cNvPr id="20502" name="Freeform 6"/>
              <p:cNvSpPr>
                <a:spLocks/>
              </p:cNvSpPr>
              <p:nvPr/>
            </p:nvSpPr>
            <p:spPr bwMode="black">
              <a:xfrm>
                <a:off x="2924" y="1818"/>
                <a:ext cx="336" cy="11"/>
              </a:xfrm>
              <a:custGeom>
                <a:avLst/>
                <a:gdLst>
                  <a:gd name="T0" fmla="*/ 0 w 3026"/>
                  <a:gd name="T1" fmla="*/ 0 h 115"/>
                  <a:gd name="T2" fmla="*/ 0 w 3026"/>
                  <a:gd name="T3" fmla="*/ 0 h 115"/>
                  <a:gd name="T4" fmla="*/ 0 w 3026"/>
                  <a:gd name="T5" fmla="*/ 0 h 115"/>
                  <a:gd name="T6" fmla="*/ 0 w 3026"/>
                  <a:gd name="T7" fmla="*/ 0 h 115"/>
                  <a:gd name="T8" fmla="*/ 0 w 3026"/>
                  <a:gd name="T9" fmla="*/ 0 h 115"/>
                  <a:gd name="T10" fmla="*/ 0 w 3026"/>
                  <a:gd name="T11" fmla="*/ 0 h 115"/>
                  <a:gd name="T12" fmla="*/ 0 w 3026"/>
                  <a:gd name="T13" fmla="*/ 0 h 115"/>
                  <a:gd name="T14" fmla="*/ 0 60000 65536"/>
                  <a:gd name="T15" fmla="*/ 0 60000 65536"/>
                  <a:gd name="T16" fmla="*/ 0 60000 65536"/>
                  <a:gd name="T17" fmla="*/ 0 60000 65536"/>
                  <a:gd name="T18" fmla="*/ 0 60000 65536"/>
                  <a:gd name="T19" fmla="*/ 0 60000 65536"/>
                  <a:gd name="T20" fmla="*/ 0 60000 65536"/>
                  <a:gd name="T21" fmla="*/ 0 w 3026"/>
                  <a:gd name="T22" fmla="*/ 0 h 115"/>
                  <a:gd name="T23" fmla="*/ 3026 w 3026"/>
                  <a:gd name="T24" fmla="*/ 115 h 1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26" h="115">
                    <a:moveTo>
                      <a:pt x="3026" y="115"/>
                    </a:moveTo>
                    <a:lnTo>
                      <a:pt x="57" y="115"/>
                    </a:lnTo>
                    <a:lnTo>
                      <a:pt x="113" y="57"/>
                    </a:lnTo>
                    <a:lnTo>
                      <a:pt x="0" y="57"/>
                    </a:lnTo>
                    <a:lnTo>
                      <a:pt x="57" y="0"/>
                    </a:lnTo>
                    <a:lnTo>
                      <a:pt x="3026" y="0"/>
                    </a:lnTo>
                    <a:lnTo>
                      <a:pt x="3026" y="115"/>
                    </a:lnTo>
                    <a:close/>
                  </a:path>
                </a:pathLst>
              </a:custGeom>
              <a:solidFill>
                <a:schemeClr val="tx1"/>
              </a:solidFill>
              <a:ln w="9525">
                <a:solidFill>
                  <a:schemeClr val="tx1"/>
                </a:solidFill>
                <a:round/>
                <a:headEnd/>
                <a:tailEnd/>
              </a:ln>
            </p:spPr>
            <p:txBody>
              <a:bodyPr/>
              <a:lstStyle/>
              <a:p>
                <a:endParaRPr lang="en-US" sz="2133"/>
              </a:p>
            </p:txBody>
          </p:sp>
          <p:sp>
            <p:nvSpPr>
              <p:cNvPr id="20503" name="Freeform 7"/>
              <p:cNvSpPr>
                <a:spLocks/>
              </p:cNvSpPr>
              <p:nvPr/>
            </p:nvSpPr>
            <p:spPr bwMode="black">
              <a:xfrm>
                <a:off x="2924" y="1824"/>
                <a:ext cx="13" cy="892"/>
              </a:xfrm>
              <a:custGeom>
                <a:avLst/>
                <a:gdLst>
                  <a:gd name="T0" fmla="*/ 0 w 113"/>
                  <a:gd name="T1" fmla="*/ 0 h 8924"/>
                  <a:gd name="T2" fmla="*/ 0 w 113"/>
                  <a:gd name="T3" fmla="*/ 0 h 8924"/>
                  <a:gd name="T4" fmla="*/ 0 w 113"/>
                  <a:gd name="T5" fmla="*/ 0 h 8924"/>
                  <a:gd name="T6" fmla="*/ 0 w 113"/>
                  <a:gd name="T7" fmla="*/ 0 h 8924"/>
                  <a:gd name="T8" fmla="*/ 0 w 113"/>
                  <a:gd name="T9" fmla="*/ 0 h 8924"/>
                  <a:gd name="T10" fmla="*/ 0 w 113"/>
                  <a:gd name="T11" fmla="*/ 0 h 8924"/>
                  <a:gd name="T12" fmla="*/ 0 w 113"/>
                  <a:gd name="T13" fmla="*/ 0 h 8924"/>
                  <a:gd name="T14" fmla="*/ 0 60000 65536"/>
                  <a:gd name="T15" fmla="*/ 0 60000 65536"/>
                  <a:gd name="T16" fmla="*/ 0 60000 65536"/>
                  <a:gd name="T17" fmla="*/ 0 60000 65536"/>
                  <a:gd name="T18" fmla="*/ 0 60000 65536"/>
                  <a:gd name="T19" fmla="*/ 0 60000 65536"/>
                  <a:gd name="T20" fmla="*/ 0 60000 65536"/>
                  <a:gd name="T21" fmla="*/ 0 w 113"/>
                  <a:gd name="T22" fmla="*/ 0 h 8924"/>
                  <a:gd name="T23" fmla="*/ 113 w 113"/>
                  <a:gd name="T24" fmla="*/ 8924 h 89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3" h="8924">
                    <a:moveTo>
                      <a:pt x="113" y="0"/>
                    </a:moveTo>
                    <a:lnTo>
                      <a:pt x="113" y="8866"/>
                    </a:lnTo>
                    <a:lnTo>
                      <a:pt x="57" y="8809"/>
                    </a:lnTo>
                    <a:lnTo>
                      <a:pt x="57" y="8924"/>
                    </a:lnTo>
                    <a:lnTo>
                      <a:pt x="0" y="8866"/>
                    </a:lnTo>
                    <a:lnTo>
                      <a:pt x="0" y="0"/>
                    </a:lnTo>
                    <a:lnTo>
                      <a:pt x="113" y="0"/>
                    </a:lnTo>
                    <a:close/>
                  </a:path>
                </a:pathLst>
              </a:custGeom>
              <a:solidFill>
                <a:schemeClr val="tx1"/>
              </a:solidFill>
              <a:ln w="9525">
                <a:solidFill>
                  <a:schemeClr val="tx1"/>
                </a:solidFill>
                <a:round/>
                <a:headEnd/>
                <a:tailEnd/>
              </a:ln>
            </p:spPr>
            <p:txBody>
              <a:bodyPr/>
              <a:lstStyle/>
              <a:p>
                <a:endParaRPr lang="en-US" sz="2133"/>
              </a:p>
            </p:txBody>
          </p:sp>
          <p:sp>
            <p:nvSpPr>
              <p:cNvPr id="20504" name="Freeform 8"/>
              <p:cNvSpPr>
                <a:spLocks/>
              </p:cNvSpPr>
              <p:nvPr/>
            </p:nvSpPr>
            <p:spPr bwMode="black">
              <a:xfrm>
                <a:off x="2930" y="2704"/>
                <a:ext cx="337" cy="12"/>
              </a:xfrm>
              <a:custGeom>
                <a:avLst/>
                <a:gdLst>
                  <a:gd name="T0" fmla="*/ 0 w 3026"/>
                  <a:gd name="T1" fmla="*/ 0 h 115"/>
                  <a:gd name="T2" fmla="*/ 0 w 3026"/>
                  <a:gd name="T3" fmla="*/ 0 h 115"/>
                  <a:gd name="T4" fmla="*/ 0 w 3026"/>
                  <a:gd name="T5" fmla="*/ 0 h 115"/>
                  <a:gd name="T6" fmla="*/ 0 w 3026"/>
                  <a:gd name="T7" fmla="*/ 0 h 115"/>
                  <a:gd name="T8" fmla="*/ 0 w 3026"/>
                  <a:gd name="T9" fmla="*/ 0 h 115"/>
                  <a:gd name="T10" fmla="*/ 0 w 3026"/>
                  <a:gd name="T11" fmla="*/ 0 h 115"/>
                  <a:gd name="T12" fmla="*/ 0 w 3026"/>
                  <a:gd name="T13" fmla="*/ 0 h 115"/>
                  <a:gd name="T14" fmla="*/ 0 60000 65536"/>
                  <a:gd name="T15" fmla="*/ 0 60000 65536"/>
                  <a:gd name="T16" fmla="*/ 0 60000 65536"/>
                  <a:gd name="T17" fmla="*/ 0 60000 65536"/>
                  <a:gd name="T18" fmla="*/ 0 60000 65536"/>
                  <a:gd name="T19" fmla="*/ 0 60000 65536"/>
                  <a:gd name="T20" fmla="*/ 0 60000 65536"/>
                  <a:gd name="T21" fmla="*/ 0 w 3026"/>
                  <a:gd name="T22" fmla="*/ 0 h 115"/>
                  <a:gd name="T23" fmla="*/ 3026 w 3026"/>
                  <a:gd name="T24" fmla="*/ 115 h 1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26" h="115">
                    <a:moveTo>
                      <a:pt x="0" y="0"/>
                    </a:moveTo>
                    <a:lnTo>
                      <a:pt x="2969" y="0"/>
                    </a:lnTo>
                    <a:lnTo>
                      <a:pt x="3026" y="57"/>
                    </a:lnTo>
                    <a:lnTo>
                      <a:pt x="2913" y="57"/>
                    </a:lnTo>
                    <a:lnTo>
                      <a:pt x="2969" y="115"/>
                    </a:lnTo>
                    <a:lnTo>
                      <a:pt x="0" y="115"/>
                    </a:lnTo>
                    <a:lnTo>
                      <a:pt x="0" y="0"/>
                    </a:lnTo>
                    <a:close/>
                  </a:path>
                </a:pathLst>
              </a:custGeom>
              <a:solidFill>
                <a:schemeClr val="tx1"/>
              </a:solidFill>
              <a:ln w="9525">
                <a:solidFill>
                  <a:schemeClr val="tx1"/>
                </a:solidFill>
                <a:round/>
                <a:headEnd/>
                <a:tailEnd/>
              </a:ln>
            </p:spPr>
            <p:txBody>
              <a:bodyPr/>
              <a:lstStyle/>
              <a:p>
                <a:endParaRPr lang="en-US" sz="2133"/>
              </a:p>
            </p:txBody>
          </p:sp>
          <p:sp>
            <p:nvSpPr>
              <p:cNvPr id="20505" name="Freeform 9"/>
              <p:cNvSpPr>
                <a:spLocks/>
              </p:cNvSpPr>
              <p:nvPr/>
            </p:nvSpPr>
            <p:spPr bwMode="black">
              <a:xfrm>
                <a:off x="3254" y="2710"/>
                <a:ext cx="13" cy="87"/>
              </a:xfrm>
              <a:custGeom>
                <a:avLst/>
                <a:gdLst>
                  <a:gd name="T0" fmla="*/ 0 w 113"/>
                  <a:gd name="T1" fmla="*/ 0 h 864"/>
                  <a:gd name="T2" fmla="*/ 0 w 113"/>
                  <a:gd name="T3" fmla="*/ 0 h 864"/>
                  <a:gd name="T4" fmla="*/ 0 w 113"/>
                  <a:gd name="T5" fmla="*/ 0 h 864"/>
                  <a:gd name="T6" fmla="*/ 0 w 113"/>
                  <a:gd name="T7" fmla="*/ 0 h 864"/>
                  <a:gd name="T8" fmla="*/ 0 w 113"/>
                  <a:gd name="T9" fmla="*/ 0 h 864"/>
                  <a:gd name="T10" fmla="*/ 0 w 113"/>
                  <a:gd name="T11" fmla="*/ 0 h 864"/>
                  <a:gd name="T12" fmla="*/ 0 w 113"/>
                  <a:gd name="T13" fmla="*/ 0 h 864"/>
                  <a:gd name="T14" fmla="*/ 0 60000 65536"/>
                  <a:gd name="T15" fmla="*/ 0 60000 65536"/>
                  <a:gd name="T16" fmla="*/ 0 60000 65536"/>
                  <a:gd name="T17" fmla="*/ 0 60000 65536"/>
                  <a:gd name="T18" fmla="*/ 0 60000 65536"/>
                  <a:gd name="T19" fmla="*/ 0 60000 65536"/>
                  <a:gd name="T20" fmla="*/ 0 60000 65536"/>
                  <a:gd name="T21" fmla="*/ 0 w 113"/>
                  <a:gd name="T22" fmla="*/ 0 h 864"/>
                  <a:gd name="T23" fmla="*/ 113 w 113"/>
                  <a:gd name="T24" fmla="*/ 864 h 8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3" h="864">
                    <a:moveTo>
                      <a:pt x="113" y="0"/>
                    </a:moveTo>
                    <a:lnTo>
                      <a:pt x="113" y="807"/>
                    </a:lnTo>
                    <a:lnTo>
                      <a:pt x="56" y="864"/>
                    </a:lnTo>
                    <a:lnTo>
                      <a:pt x="56" y="750"/>
                    </a:lnTo>
                    <a:lnTo>
                      <a:pt x="0" y="807"/>
                    </a:lnTo>
                    <a:lnTo>
                      <a:pt x="0" y="0"/>
                    </a:lnTo>
                    <a:lnTo>
                      <a:pt x="113" y="0"/>
                    </a:lnTo>
                    <a:close/>
                  </a:path>
                </a:pathLst>
              </a:custGeom>
              <a:solidFill>
                <a:schemeClr val="tx1"/>
              </a:solidFill>
              <a:ln w="9525">
                <a:solidFill>
                  <a:schemeClr val="tx1"/>
                </a:solidFill>
                <a:round/>
                <a:headEnd/>
                <a:tailEnd/>
              </a:ln>
            </p:spPr>
            <p:txBody>
              <a:bodyPr/>
              <a:lstStyle/>
              <a:p>
                <a:endParaRPr lang="en-US" sz="2133"/>
              </a:p>
            </p:txBody>
          </p:sp>
          <p:sp>
            <p:nvSpPr>
              <p:cNvPr id="20506" name="Freeform 10"/>
              <p:cNvSpPr>
                <a:spLocks/>
              </p:cNvSpPr>
              <p:nvPr/>
            </p:nvSpPr>
            <p:spPr bwMode="black">
              <a:xfrm>
                <a:off x="2550" y="2785"/>
                <a:ext cx="710" cy="12"/>
              </a:xfrm>
              <a:custGeom>
                <a:avLst/>
                <a:gdLst>
                  <a:gd name="T0" fmla="*/ 0 w 6392"/>
                  <a:gd name="T1" fmla="*/ 0 h 114"/>
                  <a:gd name="T2" fmla="*/ 0 w 6392"/>
                  <a:gd name="T3" fmla="*/ 0 h 114"/>
                  <a:gd name="T4" fmla="*/ 0 w 6392"/>
                  <a:gd name="T5" fmla="*/ 0 h 114"/>
                  <a:gd name="T6" fmla="*/ 0 w 6392"/>
                  <a:gd name="T7" fmla="*/ 0 h 114"/>
                  <a:gd name="T8" fmla="*/ 0 w 6392"/>
                  <a:gd name="T9" fmla="*/ 0 h 114"/>
                  <a:gd name="T10" fmla="*/ 0 w 6392"/>
                  <a:gd name="T11" fmla="*/ 0 h 114"/>
                  <a:gd name="T12" fmla="*/ 0 w 6392"/>
                  <a:gd name="T13" fmla="*/ 0 h 114"/>
                  <a:gd name="T14" fmla="*/ 0 60000 65536"/>
                  <a:gd name="T15" fmla="*/ 0 60000 65536"/>
                  <a:gd name="T16" fmla="*/ 0 60000 65536"/>
                  <a:gd name="T17" fmla="*/ 0 60000 65536"/>
                  <a:gd name="T18" fmla="*/ 0 60000 65536"/>
                  <a:gd name="T19" fmla="*/ 0 60000 65536"/>
                  <a:gd name="T20" fmla="*/ 0 60000 65536"/>
                  <a:gd name="T21" fmla="*/ 0 w 6392"/>
                  <a:gd name="T22" fmla="*/ 0 h 114"/>
                  <a:gd name="T23" fmla="*/ 6392 w 6392"/>
                  <a:gd name="T24" fmla="*/ 114 h 1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392" h="114">
                    <a:moveTo>
                      <a:pt x="6392" y="114"/>
                    </a:moveTo>
                    <a:lnTo>
                      <a:pt x="57" y="114"/>
                    </a:lnTo>
                    <a:lnTo>
                      <a:pt x="0" y="57"/>
                    </a:lnTo>
                    <a:lnTo>
                      <a:pt x="113" y="57"/>
                    </a:lnTo>
                    <a:lnTo>
                      <a:pt x="57" y="0"/>
                    </a:lnTo>
                    <a:lnTo>
                      <a:pt x="6392" y="0"/>
                    </a:lnTo>
                    <a:lnTo>
                      <a:pt x="6392" y="114"/>
                    </a:lnTo>
                    <a:close/>
                  </a:path>
                </a:pathLst>
              </a:custGeom>
              <a:solidFill>
                <a:schemeClr val="tx1"/>
              </a:solidFill>
              <a:ln w="9525">
                <a:solidFill>
                  <a:schemeClr val="tx1"/>
                </a:solidFill>
                <a:round/>
                <a:headEnd/>
                <a:tailEnd/>
              </a:ln>
            </p:spPr>
            <p:txBody>
              <a:bodyPr/>
              <a:lstStyle/>
              <a:p>
                <a:endParaRPr lang="en-US" sz="2133"/>
              </a:p>
            </p:txBody>
          </p:sp>
          <p:sp>
            <p:nvSpPr>
              <p:cNvPr id="20507" name="Freeform 11"/>
              <p:cNvSpPr>
                <a:spLocks/>
              </p:cNvSpPr>
              <p:nvPr/>
            </p:nvSpPr>
            <p:spPr bwMode="black">
              <a:xfrm>
                <a:off x="2550" y="2704"/>
                <a:ext cx="13" cy="87"/>
              </a:xfrm>
              <a:custGeom>
                <a:avLst/>
                <a:gdLst>
                  <a:gd name="T0" fmla="*/ 0 w 113"/>
                  <a:gd name="T1" fmla="*/ 0 h 864"/>
                  <a:gd name="T2" fmla="*/ 0 w 113"/>
                  <a:gd name="T3" fmla="*/ 0 h 864"/>
                  <a:gd name="T4" fmla="*/ 0 w 113"/>
                  <a:gd name="T5" fmla="*/ 0 h 864"/>
                  <a:gd name="T6" fmla="*/ 0 w 113"/>
                  <a:gd name="T7" fmla="*/ 0 h 864"/>
                  <a:gd name="T8" fmla="*/ 0 w 113"/>
                  <a:gd name="T9" fmla="*/ 0 h 864"/>
                  <a:gd name="T10" fmla="*/ 0 w 113"/>
                  <a:gd name="T11" fmla="*/ 0 h 864"/>
                  <a:gd name="T12" fmla="*/ 0 w 113"/>
                  <a:gd name="T13" fmla="*/ 0 h 864"/>
                  <a:gd name="T14" fmla="*/ 0 60000 65536"/>
                  <a:gd name="T15" fmla="*/ 0 60000 65536"/>
                  <a:gd name="T16" fmla="*/ 0 60000 65536"/>
                  <a:gd name="T17" fmla="*/ 0 60000 65536"/>
                  <a:gd name="T18" fmla="*/ 0 60000 65536"/>
                  <a:gd name="T19" fmla="*/ 0 60000 65536"/>
                  <a:gd name="T20" fmla="*/ 0 60000 65536"/>
                  <a:gd name="T21" fmla="*/ 0 w 113"/>
                  <a:gd name="T22" fmla="*/ 0 h 864"/>
                  <a:gd name="T23" fmla="*/ 113 w 113"/>
                  <a:gd name="T24" fmla="*/ 864 h 8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3" h="864">
                    <a:moveTo>
                      <a:pt x="0" y="864"/>
                    </a:moveTo>
                    <a:lnTo>
                      <a:pt x="0" y="57"/>
                    </a:lnTo>
                    <a:lnTo>
                      <a:pt x="57" y="0"/>
                    </a:lnTo>
                    <a:lnTo>
                      <a:pt x="57" y="115"/>
                    </a:lnTo>
                    <a:lnTo>
                      <a:pt x="113" y="57"/>
                    </a:lnTo>
                    <a:lnTo>
                      <a:pt x="113" y="864"/>
                    </a:lnTo>
                    <a:lnTo>
                      <a:pt x="0" y="864"/>
                    </a:lnTo>
                    <a:close/>
                  </a:path>
                </a:pathLst>
              </a:custGeom>
              <a:solidFill>
                <a:schemeClr val="tx1"/>
              </a:solidFill>
              <a:ln w="9525">
                <a:solidFill>
                  <a:schemeClr val="tx1"/>
                </a:solidFill>
                <a:round/>
                <a:headEnd/>
                <a:tailEnd/>
              </a:ln>
            </p:spPr>
            <p:txBody>
              <a:bodyPr/>
              <a:lstStyle/>
              <a:p>
                <a:endParaRPr lang="en-US" sz="2133"/>
              </a:p>
            </p:txBody>
          </p:sp>
          <p:sp>
            <p:nvSpPr>
              <p:cNvPr id="20508" name="Freeform 12"/>
              <p:cNvSpPr>
                <a:spLocks/>
              </p:cNvSpPr>
              <p:nvPr/>
            </p:nvSpPr>
            <p:spPr bwMode="black">
              <a:xfrm>
                <a:off x="2556" y="2704"/>
                <a:ext cx="337" cy="12"/>
              </a:xfrm>
              <a:custGeom>
                <a:avLst/>
                <a:gdLst>
                  <a:gd name="T0" fmla="*/ 0 w 3025"/>
                  <a:gd name="T1" fmla="*/ 0 h 115"/>
                  <a:gd name="T2" fmla="*/ 0 w 3025"/>
                  <a:gd name="T3" fmla="*/ 0 h 115"/>
                  <a:gd name="T4" fmla="*/ 0 w 3025"/>
                  <a:gd name="T5" fmla="*/ 0 h 115"/>
                  <a:gd name="T6" fmla="*/ 0 w 3025"/>
                  <a:gd name="T7" fmla="*/ 0 h 115"/>
                  <a:gd name="T8" fmla="*/ 0 w 3025"/>
                  <a:gd name="T9" fmla="*/ 0 h 115"/>
                  <a:gd name="T10" fmla="*/ 0 w 3025"/>
                  <a:gd name="T11" fmla="*/ 0 h 115"/>
                  <a:gd name="T12" fmla="*/ 0 w 3025"/>
                  <a:gd name="T13" fmla="*/ 0 h 115"/>
                  <a:gd name="T14" fmla="*/ 0 60000 65536"/>
                  <a:gd name="T15" fmla="*/ 0 60000 65536"/>
                  <a:gd name="T16" fmla="*/ 0 60000 65536"/>
                  <a:gd name="T17" fmla="*/ 0 60000 65536"/>
                  <a:gd name="T18" fmla="*/ 0 60000 65536"/>
                  <a:gd name="T19" fmla="*/ 0 60000 65536"/>
                  <a:gd name="T20" fmla="*/ 0 60000 65536"/>
                  <a:gd name="T21" fmla="*/ 0 w 3025"/>
                  <a:gd name="T22" fmla="*/ 0 h 115"/>
                  <a:gd name="T23" fmla="*/ 3025 w 3025"/>
                  <a:gd name="T24" fmla="*/ 115 h 1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25" h="115">
                    <a:moveTo>
                      <a:pt x="0" y="0"/>
                    </a:moveTo>
                    <a:lnTo>
                      <a:pt x="2969" y="0"/>
                    </a:lnTo>
                    <a:lnTo>
                      <a:pt x="2913" y="57"/>
                    </a:lnTo>
                    <a:lnTo>
                      <a:pt x="3025" y="57"/>
                    </a:lnTo>
                    <a:lnTo>
                      <a:pt x="2969" y="115"/>
                    </a:lnTo>
                    <a:lnTo>
                      <a:pt x="0" y="115"/>
                    </a:lnTo>
                    <a:lnTo>
                      <a:pt x="0" y="0"/>
                    </a:lnTo>
                    <a:close/>
                  </a:path>
                </a:pathLst>
              </a:custGeom>
              <a:solidFill>
                <a:schemeClr val="tx1"/>
              </a:solidFill>
              <a:ln w="9525">
                <a:solidFill>
                  <a:schemeClr val="tx1"/>
                </a:solidFill>
                <a:round/>
                <a:headEnd/>
                <a:tailEnd/>
              </a:ln>
            </p:spPr>
            <p:txBody>
              <a:bodyPr/>
              <a:lstStyle/>
              <a:p>
                <a:endParaRPr lang="en-US" sz="2133"/>
              </a:p>
            </p:txBody>
          </p:sp>
          <p:sp>
            <p:nvSpPr>
              <p:cNvPr id="20509" name="Freeform 13"/>
              <p:cNvSpPr>
                <a:spLocks/>
              </p:cNvSpPr>
              <p:nvPr/>
            </p:nvSpPr>
            <p:spPr bwMode="black">
              <a:xfrm>
                <a:off x="2880" y="1818"/>
                <a:ext cx="13" cy="892"/>
              </a:xfrm>
              <a:custGeom>
                <a:avLst/>
                <a:gdLst>
                  <a:gd name="T0" fmla="*/ 0 w 112"/>
                  <a:gd name="T1" fmla="*/ 0 h 8923"/>
                  <a:gd name="T2" fmla="*/ 0 w 112"/>
                  <a:gd name="T3" fmla="*/ 0 h 8923"/>
                  <a:gd name="T4" fmla="*/ 0 w 112"/>
                  <a:gd name="T5" fmla="*/ 0 h 8923"/>
                  <a:gd name="T6" fmla="*/ 0 w 112"/>
                  <a:gd name="T7" fmla="*/ 0 h 8923"/>
                  <a:gd name="T8" fmla="*/ 0 w 112"/>
                  <a:gd name="T9" fmla="*/ 0 h 8923"/>
                  <a:gd name="T10" fmla="*/ 0 w 112"/>
                  <a:gd name="T11" fmla="*/ 0 h 8923"/>
                  <a:gd name="T12" fmla="*/ 0 w 112"/>
                  <a:gd name="T13" fmla="*/ 0 h 8923"/>
                  <a:gd name="T14" fmla="*/ 0 60000 65536"/>
                  <a:gd name="T15" fmla="*/ 0 60000 65536"/>
                  <a:gd name="T16" fmla="*/ 0 60000 65536"/>
                  <a:gd name="T17" fmla="*/ 0 60000 65536"/>
                  <a:gd name="T18" fmla="*/ 0 60000 65536"/>
                  <a:gd name="T19" fmla="*/ 0 60000 65536"/>
                  <a:gd name="T20" fmla="*/ 0 60000 65536"/>
                  <a:gd name="T21" fmla="*/ 0 w 112"/>
                  <a:gd name="T22" fmla="*/ 0 h 8923"/>
                  <a:gd name="T23" fmla="*/ 112 w 112"/>
                  <a:gd name="T24" fmla="*/ 8923 h 89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2" h="8923">
                    <a:moveTo>
                      <a:pt x="0" y="8923"/>
                    </a:moveTo>
                    <a:lnTo>
                      <a:pt x="0" y="57"/>
                    </a:lnTo>
                    <a:lnTo>
                      <a:pt x="56" y="115"/>
                    </a:lnTo>
                    <a:lnTo>
                      <a:pt x="56" y="0"/>
                    </a:lnTo>
                    <a:lnTo>
                      <a:pt x="112" y="57"/>
                    </a:lnTo>
                    <a:lnTo>
                      <a:pt x="112" y="8923"/>
                    </a:lnTo>
                    <a:lnTo>
                      <a:pt x="0" y="8923"/>
                    </a:lnTo>
                    <a:close/>
                  </a:path>
                </a:pathLst>
              </a:custGeom>
              <a:solidFill>
                <a:schemeClr val="tx1"/>
              </a:solidFill>
              <a:ln w="9525">
                <a:solidFill>
                  <a:schemeClr val="tx1"/>
                </a:solidFill>
                <a:round/>
                <a:headEnd/>
                <a:tailEnd/>
              </a:ln>
            </p:spPr>
            <p:txBody>
              <a:bodyPr/>
              <a:lstStyle/>
              <a:p>
                <a:endParaRPr lang="en-US" sz="2133"/>
              </a:p>
            </p:txBody>
          </p:sp>
          <p:sp>
            <p:nvSpPr>
              <p:cNvPr id="20510" name="Freeform 14"/>
              <p:cNvSpPr>
                <a:spLocks/>
              </p:cNvSpPr>
              <p:nvPr/>
            </p:nvSpPr>
            <p:spPr bwMode="black">
              <a:xfrm>
                <a:off x="2550" y="1818"/>
                <a:ext cx="336" cy="11"/>
              </a:xfrm>
              <a:custGeom>
                <a:avLst/>
                <a:gdLst>
                  <a:gd name="T0" fmla="*/ 0 w 3026"/>
                  <a:gd name="T1" fmla="*/ 0 h 115"/>
                  <a:gd name="T2" fmla="*/ 0 w 3026"/>
                  <a:gd name="T3" fmla="*/ 0 h 115"/>
                  <a:gd name="T4" fmla="*/ 0 w 3026"/>
                  <a:gd name="T5" fmla="*/ 0 h 115"/>
                  <a:gd name="T6" fmla="*/ 0 w 3026"/>
                  <a:gd name="T7" fmla="*/ 0 h 115"/>
                  <a:gd name="T8" fmla="*/ 0 w 3026"/>
                  <a:gd name="T9" fmla="*/ 0 h 115"/>
                  <a:gd name="T10" fmla="*/ 0 w 3026"/>
                  <a:gd name="T11" fmla="*/ 0 h 115"/>
                  <a:gd name="T12" fmla="*/ 0 w 3026"/>
                  <a:gd name="T13" fmla="*/ 0 h 115"/>
                  <a:gd name="T14" fmla="*/ 0 60000 65536"/>
                  <a:gd name="T15" fmla="*/ 0 60000 65536"/>
                  <a:gd name="T16" fmla="*/ 0 60000 65536"/>
                  <a:gd name="T17" fmla="*/ 0 60000 65536"/>
                  <a:gd name="T18" fmla="*/ 0 60000 65536"/>
                  <a:gd name="T19" fmla="*/ 0 60000 65536"/>
                  <a:gd name="T20" fmla="*/ 0 60000 65536"/>
                  <a:gd name="T21" fmla="*/ 0 w 3026"/>
                  <a:gd name="T22" fmla="*/ 0 h 115"/>
                  <a:gd name="T23" fmla="*/ 3026 w 3026"/>
                  <a:gd name="T24" fmla="*/ 115 h 1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26" h="115">
                    <a:moveTo>
                      <a:pt x="3026" y="115"/>
                    </a:moveTo>
                    <a:lnTo>
                      <a:pt x="57" y="115"/>
                    </a:lnTo>
                    <a:lnTo>
                      <a:pt x="0" y="57"/>
                    </a:lnTo>
                    <a:lnTo>
                      <a:pt x="113" y="57"/>
                    </a:lnTo>
                    <a:lnTo>
                      <a:pt x="57" y="0"/>
                    </a:lnTo>
                    <a:lnTo>
                      <a:pt x="3026" y="0"/>
                    </a:lnTo>
                    <a:lnTo>
                      <a:pt x="3026" y="115"/>
                    </a:lnTo>
                    <a:close/>
                  </a:path>
                </a:pathLst>
              </a:custGeom>
              <a:solidFill>
                <a:schemeClr val="tx1"/>
              </a:solidFill>
              <a:ln w="9525">
                <a:solidFill>
                  <a:schemeClr val="tx1"/>
                </a:solidFill>
                <a:round/>
                <a:headEnd/>
                <a:tailEnd/>
              </a:ln>
            </p:spPr>
            <p:txBody>
              <a:bodyPr/>
              <a:lstStyle/>
              <a:p>
                <a:endParaRPr lang="en-US" sz="2133"/>
              </a:p>
            </p:txBody>
          </p:sp>
          <p:sp>
            <p:nvSpPr>
              <p:cNvPr id="20511" name="Freeform 15"/>
              <p:cNvSpPr>
                <a:spLocks/>
              </p:cNvSpPr>
              <p:nvPr/>
            </p:nvSpPr>
            <p:spPr bwMode="black">
              <a:xfrm>
                <a:off x="2550" y="1737"/>
                <a:ext cx="13" cy="87"/>
              </a:xfrm>
              <a:custGeom>
                <a:avLst/>
                <a:gdLst>
                  <a:gd name="T0" fmla="*/ 0 w 113"/>
                  <a:gd name="T1" fmla="*/ 0 h 864"/>
                  <a:gd name="T2" fmla="*/ 0 w 113"/>
                  <a:gd name="T3" fmla="*/ 0 h 864"/>
                  <a:gd name="T4" fmla="*/ 0 w 113"/>
                  <a:gd name="T5" fmla="*/ 0 h 864"/>
                  <a:gd name="T6" fmla="*/ 0 w 113"/>
                  <a:gd name="T7" fmla="*/ 0 h 864"/>
                  <a:gd name="T8" fmla="*/ 0 w 113"/>
                  <a:gd name="T9" fmla="*/ 0 h 864"/>
                  <a:gd name="T10" fmla="*/ 0 w 113"/>
                  <a:gd name="T11" fmla="*/ 0 h 864"/>
                  <a:gd name="T12" fmla="*/ 0 w 113"/>
                  <a:gd name="T13" fmla="*/ 0 h 864"/>
                  <a:gd name="T14" fmla="*/ 0 60000 65536"/>
                  <a:gd name="T15" fmla="*/ 0 60000 65536"/>
                  <a:gd name="T16" fmla="*/ 0 60000 65536"/>
                  <a:gd name="T17" fmla="*/ 0 60000 65536"/>
                  <a:gd name="T18" fmla="*/ 0 60000 65536"/>
                  <a:gd name="T19" fmla="*/ 0 60000 65536"/>
                  <a:gd name="T20" fmla="*/ 0 60000 65536"/>
                  <a:gd name="T21" fmla="*/ 0 w 113"/>
                  <a:gd name="T22" fmla="*/ 0 h 864"/>
                  <a:gd name="T23" fmla="*/ 113 w 113"/>
                  <a:gd name="T24" fmla="*/ 864 h 86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3" h="864">
                    <a:moveTo>
                      <a:pt x="0" y="864"/>
                    </a:moveTo>
                    <a:lnTo>
                      <a:pt x="0" y="58"/>
                    </a:lnTo>
                    <a:lnTo>
                      <a:pt x="57" y="0"/>
                    </a:lnTo>
                    <a:lnTo>
                      <a:pt x="57" y="115"/>
                    </a:lnTo>
                    <a:lnTo>
                      <a:pt x="113" y="58"/>
                    </a:lnTo>
                    <a:lnTo>
                      <a:pt x="113" y="864"/>
                    </a:lnTo>
                    <a:lnTo>
                      <a:pt x="0" y="864"/>
                    </a:lnTo>
                    <a:close/>
                  </a:path>
                </a:pathLst>
              </a:custGeom>
              <a:solidFill>
                <a:schemeClr val="tx1"/>
              </a:solidFill>
              <a:ln w="9525">
                <a:solidFill>
                  <a:schemeClr val="tx1"/>
                </a:solidFill>
                <a:round/>
                <a:headEnd/>
                <a:tailEnd/>
              </a:ln>
            </p:spPr>
            <p:txBody>
              <a:bodyPr/>
              <a:lstStyle/>
              <a:p>
                <a:endParaRPr lang="en-US" sz="2133"/>
              </a:p>
            </p:txBody>
          </p:sp>
          <p:sp>
            <p:nvSpPr>
              <p:cNvPr id="20512" name="Rectangle 16"/>
              <p:cNvSpPr>
                <a:spLocks noChangeArrowheads="1"/>
              </p:cNvSpPr>
              <p:nvPr/>
            </p:nvSpPr>
            <p:spPr bwMode="black">
              <a:xfrm>
                <a:off x="2556" y="1737"/>
                <a:ext cx="704" cy="12"/>
              </a:xfrm>
              <a:prstGeom prst="rect">
                <a:avLst/>
              </a:prstGeom>
              <a:solidFill>
                <a:schemeClr val="tx1"/>
              </a:solidFill>
              <a:ln w="9525">
                <a:solidFill>
                  <a:schemeClr val="tx1"/>
                </a:solidFill>
                <a:miter lim="800000"/>
                <a:headEnd/>
                <a:tailEnd/>
              </a:ln>
            </p:spPr>
            <p:txBody>
              <a:bodyPr/>
              <a:lstStyle/>
              <a:p>
                <a:endParaRPr lang="en-US" sz="2133"/>
              </a:p>
            </p:txBody>
          </p:sp>
          <p:sp>
            <p:nvSpPr>
              <p:cNvPr id="20513" name="Rectangle 17"/>
              <p:cNvSpPr>
                <a:spLocks noChangeArrowheads="1"/>
              </p:cNvSpPr>
              <p:nvPr/>
            </p:nvSpPr>
            <p:spPr bwMode="black">
              <a:xfrm>
                <a:off x="2838" y="2240"/>
                <a:ext cx="158" cy="12"/>
              </a:xfrm>
              <a:prstGeom prst="rect">
                <a:avLst/>
              </a:prstGeom>
              <a:solidFill>
                <a:schemeClr val="tx1"/>
              </a:solidFill>
              <a:ln w="9525">
                <a:solidFill>
                  <a:schemeClr val="tx1"/>
                </a:solidFill>
                <a:miter lim="800000"/>
                <a:headEnd/>
                <a:tailEnd/>
              </a:ln>
            </p:spPr>
            <p:txBody>
              <a:bodyPr/>
              <a:lstStyle/>
              <a:p>
                <a:endParaRPr lang="en-US" sz="2133"/>
              </a:p>
            </p:txBody>
          </p:sp>
          <p:sp>
            <p:nvSpPr>
              <p:cNvPr id="20514" name="Freeform 18"/>
              <p:cNvSpPr>
                <a:spLocks/>
              </p:cNvSpPr>
              <p:nvPr/>
            </p:nvSpPr>
            <p:spPr bwMode="black">
              <a:xfrm>
                <a:off x="2849" y="2212"/>
                <a:ext cx="75" cy="68"/>
              </a:xfrm>
              <a:custGeom>
                <a:avLst/>
                <a:gdLst>
                  <a:gd name="T0" fmla="*/ 0 w 675"/>
                  <a:gd name="T1" fmla="*/ 0 h 687"/>
                  <a:gd name="T2" fmla="*/ 0 w 675"/>
                  <a:gd name="T3" fmla="*/ 0 h 687"/>
                  <a:gd name="T4" fmla="*/ 0 w 675"/>
                  <a:gd name="T5" fmla="*/ 0 h 687"/>
                  <a:gd name="T6" fmla="*/ 0 w 675"/>
                  <a:gd name="T7" fmla="*/ 0 h 687"/>
                  <a:gd name="T8" fmla="*/ 0 w 675"/>
                  <a:gd name="T9" fmla="*/ 0 h 687"/>
                  <a:gd name="T10" fmla="*/ 0 60000 65536"/>
                  <a:gd name="T11" fmla="*/ 0 60000 65536"/>
                  <a:gd name="T12" fmla="*/ 0 60000 65536"/>
                  <a:gd name="T13" fmla="*/ 0 60000 65536"/>
                  <a:gd name="T14" fmla="*/ 0 60000 65536"/>
                  <a:gd name="T15" fmla="*/ 0 w 675"/>
                  <a:gd name="T16" fmla="*/ 0 h 687"/>
                  <a:gd name="T17" fmla="*/ 675 w 675"/>
                  <a:gd name="T18" fmla="*/ 687 h 687"/>
                </a:gdLst>
                <a:ahLst/>
                <a:cxnLst>
                  <a:cxn ang="T10">
                    <a:pos x="T0" y="T1"/>
                  </a:cxn>
                  <a:cxn ang="T11">
                    <a:pos x="T2" y="T3"/>
                  </a:cxn>
                  <a:cxn ang="T12">
                    <a:pos x="T4" y="T5"/>
                  </a:cxn>
                  <a:cxn ang="T13">
                    <a:pos x="T6" y="T7"/>
                  </a:cxn>
                  <a:cxn ang="T14">
                    <a:pos x="T8" y="T9"/>
                  </a:cxn>
                </a:cxnLst>
                <a:rect l="T15" t="T16" r="T17" b="T18"/>
                <a:pathLst>
                  <a:path w="675" h="687">
                    <a:moveTo>
                      <a:pt x="0" y="605"/>
                    </a:moveTo>
                    <a:lnTo>
                      <a:pt x="595" y="0"/>
                    </a:lnTo>
                    <a:lnTo>
                      <a:pt x="675" y="82"/>
                    </a:lnTo>
                    <a:lnTo>
                      <a:pt x="81" y="687"/>
                    </a:lnTo>
                    <a:lnTo>
                      <a:pt x="0" y="605"/>
                    </a:lnTo>
                    <a:close/>
                  </a:path>
                </a:pathLst>
              </a:custGeom>
              <a:solidFill>
                <a:schemeClr val="tx1"/>
              </a:solidFill>
              <a:ln w="9525">
                <a:solidFill>
                  <a:schemeClr val="tx1"/>
                </a:solidFill>
                <a:round/>
                <a:headEnd/>
                <a:tailEnd/>
              </a:ln>
            </p:spPr>
            <p:txBody>
              <a:bodyPr/>
              <a:lstStyle/>
              <a:p>
                <a:endParaRPr lang="en-US" sz="2133"/>
              </a:p>
            </p:txBody>
          </p:sp>
          <p:sp>
            <p:nvSpPr>
              <p:cNvPr id="20515" name="Freeform 19"/>
              <p:cNvSpPr>
                <a:spLocks/>
              </p:cNvSpPr>
              <p:nvPr/>
            </p:nvSpPr>
            <p:spPr bwMode="black">
              <a:xfrm>
                <a:off x="2893" y="2212"/>
                <a:ext cx="75" cy="68"/>
              </a:xfrm>
              <a:custGeom>
                <a:avLst/>
                <a:gdLst>
                  <a:gd name="T0" fmla="*/ 0 w 675"/>
                  <a:gd name="T1" fmla="*/ 0 h 687"/>
                  <a:gd name="T2" fmla="*/ 0 w 675"/>
                  <a:gd name="T3" fmla="*/ 0 h 687"/>
                  <a:gd name="T4" fmla="*/ 0 w 675"/>
                  <a:gd name="T5" fmla="*/ 0 h 687"/>
                  <a:gd name="T6" fmla="*/ 0 w 675"/>
                  <a:gd name="T7" fmla="*/ 0 h 687"/>
                  <a:gd name="T8" fmla="*/ 0 w 675"/>
                  <a:gd name="T9" fmla="*/ 0 h 687"/>
                  <a:gd name="T10" fmla="*/ 0 60000 65536"/>
                  <a:gd name="T11" fmla="*/ 0 60000 65536"/>
                  <a:gd name="T12" fmla="*/ 0 60000 65536"/>
                  <a:gd name="T13" fmla="*/ 0 60000 65536"/>
                  <a:gd name="T14" fmla="*/ 0 60000 65536"/>
                  <a:gd name="T15" fmla="*/ 0 w 675"/>
                  <a:gd name="T16" fmla="*/ 0 h 687"/>
                  <a:gd name="T17" fmla="*/ 675 w 675"/>
                  <a:gd name="T18" fmla="*/ 687 h 687"/>
                </a:gdLst>
                <a:ahLst/>
                <a:cxnLst>
                  <a:cxn ang="T10">
                    <a:pos x="T0" y="T1"/>
                  </a:cxn>
                  <a:cxn ang="T11">
                    <a:pos x="T2" y="T3"/>
                  </a:cxn>
                  <a:cxn ang="T12">
                    <a:pos x="T4" y="T5"/>
                  </a:cxn>
                  <a:cxn ang="T13">
                    <a:pos x="T6" y="T7"/>
                  </a:cxn>
                  <a:cxn ang="T14">
                    <a:pos x="T8" y="T9"/>
                  </a:cxn>
                </a:cxnLst>
                <a:rect l="T15" t="T16" r="T17" b="T18"/>
                <a:pathLst>
                  <a:path w="675" h="687">
                    <a:moveTo>
                      <a:pt x="0" y="605"/>
                    </a:moveTo>
                    <a:lnTo>
                      <a:pt x="595" y="0"/>
                    </a:lnTo>
                    <a:lnTo>
                      <a:pt x="675" y="82"/>
                    </a:lnTo>
                    <a:lnTo>
                      <a:pt x="81" y="687"/>
                    </a:lnTo>
                    <a:lnTo>
                      <a:pt x="0" y="605"/>
                    </a:lnTo>
                    <a:close/>
                  </a:path>
                </a:pathLst>
              </a:custGeom>
              <a:solidFill>
                <a:schemeClr val="tx1"/>
              </a:solidFill>
              <a:ln w="9525">
                <a:solidFill>
                  <a:schemeClr val="tx1"/>
                </a:solidFill>
                <a:round/>
                <a:headEnd/>
                <a:tailEnd/>
              </a:ln>
            </p:spPr>
            <p:txBody>
              <a:bodyPr/>
              <a:lstStyle/>
              <a:p>
                <a:endParaRPr lang="en-US" sz="2133"/>
              </a:p>
            </p:txBody>
          </p:sp>
          <p:sp>
            <p:nvSpPr>
              <p:cNvPr id="20516" name="Rectangle 20"/>
              <p:cNvSpPr>
                <a:spLocks noChangeArrowheads="1"/>
              </p:cNvSpPr>
              <p:nvPr/>
            </p:nvSpPr>
            <p:spPr bwMode="black">
              <a:xfrm>
                <a:off x="3304" y="1737"/>
                <a:ext cx="124" cy="12"/>
              </a:xfrm>
              <a:prstGeom prst="rect">
                <a:avLst/>
              </a:prstGeom>
              <a:solidFill>
                <a:schemeClr val="tx1"/>
              </a:solidFill>
              <a:ln w="9525">
                <a:solidFill>
                  <a:schemeClr val="tx1"/>
                </a:solidFill>
                <a:miter lim="800000"/>
                <a:headEnd/>
                <a:tailEnd/>
              </a:ln>
            </p:spPr>
            <p:txBody>
              <a:bodyPr/>
              <a:lstStyle/>
              <a:p>
                <a:endParaRPr lang="en-US" sz="2133"/>
              </a:p>
            </p:txBody>
          </p:sp>
          <p:sp>
            <p:nvSpPr>
              <p:cNvPr id="20517" name="Rectangle 21"/>
              <p:cNvSpPr>
                <a:spLocks noChangeArrowheads="1"/>
              </p:cNvSpPr>
              <p:nvPr/>
            </p:nvSpPr>
            <p:spPr bwMode="black">
              <a:xfrm>
                <a:off x="3304" y="1818"/>
                <a:ext cx="124" cy="11"/>
              </a:xfrm>
              <a:prstGeom prst="rect">
                <a:avLst/>
              </a:prstGeom>
              <a:solidFill>
                <a:schemeClr val="tx1"/>
              </a:solidFill>
              <a:ln w="9525">
                <a:solidFill>
                  <a:schemeClr val="tx1"/>
                </a:solidFill>
                <a:miter lim="800000"/>
                <a:headEnd/>
                <a:tailEnd/>
              </a:ln>
            </p:spPr>
            <p:txBody>
              <a:bodyPr/>
              <a:lstStyle/>
              <a:p>
                <a:endParaRPr lang="en-US" sz="2133"/>
              </a:p>
            </p:txBody>
          </p:sp>
          <p:sp>
            <p:nvSpPr>
              <p:cNvPr id="20518" name="Rectangle 22"/>
              <p:cNvSpPr>
                <a:spLocks noChangeArrowheads="1"/>
              </p:cNvSpPr>
              <p:nvPr/>
            </p:nvSpPr>
            <p:spPr bwMode="black">
              <a:xfrm>
                <a:off x="3378" y="1710"/>
                <a:ext cx="12" cy="174"/>
              </a:xfrm>
              <a:prstGeom prst="rect">
                <a:avLst/>
              </a:prstGeom>
              <a:solidFill>
                <a:schemeClr val="tx1"/>
              </a:solidFill>
              <a:ln w="9525">
                <a:solidFill>
                  <a:schemeClr val="tx1"/>
                </a:solidFill>
                <a:miter lim="800000"/>
                <a:headEnd/>
                <a:tailEnd/>
              </a:ln>
            </p:spPr>
            <p:txBody>
              <a:bodyPr/>
              <a:lstStyle/>
              <a:p>
                <a:endParaRPr lang="en-US" sz="2133"/>
              </a:p>
            </p:txBody>
          </p:sp>
          <p:sp>
            <p:nvSpPr>
              <p:cNvPr id="20519" name="Freeform 23"/>
              <p:cNvSpPr>
                <a:spLocks/>
              </p:cNvSpPr>
              <p:nvPr/>
            </p:nvSpPr>
            <p:spPr bwMode="black">
              <a:xfrm>
                <a:off x="3346" y="1709"/>
                <a:ext cx="75" cy="68"/>
              </a:xfrm>
              <a:custGeom>
                <a:avLst/>
                <a:gdLst>
                  <a:gd name="T0" fmla="*/ 0 w 674"/>
                  <a:gd name="T1" fmla="*/ 0 h 687"/>
                  <a:gd name="T2" fmla="*/ 0 w 674"/>
                  <a:gd name="T3" fmla="*/ 0 h 687"/>
                  <a:gd name="T4" fmla="*/ 0 w 674"/>
                  <a:gd name="T5" fmla="*/ 0 h 687"/>
                  <a:gd name="T6" fmla="*/ 0 w 674"/>
                  <a:gd name="T7" fmla="*/ 0 h 687"/>
                  <a:gd name="T8" fmla="*/ 0 w 674"/>
                  <a:gd name="T9" fmla="*/ 0 h 687"/>
                  <a:gd name="T10" fmla="*/ 0 60000 65536"/>
                  <a:gd name="T11" fmla="*/ 0 60000 65536"/>
                  <a:gd name="T12" fmla="*/ 0 60000 65536"/>
                  <a:gd name="T13" fmla="*/ 0 60000 65536"/>
                  <a:gd name="T14" fmla="*/ 0 60000 65536"/>
                  <a:gd name="T15" fmla="*/ 0 w 674"/>
                  <a:gd name="T16" fmla="*/ 0 h 687"/>
                  <a:gd name="T17" fmla="*/ 674 w 674"/>
                  <a:gd name="T18" fmla="*/ 687 h 687"/>
                </a:gdLst>
                <a:ahLst/>
                <a:cxnLst>
                  <a:cxn ang="T10">
                    <a:pos x="T0" y="T1"/>
                  </a:cxn>
                  <a:cxn ang="T11">
                    <a:pos x="T2" y="T3"/>
                  </a:cxn>
                  <a:cxn ang="T12">
                    <a:pos x="T4" y="T5"/>
                  </a:cxn>
                  <a:cxn ang="T13">
                    <a:pos x="T6" y="T7"/>
                  </a:cxn>
                  <a:cxn ang="T14">
                    <a:pos x="T8" y="T9"/>
                  </a:cxn>
                </a:cxnLst>
                <a:rect l="T15" t="T16" r="T17" b="T18"/>
                <a:pathLst>
                  <a:path w="674" h="687">
                    <a:moveTo>
                      <a:pt x="593" y="687"/>
                    </a:moveTo>
                    <a:lnTo>
                      <a:pt x="0" y="82"/>
                    </a:lnTo>
                    <a:lnTo>
                      <a:pt x="80" y="0"/>
                    </a:lnTo>
                    <a:lnTo>
                      <a:pt x="674" y="605"/>
                    </a:lnTo>
                    <a:lnTo>
                      <a:pt x="593" y="687"/>
                    </a:lnTo>
                    <a:close/>
                  </a:path>
                </a:pathLst>
              </a:custGeom>
              <a:solidFill>
                <a:schemeClr val="tx1"/>
              </a:solidFill>
              <a:ln w="9525">
                <a:solidFill>
                  <a:schemeClr val="tx1"/>
                </a:solidFill>
                <a:round/>
                <a:headEnd/>
                <a:tailEnd/>
              </a:ln>
            </p:spPr>
            <p:txBody>
              <a:bodyPr/>
              <a:lstStyle/>
              <a:p>
                <a:endParaRPr lang="en-US" sz="2133"/>
              </a:p>
            </p:txBody>
          </p:sp>
          <p:sp>
            <p:nvSpPr>
              <p:cNvPr id="20520" name="Freeform 24"/>
              <p:cNvSpPr>
                <a:spLocks/>
              </p:cNvSpPr>
              <p:nvPr/>
            </p:nvSpPr>
            <p:spPr bwMode="black">
              <a:xfrm>
                <a:off x="3346" y="1789"/>
                <a:ext cx="75" cy="69"/>
              </a:xfrm>
              <a:custGeom>
                <a:avLst/>
                <a:gdLst>
                  <a:gd name="T0" fmla="*/ 0 w 674"/>
                  <a:gd name="T1" fmla="*/ 0 h 687"/>
                  <a:gd name="T2" fmla="*/ 0 w 674"/>
                  <a:gd name="T3" fmla="*/ 0 h 687"/>
                  <a:gd name="T4" fmla="*/ 0 w 674"/>
                  <a:gd name="T5" fmla="*/ 0 h 687"/>
                  <a:gd name="T6" fmla="*/ 0 w 674"/>
                  <a:gd name="T7" fmla="*/ 0 h 687"/>
                  <a:gd name="T8" fmla="*/ 0 w 674"/>
                  <a:gd name="T9" fmla="*/ 0 h 687"/>
                  <a:gd name="T10" fmla="*/ 0 60000 65536"/>
                  <a:gd name="T11" fmla="*/ 0 60000 65536"/>
                  <a:gd name="T12" fmla="*/ 0 60000 65536"/>
                  <a:gd name="T13" fmla="*/ 0 60000 65536"/>
                  <a:gd name="T14" fmla="*/ 0 60000 65536"/>
                  <a:gd name="T15" fmla="*/ 0 w 674"/>
                  <a:gd name="T16" fmla="*/ 0 h 687"/>
                  <a:gd name="T17" fmla="*/ 674 w 674"/>
                  <a:gd name="T18" fmla="*/ 687 h 687"/>
                </a:gdLst>
                <a:ahLst/>
                <a:cxnLst>
                  <a:cxn ang="T10">
                    <a:pos x="T0" y="T1"/>
                  </a:cxn>
                  <a:cxn ang="T11">
                    <a:pos x="T2" y="T3"/>
                  </a:cxn>
                  <a:cxn ang="T12">
                    <a:pos x="T4" y="T5"/>
                  </a:cxn>
                  <a:cxn ang="T13">
                    <a:pos x="T6" y="T7"/>
                  </a:cxn>
                  <a:cxn ang="T14">
                    <a:pos x="T8" y="T9"/>
                  </a:cxn>
                </a:cxnLst>
                <a:rect l="T15" t="T16" r="T17" b="T18"/>
                <a:pathLst>
                  <a:path w="674" h="687">
                    <a:moveTo>
                      <a:pt x="593" y="687"/>
                    </a:moveTo>
                    <a:lnTo>
                      <a:pt x="0" y="82"/>
                    </a:lnTo>
                    <a:lnTo>
                      <a:pt x="80" y="0"/>
                    </a:lnTo>
                    <a:lnTo>
                      <a:pt x="674" y="605"/>
                    </a:lnTo>
                    <a:lnTo>
                      <a:pt x="593" y="687"/>
                    </a:lnTo>
                    <a:close/>
                  </a:path>
                </a:pathLst>
              </a:custGeom>
              <a:solidFill>
                <a:schemeClr val="tx1"/>
              </a:solidFill>
              <a:ln w="9525">
                <a:solidFill>
                  <a:schemeClr val="tx1"/>
                </a:solidFill>
                <a:round/>
                <a:headEnd/>
                <a:tailEnd/>
              </a:ln>
            </p:spPr>
            <p:txBody>
              <a:bodyPr/>
              <a:lstStyle/>
              <a:p>
                <a:endParaRPr lang="en-US" sz="2133"/>
              </a:p>
            </p:txBody>
          </p:sp>
          <p:sp>
            <p:nvSpPr>
              <p:cNvPr id="20521" name="Rectangle 25"/>
              <p:cNvSpPr>
                <a:spLocks noChangeArrowheads="1"/>
              </p:cNvSpPr>
              <p:nvPr/>
            </p:nvSpPr>
            <p:spPr bwMode="black">
              <a:xfrm>
                <a:off x="2550" y="1529"/>
                <a:ext cx="13" cy="174"/>
              </a:xfrm>
              <a:prstGeom prst="rect">
                <a:avLst/>
              </a:prstGeom>
              <a:solidFill>
                <a:schemeClr val="tx1"/>
              </a:solidFill>
              <a:ln w="9525">
                <a:solidFill>
                  <a:schemeClr val="tx1"/>
                </a:solidFill>
                <a:miter lim="800000"/>
                <a:headEnd/>
                <a:tailEnd/>
              </a:ln>
            </p:spPr>
            <p:txBody>
              <a:bodyPr/>
              <a:lstStyle/>
              <a:p>
                <a:endParaRPr lang="en-US" sz="2133"/>
              </a:p>
            </p:txBody>
          </p:sp>
          <p:sp>
            <p:nvSpPr>
              <p:cNvPr id="20522" name="Rectangle 26"/>
              <p:cNvSpPr>
                <a:spLocks noChangeArrowheads="1"/>
              </p:cNvSpPr>
              <p:nvPr/>
            </p:nvSpPr>
            <p:spPr bwMode="black">
              <a:xfrm>
                <a:off x="3254" y="1529"/>
                <a:ext cx="13" cy="174"/>
              </a:xfrm>
              <a:prstGeom prst="rect">
                <a:avLst/>
              </a:prstGeom>
              <a:solidFill>
                <a:schemeClr val="tx1"/>
              </a:solidFill>
              <a:ln w="9525">
                <a:solidFill>
                  <a:schemeClr val="tx1"/>
                </a:solidFill>
                <a:miter lim="800000"/>
                <a:headEnd/>
                <a:tailEnd/>
              </a:ln>
            </p:spPr>
            <p:txBody>
              <a:bodyPr/>
              <a:lstStyle/>
              <a:p>
                <a:endParaRPr lang="en-US" sz="2133"/>
              </a:p>
            </p:txBody>
          </p:sp>
          <p:sp>
            <p:nvSpPr>
              <p:cNvPr id="20523" name="Rectangle 27"/>
              <p:cNvSpPr>
                <a:spLocks noChangeArrowheads="1"/>
              </p:cNvSpPr>
              <p:nvPr/>
            </p:nvSpPr>
            <p:spPr bwMode="black">
              <a:xfrm>
                <a:off x="2512" y="1564"/>
                <a:ext cx="792" cy="11"/>
              </a:xfrm>
              <a:prstGeom prst="rect">
                <a:avLst/>
              </a:prstGeom>
              <a:solidFill>
                <a:schemeClr val="tx1"/>
              </a:solidFill>
              <a:ln w="9525">
                <a:solidFill>
                  <a:schemeClr val="tx1"/>
                </a:solidFill>
                <a:miter lim="800000"/>
                <a:headEnd/>
                <a:tailEnd/>
              </a:ln>
            </p:spPr>
            <p:txBody>
              <a:bodyPr/>
              <a:lstStyle/>
              <a:p>
                <a:endParaRPr lang="en-US" sz="2133"/>
              </a:p>
            </p:txBody>
          </p:sp>
          <p:sp>
            <p:nvSpPr>
              <p:cNvPr id="20524" name="Freeform 28"/>
              <p:cNvSpPr>
                <a:spLocks/>
              </p:cNvSpPr>
              <p:nvPr/>
            </p:nvSpPr>
            <p:spPr bwMode="black">
              <a:xfrm>
                <a:off x="2519" y="1535"/>
                <a:ext cx="75" cy="69"/>
              </a:xfrm>
              <a:custGeom>
                <a:avLst/>
                <a:gdLst>
                  <a:gd name="T0" fmla="*/ 0 w 674"/>
                  <a:gd name="T1" fmla="*/ 0 h 687"/>
                  <a:gd name="T2" fmla="*/ 0 w 674"/>
                  <a:gd name="T3" fmla="*/ 0 h 687"/>
                  <a:gd name="T4" fmla="*/ 0 w 674"/>
                  <a:gd name="T5" fmla="*/ 0 h 687"/>
                  <a:gd name="T6" fmla="*/ 0 w 674"/>
                  <a:gd name="T7" fmla="*/ 0 h 687"/>
                  <a:gd name="T8" fmla="*/ 0 w 674"/>
                  <a:gd name="T9" fmla="*/ 0 h 687"/>
                  <a:gd name="T10" fmla="*/ 0 60000 65536"/>
                  <a:gd name="T11" fmla="*/ 0 60000 65536"/>
                  <a:gd name="T12" fmla="*/ 0 60000 65536"/>
                  <a:gd name="T13" fmla="*/ 0 60000 65536"/>
                  <a:gd name="T14" fmla="*/ 0 60000 65536"/>
                  <a:gd name="T15" fmla="*/ 0 w 674"/>
                  <a:gd name="T16" fmla="*/ 0 h 687"/>
                  <a:gd name="T17" fmla="*/ 674 w 674"/>
                  <a:gd name="T18" fmla="*/ 687 h 687"/>
                </a:gdLst>
                <a:ahLst/>
                <a:cxnLst>
                  <a:cxn ang="T10">
                    <a:pos x="T0" y="T1"/>
                  </a:cxn>
                  <a:cxn ang="T11">
                    <a:pos x="T2" y="T3"/>
                  </a:cxn>
                  <a:cxn ang="T12">
                    <a:pos x="T4" y="T5"/>
                  </a:cxn>
                  <a:cxn ang="T13">
                    <a:pos x="T6" y="T7"/>
                  </a:cxn>
                  <a:cxn ang="T14">
                    <a:pos x="T8" y="T9"/>
                  </a:cxn>
                </a:cxnLst>
                <a:rect l="T15" t="T16" r="T17" b="T18"/>
                <a:pathLst>
                  <a:path w="674" h="687">
                    <a:moveTo>
                      <a:pt x="0" y="605"/>
                    </a:moveTo>
                    <a:lnTo>
                      <a:pt x="593" y="0"/>
                    </a:lnTo>
                    <a:lnTo>
                      <a:pt x="674" y="82"/>
                    </a:lnTo>
                    <a:lnTo>
                      <a:pt x="81" y="687"/>
                    </a:lnTo>
                    <a:lnTo>
                      <a:pt x="0" y="605"/>
                    </a:lnTo>
                    <a:close/>
                  </a:path>
                </a:pathLst>
              </a:custGeom>
              <a:solidFill>
                <a:schemeClr val="tx1"/>
              </a:solidFill>
              <a:ln w="9525">
                <a:solidFill>
                  <a:schemeClr val="tx1"/>
                </a:solidFill>
                <a:round/>
                <a:headEnd/>
                <a:tailEnd/>
              </a:ln>
            </p:spPr>
            <p:txBody>
              <a:bodyPr/>
              <a:lstStyle/>
              <a:p>
                <a:endParaRPr lang="en-US" sz="2133"/>
              </a:p>
            </p:txBody>
          </p:sp>
          <p:sp>
            <p:nvSpPr>
              <p:cNvPr id="20525" name="Freeform 29"/>
              <p:cNvSpPr>
                <a:spLocks/>
              </p:cNvSpPr>
              <p:nvPr/>
            </p:nvSpPr>
            <p:spPr bwMode="black">
              <a:xfrm>
                <a:off x="3223" y="1535"/>
                <a:ext cx="75" cy="69"/>
              </a:xfrm>
              <a:custGeom>
                <a:avLst/>
                <a:gdLst>
                  <a:gd name="T0" fmla="*/ 0 w 674"/>
                  <a:gd name="T1" fmla="*/ 0 h 687"/>
                  <a:gd name="T2" fmla="*/ 0 w 674"/>
                  <a:gd name="T3" fmla="*/ 0 h 687"/>
                  <a:gd name="T4" fmla="*/ 0 w 674"/>
                  <a:gd name="T5" fmla="*/ 0 h 687"/>
                  <a:gd name="T6" fmla="*/ 0 w 674"/>
                  <a:gd name="T7" fmla="*/ 0 h 687"/>
                  <a:gd name="T8" fmla="*/ 0 w 674"/>
                  <a:gd name="T9" fmla="*/ 0 h 687"/>
                  <a:gd name="T10" fmla="*/ 0 60000 65536"/>
                  <a:gd name="T11" fmla="*/ 0 60000 65536"/>
                  <a:gd name="T12" fmla="*/ 0 60000 65536"/>
                  <a:gd name="T13" fmla="*/ 0 60000 65536"/>
                  <a:gd name="T14" fmla="*/ 0 60000 65536"/>
                  <a:gd name="T15" fmla="*/ 0 w 674"/>
                  <a:gd name="T16" fmla="*/ 0 h 687"/>
                  <a:gd name="T17" fmla="*/ 674 w 674"/>
                  <a:gd name="T18" fmla="*/ 687 h 687"/>
                </a:gdLst>
                <a:ahLst/>
                <a:cxnLst>
                  <a:cxn ang="T10">
                    <a:pos x="T0" y="T1"/>
                  </a:cxn>
                  <a:cxn ang="T11">
                    <a:pos x="T2" y="T3"/>
                  </a:cxn>
                  <a:cxn ang="T12">
                    <a:pos x="T4" y="T5"/>
                  </a:cxn>
                  <a:cxn ang="T13">
                    <a:pos x="T6" y="T7"/>
                  </a:cxn>
                  <a:cxn ang="T14">
                    <a:pos x="T8" y="T9"/>
                  </a:cxn>
                </a:cxnLst>
                <a:rect l="T15" t="T16" r="T17" b="T18"/>
                <a:pathLst>
                  <a:path w="674" h="687">
                    <a:moveTo>
                      <a:pt x="0" y="605"/>
                    </a:moveTo>
                    <a:lnTo>
                      <a:pt x="593" y="0"/>
                    </a:lnTo>
                    <a:lnTo>
                      <a:pt x="674" y="82"/>
                    </a:lnTo>
                    <a:lnTo>
                      <a:pt x="80" y="687"/>
                    </a:lnTo>
                    <a:lnTo>
                      <a:pt x="0" y="605"/>
                    </a:lnTo>
                    <a:close/>
                  </a:path>
                </a:pathLst>
              </a:custGeom>
              <a:solidFill>
                <a:schemeClr val="tx1"/>
              </a:solidFill>
              <a:ln w="9525">
                <a:solidFill>
                  <a:schemeClr val="tx1"/>
                </a:solidFill>
                <a:round/>
                <a:headEnd/>
                <a:tailEnd/>
              </a:ln>
            </p:spPr>
            <p:txBody>
              <a:bodyPr/>
              <a:lstStyle/>
              <a:p>
                <a:endParaRPr lang="en-US" sz="2133"/>
              </a:p>
            </p:txBody>
          </p:sp>
          <p:sp>
            <p:nvSpPr>
              <p:cNvPr id="20526" name="Rectangle 30"/>
              <p:cNvSpPr>
                <a:spLocks noChangeArrowheads="1"/>
              </p:cNvSpPr>
              <p:nvPr/>
            </p:nvSpPr>
            <p:spPr bwMode="black">
              <a:xfrm>
                <a:off x="2332" y="1818"/>
                <a:ext cx="180" cy="11"/>
              </a:xfrm>
              <a:prstGeom prst="rect">
                <a:avLst/>
              </a:prstGeom>
              <a:solidFill>
                <a:schemeClr val="tx1"/>
              </a:solidFill>
              <a:ln w="9525">
                <a:solidFill>
                  <a:schemeClr val="tx1"/>
                </a:solidFill>
                <a:miter lim="800000"/>
                <a:headEnd/>
                <a:tailEnd/>
              </a:ln>
            </p:spPr>
            <p:txBody>
              <a:bodyPr/>
              <a:lstStyle/>
              <a:p>
                <a:endParaRPr lang="en-US" sz="2133"/>
              </a:p>
            </p:txBody>
          </p:sp>
          <p:sp>
            <p:nvSpPr>
              <p:cNvPr id="20527" name="Rectangle 31"/>
              <p:cNvSpPr>
                <a:spLocks noChangeArrowheads="1"/>
              </p:cNvSpPr>
              <p:nvPr/>
            </p:nvSpPr>
            <p:spPr bwMode="black">
              <a:xfrm>
                <a:off x="2332" y="2704"/>
                <a:ext cx="180" cy="12"/>
              </a:xfrm>
              <a:prstGeom prst="rect">
                <a:avLst/>
              </a:prstGeom>
              <a:solidFill>
                <a:schemeClr val="tx1"/>
              </a:solidFill>
              <a:ln w="9525">
                <a:solidFill>
                  <a:schemeClr val="tx1"/>
                </a:solidFill>
                <a:miter lim="800000"/>
                <a:headEnd/>
                <a:tailEnd/>
              </a:ln>
            </p:spPr>
            <p:txBody>
              <a:bodyPr/>
              <a:lstStyle/>
              <a:p>
                <a:endParaRPr lang="en-US" sz="2133"/>
              </a:p>
            </p:txBody>
          </p:sp>
          <p:sp>
            <p:nvSpPr>
              <p:cNvPr id="20528" name="Rectangle 32"/>
              <p:cNvSpPr>
                <a:spLocks noChangeArrowheads="1"/>
              </p:cNvSpPr>
              <p:nvPr/>
            </p:nvSpPr>
            <p:spPr bwMode="black">
              <a:xfrm>
                <a:off x="2370" y="1783"/>
                <a:ext cx="12" cy="968"/>
              </a:xfrm>
              <a:prstGeom prst="rect">
                <a:avLst/>
              </a:prstGeom>
              <a:solidFill>
                <a:schemeClr val="tx1"/>
              </a:solidFill>
              <a:ln w="9525">
                <a:solidFill>
                  <a:schemeClr val="tx1"/>
                </a:solidFill>
                <a:miter lim="800000"/>
                <a:headEnd/>
                <a:tailEnd/>
              </a:ln>
            </p:spPr>
            <p:txBody>
              <a:bodyPr/>
              <a:lstStyle/>
              <a:p>
                <a:endParaRPr lang="en-US" sz="2133"/>
              </a:p>
            </p:txBody>
          </p:sp>
          <p:sp>
            <p:nvSpPr>
              <p:cNvPr id="20529" name="Freeform 33"/>
              <p:cNvSpPr>
                <a:spLocks/>
              </p:cNvSpPr>
              <p:nvPr/>
            </p:nvSpPr>
            <p:spPr bwMode="black">
              <a:xfrm>
                <a:off x="2338" y="1789"/>
                <a:ext cx="75" cy="69"/>
              </a:xfrm>
              <a:custGeom>
                <a:avLst/>
                <a:gdLst>
                  <a:gd name="T0" fmla="*/ 0 w 675"/>
                  <a:gd name="T1" fmla="*/ 0 h 687"/>
                  <a:gd name="T2" fmla="*/ 0 w 675"/>
                  <a:gd name="T3" fmla="*/ 0 h 687"/>
                  <a:gd name="T4" fmla="*/ 0 w 675"/>
                  <a:gd name="T5" fmla="*/ 0 h 687"/>
                  <a:gd name="T6" fmla="*/ 0 w 675"/>
                  <a:gd name="T7" fmla="*/ 0 h 687"/>
                  <a:gd name="T8" fmla="*/ 0 w 675"/>
                  <a:gd name="T9" fmla="*/ 0 h 687"/>
                  <a:gd name="T10" fmla="*/ 0 60000 65536"/>
                  <a:gd name="T11" fmla="*/ 0 60000 65536"/>
                  <a:gd name="T12" fmla="*/ 0 60000 65536"/>
                  <a:gd name="T13" fmla="*/ 0 60000 65536"/>
                  <a:gd name="T14" fmla="*/ 0 60000 65536"/>
                  <a:gd name="T15" fmla="*/ 0 w 675"/>
                  <a:gd name="T16" fmla="*/ 0 h 687"/>
                  <a:gd name="T17" fmla="*/ 675 w 675"/>
                  <a:gd name="T18" fmla="*/ 687 h 687"/>
                </a:gdLst>
                <a:ahLst/>
                <a:cxnLst>
                  <a:cxn ang="T10">
                    <a:pos x="T0" y="T1"/>
                  </a:cxn>
                  <a:cxn ang="T11">
                    <a:pos x="T2" y="T3"/>
                  </a:cxn>
                  <a:cxn ang="T12">
                    <a:pos x="T4" y="T5"/>
                  </a:cxn>
                  <a:cxn ang="T13">
                    <a:pos x="T6" y="T7"/>
                  </a:cxn>
                  <a:cxn ang="T14">
                    <a:pos x="T8" y="T9"/>
                  </a:cxn>
                </a:cxnLst>
                <a:rect l="T15" t="T16" r="T17" b="T18"/>
                <a:pathLst>
                  <a:path w="675" h="687">
                    <a:moveTo>
                      <a:pt x="595" y="687"/>
                    </a:moveTo>
                    <a:lnTo>
                      <a:pt x="0" y="82"/>
                    </a:lnTo>
                    <a:lnTo>
                      <a:pt x="81" y="0"/>
                    </a:lnTo>
                    <a:lnTo>
                      <a:pt x="675" y="605"/>
                    </a:lnTo>
                    <a:lnTo>
                      <a:pt x="595" y="687"/>
                    </a:lnTo>
                    <a:close/>
                  </a:path>
                </a:pathLst>
              </a:custGeom>
              <a:solidFill>
                <a:schemeClr val="tx1"/>
              </a:solidFill>
              <a:ln w="9525">
                <a:solidFill>
                  <a:schemeClr val="tx1"/>
                </a:solidFill>
                <a:round/>
                <a:headEnd/>
                <a:tailEnd/>
              </a:ln>
            </p:spPr>
            <p:txBody>
              <a:bodyPr/>
              <a:lstStyle/>
              <a:p>
                <a:endParaRPr lang="en-US" sz="2133"/>
              </a:p>
            </p:txBody>
          </p:sp>
          <p:sp>
            <p:nvSpPr>
              <p:cNvPr id="20530" name="Freeform 34"/>
              <p:cNvSpPr>
                <a:spLocks/>
              </p:cNvSpPr>
              <p:nvPr/>
            </p:nvSpPr>
            <p:spPr bwMode="black">
              <a:xfrm>
                <a:off x="2338" y="2676"/>
                <a:ext cx="75" cy="69"/>
              </a:xfrm>
              <a:custGeom>
                <a:avLst/>
                <a:gdLst>
                  <a:gd name="T0" fmla="*/ 0 w 675"/>
                  <a:gd name="T1" fmla="*/ 0 h 687"/>
                  <a:gd name="T2" fmla="*/ 0 w 675"/>
                  <a:gd name="T3" fmla="*/ 0 h 687"/>
                  <a:gd name="T4" fmla="*/ 0 w 675"/>
                  <a:gd name="T5" fmla="*/ 0 h 687"/>
                  <a:gd name="T6" fmla="*/ 0 w 675"/>
                  <a:gd name="T7" fmla="*/ 0 h 687"/>
                  <a:gd name="T8" fmla="*/ 0 w 675"/>
                  <a:gd name="T9" fmla="*/ 0 h 687"/>
                  <a:gd name="T10" fmla="*/ 0 60000 65536"/>
                  <a:gd name="T11" fmla="*/ 0 60000 65536"/>
                  <a:gd name="T12" fmla="*/ 0 60000 65536"/>
                  <a:gd name="T13" fmla="*/ 0 60000 65536"/>
                  <a:gd name="T14" fmla="*/ 0 60000 65536"/>
                  <a:gd name="T15" fmla="*/ 0 w 675"/>
                  <a:gd name="T16" fmla="*/ 0 h 687"/>
                  <a:gd name="T17" fmla="*/ 675 w 675"/>
                  <a:gd name="T18" fmla="*/ 687 h 687"/>
                </a:gdLst>
                <a:ahLst/>
                <a:cxnLst>
                  <a:cxn ang="T10">
                    <a:pos x="T0" y="T1"/>
                  </a:cxn>
                  <a:cxn ang="T11">
                    <a:pos x="T2" y="T3"/>
                  </a:cxn>
                  <a:cxn ang="T12">
                    <a:pos x="T4" y="T5"/>
                  </a:cxn>
                  <a:cxn ang="T13">
                    <a:pos x="T6" y="T7"/>
                  </a:cxn>
                  <a:cxn ang="T14">
                    <a:pos x="T8" y="T9"/>
                  </a:cxn>
                </a:cxnLst>
                <a:rect l="T15" t="T16" r="T17" b="T18"/>
                <a:pathLst>
                  <a:path w="675" h="687">
                    <a:moveTo>
                      <a:pt x="595" y="687"/>
                    </a:moveTo>
                    <a:lnTo>
                      <a:pt x="0" y="82"/>
                    </a:lnTo>
                    <a:lnTo>
                      <a:pt x="81" y="0"/>
                    </a:lnTo>
                    <a:lnTo>
                      <a:pt x="675" y="605"/>
                    </a:lnTo>
                    <a:lnTo>
                      <a:pt x="595" y="687"/>
                    </a:lnTo>
                    <a:close/>
                  </a:path>
                </a:pathLst>
              </a:custGeom>
              <a:solidFill>
                <a:schemeClr val="tx1"/>
              </a:solidFill>
              <a:ln w="9525">
                <a:solidFill>
                  <a:schemeClr val="tx1"/>
                </a:solidFill>
                <a:round/>
                <a:headEnd/>
                <a:tailEnd/>
              </a:ln>
            </p:spPr>
            <p:txBody>
              <a:bodyPr/>
              <a:lstStyle/>
              <a:p>
                <a:endParaRPr lang="en-US" sz="2133"/>
              </a:p>
            </p:txBody>
          </p:sp>
        </p:grpSp>
        <p:sp>
          <p:nvSpPr>
            <p:cNvPr id="20497" name="Text Box 35"/>
            <p:cNvSpPr txBox="1">
              <a:spLocks noChangeArrowheads="1"/>
            </p:cNvSpPr>
            <p:nvPr/>
          </p:nvSpPr>
          <p:spPr bwMode="black">
            <a:xfrm>
              <a:off x="4922" y="1296"/>
              <a:ext cx="320" cy="349"/>
            </a:xfrm>
            <a:prstGeom prst="rect">
              <a:avLst/>
            </a:prstGeom>
            <a:noFill/>
            <a:ln w="9525">
              <a:noFill/>
              <a:miter lim="800000"/>
              <a:headEnd/>
              <a:tailEnd/>
            </a:ln>
          </p:spPr>
          <p:txBody>
            <a:bodyPr wrap="none">
              <a:spAutoFit/>
            </a:bodyPr>
            <a:lstStyle/>
            <a:p>
              <a:r>
                <a:rPr lang="en-US" sz="2133" i="1"/>
                <a:t>b</a:t>
              </a:r>
              <a:r>
                <a:rPr lang="en-US" sz="2133" i="1" baseline="-25000"/>
                <a:t>f</a:t>
              </a:r>
              <a:endParaRPr lang="en-US" sz="2133" i="1"/>
            </a:p>
          </p:txBody>
        </p:sp>
        <p:sp>
          <p:nvSpPr>
            <p:cNvPr id="20498" name="Text Box 36"/>
            <p:cNvSpPr txBox="1">
              <a:spLocks noChangeArrowheads="1"/>
            </p:cNvSpPr>
            <p:nvPr/>
          </p:nvSpPr>
          <p:spPr bwMode="black">
            <a:xfrm>
              <a:off x="6107" y="1776"/>
              <a:ext cx="256" cy="349"/>
            </a:xfrm>
            <a:prstGeom prst="rect">
              <a:avLst/>
            </a:prstGeom>
            <a:noFill/>
            <a:ln w="9525">
              <a:noFill/>
              <a:miter lim="800000"/>
              <a:headEnd/>
              <a:tailEnd/>
            </a:ln>
          </p:spPr>
          <p:txBody>
            <a:bodyPr wrap="none">
              <a:spAutoFit/>
            </a:bodyPr>
            <a:lstStyle/>
            <a:p>
              <a:r>
                <a:rPr lang="en-US" sz="2133" i="1"/>
                <a:t>t</a:t>
              </a:r>
              <a:r>
                <a:rPr lang="en-US" sz="2133" i="1" baseline="-25000"/>
                <a:t>f</a:t>
              </a:r>
              <a:endParaRPr lang="en-US" sz="2133" i="1"/>
            </a:p>
          </p:txBody>
        </p:sp>
        <p:sp>
          <p:nvSpPr>
            <p:cNvPr id="20499" name="Text Box 37"/>
            <p:cNvSpPr txBox="1">
              <a:spLocks noChangeArrowheads="1"/>
            </p:cNvSpPr>
            <p:nvPr/>
          </p:nvSpPr>
          <p:spPr bwMode="black">
            <a:xfrm>
              <a:off x="5246" y="2329"/>
              <a:ext cx="322" cy="349"/>
            </a:xfrm>
            <a:prstGeom prst="rect">
              <a:avLst/>
            </a:prstGeom>
            <a:noFill/>
            <a:ln w="9525">
              <a:noFill/>
              <a:miter lim="800000"/>
              <a:headEnd/>
              <a:tailEnd/>
            </a:ln>
          </p:spPr>
          <p:txBody>
            <a:bodyPr wrap="none">
              <a:spAutoFit/>
            </a:bodyPr>
            <a:lstStyle/>
            <a:p>
              <a:r>
                <a:rPr lang="en-US" sz="2133" i="1"/>
                <a:t>t</a:t>
              </a:r>
              <a:r>
                <a:rPr lang="en-US" sz="2133" i="1" baseline="-25000"/>
                <a:t>w</a:t>
              </a:r>
              <a:endParaRPr lang="en-US" sz="2133" i="1"/>
            </a:p>
          </p:txBody>
        </p:sp>
        <p:sp>
          <p:nvSpPr>
            <p:cNvPr id="20500" name="Text Box 38"/>
            <p:cNvSpPr txBox="1">
              <a:spLocks noChangeArrowheads="1"/>
            </p:cNvSpPr>
            <p:nvPr/>
          </p:nvSpPr>
          <p:spPr bwMode="black">
            <a:xfrm>
              <a:off x="3691" y="2448"/>
              <a:ext cx="353" cy="349"/>
            </a:xfrm>
            <a:prstGeom prst="rect">
              <a:avLst/>
            </a:prstGeom>
            <a:noFill/>
            <a:ln w="9525">
              <a:noFill/>
              <a:miter lim="800000"/>
              <a:headEnd/>
              <a:tailEnd/>
            </a:ln>
          </p:spPr>
          <p:txBody>
            <a:bodyPr wrap="none">
              <a:spAutoFit/>
            </a:bodyPr>
            <a:lstStyle/>
            <a:p>
              <a:r>
                <a:rPr lang="en-US" sz="2133" i="1"/>
                <a:t>h</a:t>
              </a:r>
              <a:r>
                <a:rPr lang="en-US" sz="2133" i="1" baseline="-25000"/>
                <a:t>c</a:t>
              </a:r>
              <a:endParaRPr lang="en-US" sz="2133" i="1"/>
            </a:p>
          </p:txBody>
        </p:sp>
      </p:grpSp>
      <p:sp>
        <p:nvSpPr>
          <p:cNvPr id="20495" name="Text Box 48"/>
          <p:cNvSpPr txBox="1">
            <a:spLocks noChangeArrowheads="1"/>
          </p:cNvSpPr>
          <p:nvPr/>
        </p:nvSpPr>
        <p:spPr bwMode="auto">
          <a:xfrm>
            <a:off x="5249334" y="4876808"/>
            <a:ext cx="579005" cy="365934"/>
          </a:xfrm>
          <a:prstGeom prst="rect">
            <a:avLst/>
          </a:prstGeom>
          <a:noFill/>
          <a:ln w="9525">
            <a:noFill/>
            <a:miter lim="800000"/>
            <a:headEnd/>
            <a:tailEnd/>
          </a:ln>
        </p:spPr>
        <p:txBody>
          <a:bodyPr wrap="none">
            <a:spAutoFit/>
          </a:bodyPr>
          <a:lstStyle/>
          <a:p>
            <a:r>
              <a:rPr lang="en-US" sz="1778" i="1" u="sng"/>
              <a:t>OK</a:t>
            </a:r>
            <a:r>
              <a:rPr lang="en-US" sz="1778"/>
              <a:t> </a:t>
            </a:r>
            <a:endParaRPr lang="en-US" sz="1778" i="1" u="sng"/>
          </a:p>
        </p:txBody>
      </p:sp>
      <p:graphicFrame>
        <p:nvGraphicFramePr>
          <p:cNvPr id="20485" name="Object 46" descr="Upper limit"/>
          <p:cNvGraphicFramePr>
            <a:graphicFrameLocks noChangeAspect="1"/>
          </p:cNvGraphicFramePr>
          <p:nvPr>
            <p:extLst>
              <p:ext uri="{D42A27DB-BD31-4B8C-83A1-F6EECF244321}">
                <p14:modId xmlns:p14="http://schemas.microsoft.com/office/powerpoint/2010/main" val="2369635776"/>
              </p:ext>
            </p:extLst>
          </p:nvPr>
        </p:nvGraphicFramePr>
        <p:xfrm>
          <a:off x="2332038" y="4464058"/>
          <a:ext cx="2787650" cy="1168400"/>
        </p:xfrm>
        <a:graphic>
          <a:graphicData uri="http://schemas.openxmlformats.org/presentationml/2006/ole">
            <mc:AlternateContent xmlns:mc="http://schemas.openxmlformats.org/markup-compatibility/2006">
              <mc:Choice xmlns:v="urn:schemas-microsoft-com:vml" Requires="v">
                <p:oleObj spid="_x0000_s39298" name="Equation" r:id="rId4" imgW="1180800" imgH="495000" progId="Equation.DSMT4">
                  <p:embed/>
                </p:oleObj>
              </mc:Choice>
              <mc:Fallback>
                <p:oleObj name="Equation" r:id="rId4" imgW="1180800" imgH="495000" progId="Equation.DSMT4">
                  <p:embed/>
                  <p:pic>
                    <p:nvPicPr>
                      <p:cNvPr id="0" name=""/>
                      <p:cNvPicPr>
                        <a:picLocks noChangeAspect="1" noChangeArrowheads="1"/>
                      </p:cNvPicPr>
                      <p:nvPr/>
                    </p:nvPicPr>
                    <p:blipFill>
                      <a:blip r:embed="rId5"/>
                      <a:srcRect/>
                      <a:stretch>
                        <a:fillRect/>
                      </a:stretch>
                    </p:blipFill>
                    <p:spPr bwMode="auto">
                      <a:xfrm>
                        <a:off x="2332038" y="4464058"/>
                        <a:ext cx="2787650" cy="11684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493" name="Text Box 42"/>
          <p:cNvSpPr txBox="1">
            <a:spLocks noChangeArrowheads="1"/>
          </p:cNvSpPr>
          <p:nvPr/>
        </p:nvSpPr>
        <p:spPr bwMode="auto">
          <a:xfrm>
            <a:off x="711200" y="4809075"/>
            <a:ext cx="1566454" cy="420564"/>
          </a:xfrm>
          <a:prstGeom prst="rect">
            <a:avLst/>
          </a:prstGeom>
          <a:noFill/>
          <a:ln w="9525">
            <a:noFill/>
            <a:miter lim="800000"/>
            <a:headEnd/>
            <a:tailEnd/>
          </a:ln>
        </p:spPr>
        <p:txBody>
          <a:bodyPr wrap="none">
            <a:spAutoFit/>
          </a:bodyPr>
          <a:lstStyle/>
          <a:p>
            <a:r>
              <a:rPr lang="en-US" sz="2133" dirty="0">
                <a:solidFill>
                  <a:schemeClr val="tx2"/>
                </a:solidFill>
              </a:rPr>
              <a:t>Upper limit:</a:t>
            </a:r>
          </a:p>
        </p:txBody>
      </p:sp>
      <p:graphicFrame>
        <p:nvGraphicFramePr>
          <p:cNvPr id="20484" name="Object 45" descr="Check beam web"/>
          <p:cNvGraphicFramePr>
            <a:graphicFrameLocks noChangeAspect="1"/>
          </p:cNvGraphicFramePr>
          <p:nvPr>
            <p:extLst>
              <p:ext uri="{D42A27DB-BD31-4B8C-83A1-F6EECF244321}">
                <p14:modId xmlns:p14="http://schemas.microsoft.com/office/powerpoint/2010/main" val="2879908405"/>
              </p:ext>
            </p:extLst>
          </p:nvPr>
        </p:nvGraphicFramePr>
        <p:xfrm>
          <a:off x="2744612" y="3657608"/>
          <a:ext cx="1286933" cy="897467"/>
        </p:xfrm>
        <a:graphic>
          <a:graphicData uri="http://schemas.openxmlformats.org/presentationml/2006/ole">
            <mc:AlternateContent xmlns:mc="http://schemas.openxmlformats.org/markup-compatibility/2006">
              <mc:Choice xmlns:v="urn:schemas-microsoft-com:vml" Requires="v">
                <p:oleObj spid="_x0000_s39299" name="Equation" r:id="rId6" imgW="545886" imgH="380633" progId="Equation.3">
                  <p:embed/>
                </p:oleObj>
              </mc:Choice>
              <mc:Fallback>
                <p:oleObj name="Equation" r:id="rId6" imgW="545886" imgH="380633" progId="Equation.3">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744612" y="3657608"/>
                        <a:ext cx="1286933" cy="89746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492" name="Text Box 41"/>
          <p:cNvSpPr txBox="1">
            <a:spLocks noChangeArrowheads="1"/>
          </p:cNvSpPr>
          <p:nvPr/>
        </p:nvSpPr>
        <p:spPr bwMode="auto">
          <a:xfrm>
            <a:off x="372533" y="3860808"/>
            <a:ext cx="2371162" cy="420564"/>
          </a:xfrm>
          <a:prstGeom prst="rect">
            <a:avLst/>
          </a:prstGeom>
          <a:noFill/>
          <a:ln w="9525">
            <a:noFill/>
            <a:miter lim="800000"/>
            <a:headEnd/>
            <a:tailEnd/>
          </a:ln>
        </p:spPr>
        <p:txBody>
          <a:bodyPr wrap="none">
            <a:spAutoFit/>
          </a:bodyPr>
          <a:lstStyle/>
          <a:p>
            <a:r>
              <a:rPr lang="en-US" sz="2133" dirty="0">
                <a:solidFill>
                  <a:schemeClr val="tx2"/>
                </a:solidFill>
              </a:rPr>
              <a:t>Check beam web:</a:t>
            </a:r>
          </a:p>
        </p:txBody>
      </p:sp>
      <p:sp>
        <p:nvSpPr>
          <p:cNvPr id="20494" name="Text Box 47"/>
          <p:cNvSpPr txBox="1">
            <a:spLocks noChangeArrowheads="1"/>
          </p:cNvSpPr>
          <p:nvPr/>
        </p:nvSpPr>
        <p:spPr bwMode="auto">
          <a:xfrm>
            <a:off x="4767356" y="2878738"/>
            <a:ext cx="514885" cy="365934"/>
          </a:xfrm>
          <a:prstGeom prst="rect">
            <a:avLst/>
          </a:prstGeom>
          <a:noFill/>
          <a:ln w="9525">
            <a:noFill/>
            <a:miter lim="800000"/>
            <a:headEnd/>
            <a:tailEnd/>
          </a:ln>
        </p:spPr>
        <p:txBody>
          <a:bodyPr wrap="none">
            <a:spAutoFit/>
          </a:bodyPr>
          <a:lstStyle/>
          <a:p>
            <a:r>
              <a:rPr lang="en-US" sz="1778" i="1" u="sng" dirty="0"/>
              <a:t>OK</a:t>
            </a:r>
          </a:p>
        </p:txBody>
      </p:sp>
      <p:graphicFrame>
        <p:nvGraphicFramePr>
          <p:cNvPr id="20483" name="Object 44" descr="Upper limit"/>
          <p:cNvGraphicFramePr>
            <a:graphicFrameLocks noChangeAspect="1"/>
          </p:cNvGraphicFramePr>
          <p:nvPr>
            <p:extLst>
              <p:ext uri="{D42A27DB-BD31-4B8C-83A1-F6EECF244321}">
                <p14:modId xmlns:p14="http://schemas.microsoft.com/office/powerpoint/2010/main" val="3775771791"/>
              </p:ext>
            </p:extLst>
          </p:nvPr>
        </p:nvGraphicFramePr>
        <p:xfrm>
          <a:off x="2162175" y="2571758"/>
          <a:ext cx="2584450" cy="1095375"/>
        </p:xfrm>
        <a:graphic>
          <a:graphicData uri="http://schemas.openxmlformats.org/presentationml/2006/ole">
            <mc:AlternateContent xmlns:mc="http://schemas.openxmlformats.org/markup-compatibility/2006">
              <mc:Choice xmlns:v="urn:schemas-microsoft-com:vml" Requires="v">
                <p:oleObj spid="_x0000_s39300" name="Equation" r:id="rId8" imgW="1168200" imgH="495000" progId="Equation.DSMT4">
                  <p:embed/>
                </p:oleObj>
              </mc:Choice>
              <mc:Fallback>
                <p:oleObj name="Equation" r:id="rId8" imgW="1168200" imgH="495000" progId="Equation.DSMT4">
                  <p:embed/>
                  <p:pic>
                    <p:nvPicPr>
                      <p:cNvPr id="0" name=""/>
                      <p:cNvPicPr>
                        <a:picLocks noChangeAspect="1" noChangeArrowheads="1"/>
                      </p:cNvPicPr>
                      <p:nvPr/>
                    </p:nvPicPr>
                    <p:blipFill>
                      <a:blip r:embed="rId9"/>
                      <a:srcRect/>
                      <a:stretch>
                        <a:fillRect/>
                      </a:stretch>
                    </p:blipFill>
                    <p:spPr bwMode="auto">
                      <a:xfrm>
                        <a:off x="2162175" y="2571758"/>
                        <a:ext cx="2584450" cy="109537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491" name="Text Box 40"/>
          <p:cNvSpPr txBox="1">
            <a:spLocks noChangeArrowheads="1"/>
          </p:cNvSpPr>
          <p:nvPr/>
        </p:nvSpPr>
        <p:spPr bwMode="auto">
          <a:xfrm>
            <a:off x="711200" y="2889963"/>
            <a:ext cx="1566454" cy="420564"/>
          </a:xfrm>
          <a:prstGeom prst="rect">
            <a:avLst/>
          </a:prstGeom>
          <a:noFill/>
          <a:ln w="9525">
            <a:noFill/>
            <a:miter lim="800000"/>
            <a:headEnd/>
            <a:tailEnd/>
          </a:ln>
        </p:spPr>
        <p:txBody>
          <a:bodyPr wrap="none">
            <a:spAutoFit/>
          </a:bodyPr>
          <a:lstStyle/>
          <a:p>
            <a:r>
              <a:rPr lang="en-US" sz="2133" dirty="0">
                <a:solidFill>
                  <a:schemeClr val="tx2"/>
                </a:solidFill>
              </a:rPr>
              <a:t>Upper limit:</a:t>
            </a:r>
          </a:p>
        </p:txBody>
      </p:sp>
      <p:graphicFrame>
        <p:nvGraphicFramePr>
          <p:cNvPr id="20482" name="Object 43" descr="Check beam flange: (W33x141 A992)"/>
          <p:cNvGraphicFramePr>
            <a:graphicFrameLocks noChangeAspect="1"/>
          </p:cNvGraphicFramePr>
          <p:nvPr>
            <p:extLst>
              <p:ext uri="{D42A27DB-BD31-4B8C-83A1-F6EECF244321}">
                <p14:modId xmlns:p14="http://schemas.microsoft.com/office/powerpoint/2010/main" val="2126995620"/>
              </p:ext>
            </p:extLst>
          </p:nvPr>
        </p:nvGraphicFramePr>
        <p:xfrm>
          <a:off x="3016956" y="1557875"/>
          <a:ext cx="1351844" cy="920044"/>
        </p:xfrm>
        <a:graphic>
          <a:graphicData uri="http://schemas.openxmlformats.org/presentationml/2006/ole">
            <mc:AlternateContent xmlns:mc="http://schemas.openxmlformats.org/markup-compatibility/2006">
              <mc:Choice xmlns:v="urn:schemas-microsoft-com:vml" Requires="v">
                <p:oleObj spid="_x0000_s39301" name="Equation" r:id="rId10" imgW="596923" imgH="406216" progId="Equation.3">
                  <p:embed/>
                </p:oleObj>
              </mc:Choice>
              <mc:Fallback>
                <p:oleObj name="Equation" r:id="rId10" imgW="596923" imgH="406216" progId="Equation.3">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016956" y="1557875"/>
                        <a:ext cx="1351844" cy="92004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490" name="Text Box 39"/>
          <p:cNvSpPr txBox="1">
            <a:spLocks noChangeArrowheads="1"/>
          </p:cNvSpPr>
          <p:nvPr/>
        </p:nvSpPr>
        <p:spPr bwMode="auto">
          <a:xfrm>
            <a:off x="372533" y="1693342"/>
            <a:ext cx="2614818" cy="748795"/>
          </a:xfrm>
          <a:prstGeom prst="rect">
            <a:avLst/>
          </a:prstGeom>
          <a:noFill/>
          <a:ln w="9525">
            <a:noFill/>
            <a:miter lim="800000"/>
            <a:headEnd/>
            <a:tailEnd/>
          </a:ln>
        </p:spPr>
        <p:txBody>
          <a:bodyPr wrap="none">
            <a:spAutoFit/>
          </a:bodyPr>
          <a:lstStyle/>
          <a:p>
            <a:r>
              <a:rPr lang="en-US" sz="2133" dirty="0">
                <a:solidFill>
                  <a:schemeClr val="tx2"/>
                </a:solidFill>
              </a:rPr>
              <a:t>Check beam flange:</a:t>
            </a:r>
          </a:p>
          <a:p>
            <a:r>
              <a:rPr lang="en-US" sz="2133" dirty="0">
                <a:solidFill>
                  <a:schemeClr val="tx2"/>
                </a:solidFill>
              </a:rPr>
              <a:t>(W33x141 A992)</a:t>
            </a:r>
          </a:p>
        </p:txBody>
      </p:sp>
      <p:sp>
        <p:nvSpPr>
          <p:cNvPr id="20488" name="Rectangle 2"/>
          <p:cNvSpPr>
            <a:spLocks noGrp="1" noChangeArrowheads="1"/>
          </p:cNvSpPr>
          <p:nvPr>
            <p:ph type="title"/>
          </p:nvPr>
        </p:nvSpPr>
        <p:spPr/>
        <p:txBody>
          <a:bodyPr/>
          <a:lstStyle/>
          <a:p>
            <a:r>
              <a:rPr lang="en-US"/>
              <a:t>SMF Example – Check Member Local Stability</a:t>
            </a:r>
            <a:endParaRPr lang="en-US" dirty="0"/>
          </a:p>
        </p:txBody>
      </p:sp>
    </p:spTree>
    <p:extLst>
      <p:ext uri="{BB962C8B-B14F-4D97-AF65-F5344CB8AC3E}">
        <p14:creationId xmlns:p14="http://schemas.microsoft.com/office/powerpoint/2010/main" val="690463709"/>
      </p:ext>
    </p:extLst>
  </p:cSld>
  <p:clrMapOvr>
    <a:masterClrMapping/>
  </p:clrMapOvr>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7" name="Footer Placeholder 4"/>
          <p:cNvSpPr>
            <a:spLocks noGrp="1"/>
          </p:cNvSpPr>
          <p:nvPr>
            <p:ph type="ftr" sz="quarter" idx="10"/>
          </p:nvPr>
        </p:nvSpPr>
        <p:spPr/>
        <p:txBody>
          <a:bodyPr/>
          <a:lstStyle/>
          <a:p>
            <a:r>
              <a:rPr lang="en-US"/>
              <a:t>Instructional Material Complementing FEMA 1051, Design Examples</a:t>
            </a:r>
          </a:p>
        </p:txBody>
      </p:sp>
      <p:sp>
        <p:nvSpPr>
          <p:cNvPr id="51"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153</a:t>
            </a:fld>
            <a:endParaRPr lang="en-US" dirty="0"/>
          </a:p>
        </p:txBody>
      </p:sp>
      <p:sp>
        <p:nvSpPr>
          <p:cNvPr id="54" name="TextBox 53"/>
          <p:cNvSpPr txBox="1"/>
          <p:nvPr/>
        </p:nvSpPr>
        <p:spPr>
          <a:xfrm>
            <a:off x="5684993" y="3765369"/>
            <a:ext cx="1217000" cy="420564"/>
          </a:xfrm>
          <a:prstGeom prst="rect">
            <a:avLst/>
          </a:prstGeom>
          <a:noFill/>
        </p:spPr>
        <p:txBody>
          <a:bodyPr wrap="none" rtlCol="0">
            <a:spAutoFit/>
          </a:bodyPr>
          <a:lstStyle/>
          <a:p>
            <a:r>
              <a:rPr lang="en-US" sz="2133" i="1" dirty="0">
                <a:solidFill>
                  <a:schemeClr val="tx2"/>
                </a:solidFill>
              </a:rPr>
              <a:t>c=0.20b</a:t>
            </a:r>
            <a:r>
              <a:rPr lang="en-US" sz="2133" i="1" baseline="-25000" dirty="0">
                <a:solidFill>
                  <a:schemeClr val="tx2"/>
                </a:solidFill>
              </a:rPr>
              <a:t>f</a:t>
            </a:r>
          </a:p>
        </p:txBody>
      </p:sp>
      <p:sp>
        <p:nvSpPr>
          <p:cNvPr id="53" name="TextBox 52"/>
          <p:cNvSpPr txBox="1"/>
          <p:nvPr/>
        </p:nvSpPr>
        <p:spPr>
          <a:xfrm>
            <a:off x="5684992" y="3187978"/>
            <a:ext cx="1282723" cy="420564"/>
          </a:xfrm>
          <a:prstGeom prst="rect">
            <a:avLst/>
          </a:prstGeom>
          <a:noFill/>
        </p:spPr>
        <p:txBody>
          <a:bodyPr wrap="none" rtlCol="0">
            <a:spAutoFit/>
          </a:bodyPr>
          <a:lstStyle/>
          <a:p>
            <a:r>
              <a:rPr lang="en-US" sz="2133" i="1" dirty="0">
                <a:solidFill>
                  <a:schemeClr val="tx2"/>
                </a:solidFill>
              </a:rPr>
              <a:t>b=0.75d</a:t>
            </a:r>
            <a:r>
              <a:rPr lang="en-US" sz="2133" i="1" baseline="-25000" dirty="0">
                <a:solidFill>
                  <a:schemeClr val="tx2"/>
                </a:solidFill>
              </a:rPr>
              <a:t>b</a:t>
            </a:r>
          </a:p>
        </p:txBody>
      </p:sp>
      <p:sp>
        <p:nvSpPr>
          <p:cNvPr id="3" name="TextBox 2"/>
          <p:cNvSpPr txBox="1"/>
          <p:nvPr/>
        </p:nvSpPr>
        <p:spPr>
          <a:xfrm>
            <a:off x="5670163" y="2604387"/>
            <a:ext cx="1385316" cy="420564"/>
          </a:xfrm>
          <a:prstGeom prst="rect">
            <a:avLst/>
          </a:prstGeom>
          <a:noFill/>
        </p:spPr>
        <p:txBody>
          <a:bodyPr wrap="none" rtlCol="0">
            <a:spAutoFit/>
          </a:bodyPr>
          <a:lstStyle/>
          <a:p>
            <a:r>
              <a:rPr lang="en-US" sz="2133" i="1" dirty="0">
                <a:solidFill>
                  <a:schemeClr val="tx2"/>
                </a:solidFill>
              </a:rPr>
              <a:t>a=0.625b</a:t>
            </a:r>
            <a:r>
              <a:rPr lang="en-US" sz="2133" i="1" baseline="-25000" dirty="0">
                <a:solidFill>
                  <a:schemeClr val="tx2"/>
                </a:solidFill>
              </a:rPr>
              <a:t>f</a:t>
            </a:r>
          </a:p>
        </p:txBody>
      </p:sp>
      <p:pic>
        <p:nvPicPr>
          <p:cNvPr id="2" name="Picture 1" descr="Detail of the reduced beam flange with dimensions indicated:&#10;a. distance of beginning of cut from column face&#10;b. length of cut&#10;c. width of cut on each side&#10;&#10;The Reduced Beam Section details are shown in this slide."/>
          <p:cNvPicPr>
            <a:picLocks noChangeAspect="1"/>
          </p:cNvPicPr>
          <p:nvPr/>
        </p:nvPicPr>
        <p:blipFill>
          <a:blip r:embed="rId3"/>
          <a:stretch>
            <a:fillRect/>
          </a:stretch>
        </p:blipFill>
        <p:spPr>
          <a:xfrm>
            <a:off x="448098" y="2010346"/>
            <a:ext cx="5187596" cy="2872026"/>
          </a:xfrm>
          <a:prstGeom prst="rect">
            <a:avLst/>
          </a:prstGeom>
        </p:spPr>
      </p:pic>
      <p:sp>
        <p:nvSpPr>
          <p:cNvPr id="20488" name="Rectangle 2"/>
          <p:cNvSpPr>
            <a:spLocks noGrp="1" noChangeArrowheads="1"/>
          </p:cNvSpPr>
          <p:nvPr>
            <p:ph type="title"/>
          </p:nvPr>
        </p:nvSpPr>
        <p:spPr/>
        <p:txBody>
          <a:bodyPr/>
          <a:lstStyle/>
          <a:p>
            <a:r>
              <a:rPr lang="en-US"/>
              <a:t>SMF Example – RBS Details</a:t>
            </a:r>
            <a:endParaRPr lang="en-US" dirty="0"/>
          </a:p>
        </p:txBody>
      </p:sp>
    </p:spTree>
    <p:extLst>
      <p:ext uri="{BB962C8B-B14F-4D97-AF65-F5344CB8AC3E}">
        <p14:creationId xmlns:p14="http://schemas.microsoft.com/office/powerpoint/2010/main" val="3740206950"/>
      </p:ext>
    </p:extLst>
  </p:cSld>
  <p:clrMapOvr>
    <a:masterClrMapping/>
  </p:clrMapOvr>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Footer Placeholder 5"/>
          <p:cNvSpPr>
            <a:spLocks noGrp="1"/>
          </p:cNvSpPr>
          <p:nvPr>
            <p:ph type="ftr" sz="quarter" idx="10"/>
          </p:nvPr>
        </p:nvSpPr>
        <p:spPr/>
        <p:txBody>
          <a:bodyPr/>
          <a:lstStyle/>
          <a:p>
            <a:r>
              <a:rPr lang="en-US"/>
              <a:t>Instructional Material Complementing FEMA 1051, Design Examples</a:t>
            </a:r>
          </a:p>
        </p:txBody>
      </p:sp>
      <p:sp>
        <p:nvSpPr>
          <p:cNvPr id="8"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154</a:t>
            </a:fld>
            <a:endParaRPr lang="en-US" dirty="0"/>
          </a:p>
        </p:txBody>
      </p:sp>
      <p:sp>
        <p:nvSpPr>
          <p:cNvPr id="21511" name="Text Box 6"/>
          <p:cNvSpPr txBox="1">
            <a:spLocks noChangeArrowheads="1"/>
          </p:cNvSpPr>
          <p:nvPr/>
        </p:nvSpPr>
        <p:spPr bwMode="auto">
          <a:xfrm>
            <a:off x="1104900" y="5517542"/>
            <a:ext cx="6908800" cy="420564"/>
          </a:xfrm>
          <a:prstGeom prst="rect">
            <a:avLst/>
          </a:prstGeom>
          <a:noFill/>
          <a:ln w="9525">
            <a:noFill/>
            <a:miter lim="800000"/>
            <a:headEnd/>
            <a:tailEnd/>
          </a:ln>
        </p:spPr>
        <p:txBody>
          <a:bodyPr anchor="b">
            <a:spAutoFit/>
          </a:bodyPr>
          <a:lstStyle/>
          <a:p>
            <a:pPr>
              <a:spcBef>
                <a:spcPct val="50000"/>
              </a:spcBef>
              <a:tabLst>
                <a:tab pos="5384867" algn="r"/>
              </a:tabLst>
            </a:pPr>
            <a:r>
              <a:rPr lang="en-US" sz="2133" dirty="0">
                <a:solidFill>
                  <a:srgbClr val="000000"/>
                </a:solidFill>
              </a:rPr>
              <a:t>Therefore, there is no vertical irregularity.</a:t>
            </a:r>
          </a:p>
        </p:txBody>
      </p:sp>
      <p:graphicFrame>
        <p:nvGraphicFramePr>
          <p:cNvPr id="21506" name="Object 8" descr="Calculation showing drift check.&#10;"/>
          <p:cNvGraphicFramePr>
            <a:graphicFrameLocks noChangeAspect="1"/>
          </p:cNvGraphicFramePr>
          <p:nvPr>
            <p:extLst>
              <p:ext uri="{D42A27DB-BD31-4B8C-83A1-F6EECF244321}">
                <p14:modId xmlns:p14="http://schemas.microsoft.com/office/powerpoint/2010/main" val="2961299229"/>
              </p:ext>
            </p:extLst>
          </p:nvPr>
        </p:nvGraphicFramePr>
        <p:xfrm>
          <a:off x="2469266" y="4262561"/>
          <a:ext cx="4810478" cy="1219200"/>
        </p:xfrm>
        <a:graphic>
          <a:graphicData uri="http://schemas.openxmlformats.org/presentationml/2006/ole">
            <mc:AlternateContent xmlns:mc="http://schemas.openxmlformats.org/markup-compatibility/2006">
              <mc:Choice xmlns:v="urn:schemas-microsoft-com:vml" Requires="v">
                <p:oleObj spid="_x0000_s40032" name="Equation" r:id="rId4" imgW="1853603" imgH="469601" progId="Equation.3">
                  <p:embed/>
                </p:oleObj>
              </mc:Choice>
              <mc:Fallback>
                <p:oleObj name="Equation" r:id="rId4" imgW="1853603" imgH="469601"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69266" y="4262561"/>
                        <a:ext cx="4810478" cy="1219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1510" name="Rectangle 3"/>
          <p:cNvSpPr>
            <a:spLocks noGrp="1" noChangeArrowheads="1"/>
          </p:cNvSpPr>
          <p:nvPr>
            <p:ph idx="1"/>
          </p:nvPr>
        </p:nvSpPr>
        <p:spPr/>
        <p:txBody>
          <a:bodyPr/>
          <a:lstStyle/>
          <a:p>
            <a:r>
              <a:rPr lang="en-US" dirty="0"/>
              <a:t>The frame was checked for an allowable story drift limit of 0.020hsx.  All stories in the building met the limit.  Note that the NEHRP Recommended Provisions Sec. 4.3.2.3 requires the following check for vertical irregularity:</a:t>
            </a:r>
          </a:p>
          <a:p>
            <a:endParaRPr lang="en-US" dirty="0"/>
          </a:p>
        </p:txBody>
      </p:sp>
      <p:sp>
        <p:nvSpPr>
          <p:cNvPr id="21509" name="Rectangle 2"/>
          <p:cNvSpPr>
            <a:spLocks noGrp="1" noChangeArrowheads="1"/>
          </p:cNvSpPr>
          <p:nvPr>
            <p:ph type="title"/>
          </p:nvPr>
        </p:nvSpPr>
        <p:spPr/>
        <p:txBody>
          <a:bodyPr/>
          <a:lstStyle/>
          <a:p>
            <a:r>
              <a:rPr lang="en-US"/>
              <a:t>SMF Example – Check Deflection and Drift</a:t>
            </a:r>
            <a:endParaRPr lang="en-US" dirty="0"/>
          </a:p>
        </p:txBody>
      </p:sp>
    </p:spTree>
    <p:extLst>
      <p:ext uri="{BB962C8B-B14F-4D97-AF65-F5344CB8AC3E}">
        <p14:creationId xmlns:p14="http://schemas.microsoft.com/office/powerpoint/2010/main" val="3661923872"/>
      </p:ext>
    </p:extLst>
  </p:cSld>
  <p:clrMapOvr>
    <a:masterClrMapping/>
  </p:clrMapOvr>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Footer Placeholder 5"/>
          <p:cNvSpPr>
            <a:spLocks noGrp="1"/>
          </p:cNvSpPr>
          <p:nvPr>
            <p:ph type="ftr" sz="quarter" idx="10"/>
          </p:nvPr>
        </p:nvSpPr>
        <p:spPr/>
        <p:txBody>
          <a:bodyPr/>
          <a:lstStyle/>
          <a:p>
            <a:r>
              <a:rPr lang="en-US"/>
              <a:t>Instructional Material Complementing FEMA 1051, Design Examples</a:t>
            </a:r>
          </a:p>
        </p:txBody>
      </p:sp>
      <p:sp>
        <p:nvSpPr>
          <p:cNvPr id="8"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155</a:t>
            </a:fld>
            <a:endParaRPr lang="en-US" dirty="0"/>
          </a:p>
        </p:txBody>
      </p:sp>
      <p:sp>
        <p:nvSpPr>
          <p:cNvPr id="3" name="TextBox 2"/>
          <p:cNvSpPr txBox="1"/>
          <p:nvPr/>
        </p:nvSpPr>
        <p:spPr>
          <a:xfrm>
            <a:off x="2826465" y="5843274"/>
            <a:ext cx="3070071" cy="365934"/>
          </a:xfrm>
          <a:prstGeom prst="rect">
            <a:avLst/>
          </a:prstGeom>
          <a:solidFill>
            <a:schemeClr val="bg1">
              <a:lumMod val="95000"/>
            </a:schemeClr>
          </a:solidFill>
          <a:ln>
            <a:solidFill>
              <a:srgbClr val="000000"/>
            </a:solidFill>
          </a:ln>
        </p:spPr>
        <p:txBody>
          <a:bodyPr wrap="none" rtlCol="0">
            <a:spAutoFit/>
          </a:bodyPr>
          <a:lstStyle/>
          <a:p>
            <a:r>
              <a:rPr lang="en-US" sz="1778" dirty="0"/>
              <a:t>Building Satisfies Drift Limits</a:t>
            </a:r>
          </a:p>
        </p:txBody>
      </p:sp>
      <p:graphicFrame>
        <p:nvGraphicFramePr>
          <p:cNvPr id="9" name="Table 8" descr="Table 9.2-1 Alternative A (Moment Frame) Story Drifts under Seismic Loads"/>
          <p:cNvGraphicFramePr>
            <a:graphicFrameLocks noGrp="1"/>
          </p:cNvGraphicFramePr>
          <p:nvPr>
            <p:extLst>
              <p:ext uri="{D42A27DB-BD31-4B8C-83A1-F6EECF244321}">
                <p14:modId xmlns:p14="http://schemas.microsoft.com/office/powerpoint/2010/main" val="3310770397"/>
              </p:ext>
            </p:extLst>
          </p:nvPr>
        </p:nvGraphicFramePr>
        <p:xfrm>
          <a:off x="369454" y="1693720"/>
          <a:ext cx="8520547" cy="4208780"/>
        </p:xfrm>
        <a:graphic>
          <a:graphicData uri="http://schemas.openxmlformats.org/drawingml/2006/table">
            <a:tbl>
              <a:tblPr firstRow="1"/>
              <a:tblGrid>
                <a:gridCol w="965271">
                  <a:extLst>
                    <a:ext uri="{9D8B030D-6E8A-4147-A177-3AD203B41FA5}">
                      <a16:colId xmlns:a16="http://schemas.microsoft.com/office/drawing/2014/main" val="20000"/>
                    </a:ext>
                  </a:extLst>
                </a:gridCol>
                <a:gridCol w="1053113">
                  <a:extLst>
                    <a:ext uri="{9D8B030D-6E8A-4147-A177-3AD203B41FA5}">
                      <a16:colId xmlns:a16="http://schemas.microsoft.com/office/drawing/2014/main" val="20001"/>
                    </a:ext>
                  </a:extLst>
                </a:gridCol>
                <a:gridCol w="880359">
                  <a:extLst>
                    <a:ext uri="{9D8B030D-6E8A-4147-A177-3AD203B41FA5}">
                      <a16:colId xmlns:a16="http://schemas.microsoft.com/office/drawing/2014/main" val="20002"/>
                    </a:ext>
                  </a:extLst>
                </a:gridCol>
                <a:gridCol w="1013096">
                  <a:extLst>
                    <a:ext uri="{9D8B030D-6E8A-4147-A177-3AD203B41FA5}">
                      <a16:colId xmlns:a16="http://schemas.microsoft.com/office/drawing/2014/main" val="20003"/>
                    </a:ext>
                  </a:extLst>
                </a:gridCol>
                <a:gridCol w="1042377">
                  <a:extLst>
                    <a:ext uri="{9D8B030D-6E8A-4147-A177-3AD203B41FA5}">
                      <a16:colId xmlns:a16="http://schemas.microsoft.com/office/drawing/2014/main" val="20004"/>
                    </a:ext>
                  </a:extLst>
                </a:gridCol>
                <a:gridCol w="1194633">
                  <a:extLst>
                    <a:ext uri="{9D8B030D-6E8A-4147-A177-3AD203B41FA5}">
                      <a16:colId xmlns:a16="http://schemas.microsoft.com/office/drawing/2014/main" val="20005"/>
                    </a:ext>
                  </a:extLst>
                </a:gridCol>
                <a:gridCol w="1054089">
                  <a:extLst>
                    <a:ext uri="{9D8B030D-6E8A-4147-A177-3AD203B41FA5}">
                      <a16:colId xmlns:a16="http://schemas.microsoft.com/office/drawing/2014/main" val="20006"/>
                    </a:ext>
                  </a:extLst>
                </a:gridCol>
                <a:gridCol w="1317609">
                  <a:extLst>
                    <a:ext uri="{9D8B030D-6E8A-4147-A177-3AD203B41FA5}">
                      <a16:colId xmlns:a16="http://schemas.microsoft.com/office/drawing/2014/main" val="20007"/>
                    </a:ext>
                  </a:extLst>
                </a:gridCol>
              </a:tblGrid>
              <a:tr h="1009233">
                <a:tc>
                  <a:txBody>
                    <a:bodyPr/>
                    <a:lstStyle/>
                    <a:p>
                      <a:pPr marL="0" marR="0">
                        <a:spcBef>
                          <a:spcPts val="0"/>
                        </a:spcBef>
                        <a:spcAft>
                          <a:spcPts val="0"/>
                        </a:spcAft>
                        <a:tabLst>
                          <a:tab pos="-685800" algn="l"/>
                          <a:tab pos="-457200" algn="l"/>
                          <a:tab pos="0" algn="l"/>
                          <a:tab pos="228600" algn="l"/>
                          <a:tab pos="457200" algn="l"/>
                          <a:tab pos="3657600" algn="l"/>
                          <a:tab pos="4114800" algn="l"/>
                          <a:tab pos="440055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n-US" sz="1800" dirty="0">
                          <a:solidFill>
                            <a:srgbClr val="000000"/>
                          </a:solidFill>
                          <a:effectLst/>
                          <a:latin typeface="Times New Roman" panose="02020603050405020304" pitchFamily="18" charset="0"/>
                          <a:ea typeface="Calibri" panose="020F0502020204030204" pitchFamily="34" charset="0"/>
                        </a:rPr>
                        <a:t> </a:t>
                      </a:r>
                      <a:endParaRPr lang="en-US" sz="1800" dirty="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gridSpan="2">
                  <a:txBody>
                    <a:bodyPr/>
                    <a:lstStyle/>
                    <a:p>
                      <a:pPr marL="0" marR="0" algn="ctr">
                        <a:spcBef>
                          <a:spcPts val="0"/>
                        </a:spcBef>
                        <a:spcAft>
                          <a:spcPts val="0"/>
                        </a:spcAft>
                        <a:tabLst>
                          <a:tab pos="-685800" algn="l"/>
                          <a:tab pos="-457200" algn="l"/>
                          <a:tab pos="0" algn="l"/>
                          <a:tab pos="228600" algn="l"/>
                          <a:tab pos="457200" algn="l"/>
                          <a:tab pos="3657600" algn="l"/>
                          <a:tab pos="4114800" algn="l"/>
                          <a:tab pos="440055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n-US" sz="1800">
                          <a:solidFill>
                            <a:srgbClr val="000000"/>
                          </a:solidFill>
                          <a:effectLst/>
                          <a:latin typeface="Times New Roman" panose="02020603050405020304" pitchFamily="18" charset="0"/>
                          <a:ea typeface="Calibri" panose="020F0502020204030204" pitchFamily="34" charset="0"/>
                        </a:rPr>
                        <a:t>Elastic Displacement at Building Corner, From Analysis</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L="0" marR="0" algn="ctr">
                        <a:spcBef>
                          <a:spcPts val="0"/>
                        </a:spcBef>
                        <a:spcAft>
                          <a:spcPts val="0"/>
                        </a:spcAft>
                        <a:tabLst>
                          <a:tab pos="-685800" algn="l"/>
                          <a:tab pos="-457200" algn="l"/>
                          <a:tab pos="0" algn="l"/>
                          <a:tab pos="228600" algn="l"/>
                          <a:tab pos="457200" algn="l"/>
                          <a:tab pos="3657600" algn="l"/>
                          <a:tab pos="4114800" algn="l"/>
                          <a:tab pos="440055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n-US" sz="1800" dirty="0">
                          <a:solidFill>
                            <a:srgbClr val="000000"/>
                          </a:solidFill>
                          <a:effectLst/>
                          <a:latin typeface="Times New Roman" panose="02020603050405020304" pitchFamily="18" charset="0"/>
                          <a:ea typeface="Calibri" panose="020F0502020204030204" pitchFamily="34" charset="0"/>
                        </a:rPr>
                        <a:t>Expected Displacement (=</a:t>
                      </a:r>
                      <a:r>
                        <a:rPr lang="en-US" sz="1800" i="1" dirty="0" err="1">
                          <a:solidFill>
                            <a:srgbClr val="000000"/>
                          </a:solidFill>
                          <a:effectLst/>
                          <a:latin typeface="Times New Roman" panose="02020603050405020304" pitchFamily="18" charset="0"/>
                          <a:ea typeface="Calibri" panose="020F0502020204030204" pitchFamily="34" charset="0"/>
                        </a:rPr>
                        <a:t>δ</a:t>
                      </a:r>
                      <a:r>
                        <a:rPr lang="en-US" sz="1800" i="1" baseline="-25000" dirty="0" err="1">
                          <a:solidFill>
                            <a:srgbClr val="000000"/>
                          </a:solidFill>
                          <a:effectLst/>
                          <a:latin typeface="Times New Roman" panose="02020603050405020304" pitchFamily="18" charset="0"/>
                          <a:ea typeface="Calibri" panose="020F0502020204030204" pitchFamily="34" charset="0"/>
                        </a:rPr>
                        <a:t>e</a:t>
                      </a:r>
                      <a:r>
                        <a:rPr lang="en-US" sz="1800" i="1" dirty="0" err="1">
                          <a:solidFill>
                            <a:srgbClr val="000000"/>
                          </a:solidFill>
                          <a:effectLst/>
                          <a:latin typeface="Times New Roman" panose="02020603050405020304" pitchFamily="18" charset="0"/>
                          <a:ea typeface="Calibri" panose="020F0502020204030204" pitchFamily="34" charset="0"/>
                        </a:rPr>
                        <a:t>C</a:t>
                      </a:r>
                      <a:r>
                        <a:rPr lang="en-US" sz="1800" i="1" baseline="-25000" dirty="0" err="1">
                          <a:solidFill>
                            <a:srgbClr val="000000"/>
                          </a:solidFill>
                          <a:effectLst/>
                          <a:latin typeface="Times New Roman" panose="02020603050405020304" pitchFamily="18" charset="0"/>
                          <a:ea typeface="Calibri" panose="020F0502020204030204" pitchFamily="34" charset="0"/>
                        </a:rPr>
                        <a:t>d</a:t>
                      </a:r>
                      <a:r>
                        <a:rPr lang="en-US" sz="1800" dirty="0">
                          <a:solidFill>
                            <a:srgbClr val="000000"/>
                          </a:solidFill>
                          <a:effectLst/>
                          <a:latin typeface="Times New Roman" panose="02020603050405020304" pitchFamily="18" charset="0"/>
                          <a:ea typeface="Calibri" panose="020F0502020204030204" pitchFamily="34" charset="0"/>
                        </a:rPr>
                        <a:t>)</a:t>
                      </a:r>
                      <a:endParaRPr lang="en-US" sz="1800" dirty="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gridSpan="2">
                  <a:txBody>
                    <a:bodyPr/>
                    <a:lstStyle/>
                    <a:p>
                      <a:pPr marL="0" marR="0" algn="ctr">
                        <a:spcBef>
                          <a:spcPts val="0"/>
                        </a:spcBef>
                        <a:spcAft>
                          <a:spcPts val="0"/>
                        </a:spcAft>
                        <a:tabLst>
                          <a:tab pos="-685800" algn="l"/>
                          <a:tab pos="-457200" algn="l"/>
                          <a:tab pos="0" algn="l"/>
                          <a:tab pos="228600" algn="l"/>
                          <a:tab pos="457200" algn="l"/>
                          <a:tab pos="3315335" algn="l"/>
                          <a:tab pos="4114800" algn="l"/>
                          <a:tab pos="440055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n-US" sz="1800" dirty="0">
                          <a:solidFill>
                            <a:srgbClr val="000000"/>
                          </a:solidFill>
                          <a:effectLst/>
                          <a:latin typeface="Times New Roman" panose="02020603050405020304" pitchFamily="18" charset="0"/>
                          <a:ea typeface="Calibri" panose="020F0502020204030204" pitchFamily="34" charset="0"/>
                        </a:rPr>
                        <a:t>Design Story Drift Ratio</a:t>
                      </a:r>
                      <a:endParaRPr lang="en-US" sz="1800" dirty="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en-US"/>
                    </a:p>
                  </a:txBody>
                  <a:tcPr/>
                </a:tc>
                <a:tc>
                  <a:txBody>
                    <a:bodyPr/>
                    <a:lstStyle/>
                    <a:p>
                      <a:pPr marL="0" marR="0" algn="ctr">
                        <a:spcBef>
                          <a:spcPts val="0"/>
                        </a:spcBef>
                        <a:spcAft>
                          <a:spcPts val="0"/>
                        </a:spcAft>
                        <a:tabLst>
                          <a:tab pos="-685800" algn="l"/>
                          <a:tab pos="-457200" algn="l"/>
                          <a:tab pos="0" algn="l"/>
                          <a:tab pos="228600" algn="l"/>
                          <a:tab pos="457200" algn="l"/>
                          <a:tab pos="3657600" algn="l"/>
                          <a:tab pos="4114800" algn="l"/>
                          <a:tab pos="440055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n-US" sz="1800" dirty="0">
                          <a:solidFill>
                            <a:srgbClr val="000000"/>
                          </a:solidFill>
                          <a:effectLst/>
                          <a:latin typeface="Times New Roman" panose="02020603050405020304" pitchFamily="18" charset="0"/>
                          <a:ea typeface="Calibri" panose="020F0502020204030204" pitchFamily="34" charset="0"/>
                        </a:rPr>
                        <a:t>Allowable Story Drift Ratio</a:t>
                      </a:r>
                      <a:endParaRPr lang="en-US" sz="1800" dirty="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1"/>
                  </a:ext>
                </a:extLst>
              </a:tr>
              <a:tr h="523564">
                <a:tc>
                  <a:txBody>
                    <a:bodyPr/>
                    <a:lstStyle/>
                    <a:p>
                      <a:pPr marL="0" marR="0">
                        <a:spcBef>
                          <a:spcPts val="0"/>
                        </a:spcBef>
                        <a:spcAft>
                          <a:spcPts val="0"/>
                        </a:spcAft>
                        <a:tabLst>
                          <a:tab pos="-685800" algn="l"/>
                          <a:tab pos="-457200" algn="l"/>
                          <a:tab pos="0" algn="l"/>
                          <a:tab pos="228600" algn="l"/>
                          <a:tab pos="457200" algn="l"/>
                          <a:tab pos="3657600" algn="l"/>
                          <a:tab pos="4114800" algn="l"/>
                          <a:tab pos="440055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n-US" sz="1800">
                          <a:solidFill>
                            <a:srgbClr val="000000"/>
                          </a:solidFill>
                          <a:effectLst/>
                          <a:latin typeface="Times New Roman" panose="02020603050405020304" pitchFamily="18" charset="0"/>
                          <a:ea typeface="Calibri" panose="020F0502020204030204" pitchFamily="34" charset="0"/>
                        </a:rPr>
                        <a:t>Level</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685800" algn="l"/>
                          <a:tab pos="-457200" algn="l"/>
                          <a:tab pos="0" algn="l"/>
                          <a:tab pos="228600" algn="l"/>
                          <a:tab pos="457200" algn="l"/>
                          <a:tab pos="3657600" algn="l"/>
                          <a:tab pos="4114800" algn="l"/>
                          <a:tab pos="440055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n-US" sz="1800" i="1">
                          <a:solidFill>
                            <a:srgbClr val="000000"/>
                          </a:solidFill>
                          <a:effectLst/>
                          <a:latin typeface="Symbol" panose="05050102010706020507" pitchFamily="18" charset="2"/>
                          <a:ea typeface="Calibri" panose="020F0502020204030204" pitchFamily="34" charset="0"/>
                        </a:rPr>
                        <a:t>d</a:t>
                      </a:r>
                      <a:r>
                        <a:rPr lang="en-US" sz="1800" i="1" baseline="-25000">
                          <a:solidFill>
                            <a:srgbClr val="000000"/>
                          </a:solidFill>
                          <a:effectLst/>
                          <a:latin typeface="Times New Roman" panose="02020603050405020304" pitchFamily="18" charset="0"/>
                          <a:ea typeface="Calibri" panose="020F0502020204030204" pitchFamily="34" charset="0"/>
                        </a:rPr>
                        <a:t>e</a:t>
                      </a:r>
                      <a:r>
                        <a:rPr lang="en-US" sz="1800" i="1" baseline="-25000">
                          <a:solidFill>
                            <a:srgbClr val="000000"/>
                          </a:solidFill>
                          <a:effectLst/>
                          <a:latin typeface="Symbol" panose="05050102010706020507" pitchFamily="18" charset="2"/>
                          <a:ea typeface="Calibri" panose="020F0502020204030204" pitchFamily="34" charset="0"/>
                        </a:rPr>
                        <a:t> </a:t>
                      </a:r>
                      <a:r>
                        <a:rPr lang="en-US" sz="1800">
                          <a:solidFill>
                            <a:srgbClr val="000000"/>
                          </a:solidFill>
                          <a:effectLst/>
                          <a:latin typeface="Times New Roman" panose="02020603050405020304" pitchFamily="18" charset="0"/>
                          <a:ea typeface="Calibri" panose="020F0502020204030204" pitchFamily="34" charset="0"/>
                        </a:rPr>
                        <a:t>E-W </a:t>
                      </a:r>
                      <a:br>
                        <a:rPr lang="en-US" sz="1800">
                          <a:solidFill>
                            <a:srgbClr val="000000"/>
                          </a:solidFill>
                          <a:effectLst/>
                          <a:latin typeface="Times New Roman" panose="02020603050405020304" pitchFamily="18" charset="0"/>
                          <a:ea typeface="Calibri" panose="020F0502020204030204" pitchFamily="34" charset="0"/>
                        </a:rPr>
                      </a:br>
                      <a:r>
                        <a:rPr lang="en-US" sz="1800">
                          <a:solidFill>
                            <a:srgbClr val="000000"/>
                          </a:solidFill>
                          <a:effectLst/>
                          <a:latin typeface="Times New Roman" panose="02020603050405020304" pitchFamily="18" charset="0"/>
                          <a:ea typeface="Calibri" panose="020F0502020204030204" pitchFamily="34" charset="0"/>
                        </a:rPr>
                        <a:t>(in.)</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685800" algn="l"/>
                          <a:tab pos="-457200" algn="l"/>
                          <a:tab pos="0" algn="l"/>
                          <a:tab pos="228600" algn="l"/>
                          <a:tab pos="457200" algn="l"/>
                          <a:tab pos="3657600" algn="l"/>
                          <a:tab pos="4114800" algn="l"/>
                          <a:tab pos="440055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n-US" sz="1800" i="1">
                          <a:solidFill>
                            <a:srgbClr val="000000"/>
                          </a:solidFill>
                          <a:effectLst/>
                          <a:latin typeface="Symbol" panose="05050102010706020507" pitchFamily="18" charset="2"/>
                          <a:ea typeface="Calibri" panose="020F0502020204030204" pitchFamily="34" charset="0"/>
                        </a:rPr>
                        <a:t>d</a:t>
                      </a:r>
                      <a:r>
                        <a:rPr lang="en-US" sz="1800" i="1" baseline="-25000">
                          <a:solidFill>
                            <a:srgbClr val="000000"/>
                          </a:solidFill>
                          <a:effectLst/>
                          <a:latin typeface="Times New Roman" panose="02020603050405020304" pitchFamily="18" charset="0"/>
                          <a:ea typeface="Calibri" panose="020F0502020204030204" pitchFamily="34" charset="0"/>
                        </a:rPr>
                        <a:t>e</a:t>
                      </a:r>
                      <a:r>
                        <a:rPr lang="en-US" sz="1800" i="1" baseline="-25000">
                          <a:solidFill>
                            <a:srgbClr val="000000"/>
                          </a:solidFill>
                          <a:effectLst/>
                          <a:latin typeface="Symbol" panose="05050102010706020507" pitchFamily="18" charset="2"/>
                          <a:ea typeface="Calibri" panose="020F0502020204030204" pitchFamily="34" charset="0"/>
                        </a:rPr>
                        <a:t> </a:t>
                      </a:r>
                      <a:r>
                        <a:rPr lang="en-US" sz="1800">
                          <a:solidFill>
                            <a:srgbClr val="000000"/>
                          </a:solidFill>
                          <a:effectLst/>
                          <a:latin typeface="Times New Roman" panose="02020603050405020304" pitchFamily="18" charset="0"/>
                          <a:ea typeface="Calibri" panose="020F0502020204030204" pitchFamily="34" charset="0"/>
                        </a:rPr>
                        <a:t>N-S </a:t>
                      </a:r>
                      <a:br>
                        <a:rPr lang="en-US" sz="1800">
                          <a:solidFill>
                            <a:srgbClr val="000000"/>
                          </a:solidFill>
                          <a:effectLst/>
                          <a:latin typeface="Times New Roman" panose="02020603050405020304" pitchFamily="18" charset="0"/>
                          <a:ea typeface="Calibri" panose="020F0502020204030204" pitchFamily="34" charset="0"/>
                        </a:rPr>
                      </a:br>
                      <a:r>
                        <a:rPr lang="en-US" sz="1800">
                          <a:solidFill>
                            <a:srgbClr val="000000"/>
                          </a:solidFill>
                          <a:effectLst/>
                          <a:latin typeface="Times New Roman" panose="02020603050405020304" pitchFamily="18" charset="0"/>
                          <a:ea typeface="Calibri" panose="020F0502020204030204" pitchFamily="34" charset="0"/>
                        </a:rPr>
                        <a:t>(in.)</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685800" algn="l"/>
                          <a:tab pos="-457200" algn="l"/>
                          <a:tab pos="0" algn="l"/>
                          <a:tab pos="228600" algn="l"/>
                          <a:tab pos="457200" algn="l"/>
                          <a:tab pos="3657600" algn="l"/>
                          <a:tab pos="4114800" algn="l"/>
                          <a:tab pos="440055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n-US" sz="1800" i="1">
                          <a:solidFill>
                            <a:srgbClr val="000000"/>
                          </a:solidFill>
                          <a:effectLst/>
                          <a:latin typeface="Symbol" panose="05050102010706020507" pitchFamily="18" charset="2"/>
                          <a:ea typeface="Calibri" panose="020F0502020204030204" pitchFamily="34" charset="0"/>
                        </a:rPr>
                        <a:t>d </a:t>
                      </a:r>
                      <a:r>
                        <a:rPr lang="en-US" sz="1800">
                          <a:solidFill>
                            <a:srgbClr val="000000"/>
                          </a:solidFill>
                          <a:effectLst/>
                          <a:latin typeface="Times New Roman" panose="02020603050405020304" pitchFamily="18" charset="0"/>
                          <a:ea typeface="Calibri" panose="020F0502020204030204" pitchFamily="34" charset="0"/>
                        </a:rPr>
                        <a:t>E-W </a:t>
                      </a:r>
                      <a:br>
                        <a:rPr lang="en-US" sz="1800">
                          <a:solidFill>
                            <a:srgbClr val="000000"/>
                          </a:solidFill>
                          <a:effectLst/>
                          <a:latin typeface="Times New Roman" panose="02020603050405020304" pitchFamily="18" charset="0"/>
                          <a:ea typeface="Calibri" panose="020F0502020204030204" pitchFamily="34" charset="0"/>
                        </a:rPr>
                      </a:br>
                      <a:r>
                        <a:rPr lang="en-US" sz="1800">
                          <a:solidFill>
                            <a:srgbClr val="000000"/>
                          </a:solidFill>
                          <a:effectLst/>
                          <a:latin typeface="Times New Roman" panose="02020603050405020304" pitchFamily="18" charset="0"/>
                          <a:ea typeface="Calibri" panose="020F0502020204030204" pitchFamily="34" charset="0"/>
                        </a:rPr>
                        <a:t>(in.)</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685800" algn="l"/>
                          <a:tab pos="-457200" algn="l"/>
                          <a:tab pos="0" algn="l"/>
                          <a:tab pos="228600" algn="l"/>
                          <a:tab pos="457200" algn="l"/>
                          <a:tab pos="3657600" algn="l"/>
                          <a:tab pos="4114800" algn="l"/>
                          <a:tab pos="440055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n-US" sz="1800" i="1" dirty="0">
                          <a:solidFill>
                            <a:srgbClr val="000000"/>
                          </a:solidFill>
                          <a:effectLst/>
                          <a:latin typeface="Symbol" panose="05050102010706020507" pitchFamily="18" charset="2"/>
                          <a:ea typeface="Calibri" panose="020F0502020204030204" pitchFamily="34" charset="0"/>
                        </a:rPr>
                        <a:t>d </a:t>
                      </a:r>
                      <a:r>
                        <a:rPr lang="en-US" sz="1800" dirty="0">
                          <a:solidFill>
                            <a:srgbClr val="000000"/>
                          </a:solidFill>
                          <a:effectLst/>
                          <a:latin typeface="Times New Roman" panose="02020603050405020304" pitchFamily="18" charset="0"/>
                          <a:ea typeface="Calibri" panose="020F0502020204030204" pitchFamily="34" charset="0"/>
                        </a:rPr>
                        <a:t>N-S </a:t>
                      </a:r>
                      <a:br>
                        <a:rPr lang="en-US" sz="1800" dirty="0">
                          <a:solidFill>
                            <a:srgbClr val="000000"/>
                          </a:solidFill>
                          <a:effectLst/>
                          <a:latin typeface="Times New Roman" panose="02020603050405020304" pitchFamily="18" charset="0"/>
                          <a:ea typeface="Calibri" panose="020F0502020204030204" pitchFamily="34" charset="0"/>
                        </a:rPr>
                      </a:br>
                      <a:r>
                        <a:rPr lang="en-US" sz="1800" dirty="0">
                          <a:solidFill>
                            <a:srgbClr val="000000"/>
                          </a:solidFill>
                          <a:effectLst/>
                          <a:latin typeface="Times New Roman" panose="02020603050405020304" pitchFamily="18" charset="0"/>
                          <a:ea typeface="Calibri" panose="020F0502020204030204" pitchFamily="34" charset="0"/>
                        </a:rPr>
                        <a:t>(in.)</a:t>
                      </a:r>
                      <a:endParaRPr lang="en-US" sz="1800" dirty="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685800" algn="l"/>
                          <a:tab pos="-457200" algn="l"/>
                          <a:tab pos="0" algn="l"/>
                          <a:tab pos="228600" algn="l"/>
                          <a:tab pos="457200" algn="l"/>
                          <a:tab pos="3657600" algn="l"/>
                          <a:tab pos="4114800" algn="l"/>
                          <a:tab pos="440055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n-US" sz="1800" i="1">
                          <a:solidFill>
                            <a:srgbClr val="000000"/>
                          </a:solidFill>
                          <a:effectLst/>
                          <a:latin typeface="Symbol" panose="05050102010706020507" pitchFamily="18" charset="2"/>
                          <a:ea typeface="Calibri" panose="020F0502020204030204" pitchFamily="34" charset="0"/>
                        </a:rPr>
                        <a:t>D </a:t>
                      </a:r>
                      <a:r>
                        <a:rPr lang="en-US" sz="1800">
                          <a:solidFill>
                            <a:srgbClr val="000000"/>
                          </a:solidFill>
                          <a:effectLst/>
                          <a:latin typeface="Times New Roman" panose="02020603050405020304" pitchFamily="18" charset="0"/>
                          <a:ea typeface="Calibri" panose="020F0502020204030204" pitchFamily="34" charset="0"/>
                        </a:rPr>
                        <a:t>E-W/</a:t>
                      </a:r>
                      <a:r>
                        <a:rPr lang="en-US" sz="1800" i="1">
                          <a:solidFill>
                            <a:srgbClr val="000000"/>
                          </a:solidFill>
                          <a:effectLst/>
                          <a:latin typeface="Times New Roman" panose="02020603050405020304" pitchFamily="18" charset="0"/>
                          <a:ea typeface="Calibri" panose="020F0502020204030204" pitchFamily="34" charset="0"/>
                        </a:rPr>
                        <a:t>h </a:t>
                      </a:r>
                      <a:br>
                        <a:rPr lang="en-US" sz="1800" i="1">
                          <a:solidFill>
                            <a:srgbClr val="000000"/>
                          </a:solidFill>
                          <a:effectLst/>
                          <a:latin typeface="Times New Roman" panose="02020603050405020304" pitchFamily="18" charset="0"/>
                          <a:ea typeface="Calibri" panose="020F0502020204030204" pitchFamily="34" charset="0"/>
                        </a:rPr>
                      </a:br>
                      <a:r>
                        <a:rPr lang="en-US" sz="1800">
                          <a:solidFill>
                            <a:srgbClr val="000000"/>
                          </a:solidFill>
                          <a:effectLst/>
                          <a:latin typeface="Times New Roman" panose="02020603050405020304" pitchFamily="18" charset="0"/>
                          <a:ea typeface="Calibri" panose="020F0502020204030204" pitchFamily="34" charset="0"/>
                        </a:rPr>
                        <a:t>(%)</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685800" algn="l"/>
                          <a:tab pos="-457200" algn="l"/>
                          <a:tab pos="0" algn="l"/>
                          <a:tab pos="228600" algn="l"/>
                          <a:tab pos="457200" algn="l"/>
                          <a:tab pos="3657600" algn="l"/>
                          <a:tab pos="4114800" algn="l"/>
                          <a:tab pos="440055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n-US" sz="1800" i="1" dirty="0">
                          <a:solidFill>
                            <a:srgbClr val="000000"/>
                          </a:solidFill>
                          <a:effectLst/>
                          <a:latin typeface="Symbol" panose="05050102010706020507" pitchFamily="18" charset="2"/>
                          <a:ea typeface="Calibri" panose="020F0502020204030204" pitchFamily="34" charset="0"/>
                        </a:rPr>
                        <a:t>D </a:t>
                      </a:r>
                      <a:r>
                        <a:rPr lang="en-US" sz="1800" dirty="0">
                          <a:solidFill>
                            <a:srgbClr val="000000"/>
                          </a:solidFill>
                          <a:effectLst/>
                          <a:latin typeface="Times New Roman" panose="02020603050405020304" pitchFamily="18" charset="0"/>
                          <a:ea typeface="Calibri" panose="020F0502020204030204" pitchFamily="34" charset="0"/>
                        </a:rPr>
                        <a:t>N-S/</a:t>
                      </a:r>
                      <a:r>
                        <a:rPr lang="en-US" sz="1800" i="1" dirty="0">
                          <a:solidFill>
                            <a:srgbClr val="000000"/>
                          </a:solidFill>
                          <a:effectLst/>
                          <a:latin typeface="Times New Roman" panose="02020603050405020304" pitchFamily="18" charset="0"/>
                          <a:ea typeface="Calibri" panose="020F0502020204030204" pitchFamily="34" charset="0"/>
                        </a:rPr>
                        <a:t>h</a:t>
                      </a:r>
                      <a:r>
                        <a:rPr lang="en-US" sz="1800" dirty="0">
                          <a:solidFill>
                            <a:srgbClr val="000000"/>
                          </a:solidFill>
                          <a:effectLst/>
                          <a:latin typeface="Times New Roman" panose="02020603050405020304" pitchFamily="18" charset="0"/>
                          <a:ea typeface="Calibri" panose="020F0502020204030204" pitchFamily="34" charset="0"/>
                        </a:rPr>
                        <a:t> </a:t>
                      </a:r>
                      <a:br>
                        <a:rPr lang="en-US" sz="1800" dirty="0">
                          <a:solidFill>
                            <a:srgbClr val="000000"/>
                          </a:solidFill>
                          <a:effectLst/>
                          <a:latin typeface="Times New Roman" panose="02020603050405020304" pitchFamily="18" charset="0"/>
                          <a:ea typeface="Calibri" panose="020F0502020204030204" pitchFamily="34" charset="0"/>
                        </a:rPr>
                      </a:br>
                      <a:r>
                        <a:rPr lang="en-US" sz="1800" dirty="0">
                          <a:solidFill>
                            <a:srgbClr val="000000"/>
                          </a:solidFill>
                          <a:effectLst/>
                          <a:latin typeface="Times New Roman" panose="02020603050405020304" pitchFamily="18" charset="0"/>
                          <a:ea typeface="Calibri" panose="020F0502020204030204" pitchFamily="34" charset="0"/>
                        </a:rPr>
                        <a:t>(%)</a:t>
                      </a:r>
                      <a:endParaRPr lang="en-US" sz="1800" dirty="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685800" algn="l"/>
                          <a:tab pos="-457200" algn="l"/>
                          <a:tab pos="0" algn="l"/>
                          <a:tab pos="228600" algn="l"/>
                          <a:tab pos="457200" algn="l"/>
                          <a:tab pos="3657600" algn="l"/>
                          <a:tab pos="4114800" algn="l"/>
                          <a:tab pos="440055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n-US" sz="1800" i="1">
                          <a:solidFill>
                            <a:srgbClr val="000000"/>
                          </a:solidFill>
                          <a:effectLst/>
                          <a:latin typeface="Symbol" panose="05050102010706020507" pitchFamily="18" charset="2"/>
                          <a:ea typeface="Calibri" panose="020F0502020204030204" pitchFamily="34" charset="0"/>
                        </a:rPr>
                        <a:t>D</a:t>
                      </a:r>
                      <a:r>
                        <a:rPr lang="en-US" sz="1800">
                          <a:solidFill>
                            <a:srgbClr val="000000"/>
                          </a:solidFill>
                          <a:effectLst/>
                          <a:latin typeface="Times New Roman" panose="02020603050405020304" pitchFamily="18" charset="0"/>
                          <a:ea typeface="Calibri" panose="020F0502020204030204" pitchFamily="34" charset="0"/>
                        </a:rPr>
                        <a:t>/</a:t>
                      </a:r>
                      <a:r>
                        <a:rPr lang="en-US" sz="1800" i="1">
                          <a:solidFill>
                            <a:srgbClr val="000000"/>
                          </a:solidFill>
                          <a:effectLst/>
                          <a:latin typeface="Times New Roman" panose="02020603050405020304" pitchFamily="18" charset="0"/>
                          <a:ea typeface="Calibri" panose="020F0502020204030204" pitchFamily="34" charset="0"/>
                        </a:rPr>
                        <a:t>h </a:t>
                      </a:r>
                      <a:br>
                        <a:rPr lang="en-US" sz="1800" i="1">
                          <a:solidFill>
                            <a:srgbClr val="000000"/>
                          </a:solidFill>
                          <a:effectLst/>
                          <a:latin typeface="Times New Roman" panose="02020603050405020304" pitchFamily="18" charset="0"/>
                          <a:ea typeface="Calibri" panose="020F0502020204030204" pitchFamily="34" charset="0"/>
                        </a:rPr>
                      </a:br>
                      <a:r>
                        <a:rPr lang="en-US" sz="1800">
                          <a:solidFill>
                            <a:srgbClr val="000000"/>
                          </a:solidFill>
                          <a:effectLst/>
                          <a:latin typeface="Times New Roman" panose="02020603050405020304" pitchFamily="18" charset="0"/>
                          <a:ea typeface="Calibri" panose="020F0502020204030204" pitchFamily="34" charset="0"/>
                        </a:rPr>
                        <a:t>(%)</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2"/>
                  </a:ext>
                </a:extLst>
              </a:tr>
              <a:tr h="287693">
                <a:tc>
                  <a:txBody>
                    <a:bodyPr/>
                    <a:lstStyle/>
                    <a:p>
                      <a:pPr marL="0" marR="0">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Level 7</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2.92</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3.18</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16.0</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17.5</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1.2</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1.2</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w="12700" cap="flat" cmpd="sng" algn="ctr">
                      <a:solidFill>
                        <a:srgbClr val="000000"/>
                      </a:solidFill>
                      <a:prstDash val="solid"/>
                      <a:round/>
                      <a:headEnd type="none" w="med" len="med"/>
                      <a:tailEnd type="none" w="med" len="med"/>
                    </a:lnT>
                    <a:lnB>
                      <a:noFill/>
                    </a:lnB>
                  </a:tcPr>
                </a:tc>
                <a:tc>
                  <a:txBody>
                    <a:bodyPr/>
                    <a:lstStyle/>
                    <a:p>
                      <a:pPr marL="0" marR="0" algn="ctr">
                        <a:spcBef>
                          <a:spcPts val="0"/>
                        </a:spcBef>
                        <a:spcAft>
                          <a:spcPts val="0"/>
                        </a:spcAft>
                        <a:tabLst>
                          <a:tab pos="-685800" algn="l"/>
                          <a:tab pos="-457200" algn="l"/>
                          <a:tab pos="0" algn="l"/>
                          <a:tab pos="228600" algn="l"/>
                          <a:tab pos="457200" algn="l"/>
                          <a:tab pos="3657600" algn="l"/>
                          <a:tab pos="4114800" algn="l"/>
                          <a:tab pos="440055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n-US" sz="1800">
                          <a:solidFill>
                            <a:srgbClr val="000000"/>
                          </a:solidFill>
                          <a:effectLst/>
                          <a:latin typeface="Times New Roman" panose="02020603050405020304" pitchFamily="18" charset="0"/>
                          <a:ea typeface="Calibri" panose="020F0502020204030204" pitchFamily="34" charset="0"/>
                        </a:rPr>
                        <a:t>2.0</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w="12700" cap="flat" cmpd="sng" algn="ctr">
                      <a:solidFill>
                        <a:srgbClr val="000000"/>
                      </a:solidFill>
                      <a:prstDash val="solid"/>
                      <a:round/>
                      <a:headEnd type="none" w="med" len="med"/>
                      <a:tailEnd type="none" w="med" len="med"/>
                    </a:lnT>
                    <a:lnB>
                      <a:noFill/>
                    </a:lnB>
                  </a:tcPr>
                </a:tc>
                <a:extLst>
                  <a:ext uri="{0D108BD9-81ED-4DB2-BD59-A6C34878D82A}">
                    <a16:rowId xmlns:a16="http://schemas.microsoft.com/office/drawing/2014/main" val="10003"/>
                  </a:ext>
                </a:extLst>
              </a:tr>
              <a:tr h="287693">
                <a:tc>
                  <a:txBody>
                    <a:bodyPr/>
                    <a:lstStyle/>
                    <a:p>
                      <a:pPr marL="0" marR="0">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Level 6</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2.66</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2.89</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14.7</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15.9</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1.4</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1.7</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tabLst>
                          <a:tab pos="-685800" algn="l"/>
                          <a:tab pos="-457200" algn="l"/>
                          <a:tab pos="0" algn="l"/>
                          <a:tab pos="228600" algn="l"/>
                          <a:tab pos="457200" algn="l"/>
                          <a:tab pos="3657600" algn="l"/>
                          <a:tab pos="4114800" algn="l"/>
                          <a:tab pos="440055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n-US" sz="1800">
                          <a:solidFill>
                            <a:srgbClr val="000000"/>
                          </a:solidFill>
                          <a:effectLst/>
                          <a:latin typeface="Times New Roman" panose="02020603050405020304" pitchFamily="18" charset="0"/>
                          <a:ea typeface="Calibri" panose="020F0502020204030204" pitchFamily="34" charset="0"/>
                        </a:rPr>
                        <a:t>2.0</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extLst>
                  <a:ext uri="{0D108BD9-81ED-4DB2-BD59-A6C34878D82A}">
                    <a16:rowId xmlns:a16="http://schemas.microsoft.com/office/drawing/2014/main" val="10004"/>
                  </a:ext>
                </a:extLst>
              </a:tr>
              <a:tr h="287693">
                <a:tc>
                  <a:txBody>
                    <a:bodyPr/>
                    <a:lstStyle/>
                    <a:p>
                      <a:pPr marL="0" marR="0">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Level 5</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2.33</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2.47</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12.8</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13.6</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1.6</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2.0</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tabLst>
                          <a:tab pos="-685800" algn="l"/>
                          <a:tab pos="-457200" algn="l"/>
                          <a:tab pos="0" algn="l"/>
                          <a:tab pos="228600" algn="l"/>
                          <a:tab pos="457200" algn="l"/>
                          <a:tab pos="3657600" algn="l"/>
                          <a:tab pos="4114800" algn="l"/>
                          <a:tab pos="440055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n-US" sz="1800">
                          <a:solidFill>
                            <a:srgbClr val="000000"/>
                          </a:solidFill>
                          <a:effectLst/>
                          <a:latin typeface="Times New Roman" panose="02020603050405020304" pitchFamily="18" charset="0"/>
                          <a:ea typeface="Calibri" panose="020F0502020204030204" pitchFamily="34" charset="0"/>
                        </a:rPr>
                        <a:t>2.0</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extLst>
                  <a:ext uri="{0D108BD9-81ED-4DB2-BD59-A6C34878D82A}">
                    <a16:rowId xmlns:a16="http://schemas.microsoft.com/office/drawing/2014/main" val="10005"/>
                  </a:ext>
                </a:extLst>
              </a:tr>
              <a:tr h="287693">
                <a:tc>
                  <a:txBody>
                    <a:bodyPr/>
                    <a:lstStyle/>
                    <a:p>
                      <a:pPr marL="0" marR="0">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Level 4</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1.91</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1.95</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dirty="0">
                          <a:solidFill>
                            <a:srgbClr val="000000"/>
                          </a:solidFill>
                          <a:effectLst/>
                          <a:latin typeface="Times New Roman" panose="02020603050405020304" pitchFamily="18" charset="0"/>
                          <a:ea typeface="Calibri" panose="020F0502020204030204" pitchFamily="34" charset="0"/>
                        </a:rPr>
                        <a:t>10.5</a:t>
                      </a:r>
                      <a:endParaRPr lang="en-US" sz="1800" dirty="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10.7</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1.9</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2.0</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tabLst>
                          <a:tab pos="-685800" algn="l"/>
                          <a:tab pos="-457200" algn="l"/>
                          <a:tab pos="0" algn="l"/>
                          <a:tab pos="228600" algn="l"/>
                          <a:tab pos="457200" algn="l"/>
                          <a:tab pos="3657600" algn="l"/>
                          <a:tab pos="4114800" algn="l"/>
                          <a:tab pos="440055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n-US" sz="1800">
                          <a:solidFill>
                            <a:srgbClr val="000000"/>
                          </a:solidFill>
                          <a:effectLst/>
                          <a:latin typeface="Times New Roman" panose="02020603050405020304" pitchFamily="18" charset="0"/>
                          <a:ea typeface="Calibri" panose="020F0502020204030204" pitchFamily="34" charset="0"/>
                        </a:rPr>
                        <a:t>2.0</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extLst>
                  <a:ext uri="{0D108BD9-81ED-4DB2-BD59-A6C34878D82A}">
                    <a16:rowId xmlns:a16="http://schemas.microsoft.com/office/drawing/2014/main" val="10006"/>
                  </a:ext>
                </a:extLst>
              </a:tr>
              <a:tr h="287693">
                <a:tc>
                  <a:txBody>
                    <a:bodyPr/>
                    <a:lstStyle/>
                    <a:p>
                      <a:pPr marL="0" marR="0">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Level 3</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1.41</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1.40</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7.76</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7.70</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1.8</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1.8</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tabLst>
                          <a:tab pos="-685800" algn="l"/>
                          <a:tab pos="-457200" algn="l"/>
                          <a:tab pos="0" algn="l"/>
                          <a:tab pos="228600" algn="l"/>
                          <a:tab pos="457200" algn="l"/>
                          <a:tab pos="3657600" algn="l"/>
                          <a:tab pos="4114800" algn="l"/>
                          <a:tab pos="440055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n-US" sz="1800">
                          <a:solidFill>
                            <a:srgbClr val="000000"/>
                          </a:solidFill>
                          <a:effectLst/>
                          <a:latin typeface="Times New Roman" panose="02020603050405020304" pitchFamily="18" charset="0"/>
                          <a:ea typeface="Calibri" panose="020F0502020204030204" pitchFamily="34" charset="0"/>
                        </a:rPr>
                        <a:t>2.0</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extLst>
                  <a:ext uri="{0D108BD9-81ED-4DB2-BD59-A6C34878D82A}">
                    <a16:rowId xmlns:a16="http://schemas.microsoft.com/office/drawing/2014/main" val="10007"/>
                  </a:ext>
                </a:extLst>
              </a:tr>
              <a:tr h="287693">
                <a:tc>
                  <a:txBody>
                    <a:bodyPr/>
                    <a:lstStyle/>
                    <a:p>
                      <a:pPr marL="0" marR="0">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Level 2</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0.90</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0.88</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4.96</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4.85</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1.2</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1.2</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tc>
                  <a:txBody>
                    <a:bodyPr/>
                    <a:lstStyle/>
                    <a:p>
                      <a:pPr marL="0" marR="0" algn="ctr">
                        <a:spcBef>
                          <a:spcPts val="0"/>
                        </a:spcBef>
                        <a:spcAft>
                          <a:spcPts val="0"/>
                        </a:spcAft>
                        <a:tabLst>
                          <a:tab pos="-685800" algn="l"/>
                          <a:tab pos="-457200" algn="l"/>
                          <a:tab pos="0" algn="l"/>
                          <a:tab pos="228600" algn="l"/>
                          <a:tab pos="457200" algn="l"/>
                          <a:tab pos="3657600" algn="l"/>
                          <a:tab pos="4114800" algn="l"/>
                          <a:tab pos="440055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n-US" sz="1800" dirty="0">
                          <a:solidFill>
                            <a:srgbClr val="000000"/>
                          </a:solidFill>
                          <a:effectLst/>
                          <a:latin typeface="Times New Roman" panose="02020603050405020304" pitchFamily="18" charset="0"/>
                          <a:ea typeface="Calibri" panose="020F0502020204030204" pitchFamily="34" charset="0"/>
                        </a:rPr>
                        <a:t>2.0</a:t>
                      </a:r>
                      <a:endParaRPr lang="en-US" sz="1800" dirty="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a:noFill/>
                    </a:lnB>
                  </a:tcPr>
                </a:tc>
                <a:extLst>
                  <a:ext uri="{0D108BD9-81ED-4DB2-BD59-A6C34878D82A}">
                    <a16:rowId xmlns:a16="http://schemas.microsoft.com/office/drawing/2014/main" val="10008"/>
                  </a:ext>
                </a:extLst>
              </a:tr>
              <a:tr h="287693">
                <a:tc>
                  <a:txBody>
                    <a:bodyPr/>
                    <a:lstStyle/>
                    <a:p>
                      <a:pPr marL="0" marR="0">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Level 1</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0.55</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0.52</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3.04</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2.89</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1.1</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pPr>
                      <a:r>
                        <a:rPr lang="en-US" sz="1800">
                          <a:solidFill>
                            <a:srgbClr val="000000"/>
                          </a:solidFill>
                          <a:effectLst/>
                          <a:latin typeface="Times New Roman" panose="02020603050405020304" pitchFamily="18" charset="0"/>
                          <a:ea typeface="Calibri" panose="020F0502020204030204" pitchFamily="34" charset="0"/>
                        </a:rPr>
                        <a:t>1.1</a:t>
                      </a:r>
                      <a:endParaRPr lang="en-US" sz="180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w="12700" cap="flat" cmpd="sng" algn="ctr">
                      <a:solidFill>
                        <a:srgbClr val="000000"/>
                      </a:solidFill>
                      <a:prstDash val="solid"/>
                      <a:round/>
                      <a:headEnd type="none" w="med" len="med"/>
                      <a:tailEnd type="none" w="med" len="med"/>
                    </a:lnB>
                  </a:tcPr>
                </a:tc>
                <a:tc>
                  <a:txBody>
                    <a:bodyPr/>
                    <a:lstStyle/>
                    <a:p>
                      <a:pPr marL="0" marR="0" algn="ctr">
                        <a:spcBef>
                          <a:spcPts val="0"/>
                        </a:spcBef>
                        <a:spcAft>
                          <a:spcPts val="0"/>
                        </a:spcAft>
                        <a:tabLst>
                          <a:tab pos="-685800" algn="l"/>
                          <a:tab pos="-457200" algn="l"/>
                          <a:tab pos="0" algn="l"/>
                          <a:tab pos="228600" algn="l"/>
                          <a:tab pos="457200" algn="l"/>
                          <a:tab pos="3657600" algn="l"/>
                          <a:tab pos="4114800" algn="l"/>
                          <a:tab pos="440055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pPr>
                      <a:r>
                        <a:rPr lang="en-US" sz="1800" dirty="0">
                          <a:solidFill>
                            <a:srgbClr val="000000"/>
                          </a:solidFill>
                          <a:effectLst/>
                          <a:latin typeface="Times New Roman" panose="02020603050405020304" pitchFamily="18" charset="0"/>
                          <a:ea typeface="Calibri" panose="020F0502020204030204" pitchFamily="34" charset="0"/>
                        </a:rPr>
                        <a:t>2.0</a:t>
                      </a:r>
                      <a:endParaRPr lang="en-US" sz="1800" dirty="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a:noFill/>
                    </a:lnT>
                    <a:lnB w="12700" cap="flat" cmpd="sng" algn="ctr">
                      <a:solidFill>
                        <a:srgbClr val="000000"/>
                      </a:solidFill>
                      <a:prstDash val="solid"/>
                      <a:round/>
                      <a:headEnd type="none" w="med" len="med"/>
                      <a:tailEnd type="none" w="med" len="med"/>
                    </a:lnB>
                  </a:tcPr>
                </a:tc>
                <a:extLst>
                  <a:ext uri="{0D108BD9-81ED-4DB2-BD59-A6C34878D82A}">
                    <a16:rowId xmlns:a16="http://schemas.microsoft.com/office/drawing/2014/main" val="10009"/>
                  </a:ext>
                </a:extLst>
              </a:tr>
              <a:tr h="266249">
                <a:tc gridSpan="8">
                  <a:txBody>
                    <a:bodyPr/>
                    <a:lstStyle/>
                    <a:p>
                      <a:pPr marL="0" marR="0" lvl="0" indent="0" algn="l" defTabSz="914400" rtl="0" eaLnBrk="1" fontAlgn="auto" latinLnBrk="0" hangingPunct="1">
                        <a:lnSpc>
                          <a:spcPct val="100000"/>
                        </a:lnSpc>
                        <a:spcBef>
                          <a:spcPts val="0"/>
                        </a:spcBef>
                        <a:spcAft>
                          <a:spcPts val="0"/>
                        </a:spcAft>
                        <a:buClrTx/>
                        <a:buSzTx/>
                        <a:buFontTx/>
                        <a:buNone/>
                        <a:tabLst>
                          <a:tab pos="-685800" algn="l"/>
                          <a:tab pos="-457200" algn="l"/>
                          <a:tab pos="0" algn="l"/>
                          <a:tab pos="228600" algn="l"/>
                          <a:tab pos="457200" algn="l"/>
                          <a:tab pos="3657600" algn="l"/>
                          <a:tab pos="4114800" algn="l"/>
                          <a:tab pos="4400550" algn="l"/>
                          <a:tab pos="5943600" algn="l"/>
                          <a:tab pos="6400800" algn="l"/>
                          <a:tab pos="6858000" algn="l"/>
                          <a:tab pos="7315200" algn="l"/>
                          <a:tab pos="7772400" algn="l"/>
                          <a:tab pos="8229600" algn="l"/>
                          <a:tab pos="8686800" algn="l"/>
                          <a:tab pos="9144000" algn="l"/>
                          <a:tab pos="9601200" algn="l"/>
                          <a:tab pos="10058400" algn="l"/>
                          <a:tab pos="10515600" algn="l"/>
                          <a:tab pos="10972800" algn="l"/>
                          <a:tab pos="11430000" algn="l"/>
                          <a:tab pos="11887200" algn="l"/>
                        </a:tabLst>
                        <a:defRPr/>
                      </a:pPr>
                      <a:r>
                        <a:rPr lang="en-US" sz="1800" dirty="0">
                          <a:solidFill>
                            <a:srgbClr val="000000"/>
                          </a:solidFill>
                          <a:effectLst/>
                          <a:latin typeface="Times New Roman" panose="02020603050405020304" pitchFamily="18" charset="0"/>
                          <a:ea typeface="Calibri" panose="020F0502020204030204" pitchFamily="34" charset="0"/>
                        </a:rPr>
                        <a:t>1.0 in. = 25.4 mm.</a:t>
                      </a:r>
                      <a:endParaRPr lang="en-US" sz="2400" dirty="0">
                        <a:effectLst/>
                        <a:latin typeface="Times New Roman" panose="02020603050405020304" pitchFamily="18" charset="0"/>
                        <a:ea typeface="Calibri" panose="020F0502020204030204" pitchFamily="34" charset="0"/>
                      </a:endParaRPr>
                    </a:p>
                  </a:txBody>
                  <a:tcPr marL="36830" marR="36830" marT="18415" marB="18415" anchor="ctr">
                    <a:lnL>
                      <a:noFill/>
                    </a:lnL>
                    <a:lnR>
                      <a:noFill/>
                    </a:lnR>
                    <a:lnT w="12700" cap="flat" cmpd="sng" algn="ctr">
                      <a:solidFill>
                        <a:srgbClr val="000000"/>
                      </a:solidFill>
                      <a:prstDash val="solid"/>
                      <a:round/>
                      <a:headEnd type="none" w="med" len="med"/>
                      <a:tailEnd type="none" w="med" len="med"/>
                    </a:lnT>
                    <a:lnB>
                      <a:noFill/>
                    </a:lnB>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tc hMerge="1">
                  <a:txBody>
                    <a:bodyPr/>
                    <a:lstStyle/>
                    <a:p>
                      <a:endParaRPr lang="en-US"/>
                    </a:p>
                  </a:txBody>
                  <a:tcPr/>
                </a:tc>
                <a:extLst>
                  <a:ext uri="{0D108BD9-81ED-4DB2-BD59-A6C34878D82A}">
                    <a16:rowId xmlns:a16="http://schemas.microsoft.com/office/drawing/2014/main" val="10010"/>
                  </a:ext>
                </a:extLst>
              </a:tr>
            </a:tbl>
          </a:graphicData>
        </a:graphic>
      </p:graphicFrame>
      <p:sp>
        <p:nvSpPr>
          <p:cNvPr id="2" name="TextBox 1"/>
          <p:cNvSpPr txBox="1"/>
          <p:nvPr/>
        </p:nvSpPr>
        <p:spPr>
          <a:xfrm>
            <a:off x="127000" y="1324388"/>
            <a:ext cx="9017000" cy="369332"/>
          </a:xfrm>
          <a:prstGeom prst="rect">
            <a:avLst/>
          </a:prstGeom>
          <a:noFill/>
        </p:spPr>
        <p:txBody>
          <a:bodyPr wrap="square" rtlCol="0">
            <a:spAutoFit/>
          </a:bodyPr>
          <a:lstStyle/>
          <a:p>
            <a:pPr algn="ctr"/>
            <a:r>
              <a:rPr lang="en-US" sz="1800" b="1" dirty="0">
                <a:solidFill>
                  <a:srgbClr val="000000"/>
                </a:solidFill>
                <a:latin typeface="Times New Roman" panose="02020603050405020304" pitchFamily="18" charset="0"/>
                <a:ea typeface="Calibri" panose="020F0502020204030204" pitchFamily="34" charset="0"/>
              </a:rPr>
              <a:t>Table 9.2-1</a:t>
            </a:r>
            <a:r>
              <a:rPr lang="en-US" sz="1800" dirty="0">
                <a:solidFill>
                  <a:srgbClr val="000000"/>
                </a:solidFill>
                <a:latin typeface="Times New Roman" panose="02020603050405020304" pitchFamily="18" charset="0"/>
                <a:ea typeface="Calibri" panose="020F0502020204030204" pitchFamily="34" charset="0"/>
              </a:rPr>
              <a:t>  Alternative A (Moment Frame) Story Drifts under Seismic Loads</a:t>
            </a:r>
            <a:endParaRPr lang="en-US" sz="1800" dirty="0">
              <a:latin typeface="Times New Roman" panose="02020603050405020304" pitchFamily="18" charset="0"/>
              <a:ea typeface="Calibri" panose="020F0502020204030204" pitchFamily="34" charset="0"/>
            </a:endParaRPr>
          </a:p>
        </p:txBody>
      </p:sp>
      <p:sp>
        <p:nvSpPr>
          <p:cNvPr id="21509" name="Rectangle 2"/>
          <p:cNvSpPr>
            <a:spLocks noGrp="1" noChangeArrowheads="1"/>
          </p:cNvSpPr>
          <p:nvPr>
            <p:ph type="title"/>
          </p:nvPr>
        </p:nvSpPr>
        <p:spPr/>
        <p:txBody>
          <a:bodyPr/>
          <a:lstStyle/>
          <a:p>
            <a:r>
              <a:rPr lang="en-US"/>
              <a:t>SMF Example – Check Deflection and Drift</a:t>
            </a:r>
            <a:endParaRPr lang="en-US" dirty="0"/>
          </a:p>
        </p:txBody>
      </p:sp>
    </p:spTree>
    <p:extLst>
      <p:ext uri="{BB962C8B-B14F-4D97-AF65-F5344CB8AC3E}">
        <p14:creationId xmlns:p14="http://schemas.microsoft.com/office/powerpoint/2010/main" val="1954362358"/>
      </p:ext>
    </p:extLst>
  </p:cSld>
  <p:clrMapOvr>
    <a:masterClrMapping/>
  </p:clrMapOvr>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2" name="Footer Placeholder 5"/>
          <p:cNvSpPr>
            <a:spLocks noGrp="1"/>
          </p:cNvSpPr>
          <p:nvPr>
            <p:ph type="ftr" sz="quarter" idx="10"/>
          </p:nvPr>
        </p:nvSpPr>
        <p:spPr/>
        <p:txBody>
          <a:bodyPr/>
          <a:lstStyle/>
          <a:p>
            <a:r>
              <a:rPr lang="en-US"/>
              <a:t>Instructional Material Complementing FEMA 1051, Design Examples</a:t>
            </a:r>
            <a:endParaRPr lang="en-US" dirty="0"/>
          </a:p>
        </p:txBody>
      </p:sp>
      <p:sp>
        <p:nvSpPr>
          <p:cNvPr id="8"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156</a:t>
            </a:fld>
            <a:endParaRPr lang="en-US" dirty="0"/>
          </a:p>
        </p:txBody>
      </p:sp>
      <p:sp>
        <p:nvSpPr>
          <p:cNvPr id="22535" name="Text Box 6"/>
          <p:cNvSpPr txBox="1">
            <a:spLocks noChangeArrowheads="1"/>
          </p:cNvSpPr>
          <p:nvPr/>
        </p:nvSpPr>
        <p:spPr bwMode="auto">
          <a:xfrm>
            <a:off x="406400" y="4772025"/>
            <a:ext cx="8331200" cy="1296124"/>
          </a:xfrm>
          <a:prstGeom prst="rect">
            <a:avLst/>
          </a:prstGeom>
          <a:noFill/>
          <a:ln w="9525">
            <a:noFill/>
            <a:miter lim="800000"/>
            <a:headEnd/>
            <a:tailEnd/>
          </a:ln>
        </p:spPr>
        <p:txBody>
          <a:bodyPr anchor="b">
            <a:spAutoFit/>
          </a:bodyPr>
          <a:lstStyle/>
          <a:p>
            <a:pPr algn="ctr">
              <a:spcBef>
                <a:spcPct val="50000"/>
              </a:spcBef>
              <a:tabLst>
                <a:tab pos="5384867" algn="r"/>
              </a:tabLst>
            </a:pPr>
            <a:r>
              <a:rPr lang="en-US" dirty="0">
                <a:solidFill>
                  <a:srgbClr val="000000"/>
                </a:solidFill>
              </a:rPr>
              <a:t>The 3D analysis results, as shown in FEMA P-1051, indicate that none of the </a:t>
            </a:r>
            <a:r>
              <a:rPr lang="en-US" sz="2800" i="1" dirty="0">
                <a:solidFill>
                  <a:srgbClr val="000000"/>
                </a:solidFill>
                <a:sym typeface="Symbol" pitchFamily="18" charset="2"/>
              </a:rPr>
              <a:t></a:t>
            </a:r>
            <a:r>
              <a:rPr lang="en-US" i="1" baseline="-25000" dirty="0">
                <a:solidFill>
                  <a:srgbClr val="000000"/>
                </a:solidFill>
                <a:sym typeface="Symbol" pitchFamily="18" charset="2"/>
              </a:rPr>
              <a:t>max</a:t>
            </a:r>
            <a:r>
              <a:rPr lang="en-US" dirty="0">
                <a:solidFill>
                  <a:srgbClr val="000000"/>
                </a:solidFill>
                <a:sym typeface="Symbol" pitchFamily="18" charset="2"/>
              </a:rPr>
              <a:t> / </a:t>
            </a:r>
            <a:r>
              <a:rPr lang="en-US" sz="2800" i="1" dirty="0">
                <a:solidFill>
                  <a:srgbClr val="000000"/>
                </a:solidFill>
                <a:sym typeface="Symbol" pitchFamily="18" charset="2"/>
              </a:rPr>
              <a:t></a:t>
            </a:r>
            <a:r>
              <a:rPr lang="en-US" i="1" baseline="-25000" dirty="0" err="1">
                <a:solidFill>
                  <a:srgbClr val="000000"/>
                </a:solidFill>
                <a:sym typeface="Symbol" pitchFamily="18" charset="2"/>
              </a:rPr>
              <a:t>avg</a:t>
            </a:r>
            <a:r>
              <a:rPr lang="en-US" dirty="0">
                <a:solidFill>
                  <a:srgbClr val="000000"/>
                </a:solidFill>
                <a:sym typeface="Symbol" pitchFamily="18" charset="2"/>
              </a:rPr>
              <a:t> ratios exceed 1.2; therefore, torsional amplification is not required.</a:t>
            </a:r>
          </a:p>
        </p:txBody>
      </p:sp>
      <p:graphicFrame>
        <p:nvGraphicFramePr>
          <p:cNvPr id="22530" name="Object 4" descr="Equation for A sub x"/>
          <p:cNvGraphicFramePr>
            <a:graphicFrameLocks noGrp="1" noChangeAspect="1"/>
          </p:cNvGraphicFramePr>
          <p:nvPr>
            <p:ph idx="1"/>
            <p:extLst>
              <p:ext uri="{D42A27DB-BD31-4B8C-83A1-F6EECF244321}">
                <p14:modId xmlns:p14="http://schemas.microsoft.com/office/powerpoint/2010/main" val="3901030010"/>
              </p:ext>
            </p:extLst>
          </p:nvPr>
        </p:nvGraphicFramePr>
        <p:xfrm>
          <a:off x="3650985" y="3423860"/>
          <a:ext cx="1842029" cy="1034564"/>
        </p:xfrm>
        <a:graphic>
          <a:graphicData uri="http://schemas.openxmlformats.org/presentationml/2006/ole">
            <mc:AlternateContent xmlns:mc="http://schemas.openxmlformats.org/markup-compatibility/2006">
              <mc:Choice xmlns:v="urn:schemas-microsoft-com:vml" Requires="v">
                <p:oleObj spid="_x0000_s41057" name="Equation" r:id="rId4" imgW="927077" imgH="520861" progId="">
                  <p:embed/>
                </p:oleObj>
              </mc:Choice>
              <mc:Fallback>
                <p:oleObj name="Equation" r:id="rId4" imgW="927077" imgH="520861" progId="">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50985" y="3423860"/>
                        <a:ext cx="1842029" cy="103456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2534" name="Rectangle 3"/>
          <p:cNvSpPr>
            <a:spLocks noGrp="1" noChangeArrowheads="1"/>
          </p:cNvSpPr>
          <p:nvPr>
            <p:ph type="body" sz="half" idx="4294967295"/>
          </p:nvPr>
        </p:nvSpPr>
        <p:spPr>
          <a:xfrm>
            <a:off x="641350" y="1649837"/>
            <a:ext cx="7861300" cy="1693862"/>
          </a:xfrm>
        </p:spPr>
        <p:txBody>
          <a:bodyPr/>
          <a:lstStyle/>
          <a:p>
            <a:pPr marL="0" indent="0" algn="ctr">
              <a:buNone/>
            </a:pPr>
            <a:r>
              <a:rPr lang="en-US" sz="2400" dirty="0">
                <a:solidFill>
                  <a:schemeClr val="tx2"/>
                </a:solidFill>
              </a:rPr>
              <a:t>The torsional amplification factor is given below.  If </a:t>
            </a:r>
            <a:r>
              <a:rPr lang="en-US" sz="2400" i="1" dirty="0">
                <a:solidFill>
                  <a:schemeClr val="tx2"/>
                </a:solidFill>
              </a:rPr>
              <a:t>A</a:t>
            </a:r>
            <a:r>
              <a:rPr lang="en-US" sz="2400" i="1" baseline="-25000" dirty="0">
                <a:solidFill>
                  <a:schemeClr val="tx2"/>
                </a:solidFill>
              </a:rPr>
              <a:t>x</a:t>
            </a:r>
            <a:r>
              <a:rPr lang="en-US" sz="2400" dirty="0">
                <a:solidFill>
                  <a:schemeClr val="tx2"/>
                </a:solidFill>
              </a:rPr>
              <a:t> &lt; 1.0 then torsional amplification is not required. From the expression it is apparent that if </a:t>
            </a:r>
            <a:r>
              <a:rPr lang="en-US" sz="2400" i="1" dirty="0">
                <a:solidFill>
                  <a:schemeClr val="tx2"/>
                </a:solidFill>
                <a:sym typeface="Symbol" pitchFamily="18" charset="2"/>
              </a:rPr>
              <a:t></a:t>
            </a:r>
            <a:r>
              <a:rPr lang="en-US" sz="2400" i="1" baseline="-25000" dirty="0">
                <a:solidFill>
                  <a:schemeClr val="tx2"/>
                </a:solidFill>
                <a:sym typeface="Symbol" pitchFamily="18" charset="2"/>
              </a:rPr>
              <a:t>max</a:t>
            </a:r>
            <a:r>
              <a:rPr lang="en-US" sz="2400" dirty="0">
                <a:solidFill>
                  <a:schemeClr val="tx2"/>
                </a:solidFill>
                <a:sym typeface="Symbol" pitchFamily="18" charset="2"/>
              </a:rPr>
              <a:t> / </a:t>
            </a:r>
            <a:r>
              <a:rPr lang="en-US" sz="2400" i="1" dirty="0">
                <a:solidFill>
                  <a:schemeClr val="tx2"/>
                </a:solidFill>
                <a:sym typeface="Symbol" pitchFamily="18" charset="2"/>
              </a:rPr>
              <a:t></a:t>
            </a:r>
            <a:r>
              <a:rPr lang="en-US" sz="2400" i="1" baseline="-25000" dirty="0" err="1">
                <a:solidFill>
                  <a:schemeClr val="tx2"/>
                </a:solidFill>
                <a:sym typeface="Symbol" pitchFamily="18" charset="2"/>
              </a:rPr>
              <a:t>avg</a:t>
            </a:r>
            <a:r>
              <a:rPr lang="en-US" sz="2400" baseline="-25000" dirty="0">
                <a:solidFill>
                  <a:schemeClr val="tx2"/>
                </a:solidFill>
                <a:sym typeface="Symbol" pitchFamily="18" charset="2"/>
              </a:rPr>
              <a:t> </a:t>
            </a:r>
            <a:r>
              <a:rPr lang="en-US" sz="2400" dirty="0">
                <a:solidFill>
                  <a:schemeClr val="tx2"/>
                </a:solidFill>
                <a:sym typeface="Symbol" pitchFamily="18" charset="2"/>
              </a:rPr>
              <a:t>is less than 1.2, then torsional amplification will not be required</a:t>
            </a:r>
            <a:r>
              <a:rPr lang="en-US" sz="2400" dirty="0">
                <a:sym typeface="Symbol" pitchFamily="18" charset="2"/>
              </a:rPr>
              <a:t>.</a:t>
            </a:r>
          </a:p>
        </p:txBody>
      </p:sp>
      <p:sp>
        <p:nvSpPr>
          <p:cNvPr id="22533" name="Rectangle 2"/>
          <p:cNvSpPr>
            <a:spLocks noGrp="1" noChangeArrowheads="1"/>
          </p:cNvSpPr>
          <p:nvPr>
            <p:ph type="title"/>
          </p:nvPr>
        </p:nvSpPr>
        <p:spPr>
          <a:xfrm>
            <a:off x="0" y="269875"/>
            <a:ext cx="9144000" cy="1143000"/>
          </a:xfrm>
        </p:spPr>
        <p:txBody>
          <a:bodyPr/>
          <a:lstStyle/>
          <a:p>
            <a:r>
              <a:rPr lang="en-US" dirty="0"/>
              <a:t>SMF Example – Check Torsional Amplification</a:t>
            </a:r>
          </a:p>
        </p:txBody>
      </p:sp>
    </p:spTree>
    <p:extLst>
      <p:ext uri="{BB962C8B-B14F-4D97-AF65-F5344CB8AC3E}">
        <p14:creationId xmlns:p14="http://schemas.microsoft.com/office/powerpoint/2010/main" val="2994435624"/>
      </p:ext>
    </p:extLst>
  </p:cSld>
  <p:clrMapOvr>
    <a:masterClrMapping/>
  </p:clrMapOvr>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157</a:t>
            </a:fld>
            <a:endParaRPr lang="en-US" dirty="0"/>
          </a:p>
        </p:txBody>
      </p:sp>
      <p:sp>
        <p:nvSpPr>
          <p:cNvPr id="102403" name="Footer Placeholder 4"/>
          <p:cNvSpPr>
            <a:spLocks noGrp="1"/>
          </p:cNvSpPr>
          <p:nvPr>
            <p:ph type="ftr" sz="quarter" idx="10"/>
          </p:nvPr>
        </p:nvSpPr>
        <p:spPr/>
        <p:txBody>
          <a:bodyPr/>
          <a:lstStyle/>
          <a:p>
            <a:r>
              <a:rPr lang="en-US"/>
              <a:t>Instructional Material Complementing FEMA 1051, Design Examples</a:t>
            </a:r>
          </a:p>
        </p:txBody>
      </p:sp>
      <p:sp>
        <p:nvSpPr>
          <p:cNvPr id="102405" name="Rectangle 3"/>
          <p:cNvSpPr>
            <a:spLocks noGrp="1" noChangeArrowheads="1"/>
          </p:cNvSpPr>
          <p:nvPr>
            <p:ph idx="1"/>
          </p:nvPr>
        </p:nvSpPr>
        <p:spPr>
          <a:xfrm>
            <a:off x="661988" y="1604963"/>
            <a:ext cx="8177212" cy="4297362"/>
          </a:xfrm>
        </p:spPr>
        <p:txBody>
          <a:bodyPr/>
          <a:lstStyle/>
          <a:p>
            <a:r>
              <a:rPr lang="en-US" dirty="0"/>
              <a:t>Column Design Considerations -  Columns must be adequate for:</a:t>
            </a:r>
          </a:p>
          <a:p>
            <a:pPr lvl="1"/>
            <a:r>
              <a:rPr lang="en-US" dirty="0"/>
              <a:t>Combined bending and axial under basic load combinations</a:t>
            </a:r>
          </a:p>
          <a:p>
            <a:pPr lvl="1"/>
            <a:r>
              <a:rPr lang="en-US" dirty="0"/>
              <a:t>Axial only under overstrength load combinations</a:t>
            </a:r>
          </a:p>
          <a:p>
            <a:r>
              <a:rPr lang="en-US" dirty="0"/>
              <a:t>The frame in this example is controlled by drift.  So, with both strength and drift requirements satisfied, we will check the column-beam moment ratio and the panel zone shear.</a:t>
            </a:r>
          </a:p>
          <a:p>
            <a:endParaRPr lang="en-US" dirty="0"/>
          </a:p>
        </p:txBody>
      </p:sp>
      <p:sp>
        <p:nvSpPr>
          <p:cNvPr id="102404" name="Rectangle 2"/>
          <p:cNvSpPr>
            <a:spLocks noGrp="1" noChangeArrowheads="1"/>
          </p:cNvSpPr>
          <p:nvPr>
            <p:ph type="title"/>
          </p:nvPr>
        </p:nvSpPr>
        <p:spPr/>
        <p:txBody>
          <a:bodyPr/>
          <a:lstStyle/>
          <a:p>
            <a:r>
              <a:rPr lang="en-US"/>
              <a:t>SMF Example – Member Design NEHRP Guide </a:t>
            </a:r>
            <a:endParaRPr lang="en-US" dirty="0"/>
          </a:p>
        </p:txBody>
      </p:sp>
    </p:spTree>
    <p:extLst>
      <p:ext uri="{BB962C8B-B14F-4D97-AF65-F5344CB8AC3E}">
        <p14:creationId xmlns:p14="http://schemas.microsoft.com/office/powerpoint/2010/main" val="1895346005"/>
      </p:ext>
    </p:extLst>
  </p:cSld>
  <p:clrMapOvr>
    <a:masterClrMapping/>
  </p:clrMapOvr>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6" name="Footer Placeholder 5"/>
          <p:cNvSpPr>
            <a:spLocks noGrp="1"/>
          </p:cNvSpPr>
          <p:nvPr>
            <p:ph type="ftr" sz="quarter" idx="10"/>
          </p:nvPr>
        </p:nvSpPr>
        <p:spPr/>
        <p:txBody>
          <a:bodyPr/>
          <a:lstStyle/>
          <a:p>
            <a:r>
              <a:rPr lang="en-US"/>
              <a:t>Instructional Material Complementing FEMA 1051, Design Examples</a:t>
            </a:r>
          </a:p>
        </p:txBody>
      </p:sp>
      <p:sp>
        <p:nvSpPr>
          <p:cNvPr id="8"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158</a:t>
            </a:fld>
            <a:endParaRPr lang="en-US" dirty="0"/>
          </a:p>
        </p:txBody>
      </p:sp>
      <p:graphicFrame>
        <p:nvGraphicFramePr>
          <p:cNvPr id="23554" name="Object 4" descr="ΣM*pc over ΣM*pb is greater than 1.0"/>
          <p:cNvGraphicFramePr>
            <a:graphicFrameLocks noGrp="1" noChangeAspect="1"/>
          </p:cNvGraphicFramePr>
          <p:nvPr>
            <p:ph idx="1"/>
            <p:extLst>
              <p:ext uri="{D42A27DB-BD31-4B8C-83A1-F6EECF244321}">
                <p14:modId xmlns:p14="http://schemas.microsoft.com/office/powerpoint/2010/main" val="2775717711"/>
              </p:ext>
            </p:extLst>
          </p:nvPr>
        </p:nvGraphicFramePr>
        <p:xfrm>
          <a:off x="3689350" y="3991843"/>
          <a:ext cx="1765300" cy="1144176"/>
        </p:xfrm>
        <a:graphic>
          <a:graphicData uri="http://schemas.openxmlformats.org/presentationml/2006/ole">
            <mc:AlternateContent xmlns:mc="http://schemas.openxmlformats.org/markup-compatibility/2006">
              <mc:Choice xmlns:v="urn:schemas-microsoft-com:vml" Requires="v">
                <p:oleObj spid="_x0000_s42081" name="Equation" r:id="rId4" imgW="685662" imgH="444247" progId="Equation.3">
                  <p:embed/>
                </p:oleObj>
              </mc:Choice>
              <mc:Fallback>
                <p:oleObj name="Equation" r:id="rId4" imgW="685662" imgH="444247" progId="Equation.3">
                  <p:embed/>
                  <p:pic>
                    <p:nvPicPr>
                      <p:cNvPr id="0" name=""/>
                      <p:cNvPicPr>
                        <a:picLocks noGrp="1"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689350" y="3991843"/>
                        <a:ext cx="1765300" cy="1144176"/>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3559" name="Text Box 6"/>
          <p:cNvSpPr txBox="1">
            <a:spLocks noChangeArrowheads="1"/>
          </p:cNvSpPr>
          <p:nvPr/>
        </p:nvSpPr>
        <p:spPr bwMode="auto">
          <a:xfrm>
            <a:off x="354012" y="2176333"/>
            <a:ext cx="8263467" cy="3702873"/>
          </a:xfrm>
          <a:prstGeom prst="rect">
            <a:avLst/>
          </a:prstGeom>
          <a:noFill/>
          <a:ln w="9525">
            <a:noFill/>
            <a:miter lim="800000"/>
            <a:headEnd/>
            <a:tailEnd/>
          </a:ln>
        </p:spPr>
        <p:txBody>
          <a:bodyPr anchor="b">
            <a:spAutoFit/>
          </a:bodyPr>
          <a:lstStyle/>
          <a:p>
            <a:pPr>
              <a:tabLst>
                <a:tab pos="5384867" algn="r"/>
              </a:tabLst>
            </a:pPr>
            <a:r>
              <a:rPr lang="en-US" sz="2133" dirty="0">
                <a:solidFill>
                  <a:srgbClr val="000000"/>
                </a:solidFill>
              </a:rPr>
              <a:t>where </a:t>
            </a:r>
            <a:r>
              <a:rPr lang="en-US" sz="2133" dirty="0">
                <a:solidFill>
                  <a:srgbClr val="000000"/>
                </a:solidFill>
                <a:sym typeface="Symbol" pitchFamily="18" charset="2"/>
              </a:rPr>
              <a:t></a:t>
            </a:r>
            <a:r>
              <a:rPr lang="en-US" sz="2133" i="1" dirty="0">
                <a:solidFill>
                  <a:srgbClr val="000000"/>
                </a:solidFill>
                <a:sym typeface="Symbol" pitchFamily="18" charset="2"/>
              </a:rPr>
              <a:t>M</a:t>
            </a:r>
            <a:r>
              <a:rPr lang="en-US" sz="2133" i="1" baseline="30000" dirty="0">
                <a:solidFill>
                  <a:srgbClr val="000000"/>
                </a:solidFill>
                <a:sym typeface="Symbol" pitchFamily="18" charset="2"/>
              </a:rPr>
              <a:t>*</a:t>
            </a:r>
            <a:r>
              <a:rPr lang="en-US" sz="2133" i="1" baseline="-25000" dirty="0">
                <a:solidFill>
                  <a:srgbClr val="000000"/>
                </a:solidFill>
                <a:sym typeface="Symbol" pitchFamily="18" charset="2"/>
              </a:rPr>
              <a:t>pc </a:t>
            </a:r>
            <a:r>
              <a:rPr lang="en-US" sz="2133" i="1" dirty="0">
                <a:solidFill>
                  <a:srgbClr val="000000"/>
                </a:solidFill>
                <a:sym typeface="Symbol" pitchFamily="18" charset="2"/>
              </a:rPr>
              <a:t>= </a:t>
            </a:r>
            <a:r>
              <a:rPr lang="en-US" sz="2133" dirty="0">
                <a:solidFill>
                  <a:srgbClr val="000000"/>
                </a:solidFill>
                <a:sym typeface="Symbol" pitchFamily="18" charset="2"/>
              </a:rPr>
              <a:t>the sum of the moments in the column above and below the joint at the intersection of the beam and column centerlines. Σ</a:t>
            </a:r>
            <a:r>
              <a:rPr lang="en-US" sz="2133" i="1" dirty="0">
                <a:solidFill>
                  <a:srgbClr val="000000"/>
                </a:solidFill>
                <a:sym typeface="Symbol" pitchFamily="18" charset="2"/>
              </a:rPr>
              <a:t>M</a:t>
            </a:r>
            <a:r>
              <a:rPr lang="en-US" sz="2133" dirty="0">
                <a:solidFill>
                  <a:srgbClr val="000000"/>
                </a:solidFill>
                <a:sym typeface="Symbol" pitchFamily="18" charset="2"/>
              </a:rPr>
              <a:t>*</a:t>
            </a:r>
            <a:r>
              <a:rPr lang="en-US" sz="2133" i="1" baseline="-25000" dirty="0">
                <a:solidFill>
                  <a:srgbClr val="000000"/>
                </a:solidFill>
                <a:sym typeface="Symbol" pitchFamily="18" charset="2"/>
              </a:rPr>
              <a:t>pc</a:t>
            </a:r>
            <a:r>
              <a:rPr lang="en-US" sz="2133" i="1" dirty="0">
                <a:solidFill>
                  <a:srgbClr val="000000"/>
                </a:solidFill>
                <a:sym typeface="Symbol" pitchFamily="18" charset="2"/>
              </a:rPr>
              <a:t> </a:t>
            </a:r>
            <a:r>
              <a:rPr lang="en-US" sz="2133" dirty="0">
                <a:solidFill>
                  <a:srgbClr val="000000"/>
                </a:solidFill>
                <a:sym typeface="Symbol" pitchFamily="18" charset="2"/>
              </a:rPr>
              <a:t>is determined by summing the projections of the nominal flexural strengths of the columns above and below the</a:t>
            </a:r>
          </a:p>
          <a:p>
            <a:pPr>
              <a:tabLst>
                <a:tab pos="5384867" algn="r"/>
              </a:tabLst>
            </a:pPr>
            <a:r>
              <a:rPr lang="en-US" sz="2133" dirty="0">
                <a:solidFill>
                  <a:srgbClr val="000000"/>
                </a:solidFill>
                <a:sym typeface="Symbol" pitchFamily="18" charset="2"/>
              </a:rPr>
              <a:t>joint to the beam centerline with a reduction for the axial force in the column.</a:t>
            </a:r>
          </a:p>
          <a:p>
            <a:pPr>
              <a:tabLst>
                <a:tab pos="5384867" algn="r"/>
              </a:tabLst>
            </a:pPr>
            <a:endParaRPr lang="en-US" sz="2133" dirty="0">
              <a:solidFill>
                <a:srgbClr val="000000"/>
              </a:solidFill>
              <a:sym typeface="Symbol" pitchFamily="18" charset="2"/>
            </a:endParaRPr>
          </a:p>
          <a:p>
            <a:pPr>
              <a:tabLst>
                <a:tab pos="5384867" algn="r"/>
              </a:tabLst>
            </a:pPr>
            <a:endParaRPr lang="en-US" sz="2133" dirty="0">
              <a:solidFill>
                <a:srgbClr val="000000"/>
              </a:solidFill>
              <a:sym typeface="Symbol" pitchFamily="18" charset="2"/>
            </a:endParaRPr>
          </a:p>
          <a:p>
            <a:pPr>
              <a:tabLst>
                <a:tab pos="5384867" algn="r"/>
              </a:tabLst>
            </a:pPr>
            <a:endParaRPr lang="en-US" sz="2133" dirty="0">
              <a:solidFill>
                <a:srgbClr val="000000"/>
              </a:solidFill>
              <a:sym typeface="Symbol" pitchFamily="18" charset="2"/>
            </a:endParaRPr>
          </a:p>
          <a:p>
            <a:pPr>
              <a:tabLst>
                <a:tab pos="5384867" algn="r"/>
              </a:tabLst>
            </a:pPr>
            <a:r>
              <a:rPr lang="en-US" sz="2133" dirty="0">
                <a:solidFill>
                  <a:srgbClr val="000000"/>
                </a:solidFill>
                <a:sym typeface="Symbol" pitchFamily="18" charset="2"/>
              </a:rPr>
              <a:t></a:t>
            </a:r>
            <a:r>
              <a:rPr lang="en-US" sz="2133" i="1" dirty="0">
                <a:solidFill>
                  <a:srgbClr val="000000"/>
                </a:solidFill>
                <a:sym typeface="Symbol" pitchFamily="18" charset="2"/>
              </a:rPr>
              <a:t>M</a:t>
            </a:r>
            <a:r>
              <a:rPr lang="en-US" sz="2133" i="1" baseline="30000" dirty="0">
                <a:solidFill>
                  <a:srgbClr val="000000"/>
                </a:solidFill>
                <a:sym typeface="Symbol" pitchFamily="18" charset="2"/>
              </a:rPr>
              <a:t>*</a:t>
            </a:r>
            <a:r>
              <a:rPr lang="en-US" sz="2133" i="1" baseline="-25000" dirty="0" err="1">
                <a:solidFill>
                  <a:srgbClr val="000000"/>
                </a:solidFill>
                <a:sym typeface="Symbol" pitchFamily="18" charset="2"/>
              </a:rPr>
              <a:t>pb</a:t>
            </a:r>
            <a:r>
              <a:rPr lang="en-US" sz="2133" i="1" dirty="0">
                <a:solidFill>
                  <a:srgbClr val="000000"/>
                </a:solidFill>
                <a:sym typeface="Symbol" pitchFamily="18" charset="2"/>
              </a:rPr>
              <a:t> = </a:t>
            </a:r>
            <a:r>
              <a:rPr lang="en-US" sz="2133" dirty="0">
                <a:solidFill>
                  <a:srgbClr val="000000"/>
                </a:solidFill>
                <a:sym typeface="Symbol" pitchFamily="18" charset="2"/>
              </a:rPr>
              <a:t>the sum of the moments in the beams at the intersection of the beam and column centerlines.</a:t>
            </a:r>
          </a:p>
        </p:txBody>
      </p:sp>
      <p:sp>
        <p:nvSpPr>
          <p:cNvPr id="23558" name="Rectangle 3"/>
          <p:cNvSpPr>
            <a:spLocks noGrp="1" noChangeArrowheads="1"/>
          </p:cNvSpPr>
          <p:nvPr>
            <p:ph type="body" sz="half" idx="4294967295"/>
          </p:nvPr>
        </p:nvSpPr>
        <p:spPr>
          <a:xfrm>
            <a:off x="354012" y="1498471"/>
            <a:ext cx="5970588" cy="677862"/>
          </a:xfrm>
        </p:spPr>
        <p:txBody>
          <a:bodyPr/>
          <a:lstStyle/>
          <a:p>
            <a:pPr marL="0" indent="0">
              <a:buNone/>
            </a:pPr>
            <a:r>
              <a:rPr lang="en-US" dirty="0">
                <a:solidFill>
                  <a:schemeClr val="tx2"/>
                </a:solidFill>
              </a:rPr>
              <a:t>Per AISC Seismic Sec. E3.4a</a:t>
            </a:r>
          </a:p>
        </p:txBody>
      </p:sp>
      <p:sp>
        <p:nvSpPr>
          <p:cNvPr id="23557" name="Rectangle 2"/>
          <p:cNvSpPr>
            <a:spLocks noGrp="1" noChangeArrowheads="1"/>
          </p:cNvSpPr>
          <p:nvPr>
            <p:ph type="title"/>
          </p:nvPr>
        </p:nvSpPr>
        <p:spPr/>
        <p:txBody>
          <a:bodyPr/>
          <a:lstStyle/>
          <a:p>
            <a:r>
              <a:rPr lang="en-US"/>
              <a:t>SMF Example – Column-Beam Moment Ratio</a:t>
            </a:r>
            <a:endParaRPr lang="en-US" dirty="0"/>
          </a:p>
        </p:txBody>
      </p:sp>
    </p:spTree>
    <p:extLst>
      <p:ext uri="{BB962C8B-B14F-4D97-AF65-F5344CB8AC3E}">
        <p14:creationId xmlns:p14="http://schemas.microsoft.com/office/powerpoint/2010/main" val="203451033"/>
      </p:ext>
    </p:extLst>
  </p:cSld>
  <p:clrMapOvr>
    <a:masterClrMapping/>
  </p:clrMapOvr>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4580" name="Footer Placeholder 6"/>
          <p:cNvSpPr>
            <a:spLocks noGrp="1"/>
          </p:cNvSpPr>
          <p:nvPr>
            <p:ph type="ftr" sz="quarter" idx="10"/>
          </p:nvPr>
        </p:nvSpPr>
        <p:spPr/>
        <p:txBody>
          <a:bodyPr/>
          <a:lstStyle/>
          <a:p>
            <a:r>
              <a:rPr lang="en-US"/>
              <a:t>Instructional Material Complementing FEMA 1051, Design Examples</a:t>
            </a:r>
          </a:p>
        </p:txBody>
      </p:sp>
      <p:sp>
        <p:nvSpPr>
          <p:cNvPr id="9"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159</a:t>
            </a:fld>
            <a:endParaRPr lang="en-US" dirty="0"/>
          </a:p>
        </p:txBody>
      </p:sp>
      <p:graphicFrame>
        <p:nvGraphicFramePr>
          <p:cNvPr id="24578" name="Object 12" descr="The story height for the first story is 268 in. (top of concrete to mid-depth of first floor beam and the clear height is 251.35 in.  The values for the second story are 160 in. and 128.44 in. &#10;&#10;ΣM*pc= 39400 in - kips"/>
          <p:cNvGraphicFramePr>
            <a:graphicFrameLocks noChangeAspect="1"/>
          </p:cNvGraphicFramePr>
          <p:nvPr>
            <p:extLst>
              <p:ext uri="{D42A27DB-BD31-4B8C-83A1-F6EECF244321}">
                <p14:modId xmlns:p14="http://schemas.microsoft.com/office/powerpoint/2010/main" val="611509784"/>
              </p:ext>
            </p:extLst>
          </p:nvPr>
        </p:nvGraphicFramePr>
        <p:xfrm>
          <a:off x="1126773" y="2350911"/>
          <a:ext cx="6890455" cy="1841500"/>
        </p:xfrm>
        <a:graphic>
          <a:graphicData uri="http://schemas.openxmlformats.org/presentationml/2006/ole">
            <mc:AlternateContent xmlns:mc="http://schemas.openxmlformats.org/markup-compatibility/2006">
              <mc:Choice xmlns:v="urn:schemas-microsoft-com:vml" Requires="v">
                <p:oleObj spid="_x0000_s43104" name="Equation" r:id="rId4" imgW="2755326" imgH="736370" progId="Equation.3">
                  <p:embed/>
                </p:oleObj>
              </mc:Choice>
              <mc:Fallback>
                <p:oleObj name="Equation" r:id="rId4" imgW="2755326" imgH="73637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126773" y="2350911"/>
                        <a:ext cx="6890455" cy="18415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4582" name="Rectangle 3"/>
          <p:cNvSpPr>
            <a:spLocks noGrp="1" noChangeArrowheads="1"/>
          </p:cNvSpPr>
          <p:nvPr>
            <p:ph idx="1"/>
          </p:nvPr>
        </p:nvSpPr>
        <p:spPr/>
        <p:txBody>
          <a:bodyPr/>
          <a:lstStyle/>
          <a:p>
            <a:r>
              <a:rPr lang="en-US" dirty="0"/>
              <a:t>Column – W24x146; beam – W21x73</a:t>
            </a:r>
          </a:p>
        </p:txBody>
      </p:sp>
      <p:sp>
        <p:nvSpPr>
          <p:cNvPr id="24581" name="Rectangle 2"/>
          <p:cNvSpPr>
            <a:spLocks noGrp="1" noChangeArrowheads="1"/>
          </p:cNvSpPr>
          <p:nvPr>
            <p:ph type="title"/>
          </p:nvPr>
        </p:nvSpPr>
        <p:spPr/>
        <p:txBody>
          <a:bodyPr/>
          <a:lstStyle/>
          <a:p>
            <a:r>
              <a:rPr lang="en-US" dirty="0"/>
              <a:t>SMF Example – Column-Beam Moment Ratio</a:t>
            </a:r>
          </a:p>
        </p:txBody>
      </p:sp>
    </p:spTree>
    <p:extLst>
      <p:ext uri="{BB962C8B-B14F-4D97-AF65-F5344CB8AC3E}">
        <p14:creationId xmlns:p14="http://schemas.microsoft.com/office/powerpoint/2010/main" val="405596475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 name="Footer Placeholder 5"/>
          <p:cNvSpPr>
            <a:spLocks noGrp="1"/>
          </p:cNvSpPr>
          <p:nvPr>
            <p:ph type="ftr" sz="quarter" idx="10"/>
          </p:nvPr>
        </p:nvSpPr>
        <p:spPr/>
        <p:txBody>
          <a:bodyPr/>
          <a:lstStyle/>
          <a:p>
            <a:r>
              <a:rPr lang="en-US"/>
              <a:t>Instructional Material Complementing FEMA 1051, Design Examples</a:t>
            </a:r>
          </a:p>
        </p:txBody>
      </p:sp>
      <p:sp>
        <p:nvSpPr>
          <p:cNvPr id="42" name="Slide Number Placeholder 3"/>
          <p:cNvSpPr>
            <a:spLocks noGrp="1"/>
          </p:cNvSpPr>
          <p:nvPr>
            <p:ph type="sldNum" sz="quarter" idx="11"/>
          </p:nvPr>
        </p:nvSpPr>
        <p:spPr/>
        <p:txBody>
          <a:bodyPr/>
          <a:lstStyle/>
          <a:p>
            <a:r>
              <a:rPr lang="en-US"/>
              <a:t>Steel Structures - </a:t>
            </a:r>
            <a:fld id="{1E859C6A-166B-4CD7-AA28-963CDAFE0F46}" type="slidenum">
              <a:rPr lang="en-US" smtClean="0"/>
              <a:pPr/>
              <a:t>16</a:t>
            </a:fld>
            <a:endParaRPr lang="en-US" dirty="0"/>
          </a:p>
        </p:txBody>
      </p:sp>
      <p:grpSp>
        <p:nvGrpSpPr>
          <p:cNvPr id="2" name="Group 1" descr="Moment-rotation relationships for cross sections of different compactness. Slender elements achieve low rotation before losing strength. Flexural strength and rotation capacity increase with compactness. Both compact and highly compact sections achieve the full flexural strength, but the more compact shapes undergo greater rotation before losing strength."/>
          <p:cNvGrpSpPr/>
          <p:nvPr/>
        </p:nvGrpSpPr>
        <p:grpSpPr>
          <a:xfrm>
            <a:off x="673100" y="1564105"/>
            <a:ext cx="7700212" cy="4006516"/>
            <a:chOff x="1271589" y="2250282"/>
            <a:chExt cx="6729411" cy="3050351"/>
          </a:xfrm>
        </p:grpSpPr>
        <p:grpSp>
          <p:nvGrpSpPr>
            <p:cNvPr id="50180" name="Group 3"/>
            <p:cNvGrpSpPr>
              <a:grpSpLocks/>
            </p:cNvGrpSpPr>
            <p:nvPr/>
          </p:nvGrpSpPr>
          <p:grpSpPr bwMode="auto">
            <a:xfrm>
              <a:off x="2182417" y="2314575"/>
              <a:ext cx="4779169" cy="2786063"/>
              <a:chOff x="612" y="1476"/>
              <a:chExt cx="4014" cy="2340"/>
            </a:xfrm>
          </p:grpSpPr>
          <p:sp>
            <p:nvSpPr>
              <p:cNvPr id="50214" name="Line 4"/>
              <p:cNvSpPr>
                <a:spLocks noChangeShapeType="1"/>
              </p:cNvSpPr>
              <p:nvPr/>
            </p:nvSpPr>
            <p:spPr bwMode="auto">
              <a:xfrm flipV="1">
                <a:off x="612" y="1476"/>
                <a:ext cx="0" cy="2340"/>
              </a:xfrm>
              <a:prstGeom prst="line">
                <a:avLst/>
              </a:prstGeom>
              <a:noFill/>
              <a:ln w="38100">
                <a:solidFill>
                  <a:schemeClr val="tx1"/>
                </a:solidFill>
                <a:round/>
                <a:headEnd type="none" w="sm" len="med"/>
                <a:tailEnd type="triangle" w="lg" len="lg"/>
              </a:ln>
              <a:extLst>
                <a:ext uri="{909E8E84-426E-40DD-AFC4-6F175D3DCCD1}">
                  <a14:hiddenFill xmlns:a14="http://schemas.microsoft.com/office/drawing/2010/main">
                    <a:noFill/>
                  </a14:hiddenFill>
                </a:ext>
              </a:extLst>
            </p:spPr>
            <p:txBody>
              <a:bodyPr/>
              <a:lstStyle/>
              <a:p>
                <a:endParaRPr lang="en-US" sz="1800"/>
              </a:p>
            </p:txBody>
          </p:sp>
          <p:sp>
            <p:nvSpPr>
              <p:cNvPr id="50215" name="Line 5"/>
              <p:cNvSpPr>
                <a:spLocks noChangeShapeType="1"/>
              </p:cNvSpPr>
              <p:nvPr/>
            </p:nvSpPr>
            <p:spPr bwMode="auto">
              <a:xfrm>
                <a:off x="612" y="3807"/>
                <a:ext cx="4014" cy="0"/>
              </a:xfrm>
              <a:prstGeom prst="line">
                <a:avLst/>
              </a:prstGeom>
              <a:noFill/>
              <a:ln w="38100">
                <a:solidFill>
                  <a:schemeClr val="tx1"/>
                </a:solidFill>
                <a:round/>
                <a:headEnd type="none" w="sm" len="med"/>
                <a:tailEnd type="triangle" w="lg" len="lg"/>
              </a:ln>
              <a:extLst>
                <a:ext uri="{909E8E84-426E-40DD-AFC4-6F175D3DCCD1}">
                  <a14:hiddenFill xmlns:a14="http://schemas.microsoft.com/office/drawing/2010/main">
                    <a:noFill/>
                  </a14:hiddenFill>
                </a:ext>
              </a:extLst>
            </p:spPr>
            <p:txBody>
              <a:bodyPr/>
              <a:lstStyle/>
              <a:p>
                <a:endParaRPr lang="en-US" sz="1800"/>
              </a:p>
            </p:txBody>
          </p:sp>
        </p:grpSp>
        <p:sp>
          <p:nvSpPr>
            <p:cNvPr id="50181" name="Text Box 6"/>
            <p:cNvSpPr txBox="1">
              <a:spLocks noChangeArrowheads="1"/>
            </p:cNvSpPr>
            <p:nvPr/>
          </p:nvSpPr>
          <p:spPr bwMode="auto">
            <a:xfrm>
              <a:off x="1357314" y="2250282"/>
              <a:ext cx="1007269"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type="none" w="sm" len="med"/>
                  <a:tailEnd type="none" w="sm" len="me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100" b="1"/>
                <a:t>M</a:t>
              </a:r>
            </a:p>
          </p:txBody>
        </p:sp>
        <p:sp>
          <p:nvSpPr>
            <p:cNvPr id="50182" name="Text Box 7"/>
            <p:cNvSpPr txBox="1">
              <a:spLocks noChangeArrowheads="1"/>
            </p:cNvSpPr>
            <p:nvPr/>
          </p:nvSpPr>
          <p:spPr bwMode="auto">
            <a:xfrm>
              <a:off x="6972300" y="4885135"/>
              <a:ext cx="685800"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type="none" w="sm" len="med"/>
                  <a:tailEnd type="none" w="sm" len="me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100" b="1">
                  <a:latin typeface="Symbol" panose="05050102010706020507" pitchFamily="18" charset="2"/>
                </a:rPr>
                <a:t>q</a:t>
              </a:r>
            </a:p>
          </p:txBody>
        </p:sp>
        <p:sp>
          <p:nvSpPr>
            <p:cNvPr id="50183" name="Line 8"/>
            <p:cNvSpPr>
              <a:spLocks noChangeShapeType="1"/>
            </p:cNvSpPr>
            <p:nvPr/>
          </p:nvSpPr>
          <p:spPr bwMode="auto">
            <a:xfrm>
              <a:off x="2053830" y="3214688"/>
              <a:ext cx="267890" cy="0"/>
            </a:xfrm>
            <a:prstGeom prst="line">
              <a:avLst/>
            </a:prstGeom>
            <a:noFill/>
            <a:ln w="28575">
              <a:solidFill>
                <a:schemeClr val="tx1"/>
              </a:solidFill>
              <a:round/>
              <a:headEnd type="none" w="sm" len="med"/>
              <a:tailEnd type="none" w="sm" len="med"/>
            </a:ln>
            <a:extLst>
              <a:ext uri="{909E8E84-426E-40DD-AFC4-6F175D3DCCD1}">
                <a14:hiddenFill xmlns:a14="http://schemas.microsoft.com/office/drawing/2010/main">
                  <a:noFill/>
                </a14:hiddenFill>
              </a:ext>
            </a:extLst>
          </p:spPr>
          <p:txBody>
            <a:bodyPr/>
            <a:lstStyle/>
            <a:p>
              <a:endParaRPr lang="en-US" sz="1800"/>
            </a:p>
          </p:txBody>
        </p:sp>
        <p:sp>
          <p:nvSpPr>
            <p:cNvPr id="50184" name="Text Box 9"/>
            <p:cNvSpPr txBox="1">
              <a:spLocks noChangeArrowheads="1"/>
            </p:cNvSpPr>
            <p:nvPr/>
          </p:nvSpPr>
          <p:spPr bwMode="auto">
            <a:xfrm>
              <a:off x="1271589" y="3032522"/>
              <a:ext cx="118943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type="none" w="sm" len="med"/>
                  <a:tailEnd type="none" w="sm" len="me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350" b="1" i="1"/>
                <a:t>M</a:t>
              </a:r>
              <a:r>
                <a:rPr lang="en-US" altLang="en-US" sz="1350" b="1" i="1" baseline="-25000"/>
                <a:t>p</a:t>
              </a:r>
              <a:endParaRPr lang="en-US" altLang="en-US" sz="1350" b="1" i="1"/>
            </a:p>
          </p:txBody>
        </p:sp>
        <p:sp>
          <p:nvSpPr>
            <p:cNvPr id="50185" name="Line 10"/>
            <p:cNvSpPr>
              <a:spLocks noChangeShapeType="1"/>
            </p:cNvSpPr>
            <p:nvPr/>
          </p:nvSpPr>
          <p:spPr bwMode="auto">
            <a:xfrm>
              <a:off x="2386014" y="3203972"/>
              <a:ext cx="4146947" cy="0"/>
            </a:xfrm>
            <a:prstGeom prst="line">
              <a:avLst/>
            </a:prstGeom>
            <a:noFill/>
            <a:ln w="12700">
              <a:solidFill>
                <a:schemeClr val="tx1"/>
              </a:solidFill>
              <a:prstDash val="dash"/>
              <a:round/>
              <a:headEnd type="none" w="sm" len="med"/>
              <a:tailEnd type="none" w="sm" len="med"/>
            </a:ln>
            <a:extLst>
              <a:ext uri="{909E8E84-426E-40DD-AFC4-6F175D3DCCD1}">
                <a14:hiddenFill xmlns:a14="http://schemas.microsoft.com/office/drawing/2010/main">
                  <a:noFill/>
                </a14:hiddenFill>
              </a:ext>
            </a:extLst>
          </p:spPr>
          <p:txBody>
            <a:bodyPr/>
            <a:lstStyle/>
            <a:p>
              <a:endParaRPr lang="en-US" sz="1800"/>
            </a:p>
          </p:txBody>
        </p:sp>
        <p:grpSp>
          <p:nvGrpSpPr>
            <p:cNvPr id="3" name="Group 11"/>
            <p:cNvGrpSpPr>
              <a:grpSpLocks/>
            </p:cNvGrpSpPr>
            <p:nvPr/>
          </p:nvGrpSpPr>
          <p:grpSpPr bwMode="auto">
            <a:xfrm>
              <a:off x="2193132" y="3073005"/>
              <a:ext cx="4360069" cy="2006203"/>
              <a:chOff x="882" y="1861"/>
              <a:chExt cx="3662" cy="1685"/>
            </a:xfrm>
          </p:grpSpPr>
          <p:sp>
            <p:nvSpPr>
              <p:cNvPr id="50212" name="Line 12"/>
              <p:cNvSpPr>
                <a:spLocks noChangeShapeType="1"/>
              </p:cNvSpPr>
              <p:nvPr/>
            </p:nvSpPr>
            <p:spPr bwMode="auto">
              <a:xfrm flipV="1">
                <a:off x="882" y="2160"/>
                <a:ext cx="315" cy="1386"/>
              </a:xfrm>
              <a:prstGeom prst="line">
                <a:avLst/>
              </a:prstGeom>
              <a:noFill/>
              <a:ln w="47625">
                <a:solidFill>
                  <a:srgbClr val="FF0000"/>
                </a:solidFill>
                <a:round/>
                <a:headEnd type="none" w="sm" len="med"/>
                <a:tailEnd type="none" w="sm" len="med"/>
              </a:ln>
              <a:extLst>
                <a:ext uri="{909E8E84-426E-40DD-AFC4-6F175D3DCCD1}">
                  <a14:hiddenFill xmlns:a14="http://schemas.microsoft.com/office/drawing/2010/main">
                    <a:noFill/>
                  </a14:hiddenFill>
                </a:ext>
              </a:extLst>
            </p:spPr>
            <p:txBody>
              <a:bodyPr/>
              <a:lstStyle/>
              <a:p>
                <a:endParaRPr lang="en-US" sz="1800"/>
              </a:p>
            </p:txBody>
          </p:sp>
          <p:sp>
            <p:nvSpPr>
              <p:cNvPr id="50213" name="Freeform 13"/>
              <p:cNvSpPr>
                <a:spLocks/>
              </p:cNvSpPr>
              <p:nvPr/>
            </p:nvSpPr>
            <p:spPr bwMode="auto">
              <a:xfrm>
                <a:off x="1196" y="1861"/>
                <a:ext cx="3348" cy="331"/>
              </a:xfrm>
              <a:custGeom>
                <a:avLst/>
                <a:gdLst>
                  <a:gd name="T0" fmla="*/ 0 w 3348"/>
                  <a:gd name="T1" fmla="*/ 299 h 331"/>
                  <a:gd name="T2" fmla="*/ 84 w 3348"/>
                  <a:gd name="T3" fmla="*/ 207 h 331"/>
                  <a:gd name="T4" fmla="*/ 232 w 3348"/>
                  <a:gd name="T5" fmla="*/ 147 h 331"/>
                  <a:gd name="T6" fmla="*/ 712 w 3348"/>
                  <a:gd name="T7" fmla="*/ 79 h 331"/>
                  <a:gd name="T8" fmla="*/ 1568 w 3348"/>
                  <a:gd name="T9" fmla="*/ 11 h 331"/>
                  <a:gd name="T10" fmla="*/ 2148 w 3348"/>
                  <a:gd name="T11" fmla="*/ 11 h 331"/>
                  <a:gd name="T12" fmla="*/ 2656 w 3348"/>
                  <a:gd name="T13" fmla="*/ 63 h 331"/>
                  <a:gd name="T14" fmla="*/ 3096 w 3348"/>
                  <a:gd name="T15" fmla="*/ 159 h 331"/>
                  <a:gd name="T16" fmla="*/ 3348 w 3348"/>
                  <a:gd name="T17" fmla="*/ 331 h 331"/>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3348"/>
                  <a:gd name="T28" fmla="*/ 0 h 331"/>
                  <a:gd name="T29" fmla="*/ 3348 w 3348"/>
                  <a:gd name="T30" fmla="*/ 331 h 331"/>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3348" h="331">
                    <a:moveTo>
                      <a:pt x="0" y="299"/>
                    </a:moveTo>
                    <a:cubicBezTo>
                      <a:pt x="22" y="265"/>
                      <a:pt x="45" y="232"/>
                      <a:pt x="84" y="207"/>
                    </a:cubicBezTo>
                    <a:cubicBezTo>
                      <a:pt x="123" y="182"/>
                      <a:pt x="127" y="168"/>
                      <a:pt x="232" y="147"/>
                    </a:cubicBezTo>
                    <a:cubicBezTo>
                      <a:pt x="337" y="126"/>
                      <a:pt x="489" y="102"/>
                      <a:pt x="712" y="79"/>
                    </a:cubicBezTo>
                    <a:cubicBezTo>
                      <a:pt x="935" y="56"/>
                      <a:pt x="1329" y="22"/>
                      <a:pt x="1568" y="11"/>
                    </a:cubicBezTo>
                    <a:cubicBezTo>
                      <a:pt x="1807" y="0"/>
                      <a:pt x="1967" y="2"/>
                      <a:pt x="2148" y="11"/>
                    </a:cubicBezTo>
                    <a:cubicBezTo>
                      <a:pt x="2329" y="20"/>
                      <a:pt x="2498" y="38"/>
                      <a:pt x="2656" y="63"/>
                    </a:cubicBezTo>
                    <a:cubicBezTo>
                      <a:pt x="2814" y="88"/>
                      <a:pt x="2981" y="114"/>
                      <a:pt x="3096" y="159"/>
                    </a:cubicBezTo>
                    <a:cubicBezTo>
                      <a:pt x="3211" y="204"/>
                      <a:pt x="3305" y="300"/>
                      <a:pt x="3348" y="331"/>
                    </a:cubicBezTo>
                  </a:path>
                </a:pathLst>
              </a:custGeom>
              <a:noFill/>
              <a:ln w="47625" cap="flat" cmpd="sng">
                <a:solidFill>
                  <a:srgbClr val="FF0000"/>
                </a:solidFill>
                <a:prstDash val="solid"/>
                <a:round/>
                <a:headEnd type="none" w="sm"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sz="1800"/>
              </a:p>
            </p:txBody>
          </p:sp>
        </p:grpSp>
        <p:sp>
          <p:nvSpPr>
            <p:cNvPr id="29707" name="Line 17"/>
            <p:cNvSpPr>
              <a:spLocks noChangeShapeType="1"/>
            </p:cNvSpPr>
            <p:nvPr/>
          </p:nvSpPr>
          <p:spPr bwMode="auto">
            <a:xfrm flipV="1">
              <a:off x="3698081" y="3677247"/>
              <a:ext cx="3412331" cy="792956"/>
            </a:xfrm>
            <a:prstGeom prst="line">
              <a:avLst/>
            </a:prstGeom>
            <a:noFill/>
            <a:ln w="25400">
              <a:solidFill>
                <a:srgbClr val="FF0000"/>
              </a:solidFill>
              <a:round/>
              <a:headEnd/>
              <a:tailEnd type="triangle" w="med" len="lg"/>
            </a:ln>
            <a:extLst>
              <a:ext uri="{909E8E84-426E-40DD-AFC4-6F175D3DCCD1}">
                <a14:hiddenFill xmlns:a14="http://schemas.microsoft.com/office/drawing/2010/main">
                  <a:noFill/>
                </a14:hiddenFill>
              </a:ext>
            </a:extLst>
          </p:spPr>
          <p:txBody>
            <a:bodyPr/>
            <a:lstStyle/>
            <a:p>
              <a:endParaRPr lang="en-US" sz="1800"/>
            </a:p>
          </p:txBody>
        </p:sp>
        <p:sp>
          <p:nvSpPr>
            <p:cNvPr id="29708" name="Text Box 18"/>
            <p:cNvSpPr txBox="1">
              <a:spLocks noChangeArrowheads="1"/>
            </p:cNvSpPr>
            <p:nvPr/>
          </p:nvSpPr>
          <p:spPr bwMode="auto">
            <a:xfrm>
              <a:off x="4754167" y="4296966"/>
              <a:ext cx="2678906" cy="78483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type="none" w="sm" len="med"/>
                  <a:tailEnd type="none" w="sm" len="me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500" b="1" dirty="0"/>
                <a:t>Increasing compactness</a:t>
              </a:r>
            </a:p>
            <a:p>
              <a:pPr eaLnBrk="1" hangingPunct="1">
                <a:spcBef>
                  <a:spcPct val="0"/>
                </a:spcBef>
                <a:buFontTx/>
                <a:buNone/>
              </a:pPr>
              <a:r>
                <a:rPr lang="en-US" altLang="en-US" sz="1500" b="1" dirty="0"/>
                <a:t>(decreasing element slenderness)</a:t>
              </a:r>
            </a:p>
          </p:txBody>
        </p:sp>
        <p:grpSp>
          <p:nvGrpSpPr>
            <p:cNvPr id="4" name="Group 3"/>
            <p:cNvGrpSpPr>
              <a:grpSpLocks/>
            </p:cNvGrpSpPr>
            <p:nvPr/>
          </p:nvGrpSpPr>
          <p:grpSpPr bwMode="auto">
            <a:xfrm>
              <a:off x="2187178" y="3464720"/>
              <a:ext cx="2070497" cy="1631156"/>
              <a:chOff x="1392697" y="3476625"/>
              <a:chExt cx="2760203" cy="2174533"/>
            </a:xfrm>
          </p:grpSpPr>
          <p:sp>
            <p:nvSpPr>
              <p:cNvPr id="50210" name="Freeform 15"/>
              <p:cNvSpPr>
                <a:spLocks/>
              </p:cNvSpPr>
              <p:nvPr/>
            </p:nvSpPr>
            <p:spPr bwMode="auto">
              <a:xfrm>
                <a:off x="1752600" y="3476625"/>
                <a:ext cx="2400300" cy="600075"/>
              </a:xfrm>
              <a:custGeom>
                <a:avLst/>
                <a:gdLst>
                  <a:gd name="T0" fmla="*/ 0 w 1512"/>
                  <a:gd name="T1" fmla="*/ 2147483646 h 378"/>
                  <a:gd name="T2" fmla="*/ 2147483646 w 1512"/>
                  <a:gd name="T3" fmla="*/ 2147483646 h 378"/>
                  <a:gd name="T4" fmla="*/ 2147483646 w 1512"/>
                  <a:gd name="T5" fmla="*/ 2147483646 h 378"/>
                  <a:gd name="T6" fmla="*/ 2147483646 w 1512"/>
                  <a:gd name="T7" fmla="*/ 2147483646 h 378"/>
                  <a:gd name="T8" fmla="*/ 2147483646 w 1512"/>
                  <a:gd name="T9" fmla="*/ 2147483646 h 378"/>
                  <a:gd name="T10" fmla="*/ 0 60000 65536"/>
                  <a:gd name="T11" fmla="*/ 0 60000 65536"/>
                  <a:gd name="T12" fmla="*/ 0 60000 65536"/>
                  <a:gd name="T13" fmla="*/ 0 60000 65536"/>
                  <a:gd name="T14" fmla="*/ 0 60000 65536"/>
                  <a:gd name="T15" fmla="*/ 0 w 1512"/>
                  <a:gd name="T16" fmla="*/ 0 h 378"/>
                  <a:gd name="T17" fmla="*/ 1512 w 1512"/>
                  <a:gd name="T18" fmla="*/ 378 h 378"/>
                </a:gdLst>
                <a:ahLst/>
                <a:cxnLst>
                  <a:cxn ang="T10">
                    <a:pos x="T0" y="T1"/>
                  </a:cxn>
                  <a:cxn ang="T11">
                    <a:pos x="T2" y="T3"/>
                  </a:cxn>
                  <a:cxn ang="T12">
                    <a:pos x="T4" y="T5"/>
                  </a:cxn>
                  <a:cxn ang="T13">
                    <a:pos x="T6" y="T7"/>
                  </a:cxn>
                  <a:cxn ang="T14">
                    <a:pos x="T8" y="T9"/>
                  </a:cxn>
                </a:cxnLst>
                <a:rect l="T15" t="T16" r="T17" b="T18"/>
                <a:pathLst>
                  <a:path w="1512" h="378">
                    <a:moveTo>
                      <a:pt x="0" y="378"/>
                    </a:moveTo>
                    <a:cubicBezTo>
                      <a:pt x="43" y="291"/>
                      <a:pt x="87" y="205"/>
                      <a:pt x="192" y="144"/>
                    </a:cubicBezTo>
                    <a:cubicBezTo>
                      <a:pt x="297" y="83"/>
                      <a:pt x="488" y="24"/>
                      <a:pt x="630" y="12"/>
                    </a:cubicBezTo>
                    <a:cubicBezTo>
                      <a:pt x="772" y="0"/>
                      <a:pt x="897" y="28"/>
                      <a:pt x="1044" y="72"/>
                    </a:cubicBezTo>
                    <a:cubicBezTo>
                      <a:pt x="1191" y="116"/>
                      <a:pt x="1434" y="242"/>
                      <a:pt x="1512" y="276"/>
                    </a:cubicBezTo>
                  </a:path>
                </a:pathLst>
              </a:custGeom>
              <a:noFill/>
              <a:ln w="38100" cap="flat" cmpd="sng">
                <a:solidFill>
                  <a:srgbClr val="C00000"/>
                </a:solidFill>
                <a:prstDash val="solid"/>
                <a:round/>
                <a:headEnd type="none" w="sm"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50211" name="Line 12"/>
              <p:cNvSpPr>
                <a:spLocks noChangeAspect="1" noChangeShapeType="1"/>
              </p:cNvSpPr>
              <p:nvPr/>
            </p:nvSpPr>
            <p:spPr bwMode="auto">
              <a:xfrm flipV="1">
                <a:off x="1392697" y="4044957"/>
                <a:ext cx="365042" cy="1606201"/>
              </a:xfrm>
              <a:prstGeom prst="line">
                <a:avLst/>
              </a:prstGeom>
              <a:noFill/>
              <a:ln w="38100">
                <a:solidFill>
                  <a:srgbClr val="C00000"/>
                </a:solidFill>
                <a:round/>
                <a:headEnd type="none" w="sm" len="med"/>
                <a:tailEnd type="none" w="sm" len="med"/>
              </a:ln>
              <a:extLst>
                <a:ext uri="{909E8E84-426E-40DD-AFC4-6F175D3DCCD1}">
                  <a14:hiddenFill xmlns:a14="http://schemas.microsoft.com/office/drawing/2010/main">
                    <a:noFill/>
                  </a14:hiddenFill>
                </a:ext>
              </a:extLst>
            </p:spPr>
            <p:txBody>
              <a:bodyPr/>
              <a:lstStyle/>
              <a:p>
                <a:endParaRPr lang="en-US" sz="1800"/>
              </a:p>
            </p:txBody>
          </p:sp>
        </p:grpSp>
        <p:grpSp>
          <p:nvGrpSpPr>
            <p:cNvPr id="5" name="Group 37"/>
            <p:cNvGrpSpPr>
              <a:grpSpLocks/>
            </p:cNvGrpSpPr>
            <p:nvPr/>
          </p:nvGrpSpPr>
          <p:grpSpPr bwMode="auto">
            <a:xfrm>
              <a:off x="2197894" y="3215880"/>
              <a:ext cx="3181350" cy="1834753"/>
              <a:chOff x="1405969" y="3144838"/>
              <a:chExt cx="4242356" cy="2446996"/>
            </a:xfrm>
          </p:grpSpPr>
          <p:sp>
            <p:nvSpPr>
              <p:cNvPr id="50208" name="Freeform 14"/>
              <p:cNvSpPr>
                <a:spLocks/>
              </p:cNvSpPr>
              <p:nvPr/>
            </p:nvSpPr>
            <p:spPr bwMode="auto">
              <a:xfrm>
                <a:off x="1876425" y="3144838"/>
                <a:ext cx="3771900" cy="360363"/>
              </a:xfrm>
              <a:custGeom>
                <a:avLst/>
                <a:gdLst>
                  <a:gd name="T0" fmla="*/ 0 w 2376"/>
                  <a:gd name="T1" fmla="*/ 2147483646 h 227"/>
                  <a:gd name="T2" fmla="*/ 2147483646 w 2376"/>
                  <a:gd name="T3" fmla="*/ 2147483646 h 227"/>
                  <a:gd name="T4" fmla="*/ 2147483646 w 2376"/>
                  <a:gd name="T5" fmla="*/ 2147483646 h 227"/>
                  <a:gd name="T6" fmla="*/ 2147483646 w 2376"/>
                  <a:gd name="T7" fmla="*/ 2147483646 h 227"/>
                  <a:gd name="T8" fmla="*/ 2147483646 w 2376"/>
                  <a:gd name="T9" fmla="*/ 2147483646 h 227"/>
                  <a:gd name="T10" fmla="*/ 2147483646 w 2376"/>
                  <a:gd name="T11" fmla="*/ 2147483646 h 227"/>
                  <a:gd name="T12" fmla="*/ 2147483646 w 2376"/>
                  <a:gd name="T13" fmla="*/ 2147483646 h 227"/>
                  <a:gd name="T14" fmla="*/ 2147483646 w 2376"/>
                  <a:gd name="T15" fmla="*/ 2147483646 h 227"/>
                  <a:gd name="T16" fmla="*/ 0 60000 65536"/>
                  <a:gd name="T17" fmla="*/ 0 60000 65536"/>
                  <a:gd name="T18" fmla="*/ 0 60000 65536"/>
                  <a:gd name="T19" fmla="*/ 0 60000 65536"/>
                  <a:gd name="T20" fmla="*/ 0 60000 65536"/>
                  <a:gd name="T21" fmla="*/ 0 60000 65536"/>
                  <a:gd name="T22" fmla="*/ 0 60000 65536"/>
                  <a:gd name="T23" fmla="*/ 0 60000 65536"/>
                  <a:gd name="T24" fmla="*/ 0 w 2376"/>
                  <a:gd name="T25" fmla="*/ 0 h 227"/>
                  <a:gd name="T26" fmla="*/ 2376 w 2376"/>
                  <a:gd name="T27" fmla="*/ 227 h 227"/>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2376" h="227">
                    <a:moveTo>
                      <a:pt x="0" y="227"/>
                    </a:moveTo>
                    <a:cubicBezTo>
                      <a:pt x="20" y="182"/>
                      <a:pt x="41" y="137"/>
                      <a:pt x="102" y="107"/>
                    </a:cubicBezTo>
                    <a:cubicBezTo>
                      <a:pt x="163" y="77"/>
                      <a:pt x="265" y="64"/>
                      <a:pt x="366" y="47"/>
                    </a:cubicBezTo>
                    <a:cubicBezTo>
                      <a:pt x="467" y="30"/>
                      <a:pt x="576" y="10"/>
                      <a:pt x="708" y="5"/>
                    </a:cubicBezTo>
                    <a:cubicBezTo>
                      <a:pt x="840" y="0"/>
                      <a:pt x="988" y="15"/>
                      <a:pt x="1158" y="17"/>
                    </a:cubicBezTo>
                    <a:cubicBezTo>
                      <a:pt x="1328" y="19"/>
                      <a:pt x="1574" y="9"/>
                      <a:pt x="1728" y="17"/>
                    </a:cubicBezTo>
                    <a:cubicBezTo>
                      <a:pt x="1882" y="25"/>
                      <a:pt x="1974" y="35"/>
                      <a:pt x="2082" y="65"/>
                    </a:cubicBezTo>
                    <a:cubicBezTo>
                      <a:pt x="2190" y="95"/>
                      <a:pt x="2328" y="175"/>
                      <a:pt x="2376" y="197"/>
                    </a:cubicBezTo>
                  </a:path>
                </a:pathLst>
              </a:custGeom>
              <a:noFill/>
              <a:ln w="38100" cap="flat" cmpd="sng">
                <a:solidFill>
                  <a:srgbClr val="C00000"/>
                </a:solidFill>
                <a:prstDash val="solid"/>
                <a:round/>
                <a:headEnd type="none" w="sm"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sz="1800"/>
              </a:p>
            </p:txBody>
          </p:sp>
          <p:sp>
            <p:nvSpPr>
              <p:cNvPr id="50209" name="Line 12"/>
              <p:cNvSpPr>
                <a:spLocks noChangeAspect="1" noChangeShapeType="1"/>
              </p:cNvSpPr>
              <p:nvPr/>
            </p:nvSpPr>
            <p:spPr bwMode="auto">
              <a:xfrm flipV="1">
                <a:off x="1405969" y="3501573"/>
                <a:ext cx="475057" cy="2090261"/>
              </a:xfrm>
              <a:prstGeom prst="line">
                <a:avLst/>
              </a:prstGeom>
              <a:noFill/>
              <a:ln w="38100">
                <a:solidFill>
                  <a:srgbClr val="C00000"/>
                </a:solidFill>
                <a:round/>
                <a:headEnd type="none" w="sm" len="med"/>
                <a:tailEnd type="none" w="sm" len="med"/>
              </a:ln>
              <a:extLst>
                <a:ext uri="{909E8E84-426E-40DD-AFC4-6F175D3DCCD1}">
                  <a14:hiddenFill xmlns:a14="http://schemas.microsoft.com/office/drawing/2010/main">
                    <a:noFill/>
                  </a14:hiddenFill>
                </a:ext>
              </a:extLst>
            </p:spPr>
            <p:txBody>
              <a:bodyPr/>
              <a:lstStyle/>
              <a:p>
                <a:endParaRPr lang="en-US" sz="1800"/>
              </a:p>
            </p:txBody>
          </p:sp>
        </p:grpSp>
        <p:grpSp>
          <p:nvGrpSpPr>
            <p:cNvPr id="6" name="Group 2"/>
            <p:cNvGrpSpPr>
              <a:grpSpLocks/>
            </p:cNvGrpSpPr>
            <p:nvPr/>
          </p:nvGrpSpPr>
          <p:grpSpPr bwMode="auto">
            <a:xfrm>
              <a:off x="2187180" y="4120755"/>
              <a:ext cx="735806" cy="944165"/>
              <a:chOff x="1551731" y="4351338"/>
              <a:chExt cx="981919" cy="1259307"/>
            </a:xfrm>
          </p:grpSpPr>
          <p:sp>
            <p:nvSpPr>
              <p:cNvPr id="50206" name="Line 12"/>
              <p:cNvSpPr>
                <a:spLocks noChangeAspect="1" noChangeShapeType="1"/>
              </p:cNvSpPr>
              <p:nvPr/>
            </p:nvSpPr>
            <p:spPr bwMode="auto">
              <a:xfrm flipV="1">
                <a:off x="1551731" y="4708532"/>
                <a:ext cx="205023" cy="902113"/>
              </a:xfrm>
              <a:prstGeom prst="line">
                <a:avLst/>
              </a:prstGeom>
              <a:noFill/>
              <a:ln w="38100">
                <a:solidFill>
                  <a:srgbClr val="C00000"/>
                </a:solidFill>
                <a:round/>
                <a:headEnd type="none" w="sm" len="med"/>
                <a:tailEnd type="none" w="sm" len="med"/>
              </a:ln>
              <a:extLst>
                <a:ext uri="{909E8E84-426E-40DD-AFC4-6F175D3DCCD1}">
                  <a14:hiddenFill xmlns:a14="http://schemas.microsoft.com/office/drawing/2010/main">
                    <a:noFill/>
                  </a14:hiddenFill>
                </a:ext>
              </a:extLst>
            </p:spPr>
            <p:txBody>
              <a:bodyPr/>
              <a:lstStyle/>
              <a:p>
                <a:endParaRPr lang="en-US" sz="1800"/>
              </a:p>
            </p:txBody>
          </p:sp>
          <p:sp>
            <p:nvSpPr>
              <p:cNvPr id="50207" name="Freeform 36"/>
              <p:cNvSpPr>
                <a:spLocks/>
              </p:cNvSpPr>
              <p:nvPr/>
            </p:nvSpPr>
            <p:spPr bwMode="auto">
              <a:xfrm>
                <a:off x="1762125" y="4351338"/>
                <a:ext cx="771525" cy="363538"/>
              </a:xfrm>
              <a:custGeom>
                <a:avLst/>
                <a:gdLst>
                  <a:gd name="T0" fmla="*/ 0 w 486"/>
                  <a:gd name="T1" fmla="*/ 2147483646 h 229"/>
                  <a:gd name="T2" fmla="*/ 2147483646 w 486"/>
                  <a:gd name="T3" fmla="*/ 2147483646 h 229"/>
                  <a:gd name="T4" fmla="*/ 2147483646 w 486"/>
                  <a:gd name="T5" fmla="*/ 2147483646 h 229"/>
                  <a:gd name="T6" fmla="*/ 2147483646 w 486"/>
                  <a:gd name="T7" fmla="*/ 2147483646 h 229"/>
                  <a:gd name="T8" fmla="*/ 2147483646 w 486"/>
                  <a:gd name="T9" fmla="*/ 2147483646 h 229"/>
                  <a:gd name="T10" fmla="*/ 0 60000 65536"/>
                  <a:gd name="T11" fmla="*/ 0 60000 65536"/>
                  <a:gd name="T12" fmla="*/ 0 60000 65536"/>
                  <a:gd name="T13" fmla="*/ 0 60000 65536"/>
                  <a:gd name="T14" fmla="*/ 0 60000 65536"/>
                  <a:gd name="T15" fmla="*/ 0 w 486"/>
                  <a:gd name="T16" fmla="*/ 0 h 229"/>
                  <a:gd name="T17" fmla="*/ 486 w 486"/>
                  <a:gd name="T18" fmla="*/ 229 h 229"/>
                </a:gdLst>
                <a:ahLst/>
                <a:cxnLst>
                  <a:cxn ang="T10">
                    <a:pos x="T0" y="T1"/>
                  </a:cxn>
                  <a:cxn ang="T11">
                    <a:pos x="T2" y="T3"/>
                  </a:cxn>
                  <a:cxn ang="T12">
                    <a:pos x="T4" y="T5"/>
                  </a:cxn>
                  <a:cxn ang="T13">
                    <a:pos x="T6" y="T7"/>
                  </a:cxn>
                  <a:cxn ang="T14">
                    <a:pos x="T8" y="T9"/>
                  </a:cxn>
                </a:cxnLst>
                <a:rect l="T15" t="T16" r="T17" b="T18"/>
                <a:pathLst>
                  <a:path w="486" h="229">
                    <a:moveTo>
                      <a:pt x="0" y="229"/>
                    </a:moveTo>
                    <a:cubicBezTo>
                      <a:pt x="29" y="154"/>
                      <a:pt x="58" y="80"/>
                      <a:pt x="102" y="43"/>
                    </a:cubicBezTo>
                    <a:cubicBezTo>
                      <a:pt x="146" y="6"/>
                      <a:pt x="208" y="0"/>
                      <a:pt x="264" y="7"/>
                    </a:cubicBezTo>
                    <a:cubicBezTo>
                      <a:pt x="320" y="14"/>
                      <a:pt x="401" y="50"/>
                      <a:pt x="438" y="85"/>
                    </a:cubicBezTo>
                    <a:cubicBezTo>
                      <a:pt x="475" y="120"/>
                      <a:pt x="480" y="168"/>
                      <a:pt x="486" y="217"/>
                    </a:cubicBezTo>
                  </a:path>
                </a:pathLst>
              </a:custGeom>
              <a:noFill/>
              <a:ln w="38100" cap="flat" cmpd="sng">
                <a:solidFill>
                  <a:srgbClr val="C00000"/>
                </a:solidFill>
                <a:prstDash val="solid"/>
                <a:round/>
                <a:headEnd type="none" w="sm" len="med"/>
                <a:tailEnd type="triangle" w="med" len="med"/>
              </a:ln>
              <a:extLst>
                <a:ext uri="{909E8E84-426E-40DD-AFC4-6F175D3DCCD1}">
                  <a14:hiddenFill xmlns:a14="http://schemas.microsoft.com/office/drawing/2010/main">
                    <a:solidFill>
                      <a:srgbClr val="FFFFFF"/>
                    </a:solidFill>
                  </a14:hiddenFill>
                </a:ext>
              </a:extLst>
            </p:spPr>
            <p:txBody>
              <a:bodyPr/>
              <a:lstStyle/>
              <a:p>
                <a:endParaRPr lang="en-US" sz="1800"/>
              </a:p>
            </p:txBody>
          </p:sp>
        </p:grpSp>
        <p:sp>
          <p:nvSpPr>
            <p:cNvPr id="36" name="Text Box 18"/>
            <p:cNvSpPr txBox="1">
              <a:spLocks noChangeArrowheads="1"/>
            </p:cNvSpPr>
            <p:nvPr/>
          </p:nvSpPr>
          <p:spPr bwMode="auto">
            <a:xfrm>
              <a:off x="2461024" y="4445795"/>
              <a:ext cx="2678906"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type="none" w="sm" len="med"/>
                  <a:tailEnd type="none" w="sm" len="me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350"/>
                <a:t>Slender elements</a:t>
              </a:r>
            </a:p>
            <a:p>
              <a:pPr eaLnBrk="1" hangingPunct="1">
                <a:spcBef>
                  <a:spcPct val="0"/>
                </a:spcBef>
                <a:buFontTx/>
                <a:buNone/>
              </a:pPr>
              <a:r>
                <a:rPr lang="en-US" altLang="en-US" sz="1350"/>
                <a:t>Elastic local buckling</a:t>
              </a:r>
            </a:p>
          </p:txBody>
        </p:sp>
        <p:sp>
          <p:nvSpPr>
            <p:cNvPr id="37" name="Text Box 18"/>
            <p:cNvSpPr txBox="1">
              <a:spLocks noChangeArrowheads="1"/>
            </p:cNvSpPr>
            <p:nvPr/>
          </p:nvSpPr>
          <p:spPr bwMode="auto">
            <a:xfrm>
              <a:off x="2744391" y="3767139"/>
              <a:ext cx="2009775"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type="none" w="sm" len="med"/>
                  <a:tailEnd type="none" w="sm" len="me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350" dirty="0" err="1"/>
                <a:t>Noncompact</a:t>
              </a:r>
              <a:r>
                <a:rPr lang="en-US" altLang="en-US" sz="1350" dirty="0"/>
                <a:t> elements</a:t>
              </a:r>
            </a:p>
            <a:p>
              <a:pPr eaLnBrk="1" hangingPunct="1">
                <a:spcBef>
                  <a:spcPct val="0"/>
                </a:spcBef>
                <a:buFontTx/>
                <a:buNone/>
              </a:pPr>
              <a:r>
                <a:rPr lang="en-US" altLang="en-US" sz="1350" dirty="0"/>
                <a:t>Inelastic local buckling</a:t>
              </a:r>
            </a:p>
          </p:txBody>
        </p:sp>
        <p:sp>
          <p:nvSpPr>
            <p:cNvPr id="39" name="Text Box 18"/>
            <p:cNvSpPr txBox="1">
              <a:spLocks noChangeArrowheads="1"/>
            </p:cNvSpPr>
            <p:nvPr/>
          </p:nvSpPr>
          <p:spPr bwMode="auto">
            <a:xfrm>
              <a:off x="4358880" y="3430192"/>
              <a:ext cx="2064544"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type="none" w="sm" len="med"/>
                  <a:tailEnd type="none" w="sm" len="me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350"/>
                <a:t>Compact elements</a:t>
              </a:r>
            </a:p>
            <a:p>
              <a:pPr eaLnBrk="1" hangingPunct="1">
                <a:spcBef>
                  <a:spcPct val="0"/>
                </a:spcBef>
                <a:buFontTx/>
                <a:buNone/>
              </a:pPr>
              <a:r>
                <a:rPr lang="en-US" altLang="en-US" sz="1350"/>
                <a:t>Yielding</a:t>
              </a:r>
            </a:p>
          </p:txBody>
        </p:sp>
        <p:sp>
          <p:nvSpPr>
            <p:cNvPr id="40" name="Text Box 18"/>
            <p:cNvSpPr txBox="1">
              <a:spLocks noChangeArrowheads="1"/>
            </p:cNvSpPr>
            <p:nvPr/>
          </p:nvSpPr>
          <p:spPr bwMode="auto">
            <a:xfrm>
              <a:off x="5824537" y="2686051"/>
              <a:ext cx="2176463"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type="none" w="sm" len="med"/>
                  <a:tailEnd type="none" w="sm" len="me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350" dirty="0"/>
                <a:t>Highly compact elements</a:t>
              </a:r>
            </a:p>
            <a:p>
              <a:pPr eaLnBrk="1" hangingPunct="1">
                <a:spcBef>
                  <a:spcPct val="0"/>
                </a:spcBef>
                <a:buFontTx/>
                <a:buNone/>
              </a:pPr>
              <a:r>
                <a:rPr lang="en-US" altLang="en-US" sz="1350" dirty="0"/>
                <a:t>Significant strain</a:t>
              </a:r>
            </a:p>
          </p:txBody>
        </p:sp>
      </p:grpSp>
      <p:sp>
        <p:nvSpPr>
          <p:cNvPr id="50178" name="Title 1"/>
          <p:cNvSpPr>
            <a:spLocks noGrp="1"/>
          </p:cNvSpPr>
          <p:nvPr>
            <p:ph type="title"/>
          </p:nvPr>
        </p:nvSpPr>
        <p:spPr/>
        <p:txBody>
          <a:bodyPr/>
          <a:lstStyle/>
          <a:p>
            <a:r>
              <a:rPr lang="en-US" altLang="en-US"/>
              <a:t>Width-thickness ratios</a:t>
            </a:r>
            <a:endParaRPr lang="en-US" altLang="en-US" dirty="0"/>
          </a:p>
        </p:txBody>
      </p:sp>
    </p:spTree>
    <p:extLst>
      <p:ext uri="{BB962C8B-B14F-4D97-AF65-F5344CB8AC3E}">
        <p14:creationId xmlns:p14="http://schemas.microsoft.com/office/powerpoint/2010/main" val="3526899088"/>
      </p:ext>
    </p:extLst>
  </p:cSld>
  <p:clrMapOvr>
    <a:masterClrMapping/>
  </p:clrMapOvr>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604" name="Footer Placeholder 5"/>
          <p:cNvSpPr>
            <a:spLocks noGrp="1"/>
          </p:cNvSpPr>
          <p:nvPr>
            <p:ph type="ftr" sz="quarter" idx="10"/>
          </p:nvPr>
        </p:nvSpPr>
        <p:spPr/>
        <p:txBody>
          <a:bodyPr/>
          <a:lstStyle/>
          <a:p>
            <a:r>
              <a:rPr lang="en-US"/>
              <a:t>Instructional Material Complementing FEMA 1051, Design Examples</a:t>
            </a:r>
          </a:p>
        </p:txBody>
      </p:sp>
      <p:sp>
        <p:nvSpPr>
          <p:cNvPr id="9"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160</a:t>
            </a:fld>
            <a:endParaRPr lang="en-US" dirty="0"/>
          </a:p>
        </p:txBody>
      </p:sp>
      <p:sp>
        <p:nvSpPr>
          <p:cNvPr id="10" name="Rectangle 3"/>
          <p:cNvSpPr txBox="1">
            <a:spLocks noChangeArrowheads="1"/>
          </p:cNvSpPr>
          <p:nvPr/>
        </p:nvSpPr>
        <p:spPr bwMode="auto">
          <a:xfrm>
            <a:off x="706967" y="3832578"/>
            <a:ext cx="7687733" cy="1888067"/>
          </a:xfrm>
          <a:prstGeom prst="rect">
            <a:avLst/>
          </a:prstGeom>
          <a:noFill/>
          <a:ln w="9525">
            <a:noFill/>
            <a:miter lim="800000"/>
            <a:headEnd/>
            <a:tailEnd/>
          </a:ln>
        </p:spPr>
        <p:txBody>
          <a:bodyPr/>
          <a:lstStyle/>
          <a:p>
            <a:pPr>
              <a:spcBef>
                <a:spcPct val="20000"/>
              </a:spcBef>
              <a:defRPr/>
            </a:pPr>
            <a:r>
              <a:rPr lang="en-US" sz="2133" kern="0" dirty="0">
                <a:solidFill>
                  <a:srgbClr val="000000"/>
                </a:solidFill>
                <a:latin typeface="+mn-lt"/>
              </a:rPr>
              <a:t>where</a:t>
            </a:r>
          </a:p>
          <a:p>
            <a:pPr>
              <a:spcBef>
                <a:spcPct val="20000"/>
              </a:spcBef>
              <a:defRPr/>
            </a:pPr>
            <a:r>
              <a:rPr lang="en-US" sz="2133" kern="0" dirty="0">
                <a:solidFill>
                  <a:srgbClr val="000000"/>
                </a:solidFill>
                <a:latin typeface="+mn-lt"/>
              </a:rPr>
              <a:t>	</a:t>
            </a:r>
            <a:r>
              <a:rPr lang="en-US" sz="2133" i="1" kern="0" dirty="0" err="1">
                <a:solidFill>
                  <a:srgbClr val="000000"/>
                </a:solidFill>
                <a:latin typeface="+mn-lt"/>
              </a:rPr>
              <a:t>M</a:t>
            </a:r>
            <a:r>
              <a:rPr lang="en-US" sz="2133" i="1" kern="0" baseline="-25000" dirty="0" err="1">
                <a:solidFill>
                  <a:srgbClr val="000000"/>
                </a:solidFill>
                <a:latin typeface="+mn-lt"/>
              </a:rPr>
              <a:t>pr</a:t>
            </a:r>
            <a:r>
              <a:rPr lang="en-US" sz="2133" kern="0" dirty="0">
                <a:solidFill>
                  <a:srgbClr val="000000"/>
                </a:solidFill>
                <a:latin typeface="+mn-lt"/>
              </a:rPr>
              <a:t>=</a:t>
            </a:r>
            <a:r>
              <a:rPr lang="en-US" sz="2133" i="1" kern="0" dirty="0">
                <a:solidFill>
                  <a:srgbClr val="000000"/>
                </a:solidFill>
                <a:latin typeface="+mn-lt"/>
              </a:rPr>
              <a:t>C</a:t>
            </a:r>
            <a:r>
              <a:rPr lang="en-US" sz="2133" i="1" baseline="-25000" dirty="0" err="1">
                <a:solidFill>
                  <a:srgbClr val="000000"/>
                </a:solidFill>
                <a:latin typeface="+mn-lt"/>
              </a:rPr>
              <a:t>pr</a:t>
            </a:r>
            <a:r>
              <a:rPr lang="en-US" sz="2133" i="1" dirty="0" err="1">
                <a:solidFill>
                  <a:srgbClr val="000000"/>
                </a:solidFill>
                <a:latin typeface="+mn-lt"/>
              </a:rPr>
              <a:t>R</a:t>
            </a:r>
            <a:r>
              <a:rPr lang="en-US" sz="2133" i="1" baseline="-25000" dirty="0" err="1">
                <a:solidFill>
                  <a:srgbClr val="000000"/>
                </a:solidFill>
                <a:latin typeface="+mn-lt"/>
              </a:rPr>
              <a:t>y</a:t>
            </a:r>
            <a:r>
              <a:rPr lang="en-US" sz="2133" i="1" dirty="0" err="1">
                <a:solidFill>
                  <a:srgbClr val="000000"/>
                </a:solidFill>
                <a:latin typeface="+mn-lt"/>
              </a:rPr>
              <a:t>F</a:t>
            </a:r>
            <a:r>
              <a:rPr lang="en-US" sz="2133" i="1" baseline="-25000" dirty="0" err="1">
                <a:solidFill>
                  <a:srgbClr val="000000"/>
                </a:solidFill>
                <a:latin typeface="+mn-lt"/>
              </a:rPr>
              <a:t>y</a:t>
            </a:r>
            <a:r>
              <a:rPr lang="en-US" sz="2133" i="1" dirty="0">
                <a:solidFill>
                  <a:srgbClr val="000000"/>
                </a:solidFill>
                <a:latin typeface="+mn-lt"/>
              </a:rPr>
              <a:t> </a:t>
            </a:r>
            <a:r>
              <a:rPr lang="en-US" sz="2133" i="1" dirty="0" err="1">
                <a:solidFill>
                  <a:srgbClr val="000000"/>
                </a:solidFill>
                <a:latin typeface="+mn-lt"/>
              </a:rPr>
              <a:t>Z</a:t>
            </a:r>
            <a:r>
              <a:rPr lang="en-US" sz="2133" i="1" baseline="-25000" dirty="0" err="1">
                <a:solidFill>
                  <a:srgbClr val="000000"/>
                </a:solidFill>
                <a:latin typeface="+mn-lt"/>
              </a:rPr>
              <a:t>e</a:t>
            </a:r>
            <a:r>
              <a:rPr lang="en-US" sz="2133" i="1" dirty="0">
                <a:solidFill>
                  <a:srgbClr val="000000"/>
                </a:solidFill>
              </a:rPr>
              <a:t> </a:t>
            </a:r>
          </a:p>
          <a:p>
            <a:pPr>
              <a:spcBef>
                <a:spcPct val="20000"/>
              </a:spcBef>
              <a:defRPr/>
            </a:pPr>
            <a:r>
              <a:rPr lang="en-US" sz="2133" i="1" kern="0" dirty="0">
                <a:solidFill>
                  <a:srgbClr val="000000"/>
                </a:solidFill>
                <a:latin typeface="+mn-lt"/>
              </a:rPr>
              <a:t>	</a:t>
            </a:r>
            <a:r>
              <a:rPr lang="en-US" sz="2133" i="1" kern="0" dirty="0" err="1">
                <a:solidFill>
                  <a:srgbClr val="000000"/>
                </a:solidFill>
                <a:latin typeface="+mn-lt"/>
              </a:rPr>
              <a:t>Z</a:t>
            </a:r>
            <a:r>
              <a:rPr lang="en-US" sz="2133" i="1" kern="0" baseline="-25000" dirty="0" err="1">
                <a:solidFill>
                  <a:srgbClr val="000000"/>
                </a:solidFill>
                <a:latin typeface="+mn-lt"/>
              </a:rPr>
              <a:t>e</a:t>
            </a:r>
            <a:r>
              <a:rPr lang="en-US" sz="2133" i="1" kern="0" dirty="0">
                <a:solidFill>
                  <a:srgbClr val="000000"/>
                </a:solidFill>
                <a:latin typeface="+mn-lt"/>
              </a:rPr>
              <a:t> = </a:t>
            </a:r>
            <a:r>
              <a:rPr lang="en-US" sz="2133" kern="0" dirty="0">
                <a:solidFill>
                  <a:srgbClr val="000000"/>
                </a:solidFill>
                <a:latin typeface="+mn-lt"/>
              </a:rPr>
              <a:t>effective</a:t>
            </a:r>
            <a:r>
              <a:rPr lang="en-US" sz="2133" i="1" kern="0" dirty="0">
                <a:solidFill>
                  <a:srgbClr val="000000"/>
                </a:solidFill>
                <a:latin typeface="+mn-lt"/>
              </a:rPr>
              <a:t> Z </a:t>
            </a:r>
            <a:r>
              <a:rPr lang="en-US" sz="2133" kern="0" dirty="0">
                <a:solidFill>
                  <a:srgbClr val="000000"/>
                </a:solidFill>
                <a:latin typeface="+mn-lt"/>
              </a:rPr>
              <a:t>(RBS)</a:t>
            </a:r>
          </a:p>
          <a:p>
            <a:pPr>
              <a:spcBef>
                <a:spcPct val="20000"/>
              </a:spcBef>
              <a:defRPr/>
            </a:pPr>
            <a:r>
              <a:rPr lang="en-US" sz="2133" kern="0" dirty="0">
                <a:solidFill>
                  <a:srgbClr val="000000"/>
                </a:solidFill>
                <a:latin typeface="+mn-lt"/>
              </a:rPr>
              <a:t>	</a:t>
            </a:r>
            <a:r>
              <a:rPr lang="en-US" sz="2133" i="1" kern="0" dirty="0" err="1">
                <a:solidFill>
                  <a:srgbClr val="000000"/>
                </a:solidFill>
                <a:latin typeface="+mn-lt"/>
              </a:rPr>
              <a:t>V</a:t>
            </a:r>
            <a:r>
              <a:rPr lang="en-US" sz="2133" i="1" kern="0" baseline="-25000" dirty="0" err="1">
                <a:solidFill>
                  <a:srgbClr val="000000"/>
                </a:solidFill>
                <a:latin typeface="+mn-lt"/>
              </a:rPr>
              <a:t>e</a:t>
            </a:r>
            <a:r>
              <a:rPr lang="en-US" sz="2133" kern="0" dirty="0">
                <a:solidFill>
                  <a:srgbClr val="000000"/>
                </a:solidFill>
                <a:latin typeface="+mn-lt"/>
              </a:rPr>
              <a:t>= 2 </a:t>
            </a:r>
            <a:r>
              <a:rPr lang="en-US" sz="2133" i="1" kern="0" dirty="0" err="1">
                <a:solidFill>
                  <a:srgbClr val="000000"/>
                </a:solidFill>
                <a:latin typeface="+mn-lt"/>
              </a:rPr>
              <a:t>M</a:t>
            </a:r>
            <a:r>
              <a:rPr lang="en-US" sz="2133" i="1" kern="0" baseline="-25000" dirty="0" err="1">
                <a:solidFill>
                  <a:srgbClr val="000000"/>
                </a:solidFill>
                <a:latin typeface="+mn-lt"/>
              </a:rPr>
              <a:t>pr</a:t>
            </a:r>
            <a:r>
              <a:rPr lang="en-US" sz="2133" i="1" kern="0" dirty="0">
                <a:solidFill>
                  <a:srgbClr val="000000"/>
                </a:solidFill>
                <a:latin typeface="+mn-lt"/>
              </a:rPr>
              <a:t> / L</a:t>
            </a:r>
            <a:r>
              <a:rPr lang="en-US" sz="2133" kern="0" dirty="0">
                <a:solidFill>
                  <a:srgbClr val="000000"/>
                </a:solidFill>
                <a:latin typeface="+mn-lt"/>
              </a:rPr>
              <a:t>’</a:t>
            </a:r>
          </a:p>
          <a:p>
            <a:pPr>
              <a:spcBef>
                <a:spcPct val="20000"/>
              </a:spcBef>
              <a:defRPr/>
            </a:pPr>
            <a:r>
              <a:rPr lang="en-US" sz="2133" kern="0" dirty="0">
                <a:solidFill>
                  <a:srgbClr val="000000"/>
                </a:solidFill>
                <a:latin typeface="+mn-lt"/>
              </a:rPr>
              <a:t>	</a:t>
            </a:r>
            <a:r>
              <a:rPr lang="en-US" sz="2133" i="1" kern="0" dirty="0" err="1">
                <a:solidFill>
                  <a:srgbClr val="000000"/>
                </a:solidFill>
                <a:latin typeface="+mn-lt"/>
              </a:rPr>
              <a:t>S</a:t>
            </a:r>
            <a:r>
              <a:rPr lang="en-US" sz="2133" i="1" kern="0" baseline="-25000" dirty="0" err="1">
                <a:solidFill>
                  <a:srgbClr val="000000"/>
                </a:solidFill>
                <a:latin typeface="+mn-lt"/>
              </a:rPr>
              <a:t>h</a:t>
            </a:r>
            <a:r>
              <a:rPr lang="en-US" sz="2133" kern="0" dirty="0">
                <a:solidFill>
                  <a:srgbClr val="000000"/>
                </a:solidFill>
                <a:latin typeface="+mn-lt"/>
              </a:rPr>
              <a:t>= dist. from col. centerline to plastic hinge</a:t>
            </a:r>
          </a:p>
        </p:txBody>
      </p:sp>
      <p:pic>
        <p:nvPicPr>
          <p:cNvPr id="25607" name="Picture 6" descr="shows a free-body diagram of the beam segment between plastic hinge locations. Forces acting on the beam are:&#10;W: Distributed gravity load&#10;Vp: Shear force at each end&#10;Mp: Moments at each end&#10;Segment length is L’&#10;"/>
          <p:cNvPicPr>
            <a:picLocks noChangeAspect="1" noChangeArrowheads="1"/>
          </p:cNvPicPr>
          <p:nvPr/>
        </p:nvPicPr>
        <p:blipFill>
          <a:blip r:embed="rId4" cstate="print"/>
          <a:srcRect/>
          <a:stretch>
            <a:fillRect/>
          </a:stretch>
        </p:blipFill>
        <p:spPr bwMode="auto">
          <a:xfrm>
            <a:off x="5926667" y="3361267"/>
            <a:ext cx="2817989" cy="1531056"/>
          </a:xfrm>
          <a:prstGeom prst="rect">
            <a:avLst/>
          </a:prstGeom>
          <a:noFill/>
          <a:ln w="9525">
            <a:noFill/>
            <a:miter lim="800000"/>
            <a:headEnd/>
            <a:tailEnd/>
          </a:ln>
        </p:spPr>
      </p:pic>
      <p:graphicFrame>
        <p:nvGraphicFramePr>
          <p:cNvPr id="25602" name="Object 8" descr=" = 17749 in. - kips"/>
          <p:cNvGraphicFramePr>
            <a:graphicFrameLocks noChangeAspect="1"/>
          </p:cNvGraphicFramePr>
          <p:nvPr>
            <p:extLst>
              <p:ext uri="{D42A27DB-BD31-4B8C-83A1-F6EECF244321}">
                <p14:modId xmlns:p14="http://schemas.microsoft.com/office/powerpoint/2010/main" val="3638128477"/>
              </p:ext>
            </p:extLst>
          </p:nvPr>
        </p:nvGraphicFramePr>
        <p:xfrm>
          <a:off x="984955" y="1992489"/>
          <a:ext cx="4797778" cy="1727200"/>
        </p:xfrm>
        <a:graphic>
          <a:graphicData uri="http://schemas.openxmlformats.org/presentationml/2006/ole">
            <mc:AlternateContent xmlns:mc="http://schemas.openxmlformats.org/markup-compatibility/2006">
              <mc:Choice xmlns:v="urn:schemas-microsoft-com:vml" Requires="v">
                <p:oleObj spid="_x0000_s44128" name="Equation" r:id="rId5" imgW="1904862" imgH="685662" progId="Equation.3">
                  <p:embed/>
                </p:oleObj>
              </mc:Choice>
              <mc:Fallback>
                <p:oleObj name="Equation" r:id="rId5" imgW="1904862" imgH="685662" progId="Equation.3">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984955" y="1992489"/>
                        <a:ext cx="4797778" cy="17272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5606" name="Rectangle 3"/>
          <p:cNvSpPr>
            <a:spLocks noGrp="1" noChangeArrowheads="1"/>
          </p:cNvSpPr>
          <p:nvPr>
            <p:ph idx="1"/>
          </p:nvPr>
        </p:nvSpPr>
        <p:spPr/>
        <p:txBody>
          <a:bodyPr/>
          <a:lstStyle/>
          <a:p>
            <a:r>
              <a:rPr lang="en-US"/>
              <a:t>For beams:</a:t>
            </a:r>
            <a:endParaRPr lang="en-US" dirty="0"/>
          </a:p>
        </p:txBody>
      </p:sp>
      <p:sp>
        <p:nvSpPr>
          <p:cNvPr id="25605" name="Rectangle 2"/>
          <p:cNvSpPr>
            <a:spLocks noGrp="1" noChangeArrowheads="1"/>
          </p:cNvSpPr>
          <p:nvPr>
            <p:ph type="title"/>
          </p:nvPr>
        </p:nvSpPr>
        <p:spPr/>
        <p:txBody>
          <a:bodyPr/>
          <a:lstStyle/>
          <a:p>
            <a:r>
              <a:rPr lang="en-US"/>
              <a:t>SMF Example – Column-Beam Moment Ratio</a:t>
            </a:r>
            <a:endParaRPr lang="en-US" dirty="0"/>
          </a:p>
        </p:txBody>
      </p:sp>
    </p:spTree>
    <p:extLst>
      <p:ext uri="{BB962C8B-B14F-4D97-AF65-F5344CB8AC3E}">
        <p14:creationId xmlns:p14="http://schemas.microsoft.com/office/powerpoint/2010/main" val="3711224848"/>
      </p:ext>
    </p:extLst>
  </p:cSld>
  <p:clrMapOvr>
    <a:masterClrMapping/>
  </p:clrMapOvr>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6628" name="Footer Placeholder 5"/>
          <p:cNvSpPr>
            <a:spLocks noGrp="1"/>
          </p:cNvSpPr>
          <p:nvPr>
            <p:ph type="ftr" sz="quarter" idx="10"/>
          </p:nvPr>
        </p:nvSpPr>
        <p:spPr/>
        <p:txBody>
          <a:bodyPr/>
          <a:lstStyle/>
          <a:p>
            <a:r>
              <a:rPr lang="en-US"/>
              <a:t>Instructional Material Complementing FEMA 1051, Design Examples</a:t>
            </a:r>
          </a:p>
        </p:txBody>
      </p:sp>
      <p:sp>
        <p:nvSpPr>
          <p:cNvPr id="8"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161</a:t>
            </a:fld>
            <a:endParaRPr lang="en-US" dirty="0"/>
          </a:p>
        </p:txBody>
      </p:sp>
      <p:sp>
        <p:nvSpPr>
          <p:cNvPr id="26631" name="Text Box 9"/>
          <p:cNvSpPr txBox="1">
            <a:spLocks noChangeArrowheads="1"/>
          </p:cNvSpPr>
          <p:nvPr/>
        </p:nvSpPr>
        <p:spPr bwMode="auto">
          <a:xfrm>
            <a:off x="1288162" y="4837236"/>
            <a:ext cx="6625532" cy="420564"/>
          </a:xfrm>
          <a:prstGeom prst="rect">
            <a:avLst/>
          </a:prstGeom>
          <a:noFill/>
          <a:ln w="9525">
            <a:noFill/>
            <a:miter lim="800000"/>
            <a:headEnd/>
            <a:tailEnd/>
          </a:ln>
        </p:spPr>
        <p:txBody>
          <a:bodyPr wrap="none" anchor="b">
            <a:spAutoFit/>
          </a:bodyPr>
          <a:lstStyle/>
          <a:p>
            <a:pPr>
              <a:tabLst>
                <a:tab pos="5384867" algn="r"/>
              </a:tabLst>
            </a:pPr>
            <a:r>
              <a:rPr lang="en-US" sz="2133" dirty="0">
                <a:solidFill>
                  <a:srgbClr val="000000"/>
                </a:solidFill>
              </a:rPr>
              <a:t>Other ratios are also computed to be greater than 1.0</a:t>
            </a:r>
          </a:p>
        </p:txBody>
      </p:sp>
      <p:graphicFrame>
        <p:nvGraphicFramePr>
          <p:cNvPr id="26626" name="Object 9" descr="Ratio = ΣM*pc / ΣM*pb = 2.22 &gt; 1.0"/>
          <p:cNvGraphicFramePr>
            <a:graphicFrameLocks noChangeAspect="1"/>
          </p:cNvGraphicFramePr>
          <p:nvPr>
            <p:extLst>
              <p:ext uri="{D42A27DB-BD31-4B8C-83A1-F6EECF244321}">
                <p14:modId xmlns:p14="http://schemas.microsoft.com/office/powerpoint/2010/main" val="1747858947"/>
              </p:ext>
            </p:extLst>
          </p:nvPr>
        </p:nvGraphicFramePr>
        <p:xfrm>
          <a:off x="795162" y="2833511"/>
          <a:ext cx="7611533" cy="1387123"/>
        </p:xfrm>
        <a:graphic>
          <a:graphicData uri="http://schemas.openxmlformats.org/presentationml/2006/ole">
            <mc:AlternateContent xmlns:mc="http://schemas.openxmlformats.org/markup-compatibility/2006">
              <mc:Choice xmlns:v="urn:schemas-microsoft-com:vml" Requires="v">
                <p:oleObj spid="_x0000_s45153" name="Equation" r:id="rId4" imgW="2729972" imgH="482278" progId="Equation.3">
                  <p:embed/>
                </p:oleObj>
              </mc:Choice>
              <mc:Fallback>
                <p:oleObj name="Equation" r:id="rId4" imgW="2729972" imgH="482278"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95162" y="2833511"/>
                        <a:ext cx="7611533" cy="138712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6630" name="Text Box 6"/>
          <p:cNvSpPr txBox="1">
            <a:spLocks noChangeArrowheads="1"/>
          </p:cNvSpPr>
          <p:nvPr/>
        </p:nvSpPr>
        <p:spPr bwMode="auto">
          <a:xfrm>
            <a:off x="401461" y="1748795"/>
            <a:ext cx="8398933" cy="748795"/>
          </a:xfrm>
          <a:prstGeom prst="rect">
            <a:avLst/>
          </a:prstGeom>
          <a:noFill/>
          <a:ln w="9525">
            <a:noFill/>
            <a:miter lim="800000"/>
            <a:headEnd/>
            <a:tailEnd/>
          </a:ln>
        </p:spPr>
        <p:txBody>
          <a:bodyPr anchor="b">
            <a:spAutoFit/>
          </a:bodyPr>
          <a:lstStyle/>
          <a:p>
            <a:pPr>
              <a:spcBef>
                <a:spcPct val="50000"/>
              </a:spcBef>
              <a:tabLst>
                <a:tab pos="5384867" algn="r"/>
              </a:tabLst>
            </a:pPr>
            <a:r>
              <a:rPr lang="en-US" sz="2133" dirty="0">
                <a:solidFill>
                  <a:schemeClr val="tx2"/>
                </a:solidFill>
              </a:rPr>
              <a:t>The ratio of column moment strengths to beam moment strengths is computed as:</a:t>
            </a:r>
          </a:p>
        </p:txBody>
      </p:sp>
      <p:sp>
        <p:nvSpPr>
          <p:cNvPr id="26629" name="Rectangle 2"/>
          <p:cNvSpPr>
            <a:spLocks noGrp="1" noChangeArrowheads="1"/>
          </p:cNvSpPr>
          <p:nvPr>
            <p:ph type="title"/>
          </p:nvPr>
        </p:nvSpPr>
        <p:spPr>
          <a:xfrm>
            <a:off x="714728" y="269875"/>
            <a:ext cx="7772400" cy="1143000"/>
          </a:xfrm>
        </p:spPr>
        <p:txBody>
          <a:bodyPr/>
          <a:lstStyle/>
          <a:p>
            <a:r>
              <a:rPr lang="en-US"/>
              <a:t>SMF Example – Column-Beam Moment Ratio</a:t>
            </a:r>
            <a:endParaRPr lang="en-US" dirty="0"/>
          </a:p>
        </p:txBody>
      </p:sp>
    </p:spTree>
    <p:extLst>
      <p:ext uri="{BB962C8B-B14F-4D97-AF65-F5344CB8AC3E}">
        <p14:creationId xmlns:p14="http://schemas.microsoft.com/office/powerpoint/2010/main" val="313506086"/>
      </p:ext>
    </p:extLst>
  </p:cSld>
  <p:clrMapOvr>
    <a:masterClrMapping/>
  </p:clrMapOvr>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Footer Placeholder 5"/>
          <p:cNvSpPr>
            <a:spLocks noGrp="1"/>
          </p:cNvSpPr>
          <p:nvPr>
            <p:ph type="ftr" sz="quarter" idx="10"/>
          </p:nvPr>
        </p:nvSpPr>
        <p:spPr/>
        <p:txBody>
          <a:bodyPr/>
          <a:lstStyle/>
          <a:p>
            <a:r>
              <a:rPr lang="en-US"/>
              <a:t>Instructional Material Complementing FEMA 1051, Design Examples</a:t>
            </a:r>
          </a:p>
        </p:txBody>
      </p:sp>
      <p:sp>
        <p:nvSpPr>
          <p:cNvPr id="10"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162</a:t>
            </a:fld>
            <a:endParaRPr lang="en-US" dirty="0"/>
          </a:p>
        </p:txBody>
      </p:sp>
      <p:graphicFrame>
        <p:nvGraphicFramePr>
          <p:cNvPr id="27651" name="Object 13" descr="The calculations shown use the AISC 341 methodology.&#10;&#10;R subn = 547 kips"/>
          <p:cNvGraphicFramePr>
            <a:graphicFrameLocks noChangeAspect="1"/>
          </p:cNvGraphicFramePr>
          <p:nvPr>
            <p:extLst>
              <p:ext uri="{D42A27DB-BD31-4B8C-83A1-F6EECF244321}">
                <p14:modId xmlns:p14="http://schemas.microsoft.com/office/powerpoint/2010/main" val="2120000850"/>
              </p:ext>
            </p:extLst>
          </p:nvPr>
        </p:nvGraphicFramePr>
        <p:xfrm>
          <a:off x="3900488" y="4654902"/>
          <a:ext cx="4166732" cy="1739548"/>
        </p:xfrm>
        <a:graphic>
          <a:graphicData uri="http://schemas.openxmlformats.org/presentationml/2006/ole">
            <mc:AlternateContent xmlns:mc="http://schemas.openxmlformats.org/markup-compatibility/2006">
              <mc:Choice xmlns:v="urn:schemas-microsoft-com:vml" Requires="v">
                <p:oleObj spid="_x0000_s46276" name="Equation" r:id="rId4" imgW="1764864" imgH="736370" progId="Equation.3">
                  <p:embed/>
                </p:oleObj>
              </mc:Choice>
              <mc:Fallback>
                <p:oleObj name="Equation" r:id="rId4" imgW="1764864" imgH="736370"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900488" y="4654902"/>
                        <a:ext cx="4166732" cy="173954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7656" name="Rectangle 3"/>
          <p:cNvSpPr>
            <a:spLocks noGrp="1" noChangeArrowheads="1"/>
          </p:cNvSpPr>
          <p:nvPr>
            <p:ph idx="1"/>
          </p:nvPr>
        </p:nvSpPr>
        <p:spPr>
          <a:xfrm>
            <a:off x="661988" y="1604963"/>
            <a:ext cx="8126412" cy="4297362"/>
          </a:xfrm>
        </p:spPr>
        <p:txBody>
          <a:bodyPr/>
          <a:lstStyle/>
          <a:p>
            <a:pPr marL="0" indent="0">
              <a:buNone/>
            </a:pPr>
            <a:r>
              <a:rPr lang="en-US" sz="2400" dirty="0"/>
              <a:t>The AISC specification is used to check the panel zone strength. From analysis shown in the NEHRP Design Examples volume (FEMA 451), the factored strength that the panel zone at Story 2 of the frame in the EW direction must resist is 794 kips. The shear transmitted to the joint from the story above, </a:t>
            </a:r>
            <a:r>
              <a:rPr lang="en-US" sz="2400" dirty="0" err="1"/>
              <a:t>V</a:t>
            </a:r>
            <a:r>
              <a:rPr lang="en-US" sz="2400" baseline="-25000" dirty="0" err="1"/>
              <a:t>c</a:t>
            </a:r>
            <a:r>
              <a:rPr lang="en-US" sz="2400" dirty="0"/>
              <a:t>, opposes the direction of Ru and may be used to reduce the demand.  Previously calculated, this is 102 kips at this location.  Thus:</a:t>
            </a:r>
          </a:p>
          <a:p>
            <a:r>
              <a:rPr lang="en-US" sz="2400" dirty="0"/>
              <a:t>R</a:t>
            </a:r>
            <a:r>
              <a:rPr lang="en-US" sz="2400" baseline="-25000" dirty="0"/>
              <a:t>u</a:t>
            </a:r>
            <a:r>
              <a:rPr lang="en-US" sz="2400" dirty="0"/>
              <a:t> = 794 – 102 = 692 kips.</a:t>
            </a:r>
          </a:p>
        </p:txBody>
      </p:sp>
      <p:sp>
        <p:nvSpPr>
          <p:cNvPr id="27655" name="Rectangle 2"/>
          <p:cNvSpPr>
            <a:spLocks noGrp="1" noChangeArrowheads="1"/>
          </p:cNvSpPr>
          <p:nvPr>
            <p:ph type="title"/>
          </p:nvPr>
        </p:nvSpPr>
        <p:spPr/>
        <p:txBody>
          <a:bodyPr/>
          <a:lstStyle/>
          <a:p>
            <a:r>
              <a:rPr lang="en-US"/>
              <a:t>SMF Example – Panel Zone Check</a:t>
            </a:r>
            <a:endParaRPr lang="en-US" dirty="0"/>
          </a:p>
        </p:txBody>
      </p:sp>
    </p:spTree>
    <p:extLst>
      <p:ext uri="{BB962C8B-B14F-4D97-AF65-F5344CB8AC3E}">
        <p14:creationId xmlns:p14="http://schemas.microsoft.com/office/powerpoint/2010/main" val="461510118"/>
      </p:ext>
    </p:extLst>
  </p:cSld>
  <p:clrMapOvr>
    <a:masterClrMapping/>
  </p:clrMapOvr>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654" name="Footer Placeholder 5"/>
          <p:cNvSpPr>
            <a:spLocks noGrp="1"/>
          </p:cNvSpPr>
          <p:nvPr>
            <p:ph type="ftr" sz="quarter" idx="10"/>
          </p:nvPr>
        </p:nvSpPr>
        <p:spPr/>
        <p:txBody>
          <a:bodyPr/>
          <a:lstStyle/>
          <a:p>
            <a:r>
              <a:rPr lang="en-US"/>
              <a:t>Instructional Material Complementing FEMA 1051, Design Examples</a:t>
            </a:r>
          </a:p>
        </p:txBody>
      </p:sp>
      <p:sp>
        <p:nvSpPr>
          <p:cNvPr id="10"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163</a:t>
            </a:fld>
            <a:endParaRPr lang="en-US" dirty="0"/>
          </a:p>
        </p:txBody>
      </p:sp>
      <p:graphicFrame>
        <p:nvGraphicFramePr>
          <p:cNvPr id="27652" name="Object 14" descr="The calculations shown use the AISC 341 methodology.&#10;"/>
          <p:cNvGraphicFramePr>
            <a:graphicFrameLocks noChangeAspect="1"/>
          </p:cNvGraphicFramePr>
          <p:nvPr>
            <p:extLst>
              <p:ext uri="{D42A27DB-BD31-4B8C-83A1-F6EECF244321}">
                <p14:modId xmlns:p14="http://schemas.microsoft.com/office/powerpoint/2010/main" val="3454415403"/>
              </p:ext>
            </p:extLst>
          </p:nvPr>
        </p:nvGraphicFramePr>
        <p:xfrm>
          <a:off x="2454269" y="3817456"/>
          <a:ext cx="4028028" cy="831753"/>
        </p:xfrm>
        <a:graphic>
          <a:graphicData uri="http://schemas.openxmlformats.org/presentationml/2006/ole">
            <mc:AlternateContent xmlns:mc="http://schemas.openxmlformats.org/markup-compatibility/2006">
              <mc:Choice xmlns:v="urn:schemas-microsoft-com:vml" Requires="v">
                <p:oleObj spid="_x0000_s52382" name="Equation" r:id="rId4" imgW="1167941" imgH="241415" progId="Equation.3">
                  <p:embed/>
                </p:oleObj>
              </mc:Choice>
              <mc:Fallback>
                <p:oleObj name="Equation" r:id="rId4" imgW="1167941" imgH="241415"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454269" y="3817456"/>
                        <a:ext cx="4028028" cy="83175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5" name="Rectangle 3"/>
          <p:cNvSpPr txBox="1">
            <a:spLocks noChangeArrowheads="1"/>
          </p:cNvSpPr>
          <p:nvPr/>
        </p:nvSpPr>
        <p:spPr bwMode="auto">
          <a:xfrm>
            <a:off x="459317" y="1823861"/>
            <a:ext cx="8017933" cy="1831622"/>
          </a:xfrm>
          <a:prstGeom prst="rect">
            <a:avLst/>
          </a:prstGeom>
          <a:noFill/>
          <a:ln w="9525">
            <a:noFill/>
            <a:miter lim="800000"/>
            <a:headEnd/>
            <a:tailEnd/>
          </a:ln>
        </p:spPr>
        <p:txBody>
          <a:bodyPr/>
          <a:lstStyle/>
          <a:p>
            <a:pPr>
              <a:lnSpc>
                <a:spcPct val="90000"/>
              </a:lnSpc>
              <a:spcBef>
                <a:spcPct val="20000"/>
              </a:spcBef>
              <a:defRPr/>
            </a:pPr>
            <a:r>
              <a:rPr lang="en-US" kern="0" dirty="0">
                <a:solidFill>
                  <a:srgbClr val="000000"/>
                </a:solidFill>
                <a:latin typeface="+mn-lt"/>
              </a:rPr>
              <a:t>Since </a:t>
            </a:r>
            <a:r>
              <a:rPr lang="en-US" i="1" kern="0" dirty="0">
                <a:solidFill>
                  <a:srgbClr val="000000"/>
                </a:solidFill>
                <a:latin typeface="Symbol" pitchFamily="18" charset="2"/>
              </a:rPr>
              <a:t>f</a:t>
            </a:r>
            <a:r>
              <a:rPr lang="en-US" i="1" kern="0" baseline="-25000" dirty="0">
                <a:solidFill>
                  <a:srgbClr val="000000"/>
                </a:solidFill>
                <a:latin typeface="+mn-lt"/>
              </a:rPr>
              <a:t>v</a:t>
            </a:r>
            <a:r>
              <a:rPr lang="en-US" kern="0" dirty="0">
                <a:solidFill>
                  <a:srgbClr val="000000"/>
                </a:solidFill>
                <a:latin typeface="+mn-lt"/>
              </a:rPr>
              <a:t> = 1, </a:t>
            </a:r>
            <a:r>
              <a:rPr lang="en-US" i="1" kern="0" dirty="0" err="1">
                <a:solidFill>
                  <a:srgbClr val="000000"/>
                </a:solidFill>
                <a:latin typeface="Symbol" pitchFamily="18" charset="2"/>
              </a:rPr>
              <a:t>f</a:t>
            </a:r>
            <a:r>
              <a:rPr lang="en-US" i="1" kern="0" baseline="-25000" dirty="0" err="1">
                <a:solidFill>
                  <a:srgbClr val="000000"/>
                </a:solidFill>
                <a:latin typeface="+mn-lt"/>
              </a:rPr>
              <a:t>v</a:t>
            </a:r>
            <a:r>
              <a:rPr lang="en-US" i="1" kern="0" dirty="0" err="1">
                <a:solidFill>
                  <a:srgbClr val="000000"/>
                </a:solidFill>
                <a:latin typeface="+mn-lt"/>
              </a:rPr>
              <a:t>R</a:t>
            </a:r>
            <a:r>
              <a:rPr lang="en-US" i="1" kern="0" baseline="-25000" dirty="0" err="1">
                <a:solidFill>
                  <a:srgbClr val="000000"/>
                </a:solidFill>
                <a:latin typeface="+mn-lt"/>
              </a:rPr>
              <a:t>b</a:t>
            </a:r>
            <a:r>
              <a:rPr lang="en-US" kern="0" dirty="0">
                <a:solidFill>
                  <a:srgbClr val="000000"/>
                </a:solidFill>
                <a:latin typeface="+mn-lt"/>
              </a:rPr>
              <a:t> = 547 kips, which is less than the required resistance, 692 kips.  Therefore, </a:t>
            </a:r>
            <a:r>
              <a:rPr lang="en-US" kern="0" dirty="0" err="1">
                <a:solidFill>
                  <a:srgbClr val="000000"/>
                </a:solidFill>
                <a:latin typeface="+mn-lt"/>
              </a:rPr>
              <a:t>doubler</a:t>
            </a:r>
            <a:r>
              <a:rPr lang="en-US" kern="0" dirty="0">
                <a:solidFill>
                  <a:srgbClr val="000000"/>
                </a:solidFill>
                <a:latin typeface="+mn-lt"/>
              </a:rPr>
              <a:t> plates are required.  The required additional strength from the </a:t>
            </a:r>
            <a:r>
              <a:rPr lang="en-US" kern="0" dirty="0" err="1">
                <a:solidFill>
                  <a:srgbClr val="000000"/>
                </a:solidFill>
                <a:latin typeface="+mn-lt"/>
              </a:rPr>
              <a:t>doubler</a:t>
            </a:r>
            <a:r>
              <a:rPr lang="en-US" kern="0" dirty="0">
                <a:solidFill>
                  <a:srgbClr val="000000"/>
                </a:solidFill>
                <a:latin typeface="+mn-lt"/>
              </a:rPr>
              <a:t> plates is 692 – 547 = 145 kips.  The  plates must be at least ¼” thick as the strength of the double plates is: </a:t>
            </a:r>
          </a:p>
          <a:p>
            <a:pPr>
              <a:lnSpc>
                <a:spcPct val="90000"/>
              </a:lnSpc>
              <a:spcBef>
                <a:spcPct val="20000"/>
              </a:spcBef>
              <a:defRPr/>
            </a:pPr>
            <a:endParaRPr lang="en-US" kern="0" dirty="0">
              <a:solidFill>
                <a:srgbClr val="000000"/>
              </a:solidFill>
              <a:latin typeface="+mn-lt"/>
            </a:endParaRPr>
          </a:p>
        </p:txBody>
      </p:sp>
      <p:sp>
        <p:nvSpPr>
          <p:cNvPr id="27655" name="Rectangle 2"/>
          <p:cNvSpPr>
            <a:spLocks noGrp="1" noChangeArrowheads="1"/>
          </p:cNvSpPr>
          <p:nvPr>
            <p:ph type="title"/>
          </p:nvPr>
        </p:nvSpPr>
        <p:spPr>
          <a:xfrm>
            <a:off x="582083" y="269875"/>
            <a:ext cx="7772400" cy="1143000"/>
          </a:xfrm>
        </p:spPr>
        <p:txBody>
          <a:bodyPr/>
          <a:lstStyle/>
          <a:p>
            <a:r>
              <a:rPr lang="en-US" dirty="0"/>
              <a:t>SMF Example – Panel Zone Check</a:t>
            </a:r>
          </a:p>
        </p:txBody>
      </p:sp>
    </p:spTree>
    <p:extLst>
      <p:ext uri="{BB962C8B-B14F-4D97-AF65-F5344CB8AC3E}">
        <p14:creationId xmlns:p14="http://schemas.microsoft.com/office/powerpoint/2010/main" val="3500887385"/>
      </p:ext>
    </p:extLst>
  </p:cSld>
  <p:clrMapOvr>
    <a:masterClrMapping/>
  </p:clrMapOvr>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427"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164</a:t>
            </a:fld>
            <a:endParaRPr lang="en-US" dirty="0"/>
          </a:p>
        </p:txBody>
      </p:sp>
      <p:pic>
        <p:nvPicPr>
          <p:cNvPr id="3" name="Picture 2" descr="AISC Seismic Provisions. Connections that accommodate the required interstory drift angle within the connection elements and provide the measured flexural resistance and shear strengths specified above are permitted. In addition to satisfying the requirements noted above, the design must demonstrate that any additional drift due to connection deformation can be accommodated by the structure. The design must include analysis for stability effects of the overall frame, including second-order effects"/>
          <p:cNvPicPr>
            <a:picLocks noChangeAspect="1"/>
          </p:cNvPicPr>
          <p:nvPr/>
        </p:nvPicPr>
        <p:blipFill>
          <a:blip r:embed="rId3"/>
          <a:stretch>
            <a:fillRect/>
          </a:stretch>
        </p:blipFill>
        <p:spPr>
          <a:xfrm>
            <a:off x="341202" y="2090737"/>
            <a:ext cx="8461597" cy="3116263"/>
          </a:xfrm>
          <a:prstGeom prst="rect">
            <a:avLst/>
          </a:prstGeom>
        </p:spPr>
      </p:pic>
      <p:sp>
        <p:nvSpPr>
          <p:cNvPr id="103428" name="Rectangle 2"/>
          <p:cNvSpPr>
            <a:spLocks noGrp="1" noChangeArrowheads="1"/>
          </p:cNvSpPr>
          <p:nvPr>
            <p:ph type="title"/>
          </p:nvPr>
        </p:nvSpPr>
        <p:spPr/>
        <p:txBody>
          <a:bodyPr/>
          <a:lstStyle/>
          <a:p>
            <a:r>
              <a:rPr lang="en-US"/>
              <a:t>SMF Example – Connection Configuration</a:t>
            </a:r>
            <a:endParaRPr lang="en-US" dirty="0"/>
          </a:p>
        </p:txBody>
      </p:sp>
    </p:spTree>
    <p:extLst>
      <p:ext uri="{BB962C8B-B14F-4D97-AF65-F5344CB8AC3E}">
        <p14:creationId xmlns:p14="http://schemas.microsoft.com/office/powerpoint/2010/main" val="331825851"/>
      </p:ext>
    </p:extLst>
  </p:cSld>
  <p:clrMapOvr>
    <a:masterClrMapping/>
  </p:clrMapOvr>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1"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165</a:t>
            </a:fld>
            <a:endParaRPr lang="en-US" dirty="0"/>
          </a:p>
        </p:txBody>
      </p:sp>
      <p:pic>
        <p:nvPicPr>
          <p:cNvPr id="2" name="Picture 1" descr="AISC Seismic specification. This provision specifically permits the use of prequalified connections meeting the requirements of ANSI/AISC 358, Prequalified Connections for Special and Intermediate Steel Moment Frames for Seismic Applications (AISC, 2016a) to facilitate and standardize connection design. Other prequalification panels may be acceptable but are subject to the approval of the authority having jurisdiction. Use of connections qualified by prior tests or project specific tests may also be used although the engineer of record is responsible for substantiating the connection.  Published testing, such as that conducted as part of the SAC project and reported in FEMA 350 and 355, or project-specific testing may be used to satisfy this provision."/>
          <p:cNvPicPr>
            <a:picLocks noChangeAspect="1"/>
          </p:cNvPicPr>
          <p:nvPr/>
        </p:nvPicPr>
        <p:blipFill>
          <a:blip r:embed="rId3"/>
          <a:stretch>
            <a:fillRect/>
          </a:stretch>
        </p:blipFill>
        <p:spPr>
          <a:xfrm>
            <a:off x="556113" y="1514474"/>
            <a:ext cx="8006374" cy="4378325"/>
          </a:xfrm>
          <a:prstGeom prst="rect">
            <a:avLst/>
          </a:prstGeom>
        </p:spPr>
      </p:pic>
      <p:sp>
        <p:nvSpPr>
          <p:cNvPr id="104452" name="Rectangle 2"/>
          <p:cNvSpPr>
            <a:spLocks noGrp="1" noChangeArrowheads="1"/>
          </p:cNvSpPr>
          <p:nvPr>
            <p:ph type="title"/>
          </p:nvPr>
        </p:nvSpPr>
        <p:spPr/>
        <p:txBody>
          <a:bodyPr/>
          <a:lstStyle/>
          <a:p>
            <a:r>
              <a:rPr lang="en-US"/>
              <a:t>SMF Example – Connection Configuration</a:t>
            </a:r>
            <a:endParaRPr lang="en-US" dirty="0"/>
          </a:p>
        </p:txBody>
      </p:sp>
    </p:spTree>
    <p:extLst>
      <p:ext uri="{BB962C8B-B14F-4D97-AF65-F5344CB8AC3E}">
        <p14:creationId xmlns:p14="http://schemas.microsoft.com/office/powerpoint/2010/main" val="3054151195"/>
      </p:ext>
    </p:extLst>
  </p:cSld>
  <p:clrMapOvr>
    <a:masterClrMapping/>
  </p:clrMapOvr>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166</a:t>
            </a:fld>
            <a:endParaRPr lang="en-US" dirty="0"/>
          </a:p>
        </p:txBody>
      </p:sp>
      <p:sp>
        <p:nvSpPr>
          <p:cNvPr id="105475" name="Footer Placeholder 4"/>
          <p:cNvSpPr>
            <a:spLocks noGrp="1"/>
          </p:cNvSpPr>
          <p:nvPr>
            <p:ph type="ftr" sz="quarter" idx="10"/>
          </p:nvPr>
        </p:nvSpPr>
        <p:spPr/>
        <p:txBody>
          <a:bodyPr/>
          <a:lstStyle/>
          <a:p>
            <a:r>
              <a:rPr lang="en-US"/>
              <a:t>Instructional Material Complementing FEMA 1051, Design Examples</a:t>
            </a:r>
          </a:p>
        </p:txBody>
      </p:sp>
      <p:sp>
        <p:nvSpPr>
          <p:cNvPr id="105477" name="Rectangle 3"/>
          <p:cNvSpPr>
            <a:spLocks noGrp="1" noChangeArrowheads="1"/>
          </p:cNvSpPr>
          <p:nvPr>
            <p:ph idx="1"/>
          </p:nvPr>
        </p:nvSpPr>
        <p:spPr>
          <a:xfrm>
            <a:off x="449528" y="1604963"/>
            <a:ext cx="8244945" cy="4297362"/>
          </a:xfrm>
        </p:spPr>
        <p:txBody>
          <a:bodyPr/>
          <a:lstStyle/>
          <a:p>
            <a:r>
              <a:rPr lang="en-US" sz="2400" dirty="0"/>
              <a:t>Beam-to-column connection capacity</a:t>
            </a:r>
          </a:p>
          <a:p>
            <a:r>
              <a:rPr lang="en-US" sz="2400" dirty="0"/>
              <a:t>Select preliminary member sizes</a:t>
            </a:r>
          </a:p>
          <a:p>
            <a:r>
              <a:rPr lang="en-US" sz="2400" dirty="0"/>
              <a:t>Check member local stability</a:t>
            </a:r>
          </a:p>
          <a:p>
            <a:r>
              <a:rPr lang="en-US" sz="2400" dirty="0"/>
              <a:t>Check deflection and drift</a:t>
            </a:r>
          </a:p>
          <a:p>
            <a:r>
              <a:rPr lang="en-US" sz="2400" dirty="0"/>
              <a:t>Check torsional amplification</a:t>
            </a:r>
          </a:p>
          <a:p>
            <a:r>
              <a:rPr lang="en-US" sz="2400" dirty="0"/>
              <a:t>Check the column-beam moment ratio rule</a:t>
            </a:r>
          </a:p>
          <a:p>
            <a:r>
              <a:rPr lang="en-US" sz="2400" dirty="0"/>
              <a:t>Check shear requirement at panel zone</a:t>
            </a:r>
          </a:p>
          <a:p>
            <a:r>
              <a:rPr lang="en-US" sz="2400" dirty="0"/>
              <a:t>Select connection configuration</a:t>
            </a:r>
          </a:p>
          <a:p>
            <a:pPr lvl="1"/>
            <a:r>
              <a:rPr lang="en-US" sz="2400" dirty="0"/>
              <a:t>Prequalified connections</a:t>
            </a:r>
          </a:p>
          <a:p>
            <a:pPr lvl="1"/>
            <a:r>
              <a:rPr lang="en-US" sz="2400" dirty="0"/>
              <a:t>Testing</a:t>
            </a:r>
          </a:p>
          <a:p>
            <a:endParaRPr lang="en-US" sz="2400" dirty="0"/>
          </a:p>
        </p:txBody>
      </p:sp>
      <p:sp>
        <p:nvSpPr>
          <p:cNvPr id="105476" name="Rectangle 2"/>
          <p:cNvSpPr>
            <a:spLocks noGrp="1" noChangeArrowheads="1"/>
          </p:cNvSpPr>
          <p:nvPr>
            <p:ph type="title"/>
          </p:nvPr>
        </p:nvSpPr>
        <p:spPr/>
        <p:txBody>
          <a:bodyPr/>
          <a:lstStyle/>
          <a:p>
            <a:r>
              <a:rPr lang="en-US"/>
              <a:t>Special Moment Frames</a:t>
            </a:r>
            <a:br>
              <a:rPr lang="en-US"/>
            </a:br>
            <a:r>
              <a:rPr lang="en-US"/>
              <a:t>Summary</a:t>
            </a:r>
            <a:endParaRPr lang="en-US" dirty="0"/>
          </a:p>
        </p:txBody>
      </p:sp>
    </p:spTree>
    <p:extLst>
      <p:ext uri="{BB962C8B-B14F-4D97-AF65-F5344CB8AC3E}">
        <p14:creationId xmlns:p14="http://schemas.microsoft.com/office/powerpoint/2010/main" val="2889776822"/>
      </p:ext>
    </p:extLst>
  </p:cSld>
  <p:clrMapOvr>
    <a:masterClrMapping/>
  </p:clrMapOvr>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09817" y="3144794"/>
            <a:ext cx="6400800" cy="1752600"/>
          </a:xfrm>
        </p:spPr>
        <p:txBody>
          <a:bodyPr/>
          <a:lstStyle/>
          <a:p>
            <a:r>
              <a:rPr lang="en-US" dirty="0"/>
              <a:t> Part 2: Design Examples:</a:t>
            </a:r>
          </a:p>
          <a:p>
            <a:r>
              <a:rPr lang="en-US" dirty="0"/>
              <a:t>Special Concentrically Braced Frame</a:t>
            </a:r>
          </a:p>
        </p:txBody>
      </p:sp>
      <p:sp>
        <p:nvSpPr>
          <p:cNvPr id="2" name="Title 1"/>
          <p:cNvSpPr>
            <a:spLocks noGrp="1"/>
          </p:cNvSpPr>
          <p:nvPr>
            <p:ph type="ctrTitle"/>
          </p:nvPr>
        </p:nvSpPr>
        <p:spPr>
          <a:xfrm>
            <a:off x="624017" y="1389019"/>
            <a:ext cx="7772400" cy="1470025"/>
          </a:xfrm>
        </p:spPr>
        <p:txBody>
          <a:bodyPr/>
          <a:lstStyle/>
          <a:p>
            <a:r>
              <a:rPr lang="en-US"/>
              <a:t>Chapter 9:</a:t>
            </a:r>
            <a:br>
              <a:rPr lang="en-US"/>
            </a:br>
            <a:r>
              <a:rPr lang="en-US"/>
              <a:t>Structural Steel Design</a:t>
            </a:r>
            <a:endParaRPr lang="en-US" dirty="0"/>
          </a:p>
        </p:txBody>
      </p:sp>
    </p:spTree>
    <p:extLst>
      <p:ext uri="{BB962C8B-B14F-4D97-AF65-F5344CB8AC3E}">
        <p14:creationId xmlns:p14="http://schemas.microsoft.com/office/powerpoint/2010/main" val="1168022050"/>
      </p:ext>
    </p:extLst>
  </p:cSld>
  <p:clrMapOvr>
    <a:masterClrMapping/>
  </p:clrMapOvr>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60"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168</a:t>
            </a:fld>
            <a:endParaRPr lang="en-US" dirty="0"/>
          </a:p>
        </p:txBody>
      </p:sp>
      <p:sp>
        <p:nvSpPr>
          <p:cNvPr id="2" name="Content Placeholder 1"/>
          <p:cNvSpPr>
            <a:spLocks noGrp="1"/>
          </p:cNvSpPr>
          <p:nvPr>
            <p:ph idx="1"/>
          </p:nvPr>
        </p:nvSpPr>
        <p:spPr>
          <a:xfrm>
            <a:off x="661988" y="1604962"/>
            <a:ext cx="7772400" cy="4922837"/>
          </a:xfrm>
        </p:spPr>
        <p:txBody>
          <a:bodyPr/>
          <a:lstStyle/>
          <a:p>
            <a:r>
              <a:rPr lang="en-US" dirty="0"/>
              <a:t>Multiple interior braced bays</a:t>
            </a:r>
          </a:p>
          <a:p>
            <a:r>
              <a:rPr lang="en-US" dirty="0"/>
              <a:t>S</a:t>
            </a:r>
            <a:r>
              <a:rPr lang="en-US" baseline="-25000" dirty="0"/>
              <a:t>DS</a:t>
            </a:r>
            <a:r>
              <a:rPr lang="en-US" dirty="0"/>
              <a:t>=1.0</a:t>
            </a:r>
          </a:p>
          <a:p>
            <a:r>
              <a:rPr lang="en-US" dirty="0"/>
              <a:t>S</a:t>
            </a:r>
            <a:r>
              <a:rPr lang="en-US" baseline="-25000" dirty="0"/>
              <a:t>D1</a:t>
            </a:r>
            <a:r>
              <a:rPr lang="en-US" dirty="0"/>
              <a:t>=0.6</a:t>
            </a:r>
          </a:p>
          <a:p>
            <a:r>
              <a:rPr lang="en-US" dirty="0"/>
              <a:t>Occupancy Category II</a:t>
            </a:r>
          </a:p>
          <a:p>
            <a:r>
              <a:rPr lang="en-US" dirty="0"/>
              <a:t>Seismic Design Category D</a:t>
            </a:r>
          </a:p>
          <a:p>
            <a:r>
              <a:rPr lang="en-US" dirty="0"/>
              <a:t>Design Parameters (Table 12.2-1)</a:t>
            </a:r>
          </a:p>
          <a:p>
            <a:pPr lvl="1">
              <a:buFont typeface="Arial" panose="020B0604020202020204" pitchFamily="34" charset="0"/>
              <a:buChar char="•"/>
            </a:pPr>
            <a:r>
              <a:rPr lang="en-US" sz="2400" dirty="0"/>
              <a:t>R=6</a:t>
            </a:r>
          </a:p>
          <a:p>
            <a:pPr lvl="1">
              <a:buFont typeface="Arial" panose="020B0604020202020204" pitchFamily="34" charset="0"/>
              <a:buChar char="•"/>
            </a:pPr>
            <a:r>
              <a:rPr lang="en-US" sz="2400" dirty="0"/>
              <a:t>C</a:t>
            </a:r>
            <a:r>
              <a:rPr lang="en-US" sz="2400" baseline="-25000" dirty="0"/>
              <a:t>d</a:t>
            </a:r>
            <a:r>
              <a:rPr lang="en-US" sz="2400" dirty="0"/>
              <a:t>=5.0</a:t>
            </a:r>
          </a:p>
          <a:p>
            <a:pPr lvl="1">
              <a:buFont typeface="Arial" panose="020B0604020202020204" pitchFamily="34" charset="0"/>
              <a:buChar char="•"/>
            </a:pPr>
            <a:r>
              <a:rPr lang="en-US" sz="2400" dirty="0">
                <a:latin typeface="Symbol" panose="05050102010706020507" pitchFamily="18" charset="2"/>
              </a:rPr>
              <a:t>W</a:t>
            </a:r>
            <a:r>
              <a:rPr lang="en-US" sz="2400" baseline="-25000" dirty="0"/>
              <a:t>o</a:t>
            </a:r>
            <a:r>
              <a:rPr lang="en-US" sz="2400" dirty="0"/>
              <a:t>=2.0</a:t>
            </a:r>
          </a:p>
        </p:txBody>
      </p:sp>
      <p:sp>
        <p:nvSpPr>
          <p:cNvPr id="19461" name="Rectangle 2"/>
          <p:cNvSpPr>
            <a:spLocks noGrp="1" noChangeArrowheads="1"/>
          </p:cNvSpPr>
          <p:nvPr>
            <p:ph type="title"/>
          </p:nvPr>
        </p:nvSpPr>
        <p:spPr>
          <a:xfrm>
            <a:off x="0" y="269875"/>
            <a:ext cx="9144000" cy="1143000"/>
          </a:xfrm>
        </p:spPr>
        <p:txBody>
          <a:bodyPr/>
          <a:lstStyle/>
          <a:p>
            <a:r>
              <a:rPr lang="en-US" sz="3200" dirty="0"/>
              <a:t>Special Concentrically Braced Frame Example </a:t>
            </a:r>
            <a:br>
              <a:rPr lang="en-US" sz="3200" dirty="0"/>
            </a:br>
            <a:r>
              <a:rPr lang="en-US" sz="3200" dirty="0"/>
              <a:t>Seven Story Office Building, Los Angeles</a:t>
            </a:r>
          </a:p>
        </p:txBody>
      </p:sp>
    </p:spTree>
    <p:extLst>
      <p:ext uri="{BB962C8B-B14F-4D97-AF65-F5344CB8AC3E}">
        <p14:creationId xmlns:p14="http://schemas.microsoft.com/office/powerpoint/2010/main" val="4208021274"/>
      </p:ext>
    </p:extLst>
  </p:cSld>
  <p:clrMapOvr>
    <a:masterClrMapping/>
  </p:clrMapOvr>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169</a:t>
            </a:fld>
            <a:endParaRPr lang="en-US" dirty="0"/>
          </a:p>
        </p:txBody>
      </p:sp>
      <p:sp>
        <p:nvSpPr>
          <p:cNvPr id="116739" name="Footer Placeholder 4"/>
          <p:cNvSpPr>
            <a:spLocks noGrp="1"/>
          </p:cNvSpPr>
          <p:nvPr>
            <p:ph type="ftr" sz="quarter" idx="10"/>
          </p:nvPr>
        </p:nvSpPr>
        <p:spPr/>
        <p:txBody>
          <a:bodyPr/>
          <a:lstStyle/>
          <a:p>
            <a:r>
              <a:rPr lang="en-US"/>
              <a:t>Instructional Material Complementing FEMA 1051, Design Examples</a:t>
            </a:r>
          </a:p>
        </p:txBody>
      </p:sp>
      <p:sp>
        <p:nvSpPr>
          <p:cNvPr id="116741" name="Rectangle 3"/>
          <p:cNvSpPr>
            <a:spLocks noGrp="1" noChangeArrowheads="1"/>
          </p:cNvSpPr>
          <p:nvPr>
            <p:ph idx="1"/>
          </p:nvPr>
        </p:nvSpPr>
        <p:spPr/>
        <p:txBody>
          <a:bodyPr/>
          <a:lstStyle/>
          <a:p>
            <a:r>
              <a:rPr lang="en-US" dirty="0"/>
              <a:t>The following general design steps are required:</a:t>
            </a:r>
          </a:p>
          <a:p>
            <a:pPr lvl="1"/>
            <a:r>
              <a:rPr lang="en-US" dirty="0"/>
              <a:t>Selection of preliminary member sizes</a:t>
            </a:r>
          </a:p>
          <a:p>
            <a:pPr lvl="1"/>
            <a:r>
              <a:rPr lang="en-US" dirty="0"/>
              <a:t>Check strength</a:t>
            </a:r>
          </a:p>
          <a:p>
            <a:pPr lvl="1"/>
            <a:r>
              <a:rPr lang="en-US" dirty="0"/>
              <a:t>Check drift</a:t>
            </a:r>
          </a:p>
          <a:p>
            <a:pPr lvl="1"/>
            <a:r>
              <a:rPr lang="en-US" dirty="0"/>
              <a:t>Check torsional amplification</a:t>
            </a:r>
          </a:p>
          <a:p>
            <a:pPr lvl="1"/>
            <a:r>
              <a:rPr lang="en-US" dirty="0"/>
              <a:t>Connection design</a:t>
            </a:r>
          </a:p>
        </p:txBody>
      </p:sp>
      <p:sp>
        <p:nvSpPr>
          <p:cNvPr id="116740" name="Rectangle 2"/>
          <p:cNvSpPr>
            <a:spLocks noGrp="1" noChangeArrowheads="1"/>
          </p:cNvSpPr>
          <p:nvPr>
            <p:ph type="title"/>
          </p:nvPr>
        </p:nvSpPr>
        <p:spPr/>
        <p:txBody>
          <a:bodyPr/>
          <a:lstStyle/>
          <a:p>
            <a:r>
              <a:rPr lang="en-US"/>
              <a:t>Concentrically Braced Frame Example</a:t>
            </a:r>
            <a:endParaRPr lang="en-US" dirty="0"/>
          </a:p>
        </p:txBody>
      </p:sp>
    </p:spTree>
    <p:extLst>
      <p:ext uri="{BB962C8B-B14F-4D97-AF65-F5344CB8AC3E}">
        <p14:creationId xmlns:p14="http://schemas.microsoft.com/office/powerpoint/2010/main" val="44252422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Footer Placeholder 3"/>
          <p:cNvSpPr>
            <a:spLocks noGrp="1"/>
          </p:cNvSpPr>
          <p:nvPr>
            <p:ph type="ftr" sz="quarter" idx="10"/>
          </p:nvPr>
        </p:nvSpPr>
        <p:spPr/>
        <p:txBody>
          <a:bodyPr/>
          <a:lstStyle/>
          <a:p>
            <a:r>
              <a:rPr lang="en-US"/>
              <a:t>Instructional Material Complementing FEMA 1051, Design Examples</a:t>
            </a:r>
          </a:p>
        </p:txBody>
      </p:sp>
      <p:sp>
        <p:nvSpPr>
          <p:cNvPr id="26" name="Slide Number Placeholder 3"/>
          <p:cNvSpPr>
            <a:spLocks noGrp="1"/>
          </p:cNvSpPr>
          <p:nvPr>
            <p:ph type="sldNum" sz="quarter" idx="11"/>
          </p:nvPr>
        </p:nvSpPr>
        <p:spPr/>
        <p:txBody>
          <a:bodyPr/>
          <a:lstStyle/>
          <a:p>
            <a:r>
              <a:rPr lang="en-US"/>
              <a:t>Steel Structures - </a:t>
            </a:r>
            <a:fld id="{1E859C6A-166B-4CD7-AA28-963CDAFE0F46}" type="slidenum">
              <a:rPr lang="en-US" smtClean="0"/>
              <a:pPr/>
              <a:t>17</a:t>
            </a:fld>
            <a:endParaRPr lang="en-US" dirty="0"/>
          </a:p>
        </p:txBody>
      </p:sp>
      <p:grpSp>
        <p:nvGrpSpPr>
          <p:cNvPr id="4" name="Group 21" descr="Beam-flange-to-column-flange welded joint.&#10;"/>
          <p:cNvGrpSpPr>
            <a:grpSpLocks/>
          </p:cNvGrpSpPr>
          <p:nvPr/>
        </p:nvGrpSpPr>
        <p:grpSpPr bwMode="auto">
          <a:xfrm>
            <a:off x="4278982" y="2356185"/>
            <a:ext cx="3684585" cy="2888516"/>
            <a:chOff x="4197350" y="2463800"/>
            <a:chExt cx="4912780" cy="3851354"/>
          </a:xfrm>
        </p:grpSpPr>
        <p:pic>
          <p:nvPicPr>
            <p:cNvPr id="60423" name="Picture 9" descr="post-northridge-bottom-weld"/>
            <p:cNvPicPr>
              <a:picLocks noChangeAspect="1" noChangeArrowheads="1"/>
            </p:cNvPicPr>
            <p:nvPr/>
          </p:nvPicPr>
          <p:blipFill>
            <a:blip r:embed="rId3" cstate="print">
              <a:extLst>
                <a:ext uri="{28A0092B-C50C-407E-A947-70E740481C1C}">
                  <a14:useLocalDpi xmlns:a14="http://schemas.microsoft.com/office/drawing/2010/main" val="0"/>
                </a:ext>
              </a:extLst>
            </a:blip>
            <a:srcRect t="3554"/>
            <a:stretch>
              <a:fillRect/>
            </a:stretch>
          </p:blipFill>
          <p:spPr bwMode="auto">
            <a:xfrm>
              <a:off x="4737100" y="2463800"/>
              <a:ext cx="3881438" cy="24209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cxnSp>
          <p:nvCxnSpPr>
            <p:cNvPr id="34" name="Straight Arrow Connector 33"/>
            <p:cNvCxnSpPr/>
            <p:nvPr/>
          </p:nvCxnSpPr>
          <p:spPr bwMode="auto">
            <a:xfrm flipV="1">
              <a:off x="7040563" y="3565525"/>
              <a:ext cx="560387" cy="104775"/>
            </a:xfrm>
            <a:prstGeom prst="straightConnector1">
              <a:avLst/>
            </a:prstGeom>
            <a:ln w="38100">
              <a:solidFill>
                <a:srgbClr val="FF0000"/>
              </a:solidFill>
              <a:tailEnd type="arrow" w="lg" len="lg"/>
            </a:ln>
          </p:spPr>
          <p:style>
            <a:lnRef idx="1">
              <a:schemeClr val="accent1"/>
            </a:lnRef>
            <a:fillRef idx="0">
              <a:schemeClr val="accent1"/>
            </a:fillRef>
            <a:effectRef idx="0">
              <a:schemeClr val="accent1"/>
            </a:effectRef>
            <a:fontRef idx="minor">
              <a:schemeClr val="tx1"/>
            </a:fontRef>
          </p:style>
        </p:cxnSp>
        <p:cxnSp>
          <p:nvCxnSpPr>
            <p:cNvPr id="39" name="Straight Arrow Connector 38"/>
            <p:cNvCxnSpPr/>
            <p:nvPr/>
          </p:nvCxnSpPr>
          <p:spPr bwMode="auto">
            <a:xfrm rot="16200000" flipH="1" flipV="1">
              <a:off x="6553994" y="4239419"/>
              <a:ext cx="366712" cy="0"/>
            </a:xfrm>
            <a:prstGeom prst="straightConnector1">
              <a:avLst/>
            </a:prstGeom>
            <a:ln w="38100">
              <a:solidFill>
                <a:srgbClr val="FF0000"/>
              </a:solidFill>
              <a:tailEnd type="arrow" w="lg" len="lg"/>
            </a:ln>
          </p:spPr>
          <p:style>
            <a:lnRef idx="1">
              <a:schemeClr val="accent1"/>
            </a:lnRef>
            <a:fillRef idx="0">
              <a:schemeClr val="accent1"/>
            </a:fillRef>
            <a:effectRef idx="0">
              <a:schemeClr val="accent1"/>
            </a:effectRef>
            <a:fontRef idx="minor">
              <a:schemeClr val="tx1"/>
            </a:fontRef>
          </p:style>
        </p:cxnSp>
        <p:cxnSp>
          <p:nvCxnSpPr>
            <p:cNvPr id="41" name="Straight Arrow Connector 40"/>
            <p:cNvCxnSpPr/>
            <p:nvPr/>
          </p:nvCxnSpPr>
          <p:spPr bwMode="auto">
            <a:xfrm rot="16200000" flipV="1">
              <a:off x="6573043" y="3167857"/>
              <a:ext cx="366713" cy="0"/>
            </a:xfrm>
            <a:prstGeom prst="straightConnector1">
              <a:avLst/>
            </a:prstGeom>
            <a:ln w="38100">
              <a:solidFill>
                <a:srgbClr val="FF0000"/>
              </a:solidFill>
              <a:tailEnd type="arrow" w="lg" len="lg"/>
            </a:ln>
          </p:spPr>
          <p:style>
            <a:lnRef idx="1">
              <a:schemeClr val="accent1"/>
            </a:lnRef>
            <a:fillRef idx="0">
              <a:schemeClr val="accent1"/>
            </a:fillRef>
            <a:effectRef idx="0">
              <a:schemeClr val="accent1"/>
            </a:effectRef>
            <a:fontRef idx="minor">
              <a:schemeClr val="tx1"/>
            </a:fontRef>
          </p:style>
        </p:cxnSp>
        <p:sp>
          <p:nvSpPr>
            <p:cNvPr id="42" name="Right Arrow 41"/>
            <p:cNvSpPr/>
            <p:nvPr/>
          </p:nvSpPr>
          <p:spPr bwMode="auto">
            <a:xfrm rot="11536981">
              <a:off x="4197350" y="3148013"/>
              <a:ext cx="387350" cy="219075"/>
            </a:xfrm>
            <a:prstGeom prst="rightArrow">
              <a:avLst/>
            </a:prstGeom>
            <a:solidFill>
              <a:srgbClr val="FF0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3600"/>
            </a:p>
          </p:txBody>
        </p:sp>
        <p:sp>
          <p:nvSpPr>
            <p:cNvPr id="43" name="Right Arrow 42"/>
            <p:cNvSpPr/>
            <p:nvPr/>
          </p:nvSpPr>
          <p:spPr bwMode="auto">
            <a:xfrm rot="736981">
              <a:off x="8064500" y="3860800"/>
              <a:ext cx="387350" cy="219075"/>
            </a:xfrm>
            <a:prstGeom prst="rightArrow">
              <a:avLst/>
            </a:prstGeom>
            <a:solidFill>
              <a:srgbClr val="FF0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3600"/>
            </a:p>
          </p:txBody>
        </p:sp>
        <p:sp>
          <p:nvSpPr>
            <p:cNvPr id="60429" name="Rectangle 14"/>
            <p:cNvSpPr>
              <a:spLocks noChangeArrowheads="1"/>
            </p:cNvSpPr>
            <p:nvPr/>
          </p:nvSpPr>
          <p:spPr bwMode="auto">
            <a:xfrm>
              <a:off x="4603569" y="4960937"/>
              <a:ext cx="4506561" cy="135421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000" dirty="0"/>
                <a:t>Example: </a:t>
              </a:r>
            </a:p>
            <a:p>
              <a:pPr eaLnBrk="1" hangingPunct="1">
                <a:spcBef>
                  <a:spcPct val="0"/>
                </a:spcBef>
                <a:buFontTx/>
                <a:buNone/>
              </a:pPr>
              <a:r>
                <a:rPr lang="en-US" altLang="en-US" sz="2000" dirty="0"/>
                <a:t>Beam flange to (thick) column flange T joint</a:t>
              </a:r>
            </a:p>
          </p:txBody>
        </p:sp>
      </p:grpSp>
      <p:sp>
        <p:nvSpPr>
          <p:cNvPr id="60421" name="Rectangle 41"/>
          <p:cNvSpPr>
            <a:spLocks noChangeArrowheads="1"/>
          </p:cNvSpPr>
          <p:nvPr/>
        </p:nvSpPr>
        <p:spPr bwMode="auto">
          <a:xfrm>
            <a:off x="1325700" y="4310000"/>
            <a:ext cx="2319867" cy="8309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lgn="ctr" eaLnBrk="1" hangingPunct="1">
              <a:spcBef>
                <a:spcPct val="0"/>
              </a:spcBef>
              <a:buFontTx/>
              <a:buNone/>
            </a:pPr>
            <a:r>
              <a:rPr lang="en-US" altLang="en-US" sz="2400" dirty="0"/>
              <a:t>Highly restrained</a:t>
            </a:r>
          </a:p>
        </p:txBody>
      </p:sp>
      <p:grpSp>
        <p:nvGrpSpPr>
          <p:cNvPr id="60420" name="Group 73727" descr="T joint with a CJP weld"/>
          <p:cNvGrpSpPr>
            <a:grpSpLocks/>
          </p:cNvGrpSpPr>
          <p:nvPr/>
        </p:nvGrpSpPr>
        <p:grpSpPr bwMode="auto">
          <a:xfrm rot="-5400000">
            <a:off x="1284559" y="2243075"/>
            <a:ext cx="2386013" cy="1585913"/>
            <a:chOff x="5450878" y="2312988"/>
            <a:chExt cx="3181669" cy="2113869"/>
          </a:xfrm>
        </p:grpSpPr>
        <p:sp>
          <p:nvSpPr>
            <p:cNvPr id="24" name="Freeform 23"/>
            <p:cNvSpPr/>
            <p:nvPr/>
          </p:nvSpPr>
          <p:spPr>
            <a:xfrm>
              <a:off x="5666800" y="2336792"/>
              <a:ext cx="884327" cy="2090065"/>
            </a:xfrm>
            <a:custGeom>
              <a:avLst/>
              <a:gdLst>
                <a:gd name="connsiteX0" fmla="*/ 769257 w 885372"/>
                <a:gd name="connsiteY0" fmla="*/ 420914 h 2133600"/>
                <a:gd name="connsiteX1" fmla="*/ 711200 w 885372"/>
                <a:gd name="connsiteY1" fmla="*/ 0 h 2133600"/>
                <a:gd name="connsiteX2" fmla="*/ 435429 w 885372"/>
                <a:gd name="connsiteY2" fmla="*/ 43543 h 2133600"/>
                <a:gd name="connsiteX3" fmla="*/ 159657 w 885372"/>
                <a:gd name="connsiteY3" fmla="*/ 188686 h 2133600"/>
                <a:gd name="connsiteX4" fmla="*/ 101600 w 885372"/>
                <a:gd name="connsiteY4" fmla="*/ 769257 h 2133600"/>
                <a:gd name="connsiteX5" fmla="*/ 0 w 885372"/>
                <a:gd name="connsiteY5" fmla="*/ 1059543 h 2133600"/>
                <a:gd name="connsiteX6" fmla="*/ 174172 w 885372"/>
                <a:gd name="connsiteY6" fmla="*/ 1538514 h 2133600"/>
                <a:gd name="connsiteX7" fmla="*/ 174172 w 885372"/>
                <a:gd name="connsiteY7" fmla="*/ 2061029 h 2133600"/>
                <a:gd name="connsiteX8" fmla="*/ 435429 w 885372"/>
                <a:gd name="connsiteY8" fmla="*/ 2133600 h 2133600"/>
                <a:gd name="connsiteX9" fmla="*/ 885372 w 885372"/>
                <a:gd name="connsiteY9" fmla="*/ 1248229 h 2133600"/>
                <a:gd name="connsiteX10" fmla="*/ 769257 w 885372"/>
                <a:gd name="connsiteY10" fmla="*/ 420914 h 21336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885372" h="2133600">
                  <a:moveTo>
                    <a:pt x="769257" y="420914"/>
                  </a:moveTo>
                  <a:lnTo>
                    <a:pt x="711200" y="0"/>
                  </a:lnTo>
                  <a:lnTo>
                    <a:pt x="435429" y="43543"/>
                  </a:lnTo>
                  <a:lnTo>
                    <a:pt x="159657" y="188686"/>
                  </a:lnTo>
                  <a:lnTo>
                    <a:pt x="101600" y="769257"/>
                  </a:lnTo>
                  <a:lnTo>
                    <a:pt x="0" y="1059543"/>
                  </a:lnTo>
                  <a:lnTo>
                    <a:pt x="174172" y="1538514"/>
                  </a:lnTo>
                  <a:lnTo>
                    <a:pt x="174172" y="2061029"/>
                  </a:lnTo>
                  <a:lnTo>
                    <a:pt x="435429" y="2133600"/>
                  </a:lnTo>
                  <a:lnTo>
                    <a:pt x="885372" y="1248229"/>
                  </a:lnTo>
                  <a:lnTo>
                    <a:pt x="769257" y="420914"/>
                  </a:lnTo>
                  <a:close/>
                </a:path>
              </a:pathLst>
            </a:custGeom>
            <a:gradFill flip="none" rotWithShape="1">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10800000" scaled="1"/>
              <a:tileRect/>
            </a:gra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31" name="Rectangle 30"/>
            <p:cNvSpPr/>
            <p:nvPr/>
          </p:nvSpPr>
          <p:spPr>
            <a:xfrm rot="5400000">
              <a:off x="5364797" y="3065886"/>
              <a:ext cx="2113869" cy="608074"/>
            </a:xfrm>
            <a:prstGeom prst="rect">
              <a:avLst/>
            </a:prstGeom>
            <a:gradFill>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8400000" scaled="0"/>
            </a:gradFill>
            <a:ln w="158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33" name="Rectangle 32"/>
            <p:cNvSpPr/>
            <p:nvPr/>
          </p:nvSpPr>
          <p:spPr>
            <a:xfrm rot="5400000">
              <a:off x="7116465" y="2568196"/>
              <a:ext cx="626861" cy="1408253"/>
            </a:xfrm>
            <a:prstGeom prst="rect">
              <a:avLst/>
            </a:prstGeom>
            <a:gradFill>
              <a:gsLst>
                <a:gs pos="0">
                  <a:srgbClr val="CBCBCB"/>
                </a:gs>
                <a:gs pos="13000">
                  <a:srgbClr val="5F5F5F"/>
                </a:gs>
                <a:gs pos="21001">
                  <a:srgbClr val="5F5F5F"/>
                </a:gs>
                <a:gs pos="63000">
                  <a:srgbClr val="FFFFFF"/>
                </a:gs>
                <a:gs pos="67000">
                  <a:srgbClr val="B2B2B2"/>
                </a:gs>
                <a:gs pos="69000">
                  <a:srgbClr val="292929"/>
                </a:gs>
                <a:gs pos="82001">
                  <a:srgbClr val="777777"/>
                </a:gs>
                <a:gs pos="100000">
                  <a:srgbClr val="EAEAEA"/>
                </a:gs>
              </a:gsLst>
              <a:lin ang="8400000" scaled="0"/>
            </a:gradFill>
            <a:ln w="15875">
              <a:solidFill>
                <a:schemeClr val="tx1"/>
              </a:solidFill>
              <a:prstDash val="solid"/>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35" name="Right Arrow 34"/>
            <p:cNvSpPr/>
            <p:nvPr/>
          </p:nvSpPr>
          <p:spPr bwMode="auto">
            <a:xfrm>
              <a:off x="8245159" y="3165201"/>
              <a:ext cx="387389" cy="219004"/>
            </a:xfrm>
            <a:prstGeom prst="rightArrow">
              <a:avLst/>
            </a:prstGeom>
            <a:solidFill>
              <a:srgbClr val="FF0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36" name="Right Triangle 35"/>
            <p:cNvSpPr/>
            <p:nvPr/>
          </p:nvSpPr>
          <p:spPr>
            <a:xfrm flipV="1">
              <a:off x="6708304" y="2960479"/>
              <a:ext cx="523928" cy="625274"/>
            </a:xfrm>
            <a:prstGeom prst="rtTriangle">
              <a:avLst/>
            </a:prstGeom>
            <a:solidFill>
              <a:srgbClr val="FF0000"/>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nvGrpSpPr>
            <p:cNvPr id="60435" name="Group 24"/>
            <p:cNvGrpSpPr>
              <a:grpSpLocks/>
            </p:cNvGrpSpPr>
            <p:nvPr/>
          </p:nvGrpSpPr>
          <p:grpSpPr bwMode="auto">
            <a:xfrm rot="5400000">
              <a:off x="5813497" y="3219476"/>
              <a:ext cx="1504466" cy="11"/>
              <a:chOff x="2540643" y="2710818"/>
              <a:chExt cx="1504466" cy="11"/>
            </a:xfrm>
          </p:grpSpPr>
          <p:cxnSp>
            <p:nvCxnSpPr>
              <p:cNvPr id="37" name="Straight Arrow Connector 36"/>
              <p:cNvCxnSpPr/>
              <p:nvPr/>
            </p:nvCxnSpPr>
            <p:spPr>
              <a:xfrm flipH="1" flipV="1">
                <a:off x="2540320" y="2711139"/>
                <a:ext cx="366595" cy="0"/>
              </a:xfrm>
              <a:prstGeom prst="straightConnector1">
                <a:avLst/>
              </a:prstGeom>
              <a:ln w="38100">
                <a:solidFill>
                  <a:srgbClr val="FF0000"/>
                </a:solidFill>
                <a:tailEnd type="arrow" w="lg" len="lg"/>
              </a:ln>
            </p:spPr>
            <p:style>
              <a:lnRef idx="1">
                <a:schemeClr val="accent1"/>
              </a:lnRef>
              <a:fillRef idx="0">
                <a:schemeClr val="accent1"/>
              </a:fillRef>
              <a:effectRef idx="0">
                <a:schemeClr val="accent1"/>
              </a:effectRef>
              <a:fontRef idx="minor">
                <a:schemeClr val="tx1"/>
              </a:fontRef>
            </p:style>
          </p:cxnSp>
          <p:cxnSp>
            <p:nvCxnSpPr>
              <p:cNvPr id="38" name="Straight Arrow Connector 37"/>
              <p:cNvCxnSpPr/>
              <p:nvPr/>
            </p:nvCxnSpPr>
            <p:spPr>
              <a:xfrm flipV="1">
                <a:off x="3678191" y="2711139"/>
                <a:ext cx="366594" cy="0"/>
              </a:xfrm>
              <a:prstGeom prst="straightConnector1">
                <a:avLst/>
              </a:prstGeom>
              <a:ln w="38100">
                <a:solidFill>
                  <a:srgbClr val="FF0000"/>
                </a:solidFill>
                <a:tailEnd type="arrow" w="lg" len="lg"/>
              </a:ln>
            </p:spPr>
            <p:style>
              <a:lnRef idx="1">
                <a:schemeClr val="accent1"/>
              </a:lnRef>
              <a:fillRef idx="0">
                <a:schemeClr val="accent1"/>
              </a:fillRef>
              <a:effectRef idx="0">
                <a:schemeClr val="accent1"/>
              </a:effectRef>
              <a:fontRef idx="minor">
                <a:schemeClr val="tx1"/>
              </a:fontRef>
            </p:style>
          </p:cxnSp>
        </p:grpSp>
        <p:sp>
          <p:nvSpPr>
            <p:cNvPr id="40" name="Right Arrow 39"/>
            <p:cNvSpPr/>
            <p:nvPr/>
          </p:nvSpPr>
          <p:spPr bwMode="auto">
            <a:xfrm rot="10800000">
              <a:off x="5450879" y="3142983"/>
              <a:ext cx="387389" cy="219004"/>
            </a:xfrm>
            <a:prstGeom prst="rightArrow">
              <a:avLst/>
            </a:prstGeom>
            <a:solidFill>
              <a:srgbClr val="FF0000"/>
            </a:solidFill>
            <a:ln w="952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sp>
        <p:nvSpPr>
          <p:cNvPr id="60418" name="Title 1"/>
          <p:cNvSpPr>
            <a:spLocks noGrp="1"/>
          </p:cNvSpPr>
          <p:nvPr>
            <p:ph type="title"/>
          </p:nvPr>
        </p:nvSpPr>
        <p:spPr/>
        <p:txBody>
          <a:bodyPr/>
          <a:lstStyle/>
          <a:p>
            <a:r>
              <a:rPr lang="en-US" altLang="en-US"/>
              <a:t>Restraint</a:t>
            </a:r>
            <a:endParaRPr lang="en-US" altLang="en-US" dirty="0"/>
          </a:p>
        </p:txBody>
      </p:sp>
    </p:spTree>
    <p:extLst>
      <p:ext uri="{BB962C8B-B14F-4D97-AF65-F5344CB8AC3E}">
        <p14:creationId xmlns:p14="http://schemas.microsoft.com/office/powerpoint/2010/main" val="3364985026"/>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170</a:t>
            </a:fld>
            <a:endParaRPr lang="en-US" dirty="0"/>
          </a:p>
        </p:txBody>
      </p:sp>
      <p:pic>
        <p:nvPicPr>
          <p:cNvPr id="7" name="Picture 6" descr="Elevation of the braced frame, with brace sizes indicated at every level.&#10;&#10;This example is the same building as was considered in the SMF example. &#10;"/>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51752" y="1350774"/>
            <a:ext cx="6040496" cy="4832693"/>
          </a:xfrm>
          <a:prstGeom prst="rect">
            <a:avLst/>
          </a:prstGeom>
          <a:noFill/>
        </p:spPr>
      </p:pic>
      <p:sp>
        <p:nvSpPr>
          <p:cNvPr id="115716" name="Rectangle 2"/>
          <p:cNvSpPr>
            <a:spLocks noGrp="1" noChangeArrowheads="1"/>
          </p:cNvSpPr>
          <p:nvPr>
            <p:ph type="title"/>
          </p:nvPr>
        </p:nvSpPr>
        <p:spPr/>
        <p:txBody>
          <a:bodyPr/>
          <a:lstStyle/>
          <a:p>
            <a:r>
              <a:rPr lang="en-US" dirty="0"/>
              <a:t>E-W Direction Framing</a:t>
            </a:r>
            <a:br>
              <a:rPr lang="en-US" dirty="0"/>
            </a:br>
            <a:r>
              <a:rPr lang="en-US" dirty="0"/>
              <a:t>and Preliminary Member Sizes</a:t>
            </a:r>
          </a:p>
        </p:txBody>
      </p:sp>
    </p:spTree>
    <p:extLst>
      <p:ext uri="{BB962C8B-B14F-4D97-AF65-F5344CB8AC3E}">
        <p14:creationId xmlns:p14="http://schemas.microsoft.com/office/powerpoint/2010/main" val="2480603980"/>
      </p:ext>
    </p:extLst>
  </p:cSld>
  <p:clrMapOvr>
    <a:masterClrMapping/>
  </p:clrMapOvr>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5715"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171</a:t>
            </a:fld>
            <a:endParaRPr lang="en-US" dirty="0"/>
          </a:p>
        </p:txBody>
      </p:sp>
      <p:pic>
        <p:nvPicPr>
          <p:cNvPr id="7" name="Picture 6" descr="Elevation of the braced frame, with brace sizes indicated at every level.&#10;&#10;Same building as was considered in the SMF example. "/>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2390226" y="1412874"/>
            <a:ext cx="4542674" cy="4721383"/>
          </a:xfrm>
          <a:prstGeom prst="rect">
            <a:avLst/>
          </a:prstGeom>
          <a:noFill/>
        </p:spPr>
      </p:pic>
      <p:sp>
        <p:nvSpPr>
          <p:cNvPr id="115716" name="Rectangle 2"/>
          <p:cNvSpPr>
            <a:spLocks noGrp="1" noChangeArrowheads="1"/>
          </p:cNvSpPr>
          <p:nvPr>
            <p:ph type="title"/>
          </p:nvPr>
        </p:nvSpPr>
        <p:spPr/>
        <p:txBody>
          <a:bodyPr/>
          <a:lstStyle/>
          <a:p>
            <a:r>
              <a:rPr lang="en-US"/>
              <a:t>N-S Direction Framing</a:t>
            </a:r>
            <a:br>
              <a:rPr lang="en-US"/>
            </a:br>
            <a:r>
              <a:rPr lang="en-US"/>
              <a:t>and Preliminary Member Sizes</a:t>
            </a:r>
            <a:endParaRPr lang="en-US" dirty="0"/>
          </a:p>
        </p:txBody>
      </p:sp>
    </p:spTree>
    <p:extLst>
      <p:ext uri="{BB962C8B-B14F-4D97-AF65-F5344CB8AC3E}">
        <p14:creationId xmlns:p14="http://schemas.microsoft.com/office/powerpoint/2010/main" val="1471666259"/>
      </p:ext>
    </p:extLst>
  </p:cSld>
  <p:clrMapOvr>
    <a:masterClrMapping/>
  </p:clrMapOvr>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9331"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172</a:t>
            </a:fld>
            <a:endParaRPr lang="en-US" dirty="0"/>
          </a:p>
        </p:txBody>
      </p:sp>
      <p:sp>
        <p:nvSpPr>
          <p:cNvPr id="4" name="TextBox 3"/>
          <p:cNvSpPr txBox="1"/>
          <p:nvPr/>
        </p:nvSpPr>
        <p:spPr>
          <a:xfrm>
            <a:off x="853110" y="1130658"/>
            <a:ext cx="7084504" cy="5016501"/>
          </a:xfrm>
          <a:prstGeom prst="rect">
            <a:avLst/>
          </a:prstGeom>
          <a:noFill/>
        </p:spPr>
        <p:txBody>
          <a:bodyPr wrap="none" rtlCol="0">
            <a:spAutoFit/>
          </a:bodyPr>
          <a:lstStyle/>
          <a:p>
            <a:r>
              <a:rPr lang="en-US" sz="2489" dirty="0">
                <a:solidFill>
                  <a:srgbClr val="000000"/>
                </a:solidFill>
              </a:rPr>
              <a:t>Building Weight:</a:t>
            </a:r>
          </a:p>
          <a:p>
            <a:r>
              <a:rPr lang="en-US" sz="2489" dirty="0">
                <a:solidFill>
                  <a:srgbClr val="2D2DB9"/>
                </a:solidFill>
              </a:rPr>
              <a:t>	</a:t>
            </a:r>
            <a:r>
              <a:rPr lang="en-US" sz="2133" dirty="0">
                <a:solidFill>
                  <a:srgbClr val="2D2DB9"/>
                </a:solidFill>
              </a:rPr>
              <a:t>Penthouse Roof = 94 kips	</a:t>
            </a:r>
          </a:p>
          <a:p>
            <a:r>
              <a:rPr lang="en-US" sz="2133" dirty="0">
                <a:solidFill>
                  <a:srgbClr val="2D2DB9"/>
                </a:solidFill>
              </a:rPr>
              <a:t>	Lower Roof = 1,537 kips</a:t>
            </a:r>
          </a:p>
          <a:p>
            <a:r>
              <a:rPr lang="en-US" sz="2133" dirty="0">
                <a:solidFill>
                  <a:srgbClr val="2D2DB9"/>
                </a:solidFill>
              </a:rPr>
              <a:t>	Typical Floor = 1,920 kips</a:t>
            </a:r>
          </a:p>
          <a:p>
            <a:r>
              <a:rPr lang="en-US" sz="2133" dirty="0">
                <a:solidFill>
                  <a:srgbClr val="2D2DB9"/>
                </a:solidFill>
              </a:rPr>
              <a:t>	Total = 94 + 1,537 + 6(1,920) = 13,151 kips</a:t>
            </a:r>
          </a:p>
          <a:p>
            <a:endParaRPr lang="en-US" sz="2133" dirty="0">
              <a:solidFill>
                <a:srgbClr val="2D2DB9"/>
              </a:solidFill>
            </a:endParaRPr>
          </a:p>
          <a:p>
            <a:r>
              <a:rPr lang="en-US" sz="2489" dirty="0">
                <a:solidFill>
                  <a:schemeClr val="tx2"/>
                </a:solidFill>
              </a:rPr>
              <a:t>Building Period:</a:t>
            </a:r>
          </a:p>
          <a:p>
            <a:r>
              <a:rPr lang="en-US" sz="2489" dirty="0">
                <a:solidFill>
                  <a:srgbClr val="2D2DB9"/>
                </a:solidFill>
              </a:rPr>
              <a:t>	</a:t>
            </a:r>
            <a:r>
              <a:rPr lang="en-US" sz="2133" dirty="0">
                <a:solidFill>
                  <a:srgbClr val="2D2DB9"/>
                </a:solidFill>
              </a:rPr>
              <a:t>T</a:t>
            </a:r>
            <a:r>
              <a:rPr lang="en-US" sz="2133" baseline="-25000" dirty="0">
                <a:solidFill>
                  <a:srgbClr val="2D2DB9"/>
                </a:solidFill>
              </a:rPr>
              <a:t>a</a:t>
            </a:r>
            <a:r>
              <a:rPr lang="en-US" sz="2133" dirty="0">
                <a:solidFill>
                  <a:srgbClr val="2D2DB9"/>
                </a:solidFill>
              </a:rPr>
              <a:t>=</a:t>
            </a:r>
            <a:r>
              <a:rPr lang="en-US" sz="2133" dirty="0" err="1">
                <a:solidFill>
                  <a:srgbClr val="2D2DB9"/>
                </a:solidFill>
              </a:rPr>
              <a:t>C</a:t>
            </a:r>
            <a:r>
              <a:rPr lang="en-US" sz="2133" baseline="-25000" dirty="0" err="1">
                <a:solidFill>
                  <a:srgbClr val="2D2DB9"/>
                </a:solidFill>
              </a:rPr>
              <a:t>t</a:t>
            </a:r>
            <a:r>
              <a:rPr lang="en-US" sz="2133" dirty="0" err="1">
                <a:solidFill>
                  <a:srgbClr val="2D2DB9"/>
                </a:solidFill>
              </a:rPr>
              <a:t>h</a:t>
            </a:r>
            <a:r>
              <a:rPr lang="en-US" sz="2133" baseline="-25000" dirty="0" err="1">
                <a:solidFill>
                  <a:srgbClr val="2D2DB9"/>
                </a:solidFill>
              </a:rPr>
              <a:t>n</a:t>
            </a:r>
            <a:r>
              <a:rPr lang="en-US" sz="2133" baseline="30000" dirty="0" err="1">
                <a:solidFill>
                  <a:srgbClr val="2D2DB9"/>
                </a:solidFill>
              </a:rPr>
              <a:t>x</a:t>
            </a:r>
            <a:r>
              <a:rPr lang="en-US" sz="2133" baseline="30000" dirty="0">
                <a:solidFill>
                  <a:srgbClr val="2D2DB9"/>
                </a:solidFill>
              </a:rPr>
              <a:t> </a:t>
            </a:r>
            <a:r>
              <a:rPr lang="en-US" sz="2133" dirty="0">
                <a:solidFill>
                  <a:srgbClr val="2D2DB9"/>
                </a:solidFill>
              </a:rPr>
              <a:t>=(0.02) (102.3)</a:t>
            </a:r>
            <a:r>
              <a:rPr lang="en-US" sz="2133" baseline="30000" dirty="0">
                <a:solidFill>
                  <a:srgbClr val="2D2DB9"/>
                </a:solidFill>
              </a:rPr>
              <a:t>0.75</a:t>
            </a:r>
            <a:r>
              <a:rPr lang="en-US" sz="2133" dirty="0">
                <a:solidFill>
                  <a:srgbClr val="2D2DB9"/>
                </a:solidFill>
              </a:rPr>
              <a:t> = 0.64 sec.</a:t>
            </a:r>
          </a:p>
          <a:p>
            <a:r>
              <a:rPr lang="en-US" sz="2133" dirty="0">
                <a:solidFill>
                  <a:srgbClr val="2D2DB9"/>
                </a:solidFill>
              </a:rPr>
              <a:t>	T=</a:t>
            </a:r>
            <a:r>
              <a:rPr lang="en-US" sz="2133" dirty="0" err="1">
                <a:solidFill>
                  <a:srgbClr val="2D2DB9"/>
                </a:solidFill>
              </a:rPr>
              <a:t>C</a:t>
            </a:r>
            <a:r>
              <a:rPr lang="en-US" sz="2133" baseline="-25000" dirty="0" err="1">
                <a:solidFill>
                  <a:srgbClr val="2D2DB9"/>
                </a:solidFill>
              </a:rPr>
              <a:t>u</a:t>
            </a:r>
            <a:r>
              <a:rPr lang="en-US" sz="2133" dirty="0" err="1">
                <a:solidFill>
                  <a:srgbClr val="2D2DB9"/>
                </a:solidFill>
              </a:rPr>
              <a:t>T</a:t>
            </a:r>
            <a:r>
              <a:rPr lang="en-US" sz="2133" baseline="-25000" dirty="0" err="1">
                <a:solidFill>
                  <a:srgbClr val="2D2DB9"/>
                </a:solidFill>
              </a:rPr>
              <a:t>a</a:t>
            </a:r>
            <a:r>
              <a:rPr lang="en-US" sz="2133" dirty="0">
                <a:solidFill>
                  <a:srgbClr val="2D2DB9"/>
                </a:solidFill>
              </a:rPr>
              <a:t> = (1.4)(0.64)=0.896 sec.</a:t>
            </a:r>
            <a:br>
              <a:rPr lang="en-US" sz="2133" dirty="0">
                <a:solidFill>
                  <a:srgbClr val="2D2DB9"/>
                </a:solidFill>
              </a:rPr>
            </a:br>
            <a:br>
              <a:rPr lang="en-US" sz="2133" dirty="0">
                <a:solidFill>
                  <a:srgbClr val="2D2DB9"/>
                </a:solidFill>
              </a:rPr>
            </a:br>
            <a:r>
              <a:rPr lang="en-US" sz="2489" dirty="0">
                <a:solidFill>
                  <a:schemeClr val="tx2"/>
                </a:solidFill>
              </a:rPr>
              <a:t>Design Base Shear:</a:t>
            </a:r>
          </a:p>
          <a:p>
            <a:r>
              <a:rPr lang="en-US" sz="2133" dirty="0">
                <a:solidFill>
                  <a:srgbClr val="2D2DB9"/>
                </a:solidFill>
              </a:rPr>
              <a:t>C</a:t>
            </a:r>
            <a:r>
              <a:rPr lang="en-US" sz="2133" baseline="-25000" dirty="0">
                <a:solidFill>
                  <a:srgbClr val="2D2DB9"/>
                </a:solidFill>
              </a:rPr>
              <a:t>s</a:t>
            </a:r>
            <a:r>
              <a:rPr lang="en-US" sz="2133" dirty="0">
                <a:solidFill>
                  <a:srgbClr val="2D2DB9"/>
                </a:solidFill>
              </a:rPr>
              <a:t>=S</a:t>
            </a:r>
            <a:r>
              <a:rPr lang="en-US" sz="2133" baseline="-25000" dirty="0">
                <a:solidFill>
                  <a:srgbClr val="2D2DB9"/>
                </a:solidFill>
              </a:rPr>
              <a:t>D1</a:t>
            </a:r>
            <a:r>
              <a:rPr lang="en-US" sz="2133" dirty="0">
                <a:solidFill>
                  <a:srgbClr val="2D2DB9"/>
                </a:solidFill>
              </a:rPr>
              <a:t>/(T/(R/I)=0.6/(0.896/(6/1))=0.112 &lt;&lt;&lt; CONTROLS</a:t>
            </a:r>
          </a:p>
          <a:p>
            <a:r>
              <a:rPr lang="en-US" sz="2133" dirty="0" err="1">
                <a:solidFill>
                  <a:srgbClr val="2D2DB9"/>
                </a:solidFill>
              </a:rPr>
              <a:t>C</a:t>
            </a:r>
            <a:r>
              <a:rPr lang="en-US" sz="2133" baseline="-25000" dirty="0" err="1">
                <a:solidFill>
                  <a:srgbClr val="2D2DB9"/>
                </a:solidFill>
              </a:rPr>
              <a:t>s,min</a:t>
            </a:r>
            <a:r>
              <a:rPr lang="en-US" sz="2133" baseline="-25000" dirty="0">
                <a:solidFill>
                  <a:srgbClr val="2D2DB9"/>
                </a:solidFill>
              </a:rPr>
              <a:t> </a:t>
            </a:r>
            <a:r>
              <a:rPr lang="en-US" sz="2133" dirty="0">
                <a:solidFill>
                  <a:srgbClr val="2D2DB9"/>
                </a:solidFill>
              </a:rPr>
              <a:t>= 0.044 S</a:t>
            </a:r>
            <a:r>
              <a:rPr lang="en-US" sz="2133" baseline="-25000" dirty="0">
                <a:solidFill>
                  <a:srgbClr val="2D2DB9"/>
                </a:solidFill>
              </a:rPr>
              <a:t>DS</a:t>
            </a:r>
            <a:r>
              <a:rPr lang="en-US" sz="2133" dirty="0">
                <a:solidFill>
                  <a:srgbClr val="2D2DB9"/>
                </a:solidFill>
              </a:rPr>
              <a:t>I=0.044(1.0)(1)=0.044</a:t>
            </a:r>
          </a:p>
          <a:p>
            <a:r>
              <a:rPr lang="en-US" sz="2133" dirty="0">
                <a:solidFill>
                  <a:srgbClr val="2D2DB9"/>
                </a:solidFill>
              </a:rPr>
              <a:t>V=</a:t>
            </a:r>
            <a:r>
              <a:rPr lang="en-US" sz="2133" dirty="0" err="1">
                <a:solidFill>
                  <a:srgbClr val="2D2DB9"/>
                </a:solidFill>
              </a:rPr>
              <a:t>C</a:t>
            </a:r>
            <a:r>
              <a:rPr lang="en-US" sz="2133" baseline="-25000" dirty="0" err="1">
                <a:solidFill>
                  <a:srgbClr val="2D2DB9"/>
                </a:solidFill>
              </a:rPr>
              <a:t>s</a:t>
            </a:r>
            <a:r>
              <a:rPr lang="en-US" sz="2133" dirty="0" err="1">
                <a:solidFill>
                  <a:srgbClr val="2D2DB9"/>
                </a:solidFill>
              </a:rPr>
              <a:t>W</a:t>
            </a:r>
            <a:r>
              <a:rPr lang="en-US" sz="2133" dirty="0">
                <a:solidFill>
                  <a:srgbClr val="2D2DB9"/>
                </a:solidFill>
              </a:rPr>
              <a:t>=0.112(13,151)=1,473 kips.</a:t>
            </a:r>
            <a:r>
              <a:rPr lang="en-US" sz="2489" dirty="0">
                <a:solidFill>
                  <a:srgbClr val="2D2DB9"/>
                </a:solidFill>
              </a:rPr>
              <a:t>	</a:t>
            </a:r>
            <a:endParaRPr lang="en-US" sz="2133" dirty="0"/>
          </a:p>
        </p:txBody>
      </p:sp>
      <p:sp>
        <p:nvSpPr>
          <p:cNvPr id="99332" name="Rectangle 2"/>
          <p:cNvSpPr>
            <a:spLocks noGrp="1" noChangeArrowheads="1"/>
          </p:cNvSpPr>
          <p:nvPr>
            <p:ph type="title"/>
          </p:nvPr>
        </p:nvSpPr>
        <p:spPr/>
        <p:txBody>
          <a:bodyPr/>
          <a:lstStyle/>
          <a:p>
            <a:r>
              <a:rPr lang="en-US"/>
              <a:t>CBF Example</a:t>
            </a:r>
            <a:endParaRPr lang="en-US" dirty="0"/>
          </a:p>
        </p:txBody>
      </p:sp>
    </p:spTree>
    <p:extLst>
      <p:ext uri="{BB962C8B-B14F-4D97-AF65-F5344CB8AC3E}">
        <p14:creationId xmlns:p14="http://schemas.microsoft.com/office/powerpoint/2010/main" val="1694471980"/>
      </p:ext>
    </p:extLst>
  </p:cSld>
  <p:clrMapOvr>
    <a:masterClrMapping/>
  </p:clrMapOvr>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Footer Placeholder 5"/>
          <p:cNvSpPr>
            <a:spLocks noGrp="1"/>
          </p:cNvSpPr>
          <p:nvPr>
            <p:ph type="ftr" sz="quarter" idx="10"/>
          </p:nvPr>
        </p:nvSpPr>
        <p:spPr/>
        <p:txBody>
          <a:bodyPr/>
          <a:lstStyle/>
          <a:p>
            <a:r>
              <a:rPr lang="en-US"/>
              <a:t>Instructional Material Complementing FEMA 1051, Design Examples</a:t>
            </a:r>
          </a:p>
        </p:txBody>
      </p:sp>
      <p:sp>
        <p:nvSpPr>
          <p:cNvPr id="8"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173</a:t>
            </a:fld>
            <a:endParaRPr lang="en-US" dirty="0"/>
          </a:p>
        </p:txBody>
      </p:sp>
      <p:sp>
        <p:nvSpPr>
          <p:cNvPr id="3" name="TextBox 2"/>
          <p:cNvSpPr txBox="1"/>
          <p:nvPr/>
        </p:nvSpPr>
        <p:spPr>
          <a:xfrm>
            <a:off x="2529678" y="5885764"/>
            <a:ext cx="3743332" cy="365934"/>
          </a:xfrm>
          <a:prstGeom prst="rect">
            <a:avLst/>
          </a:prstGeom>
          <a:solidFill>
            <a:schemeClr val="bg1">
              <a:lumMod val="95000"/>
            </a:schemeClr>
          </a:solidFill>
          <a:ln>
            <a:solidFill>
              <a:srgbClr val="000000"/>
            </a:solidFill>
          </a:ln>
        </p:spPr>
        <p:txBody>
          <a:bodyPr wrap="none" rtlCol="0">
            <a:spAutoFit/>
          </a:bodyPr>
          <a:lstStyle/>
          <a:p>
            <a:r>
              <a:rPr lang="en-US" sz="1778" dirty="0"/>
              <a:t>Building Easily Satisfies Drift Limits</a:t>
            </a:r>
          </a:p>
        </p:txBody>
      </p:sp>
      <p:pic>
        <p:nvPicPr>
          <p:cNvPr id="4" name="Picture 3" descr="Calculation for drift check.  Drifts are checked at the building corners, although this is not required for a torsionally regular building.  P-Delta effects are directly included in the computations.&#10;"/>
          <p:cNvPicPr>
            <a:picLocks noChangeAspect="1"/>
          </p:cNvPicPr>
          <p:nvPr/>
        </p:nvPicPr>
        <p:blipFill rotWithShape="1">
          <a:blip r:embed="rId3"/>
          <a:srcRect t="10406"/>
          <a:stretch/>
        </p:blipFill>
        <p:spPr>
          <a:xfrm>
            <a:off x="410528" y="1620837"/>
            <a:ext cx="8322945" cy="4056965"/>
          </a:xfrm>
          <a:prstGeom prst="rect">
            <a:avLst/>
          </a:prstGeom>
        </p:spPr>
      </p:pic>
      <p:sp>
        <p:nvSpPr>
          <p:cNvPr id="21509" name="Rectangle 2"/>
          <p:cNvSpPr>
            <a:spLocks noGrp="1" noChangeArrowheads="1"/>
          </p:cNvSpPr>
          <p:nvPr>
            <p:ph type="title"/>
          </p:nvPr>
        </p:nvSpPr>
        <p:spPr/>
        <p:txBody>
          <a:bodyPr/>
          <a:lstStyle/>
          <a:p>
            <a:r>
              <a:rPr lang="en-US"/>
              <a:t>CBFF Example – Check Deflection and Drift</a:t>
            </a:r>
            <a:endParaRPr lang="en-US" dirty="0"/>
          </a:p>
        </p:txBody>
      </p:sp>
    </p:spTree>
    <p:extLst>
      <p:ext uri="{BB962C8B-B14F-4D97-AF65-F5344CB8AC3E}">
        <p14:creationId xmlns:p14="http://schemas.microsoft.com/office/powerpoint/2010/main" val="1374172250"/>
      </p:ext>
    </p:extLst>
  </p:cSld>
  <p:clrMapOvr>
    <a:masterClrMapping/>
  </p:clrMapOvr>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8" name="Footer Placeholder 5"/>
          <p:cNvSpPr>
            <a:spLocks noGrp="1"/>
          </p:cNvSpPr>
          <p:nvPr>
            <p:ph type="ftr" sz="quarter" idx="10"/>
          </p:nvPr>
        </p:nvSpPr>
        <p:spPr/>
        <p:txBody>
          <a:bodyPr/>
          <a:lstStyle/>
          <a:p>
            <a:r>
              <a:rPr lang="en-US"/>
              <a:t>Instructional Material Complementing FEMA 1051, Design Examples</a:t>
            </a:r>
          </a:p>
        </p:txBody>
      </p:sp>
      <p:sp>
        <p:nvSpPr>
          <p:cNvPr id="8"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174</a:t>
            </a:fld>
            <a:endParaRPr lang="en-US" dirty="0"/>
          </a:p>
        </p:txBody>
      </p:sp>
      <p:pic>
        <p:nvPicPr>
          <p:cNvPr id="2" name="Picture 1" descr="Detail of the connection of two braces and a beam to the column. In the detail, all three members are connected to a single gusset that is connected to the column web.&#10;"/>
          <p:cNvPicPr>
            <a:picLocks noChangeAspect="1"/>
          </p:cNvPicPr>
          <p:nvPr/>
        </p:nvPicPr>
        <p:blipFill>
          <a:blip r:embed="rId3"/>
          <a:stretch>
            <a:fillRect/>
          </a:stretch>
        </p:blipFill>
        <p:spPr>
          <a:xfrm>
            <a:off x="2674351" y="1412875"/>
            <a:ext cx="4005849" cy="4432702"/>
          </a:xfrm>
          <a:prstGeom prst="rect">
            <a:avLst/>
          </a:prstGeom>
        </p:spPr>
      </p:pic>
      <p:sp>
        <p:nvSpPr>
          <p:cNvPr id="21509" name="Rectangle 2"/>
          <p:cNvSpPr>
            <a:spLocks noGrp="1" noChangeArrowheads="1"/>
          </p:cNvSpPr>
          <p:nvPr>
            <p:ph type="title"/>
          </p:nvPr>
        </p:nvSpPr>
        <p:spPr/>
        <p:txBody>
          <a:bodyPr/>
          <a:lstStyle/>
          <a:p>
            <a:r>
              <a:rPr lang="en-US"/>
              <a:t>CBF Example – Connection Detail</a:t>
            </a:r>
            <a:endParaRPr lang="en-US" dirty="0"/>
          </a:p>
        </p:txBody>
      </p:sp>
    </p:spTree>
    <p:extLst>
      <p:ext uri="{BB962C8B-B14F-4D97-AF65-F5344CB8AC3E}">
        <p14:creationId xmlns:p14="http://schemas.microsoft.com/office/powerpoint/2010/main" val="1308350122"/>
      </p:ext>
    </p:extLst>
  </p:cSld>
  <p:clrMapOvr>
    <a:masterClrMapping/>
  </p:clrMapOvr>
</p:sld>
</file>

<file path=ppt/slides/slide17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 name="Subtitle 2"/>
          <p:cNvSpPr>
            <a:spLocks noGrp="1"/>
          </p:cNvSpPr>
          <p:nvPr>
            <p:ph type="subTitle" idx="1"/>
          </p:nvPr>
        </p:nvSpPr>
        <p:spPr>
          <a:xfrm>
            <a:off x="1346200" y="3594100"/>
            <a:ext cx="6400800" cy="1752600"/>
          </a:xfrm>
        </p:spPr>
        <p:txBody>
          <a:bodyPr/>
          <a:lstStyle/>
          <a:p>
            <a:r>
              <a:rPr lang="en-US"/>
              <a:t> Part 2: Design Examples:</a:t>
            </a:r>
          </a:p>
          <a:p>
            <a:r>
              <a:rPr lang="en-US"/>
              <a:t>Diaphragm Design</a:t>
            </a:r>
            <a:endParaRPr lang="en-US" dirty="0"/>
          </a:p>
        </p:txBody>
      </p:sp>
      <p:sp>
        <p:nvSpPr>
          <p:cNvPr id="2" name="Title 1"/>
          <p:cNvSpPr>
            <a:spLocks noGrp="1"/>
          </p:cNvSpPr>
          <p:nvPr>
            <p:ph type="ctrTitle"/>
          </p:nvPr>
        </p:nvSpPr>
        <p:spPr>
          <a:xfrm>
            <a:off x="660400" y="1838325"/>
            <a:ext cx="7772400" cy="1470025"/>
          </a:xfrm>
        </p:spPr>
        <p:txBody>
          <a:bodyPr/>
          <a:lstStyle/>
          <a:p>
            <a:r>
              <a:rPr lang="en-US"/>
              <a:t>Chapter 9:</a:t>
            </a:r>
            <a:br>
              <a:rPr lang="en-US"/>
            </a:br>
            <a:r>
              <a:rPr lang="en-US"/>
              <a:t>Structural Steel Design</a:t>
            </a:r>
            <a:endParaRPr lang="en-US" dirty="0"/>
          </a:p>
        </p:txBody>
      </p:sp>
    </p:spTree>
    <p:extLst>
      <p:ext uri="{BB962C8B-B14F-4D97-AF65-F5344CB8AC3E}">
        <p14:creationId xmlns:p14="http://schemas.microsoft.com/office/powerpoint/2010/main" val="2850368294"/>
      </p:ext>
    </p:extLst>
  </p:cSld>
  <p:clrMapOvr>
    <a:masterClrMapping/>
  </p:clrMapOvr>
</p:sld>
</file>

<file path=ppt/slides/slide17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138243"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176</a:t>
            </a:fld>
            <a:endParaRPr lang="en-US" dirty="0"/>
          </a:p>
        </p:txBody>
      </p:sp>
      <p:sp>
        <p:nvSpPr>
          <p:cNvPr id="138245" name="Rectangle 3"/>
          <p:cNvSpPr>
            <a:spLocks noGrp="1" noChangeArrowheads="1"/>
          </p:cNvSpPr>
          <p:nvPr>
            <p:ph idx="1"/>
          </p:nvPr>
        </p:nvSpPr>
        <p:spPr>
          <a:xfrm>
            <a:off x="661987" y="1604963"/>
            <a:ext cx="8295745" cy="4297362"/>
          </a:xfrm>
        </p:spPr>
        <p:txBody>
          <a:bodyPr/>
          <a:lstStyle/>
          <a:p>
            <a:r>
              <a:rPr lang="en-US" dirty="0">
                <a:sym typeface="Symbol" pitchFamily="18" charset="2"/>
              </a:rPr>
              <a:t></a:t>
            </a:r>
            <a:r>
              <a:rPr lang="en-US" dirty="0" err="1">
                <a:sym typeface="WP Greek Century" pitchFamily="2" charset="2"/>
              </a:rPr>
              <a:t>Vn</a:t>
            </a:r>
            <a:r>
              <a:rPr lang="en-US" dirty="0">
                <a:sym typeface="WP Greek Century" pitchFamily="2" charset="2"/>
              </a:rPr>
              <a:t> = </a:t>
            </a:r>
            <a:r>
              <a:rPr lang="en-US" dirty="0">
                <a:sym typeface="Symbol" pitchFamily="18" charset="2"/>
              </a:rPr>
              <a:t></a:t>
            </a:r>
            <a:r>
              <a:rPr lang="en-US" dirty="0">
                <a:sym typeface="WP Greek Century" pitchFamily="2" charset="2"/>
              </a:rPr>
              <a:t> (approved strength)</a:t>
            </a:r>
          </a:p>
          <a:p>
            <a:endParaRPr lang="en-US" dirty="0">
              <a:sym typeface="WP Greek Century" pitchFamily="2" charset="2"/>
            </a:endParaRPr>
          </a:p>
          <a:p>
            <a:r>
              <a:rPr lang="en-US" dirty="0">
                <a:sym typeface="Symbol" pitchFamily="18" charset="2"/>
              </a:rPr>
              <a:t></a:t>
            </a:r>
            <a:r>
              <a:rPr lang="en-US" dirty="0">
                <a:sym typeface="WP Greek Century" pitchFamily="2" charset="2"/>
              </a:rPr>
              <a:t> = 0.6</a:t>
            </a:r>
          </a:p>
          <a:p>
            <a:endParaRPr lang="en-US" dirty="0">
              <a:sym typeface="WP Greek Century" pitchFamily="2" charset="2"/>
            </a:endParaRPr>
          </a:p>
          <a:p>
            <a:r>
              <a:rPr lang="en-US" dirty="0">
                <a:sym typeface="WP Greek Century" pitchFamily="2" charset="2"/>
              </a:rPr>
              <a:t>For example only:</a:t>
            </a:r>
          </a:p>
          <a:p>
            <a:r>
              <a:rPr lang="en-US" dirty="0">
                <a:sym typeface="WP Greek Century" pitchFamily="2" charset="2"/>
              </a:rPr>
              <a:t>Use approved strength as 2.0 × working load in</a:t>
            </a:r>
          </a:p>
          <a:p>
            <a:r>
              <a:rPr lang="en-US" dirty="0">
                <a:sym typeface="WP Greek Century" pitchFamily="2" charset="2"/>
              </a:rPr>
              <a:t>SDI Diaphragm Design Manual</a:t>
            </a:r>
          </a:p>
        </p:txBody>
      </p:sp>
      <p:sp>
        <p:nvSpPr>
          <p:cNvPr id="138244" name="Rectangle 2"/>
          <p:cNvSpPr>
            <a:spLocks noGrp="1" noChangeArrowheads="1"/>
          </p:cNvSpPr>
          <p:nvPr>
            <p:ph type="title"/>
          </p:nvPr>
        </p:nvSpPr>
        <p:spPr/>
        <p:txBody>
          <a:bodyPr/>
          <a:lstStyle/>
          <a:p>
            <a:r>
              <a:rPr lang="en-US"/>
              <a:t>Steel Diaphragm</a:t>
            </a:r>
            <a:br>
              <a:rPr lang="en-US"/>
            </a:br>
            <a:r>
              <a:rPr lang="en-US"/>
              <a:t>Example</a:t>
            </a:r>
            <a:endParaRPr lang="en-US" dirty="0"/>
          </a:p>
        </p:txBody>
      </p:sp>
    </p:spTree>
    <p:extLst>
      <p:ext uri="{BB962C8B-B14F-4D97-AF65-F5344CB8AC3E}">
        <p14:creationId xmlns:p14="http://schemas.microsoft.com/office/powerpoint/2010/main" val="1616465477"/>
      </p:ext>
    </p:extLst>
  </p:cSld>
  <p:clrMapOvr>
    <a:masterClrMapping/>
  </p:clrMapOvr>
</p:sld>
</file>

<file path=ppt/slides/slide17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32773" name="Footer Placeholder 3"/>
          <p:cNvSpPr>
            <a:spLocks noGrp="1"/>
          </p:cNvSpPr>
          <p:nvPr>
            <p:ph type="ftr" sz="quarter" idx="10"/>
          </p:nvPr>
        </p:nvSpPr>
        <p:spPr>
          <a:noFill/>
        </p:spPr>
        <p:txBody>
          <a:bodyPr/>
          <a:lstStyle/>
          <a:p>
            <a:r>
              <a:rPr lang="en-US"/>
              <a:t>Instructional Material Complementing FEMA 1051, Design Examples</a:t>
            </a:r>
            <a:endParaRPr lang="en-US" i="1"/>
          </a:p>
        </p:txBody>
      </p:sp>
      <p:sp>
        <p:nvSpPr>
          <p:cNvPr id="44" name="Slide Number Placeholder 3"/>
          <p:cNvSpPr>
            <a:spLocks noGrp="1"/>
          </p:cNvSpPr>
          <p:nvPr>
            <p:ph type="sldNum" sz="quarter" idx="11"/>
          </p:nvPr>
        </p:nvSpPr>
        <p:spPr/>
        <p:txBody>
          <a:bodyPr/>
          <a:lstStyle/>
          <a:p>
            <a:pPr>
              <a:defRPr/>
            </a:pPr>
            <a:r>
              <a:rPr lang="en-US" dirty="0"/>
              <a:t>Steel Structures -</a:t>
            </a:r>
            <a:r>
              <a:rPr lang="en-US" i="0" dirty="0"/>
              <a:t> </a:t>
            </a:r>
            <a:fld id="{829CB975-4EB3-4B68-9F84-C1D517403529}" type="slidenum">
              <a:rPr lang="en-US" i="0" smtClean="0"/>
              <a:pPr>
                <a:defRPr/>
              </a:pPr>
              <a:t>177</a:t>
            </a:fld>
            <a:endParaRPr lang="en-US" i="0" dirty="0"/>
          </a:p>
        </p:txBody>
      </p:sp>
      <p:graphicFrame>
        <p:nvGraphicFramePr>
          <p:cNvPr id="32771" name="Object 1025" descr="V sub E = 20 kip; v sub E = 500 plf; v sub SDI = 417 plf"/>
          <p:cNvGraphicFramePr>
            <a:graphicFrameLocks noChangeAspect="1"/>
          </p:cNvGraphicFramePr>
          <p:nvPr>
            <p:extLst>
              <p:ext uri="{D42A27DB-BD31-4B8C-83A1-F6EECF244321}">
                <p14:modId xmlns:p14="http://schemas.microsoft.com/office/powerpoint/2010/main" val="782729462"/>
              </p:ext>
            </p:extLst>
          </p:nvPr>
        </p:nvGraphicFramePr>
        <p:xfrm>
          <a:off x="4560090" y="4197401"/>
          <a:ext cx="3876323" cy="1607255"/>
        </p:xfrm>
        <a:graphic>
          <a:graphicData uri="http://schemas.openxmlformats.org/presentationml/2006/ole">
            <mc:AlternateContent xmlns:mc="http://schemas.openxmlformats.org/markup-compatibility/2006">
              <mc:Choice xmlns:v="urn:schemas-microsoft-com:vml" Requires="v">
                <p:oleObj spid="_x0000_s55394" name="Equation" r:id="rId4" imgW="2450526" imgH="1015816" progId="">
                  <p:embed/>
                </p:oleObj>
              </mc:Choice>
              <mc:Fallback>
                <p:oleObj name="Equation" r:id="rId4" imgW="2450526" imgH="1015816"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560090" y="4197401"/>
                        <a:ext cx="3876323" cy="160725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32770" name="Object 1024" descr="L = 80'&#10;&#10;d=40'&#10;&#10;w sub D = w sub L = 0&#10;w sub E = 500 plf"/>
          <p:cNvGraphicFramePr>
            <a:graphicFrameLocks noChangeAspect="1"/>
          </p:cNvGraphicFramePr>
          <p:nvPr>
            <p:extLst>
              <p:ext uri="{D42A27DB-BD31-4B8C-83A1-F6EECF244321}">
                <p14:modId xmlns:p14="http://schemas.microsoft.com/office/powerpoint/2010/main" val="3190115958"/>
              </p:ext>
            </p:extLst>
          </p:nvPr>
        </p:nvGraphicFramePr>
        <p:xfrm>
          <a:off x="4585976" y="2909455"/>
          <a:ext cx="3291736" cy="1168090"/>
        </p:xfrm>
        <a:graphic>
          <a:graphicData uri="http://schemas.openxmlformats.org/presentationml/2006/ole">
            <mc:AlternateContent xmlns:mc="http://schemas.openxmlformats.org/markup-compatibility/2006">
              <mc:Choice xmlns:v="urn:schemas-microsoft-com:vml" Requires="v">
                <p:oleObj spid="_x0000_s55395" name="Equation" r:id="rId6" imgW="1752187" imgH="622277" progId="">
                  <p:embed/>
                </p:oleObj>
              </mc:Choice>
              <mc:Fallback>
                <p:oleObj name="Equation" r:id="rId6" imgW="1752187" imgH="622277"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585976" y="2909455"/>
                        <a:ext cx="3291736" cy="116809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32776" name="Group 187" descr="Plan diagram of the diaphragm with distribute loading (w), a depth d, a span L, and shear at each end Ve."/>
          <p:cNvGrpSpPr>
            <a:grpSpLocks/>
          </p:cNvGrpSpPr>
          <p:nvPr/>
        </p:nvGrpSpPr>
        <p:grpSpPr bwMode="auto">
          <a:xfrm>
            <a:off x="623535" y="3587128"/>
            <a:ext cx="3708400" cy="2554909"/>
            <a:chOff x="47625" y="857250"/>
            <a:chExt cx="4171951" cy="2874338"/>
          </a:xfrm>
        </p:grpSpPr>
        <p:sp>
          <p:nvSpPr>
            <p:cNvPr id="139" name="Rectangle 138"/>
            <p:cNvSpPr/>
            <p:nvPr/>
          </p:nvSpPr>
          <p:spPr bwMode="auto">
            <a:xfrm>
              <a:off x="571500" y="1598629"/>
              <a:ext cx="2738439" cy="1377981"/>
            </a:xfrm>
            <a:prstGeom prst="rect">
              <a:avLst/>
            </a:prstGeom>
            <a:solidFill>
              <a:schemeClr val="bg2">
                <a:lumMod val="20000"/>
                <a:lumOff val="80000"/>
              </a:schemeClr>
            </a:solidFill>
            <a:ln w="9525" cap="flat" cmpd="sng" algn="ctr">
              <a:solidFill>
                <a:schemeClr val="tx2"/>
              </a:solidFill>
              <a:prstDash val="solid"/>
              <a:round/>
              <a:headEnd type="none" w="med" len="med"/>
              <a:tailEnd type="none" w="med" len="med"/>
            </a:ln>
            <a:effectLst/>
          </p:spPr>
          <p:txBody>
            <a:bodyPr anchor="b"/>
            <a:lstStyle/>
            <a:p>
              <a:pPr>
                <a:tabLst>
                  <a:tab pos="5384867" algn="r"/>
                </a:tabLst>
                <a:defRPr/>
              </a:pPr>
              <a:endParaRPr lang="en-US" sz="2133"/>
            </a:p>
          </p:txBody>
        </p:sp>
        <p:sp>
          <p:nvSpPr>
            <p:cNvPr id="32778" name="Freeform 144"/>
            <p:cNvSpPr>
              <a:spLocks noChangeArrowheads="1"/>
            </p:cNvSpPr>
            <p:nvPr/>
          </p:nvSpPr>
          <p:spPr bwMode="auto">
            <a:xfrm>
              <a:off x="423863" y="1590675"/>
              <a:ext cx="61912" cy="1381125"/>
            </a:xfrm>
            <a:custGeom>
              <a:avLst/>
              <a:gdLst>
                <a:gd name="T0" fmla="*/ 61912 w 61912"/>
                <a:gd name="T1" fmla="*/ 0 h 1381125"/>
                <a:gd name="T2" fmla="*/ 61912 w 61912"/>
                <a:gd name="T3" fmla="*/ 1381125 h 1381125"/>
                <a:gd name="T4" fmla="*/ 0 w 61912"/>
                <a:gd name="T5" fmla="*/ 1243013 h 1381125"/>
                <a:gd name="T6" fmla="*/ 0 60000 65536"/>
                <a:gd name="T7" fmla="*/ 0 60000 65536"/>
                <a:gd name="T8" fmla="*/ 0 60000 65536"/>
                <a:gd name="T9" fmla="*/ 0 w 61912"/>
                <a:gd name="T10" fmla="*/ 0 h 1381125"/>
                <a:gd name="T11" fmla="*/ 61912 w 61912"/>
                <a:gd name="T12" fmla="*/ 1381125 h 1381125"/>
              </a:gdLst>
              <a:ahLst/>
              <a:cxnLst>
                <a:cxn ang="T6">
                  <a:pos x="T0" y="T1"/>
                </a:cxn>
                <a:cxn ang="T7">
                  <a:pos x="T2" y="T3"/>
                </a:cxn>
                <a:cxn ang="T8">
                  <a:pos x="T4" y="T5"/>
                </a:cxn>
              </a:cxnLst>
              <a:rect l="T9" t="T10" r="T11" b="T12"/>
              <a:pathLst>
                <a:path w="61912" h="1381125">
                  <a:moveTo>
                    <a:pt x="61912" y="0"/>
                  </a:moveTo>
                  <a:lnTo>
                    <a:pt x="61912" y="1381125"/>
                  </a:lnTo>
                  <a:lnTo>
                    <a:pt x="0" y="1243013"/>
                  </a:lnTo>
                </a:path>
              </a:pathLst>
            </a:custGeom>
            <a:noFill/>
            <a:ln w="19050" algn="ctr">
              <a:solidFill>
                <a:schemeClr val="tx2"/>
              </a:solidFill>
              <a:round/>
              <a:headEnd/>
              <a:tailEnd/>
            </a:ln>
          </p:spPr>
          <p:txBody>
            <a:bodyPr anchor="b"/>
            <a:lstStyle/>
            <a:p>
              <a:endParaRPr lang="en-US" sz="2133"/>
            </a:p>
          </p:txBody>
        </p:sp>
        <p:sp>
          <p:nvSpPr>
            <p:cNvPr id="32779" name="Freeform 145"/>
            <p:cNvSpPr>
              <a:spLocks noChangeArrowheads="1"/>
            </p:cNvSpPr>
            <p:nvPr/>
          </p:nvSpPr>
          <p:spPr bwMode="auto">
            <a:xfrm flipH="1">
              <a:off x="3390858" y="1595421"/>
              <a:ext cx="66716" cy="1381125"/>
            </a:xfrm>
            <a:custGeom>
              <a:avLst/>
              <a:gdLst>
                <a:gd name="T0" fmla="*/ 96940 w 61912"/>
                <a:gd name="T1" fmla="*/ 0 h 1381125"/>
                <a:gd name="T2" fmla="*/ 96940 w 61912"/>
                <a:gd name="T3" fmla="*/ 1381125 h 1381125"/>
                <a:gd name="T4" fmla="*/ 0 w 61912"/>
                <a:gd name="T5" fmla="*/ 1243013 h 1381125"/>
                <a:gd name="T6" fmla="*/ 0 60000 65536"/>
                <a:gd name="T7" fmla="*/ 0 60000 65536"/>
                <a:gd name="T8" fmla="*/ 0 60000 65536"/>
                <a:gd name="T9" fmla="*/ 0 w 61912"/>
                <a:gd name="T10" fmla="*/ 0 h 1381125"/>
                <a:gd name="T11" fmla="*/ 61912 w 61912"/>
                <a:gd name="T12" fmla="*/ 1381125 h 1381125"/>
              </a:gdLst>
              <a:ahLst/>
              <a:cxnLst>
                <a:cxn ang="T6">
                  <a:pos x="T0" y="T1"/>
                </a:cxn>
                <a:cxn ang="T7">
                  <a:pos x="T2" y="T3"/>
                </a:cxn>
                <a:cxn ang="T8">
                  <a:pos x="T4" y="T5"/>
                </a:cxn>
              </a:cxnLst>
              <a:rect l="T9" t="T10" r="T11" b="T12"/>
              <a:pathLst>
                <a:path w="61912" h="1381125">
                  <a:moveTo>
                    <a:pt x="61912" y="0"/>
                  </a:moveTo>
                  <a:lnTo>
                    <a:pt x="61912" y="1381125"/>
                  </a:lnTo>
                  <a:lnTo>
                    <a:pt x="0" y="1243013"/>
                  </a:lnTo>
                </a:path>
              </a:pathLst>
            </a:custGeom>
            <a:noFill/>
            <a:ln w="19050" algn="ctr">
              <a:solidFill>
                <a:schemeClr val="tx2"/>
              </a:solidFill>
              <a:round/>
              <a:headEnd/>
              <a:tailEnd/>
            </a:ln>
          </p:spPr>
          <p:txBody>
            <a:bodyPr anchor="b"/>
            <a:lstStyle/>
            <a:p>
              <a:endParaRPr lang="en-US" sz="2133"/>
            </a:p>
          </p:txBody>
        </p:sp>
        <p:cxnSp>
          <p:nvCxnSpPr>
            <p:cNvPr id="32780" name="Straight Arrow Connector 147"/>
            <p:cNvCxnSpPr>
              <a:cxnSpLocks noChangeShapeType="1"/>
            </p:cNvCxnSpPr>
            <p:nvPr/>
          </p:nvCxnSpPr>
          <p:spPr bwMode="auto">
            <a:xfrm rot="5400000" flipH="1" flipV="1">
              <a:off x="447675" y="3086096"/>
              <a:ext cx="223840" cy="4760"/>
            </a:xfrm>
            <a:prstGeom prst="straightConnector1">
              <a:avLst/>
            </a:prstGeom>
            <a:noFill/>
            <a:ln w="12700" algn="ctr">
              <a:solidFill>
                <a:schemeClr val="tx2"/>
              </a:solidFill>
              <a:round/>
              <a:headEnd/>
              <a:tailEnd type="triangle" w="sm" len="med"/>
            </a:ln>
          </p:spPr>
        </p:cxnSp>
        <p:cxnSp>
          <p:nvCxnSpPr>
            <p:cNvPr id="32781" name="Straight Arrow Connector 152"/>
            <p:cNvCxnSpPr>
              <a:cxnSpLocks noChangeShapeType="1"/>
            </p:cNvCxnSpPr>
            <p:nvPr/>
          </p:nvCxnSpPr>
          <p:spPr bwMode="auto">
            <a:xfrm rot="5400000" flipH="1" flipV="1">
              <a:off x="600075" y="3086080"/>
              <a:ext cx="223840" cy="4760"/>
            </a:xfrm>
            <a:prstGeom prst="straightConnector1">
              <a:avLst/>
            </a:prstGeom>
            <a:noFill/>
            <a:ln w="12700" algn="ctr">
              <a:solidFill>
                <a:schemeClr val="tx2"/>
              </a:solidFill>
              <a:round/>
              <a:headEnd/>
              <a:tailEnd type="triangle" w="sm" len="med"/>
            </a:ln>
          </p:spPr>
        </p:cxnSp>
        <p:cxnSp>
          <p:nvCxnSpPr>
            <p:cNvPr id="32782" name="Straight Arrow Connector 153"/>
            <p:cNvCxnSpPr>
              <a:cxnSpLocks noChangeShapeType="1"/>
            </p:cNvCxnSpPr>
            <p:nvPr/>
          </p:nvCxnSpPr>
          <p:spPr bwMode="auto">
            <a:xfrm rot="5400000" flipH="1" flipV="1">
              <a:off x="757254" y="3086080"/>
              <a:ext cx="223840" cy="4760"/>
            </a:xfrm>
            <a:prstGeom prst="straightConnector1">
              <a:avLst/>
            </a:prstGeom>
            <a:noFill/>
            <a:ln w="12700" algn="ctr">
              <a:solidFill>
                <a:schemeClr val="tx2"/>
              </a:solidFill>
              <a:round/>
              <a:headEnd/>
              <a:tailEnd type="triangle" w="sm" len="med"/>
            </a:ln>
          </p:spPr>
        </p:cxnSp>
        <p:cxnSp>
          <p:nvCxnSpPr>
            <p:cNvPr id="32783" name="Straight Arrow Connector 154"/>
            <p:cNvCxnSpPr>
              <a:cxnSpLocks noChangeShapeType="1"/>
            </p:cNvCxnSpPr>
            <p:nvPr/>
          </p:nvCxnSpPr>
          <p:spPr bwMode="auto">
            <a:xfrm rot="5400000" flipH="1" flipV="1">
              <a:off x="909654" y="3086064"/>
              <a:ext cx="223840" cy="4760"/>
            </a:xfrm>
            <a:prstGeom prst="straightConnector1">
              <a:avLst/>
            </a:prstGeom>
            <a:noFill/>
            <a:ln w="12700" algn="ctr">
              <a:solidFill>
                <a:schemeClr val="tx2"/>
              </a:solidFill>
              <a:round/>
              <a:headEnd/>
              <a:tailEnd type="triangle" w="sm" len="med"/>
            </a:ln>
          </p:spPr>
        </p:cxnSp>
        <p:cxnSp>
          <p:nvCxnSpPr>
            <p:cNvPr id="32784" name="Straight Arrow Connector 155"/>
            <p:cNvCxnSpPr>
              <a:cxnSpLocks noChangeShapeType="1"/>
            </p:cNvCxnSpPr>
            <p:nvPr/>
          </p:nvCxnSpPr>
          <p:spPr bwMode="auto">
            <a:xfrm rot="5400000" flipH="1" flipV="1">
              <a:off x="1062086" y="3086080"/>
              <a:ext cx="223840" cy="4760"/>
            </a:xfrm>
            <a:prstGeom prst="straightConnector1">
              <a:avLst/>
            </a:prstGeom>
            <a:noFill/>
            <a:ln w="12700" algn="ctr">
              <a:solidFill>
                <a:schemeClr val="tx2"/>
              </a:solidFill>
              <a:round/>
              <a:headEnd/>
              <a:tailEnd type="triangle" w="sm" len="med"/>
            </a:ln>
          </p:spPr>
        </p:cxnSp>
        <p:cxnSp>
          <p:nvCxnSpPr>
            <p:cNvPr id="32785" name="Straight Arrow Connector 156"/>
            <p:cNvCxnSpPr>
              <a:cxnSpLocks noChangeShapeType="1"/>
            </p:cNvCxnSpPr>
            <p:nvPr/>
          </p:nvCxnSpPr>
          <p:spPr bwMode="auto">
            <a:xfrm rot="5400000" flipH="1" flipV="1">
              <a:off x="1214486" y="3086064"/>
              <a:ext cx="223840" cy="4760"/>
            </a:xfrm>
            <a:prstGeom prst="straightConnector1">
              <a:avLst/>
            </a:prstGeom>
            <a:noFill/>
            <a:ln w="12700" algn="ctr">
              <a:solidFill>
                <a:schemeClr val="tx2"/>
              </a:solidFill>
              <a:round/>
              <a:headEnd/>
              <a:tailEnd type="triangle" w="sm" len="med"/>
            </a:ln>
          </p:spPr>
        </p:cxnSp>
        <p:cxnSp>
          <p:nvCxnSpPr>
            <p:cNvPr id="32786" name="Straight Arrow Connector 157"/>
            <p:cNvCxnSpPr>
              <a:cxnSpLocks noChangeShapeType="1"/>
            </p:cNvCxnSpPr>
            <p:nvPr/>
          </p:nvCxnSpPr>
          <p:spPr bwMode="auto">
            <a:xfrm rot="5400000" flipH="1" flipV="1">
              <a:off x="1371665" y="3086064"/>
              <a:ext cx="223840" cy="4760"/>
            </a:xfrm>
            <a:prstGeom prst="straightConnector1">
              <a:avLst/>
            </a:prstGeom>
            <a:noFill/>
            <a:ln w="12700" algn="ctr">
              <a:solidFill>
                <a:schemeClr val="tx2"/>
              </a:solidFill>
              <a:round/>
              <a:headEnd/>
              <a:tailEnd type="triangle" w="sm" len="med"/>
            </a:ln>
          </p:spPr>
        </p:cxnSp>
        <p:cxnSp>
          <p:nvCxnSpPr>
            <p:cNvPr id="32787" name="Straight Arrow Connector 158"/>
            <p:cNvCxnSpPr>
              <a:cxnSpLocks noChangeShapeType="1"/>
            </p:cNvCxnSpPr>
            <p:nvPr/>
          </p:nvCxnSpPr>
          <p:spPr bwMode="auto">
            <a:xfrm rot="5400000" flipH="1" flipV="1">
              <a:off x="1524065" y="3086048"/>
              <a:ext cx="223840" cy="4760"/>
            </a:xfrm>
            <a:prstGeom prst="straightConnector1">
              <a:avLst/>
            </a:prstGeom>
            <a:noFill/>
            <a:ln w="12700" algn="ctr">
              <a:solidFill>
                <a:schemeClr val="tx2"/>
              </a:solidFill>
              <a:round/>
              <a:headEnd/>
              <a:tailEnd type="triangle" w="sm" len="med"/>
            </a:ln>
          </p:spPr>
        </p:cxnSp>
        <p:cxnSp>
          <p:nvCxnSpPr>
            <p:cNvPr id="32788" name="Straight Arrow Connector 160"/>
            <p:cNvCxnSpPr>
              <a:cxnSpLocks noChangeShapeType="1"/>
            </p:cNvCxnSpPr>
            <p:nvPr/>
          </p:nvCxnSpPr>
          <p:spPr bwMode="auto">
            <a:xfrm rot="5400000" flipH="1" flipV="1">
              <a:off x="1671734" y="3086064"/>
              <a:ext cx="223840" cy="4760"/>
            </a:xfrm>
            <a:prstGeom prst="straightConnector1">
              <a:avLst/>
            </a:prstGeom>
            <a:noFill/>
            <a:ln w="12700" algn="ctr">
              <a:solidFill>
                <a:schemeClr val="tx2"/>
              </a:solidFill>
              <a:round/>
              <a:headEnd/>
              <a:tailEnd type="triangle" w="sm" len="med"/>
            </a:ln>
          </p:spPr>
        </p:cxnSp>
        <p:cxnSp>
          <p:nvCxnSpPr>
            <p:cNvPr id="32789" name="Straight Arrow Connector 161"/>
            <p:cNvCxnSpPr>
              <a:cxnSpLocks noChangeShapeType="1"/>
            </p:cNvCxnSpPr>
            <p:nvPr/>
          </p:nvCxnSpPr>
          <p:spPr bwMode="auto">
            <a:xfrm rot="5400000" flipH="1" flipV="1">
              <a:off x="1828913" y="3086064"/>
              <a:ext cx="223840" cy="4760"/>
            </a:xfrm>
            <a:prstGeom prst="straightConnector1">
              <a:avLst/>
            </a:prstGeom>
            <a:noFill/>
            <a:ln w="12700" algn="ctr">
              <a:solidFill>
                <a:schemeClr val="tx2"/>
              </a:solidFill>
              <a:round/>
              <a:headEnd/>
              <a:tailEnd type="triangle" w="sm" len="med"/>
            </a:ln>
          </p:spPr>
        </p:cxnSp>
        <p:cxnSp>
          <p:nvCxnSpPr>
            <p:cNvPr id="32790" name="Straight Arrow Connector 162"/>
            <p:cNvCxnSpPr>
              <a:cxnSpLocks noChangeShapeType="1"/>
            </p:cNvCxnSpPr>
            <p:nvPr/>
          </p:nvCxnSpPr>
          <p:spPr bwMode="auto">
            <a:xfrm rot="5400000" flipH="1" flipV="1">
              <a:off x="1981313" y="3086048"/>
              <a:ext cx="223840" cy="4760"/>
            </a:xfrm>
            <a:prstGeom prst="straightConnector1">
              <a:avLst/>
            </a:prstGeom>
            <a:noFill/>
            <a:ln w="12700" algn="ctr">
              <a:solidFill>
                <a:schemeClr val="tx2"/>
              </a:solidFill>
              <a:round/>
              <a:headEnd/>
              <a:tailEnd type="triangle" w="sm" len="med"/>
            </a:ln>
          </p:spPr>
        </p:cxnSp>
        <p:cxnSp>
          <p:nvCxnSpPr>
            <p:cNvPr id="32791" name="Straight Arrow Connector 163"/>
            <p:cNvCxnSpPr>
              <a:cxnSpLocks noChangeShapeType="1"/>
            </p:cNvCxnSpPr>
            <p:nvPr/>
          </p:nvCxnSpPr>
          <p:spPr bwMode="auto">
            <a:xfrm rot="5400000" flipH="1" flipV="1">
              <a:off x="2133745" y="3086064"/>
              <a:ext cx="223840" cy="4760"/>
            </a:xfrm>
            <a:prstGeom prst="straightConnector1">
              <a:avLst/>
            </a:prstGeom>
            <a:noFill/>
            <a:ln w="12700" algn="ctr">
              <a:solidFill>
                <a:schemeClr val="tx2"/>
              </a:solidFill>
              <a:round/>
              <a:headEnd/>
              <a:tailEnd type="triangle" w="sm" len="med"/>
            </a:ln>
          </p:spPr>
        </p:cxnSp>
        <p:cxnSp>
          <p:nvCxnSpPr>
            <p:cNvPr id="32792" name="Straight Arrow Connector 164"/>
            <p:cNvCxnSpPr>
              <a:cxnSpLocks noChangeShapeType="1"/>
            </p:cNvCxnSpPr>
            <p:nvPr/>
          </p:nvCxnSpPr>
          <p:spPr bwMode="auto">
            <a:xfrm rot="5400000" flipH="1" flipV="1">
              <a:off x="2286145" y="3086048"/>
              <a:ext cx="223840" cy="4760"/>
            </a:xfrm>
            <a:prstGeom prst="straightConnector1">
              <a:avLst/>
            </a:prstGeom>
            <a:noFill/>
            <a:ln w="12700" algn="ctr">
              <a:solidFill>
                <a:schemeClr val="tx2"/>
              </a:solidFill>
              <a:round/>
              <a:headEnd/>
              <a:tailEnd type="triangle" w="sm" len="med"/>
            </a:ln>
          </p:spPr>
        </p:cxnSp>
        <p:cxnSp>
          <p:nvCxnSpPr>
            <p:cNvPr id="32793" name="Straight Arrow Connector 165"/>
            <p:cNvCxnSpPr>
              <a:cxnSpLocks noChangeShapeType="1"/>
            </p:cNvCxnSpPr>
            <p:nvPr/>
          </p:nvCxnSpPr>
          <p:spPr bwMode="auto">
            <a:xfrm rot="5400000" flipH="1" flipV="1">
              <a:off x="2443324" y="3086048"/>
              <a:ext cx="223840" cy="4760"/>
            </a:xfrm>
            <a:prstGeom prst="straightConnector1">
              <a:avLst/>
            </a:prstGeom>
            <a:noFill/>
            <a:ln w="12700" algn="ctr">
              <a:solidFill>
                <a:schemeClr val="tx2"/>
              </a:solidFill>
              <a:round/>
              <a:headEnd/>
              <a:tailEnd type="triangle" w="sm" len="med"/>
            </a:ln>
          </p:spPr>
        </p:cxnSp>
        <p:cxnSp>
          <p:nvCxnSpPr>
            <p:cNvPr id="32794" name="Straight Arrow Connector 166"/>
            <p:cNvCxnSpPr>
              <a:cxnSpLocks noChangeShapeType="1"/>
            </p:cNvCxnSpPr>
            <p:nvPr/>
          </p:nvCxnSpPr>
          <p:spPr bwMode="auto">
            <a:xfrm rot="5400000" flipH="1" flipV="1">
              <a:off x="2595724" y="3086032"/>
              <a:ext cx="223840" cy="4760"/>
            </a:xfrm>
            <a:prstGeom prst="straightConnector1">
              <a:avLst/>
            </a:prstGeom>
            <a:noFill/>
            <a:ln w="12700" algn="ctr">
              <a:solidFill>
                <a:schemeClr val="tx2"/>
              </a:solidFill>
              <a:round/>
              <a:headEnd/>
              <a:tailEnd type="triangle" w="sm" len="med"/>
            </a:ln>
          </p:spPr>
        </p:cxnSp>
        <p:cxnSp>
          <p:nvCxnSpPr>
            <p:cNvPr id="32795" name="Straight Arrow Connector 168"/>
            <p:cNvCxnSpPr>
              <a:cxnSpLocks noChangeShapeType="1"/>
            </p:cNvCxnSpPr>
            <p:nvPr/>
          </p:nvCxnSpPr>
          <p:spPr bwMode="auto">
            <a:xfrm rot="5400000" flipH="1" flipV="1">
              <a:off x="2738630" y="3086048"/>
              <a:ext cx="223840" cy="4760"/>
            </a:xfrm>
            <a:prstGeom prst="straightConnector1">
              <a:avLst/>
            </a:prstGeom>
            <a:noFill/>
            <a:ln w="12700" algn="ctr">
              <a:solidFill>
                <a:schemeClr val="tx2"/>
              </a:solidFill>
              <a:round/>
              <a:headEnd/>
              <a:tailEnd type="triangle" w="sm" len="med"/>
            </a:ln>
          </p:spPr>
        </p:cxnSp>
        <p:cxnSp>
          <p:nvCxnSpPr>
            <p:cNvPr id="32796" name="Straight Arrow Connector 169"/>
            <p:cNvCxnSpPr>
              <a:cxnSpLocks noChangeShapeType="1"/>
            </p:cNvCxnSpPr>
            <p:nvPr/>
          </p:nvCxnSpPr>
          <p:spPr bwMode="auto">
            <a:xfrm rot="5400000" flipH="1" flipV="1">
              <a:off x="2886267" y="3086032"/>
              <a:ext cx="223840" cy="4760"/>
            </a:xfrm>
            <a:prstGeom prst="straightConnector1">
              <a:avLst/>
            </a:prstGeom>
            <a:noFill/>
            <a:ln w="12700" algn="ctr">
              <a:solidFill>
                <a:schemeClr val="tx2"/>
              </a:solidFill>
              <a:round/>
              <a:headEnd/>
              <a:tailEnd type="triangle" w="sm" len="med"/>
            </a:ln>
          </p:spPr>
        </p:cxnSp>
        <p:cxnSp>
          <p:nvCxnSpPr>
            <p:cNvPr id="32797" name="Straight Arrow Connector 170"/>
            <p:cNvCxnSpPr>
              <a:cxnSpLocks noChangeShapeType="1"/>
            </p:cNvCxnSpPr>
            <p:nvPr/>
          </p:nvCxnSpPr>
          <p:spPr bwMode="auto">
            <a:xfrm rot="5400000" flipH="1" flipV="1">
              <a:off x="3038683" y="3086032"/>
              <a:ext cx="223840" cy="4760"/>
            </a:xfrm>
            <a:prstGeom prst="straightConnector1">
              <a:avLst/>
            </a:prstGeom>
            <a:noFill/>
            <a:ln w="12700" algn="ctr">
              <a:solidFill>
                <a:schemeClr val="tx2"/>
              </a:solidFill>
              <a:round/>
              <a:headEnd/>
              <a:tailEnd type="triangle" w="sm" len="med"/>
            </a:ln>
          </p:spPr>
        </p:cxnSp>
        <p:cxnSp>
          <p:nvCxnSpPr>
            <p:cNvPr id="32798" name="Straight Arrow Connector 171"/>
            <p:cNvCxnSpPr>
              <a:cxnSpLocks noChangeShapeType="1"/>
            </p:cNvCxnSpPr>
            <p:nvPr/>
          </p:nvCxnSpPr>
          <p:spPr bwMode="auto">
            <a:xfrm rot="5400000" flipH="1" flipV="1">
              <a:off x="3191083" y="3086016"/>
              <a:ext cx="223840" cy="4760"/>
            </a:xfrm>
            <a:prstGeom prst="straightConnector1">
              <a:avLst/>
            </a:prstGeom>
            <a:noFill/>
            <a:ln w="12700" algn="ctr">
              <a:solidFill>
                <a:schemeClr val="tx2"/>
              </a:solidFill>
              <a:round/>
              <a:headEnd/>
              <a:tailEnd type="triangle" w="sm" len="med"/>
            </a:ln>
          </p:spPr>
        </p:cxnSp>
        <p:grpSp>
          <p:nvGrpSpPr>
            <p:cNvPr id="32799" name="Group 177"/>
            <p:cNvGrpSpPr>
              <a:grpSpLocks/>
            </p:cNvGrpSpPr>
            <p:nvPr/>
          </p:nvGrpSpPr>
          <p:grpSpPr bwMode="auto">
            <a:xfrm>
              <a:off x="3452797" y="1590675"/>
              <a:ext cx="390541" cy="1392258"/>
              <a:chOff x="3452797" y="1590675"/>
              <a:chExt cx="390541" cy="1392258"/>
            </a:xfrm>
          </p:grpSpPr>
          <p:cxnSp>
            <p:nvCxnSpPr>
              <p:cNvPr id="32809" name="Straight Connector 173"/>
              <p:cNvCxnSpPr>
                <a:cxnSpLocks noChangeShapeType="1"/>
              </p:cNvCxnSpPr>
              <p:nvPr/>
            </p:nvCxnSpPr>
            <p:spPr bwMode="auto">
              <a:xfrm>
                <a:off x="3462338" y="1590675"/>
                <a:ext cx="381000" cy="1588"/>
              </a:xfrm>
              <a:prstGeom prst="line">
                <a:avLst/>
              </a:prstGeom>
              <a:noFill/>
              <a:ln w="6350" algn="ctr">
                <a:solidFill>
                  <a:schemeClr val="tx2"/>
                </a:solidFill>
                <a:round/>
                <a:headEnd/>
                <a:tailEnd/>
              </a:ln>
            </p:spPr>
          </p:cxnSp>
          <p:cxnSp>
            <p:nvCxnSpPr>
              <p:cNvPr id="32810" name="Straight Connector 174"/>
              <p:cNvCxnSpPr>
                <a:cxnSpLocks noChangeShapeType="1"/>
              </p:cNvCxnSpPr>
              <p:nvPr/>
            </p:nvCxnSpPr>
            <p:spPr bwMode="auto">
              <a:xfrm>
                <a:off x="3452797" y="2981345"/>
                <a:ext cx="381000" cy="1588"/>
              </a:xfrm>
              <a:prstGeom prst="line">
                <a:avLst/>
              </a:prstGeom>
              <a:noFill/>
              <a:ln w="6350" algn="ctr">
                <a:solidFill>
                  <a:schemeClr val="tx2"/>
                </a:solidFill>
                <a:round/>
                <a:headEnd/>
                <a:tailEnd/>
              </a:ln>
            </p:spPr>
          </p:cxnSp>
          <p:cxnSp>
            <p:nvCxnSpPr>
              <p:cNvPr id="32811" name="Straight Connector 176"/>
              <p:cNvCxnSpPr>
                <a:cxnSpLocks noChangeShapeType="1"/>
              </p:cNvCxnSpPr>
              <p:nvPr/>
            </p:nvCxnSpPr>
            <p:spPr bwMode="auto">
              <a:xfrm rot="5400000">
                <a:off x="3074195" y="2288381"/>
                <a:ext cx="1385887" cy="1588"/>
              </a:xfrm>
              <a:prstGeom prst="line">
                <a:avLst/>
              </a:prstGeom>
              <a:noFill/>
              <a:ln w="6350" algn="ctr">
                <a:solidFill>
                  <a:schemeClr val="tx2"/>
                </a:solidFill>
                <a:round/>
                <a:headEnd type="triangle" w="sm" len="lg"/>
                <a:tailEnd type="triangle" w="sm" len="lg"/>
              </a:ln>
            </p:spPr>
          </p:cxnSp>
        </p:grpSp>
        <p:grpSp>
          <p:nvGrpSpPr>
            <p:cNvPr id="32800" name="Group 178"/>
            <p:cNvGrpSpPr>
              <a:grpSpLocks/>
            </p:cNvGrpSpPr>
            <p:nvPr/>
          </p:nvGrpSpPr>
          <p:grpSpPr bwMode="auto">
            <a:xfrm rot="-5400000">
              <a:off x="1735272" y="-28836"/>
              <a:ext cx="390541" cy="2728905"/>
              <a:chOff x="3452797" y="1590675"/>
              <a:chExt cx="390541" cy="1392258"/>
            </a:xfrm>
          </p:grpSpPr>
          <p:cxnSp>
            <p:nvCxnSpPr>
              <p:cNvPr id="32806" name="Straight Connector 179"/>
              <p:cNvCxnSpPr>
                <a:cxnSpLocks noChangeShapeType="1"/>
              </p:cNvCxnSpPr>
              <p:nvPr/>
            </p:nvCxnSpPr>
            <p:spPr bwMode="auto">
              <a:xfrm>
                <a:off x="3462338" y="1590675"/>
                <a:ext cx="381000" cy="1588"/>
              </a:xfrm>
              <a:prstGeom prst="line">
                <a:avLst/>
              </a:prstGeom>
              <a:noFill/>
              <a:ln w="6350" algn="ctr">
                <a:solidFill>
                  <a:schemeClr val="tx2"/>
                </a:solidFill>
                <a:round/>
                <a:headEnd/>
                <a:tailEnd/>
              </a:ln>
            </p:spPr>
          </p:cxnSp>
          <p:cxnSp>
            <p:nvCxnSpPr>
              <p:cNvPr id="32807" name="Straight Connector 180"/>
              <p:cNvCxnSpPr>
                <a:cxnSpLocks noChangeShapeType="1"/>
              </p:cNvCxnSpPr>
              <p:nvPr/>
            </p:nvCxnSpPr>
            <p:spPr bwMode="auto">
              <a:xfrm>
                <a:off x="3452797" y="2981345"/>
                <a:ext cx="381000" cy="1588"/>
              </a:xfrm>
              <a:prstGeom prst="line">
                <a:avLst/>
              </a:prstGeom>
              <a:noFill/>
              <a:ln w="6350" algn="ctr">
                <a:solidFill>
                  <a:schemeClr val="tx2"/>
                </a:solidFill>
                <a:round/>
                <a:headEnd/>
                <a:tailEnd/>
              </a:ln>
            </p:spPr>
          </p:cxnSp>
          <p:cxnSp>
            <p:nvCxnSpPr>
              <p:cNvPr id="32808" name="Straight Connector 181"/>
              <p:cNvCxnSpPr>
                <a:cxnSpLocks noChangeShapeType="1"/>
              </p:cNvCxnSpPr>
              <p:nvPr/>
            </p:nvCxnSpPr>
            <p:spPr bwMode="auto">
              <a:xfrm rot="5400000">
                <a:off x="3074195" y="2288381"/>
                <a:ext cx="1385887" cy="1588"/>
              </a:xfrm>
              <a:prstGeom prst="line">
                <a:avLst/>
              </a:prstGeom>
              <a:noFill/>
              <a:ln w="6350" algn="ctr">
                <a:solidFill>
                  <a:schemeClr val="tx2"/>
                </a:solidFill>
                <a:round/>
                <a:headEnd type="triangle" w="sm" len="lg"/>
                <a:tailEnd type="triangle" w="sm" len="lg"/>
              </a:ln>
            </p:spPr>
          </p:cxnSp>
        </p:grpSp>
        <p:sp>
          <p:nvSpPr>
            <p:cNvPr id="32801" name="TextBox 182"/>
            <p:cNvSpPr txBox="1">
              <a:spLocks noChangeArrowheads="1"/>
            </p:cNvSpPr>
            <p:nvPr/>
          </p:nvSpPr>
          <p:spPr bwMode="auto">
            <a:xfrm>
              <a:off x="1781176" y="857250"/>
              <a:ext cx="495300" cy="411685"/>
            </a:xfrm>
            <a:prstGeom prst="rect">
              <a:avLst/>
            </a:prstGeom>
            <a:noFill/>
            <a:ln w="9525">
              <a:noFill/>
              <a:miter lim="800000"/>
              <a:headEnd/>
              <a:tailEnd/>
            </a:ln>
          </p:spPr>
          <p:txBody>
            <a:bodyPr>
              <a:spAutoFit/>
            </a:bodyPr>
            <a:lstStyle/>
            <a:p>
              <a:r>
                <a:rPr lang="en-US" sz="1778" i="1"/>
                <a:t>L</a:t>
              </a:r>
            </a:p>
          </p:txBody>
        </p:sp>
        <p:sp>
          <p:nvSpPr>
            <p:cNvPr id="32802" name="TextBox 183"/>
            <p:cNvSpPr txBox="1">
              <a:spLocks noChangeArrowheads="1"/>
            </p:cNvSpPr>
            <p:nvPr/>
          </p:nvSpPr>
          <p:spPr bwMode="auto">
            <a:xfrm>
              <a:off x="3724276" y="2038350"/>
              <a:ext cx="495300" cy="411685"/>
            </a:xfrm>
            <a:prstGeom prst="rect">
              <a:avLst/>
            </a:prstGeom>
            <a:noFill/>
            <a:ln w="9525">
              <a:noFill/>
              <a:miter lim="800000"/>
              <a:headEnd/>
              <a:tailEnd/>
            </a:ln>
          </p:spPr>
          <p:txBody>
            <a:bodyPr>
              <a:spAutoFit/>
            </a:bodyPr>
            <a:lstStyle/>
            <a:p>
              <a:r>
                <a:rPr lang="en-US" sz="1778" i="1"/>
                <a:t>d</a:t>
              </a:r>
            </a:p>
          </p:txBody>
        </p:sp>
        <p:sp>
          <p:nvSpPr>
            <p:cNvPr id="32803" name="TextBox 184"/>
            <p:cNvSpPr txBox="1">
              <a:spLocks noChangeArrowheads="1"/>
            </p:cNvSpPr>
            <p:nvPr/>
          </p:nvSpPr>
          <p:spPr bwMode="auto">
            <a:xfrm>
              <a:off x="47625" y="2438400"/>
              <a:ext cx="495300" cy="411685"/>
            </a:xfrm>
            <a:prstGeom prst="rect">
              <a:avLst/>
            </a:prstGeom>
            <a:noFill/>
            <a:ln w="9525">
              <a:noFill/>
              <a:miter lim="800000"/>
              <a:headEnd/>
              <a:tailEnd/>
            </a:ln>
          </p:spPr>
          <p:txBody>
            <a:bodyPr>
              <a:spAutoFit/>
            </a:bodyPr>
            <a:lstStyle/>
            <a:p>
              <a:r>
                <a:rPr lang="en-US" sz="1778" i="1"/>
                <a:t>V</a:t>
              </a:r>
              <a:r>
                <a:rPr lang="en-US" sz="1778" i="1" baseline="-25000"/>
                <a:t>E</a:t>
              </a:r>
            </a:p>
          </p:txBody>
        </p:sp>
        <p:sp>
          <p:nvSpPr>
            <p:cNvPr id="32804" name="TextBox 185"/>
            <p:cNvSpPr txBox="1">
              <a:spLocks noChangeArrowheads="1"/>
            </p:cNvSpPr>
            <p:nvPr/>
          </p:nvSpPr>
          <p:spPr bwMode="auto">
            <a:xfrm>
              <a:off x="3324225" y="2447925"/>
              <a:ext cx="495300" cy="411685"/>
            </a:xfrm>
            <a:prstGeom prst="rect">
              <a:avLst/>
            </a:prstGeom>
            <a:noFill/>
            <a:ln w="9525">
              <a:noFill/>
              <a:miter lim="800000"/>
              <a:headEnd/>
              <a:tailEnd/>
            </a:ln>
          </p:spPr>
          <p:txBody>
            <a:bodyPr>
              <a:spAutoFit/>
            </a:bodyPr>
            <a:lstStyle/>
            <a:p>
              <a:r>
                <a:rPr lang="en-US" sz="1778" i="1"/>
                <a:t>V</a:t>
              </a:r>
              <a:r>
                <a:rPr lang="en-US" sz="1778" i="1" baseline="-25000"/>
                <a:t>E</a:t>
              </a:r>
            </a:p>
          </p:txBody>
        </p:sp>
        <p:sp>
          <p:nvSpPr>
            <p:cNvPr id="32805" name="TextBox 186"/>
            <p:cNvSpPr txBox="1">
              <a:spLocks noChangeArrowheads="1"/>
            </p:cNvSpPr>
            <p:nvPr/>
          </p:nvSpPr>
          <p:spPr bwMode="auto">
            <a:xfrm>
              <a:off x="1695450" y="3114675"/>
              <a:ext cx="495300" cy="616913"/>
            </a:xfrm>
            <a:prstGeom prst="rect">
              <a:avLst/>
            </a:prstGeom>
            <a:noFill/>
            <a:ln w="9525">
              <a:noFill/>
              <a:miter lim="800000"/>
              <a:headEnd/>
              <a:tailEnd/>
            </a:ln>
          </p:spPr>
          <p:txBody>
            <a:bodyPr>
              <a:spAutoFit/>
            </a:bodyPr>
            <a:lstStyle/>
            <a:p>
              <a:r>
                <a:rPr lang="en-US" sz="1778" i="1"/>
                <a:t>w</a:t>
              </a:r>
              <a:r>
                <a:rPr lang="en-US" sz="1778" i="1" baseline="-25000"/>
                <a:t>E</a:t>
              </a:r>
            </a:p>
          </p:txBody>
        </p:sp>
      </p:grpSp>
      <p:sp>
        <p:nvSpPr>
          <p:cNvPr id="2" name="Content Placeholder 1"/>
          <p:cNvSpPr>
            <a:spLocks noGrp="1"/>
          </p:cNvSpPr>
          <p:nvPr>
            <p:ph idx="1"/>
          </p:nvPr>
        </p:nvSpPr>
        <p:spPr>
          <a:ln>
            <a:solidFill>
              <a:schemeClr val="tx2"/>
            </a:solidFill>
          </a:ln>
        </p:spPr>
        <p:txBody>
          <a:bodyPr/>
          <a:lstStyle/>
          <a:p>
            <a:r>
              <a:rPr lang="en-US" sz="2133" dirty="0">
                <a:solidFill>
                  <a:srgbClr val="000000"/>
                </a:solidFill>
              </a:rPr>
              <a:t>Deck chosen:</a:t>
            </a:r>
          </a:p>
          <a:p>
            <a:r>
              <a:rPr lang="en-US" sz="2133" dirty="0">
                <a:solidFill>
                  <a:srgbClr val="000000"/>
                </a:solidFill>
              </a:rPr>
              <a:t>1½”, 22 gage with welds on 36/5 pattern and 3</a:t>
            </a:r>
          </a:p>
          <a:p>
            <a:r>
              <a:rPr lang="en-US" sz="2133" dirty="0" err="1">
                <a:solidFill>
                  <a:srgbClr val="000000"/>
                </a:solidFill>
              </a:rPr>
              <a:t>sidelap</a:t>
            </a:r>
            <a:r>
              <a:rPr lang="en-US" sz="2133" dirty="0">
                <a:solidFill>
                  <a:srgbClr val="000000"/>
                </a:solidFill>
              </a:rPr>
              <a:t> fasteners, spanning 5’-0”</a:t>
            </a:r>
          </a:p>
          <a:p>
            <a:endParaRPr lang="en-US" sz="1422" dirty="0">
              <a:solidFill>
                <a:srgbClr val="000000"/>
              </a:solidFill>
            </a:endParaRPr>
          </a:p>
          <a:p>
            <a:r>
              <a:rPr lang="en-US" sz="2133" dirty="0">
                <a:solidFill>
                  <a:srgbClr val="000000"/>
                </a:solidFill>
              </a:rPr>
              <a:t>Capacity = 450 &gt; 417 </a:t>
            </a:r>
            <a:r>
              <a:rPr lang="en-US" sz="2133" dirty="0" err="1">
                <a:solidFill>
                  <a:srgbClr val="000000"/>
                </a:solidFill>
              </a:rPr>
              <a:t>plf</a:t>
            </a:r>
            <a:endParaRPr lang="en-US" sz="2133" dirty="0">
              <a:solidFill>
                <a:srgbClr val="000000"/>
              </a:solidFill>
            </a:endParaRPr>
          </a:p>
          <a:p>
            <a:endParaRPr lang="en-US" sz="2133" dirty="0"/>
          </a:p>
        </p:txBody>
      </p:sp>
      <p:sp>
        <p:nvSpPr>
          <p:cNvPr id="45" name="Rectangle 2"/>
          <p:cNvSpPr>
            <a:spLocks noGrp="1" noChangeArrowheads="1"/>
          </p:cNvSpPr>
          <p:nvPr>
            <p:ph type="title"/>
          </p:nvPr>
        </p:nvSpPr>
        <p:spPr>
          <a:xfrm>
            <a:off x="673100" y="269875"/>
            <a:ext cx="7772400" cy="1143000"/>
          </a:xfrm>
        </p:spPr>
        <p:txBody>
          <a:bodyPr/>
          <a:lstStyle/>
          <a:p>
            <a:r>
              <a:rPr lang="en-US" dirty="0"/>
              <a:t>Steel Deck Diaphragm</a:t>
            </a:r>
            <a:br>
              <a:rPr lang="en-US" dirty="0"/>
            </a:br>
            <a:r>
              <a:rPr lang="en-US" dirty="0"/>
              <a:t>Example</a:t>
            </a:r>
          </a:p>
        </p:txBody>
      </p:sp>
    </p:spTree>
    <p:extLst>
      <p:ext uri="{BB962C8B-B14F-4D97-AF65-F5344CB8AC3E}">
        <p14:creationId xmlns:p14="http://schemas.microsoft.com/office/powerpoint/2010/main" val="3137505963"/>
      </p:ext>
    </p:extLst>
  </p:cSld>
  <p:clrMapOvr>
    <a:masterClrMapping/>
  </p:clrMapOvr>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6"/>
          <p:cNvSpPr>
            <a:spLocks noGrp="1"/>
          </p:cNvSpPr>
          <p:nvPr>
            <p:ph type="ftr" sz="quarter" idx="10"/>
          </p:nvPr>
        </p:nvSpPr>
        <p:spPr/>
        <p:txBody>
          <a:bodyPr/>
          <a:lstStyle/>
          <a:p>
            <a:r>
              <a:rPr lang="en-US"/>
              <a:t>Instructional Material Complementing FEMA 1051, Design Examples</a:t>
            </a:r>
          </a:p>
        </p:txBody>
      </p:sp>
      <p:sp>
        <p:nvSpPr>
          <p:cNvPr id="6" name="Slide Number Placeholder 5"/>
          <p:cNvSpPr>
            <a:spLocks noGrp="1"/>
          </p:cNvSpPr>
          <p:nvPr>
            <p:ph type="sldNum" sz="quarter" idx="11"/>
          </p:nvPr>
        </p:nvSpPr>
        <p:spPr/>
        <p:txBody>
          <a:bodyPr/>
          <a:lstStyle/>
          <a:p>
            <a:r>
              <a:rPr lang="en-US"/>
              <a:t>Steel Structures - </a:t>
            </a:r>
            <a:fld id="{A82922F5-49B2-4E75-9303-A25B4D543E0C}" type="slidenum">
              <a:rPr lang="en-US" smtClean="0"/>
              <a:pPr/>
              <a:t>178</a:t>
            </a:fld>
            <a:endParaRPr lang="en-US" dirty="0"/>
          </a:p>
        </p:txBody>
      </p:sp>
      <p:pic>
        <p:nvPicPr>
          <p:cNvPr id="5" name="Picture 2" descr="person sitting on green question mark"/>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197225" y="2385421"/>
            <a:ext cx="2724150" cy="3039533"/>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a:xfrm>
            <a:off x="673100" y="678949"/>
            <a:ext cx="7772400" cy="1143000"/>
          </a:xfrm>
        </p:spPr>
        <p:txBody>
          <a:bodyPr/>
          <a:lstStyle/>
          <a:p>
            <a:r>
              <a:rPr lang="en-US" dirty="0"/>
              <a:t>Questions</a:t>
            </a:r>
          </a:p>
        </p:txBody>
      </p:sp>
    </p:spTree>
    <p:extLst>
      <p:ext uri="{BB962C8B-B14F-4D97-AF65-F5344CB8AC3E}">
        <p14:creationId xmlns:p14="http://schemas.microsoft.com/office/powerpoint/2010/main" val="1819899188"/>
      </p:ext>
    </p:extLst>
  </p:cSld>
  <p:clrMapOvr>
    <a:masterClrMapping/>
  </p:clrMapOvr>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DISCLAIMER</a:t>
            </a:r>
          </a:p>
        </p:txBody>
      </p:sp>
      <p:sp>
        <p:nvSpPr>
          <p:cNvPr id="3" name="Content Placeholder 2"/>
          <p:cNvSpPr>
            <a:spLocks noGrp="1"/>
          </p:cNvSpPr>
          <p:nvPr>
            <p:ph idx="1"/>
          </p:nvPr>
        </p:nvSpPr>
        <p:spPr>
          <a:xfrm>
            <a:off x="632171" y="1276972"/>
            <a:ext cx="7772400" cy="4297362"/>
          </a:xfrm>
        </p:spPr>
        <p:txBody>
          <a:bodyPr/>
          <a:lstStyle/>
          <a:p>
            <a:pPr marL="0" indent="0">
              <a:buNone/>
            </a:pPr>
            <a:r>
              <a:rPr lang="en-US" sz="1600" dirty="0"/>
              <a:t> </a:t>
            </a:r>
          </a:p>
          <a:p>
            <a:r>
              <a:rPr lang="en-US" sz="1600" dirty="0"/>
              <a:t>NOTICE: Any opinions, findings, conclusions, or recommendations expressed in this publication do not necessarily reflect the views of the Federal Emergency Management Agency. Additionally, neither FEMA nor any of its employees make any warranty, expressed or implied, nor assume any legal liability or responsibility for the accuracy, completeness, or usefulness of any information, product or process included in this publication. </a:t>
            </a:r>
          </a:p>
          <a:p>
            <a:r>
              <a:rPr lang="en-US" sz="1600" dirty="0"/>
              <a:t>The opinions expressed herein regarding the requirements of the </a:t>
            </a:r>
            <a:r>
              <a:rPr lang="en-US" sz="1600" i="1" dirty="0"/>
              <a:t>NEHRP Recommended Seismic Provisions</a:t>
            </a:r>
            <a:r>
              <a:rPr lang="en-US" sz="1600" dirty="0"/>
              <a:t>, the referenced standards, and the building codes are not to be used for design purposes. Rather the user should consult the jurisdiction’s building official who has the authority to render interpretation of the code.</a:t>
            </a:r>
          </a:p>
          <a:p>
            <a:r>
              <a:rPr lang="en-US" sz="1600" dirty="0"/>
              <a:t>Any modifications made to the file represent the presenters' opinion only. </a:t>
            </a:r>
          </a:p>
        </p:txBody>
      </p:sp>
    </p:spTree>
    <p:extLst>
      <p:ext uri="{BB962C8B-B14F-4D97-AF65-F5344CB8AC3E}">
        <p14:creationId xmlns:p14="http://schemas.microsoft.com/office/powerpoint/2010/main" val="1817975547"/>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 name="Footer Placeholder 3"/>
          <p:cNvSpPr>
            <a:spLocks noGrp="1"/>
          </p:cNvSpPr>
          <p:nvPr>
            <p:ph type="ftr" sz="quarter" idx="10"/>
          </p:nvPr>
        </p:nvSpPr>
        <p:spPr/>
        <p:txBody>
          <a:bodyPr/>
          <a:lstStyle/>
          <a:p>
            <a:r>
              <a:rPr lang="en-US"/>
              <a:t>Instructional Material Complementing FEMA 1051, Design Examples</a:t>
            </a:r>
          </a:p>
        </p:txBody>
      </p:sp>
      <p:sp>
        <p:nvSpPr>
          <p:cNvPr id="30" name="Slide Number Placeholder 3"/>
          <p:cNvSpPr>
            <a:spLocks noGrp="1"/>
          </p:cNvSpPr>
          <p:nvPr>
            <p:ph type="sldNum" sz="quarter" idx="11"/>
          </p:nvPr>
        </p:nvSpPr>
        <p:spPr/>
        <p:txBody>
          <a:bodyPr/>
          <a:lstStyle/>
          <a:p>
            <a:r>
              <a:rPr lang="en-US"/>
              <a:t>Steel Structures - </a:t>
            </a:r>
            <a:fld id="{1E859C6A-166B-4CD7-AA28-963CDAFE0F46}" type="slidenum">
              <a:rPr lang="en-US" smtClean="0"/>
              <a:pPr/>
              <a:t>18</a:t>
            </a:fld>
            <a:endParaRPr lang="en-US" dirty="0"/>
          </a:p>
        </p:txBody>
      </p:sp>
      <p:sp>
        <p:nvSpPr>
          <p:cNvPr id="55308" name="Rectangle 27"/>
          <p:cNvSpPr>
            <a:spLocks noChangeArrowheads="1"/>
          </p:cNvSpPr>
          <p:nvPr/>
        </p:nvSpPr>
        <p:spPr bwMode="auto">
          <a:xfrm>
            <a:off x="4908949" y="3012282"/>
            <a:ext cx="2658665" cy="147732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marL="342900" indent="-342900">
              <a:spcBef>
                <a:spcPct val="20000"/>
              </a:spcBef>
              <a:buChar char="•"/>
              <a:defRPr sz="3200">
                <a:solidFill>
                  <a:schemeClr val="tx1"/>
                </a:solidFill>
                <a:latin typeface="Arial" panose="020B0604020202020204" pitchFamily="34" charset="0"/>
              </a:defRPr>
            </a:lvl1pPr>
            <a:lvl2pPr>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marL="0" lvl="1">
              <a:spcBef>
                <a:spcPct val="0"/>
              </a:spcBef>
              <a:buNone/>
            </a:pPr>
            <a:r>
              <a:rPr lang="en-US" altLang="en-US" sz="1800"/>
              <a:t>Ductile yielding (or even achieving full strength) can be precluded by failure of low-toughness material</a:t>
            </a:r>
          </a:p>
        </p:txBody>
      </p:sp>
      <p:sp>
        <p:nvSpPr>
          <p:cNvPr id="28" name="Rectangle 27"/>
          <p:cNvSpPr>
            <a:spLocks noChangeArrowheads="1"/>
          </p:cNvSpPr>
          <p:nvPr/>
        </p:nvSpPr>
        <p:spPr bwMode="auto">
          <a:xfrm>
            <a:off x="1602691" y="5408252"/>
            <a:ext cx="4424672"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lgn="ctr">
              <a:spcBef>
                <a:spcPct val="0"/>
              </a:spcBef>
              <a:buFontTx/>
              <a:buNone/>
            </a:pPr>
            <a:r>
              <a:rPr lang="en-US" altLang="en-US" sz="1800" dirty="0"/>
              <a:t>Minimum toughness is required for seismic design at critical locations</a:t>
            </a:r>
          </a:p>
        </p:txBody>
      </p:sp>
      <p:grpSp>
        <p:nvGrpSpPr>
          <p:cNvPr id="3" name="Group 2" descr="Load-displacement diagram for both low-toughness and high-toughness material. The low-toughness material ruptures at a low displacement. The high-toughness material achieves larger displacement and inelastic displacement.&#10;"/>
          <p:cNvGrpSpPr/>
          <p:nvPr/>
        </p:nvGrpSpPr>
        <p:grpSpPr>
          <a:xfrm>
            <a:off x="1013634" y="1949295"/>
            <a:ext cx="5516569" cy="3440845"/>
            <a:chOff x="1437086" y="2532460"/>
            <a:chExt cx="4214812" cy="2628901"/>
          </a:xfrm>
        </p:grpSpPr>
        <p:grpSp>
          <p:nvGrpSpPr>
            <p:cNvPr id="2" name="Group 71"/>
            <p:cNvGrpSpPr>
              <a:grpSpLocks/>
            </p:cNvGrpSpPr>
            <p:nvPr/>
          </p:nvGrpSpPr>
          <p:grpSpPr bwMode="auto">
            <a:xfrm>
              <a:off x="1935956" y="3108722"/>
              <a:ext cx="2419350" cy="1675209"/>
              <a:chOff x="2713563" y="2130196"/>
              <a:chExt cx="3225274" cy="2233842"/>
            </a:xfrm>
          </p:grpSpPr>
          <p:sp>
            <p:nvSpPr>
              <p:cNvPr id="6" name="Right Triangle 5"/>
              <p:cNvSpPr/>
              <p:nvPr/>
            </p:nvSpPr>
            <p:spPr bwMode="auto">
              <a:xfrm flipH="1">
                <a:off x="2713563" y="2290550"/>
                <a:ext cx="3101469" cy="2073488"/>
              </a:xfrm>
              <a:prstGeom prst="rtTriangle">
                <a:avLst/>
              </a:prstGeom>
              <a:solidFill>
                <a:schemeClr val="accent6">
                  <a:lumMod val="40000"/>
                  <a:lumOff val="60000"/>
                </a:schemeClr>
              </a:solidFill>
              <a:ln w="25400" cap="flat" cmpd="sng" algn="ctr">
                <a:noFill/>
                <a:prstDash val="solid"/>
                <a:round/>
                <a:headEnd type="none" w="med" len="med"/>
                <a:tailEnd type="none" w="med" len="med"/>
              </a:ln>
              <a:effectLst/>
            </p:spPr>
            <p:txBody>
              <a:bodyPr/>
              <a:lstStyle/>
              <a:p>
                <a:pPr algn="ctr" eaLnBrk="1" hangingPunct="1">
                  <a:defRPr/>
                </a:pPr>
                <a:endParaRPr lang="en-US" sz="1800" dirty="0">
                  <a:solidFill>
                    <a:schemeClr val="bg1"/>
                  </a:solidFill>
                  <a:latin typeface="Helvetica 45 Light" pitchFamily="34" charset="0"/>
                  <a:sym typeface="Lucida Grande" charset="0"/>
                </a:endParaRPr>
              </a:p>
            </p:txBody>
          </p:sp>
          <p:sp>
            <p:nvSpPr>
              <p:cNvPr id="7" name="Freeform 6"/>
              <p:cNvSpPr/>
              <p:nvPr/>
            </p:nvSpPr>
            <p:spPr bwMode="auto">
              <a:xfrm>
                <a:off x="2743721" y="2130196"/>
                <a:ext cx="3095120" cy="2232255"/>
              </a:xfrm>
              <a:custGeom>
                <a:avLst/>
                <a:gdLst>
                  <a:gd name="connsiteX0" fmla="*/ 0 w 3095625"/>
                  <a:gd name="connsiteY0" fmla="*/ 2219325 h 2219325"/>
                  <a:gd name="connsiteX1" fmla="*/ 876300 w 3095625"/>
                  <a:gd name="connsiteY1" fmla="*/ 342900 h 2219325"/>
                  <a:gd name="connsiteX2" fmla="*/ 1143000 w 3095625"/>
                  <a:gd name="connsiteY2" fmla="*/ 161925 h 2219325"/>
                  <a:gd name="connsiteX3" fmla="*/ 2238375 w 3095625"/>
                  <a:gd name="connsiteY3" fmla="*/ 133350 h 2219325"/>
                  <a:gd name="connsiteX4" fmla="*/ 3095625 w 3095625"/>
                  <a:gd name="connsiteY4" fmla="*/ 133350 h 2219325"/>
                  <a:gd name="connsiteX5" fmla="*/ 3095625 w 3095625"/>
                  <a:gd name="connsiteY5" fmla="*/ 133350 h 2219325"/>
                  <a:gd name="connsiteX0" fmla="*/ 0 w 3095625"/>
                  <a:gd name="connsiteY0" fmla="*/ 2222500 h 2222500"/>
                  <a:gd name="connsiteX1" fmla="*/ 876300 w 3095625"/>
                  <a:gd name="connsiteY1" fmla="*/ 346075 h 2222500"/>
                  <a:gd name="connsiteX2" fmla="*/ 1143000 w 3095625"/>
                  <a:gd name="connsiteY2" fmla="*/ 146050 h 2222500"/>
                  <a:gd name="connsiteX3" fmla="*/ 2238375 w 3095625"/>
                  <a:gd name="connsiteY3" fmla="*/ 136525 h 2222500"/>
                  <a:gd name="connsiteX4" fmla="*/ 3095625 w 3095625"/>
                  <a:gd name="connsiteY4" fmla="*/ 136525 h 2222500"/>
                  <a:gd name="connsiteX5" fmla="*/ 3095625 w 3095625"/>
                  <a:gd name="connsiteY5" fmla="*/ 136525 h 2222500"/>
                  <a:gd name="connsiteX0" fmla="*/ 0 w 3095625"/>
                  <a:gd name="connsiteY0" fmla="*/ 2222500 h 2222500"/>
                  <a:gd name="connsiteX1" fmla="*/ 876300 w 3095625"/>
                  <a:gd name="connsiteY1" fmla="*/ 346075 h 2222500"/>
                  <a:gd name="connsiteX2" fmla="*/ 1143000 w 3095625"/>
                  <a:gd name="connsiteY2" fmla="*/ 146050 h 2222500"/>
                  <a:gd name="connsiteX3" fmla="*/ 2238375 w 3095625"/>
                  <a:gd name="connsiteY3" fmla="*/ 136525 h 2222500"/>
                  <a:gd name="connsiteX4" fmla="*/ 3095625 w 3095625"/>
                  <a:gd name="connsiteY4" fmla="*/ 136525 h 2222500"/>
                  <a:gd name="connsiteX5" fmla="*/ 3095625 w 3095625"/>
                  <a:gd name="connsiteY5" fmla="*/ 136525 h 2222500"/>
                  <a:gd name="connsiteX0" fmla="*/ 0 w 3095625"/>
                  <a:gd name="connsiteY0" fmla="*/ 2215642 h 2215642"/>
                  <a:gd name="connsiteX1" fmla="*/ 876300 w 3095625"/>
                  <a:gd name="connsiteY1" fmla="*/ 339217 h 2215642"/>
                  <a:gd name="connsiteX2" fmla="*/ 1143000 w 3095625"/>
                  <a:gd name="connsiteY2" fmla="*/ 139192 h 2215642"/>
                  <a:gd name="connsiteX3" fmla="*/ 2238375 w 3095625"/>
                  <a:gd name="connsiteY3" fmla="*/ 129667 h 2215642"/>
                  <a:gd name="connsiteX4" fmla="*/ 3095625 w 3095625"/>
                  <a:gd name="connsiteY4" fmla="*/ 129667 h 2215642"/>
                  <a:gd name="connsiteX5" fmla="*/ 3095625 w 3095625"/>
                  <a:gd name="connsiteY5" fmla="*/ 129667 h 2215642"/>
                  <a:gd name="connsiteX0" fmla="*/ 0 w 3095625"/>
                  <a:gd name="connsiteY0" fmla="*/ 2215642 h 2215642"/>
                  <a:gd name="connsiteX1" fmla="*/ 876300 w 3095625"/>
                  <a:gd name="connsiteY1" fmla="*/ 339217 h 2215642"/>
                  <a:gd name="connsiteX2" fmla="*/ 1143000 w 3095625"/>
                  <a:gd name="connsiteY2" fmla="*/ 82042 h 2215642"/>
                  <a:gd name="connsiteX3" fmla="*/ 2238375 w 3095625"/>
                  <a:gd name="connsiteY3" fmla="*/ 129667 h 2215642"/>
                  <a:gd name="connsiteX4" fmla="*/ 3095625 w 3095625"/>
                  <a:gd name="connsiteY4" fmla="*/ 129667 h 2215642"/>
                  <a:gd name="connsiteX5" fmla="*/ 3095625 w 3095625"/>
                  <a:gd name="connsiteY5" fmla="*/ 129667 h 2215642"/>
                  <a:gd name="connsiteX0" fmla="*/ 0 w 3095625"/>
                  <a:gd name="connsiteY0" fmla="*/ 2232254 h 2232254"/>
                  <a:gd name="connsiteX1" fmla="*/ 876300 w 3095625"/>
                  <a:gd name="connsiteY1" fmla="*/ 355829 h 2232254"/>
                  <a:gd name="connsiteX2" fmla="*/ 1028700 w 3095625"/>
                  <a:gd name="connsiteY2" fmla="*/ 155804 h 2232254"/>
                  <a:gd name="connsiteX3" fmla="*/ 1143000 w 3095625"/>
                  <a:gd name="connsiteY3" fmla="*/ 98654 h 2232254"/>
                  <a:gd name="connsiteX4" fmla="*/ 2238375 w 3095625"/>
                  <a:gd name="connsiteY4" fmla="*/ 146279 h 2232254"/>
                  <a:gd name="connsiteX5" fmla="*/ 3095625 w 3095625"/>
                  <a:gd name="connsiteY5" fmla="*/ 146279 h 2232254"/>
                  <a:gd name="connsiteX6" fmla="*/ 3095625 w 3095625"/>
                  <a:gd name="connsiteY6" fmla="*/ 146279 h 2232254"/>
                  <a:gd name="connsiteX0" fmla="*/ 0 w 3095625"/>
                  <a:gd name="connsiteY0" fmla="*/ 2232254 h 2232254"/>
                  <a:gd name="connsiteX1" fmla="*/ 876300 w 3095625"/>
                  <a:gd name="connsiteY1" fmla="*/ 355829 h 2232254"/>
                  <a:gd name="connsiteX2" fmla="*/ 1028700 w 3095625"/>
                  <a:gd name="connsiteY2" fmla="*/ 155804 h 2232254"/>
                  <a:gd name="connsiteX3" fmla="*/ 1200150 w 3095625"/>
                  <a:gd name="connsiteY3" fmla="*/ 98654 h 2232254"/>
                  <a:gd name="connsiteX4" fmla="*/ 2238375 w 3095625"/>
                  <a:gd name="connsiteY4" fmla="*/ 146279 h 2232254"/>
                  <a:gd name="connsiteX5" fmla="*/ 3095625 w 3095625"/>
                  <a:gd name="connsiteY5" fmla="*/ 146279 h 2232254"/>
                  <a:gd name="connsiteX6" fmla="*/ 3095625 w 3095625"/>
                  <a:gd name="connsiteY6" fmla="*/ 146279 h 2232254"/>
                  <a:gd name="connsiteX0" fmla="*/ 0 w 3095625"/>
                  <a:gd name="connsiteY0" fmla="*/ 2232254 h 2232254"/>
                  <a:gd name="connsiteX1" fmla="*/ 876300 w 3095625"/>
                  <a:gd name="connsiteY1" fmla="*/ 355829 h 2232254"/>
                  <a:gd name="connsiteX2" fmla="*/ 1028700 w 3095625"/>
                  <a:gd name="connsiteY2" fmla="*/ 155804 h 2232254"/>
                  <a:gd name="connsiteX3" fmla="*/ 1657350 w 3095625"/>
                  <a:gd name="connsiteY3" fmla="*/ 155804 h 2232254"/>
                  <a:gd name="connsiteX4" fmla="*/ 2238375 w 3095625"/>
                  <a:gd name="connsiteY4" fmla="*/ 146279 h 2232254"/>
                  <a:gd name="connsiteX5" fmla="*/ 3095625 w 3095625"/>
                  <a:gd name="connsiteY5" fmla="*/ 146279 h 2232254"/>
                  <a:gd name="connsiteX6" fmla="*/ 3095625 w 3095625"/>
                  <a:gd name="connsiteY6" fmla="*/ 146279 h 2232254"/>
                  <a:gd name="connsiteX0" fmla="*/ 0 w 3095625"/>
                  <a:gd name="connsiteY0" fmla="*/ 2232254 h 2232254"/>
                  <a:gd name="connsiteX1" fmla="*/ 876300 w 3095625"/>
                  <a:gd name="connsiteY1" fmla="*/ 355829 h 2232254"/>
                  <a:gd name="connsiteX2" fmla="*/ 1371600 w 3095625"/>
                  <a:gd name="connsiteY2" fmla="*/ 98654 h 2232254"/>
                  <a:gd name="connsiteX3" fmla="*/ 1657350 w 3095625"/>
                  <a:gd name="connsiteY3" fmla="*/ 155804 h 2232254"/>
                  <a:gd name="connsiteX4" fmla="*/ 2238375 w 3095625"/>
                  <a:gd name="connsiteY4" fmla="*/ 146279 h 2232254"/>
                  <a:gd name="connsiteX5" fmla="*/ 3095625 w 3095625"/>
                  <a:gd name="connsiteY5" fmla="*/ 146279 h 2232254"/>
                  <a:gd name="connsiteX6" fmla="*/ 3095625 w 3095625"/>
                  <a:gd name="connsiteY6" fmla="*/ 146279 h 2232254"/>
                  <a:gd name="connsiteX0" fmla="*/ 0 w 3095625"/>
                  <a:gd name="connsiteY0" fmla="*/ 2232254 h 2232254"/>
                  <a:gd name="connsiteX1" fmla="*/ 876300 w 3095625"/>
                  <a:gd name="connsiteY1" fmla="*/ 355829 h 2232254"/>
                  <a:gd name="connsiteX2" fmla="*/ 1371600 w 3095625"/>
                  <a:gd name="connsiteY2" fmla="*/ 98654 h 2232254"/>
                  <a:gd name="connsiteX3" fmla="*/ 1657350 w 3095625"/>
                  <a:gd name="connsiteY3" fmla="*/ 155804 h 2232254"/>
                  <a:gd name="connsiteX4" fmla="*/ 2238375 w 3095625"/>
                  <a:gd name="connsiteY4" fmla="*/ 146279 h 2232254"/>
                  <a:gd name="connsiteX5" fmla="*/ 3095625 w 3095625"/>
                  <a:gd name="connsiteY5" fmla="*/ 146279 h 2232254"/>
                  <a:gd name="connsiteX6" fmla="*/ 3095625 w 3095625"/>
                  <a:gd name="connsiteY6" fmla="*/ 146279 h 2232254"/>
                  <a:gd name="connsiteX0" fmla="*/ 0 w 3095625"/>
                  <a:gd name="connsiteY0" fmla="*/ 2232254 h 2232254"/>
                  <a:gd name="connsiteX1" fmla="*/ 876300 w 3095625"/>
                  <a:gd name="connsiteY1" fmla="*/ 355829 h 2232254"/>
                  <a:gd name="connsiteX2" fmla="*/ 1371600 w 3095625"/>
                  <a:gd name="connsiteY2" fmla="*/ 98654 h 2232254"/>
                  <a:gd name="connsiteX3" fmla="*/ 1714500 w 3095625"/>
                  <a:gd name="connsiteY3" fmla="*/ 98654 h 2232254"/>
                  <a:gd name="connsiteX4" fmla="*/ 2238375 w 3095625"/>
                  <a:gd name="connsiteY4" fmla="*/ 146279 h 2232254"/>
                  <a:gd name="connsiteX5" fmla="*/ 3095625 w 3095625"/>
                  <a:gd name="connsiteY5" fmla="*/ 146279 h 2232254"/>
                  <a:gd name="connsiteX6" fmla="*/ 3095625 w 3095625"/>
                  <a:gd name="connsiteY6" fmla="*/ 146279 h 2232254"/>
                  <a:gd name="connsiteX0" fmla="*/ 0 w 3095625"/>
                  <a:gd name="connsiteY0" fmla="*/ 2232254 h 2232254"/>
                  <a:gd name="connsiteX1" fmla="*/ 876300 w 3095625"/>
                  <a:gd name="connsiteY1" fmla="*/ 355829 h 2232254"/>
                  <a:gd name="connsiteX2" fmla="*/ 1371600 w 3095625"/>
                  <a:gd name="connsiteY2" fmla="*/ 98654 h 2232254"/>
                  <a:gd name="connsiteX3" fmla="*/ 1714500 w 3095625"/>
                  <a:gd name="connsiteY3" fmla="*/ 98654 h 2232254"/>
                  <a:gd name="connsiteX4" fmla="*/ 2286000 w 3095625"/>
                  <a:gd name="connsiteY4" fmla="*/ 98654 h 2232254"/>
                  <a:gd name="connsiteX5" fmla="*/ 3095625 w 3095625"/>
                  <a:gd name="connsiteY5" fmla="*/ 146279 h 2232254"/>
                  <a:gd name="connsiteX6" fmla="*/ 3095625 w 3095625"/>
                  <a:gd name="connsiteY6" fmla="*/ 146279 h 22322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095625" h="2232254">
                    <a:moveTo>
                      <a:pt x="0" y="2232254"/>
                    </a:moveTo>
                    <a:cubicBezTo>
                      <a:pt x="342900" y="1465491"/>
                      <a:pt x="685800" y="701904"/>
                      <a:pt x="876300" y="355829"/>
                    </a:cubicBezTo>
                    <a:cubicBezTo>
                      <a:pt x="1044550" y="0"/>
                      <a:pt x="1241425" y="131991"/>
                      <a:pt x="1371600" y="98654"/>
                    </a:cubicBezTo>
                    <a:cubicBezTo>
                      <a:pt x="1592301" y="110123"/>
                      <a:pt x="1509687" y="90488"/>
                      <a:pt x="1714500" y="98654"/>
                    </a:cubicBezTo>
                    <a:cubicBezTo>
                      <a:pt x="2032952" y="84303"/>
                      <a:pt x="1960563" y="100241"/>
                      <a:pt x="2286000" y="98654"/>
                    </a:cubicBezTo>
                    <a:lnTo>
                      <a:pt x="3095625" y="146279"/>
                    </a:lnTo>
                    <a:lnTo>
                      <a:pt x="3095625" y="146279"/>
                    </a:lnTo>
                  </a:path>
                </a:pathLst>
              </a:custGeom>
              <a:solidFill>
                <a:schemeClr val="accent6">
                  <a:lumMod val="40000"/>
                  <a:lumOff val="60000"/>
                </a:schemeClr>
              </a:solidFill>
              <a:ln w="25400" cap="flat" cmpd="sng" algn="ctr">
                <a:solidFill>
                  <a:srgbClr val="0070C0"/>
                </a:solidFill>
                <a:prstDash val="solid"/>
                <a:round/>
                <a:headEnd type="none" w="med" len="med"/>
                <a:tailEnd type="none" w="med" len="med"/>
              </a:ln>
              <a:effectLst/>
            </p:spPr>
            <p:txBody>
              <a:bodyPr/>
              <a:lstStyle/>
              <a:p>
                <a:pPr algn="ctr" eaLnBrk="1" hangingPunct="1">
                  <a:defRPr/>
                </a:pPr>
                <a:endParaRPr lang="en-US" sz="1800" dirty="0">
                  <a:solidFill>
                    <a:schemeClr val="bg1"/>
                  </a:solidFill>
                  <a:latin typeface="Helvetica 45 Light" pitchFamily="34" charset="0"/>
                  <a:sym typeface="Lucida Grande" charset="0"/>
                </a:endParaRPr>
              </a:p>
            </p:txBody>
          </p:sp>
          <p:sp>
            <p:nvSpPr>
              <p:cNvPr id="8" name="TextBox 7"/>
              <p:cNvSpPr txBox="1"/>
              <p:nvPr/>
            </p:nvSpPr>
            <p:spPr bwMode="auto">
              <a:xfrm>
                <a:off x="5724560" y="2176238"/>
                <a:ext cx="214277" cy="176231"/>
              </a:xfrm>
              <a:prstGeom prst="rect">
                <a:avLst/>
              </a:prstGeom>
              <a:noFill/>
              <a:ln w="9525">
                <a:noFill/>
                <a:miter lim="800000"/>
                <a:headEnd/>
                <a:tailEnd/>
              </a:ln>
            </p:spPr>
            <p:txBody>
              <a:bodyPr>
                <a:normAutofit fontScale="25000" lnSpcReduction="20000"/>
              </a:bodyPr>
              <a:lstStyle/>
              <a:p>
                <a:pPr marL="257175" indent="-257175" algn="ctr">
                  <a:spcBef>
                    <a:spcPct val="20000"/>
                  </a:spcBef>
                  <a:buClr>
                    <a:srgbClr val="C0C0C0"/>
                  </a:buClr>
                  <a:buSzPct val="75000"/>
                  <a:defRPr/>
                </a:pPr>
                <a:r>
                  <a:rPr lang="en-US" sz="3600" kern="0" dirty="0">
                    <a:solidFill>
                      <a:srgbClr val="0070C0"/>
                    </a:solidFill>
                  </a:rPr>
                  <a:t>X</a:t>
                </a:r>
              </a:p>
            </p:txBody>
          </p:sp>
        </p:grpSp>
        <p:grpSp>
          <p:nvGrpSpPr>
            <p:cNvPr id="55301" name="Group 39"/>
            <p:cNvGrpSpPr>
              <a:grpSpLocks/>
            </p:cNvGrpSpPr>
            <p:nvPr/>
          </p:nvGrpSpPr>
          <p:grpSpPr bwMode="auto">
            <a:xfrm>
              <a:off x="1437086" y="2568180"/>
              <a:ext cx="4111228" cy="2593181"/>
              <a:chOff x="2038350" y="1419225"/>
              <a:chExt cx="5481638" cy="3457575"/>
            </a:xfrm>
          </p:grpSpPr>
          <p:sp>
            <p:nvSpPr>
              <p:cNvPr id="11" name="TextBox 10"/>
              <p:cNvSpPr txBox="1"/>
              <p:nvPr/>
            </p:nvSpPr>
            <p:spPr bwMode="auto">
              <a:xfrm>
                <a:off x="3838575" y="4552950"/>
                <a:ext cx="2228850" cy="323850"/>
              </a:xfrm>
              <a:prstGeom prst="rect">
                <a:avLst/>
              </a:prstGeom>
              <a:noFill/>
              <a:ln w="9525">
                <a:noFill/>
                <a:miter lim="800000"/>
                <a:headEnd/>
                <a:tailEnd/>
              </a:ln>
            </p:spPr>
            <p:txBody>
              <a:bodyPr/>
              <a:lstStyle/>
              <a:p>
                <a:pPr marL="257175" indent="-257175" algn="ctr">
                  <a:spcBef>
                    <a:spcPct val="20000"/>
                  </a:spcBef>
                  <a:buClr>
                    <a:srgbClr val="C0C0C0"/>
                  </a:buClr>
                  <a:buSzPct val="75000"/>
                  <a:defRPr/>
                </a:pPr>
                <a:r>
                  <a:rPr lang="en-US" sz="1500" kern="0" dirty="0">
                    <a:solidFill>
                      <a:schemeClr val="tx1">
                        <a:lumMod val="95000"/>
                        <a:lumOff val="5000"/>
                      </a:schemeClr>
                    </a:solidFill>
                  </a:rPr>
                  <a:t>Displacement</a:t>
                </a:r>
              </a:p>
            </p:txBody>
          </p:sp>
          <p:sp>
            <p:nvSpPr>
              <p:cNvPr id="12" name="TextBox 11"/>
              <p:cNvSpPr txBox="1"/>
              <p:nvPr/>
            </p:nvSpPr>
            <p:spPr bwMode="auto">
              <a:xfrm>
                <a:off x="2038350" y="2362200"/>
                <a:ext cx="542925" cy="838200"/>
              </a:xfrm>
              <a:prstGeom prst="rect">
                <a:avLst/>
              </a:prstGeom>
              <a:noFill/>
              <a:ln w="9525">
                <a:noFill/>
                <a:miter lim="800000"/>
                <a:headEnd/>
                <a:tailEnd/>
              </a:ln>
            </p:spPr>
            <p:txBody>
              <a:bodyPr vert="vert270">
                <a:normAutofit/>
              </a:bodyPr>
              <a:lstStyle/>
              <a:p>
                <a:pPr marL="257175" indent="-257175" algn="ctr">
                  <a:spcBef>
                    <a:spcPct val="20000"/>
                  </a:spcBef>
                  <a:buClr>
                    <a:srgbClr val="C0C0C0"/>
                  </a:buClr>
                  <a:buSzPct val="75000"/>
                  <a:defRPr/>
                </a:pPr>
                <a:r>
                  <a:rPr lang="en-US" sz="1500" kern="0" dirty="0">
                    <a:solidFill>
                      <a:schemeClr val="tx1">
                        <a:lumMod val="95000"/>
                        <a:lumOff val="5000"/>
                      </a:schemeClr>
                    </a:solidFill>
                  </a:rPr>
                  <a:t>Load</a:t>
                </a:r>
                <a:endParaRPr lang="en-US" sz="1800" kern="0" dirty="0">
                  <a:solidFill>
                    <a:schemeClr val="tx1">
                      <a:lumMod val="95000"/>
                      <a:lumOff val="5000"/>
                    </a:schemeClr>
                  </a:solidFill>
                </a:endParaRPr>
              </a:p>
            </p:txBody>
          </p:sp>
          <p:grpSp>
            <p:nvGrpSpPr>
              <p:cNvPr id="55315" name="Group 38"/>
              <p:cNvGrpSpPr>
                <a:grpSpLocks/>
              </p:cNvGrpSpPr>
              <p:nvPr/>
            </p:nvGrpSpPr>
            <p:grpSpPr bwMode="auto">
              <a:xfrm>
                <a:off x="2638425" y="1419225"/>
                <a:ext cx="4881563" cy="3005138"/>
                <a:chOff x="2638425" y="1419225"/>
                <a:chExt cx="4881563" cy="3005138"/>
              </a:xfrm>
            </p:grpSpPr>
            <p:grpSp>
              <p:nvGrpSpPr>
                <p:cNvPr id="55316" name="Group 29"/>
                <p:cNvGrpSpPr>
                  <a:grpSpLocks/>
                </p:cNvGrpSpPr>
                <p:nvPr/>
              </p:nvGrpSpPr>
              <p:grpSpPr bwMode="auto">
                <a:xfrm>
                  <a:off x="2714625" y="1552575"/>
                  <a:ext cx="4572000" cy="2800350"/>
                  <a:chOff x="2743200" y="1543050"/>
                  <a:chExt cx="4572000" cy="2800350"/>
                </a:xfrm>
              </p:grpSpPr>
              <p:cxnSp>
                <p:nvCxnSpPr>
                  <p:cNvPr id="55319" name="Straight Connector 5"/>
                  <p:cNvCxnSpPr>
                    <a:cxnSpLocks noChangeShapeType="1"/>
                  </p:cNvCxnSpPr>
                  <p:nvPr/>
                </p:nvCxnSpPr>
                <p:spPr bwMode="auto">
                  <a:xfrm rot="5400000">
                    <a:off x="1343025" y="2943225"/>
                    <a:ext cx="2800350" cy="0"/>
                  </a:xfrm>
                  <a:prstGeom prst="line">
                    <a:avLst/>
                  </a:prstGeom>
                  <a:noFill/>
                  <a:ln w="25400" algn="ctr">
                    <a:solidFill>
                      <a:srgbClr val="000000"/>
                    </a:solidFill>
                    <a:round/>
                    <a:headEnd/>
                    <a:tailEnd/>
                  </a:ln>
                  <a:extLst>
                    <a:ext uri="{909E8E84-426E-40DD-AFC4-6F175D3DCCD1}">
                      <a14:hiddenFill xmlns:a14="http://schemas.microsoft.com/office/drawing/2010/main">
                        <a:noFill/>
                      </a14:hiddenFill>
                    </a:ext>
                  </a:extLst>
                </p:spPr>
              </p:cxnSp>
              <p:cxnSp>
                <p:nvCxnSpPr>
                  <p:cNvPr id="55320" name="Straight Connector 11"/>
                  <p:cNvCxnSpPr>
                    <a:cxnSpLocks noChangeShapeType="1"/>
                  </p:cNvCxnSpPr>
                  <p:nvPr/>
                </p:nvCxnSpPr>
                <p:spPr bwMode="auto">
                  <a:xfrm rot="10800000">
                    <a:off x="2743200" y="4343400"/>
                    <a:ext cx="4572000" cy="0"/>
                  </a:xfrm>
                  <a:prstGeom prst="line">
                    <a:avLst/>
                  </a:prstGeom>
                  <a:noFill/>
                  <a:ln w="25400" algn="ctr">
                    <a:solidFill>
                      <a:srgbClr val="000000"/>
                    </a:solidFill>
                    <a:round/>
                    <a:headEnd/>
                    <a:tailEnd/>
                  </a:ln>
                  <a:extLst>
                    <a:ext uri="{909E8E84-426E-40DD-AFC4-6F175D3DCCD1}">
                      <a14:hiddenFill xmlns:a14="http://schemas.microsoft.com/office/drawing/2010/main">
                        <a:noFill/>
                      </a14:hiddenFill>
                    </a:ext>
                  </a:extLst>
                </p:spPr>
              </p:cxnSp>
            </p:grpSp>
            <p:sp>
              <p:nvSpPr>
                <p:cNvPr id="15" name="Isosceles Triangle 36"/>
                <p:cNvSpPr>
                  <a:spLocks noChangeArrowheads="1"/>
                </p:cNvSpPr>
                <p:nvPr/>
              </p:nvSpPr>
              <p:spPr bwMode="auto">
                <a:xfrm>
                  <a:off x="2638425" y="1419225"/>
                  <a:ext cx="161925" cy="247650"/>
                </a:xfrm>
                <a:prstGeom prst="triangle">
                  <a:avLst>
                    <a:gd name="adj" fmla="val 50000"/>
                  </a:avLst>
                </a:prstGeom>
                <a:solidFill>
                  <a:schemeClr val="bg1"/>
                </a:solidFill>
                <a:ln w="25400" algn="ctr">
                  <a:solidFill>
                    <a:srgbClr val="000000"/>
                  </a:solidFill>
                  <a:round/>
                  <a:headEnd/>
                  <a:tailEnd/>
                </a:ln>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defRPr/>
                  </a:pPr>
                  <a:endParaRPr lang="en-US" altLang="en-US" sz="1800">
                    <a:solidFill>
                      <a:schemeClr val="tx1">
                        <a:lumMod val="95000"/>
                        <a:lumOff val="5000"/>
                      </a:schemeClr>
                    </a:solidFill>
                    <a:latin typeface="Helvetica 45 Light"/>
                    <a:sym typeface="Lucida Grande"/>
                  </a:endParaRPr>
                </a:p>
              </p:txBody>
            </p:sp>
            <p:sp>
              <p:nvSpPr>
                <p:cNvPr id="16" name="Isosceles Triangle 37"/>
                <p:cNvSpPr>
                  <a:spLocks noChangeArrowheads="1"/>
                </p:cNvSpPr>
                <p:nvPr/>
              </p:nvSpPr>
              <p:spPr bwMode="auto">
                <a:xfrm rot="5400000">
                  <a:off x="7315200" y="4219575"/>
                  <a:ext cx="161925" cy="247650"/>
                </a:xfrm>
                <a:prstGeom prst="triangle">
                  <a:avLst>
                    <a:gd name="adj" fmla="val 50000"/>
                  </a:avLst>
                </a:prstGeom>
                <a:solidFill>
                  <a:schemeClr val="bg1"/>
                </a:solidFill>
                <a:ln w="25400" algn="ctr">
                  <a:solidFill>
                    <a:srgbClr val="000000"/>
                  </a:solidFill>
                  <a:round/>
                  <a:headEnd/>
                  <a:tailEnd/>
                </a:ln>
              </p:spPr>
              <p:txBody>
                <a:bodyPr/>
                <a:lstStyle>
                  <a:lvl1pPr eaLnBrk="0" hangingPunct="0">
                    <a:defRPr sz="2400">
                      <a:solidFill>
                        <a:schemeClr val="tx1"/>
                      </a:solidFill>
                      <a:latin typeface="Times New Roman" pitchFamily="18" charset="0"/>
                    </a:defRPr>
                  </a:lvl1pPr>
                  <a:lvl2pPr marL="742950" indent="-285750" eaLnBrk="0" hangingPunct="0">
                    <a:defRPr sz="2400">
                      <a:solidFill>
                        <a:schemeClr val="tx1"/>
                      </a:solidFill>
                      <a:latin typeface="Times New Roman" pitchFamily="18" charset="0"/>
                    </a:defRPr>
                  </a:lvl2pPr>
                  <a:lvl3pPr marL="1143000" indent="-228600" eaLnBrk="0" hangingPunct="0">
                    <a:defRPr sz="2400">
                      <a:solidFill>
                        <a:schemeClr val="tx1"/>
                      </a:solidFill>
                      <a:latin typeface="Times New Roman" pitchFamily="18" charset="0"/>
                    </a:defRPr>
                  </a:lvl3pPr>
                  <a:lvl4pPr marL="1600200" indent="-228600" eaLnBrk="0" hangingPunct="0">
                    <a:defRPr sz="2400">
                      <a:solidFill>
                        <a:schemeClr val="tx1"/>
                      </a:solidFill>
                      <a:latin typeface="Times New Roman" pitchFamily="18" charset="0"/>
                    </a:defRPr>
                  </a:lvl4pPr>
                  <a:lvl5pPr marL="2057400" indent="-228600" eaLnBrk="0" hangingPunct="0">
                    <a:defRPr sz="2400">
                      <a:solidFill>
                        <a:schemeClr val="tx1"/>
                      </a:solidFill>
                      <a:latin typeface="Times New Roman" pitchFamily="18" charset="0"/>
                    </a:defRPr>
                  </a:lvl5pPr>
                  <a:lvl6pPr marL="2514600" indent="-228600" eaLnBrk="0" fontAlgn="base" hangingPunct="0">
                    <a:spcBef>
                      <a:spcPct val="0"/>
                    </a:spcBef>
                    <a:spcAft>
                      <a:spcPct val="0"/>
                    </a:spcAft>
                    <a:defRPr sz="2400">
                      <a:solidFill>
                        <a:schemeClr val="tx1"/>
                      </a:solidFill>
                      <a:latin typeface="Times New Roman" pitchFamily="18" charset="0"/>
                    </a:defRPr>
                  </a:lvl6pPr>
                  <a:lvl7pPr marL="2971800" indent="-228600" eaLnBrk="0" fontAlgn="base" hangingPunct="0">
                    <a:spcBef>
                      <a:spcPct val="0"/>
                    </a:spcBef>
                    <a:spcAft>
                      <a:spcPct val="0"/>
                    </a:spcAft>
                    <a:defRPr sz="2400">
                      <a:solidFill>
                        <a:schemeClr val="tx1"/>
                      </a:solidFill>
                      <a:latin typeface="Times New Roman" pitchFamily="18" charset="0"/>
                    </a:defRPr>
                  </a:lvl7pPr>
                  <a:lvl8pPr marL="3429000" indent="-228600" eaLnBrk="0" fontAlgn="base" hangingPunct="0">
                    <a:spcBef>
                      <a:spcPct val="0"/>
                    </a:spcBef>
                    <a:spcAft>
                      <a:spcPct val="0"/>
                    </a:spcAft>
                    <a:defRPr sz="2400">
                      <a:solidFill>
                        <a:schemeClr val="tx1"/>
                      </a:solidFill>
                      <a:latin typeface="Times New Roman" pitchFamily="18" charset="0"/>
                    </a:defRPr>
                  </a:lvl8pPr>
                  <a:lvl9pPr marL="3886200" indent="-228600" eaLnBrk="0" fontAlgn="base" hangingPunct="0">
                    <a:spcBef>
                      <a:spcPct val="0"/>
                    </a:spcBef>
                    <a:spcAft>
                      <a:spcPct val="0"/>
                    </a:spcAft>
                    <a:defRPr sz="2400">
                      <a:solidFill>
                        <a:schemeClr val="tx1"/>
                      </a:solidFill>
                      <a:latin typeface="Times New Roman" pitchFamily="18" charset="0"/>
                    </a:defRPr>
                  </a:lvl9pPr>
                </a:lstStyle>
                <a:p>
                  <a:pPr algn="ctr" eaLnBrk="1" hangingPunct="1">
                    <a:defRPr/>
                  </a:pPr>
                  <a:endParaRPr lang="en-US" altLang="en-US" sz="1800">
                    <a:solidFill>
                      <a:schemeClr val="tx1">
                        <a:lumMod val="95000"/>
                        <a:lumOff val="5000"/>
                      </a:schemeClr>
                    </a:solidFill>
                    <a:latin typeface="Helvetica 45 Light"/>
                    <a:sym typeface="Lucida Grande"/>
                  </a:endParaRPr>
                </a:p>
              </p:txBody>
            </p:sp>
          </p:grpSp>
        </p:grpSp>
        <p:sp>
          <p:nvSpPr>
            <p:cNvPr id="19" name="TextBox 18"/>
            <p:cNvSpPr txBox="1"/>
            <p:nvPr/>
          </p:nvSpPr>
          <p:spPr bwMode="auto">
            <a:xfrm>
              <a:off x="2172891" y="2603899"/>
              <a:ext cx="1428750" cy="364331"/>
            </a:xfrm>
            <a:prstGeom prst="rect">
              <a:avLst/>
            </a:prstGeom>
            <a:noFill/>
            <a:ln w="9525">
              <a:noFill/>
              <a:miter lim="800000"/>
              <a:headEnd/>
              <a:tailEnd/>
            </a:ln>
          </p:spPr>
          <p:txBody>
            <a:bodyPr>
              <a:normAutofit fontScale="47500" lnSpcReduction="20000"/>
            </a:bodyPr>
            <a:lstStyle/>
            <a:p>
              <a:pPr marL="257175" indent="-257175" algn="ctr">
                <a:spcBef>
                  <a:spcPct val="20000"/>
                </a:spcBef>
                <a:buClr>
                  <a:srgbClr val="C0C0C0"/>
                </a:buClr>
                <a:buSzPct val="75000"/>
                <a:defRPr/>
              </a:pPr>
              <a:r>
                <a:rPr lang="en-US" sz="3750" kern="0" dirty="0">
                  <a:solidFill>
                    <a:srgbClr val="FF0000"/>
                  </a:solidFill>
                </a:rPr>
                <a:t>Low</a:t>
              </a:r>
              <a:r>
                <a:rPr lang="en-US" sz="3600" kern="0" dirty="0">
                  <a:solidFill>
                    <a:srgbClr val="FF0000"/>
                  </a:solidFill>
                </a:rPr>
                <a:t> </a:t>
              </a:r>
              <a:r>
                <a:rPr lang="en-US" sz="3750" kern="0" dirty="0">
                  <a:solidFill>
                    <a:srgbClr val="FF0000"/>
                  </a:solidFill>
                </a:rPr>
                <a:t>toughness</a:t>
              </a:r>
              <a:endParaRPr lang="en-US" sz="3600" kern="0" dirty="0">
                <a:solidFill>
                  <a:srgbClr val="FF0000"/>
                </a:solidFill>
              </a:endParaRPr>
            </a:p>
          </p:txBody>
        </p:sp>
        <p:sp>
          <p:nvSpPr>
            <p:cNvPr id="20" name="TextBox 19"/>
            <p:cNvSpPr txBox="1"/>
            <p:nvPr/>
          </p:nvSpPr>
          <p:spPr bwMode="auto">
            <a:xfrm>
              <a:off x="4087417" y="2532460"/>
              <a:ext cx="1564481" cy="328613"/>
            </a:xfrm>
            <a:prstGeom prst="rect">
              <a:avLst/>
            </a:prstGeom>
            <a:noFill/>
            <a:ln w="9525">
              <a:noFill/>
              <a:miter lim="800000"/>
              <a:headEnd/>
              <a:tailEnd/>
            </a:ln>
          </p:spPr>
          <p:txBody>
            <a:bodyPr>
              <a:normAutofit/>
            </a:bodyPr>
            <a:lstStyle/>
            <a:p>
              <a:pPr marL="257175" indent="-257175" algn="ctr">
                <a:spcBef>
                  <a:spcPct val="20000"/>
                </a:spcBef>
                <a:buClr>
                  <a:srgbClr val="C0C0C0"/>
                </a:buClr>
                <a:buSzPct val="75000"/>
                <a:defRPr/>
              </a:pPr>
              <a:r>
                <a:rPr lang="en-US" sz="1500" kern="0" dirty="0">
                  <a:solidFill>
                    <a:srgbClr val="0070C0"/>
                  </a:solidFill>
                </a:rPr>
                <a:t>High toughness</a:t>
              </a:r>
            </a:p>
          </p:txBody>
        </p:sp>
        <p:cxnSp>
          <p:nvCxnSpPr>
            <p:cNvPr id="21" name="Curved Connector 20"/>
            <p:cNvCxnSpPr>
              <a:cxnSpLocks noChangeShapeType="1"/>
              <a:endCxn id="55310" idx="2"/>
            </p:cNvCxnSpPr>
            <p:nvPr/>
          </p:nvCxnSpPr>
          <p:spPr bwMode="auto">
            <a:xfrm rot="5400000">
              <a:off x="2165747" y="3314700"/>
              <a:ext cx="975122" cy="125016"/>
            </a:xfrm>
            <a:prstGeom prst="curvedConnector2">
              <a:avLst/>
            </a:prstGeom>
            <a:noFill/>
            <a:ln w="25400" algn="ctr">
              <a:solidFill>
                <a:srgbClr val="FF0000"/>
              </a:solidFill>
              <a:round/>
              <a:headEnd/>
              <a:tailEnd type="arrow" w="med" len="med"/>
            </a:ln>
            <a:extLst>
              <a:ext uri="{909E8E84-426E-40DD-AFC4-6F175D3DCCD1}">
                <a14:hiddenFill xmlns:a14="http://schemas.microsoft.com/office/drawing/2010/main">
                  <a:noFill/>
                </a14:hiddenFill>
              </a:ext>
            </a:extLst>
          </p:spPr>
        </p:cxnSp>
        <p:cxnSp>
          <p:nvCxnSpPr>
            <p:cNvPr id="22" name="Curved Connector 43"/>
            <p:cNvCxnSpPr>
              <a:cxnSpLocks noChangeShapeType="1"/>
            </p:cNvCxnSpPr>
            <p:nvPr/>
          </p:nvCxnSpPr>
          <p:spPr bwMode="auto">
            <a:xfrm rot="5400000">
              <a:off x="4158855" y="2811067"/>
              <a:ext cx="421481" cy="378619"/>
            </a:xfrm>
            <a:prstGeom prst="curvedConnector3">
              <a:avLst>
                <a:gd name="adj1" fmla="val 50000"/>
              </a:avLst>
            </a:prstGeom>
            <a:noFill/>
            <a:ln w="25400" algn="ctr">
              <a:solidFill>
                <a:srgbClr val="0070C0"/>
              </a:solidFill>
              <a:round/>
              <a:headEnd/>
              <a:tailEnd type="arrow" w="med" len="med"/>
            </a:ln>
            <a:extLst>
              <a:ext uri="{909E8E84-426E-40DD-AFC4-6F175D3DCCD1}">
                <a14:hiddenFill xmlns:a14="http://schemas.microsoft.com/office/drawing/2010/main">
                  <a:noFill/>
                </a14:hiddenFill>
              </a:ext>
            </a:extLst>
          </p:spPr>
        </p:cxnSp>
        <p:grpSp>
          <p:nvGrpSpPr>
            <p:cNvPr id="9" name="Group 70"/>
            <p:cNvGrpSpPr>
              <a:grpSpLocks/>
            </p:cNvGrpSpPr>
            <p:nvPr/>
          </p:nvGrpSpPr>
          <p:grpSpPr bwMode="auto">
            <a:xfrm>
              <a:off x="1952625" y="3504010"/>
              <a:ext cx="733425" cy="1266825"/>
              <a:chOff x="2736056" y="2151505"/>
              <a:chExt cx="1326355" cy="2195069"/>
            </a:xfrm>
          </p:grpSpPr>
          <p:sp>
            <p:nvSpPr>
              <p:cNvPr id="55310" name="Freeform 20"/>
              <p:cNvSpPr>
                <a:spLocks/>
              </p:cNvSpPr>
              <p:nvPr/>
            </p:nvSpPr>
            <p:spPr bwMode="auto">
              <a:xfrm>
                <a:off x="2743199" y="2151505"/>
                <a:ext cx="1210597" cy="2195069"/>
              </a:xfrm>
              <a:custGeom>
                <a:avLst/>
                <a:gdLst>
                  <a:gd name="T0" fmla="*/ 0 w 1210597"/>
                  <a:gd name="T1" fmla="*/ 4626562 h 2137389"/>
                  <a:gd name="T2" fmla="*/ 914400 w 1210597"/>
                  <a:gd name="T3" fmla="*/ 644835 h 2137389"/>
                  <a:gd name="T4" fmla="*/ 1146687 w 1210597"/>
                  <a:gd name="T5" fmla="*/ 640953 h 2137389"/>
                  <a:gd name="T6" fmla="*/ 1210597 w 1210597"/>
                  <a:gd name="T7" fmla="*/ 1330015 h 2137389"/>
                  <a:gd name="T8" fmla="*/ 0 60000 65536"/>
                  <a:gd name="T9" fmla="*/ 0 60000 65536"/>
                  <a:gd name="T10" fmla="*/ 0 60000 65536"/>
                  <a:gd name="T11" fmla="*/ 0 60000 65536"/>
                  <a:gd name="T12" fmla="*/ 0 w 1210597"/>
                  <a:gd name="T13" fmla="*/ 0 h 2137389"/>
                  <a:gd name="T14" fmla="*/ 1210597 w 1210597"/>
                  <a:gd name="T15" fmla="*/ 2137389 h 2137389"/>
                </a:gdLst>
                <a:ahLst/>
                <a:cxnLst>
                  <a:cxn ang="T8">
                    <a:pos x="T0" y="T1"/>
                  </a:cxn>
                  <a:cxn ang="T9">
                    <a:pos x="T2" y="T3"/>
                  </a:cxn>
                  <a:cxn ang="T10">
                    <a:pos x="T4" y="T5"/>
                  </a:cxn>
                  <a:cxn ang="T11">
                    <a:pos x="T6" y="T7"/>
                  </a:cxn>
                </a:cxnLst>
                <a:rect l="T12" t="T13" r="T14" b="T15"/>
                <a:pathLst>
                  <a:path w="1210597" h="2137389">
                    <a:moveTo>
                      <a:pt x="0" y="2137389"/>
                    </a:moveTo>
                    <a:cubicBezTo>
                      <a:pt x="339725" y="1367451"/>
                      <a:pt x="704850" y="595211"/>
                      <a:pt x="914400" y="297905"/>
                    </a:cubicBezTo>
                    <a:cubicBezTo>
                      <a:pt x="1048671" y="0"/>
                      <a:pt x="1094863" y="205058"/>
                      <a:pt x="1146687" y="296110"/>
                    </a:cubicBezTo>
                    <a:cubicBezTo>
                      <a:pt x="1198511" y="384769"/>
                      <a:pt x="1210597" y="625554"/>
                      <a:pt x="1210597" y="614442"/>
                    </a:cubicBezTo>
                  </a:path>
                </a:pathLst>
              </a:custGeom>
              <a:solidFill>
                <a:srgbClr val="E9B5B5"/>
              </a:solidFill>
              <a:ln w="25400" cap="flat" cmpd="sng" algn="ctr">
                <a:solidFill>
                  <a:srgbClr val="FF0000"/>
                </a:solidFill>
                <a:prstDash val="solid"/>
                <a:round/>
                <a:headEnd type="none" w="med" len="med"/>
                <a:tailEnd type="none" w="med" len="med"/>
              </a:ln>
            </p:spPr>
            <p:txBody>
              <a:bodyPr/>
              <a:lstStyle/>
              <a:p>
                <a:endParaRPr lang="en-US" sz="1800"/>
              </a:p>
            </p:txBody>
          </p:sp>
          <p:sp>
            <p:nvSpPr>
              <p:cNvPr id="55311" name="Right Triangle 22"/>
              <p:cNvSpPr>
                <a:spLocks noChangeArrowheads="1"/>
              </p:cNvSpPr>
              <p:nvPr/>
            </p:nvSpPr>
            <p:spPr bwMode="auto">
              <a:xfrm flipH="1">
                <a:off x="2736056" y="2757488"/>
                <a:ext cx="1207294" cy="1585912"/>
              </a:xfrm>
              <a:prstGeom prst="rtTriangle">
                <a:avLst/>
              </a:prstGeom>
              <a:solidFill>
                <a:srgbClr val="E9B5B5"/>
              </a:solidFill>
              <a:ln>
                <a:noFill/>
              </a:ln>
              <a:extLst>
                <a:ext uri="{91240B29-F687-4F45-9708-019B960494DF}">
                  <a14:hiddenLine xmlns:a14="http://schemas.microsoft.com/office/drawing/2010/main" w="25400" algn="ctr">
                    <a:solidFill>
                      <a:srgbClr val="000000"/>
                    </a:solidFill>
                    <a:round/>
                    <a:headEnd/>
                    <a:tailEnd/>
                  </a14:hiddenLine>
                </a:ext>
              </a:extLst>
            </p:spPr>
            <p:txBody>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lgn="ctr" eaLnBrk="1" hangingPunct="1">
                  <a:spcBef>
                    <a:spcPct val="0"/>
                  </a:spcBef>
                  <a:buFontTx/>
                  <a:buNone/>
                </a:pPr>
                <a:endParaRPr lang="en-US" altLang="en-US" sz="1800">
                  <a:solidFill>
                    <a:schemeClr val="bg1"/>
                  </a:solidFill>
                  <a:latin typeface="Helvetica 45 Light"/>
                  <a:sym typeface="Lucida Grande"/>
                </a:endParaRPr>
              </a:p>
            </p:txBody>
          </p:sp>
          <p:sp>
            <p:nvSpPr>
              <p:cNvPr id="27" name="TextBox 26"/>
              <p:cNvSpPr txBox="1"/>
              <p:nvPr/>
            </p:nvSpPr>
            <p:spPr bwMode="auto">
              <a:xfrm>
                <a:off x="3849247" y="2667264"/>
                <a:ext cx="213164" cy="175357"/>
              </a:xfrm>
              <a:prstGeom prst="rect">
                <a:avLst/>
              </a:prstGeom>
              <a:noFill/>
              <a:ln w="9525">
                <a:noFill/>
                <a:miter lim="800000"/>
                <a:headEnd/>
                <a:tailEnd/>
              </a:ln>
            </p:spPr>
            <p:txBody>
              <a:bodyPr>
                <a:normAutofit fontScale="25000" lnSpcReduction="20000"/>
              </a:bodyPr>
              <a:lstStyle/>
              <a:p>
                <a:pPr marL="257175" indent="-257175" algn="ctr">
                  <a:spcBef>
                    <a:spcPct val="20000"/>
                  </a:spcBef>
                  <a:buClr>
                    <a:srgbClr val="C0C0C0"/>
                  </a:buClr>
                  <a:buSzPct val="75000"/>
                  <a:defRPr/>
                </a:pPr>
                <a:r>
                  <a:rPr lang="en-US" sz="3600" kern="0" dirty="0">
                    <a:solidFill>
                      <a:srgbClr val="FF0000"/>
                    </a:solidFill>
                  </a:rPr>
                  <a:t>X</a:t>
                </a:r>
              </a:p>
            </p:txBody>
          </p:sp>
        </p:grpSp>
      </p:grpSp>
      <p:sp>
        <p:nvSpPr>
          <p:cNvPr id="55298" name="Title 1"/>
          <p:cNvSpPr>
            <a:spLocks noGrp="1"/>
          </p:cNvSpPr>
          <p:nvPr>
            <p:ph type="title"/>
          </p:nvPr>
        </p:nvSpPr>
        <p:spPr/>
        <p:txBody>
          <a:bodyPr/>
          <a:lstStyle/>
          <a:p>
            <a:r>
              <a:rPr lang="en-US" altLang="en-US"/>
              <a:t>Toughness and energy absorption</a:t>
            </a:r>
            <a:endParaRPr lang="en-US" altLang="en-US" dirty="0"/>
          </a:p>
        </p:txBody>
      </p:sp>
    </p:spTree>
    <p:extLst>
      <p:ext uri="{BB962C8B-B14F-4D97-AF65-F5344CB8AC3E}">
        <p14:creationId xmlns:p14="http://schemas.microsoft.com/office/powerpoint/2010/main" val="186854474"/>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build="p" bldLvl="2"/>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 name="Footer Placeholder 3"/>
          <p:cNvSpPr>
            <a:spLocks noGrp="1"/>
          </p:cNvSpPr>
          <p:nvPr>
            <p:ph type="ftr" sz="quarter" idx="10"/>
          </p:nvPr>
        </p:nvSpPr>
        <p:spPr/>
        <p:txBody>
          <a:bodyPr/>
          <a:lstStyle/>
          <a:p>
            <a:r>
              <a:rPr lang="en-US"/>
              <a:t>Instructional Material Complementing FEMA 1051, Design Examples</a:t>
            </a:r>
          </a:p>
        </p:txBody>
      </p:sp>
      <p:sp>
        <p:nvSpPr>
          <p:cNvPr id="41" name="Slide Number Placeholder 3"/>
          <p:cNvSpPr>
            <a:spLocks noGrp="1"/>
          </p:cNvSpPr>
          <p:nvPr>
            <p:ph type="sldNum" sz="quarter" idx="11"/>
          </p:nvPr>
        </p:nvSpPr>
        <p:spPr/>
        <p:txBody>
          <a:bodyPr/>
          <a:lstStyle/>
          <a:p>
            <a:r>
              <a:rPr lang="en-US"/>
              <a:t>Steel Structures - </a:t>
            </a:r>
            <a:fld id="{1E859C6A-166B-4CD7-AA28-963CDAFE0F46}" type="slidenum">
              <a:rPr lang="en-US" smtClean="0"/>
              <a:pPr/>
              <a:t>19</a:t>
            </a:fld>
            <a:endParaRPr lang="en-US" dirty="0"/>
          </a:p>
        </p:txBody>
      </p:sp>
      <p:sp>
        <p:nvSpPr>
          <p:cNvPr id="38" name="Rectangle 37"/>
          <p:cNvSpPr>
            <a:spLocks noChangeArrowheads="1"/>
          </p:cNvSpPr>
          <p:nvPr/>
        </p:nvSpPr>
        <p:spPr bwMode="auto">
          <a:xfrm>
            <a:off x="1879902" y="4959948"/>
            <a:ext cx="3673079" cy="707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2000" dirty="0"/>
              <a:t>Welds to this region are proscribed in seismic design</a:t>
            </a:r>
          </a:p>
        </p:txBody>
      </p:sp>
      <p:sp>
        <p:nvSpPr>
          <p:cNvPr id="40973" name="Rectangle 76"/>
          <p:cNvSpPr>
            <a:spLocks noChangeArrowheads="1"/>
          </p:cNvSpPr>
          <p:nvPr/>
        </p:nvSpPr>
        <p:spPr bwMode="auto">
          <a:xfrm>
            <a:off x="4385573" y="1743827"/>
            <a:ext cx="3227784" cy="20313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a:t>Rotary straightening of flanges strain-ages this area of the web, leading to reduced toughness.</a:t>
            </a:r>
          </a:p>
          <a:p>
            <a:pPr eaLnBrk="1" hangingPunct="1">
              <a:spcBef>
                <a:spcPct val="0"/>
              </a:spcBef>
              <a:buFontTx/>
              <a:buNone/>
            </a:pPr>
            <a:endParaRPr lang="en-US" altLang="en-US" sz="1800"/>
          </a:p>
          <a:p>
            <a:pPr eaLnBrk="1" hangingPunct="1">
              <a:spcBef>
                <a:spcPct val="0"/>
              </a:spcBef>
              <a:buFontTx/>
              <a:buNone/>
            </a:pPr>
            <a:r>
              <a:rPr lang="en-US" altLang="en-US" sz="1800"/>
              <a:t>Welds in this area have led to fracture during fabrication.</a:t>
            </a:r>
          </a:p>
        </p:txBody>
      </p:sp>
      <p:grpSp>
        <p:nvGrpSpPr>
          <p:cNvPr id="5" name="Group 4" descr="K region of the beam web inside of the radiused fillet web-to-flange transition.&#10;"/>
          <p:cNvGrpSpPr/>
          <p:nvPr/>
        </p:nvGrpSpPr>
        <p:grpSpPr>
          <a:xfrm>
            <a:off x="2293182" y="2006955"/>
            <a:ext cx="2098345" cy="2278696"/>
            <a:chOff x="2016456" y="2391966"/>
            <a:chExt cx="2098345" cy="2278696"/>
          </a:xfrm>
        </p:grpSpPr>
        <p:sp>
          <p:nvSpPr>
            <p:cNvPr id="64" name="Rectangle 63"/>
            <p:cNvSpPr/>
            <p:nvPr/>
          </p:nvSpPr>
          <p:spPr>
            <a:xfrm rot="10800000">
              <a:off x="2645569" y="2680511"/>
              <a:ext cx="114300" cy="1828800"/>
            </a:xfrm>
            <a:prstGeom prst="rect">
              <a:avLst/>
            </a:prstGeom>
            <a:gradFill>
              <a:gsLst>
                <a:gs pos="0">
                  <a:srgbClr val="FFFFFF"/>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nvGrpSpPr>
            <p:cNvPr id="2" name="Group 64"/>
            <p:cNvGrpSpPr/>
            <p:nvPr/>
          </p:nvGrpSpPr>
          <p:grpSpPr>
            <a:xfrm rot="10800000">
              <a:off x="2016456" y="4384911"/>
              <a:ext cx="1371600" cy="285750"/>
              <a:chOff x="914400" y="1600200"/>
              <a:chExt cx="1828800" cy="381000"/>
            </a:xfrm>
            <a:gradFill>
              <a:gsLst>
                <a:gs pos="0">
                  <a:srgbClr val="FFFFFF"/>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8400000" scaled="0"/>
            </a:gradFill>
          </p:grpSpPr>
          <p:sp>
            <p:nvSpPr>
              <p:cNvPr id="70" name="Right Triangle 69"/>
              <p:cNvSpPr/>
              <p:nvPr/>
            </p:nvSpPr>
            <p:spPr>
              <a:xfrm rot="5400000">
                <a:off x="1905000" y="1828800"/>
                <a:ext cx="152400" cy="1524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71" name="Rectangle 70"/>
              <p:cNvSpPr/>
              <p:nvPr/>
            </p:nvSpPr>
            <p:spPr>
              <a:xfrm>
                <a:off x="914400" y="1600200"/>
                <a:ext cx="1828800" cy="228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72" name="Right Triangle 71"/>
              <p:cNvSpPr/>
              <p:nvPr/>
            </p:nvSpPr>
            <p:spPr>
              <a:xfrm rot="10800000">
                <a:off x="1600201" y="1828800"/>
                <a:ext cx="152400" cy="1524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grpSp>
          <p:nvGrpSpPr>
            <p:cNvPr id="3" name="Group 43"/>
            <p:cNvGrpSpPr/>
            <p:nvPr/>
          </p:nvGrpSpPr>
          <p:grpSpPr>
            <a:xfrm rot="10800000">
              <a:off x="2302206" y="4156311"/>
              <a:ext cx="800100" cy="342901"/>
              <a:chOff x="3124200" y="1828800"/>
              <a:chExt cx="1066800" cy="457201"/>
            </a:xfrm>
            <a:gradFill>
              <a:gsLst>
                <a:gs pos="0">
                  <a:srgbClr val="FFFFFF"/>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8400000" scaled="0"/>
            </a:gradFill>
          </p:grpSpPr>
          <p:sp>
            <p:nvSpPr>
              <p:cNvPr id="62" name="Arc 61"/>
              <p:cNvSpPr>
                <a:spLocks noChangeAspect="1"/>
              </p:cNvSpPr>
              <p:nvPr/>
            </p:nvSpPr>
            <p:spPr>
              <a:xfrm rot="16200000">
                <a:off x="3733800" y="1828801"/>
                <a:ext cx="457200" cy="457200"/>
              </a:xfrm>
              <a:prstGeom prst="arc">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sz="1800"/>
              </a:p>
            </p:txBody>
          </p:sp>
          <p:sp>
            <p:nvSpPr>
              <p:cNvPr id="63" name="Arc 62"/>
              <p:cNvSpPr>
                <a:spLocks noChangeAspect="1"/>
              </p:cNvSpPr>
              <p:nvPr/>
            </p:nvSpPr>
            <p:spPr>
              <a:xfrm>
                <a:off x="3124200" y="1828800"/>
                <a:ext cx="457200" cy="457200"/>
              </a:xfrm>
              <a:prstGeom prst="arc">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sz="1800"/>
              </a:p>
            </p:txBody>
          </p:sp>
        </p:grpSp>
        <p:grpSp>
          <p:nvGrpSpPr>
            <p:cNvPr id="4" name="Group 4"/>
            <p:cNvGrpSpPr>
              <a:grpSpLocks/>
            </p:cNvGrpSpPr>
            <p:nvPr/>
          </p:nvGrpSpPr>
          <p:grpSpPr bwMode="auto">
            <a:xfrm>
              <a:off x="2016919" y="2613422"/>
              <a:ext cx="1371600" cy="514350"/>
              <a:chOff x="1164608" y="2341347"/>
              <a:chExt cx="1828800" cy="685801"/>
            </a:xfrm>
          </p:grpSpPr>
          <p:grpSp>
            <p:nvGrpSpPr>
              <p:cNvPr id="63503" name="Group 3"/>
              <p:cNvGrpSpPr>
                <a:grpSpLocks/>
              </p:cNvGrpSpPr>
              <p:nvPr/>
            </p:nvGrpSpPr>
            <p:grpSpPr bwMode="auto">
              <a:xfrm>
                <a:off x="1164608" y="2341347"/>
                <a:ext cx="1828800" cy="381001"/>
                <a:chOff x="1164608" y="2341347"/>
                <a:chExt cx="1828800" cy="381001"/>
              </a:xfrm>
            </p:grpSpPr>
            <p:grpSp>
              <p:nvGrpSpPr>
                <p:cNvPr id="6" name="Group 65"/>
                <p:cNvGrpSpPr/>
                <p:nvPr/>
              </p:nvGrpSpPr>
              <p:grpSpPr>
                <a:xfrm>
                  <a:off x="1164608" y="2341348"/>
                  <a:ext cx="1828800" cy="381000"/>
                  <a:chOff x="914400" y="1600200"/>
                  <a:chExt cx="1828800" cy="381000"/>
                </a:xfrm>
                <a:gradFill>
                  <a:gsLst>
                    <a:gs pos="0">
                      <a:srgbClr val="FFFFFF"/>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8400000" scaled="0"/>
                </a:gradFill>
              </p:grpSpPr>
              <p:sp>
                <p:nvSpPr>
                  <p:cNvPr id="67" name="Right Triangle 66"/>
                  <p:cNvSpPr/>
                  <p:nvPr/>
                </p:nvSpPr>
                <p:spPr>
                  <a:xfrm rot="5400000">
                    <a:off x="1905000" y="1828800"/>
                    <a:ext cx="152400" cy="1524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68" name="Rectangle 67"/>
                  <p:cNvSpPr/>
                  <p:nvPr/>
                </p:nvSpPr>
                <p:spPr>
                  <a:xfrm>
                    <a:off x="914400" y="1600200"/>
                    <a:ext cx="1828800" cy="228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69" name="Right Triangle 68"/>
                  <p:cNvSpPr/>
                  <p:nvPr/>
                </p:nvSpPr>
                <p:spPr>
                  <a:xfrm rot="10800000">
                    <a:off x="1600201" y="1828800"/>
                    <a:ext cx="152400" cy="1524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grpSp>
              <p:nvGrpSpPr>
                <p:cNvPr id="7" name="Group 48"/>
                <p:cNvGrpSpPr/>
                <p:nvPr/>
              </p:nvGrpSpPr>
              <p:grpSpPr>
                <a:xfrm>
                  <a:off x="1164608" y="2341347"/>
                  <a:ext cx="1828800" cy="228601"/>
                  <a:chOff x="2743200" y="1600200"/>
                  <a:chExt cx="1828800" cy="228601"/>
                </a:xfrm>
                <a:gradFill>
                  <a:gsLst>
                    <a:gs pos="0">
                      <a:srgbClr val="FFFFFF"/>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8400000" scaled="0"/>
                </a:gradFill>
              </p:grpSpPr>
              <p:cxnSp>
                <p:nvCxnSpPr>
                  <p:cNvPr id="50" name="Straight Connector 49"/>
                  <p:cNvCxnSpPr/>
                  <p:nvPr/>
                </p:nvCxnSpPr>
                <p:spPr>
                  <a:xfrm>
                    <a:off x="2743200" y="1600200"/>
                    <a:ext cx="1828800" cy="0"/>
                  </a:xfrm>
                  <a:prstGeom prst="line">
                    <a:avLst/>
                  </a:prstGeom>
                  <a:grpFill/>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572000" y="1600200"/>
                    <a:ext cx="0" cy="228600"/>
                  </a:xfrm>
                  <a:prstGeom prst="line">
                    <a:avLst/>
                  </a:prstGeom>
                  <a:grpFill/>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3962400" y="1828800"/>
                    <a:ext cx="609600" cy="1"/>
                  </a:xfrm>
                  <a:prstGeom prst="line">
                    <a:avLst/>
                  </a:prstGeom>
                  <a:grpFill/>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2743200" y="1600200"/>
                    <a:ext cx="0" cy="228600"/>
                  </a:xfrm>
                  <a:prstGeom prst="line">
                    <a:avLst/>
                  </a:prstGeom>
                  <a:grpFill/>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2743200" y="1828800"/>
                    <a:ext cx="609600" cy="1"/>
                  </a:xfrm>
                  <a:prstGeom prst="line">
                    <a:avLst/>
                  </a:prstGeom>
                  <a:grpFill/>
                  <a:ln w="254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8" name="Group 44"/>
              <p:cNvGrpSpPr/>
              <p:nvPr/>
            </p:nvGrpSpPr>
            <p:grpSpPr>
              <a:xfrm>
                <a:off x="1545608" y="2569947"/>
                <a:ext cx="1066800" cy="457201"/>
                <a:chOff x="3124200" y="1828800"/>
                <a:chExt cx="1066800" cy="457201"/>
              </a:xfrm>
              <a:gradFill>
                <a:gsLst>
                  <a:gs pos="0">
                    <a:srgbClr val="FFFFFF"/>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8400000" scaled="0"/>
              </a:gradFill>
            </p:grpSpPr>
            <p:sp>
              <p:nvSpPr>
                <p:cNvPr id="60" name="Arc 59"/>
                <p:cNvSpPr>
                  <a:spLocks noChangeAspect="1"/>
                </p:cNvSpPr>
                <p:nvPr/>
              </p:nvSpPr>
              <p:spPr>
                <a:xfrm rot="16200000">
                  <a:off x="3733800" y="1828801"/>
                  <a:ext cx="457200" cy="457200"/>
                </a:xfrm>
                <a:prstGeom prst="arc">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sz="1800"/>
                </a:p>
              </p:txBody>
            </p:sp>
            <p:sp>
              <p:nvSpPr>
                <p:cNvPr id="61" name="Arc 60"/>
                <p:cNvSpPr>
                  <a:spLocks noChangeAspect="1"/>
                </p:cNvSpPr>
                <p:nvPr/>
              </p:nvSpPr>
              <p:spPr>
                <a:xfrm>
                  <a:off x="3124200" y="1828800"/>
                  <a:ext cx="457200" cy="457200"/>
                </a:xfrm>
                <a:prstGeom prst="arc">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sz="1800"/>
                </a:p>
              </p:txBody>
            </p:sp>
          </p:grpSp>
        </p:grpSp>
        <p:cxnSp>
          <p:nvCxnSpPr>
            <p:cNvPr id="46" name="Straight Connector 45"/>
            <p:cNvCxnSpPr>
              <a:stCxn id="62" idx="0"/>
              <a:endCxn id="61" idx="2"/>
            </p:cNvCxnSpPr>
            <p:nvPr/>
          </p:nvCxnSpPr>
          <p:spPr>
            <a:xfrm rot="10800000">
              <a:off x="2645569" y="2956322"/>
              <a:ext cx="0" cy="1371600"/>
            </a:xfrm>
            <a:prstGeom prst="line">
              <a:avLst/>
            </a:prstGeom>
            <a:gradFill>
              <a:gsLst>
                <a:gs pos="0">
                  <a:srgbClr val="FFFFFF"/>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8400000" scaled="0"/>
            </a:gradFill>
            <a:ln w="25400">
              <a:solidFill>
                <a:schemeClr val="tx1"/>
              </a:solidFill>
            </a:ln>
          </p:spPr>
          <p:style>
            <a:lnRef idx="1">
              <a:schemeClr val="accent1"/>
            </a:lnRef>
            <a:fillRef idx="0">
              <a:schemeClr val="accent1"/>
            </a:fillRef>
            <a:effectRef idx="0">
              <a:schemeClr val="accent1"/>
            </a:effectRef>
            <a:fontRef idx="minor">
              <a:schemeClr val="tx1"/>
            </a:fontRef>
          </p:style>
        </p:cxnSp>
        <p:grpSp>
          <p:nvGrpSpPr>
            <p:cNvPr id="9" name="Group 46"/>
            <p:cNvGrpSpPr/>
            <p:nvPr/>
          </p:nvGrpSpPr>
          <p:grpSpPr>
            <a:xfrm rot="10800000">
              <a:off x="2016456" y="4499211"/>
              <a:ext cx="1371600" cy="171451"/>
              <a:chOff x="2743200" y="1600200"/>
              <a:chExt cx="1828800" cy="228601"/>
            </a:xfrm>
            <a:gradFill>
              <a:gsLst>
                <a:gs pos="0">
                  <a:srgbClr val="FFFFFF"/>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8400000" scaled="0"/>
            </a:gradFill>
          </p:grpSpPr>
          <p:cxnSp>
            <p:nvCxnSpPr>
              <p:cNvPr id="55" name="Straight Connector 54"/>
              <p:cNvCxnSpPr/>
              <p:nvPr/>
            </p:nvCxnSpPr>
            <p:spPr>
              <a:xfrm>
                <a:off x="2743200" y="1600200"/>
                <a:ext cx="1828800" cy="0"/>
              </a:xfrm>
              <a:prstGeom prst="line">
                <a:avLst/>
              </a:prstGeom>
              <a:grpFill/>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a:off x="4572000" y="1600200"/>
                <a:ext cx="0" cy="228600"/>
              </a:xfrm>
              <a:prstGeom prst="line">
                <a:avLst/>
              </a:prstGeom>
              <a:grpFill/>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a:endCxn id="62" idx="2"/>
              </p:cNvCxnSpPr>
              <p:nvPr/>
            </p:nvCxnSpPr>
            <p:spPr>
              <a:xfrm flipH="1">
                <a:off x="3962400" y="1828800"/>
                <a:ext cx="609600" cy="1"/>
              </a:xfrm>
              <a:prstGeom prst="line">
                <a:avLst/>
              </a:prstGeom>
              <a:grpFill/>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H="1">
                <a:off x="2743200" y="1600200"/>
                <a:ext cx="0" cy="228600"/>
              </a:xfrm>
              <a:prstGeom prst="line">
                <a:avLst/>
              </a:prstGeom>
              <a:grpFill/>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a:off x="2743200" y="1828800"/>
                <a:ext cx="609600" cy="1"/>
              </a:xfrm>
              <a:prstGeom prst="line">
                <a:avLst/>
              </a:prstGeom>
              <a:grpFill/>
              <a:ln w="25400">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48" name="Straight Connector 47"/>
            <p:cNvCxnSpPr/>
            <p:nvPr/>
          </p:nvCxnSpPr>
          <p:spPr>
            <a:xfrm rot="10800000" flipH="1">
              <a:off x="2759869" y="2956322"/>
              <a:ext cx="0" cy="1371600"/>
            </a:xfrm>
            <a:prstGeom prst="line">
              <a:avLst/>
            </a:prstGeom>
            <a:gradFill>
              <a:gsLst>
                <a:gs pos="0">
                  <a:srgbClr val="FFFFFF"/>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8400000" scaled="0"/>
            </a:gradFill>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Oval 74"/>
            <p:cNvSpPr/>
            <p:nvPr/>
          </p:nvSpPr>
          <p:spPr>
            <a:xfrm>
              <a:off x="2639616" y="2931319"/>
              <a:ext cx="123825" cy="214313"/>
            </a:xfrm>
            <a:prstGeom prst="ellipse">
              <a:avLst/>
            </a:prstGeom>
            <a:solidFill>
              <a:srgbClr val="C00000">
                <a:alpha val="8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cxnSp>
          <p:nvCxnSpPr>
            <p:cNvPr id="76" name="Straight Arrow Connector 75"/>
            <p:cNvCxnSpPr/>
            <p:nvPr/>
          </p:nvCxnSpPr>
          <p:spPr>
            <a:xfrm flipH="1">
              <a:off x="2764632" y="2391966"/>
              <a:ext cx="1350169" cy="685800"/>
            </a:xfrm>
            <a:prstGeom prst="straightConnector1">
              <a:avLst/>
            </a:prstGeom>
            <a:ln w="19050">
              <a:solidFill>
                <a:srgbClr val="C00000"/>
              </a:solidFill>
              <a:tailEnd type="arrow" w="lg" len="lg"/>
            </a:ln>
          </p:spPr>
          <p:style>
            <a:lnRef idx="1">
              <a:schemeClr val="accent1"/>
            </a:lnRef>
            <a:fillRef idx="0">
              <a:schemeClr val="accent1"/>
            </a:fillRef>
            <a:effectRef idx="0">
              <a:schemeClr val="accent1"/>
            </a:effectRef>
            <a:fontRef idx="minor">
              <a:schemeClr val="tx1"/>
            </a:fontRef>
          </p:style>
        </p:cxnSp>
      </p:grpSp>
      <p:sp>
        <p:nvSpPr>
          <p:cNvPr id="63490" name="Title 1"/>
          <p:cNvSpPr>
            <a:spLocks noGrp="1"/>
          </p:cNvSpPr>
          <p:nvPr>
            <p:ph type="title"/>
          </p:nvPr>
        </p:nvSpPr>
        <p:spPr/>
        <p:txBody>
          <a:bodyPr/>
          <a:lstStyle/>
          <a:p>
            <a:r>
              <a:rPr lang="en-US" altLang="en-US"/>
              <a:t>The “k region”</a:t>
            </a:r>
          </a:p>
        </p:txBody>
      </p:sp>
    </p:spTree>
    <p:extLst>
      <p:ext uri="{BB962C8B-B14F-4D97-AF65-F5344CB8AC3E}">
        <p14:creationId xmlns:p14="http://schemas.microsoft.com/office/powerpoint/2010/main" val="4236713423"/>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1" presetClass="entr" presetSubtype="0" fill="hold" nodeType="withEffect">
                                  <p:stCondLst>
                                    <p:cond delay="0"/>
                                  </p:stCondLst>
                                  <p:childTnLst>
                                    <p:set>
                                      <p:cBhvr>
                                        <p:cTn id="6" dur="1" fill="hold">
                                          <p:stCondLst>
                                            <p:cond delay="0"/>
                                          </p:stCondLst>
                                        </p:cTn>
                                        <p:tgtEl>
                                          <p:spTgt spid="4097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nodeType="clickEffect">
                                  <p:stCondLst>
                                    <p:cond delay="0"/>
                                  </p:stCondLst>
                                  <p:childTnLst>
                                    <p:set>
                                      <p:cBhvr>
                                        <p:cTn id="10" dur="1" fill="hold">
                                          <p:stCondLst>
                                            <p:cond delay="0"/>
                                          </p:stCondLst>
                                        </p:cTn>
                                        <p:tgtEl>
                                          <p:spTgt spid="40973">
                                            <p:txEl>
                                              <p:pRg st="2" end="2"/>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8" grpId="0" build="p" bldLvl="2"/>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Footer Placeholder 4"/>
          <p:cNvSpPr>
            <a:spLocks noGrp="1"/>
          </p:cNvSpPr>
          <p:nvPr>
            <p:ph type="ftr" sz="quarter" idx="10"/>
          </p:nvPr>
        </p:nvSpPr>
        <p:spPr>
          <a:xfrm>
            <a:off x="2179638" y="6353175"/>
            <a:ext cx="4557712" cy="319088"/>
          </a:xfrm>
        </p:spPr>
        <p:txBody>
          <a:bodyPr/>
          <a:lstStyle/>
          <a:p>
            <a:r>
              <a:rPr lang="en-US" dirty="0"/>
              <a:t>Instructional Material Complementing FEMA 1051, Design Examples</a:t>
            </a:r>
          </a:p>
        </p:txBody>
      </p:sp>
      <p:sp>
        <p:nvSpPr>
          <p:cNvPr id="5" name="Rectangle 4"/>
          <p:cNvSpPr/>
          <p:nvPr/>
        </p:nvSpPr>
        <p:spPr>
          <a:xfrm>
            <a:off x="7652179" y="6452771"/>
            <a:ext cx="1348446" cy="2462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p>
            <a:pPr algn="r"/>
            <a:r>
              <a:rPr lang="en-US" sz="1000" b="1" dirty="0">
                <a:solidFill>
                  <a:srgbClr val="002F80"/>
                </a:solidFill>
              </a:rPr>
              <a:t>Steel Structures - </a:t>
            </a:r>
            <a:fld id="{1E859C6A-166B-4CD7-AA28-963CDAFE0F46}" type="slidenum">
              <a:rPr lang="en-US" sz="1000" b="1">
                <a:solidFill>
                  <a:srgbClr val="002F80"/>
                </a:solidFill>
              </a:rPr>
              <a:pPr algn="r"/>
              <a:t>2</a:t>
            </a:fld>
            <a:endParaRPr lang="en-US" sz="1000" b="1" dirty="0">
              <a:solidFill>
                <a:srgbClr val="002F80"/>
              </a:solidFill>
            </a:endParaRPr>
          </a:p>
        </p:txBody>
      </p:sp>
      <p:sp>
        <p:nvSpPr>
          <p:cNvPr id="3" name="Subtitle 2"/>
          <p:cNvSpPr>
            <a:spLocks noGrp="1"/>
          </p:cNvSpPr>
          <p:nvPr>
            <p:ph type="subTitle" idx="1"/>
          </p:nvPr>
        </p:nvSpPr>
        <p:spPr/>
        <p:txBody>
          <a:bodyPr/>
          <a:lstStyle/>
          <a:p>
            <a:r>
              <a:rPr lang="en-US" dirty="0"/>
              <a:t> Part 1: Background/Theoretical</a:t>
            </a:r>
          </a:p>
        </p:txBody>
      </p:sp>
      <p:sp>
        <p:nvSpPr>
          <p:cNvPr id="2" name="Title 1"/>
          <p:cNvSpPr>
            <a:spLocks noGrp="1"/>
          </p:cNvSpPr>
          <p:nvPr>
            <p:ph type="ctrTitle"/>
          </p:nvPr>
        </p:nvSpPr>
        <p:spPr/>
        <p:txBody>
          <a:bodyPr/>
          <a:lstStyle/>
          <a:p>
            <a:r>
              <a:rPr lang="en-US" dirty="0"/>
              <a:t>Chapter 9:</a:t>
            </a:r>
            <a:br>
              <a:rPr lang="en-US" dirty="0"/>
            </a:br>
            <a:r>
              <a:rPr lang="en-US" dirty="0"/>
              <a:t>Structural Steel Design</a:t>
            </a:r>
          </a:p>
        </p:txBody>
      </p:sp>
    </p:spTree>
    <p:extLst>
      <p:ext uri="{BB962C8B-B14F-4D97-AF65-F5344CB8AC3E}">
        <p14:creationId xmlns:p14="http://schemas.microsoft.com/office/powerpoint/2010/main" val="14172090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 name="Footer Placeholder 3"/>
          <p:cNvSpPr>
            <a:spLocks noGrp="1"/>
          </p:cNvSpPr>
          <p:nvPr>
            <p:ph type="ftr" sz="quarter" idx="10"/>
          </p:nvPr>
        </p:nvSpPr>
        <p:spPr/>
        <p:txBody>
          <a:bodyPr/>
          <a:lstStyle/>
          <a:p>
            <a:r>
              <a:rPr lang="en-US"/>
              <a:t>Instructional Material Complementing FEMA 1051, Design Examples</a:t>
            </a:r>
          </a:p>
        </p:txBody>
      </p:sp>
      <p:sp>
        <p:nvSpPr>
          <p:cNvPr id="39" name="Slide Number Placeholder 3"/>
          <p:cNvSpPr>
            <a:spLocks noGrp="1"/>
          </p:cNvSpPr>
          <p:nvPr>
            <p:ph type="sldNum" sz="quarter" idx="11"/>
          </p:nvPr>
        </p:nvSpPr>
        <p:spPr/>
        <p:txBody>
          <a:bodyPr/>
          <a:lstStyle/>
          <a:p>
            <a:r>
              <a:rPr lang="en-US"/>
              <a:t>Steel Structures - </a:t>
            </a:r>
            <a:fld id="{1E859C6A-166B-4CD7-AA28-963CDAFE0F46}" type="slidenum">
              <a:rPr lang="en-US" smtClean="0"/>
              <a:pPr/>
              <a:t>20</a:t>
            </a:fld>
            <a:endParaRPr lang="en-US" dirty="0"/>
          </a:p>
        </p:txBody>
      </p:sp>
      <p:grpSp>
        <p:nvGrpSpPr>
          <p:cNvPr id="2" name="Group 1" descr="K region of the beam web inside of the radiused fillet web-to-flange transition with the k dimension denoted and the K-region indicated to be 1.5” inside of the toe of the fillet."/>
          <p:cNvGrpSpPr/>
          <p:nvPr/>
        </p:nvGrpSpPr>
        <p:grpSpPr>
          <a:xfrm>
            <a:off x="1009137" y="2254583"/>
            <a:ext cx="7100326" cy="2639889"/>
            <a:chOff x="2016920" y="2158330"/>
            <a:chExt cx="7100326" cy="2639889"/>
          </a:xfrm>
        </p:grpSpPr>
        <p:grpSp>
          <p:nvGrpSpPr>
            <p:cNvPr id="64516" name="Group 1" descr="K region of the beam web inside of the radiused fillet web-to-flange transition with the k dimension denoted and the K-region indicated to be 1.5” inside of the toe of the fillet.&#10;&#10;"/>
            <p:cNvGrpSpPr>
              <a:grpSpLocks/>
            </p:cNvGrpSpPr>
            <p:nvPr/>
          </p:nvGrpSpPr>
          <p:grpSpPr bwMode="auto">
            <a:xfrm>
              <a:off x="2016920" y="2613422"/>
              <a:ext cx="3393281" cy="2184797"/>
              <a:chOff x="1164608" y="2341347"/>
              <a:chExt cx="1828800" cy="1139394"/>
            </a:xfrm>
          </p:grpSpPr>
          <p:sp>
            <p:nvSpPr>
              <p:cNvPr id="64" name="Rectangle 63"/>
              <p:cNvSpPr/>
              <p:nvPr/>
            </p:nvSpPr>
            <p:spPr>
              <a:xfrm rot="10800000">
                <a:off x="2002648" y="2548114"/>
                <a:ext cx="152721" cy="914620"/>
              </a:xfrm>
              <a:prstGeom prst="rect">
                <a:avLst/>
              </a:prstGeom>
              <a:gradFill>
                <a:gsLst>
                  <a:gs pos="0">
                    <a:srgbClr val="FFFFFF"/>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84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nvGrpSpPr>
              <p:cNvPr id="64531" name="Group 4"/>
              <p:cNvGrpSpPr>
                <a:grpSpLocks/>
              </p:cNvGrpSpPr>
              <p:nvPr/>
            </p:nvGrpSpPr>
            <p:grpSpPr bwMode="auto">
              <a:xfrm>
                <a:off x="1164608" y="2341347"/>
                <a:ext cx="1828800" cy="685801"/>
                <a:chOff x="1164608" y="2341347"/>
                <a:chExt cx="1828800" cy="685801"/>
              </a:xfrm>
            </p:grpSpPr>
            <p:grpSp>
              <p:nvGrpSpPr>
                <p:cNvPr id="64535" name="Group 3"/>
                <p:cNvGrpSpPr>
                  <a:grpSpLocks/>
                </p:cNvGrpSpPr>
                <p:nvPr/>
              </p:nvGrpSpPr>
              <p:grpSpPr bwMode="auto">
                <a:xfrm>
                  <a:off x="1164608" y="2341347"/>
                  <a:ext cx="1828800" cy="381001"/>
                  <a:chOff x="1164608" y="2341347"/>
                  <a:chExt cx="1828800" cy="381001"/>
                </a:xfrm>
              </p:grpSpPr>
              <p:grpSp>
                <p:nvGrpSpPr>
                  <p:cNvPr id="5" name="Group 65"/>
                  <p:cNvGrpSpPr/>
                  <p:nvPr/>
                </p:nvGrpSpPr>
                <p:grpSpPr>
                  <a:xfrm>
                    <a:off x="1164608" y="2341348"/>
                    <a:ext cx="1828800" cy="381000"/>
                    <a:chOff x="914400" y="1600200"/>
                    <a:chExt cx="1828800" cy="381000"/>
                  </a:xfrm>
                  <a:gradFill>
                    <a:gsLst>
                      <a:gs pos="0">
                        <a:srgbClr val="FFFFFF"/>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8400000" scaled="0"/>
                  </a:gradFill>
                </p:grpSpPr>
                <p:sp>
                  <p:nvSpPr>
                    <p:cNvPr id="67" name="Right Triangle 66"/>
                    <p:cNvSpPr/>
                    <p:nvPr/>
                  </p:nvSpPr>
                  <p:spPr>
                    <a:xfrm rot="5400000">
                      <a:off x="1905000" y="1828800"/>
                      <a:ext cx="152400" cy="1524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68" name="Rectangle 67"/>
                    <p:cNvSpPr/>
                    <p:nvPr/>
                  </p:nvSpPr>
                  <p:spPr>
                    <a:xfrm>
                      <a:off x="914400" y="1600200"/>
                      <a:ext cx="1828800" cy="228600"/>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69" name="Right Triangle 68"/>
                    <p:cNvSpPr/>
                    <p:nvPr/>
                  </p:nvSpPr>
                  <p:spPr>
                    <a:xfrm rot="10800000">
                      <a:off x="1600201" y="1828800"/>
                      <a:ext cx="152400" cy="152400"/>
                    </a:xfrm>
                    <a:prstGeom prst="rtTriangle">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grpSp>
                <p:nvGrpSpPr>
                  <p:cNvPr id="7" name="Group 48"/>
                  <p:cNvGrpSpPr/>
                  <p:nvPr/>
                </p:nvGrpSpPr>
                <p:grpSpPr>
                  <a:xfrm>
                    <a:off x="1164608" y="2341347"/>
                    <a:ext cx="1828800" cy="228601"/>
                    <a:chOff x="2743200" y="1600200"/>
                    <a:chExt cx="1828800" cy="228601"/>
                  </a:xfrm>
                  <a:gradFill>
                    <a:gsLst>
                      <a:gs pos="0">
                        <a:srgbClr val="FFFFFF"/>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8400000" scaled="0"/>
                  </a:gradFill>
                </p:grpSpPr>
                <p:cxnSp>
                  <p:nvCxnSpPr>
                    <p:cNvPr id="50" name="Straight Connector 49"/>
                    <p:cNvCxnSpPr/>
                    <p:nvPr/>
                  </p:nvCxnSpPr>
                  <p:spPr>
                    <a:xfrm>
                      <a:off x="2743200" y="1600200"/>
                      <a:ext cx="1828800" cy="0"/>
                    </a:xfrm>
                    <a:prstGeom prst="line">
                      <a:avLst/>
                    </a:prstGeom>
                    <a:grpFill/>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a:off x="4572000" y="1600200"/>
                      <a:ext cx="0" cy="228600"/>
                    </a:xfrm>
                    <a:prstGeom prst="line">
                      <a:avLst/>
                    </a:prstGeom>
                    <a:grpFill/>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H="1">
                      <a:off x="3962400" y="1828800"/>
                      <a:ext cx="609600" cy="1"/>
                    </a:xfrm>
                    <a:prstGeom prst="line">
                      <a:avLst/>
                    </a:prstGeom>
                    <a:grpFill/>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H="1">
                      <a:off x="2743200" y="1600200"/>
                      <a:ext cx="0" cy="228600"/>
                    </a:xfrm>
                    <a:prstGeom prst="line">
                      <a:avLst/>
                    </a:prstGeom>
                    <a:grpFill/>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a:off x="2743200" y="1828800"/>
                      <a:ext cx="609600" cy="1"/>
                    </a:xfrm>
                    <a:prstGeom prst="line">
                      <a:avLst/>
                    </a:prstGeom>
                    <a:grpFill/>
                    <a:ln w="25400">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8" name="Group 44"/>
                <p:cNvGrpSpPr/>
                <p:nvPr/>
              </p:nvGrpSpPr>
              <p:grpSpPr>
                <a:xfrm>
                  <a:off x="1545608" y="2569947"/>
                  <a:ext cx="1066800" cy="457201"/>
                  <a:chOff x="3124200" y="1828800"/>
                  <a:chExt cx="1066800" cy="457201"/>
                </a:xfrm>
                <a:gradFill>
                  <a:gsLst>
                    <a:gs pos="0">
                      <a:srgbClr val="FFFFFF"/>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8400000" scaled="0"/>
                </a:gradFill>
              </p:grpSpPr>
              <p:sp>
                <p:nvSpPr>
                  <p:cNvPr id="60" name="Arc 59"/>
                  <p:cNvSpPr>
                    <a:spLocks noChangeAspect="1"/>
                  </p:cNvSpPr>
                  <p:nvPr/>
                </p:nvSpPr>
                <p:spPr>
                  <a:xfrm rot="16200000">
                    <a:off x="3733800" y="1828801"/>
                    <a:ext cx="457200" cy="457200"/>
                  </a:xfrm>
                  <a:prstGeom prst="arc">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sz="1800"/>
                  </a:p>
                </p:txBody>
              </p:sp>
              <p:sp>
                <p:nvSpPr>
                  <p:cNvPr id="61" name="Arc 60"/>
                  <p:cNvSpPr>
                    <a:spLocks noChangeAspect="1"/>
                  </p:cNvSpPr>
                  <p:nvPr/>
                </p:nvSpPr>
                <p:spPr>
                  <a:xfrm>
                    <a:off x="3124200" y="1828800"/>
                    <a:ext cx="457200" cy="457200"/>
                  </a:xfrm>
                  <a:prstGeom prst="arc">
                    <a:avLst/>
                  </a:prstGeom>
                  <a:noFill/>
                  <a:ln w="25400">
                    <a:solidFill>
                      <a:schemeClr val="tx1"/>
                    </a:solidFill>
                  </a:ln>
                </p:spPr>
                <p:style>
                  <a:lnRef idx="1">
                    <a:schemeClr val="accent1"/>
                  </a:lnRef>
                  <a:fillRef idx="0">
                    <a:schemeClr val="accent1"/>
                  </a:fillRef>
                  <a:effectRef idx="0">
                    <a:schemeClr val="accent1"/>
                  </a:effectRef>
                  <a:fontRef idx="minor">
                    <a:schemeClr val="tx1"/>
                  </a:fontRef>
                </p:style>
                <p:txBody>
                  <a:bodyPr anchor="ctr"/>
                  <a:lstStyle/>
                  <a:p>
                    <a:pPr algn="ctr" eaLnBrk="1" hangingPunct="1">
                      <a:defRPr/>
                    </a:pPr>
                    <a:endParaRPr lang="en-US" sz="1800"/>
                  </a:p>
                </p:txBody>
              </p:sp>
            </p:grpSp>
          </p:grpSp>
          <p:cxnSp>
            <p:nvCxnSpPr>
              <p:cNvPr id="46" name="Straight Connector 45"/>
              <p:cNvCxnSpPr/>
              <p:nvPr/>
            </p:nvCxnSpPr>
            <p:spPr>
              <a:xfrm rot="10800000">
                <a:off x="2002648" y="2749293"/>
                <a:ext cx="0" cy="731448"/>
              </a:xfrm>
              <a:prstGeom prst="line">
                <a:avLst/>
              </a:prstGeom>
              <a:gradFill>
                <a:gsLst>
                  <a:gs pos="0">
                    <a:srgbClr val="FFFFFF"/>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8400000" scaled="0"/>
              </a:gradFill>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8" name="Straight Connector 47"/>
              <p:cNvCxnSpPr/>
              <p:nvPr/>
            </p:nvCxnSpPr>
            <p:spPr>
              <a:xfrm rot="10800000" flipH="1">
                <a:off x="2155368" y="2749293"/>
                <a:ext cx="0" cy="731448"/>
              </a:xfrm>
              <a:prstGeom prst="line">
                <a:avLst/>
              </a:prstGeom>
              <a:gradFill>
                <a:gsLst>
                  <a:gs pos="0">
                    <a:srgbClr val="FFFFFF"/>
                  </a:gs>
                  <a:gs pos="16000">
                    <a:srgbClr val="1F1F1F"/>
                  </a:gs>
                  <a:gs pos="17999">
                    <a:srgbClr val="FFFFFF"/>
                  </a:gs>
                  <a:gs pos="42000">
                    <a:srgbClr val="636363"/>
                  </a:gs>
                  <a:gs pos="53000">
                    <a:srgbClr val="CFCFCF"/>
                  </a:gs>
                  <a:gs pos="66000">
                    <a:srgbClr val="CFCFCF"/>
                  </a:gs>
                  <a:gs pos="75999">
                    <a:srgbClr val="1F1F1F"/>
                  </a:gs>
                  <a:gs pos="78999">
                    <a:srgbClr val="FFFFFF"/>
                  </a:gs>
                  <a:gs pos="100000">
                    <a:srgbClr val="7F7F7F"/>
                  </a:gs>
                </a:gsLst>
                <a:lin ang="8400000" scaled="0"/>
              </a:gradFill>
              <a:ln w="25400">
                <a:solidFill>
                  <a:schemeClr val="tx1"/>
                </a:solidFill>
              </a:ln>
            </p:spPr>
            <p:style>
              <a:lnRef idx="1">
                <a:schemeClr val="accent1"/>
              </a:lnRef>
              <a:fillRef idx="0">
                <a:schemeClr val="accent1"/>
              </a:fillRef>
              <a:effectRef idx="0">
                <a:schemeClr val="accent1"/>
              </a:effectRef>
              <a:fontRef idx="minor">
                <a:schemeClr val="tx1"/>
              </a:fontRef>
            </p:style>
          </p:cxnSp>
          <p:sp>
            <p:nvSpPr>
              <p:cNvPr id="75" name="Oval 74"/>
              <p:cNvSpPr/>
              <p:nvPr/>
            </p:nvSpPr>
            <p:spPr>
              <a:xfrm>
                <a:off x="2007140" y="2824425"/>
                <a:ext cx="146304" cy="237193"/>
              </a:xfrm>
              <a:prstGeom prst="ellipse">
                <a:avLst/>
              </a:prstGeom>
              <a:solidFill>
                <a:srgbClr val="FF0000">
                  <a:alpha val="58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grpSp>
          <p:nvGrpSpPr>
            <p:cNvPr id="9" name="Group 33"/>
            <p:cNvGrpSpPr>
              <a:grpSpLocks/>
            </p:cNvGrpSpPr>
            <p:nvPr/>
          </p:nvGrpSpPr>
          <p:grpSpPr bwMode="auto">
            <a:xfrm>
              <a:off x="3935016" y="3556398"/>
              <a:ext cx="4510484" cy="622436"/>
              <a:chOff x="3722688" y="3598864"/>
              <a:chExt cx="6014873" cy="829914"/>
            </a:xfrm>
          </p:grpSpPr>
          <p:cxnSp>
            <p:nvCxnSpPr>
              <p:cNvPr id="41" name="Straight Connector 40"/>
              <p:cNvCxnSpPr/>
              <p:nvPr/>
            </p:nvCxnSpPr>
            <p:spPr>
              <a:xfrm>
                <a:off x="3722688" y="4202113"/>
                <a:ext cx="3178647"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42" name="Straight Arrow Connector 41"/>
              <p:cNvCxnSpPr/>
              <p:nvPr/>
            </p:nvCxnSpPr>
            <p:spPr>
              <a:xfrm>
                <a:off x="6259890" y="3629025"/>
                <a:ext cx="0" cy="579438"/>
              </a:xfrm>
              <a:prstGeom prst="straightConnector1">
                <a:avLst/>
              </a:prstGeom>
              <a:ln w="19050">
                <a:solidFill>
                  <a:srgbClr val="C00000"/>
                </a:solidFill>
                <a:headEnd type="arrow"/>
                <a:tailEnd type="arrow" w="lg" len="lg"/>
              </a:ln>
            </p:spPr>
            <p:style>
              <a:lnRef idx="1">
                <a:schemeClr val="accent1"/>
              </a:lnRef>
              <a:fillRef idx="0">
                <a:schemeClr val="accent1"/>
              </a:fillRef>
              <a:effectRef idx="0">
                <a:schemeClr val="accent1"/>
              </a:effectRef>
              <a:fontRef idx="minor">
                <a:schemeClr val="tx1"/>
              </a:fontRef>
            </p:style>
          </p:cxnSp>
          <p:sp>
            <p:nvSpPr>
              <p:cNvPr id="64528" name="Rectangle 77"/>
              <p:cNvSpPr>
                <a:spLocks noChangeArrowheads="1"/>
              </p:cNvSpPr>
              <p:nvPr/>
            </p:nvSpPr>
            <p:spPr bwMode="auto">
              <a:xfrm>
                <a:off x="6707356" y="3649078"/>
                <a:ext cx="3030205" cy="7797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r>
                  <a:rPr lang="en-US" altLang="en-US" dirty="0"/>
                  <a:t>“k” region</a:t>
                </a:r>
              </a:p>
            </p:txBody>
          </p:sp>
          <p:sp>
            <p:nvSpPr>
              <p:cNvPr id="64529" name="Rectangle 78"/>
              <p:cNvSpPr>
                <a:spLocks noChangeArrowheads="1"/>
              </p:cNvSpPr>
              <p:nvPr/>
            </p:nvSpPr>
            <p:spPr bwMode="auto">
              <a:xfrm>
                <a:off x="4358719" y="3598864"/>
                <a:ext cx="1695588" cy="6155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400" dirty="0"/>
                  <a:t>~1”</a:t>
                </a:r>
                <a:r>
                  <a:rPr lang="en-US" altLang="en-US" sz="2400" dirty="0">
                    <a:sym typeface="UniversalMath1 BT" panose="05050102010205020602" pitchFamily="18" charset="2"/>
                  </a:rPr>
                  <a:t>-</a:t>
                </a:r>
                <a:r>
                  <a:rPr lang="en-US" altLang="en-US" sz="2400" dirty="0"/>
                  <a:t>1½”</a:t>
                </a:r>
              </a:p>
            </p:txBody>
          </p:sp>
        </p:grpSp>
        <p:grpSp>
          <p:nvGrpSpPr>
            <p:cNvPr id="10" name="Group 35"/>
            <p:cNvGrpSpPr>
              <a:grpSpLocks/>
            </p:cNvGrpSpPr>
            <p:nvPr/>
          </p:nvGrpSpPr>
          <p:grpSpPr bwMode="auto">
            <a:xfrm>
              <a:off x="3923609" y="2158330"/>
              <a:ext cx="5193637" cy="1456859"/>
              <a:chOff x="3707479" y="1734681"/>
              <a:chExt cx="6924848" cy="1942575"/>
            </a:xfrm>
          </p:grpSpPr>
          <p:grpSp>
            <p:nvGrpSpPr>
              <p:cNvPr id="64519" name="Group 32"/>
              <p:cNvGrpSpPr>
                <a:grpSpLocks/>
              </p:cNvGrpSpPr>
              <p:nvPr/>
            </p:nvGrpSpPr>
            <p:grpSpPr bwMode="auto">
              <a:xfrm>
                <a:off x="3722688" y="2351026"/>
                <a:ext cx="6909639" cy="1326230"/>
                <a:chOff x="3722688" y="2351026"/>
                <a:chExt cx="6909639" cy="1326230"/>
              </a:xfrm>
            </p:grpSpPr>
            <p:cxnSp>
              <p:nvCxnSpPr>
                <p:cNvPr id="6" name="Straight Connector 5"/>
                <p:cNvCxnSpPr/>
                <p:nvPr/>
              </p:nvCxnSpPr>
              <p:spPr>
                <a:xfrm>
                  <a:off x="3722688" y="3598863"/>
                  <a:ext cx="3178175"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sp>
              <p:nvSpPr>
                <p:cNvPr id="64522" name="Rectangle 42"/>
                <p:cNvSpPr>
                  <a:spLocks noChangeArrowheads="1"/>
                </p:cNvSpPr>
                <p:nvPr/>
              </p:nvSpPr>
              <p:spPr bwMode="auto">
                <a:xfrm>
                  <a:off x="4068725" y="3061672"/>
                  <a:ext cx="2207698" cy="615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400" dirty="0"/>
                    <a:t>Toe of fillet</a:t>
                  </a:r>
                </a:p>
              </p:txBody>
            </p:sp>
            <p:cxnSp>
              <p:nvCxnSpPr>
                <p:cNvPr id="73" name="Straight Connector 72"/>
                <p:cNvCxnSpPr/>
                <p:nvPr/>
              </p:nvCxnSpPr>
              <p:spPr>
                <a:xfrm flipV="1">
                  <a:off x="5783263" y="2351026"/>
                  <a:ext cx="1117600" cy="0"/>
                </a:xfrm>
                <a:prstGeom prst="line">
                  <a:avLst/>
                </a:prstGeom>
                <a:ln w="3175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4" name="Straight Arrow Connector 73"/>
                <p:cNvCxnSpPr/>
                <p:nvPr/>
              </p:nvCxnSpPr>
              <p:spPr>
                <a:xfrm>
                  <a:off x="6259513" y="2373252"/>
                  <a:ext cx="0" cy="1189096"/>
                </a:xfrm>
                <a:prstGeom prst="straightConnector1">
                  <a:avLst/>
                </a:prstGeom>
                <a:ln w="19050">
                  <a:solidFill>
                    <a:srgbClr val="C00000"/>
                  </a:solidFill>
                  <a:headEnd type="arrow"/>
                  <a:tailEnd type="arrow" w="lg" len="lg"/>
                </a:ln>
              </p:spPr>
              <p:style>
                <a:lnRef idx="1">
                  <a:schemeClr val="accent1"/>
                </a:lnRef>
                <a:fillRef idx="0">
                  <a:schemeClr val="accent1"/>
                </a:fillRef>
                <a:effectRef idx="0">
                  <a:schemeClr val="accent1"/>
                </a:effectRef>
                <a:fontRef idx="minor">
                  <a:schemeClr val="tx1"/>
                </a:fontRef>
              </p:style>
            </p:cxnSp>
            <p:sp>
              <p:nvSpPr>
                <p:cNvPr id="64525" name="Rectangle 77"/>
                <p:cNvSpPr>
                  <a:spLocks noChangeArrowheads="1"/>
                </p:cNvSpPr>
                <p:nvPr/>
              </p:nvSpPr>
              <p:spPr bwMode="auto">
                <a:xfrm>
                  <a:off x="6306302" y="2658477"/>
                  <a:ext cx="4326025" cy="77973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r>
                    <a:rPr lang="en-US" altLang="en-US" dirty="0"/>
                    <a:t>“k” dimension</a:t>
                  </a:r>
                </a:p>
              </p:txBody>
            </p:sp>
          </p:grpSp>
          <p:sp>
            <p:nvSpPr>
              <p:cNvPr id="64520" name="Rectangle 42"/>
              <p:cNvSpPr>
                <a:spLocks noChangeArrowheads="1"/>
              </p:cNvSpPr>
              <p:nvPr/>
            </p:nvSpPr>
            <p:spPr bwMode="auto">
              <a:xfrm>
                <a:off x="3707479" y="1734681"/>
                <a:ext cx="2596694" cy="61558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400" dirty="0"/>
                  <a:t>Top of flange</a:t>
                </a:r>
              </a:p>
            </p:txBody>
          </p:sp>
        </p:grpSp>
      </p:grpSp>
      <p:sp>
        <p:nvSpPr>
          <p:cNvPr id="64514" name="Title 1"/>
          <p:cNvSpPr>
            <a:spLocks noGrp="1"/>
          </p:cNvSpPr>
          <p:nvPr>
            <p:ph type="title"/>
          </p:nvPr>
        </p:nvSpPr>
        <p:spPr/>
        <p:txBody>
          <a:bodyPr/>
          <a:lstStyle/>
          <a:p>
            <a:r>
              <a:rPr lang="en-US" altLang="en-US"/>
              <a:t>The “k region”</a:t>
            </a:r>
          </a:p>
        </p:txBody>
      </p:sp>
    </p:spTree>
    <p:extLst>
      <p:ext uri="{BB962C8B-B14F-4D97-AF65-F5344CB8AC3E}">
        <p14:creationId xmlns:p14="http://schemas.microsoft.com/office/powerpoint/2010/main" val="287987398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 name="Footer Placeholder 3"/>
          <p:cNvSpPr>
            <a:spLocks noGrp="1"/>
          </p:cNvSpPr>
          <p:nvPr>
            <p:ph type="ftr" sz="quarter" idx="10"/>
          </p:nvPr>
        </p:nvSpPr>
        <p:spPr/>
        <p:txBody>
          <a:bodyPr/>
          <a:lstStyle/>
          <a:p>
            <a:r>
              <a:rPr lang="en-US"/>
              <a:t>Instructional Material Complementing FEMA 1051, Design Examples</a:t>
            </a:r>
          </a:p>
        </p:txBody>
      </p:sp>
      <p:sp>
        <p:nvSpPr>
          <p:cNvPr id="16" name="Slide Number Placeholder 3"/>
          <p:cNvSpPr>
            <a:spLocks noGrp="1"/>
          </p:cNvSpPr>
          <p:nvPr>
            <p:ph type="sldNum" sz="quarter" idx="11"/>
          </p:nvPr>
        </p:nvSpPr>
        <p:spPr/>
        <p:txBody>
          <a:bodyPr/>
          <a:lstStyle/>
          <a:p>
            <a:r>
              <a:rPr lang="en-US"/>
              <a:t>Steel Structures - </a:t>
            </a:r>
            <a:fld id="{1E859C6A-166B-4CD7-AA28-963CDAFE0F46}" type="slidenum">
              <a:rPr lang="en-US" smtClean="0"/>
              <a:pPr/>
              <a:t>21</a:t>
            </a:fld>
            <a:endParaRPr lang="en-US" dirty="0"/>
          </a:p>
        </p:txBody>
      </p:sp>
      <p:sp>
        <p:nvSpPr>
          <p:cNvPr id="62474" name="Rectangle 3"/>
          <p:cNvSpPr>
            <a:spLocks noChangeArrowheads="1"/>
          </p:cNvSpPr>
          <p:nvPr/>
        </p:nvSpPr>
        <p:spPr bwMode="auto">
          <a:xfrm>
            <a:off x="6321030" y="5033962"/>
            <a:ext cx="934871"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1350"/>
              <a:t> Liu et al. </a:t>
            </a:r>
          </a:p>
        </p:txBody>
      </p:sp>
      <p:grpSp>
        <p:nvGrpSpPr>
          <p:cNvPr id="2" name="Group 10" title="Specified Minimum Yield"/>
          <p:cNvGrpSpPr>
            <a:grpSpLocks/>
          </p:cNvGrpSpPr>
          <p:nvPr/>
        </p:nvGrpSpPr>
        <p:grpSpPr bwMode="auto">
          <a:xfrm>
            <a:off x="6321028" y="3762376"/>
            <a:ext cx="1679972" cy="807244"/>
            <a:chOff x="6904038" y="3873500"/>
            <a:chExt cx="2239962" cy="1076325"/>
          </a:xfrm>
        </p:grpSpPr>
        <p:cxnSp>
          <p:nvCxnSpPr>
            <p:cNvPr id="3" name="Straight Arrow Connector 2"/>
            <p:cNvCxnSpPr/>
            <p:nvPr/>
          </p:nvCxnSpPr>
          <p:spPr>
            <a:xfrm flipH="1">
              <a:off x="6904038" y="4068763"/>
              <a:ext cx="960437" cy="881062"/>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sp>
          <p:nvSpPr>
            <p:cNvPr id="62476" name="Rectangle 47"/>
            <p:cNvSpPr>
              <a:spLocks noChangeArrowheads="1"/>
            </p:cNvSpPr>
            <p:nvPr/>
          </p:nvSpPr>
          <p:spPr bwMode="auto">
            <a:xfrm>
              <a:off x="7951788" y="3873500"/>
              <a:ext cx="1192212" cy="9541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350"/>
                <a:t>Specified minimum yield</a:t>
              </a:r>
            </a:p>
          </p:txBody>
        </p:sp>
      </p:grpSp>
      <p:grpSp>
        <p:nvGrpSpPr>
          <p:cNvPr id="4" name="Group 3" title="Measure Yield Arrows"/>
          <p:cNvGrpSpPr/>
          <p:nvPr/>
        </p:nvGrpSpPr>
        <p:grpSpPr>
          <a:xfrm>
            <a:off x="4694635" y="2899173"/>
            <a:ext cx="3306366" cy="1295400"/>
            <a:chOff x="4694635" y="2899173"/>
            <a:chExt cx="3306366" cy="1295400"/>
          </a:xfrm>
        </p:grpSpPr>
        <p:sp>
          <p:nvSpPr>
            <p:cNvPr id="43015" name="Rectangle 47"/>
            <p:cNvSpPr>
              <a:spLocks noChangeArrowheads="1"/>
            </p:cNvSpPr>
            <p:nvPr/>
          </p:nvSpPr>
          <p:spPr bwMode="auto">
            <a:xfrm>
              <a:off x="7012782" y="2899173"/>
              <a:ext cx="988219" cy="5078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350"/>
                <a:t>Measured yield</a:t>
              </a:r>
            </a:p>
          </p:txBody>
        </p:sp>
        <p:cxnSp>
          <p:nvCxnSpPr>
            <p:cNvPr id="10" name="Straight Arrow Connector 9"/>
            <p:cNvCxnSpPr/>
            <p:nvPr/>
          </p:nvCxnSpPr>
          <p:spPr>
            <a:xfrm flipH="1">
              <a:off x="5909074" y="3002756"/>
              <a:ext cx="1126331" cy="1120379"/>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2" name="Straight Arrow Connector 11"/>
            <p:cNvCxnSpPr/>
            <p:nvPr/>
          </p:nvCxnSpPr>
          <p:spPr>
            <a:xfrm flipH="1">
              <a:off x="4694635" y="3017044"/>
              <a:ext cx="2337197" cy="1177529"/>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cxnSp>
          <p:nvCxnSpPr>
            <p:cNvPr id="15" name="Straight Arrow Connector 14"/>
            <p:cNvCxnSpPr/>
            <p:nvPr/>
          </p:nvCxnSpPr>
          <p:spPr>
            <a:xfrm flipH="1">
              <a:off x="4941094" y="3012283"/>
              <a:ext cx="2068116" cy="365522"/>
            </a:xfrm>
            <a:prstGeom prst="straightConnector1">
              <a:avLst/>
            </a:prstGeom>
            <a:ln w="31750">
              <a:solidFill>
                <a:schemeClr val="tx1"/>
              </a:solidFill>
              <a:tailEnd type="arrow"/>
            </a:ln>
          </p:spPr>
          <p:style>
            <a:lnRef idx="1">
              <a:schemeClr val="accent1"/>
            </a:lnRef>
            <a:fillRef idx="0">
              <a:schemeClr val="accent1"/>
            </a:fillRef>
            <a:effectRef idx="0">
              <a:schemeClr val="accent1"/>
            </a:effectRef>
            <a:fontRef idx="minor">
              <a:schemeClr val="tx1"/>
            </a:fontRef>
          </p:style>
        </p:cxnSp>
      </p:grpSp>
      <p:pic>
        <p:nvPicPr>
          <p:cNvPr id="62468" name="Picture 4" descr="Yield strength of multiple test specimens graphed as a function of their b/t ratios. The graph shows substantial scatter, with generally higher strength for lower b/t.&#10;"/>
          <p:cNvPicPr>
            <a:picLocks noChangeAspect="1" noChangeArrowheads="1"/>
          </p:cNvPicPr>
          <p:nvPr/>
        </p:nvPicPr>
        <p:blipFill>
          <a:blip r:embed="rId3" cstate="print">
            <a:extLst>
              <a:ext uri="{28A0092B-C50C-407E-A947-70E740481C1C}">
                <a14:useLocalDpi xmlns:a14="http://schemas.microsoft.com/office/drawing/2010/main" val="0"/>
              </a:ext>
            </a:extLst>
          </a:blip>
          <a:srcRect t="11613"/>
          <a:stretch>
            <a:fillRect/>
          </a:stretch>
        </p:blipFill>
        <p:spPr bwMode="auto">
          <a:xfrm>
            <a:off x="2228851" y="2114551"/>
            <a:ext cx="5018485" cy="30087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2466" name="Title 5"/>
          <p:cNvSpPr>
            <a:spLocks noGrp="1"/>
          </p:cNvSpPr>
          <p:nvPr>
            <p:ph type="title"/>
          </p:nvPr>
        </p:nvSpPr>
        <p:spPr/>
        <p:txBody>
          <a:bodyPr/>
          <a:lstStyle/>
          <a:p>
            <a:r>
              <a:rPr lang="en-US" altLang="en-US"/>
              <a:t>Variability and predictability</a:t>
            </a:r>
            <a:endParaRPr lang="en-US" altLang="en-US" dirty="0"/>
          </a:p>
        </p:txBody>
      </p:sp>
    </p:spTree>
    <p:extLst>
      <p:ext uri="{BB962C8B-B14F-4D97-AF65-F5344CB8AC3E}">
        <p14:creationId xmlns:p14="http://schemas.microsoft.com/office/powerpoint/2010/main" val="427080219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3"/>
          <p:cNvSpPr>
            <a:spLocks noGrp="1"/>
          </p:cNvSpPr>
          <p:nvPr>
            <p:ph type="ftr" sz="quarter" idx="10"/>
          </p:nvPr>
        </p:nvSpPr>
        <p:spPr/>
        <p:txBody>
          <a:bodyPr/>
          <a:lstStyle/>
          <a:p>
            <a:r>
              <a:rPr lang="en-US"/>
              <a:t>Instructional Material Complementing FEMA 1051, Design Examples</a:t>
            </a:r>
          </a:p>
        </p:txBody>
      </p:sp>
      <p:sp>
        <p:nvSpPr>
          <p:cNvPr id="8" name="Slide Number Placeholder 3"/>
          <p:cNvSpPr>
            <a:spLocks noGrp="1"/>
          </p:cNvSpPr>
          <p:nvPr>
            <p:ph type="sldNum" sz="quarter" idx="11"/>
          </p:nvPr>
        </p:nvSpPr>
        <p:spPr/>
        <p:txBody>
          <a:bodyPr/>
          <a:lstStyle/>
          <a:p>
            <a:r>
              <a:rPr lang="en-US"/>
              <a:t>Steel Structures - </a:t>
            </a:r>
            <a:fld id="{1E859C6A-166B-4CD7-AA28-963CDAFE0F46}" type="slidenum">
              <a:rPr lang="en-US" smtClean="0"/>
              <a:pPr/>
              <a:t>22</a:t>
            </a:fld>
            <a:endParaRPr lang="en-US" dirty="0"/>
          </a:p>
        </p:txBody>
      </p:sp>
      <p:pic>
        <p:nvPicPr>
          <p:cNvPr id="6" name="Picture 5" descr="Application of Hot-rolled structural shapes and bars, hollow structral sections (HSS), and Pipe"/>
          <p:cNvPicPr>
            <a:picLocks noChangeAspect="1"/>
          </p:cNvPicPr>
          <p:nvPr/>
        </p:nvPicPr>
        <p:blipFill>
          <a:blip r:embed="rId2">
            <a:extLst>
              <a:ext uri="{28A0092B-C50C-407E-A947-70E740481C1C}">
                <a14:useLocalDpi xmlns:a14="http://schemas.microsoft.com/office/drawing/2010/main" val="0"/>
              </a:ext>
            </a:extLst>
          </a:blip>
          <a:srcRect l="963" t="868" r="462" b="716"/>
          <a:stretch>
            <a:fillRect/>
          </a:stretch>
        </p:blipFill>
        <p:spPr bwMode="auto">
          <a:xfrm>
            <a:off x="4533900" y="1675469"/>
            <a:ext cx="3873499" cy="4158336"/>
          </a:xfrm>
          <a:prstGeom prst="rect">
            <a:avLst/>
          </a:prstGeom>
          <a:noFill/>
          <a:ln w="9525">
            <a:solidFill>
              <a:schemeClr val="tx1"/>
            </a:solidFill>
            <a:miter lim="800000"/>
            <a:headEnd/>
            <a:tailEnd/>
          </a:ln>
          <a:extLst>
            <a:ext uri="{909E8E84-426E-40DD-AFC4-6F175D3DCCD1}">
              <a14:hiddenFill xmlns:a14="http://schemas.microsoft.com/office/drawing/2010/main">
                <a:solidFill>
                  <a:srgbClr val="FFFFFF"/>
                </a:solidFill>
              </a14:hiddenFill>
            </a:ext>
          </a:extLst>
        </p:spPr>
      </p:pic>
      <p:sp>
        <p:nvSpPr>
          <p:cNvPr id="4" name="Content Placeholder 1"/>
          <p:cNvSpPr txBox="1">
            <a:spLocks/>
          </p:cNvSpPr>
          <p:nvPr/>
        </p:nvSpPr>
        <p:spPr>
          <a:xfrm>
            <a:off x="673100" y="2057401"/>
            <a:ext cx="3860800" cy="3394472"/>
          </a:xfrm>
          <a:prstGeom prst="rect">
            <a:avLst/>
          </a:prstGeom>
        </p:spPr>
        <p:txBody>
          <a:bodyPr/>
          <a:lstStyle>
            <a:lvl1pPr marL="342900" indent="-342900" algn="l" rtl="0" eaLnBrk="0" fontAlgn="base" hangingPunct="0">
              <a:spcBef>
                <a:spcPct val="20000"/>
              </a:spcBef>
              <a:spcAft>
                <a:spcPct val="0"/>
              </a:spcAft>
              <a:buChar char="•"/>
              <a:defRPr sz="3200">
                <a:solidFill>
                  <a:schemeClr val="tx1"/>
                </a:solidFill>
                <a:latin typeface="+mn-lt"/>
                <a:ea typeface="+mn-ea"/>
                <a:cs typeface="+mn-cs"/>
              </a:defRPr>
            </a:lvl1pPr>
            <a:lvl2pPr marL="742950" indent="-285750" algn="l" rtl="0" eaLnBrk="0" fontAlgn="base" hangingPunct="0">
              <a:spcBef>
                <a:spcPct val="20000"/>
              </a:spcBef>
              <a:spcAft>
                <a:spcPct val="0"/>
              </a:spcAft>
              <a:buFont typeface="Courier New" panose="02070309020205020404" pitchFamily="49" charset="0"/>
              <a:buChar char="o"/>
              <a:defRPr sz="2800">
                <a:solidFill>
                  <a:schemeClr val="tx1"/>
                </a:solidFill>
                <a:latin typeface="+mn-lt"/>
              </a:defRPr>
            </a:lvl2pPr>
            <a:lvl3pPr marL="1143000" indent="-228600" algn="l" rtl="0" eaLnBrk="0" fontAlgn="base" hangingPunct="0">
              <a:spcBef>
                <a:spcPct val="20000"/>
              </a:spcBef>
              <a:spcAft>
                <a:spcPct val="0"/>
              </a:spcAft>
              <a:buChar char="•"/>
              <a:defRPr sz="2400">
                <a:solidFill>
                  <a:schemeClr val="tx1"/>
                </a:solidFill>
                <a:latin typeface="+mn-lt"/>
              </a:defRPr>
            </a:lvl3pPr>
            <a:lvl4pPr marL="1600200" indent="-228600" algn="l" rtl="0" eaLnBrk="0" fontAlgn="base" hangingPunct="0">
              <a:spcBef>
                <a:spcPct val="20000"/>
              </a:spcBef>
              <a:spcAft>
                <a:spcPct val="0"/>
              </a:spcAft>
              <a:buFont typeface="Courier New" panose="02070309020205020404" pitchFamily="49" charset="0"/>
              <a:buChar char="o"/>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5pPr>
            <a:lvl6pPr marL="2514600" indent="-228600" algn="l" rtl="0" fontAlgn="base">
              <a:spcBef>
                <a:spcPct val="20000"/>
              </a:spcBef>
              <a:spcAft>
                <a:spcPct val="0"/>
              </a:spcAft>
              <a:buChar char="»"/>
              <a:defRPr sz="2000">
                <a:solidFill>
                  <a:schemeClr val="tx1"/>
                </a:solidFill>
                <a:latin typeface="+mn-lt"/>
              </a:defRPr>
            </a:lvl6pPr>
            <a:lvl7pPr marL="2971800" indent="-228600" algn="l" rtl="0" fontAlgn="base">
              <a:spcBef>
                <a:spcPct val="20000"/>
              </a:spcBef>
              <a:spcAft>
                <a:spcPct val="0"/>
              </a:spcAft>
              <a:buChar char="»"/>
              <a:defRPr sz="2000">
                <a:solidFill>
                  <a:schemeClr val="tx1"/>
                </a:solidFill>
                <a:latin typeface="+mn-lt"/>
              </a:defRPr>
            </a:lvl7pPr>
            <a:lvl8pPr marL="3429000" indent="-228600" algn="l" rtl="0" fontAlgn="base">
              <a:spcBef>
                <a:spcPct val="20000"/>
              </a:spcBef>
              <a:spcAft>
                <a:spcPct val="0"/>
              </a:spcAft>
              <a:buChar char="»"/>
              <a:defRPr sz="2000">
                <a:solidFill>
                  <a:schemeClr val="tx1"/>
                </a:solidFill>
                <a:latin typeface="+mn-lt"/>
              </a:defRPr>
            </a:lvl8pPr>
            <a:lvl9pPr marL="3886200" indent="-228600" algn="l" rtl="0" fontAlgn="base">
              <a:spcBef>
                <a:spcPct val="20000"/>
              </a:spcBef>
              <a:spcAft>
                <a:spcPct val="0"/>
              </a:spcAft>
              <a:buChar char="»"/>
              <a:defRPr sz="2000">
                <a:solidFill>
                  <a:schemeClr val="tx1"/>
                </a:solidFill>
                <a:latin typeface="+mn-lt"/>
              </a:defRPr>
            </a:lvl9pPr>
          </a:lstStyle>
          <a:p>
            <a:pPr>
              <a:defRPr/>
            </a:pPr>
            <a:r>
              <a:rPr lang="en-US" altLang="en-US" sz="2100" i="1" kern="0" dirty="0" err="1"/>
              <a:t>R</a:t>
            </a:r>
            <a:r>
              <a:rPr lang="en-US" altLang="en-US" sz="2100" i="1" kern="0" baseline="-25000" dirty="0" err="1"/>
              <a:t>y</a:t>
            </a:r>
            <a:r>
              <a:rPr lang="en-US" altLang="en-US" sz="2100" i="1" kern="0" dirty="0" err="1"/>
              <a:t>F</a:t>
            </a:r>
            <a:r>
              <a:rPr lang="en-US" altLang="en-US" sz="2100" i="1" kern="0" baseline="-25000" dirty="0" err="1"/>
              <a:t>y</a:t>
            </a:r>
            <a:endParaRPr lang="en-US" altLang="en-US" sz="2100" i="1" kern="0" baseline="-25000" dirty="0"/>
          </a:p>
          <a:p>
            <a:pPr>
              <a:defRPr/>
            </a:pPr>
            <a:r>
              <a:rPr lang="en-US" altLang="en-US" sz="2100" kern="0" dirty="0"/>
              <a:t>Expected (mean) yield strength for material</a:t>
            </a:r>
          </a:p>
          <a:p>
            <a:pPr>
              <a:defRPr/>
            </a:pPr>
            <a:r>
              <a:rPr lang="en-US" altLang="en-US" sz="2100" kern="0" dirty="0"/>
              <a:t>NOT maximum yield strength</a:t>
            </a:r>
          </a:p>
          <a:p>
            <a:pPr>
              <a:defRPr/>
            </a:pPr>
            <a:r>
              <a:rPr lang="en-US" altLang="en-US" sz="2100" kern="0" dirty="0"/>
              <a:t>Determined by AISC using industry-wide data</a:t>
            </a:r>
          </a:p>
        </p:txBody>
      </p:sp>
      <p:sp>
        <p:nvSpPr>
          <p:cNvPr id="63490" name="Title 1"/>
          <p:cNvSpPr>
            <a:spLocks noGrp="1"/>
          </p:cNvSpPr>
          <p:nvPr>
            <p:ph type="title"/>
          </p:nvPr>
        </p:nvSpPr>
        <p:spPr/>
        <p:txBody>
          <a:bodyPr/>
          <a:lstStyle/>
          <a:p>
            <a:r>
              <a:rPr lang="en-US" altLang="en-US"/>
              <a:t>Expected strength</a:t>
            </a:r>
            <a:endParaRPr lang="en-US" altLang="en-US" dirty="0"/>
          </a:p>
        </p:txBody>
      </p:sp>
    </p:spTree>
    <p:extLst>
      <p:ext uri="{BB962C8B-B14F-4D97-AF65-F5344CB8AC3E}">
        <p14:creationId xmlns:p14="http://schemas.microsoft.com/office/powerpoint/2010/main" val="947650525"/>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4">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4">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nodeType="clickEffect">
                                  <p:stCondLst>
                                    <p:cond delay="0"/>
                                  </p:stCondLst>
                                  <p:childTnLst>
                                    <p:set>
                                      <p:cBhvr>
                                        <p:cTn id="2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uild="p" bldLvl="2"/>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a:t>Instructional Material Complementing FEMA 1051, Design Examples</a:t>
            </a:r>
            <a:endParaRPr lang="en-US" dirty="0"/>
          </a:p>
        </p:txBody>
      </p:sp>
      <p:sp>
        <p:nvSpPr>
          <p:cNvPr id="8" name="Slide Number Placeholder 3"/>
          <p:cNvSpPr>
            <a:spLocks noGrp="1"/>
          </p:cNvSpPr>
          <p:nvPr>
            <p:ph type="sldNum" sz="quarter" idx="11"/>
          </p:nvPr>
        </p:nvSpPr>
        <p:spPr/>
        <p:txBody>
          <a:bodyPr/>
          <a:lstStyle/>
          <a:p>
            <a:r>
              <a:rPr lang="en-US"/>
              <a:t>Steel Structures - </a:t>
            </a:r>
            <a:fld id="{1E859C6A-166B-4CD7-AA28-963CDAFE0F46}" type="slidenum">
              <a:rPr lang="en-US" smtClean="0"/>
              <a:pPr/>
              <a:t>23</a:t>
            </a:fld>
            <a:endParaRPr lang="en-US" dirty="0"/>
          </a:p>
        </p:txBody>
      </p:sp>
      <p:pic>
        <p:nvPicPr>
          <p:cNvPr id="3" name="Picture 2" descr="Beam-to-column connection diagram with welded top and bottom plates, and moment-displacement diagram with the hysteresis somewhat similar to a parallelogram, but with a curved transition from elastic to yielding. "/>
          <p:cNvPicPr>
            <a:picLocks noChangeAspect="1"/>
          </p:cNvPicPr>
          <p:nvPr/>
        </p:nvPicPr>
        <p:blipFill>
          <a:blip r:embed="rId3">
            <a:biLevel thresh="75000"/>
          </a:blip>
          <a:stretch>
            <a:fillRect/>
          </a:stretch>
        </p:blipFill>
        <p:spPr>
          <a:xfrm>
            <a:off x="3482103" y="2010868"/>
            <a:ext cx="5488942" cy="3532141"/>
          </a:xfrm>
          <a:prstGeom prst="rect">
            <a:avLst/>
          </a:prstGeom>
        </p:spPr>
      </p:pic>
      <p:pic>
        <p:nvPicPr>
          <p:cNvPr id="4" name="Picture 3" descr="Beam-to-column connection diagram with welded top and bottom plates, and moment-displacement diagram with the hysteresis somewhat similar to a parallelogram, but with a curved transition from elastic to yielding. "/>
          <p:cNvPicPr>
            <a:picLocks noChangeAspect="1"/>
          </p:cNvPicPr>
          <p:nvPr/>
        </p:nvPicPr>
        <p:blipFill>
          <a:blip r:embed="rId4">
            <a:biLevel thresh="75000"/>
          </a:blip>
          <a:stretch>
            <a:fillRect/>
          </a:stretch>
        </p:blipFill>
        <p:spPr>
          <a:xfrm>
            <a:off x="191298" y="841375"/>
            <a:ext cx="3116499" cy="4531975"/>
          </a:xfrm>
          <a:prstGeom prst="rect">
            <a:avLst/>
          </a:prstGeom>
        </p:spPr>
      </p:pic>
      <p:sp>
        <p:nvSpPr>
          <p:cNvPr id="6148" name="Rectangle 7"/>
          <p:cNvSpPr>
            <a:spLocks noGrp="1" noChangeArrowheads="1"/>
          </p:cNvSpPr>
          <p:nvPr>
            <p:ph type="title"/>
          </p:nvPr>
        </p:nvSpPr>
        <p:spPr>
          <a:xfrm>
            <a:off x="3482103" y="587927"/>
            <a:ext cx="5488943" cy="1143000"/>
          </a:xfrm>
        </p:spPr>
        <p:txBody>
          <a:bodyPr/>
          <a:lstStyle/>
          <a:p>
            <a:r>
              <a:rPr lang="en-US" sz="3200" dirty="0"/>
              <a:t>Welded Beam to Column Laboratory Test - 1960s</a:t>
            </a:r>
          </a:p>
        </p:txBody>
      </p:sp>
    </p:spTree>
    <p:extLst>
      <p:ext uri="{BB962C8B-B14F-4D97-AF65-F5344CB8AC3E}">
        <p14:creationId xmlns:p14="http://schemas.microsoft.com/office/powerpoint/2010/main" val="2943486381"/>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Footer Placeholder 1"/>
          <p:cNvSpPr>
            <a:spLocks noGrp="1"/>
          </p:cNvSpPr>
          <p:nvPr>
            <p:ph type="ftr" sz="quarter" idx="10"/>
          </p:nvPr>
        </p:nvSpPr>
        <p:spPr/>
        <p:txBody>
          <a:bodyPr/>
          <a:lstStyle/>
          <a:p>
            <a:r>
              <a:rPr lang="en-US"/>
              <a:t>Instructional Material Complementing FEMA 1051, Design Examples</a:t>
            </a:r>
          </a:p>
        </p:txBody>
      </p:sp>
      <p:sp>
        <p:nvSpPr>
          <p:cNvPr id="7" name="Slide Number Placeholder 3"/>
          <p:cNvSpPr>
            <a:spLocks noGrp="1"/>
          </p:cNvSpPr>
          <p:nvPr>
            <p:ph type="sldNum" sz="quarter" idx="11"/>
          </p:nvPr>
        </p:nvSpPr>
        <p:spPr/>
        <p:txBody>
          <a:bodyPr/>
          <a:lstStyle/>
          <a:p>
            <a:r>
              <a:rPr lang="en-US"/>
              <a:t>Steel Structures - </a:t>
            </a:r>
            <a:fld id="{1E859C6A-166B-4CD7-AA28-963CDAFE0F46}" type="slidenum">
              <a:rPr lang="en-US" smtClean="0"/>
              <a:pPr/>
              <a:t>24</a:t>
            </a:fld>
            <a:endParaRPr lang="en-US" dirty="0"/>
          </a:p>
        </p:txBody>
      </p:sp>
      <p:pic>
        <p:nvPicPr>
          <p:cNvPr id="3" name="Picture 2" descr="Beam-to-column connection diagram with bolted top and bottom plates, and moment-displacement diagram with the hysteresis with a pinched region in the center and increasing stiffness at larger displacement.&#10;"/>
          <p:cNvPicPr>
            <a:picLocks noChangeAspect="1"/>
          </p:cNvPicPr>
          <p:nvPr/>
        </p:nvPicPr>
        <p:blipFill>
          <a:blip r:embed="rId3">
            <a:biLevel thresh="75000"/>
          </a:blip>
          <a:stretch>
            <a:fillRect/>
          </a:stretch>
        </p:blipFill>
        <p:spPr>
          <a:xfrm>
            <a:off x="4401344" y="2314731"/>
            <a:ext cx="4406400" cy="2953850"/>
          </a:xfrm>
          <a:prstGeom prst="rect">
            <a:avLst/>
          </a:prstGeom>
        </p:spPr>
      </p:pic>
      <p:pic>
        <p:nvPicPr>
          <p:cNvPr id="4" name="Picture 3" descr="Beam-to-column connection diagram with bolted top and bottom plates, and moment-displacement diagram with the hysteresis with a pinched region in the center and increasing stiffness at larger displacement.&#10;"/>
          <p:cNvPicPr>
            <a:picLocks noChangeAspect="1"/>
          </p:cNvPicPr>
          <p:nvPr/>
        </p:nvPicPr>
        <p:blipFill>
          <a:blip r:embed="rId4">
            <a:biLevel thresh="75000"/>
          </a:blip>
          <a:stretch>
            <a:fillRect/>
          </a:stretch>
        </p:blipFill>
        <p:spPr>
          <a:xfrm>
            <a:off x="512709" y="1979821"/>
            <a:ext cx="3862080" cy="3834983"/>
          </a:xfrm>
          <a:prstGeom prst="rect">
            <a:avLst/>
          </a:prstGeom>
        </p:spPr>
      </p:pic>
      <p:sp>
        <p:nvSpPr>
          <p:cNvPr id="7172" name="Rectangle 7"/>
          <p:cNvSpPr>
            <a:spLocks noGrp="1" noChangeArrowheads="1"/>
          </p:cNvSpPr>
          <p:nvPr>
            <p:ph type="title"/>
          </p:nvPr>
        </p:nvSpPr>
        <p:spPr/>
        <p:txBody>
          <a:bodyPr/>
          <a:lstStyle/>
          <a:p>
            <a:r>
              <a:rPr lang="en-US"/>
              <a:t>Bolted Beam to Column Laboratory Test - 1960s</a:t>
            </a:r>
            <a:endParaRPr lang="en-US" dirty="0"/>
          </a:p>
        </p:txBody>
      </p:sp>
    </p:spTree>
    <p:extLst>
      <p:ext uri="{BB962C8B-B14F-4D97-AF65-F5344CB8AC3E}">
        <p14:creationId xmlns:p14="http://schemas.microsoft.com/office/powerpoint/2010/main" val="377242069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3491" name="Footer Placeholder 3"/>
          <p:cNvSpPr>
            <a:spLocks noGrp="1"/>
          </p:cNvSpPr>
          <p:nvPr>
            <p:ph type="ftr" sz="quarter" idx="10"/>
          </p:nvPr>
        </p:nvSpPr>
        <p:spPr/>
        <p:txBody>
          <a:bodyPr/>
          <a:lstStyle/>
          <a:p>
            <a:r>
              <a:rPr lang="en-US"/>
              <a:t>Instructional Material Complementing FEMA 1051, Design Examples</a:t>
            </a:r>
          </a:p>
        </p:txBody>
      </p:sp>
      <p:sp>
        <p:nvSpPr>
          <p:cNvPr id="3792" name="Slide Number Placeholder 3"/>
          <p:cNvSpPr>
            <a:spLocks noGrp="1"/>
          </p:cNvSpPr>
          <p:nvPr>
            <p:ph type="sldNum" sz="quarter" idx="11"/>
          </p:nvPr>
        </p:nvSpPr>
        <p:spPr/>
        <p:txBody>
          <a:bodyPr/>
          <a:lstStyle/>
          <a:p>
            <a:r>
              <a:rPr lang="en-US"/>
              <a:t>Steel Structures - </a:t>
            </a:r>
            <a:fld id="{1E859C6A-166B-4CD7-AA28-963CDAFE0F46}" type="slidenum">
              <a:rPr lang="en-US" smtClean="0"/>
              <a:pPr/>
              <a:t>25</a:t>
            </a:fld>
            <a:endParaRPr lang="en-US" dirty="0"/>
          </a:p>
        </p:txBody>
      </p:sp>
      <p:grpSp>
        <p:nvGrpSpPr>
          <p:cNvPr id="63493" name="Group 735" descr="Beam-to-column connection diagram with welded top and bottom flanges and a bolted single-plate connection at the web. Notes indicate the column to be stronger than the beam in flexure, and continuity plates if required. Backing is shown at flange welds. "/>
          <p:cNvGrpSpPr>
            <a:grpSpLocks/>
          </p:cNvGrpSpPr>
          <p:nvPr/>
        </p:nvGrpSpPr>
        <p:grpSpPr bwMode="auto">
          <a:xfrm>
            <a:off x="578555" y="1412875"/>
            <a:ext cx="7961489" cy="4284133"/>
            <a:chOff x="675" y="902"/>
            <a:chExt cx="5642" cy="3036"/>
          </a:xfrm>
        </p:grpSpPr>
        <p:sp>
          <p:nvSpPr>
            <p:cNvPr id="63494" name="Line 5"/>
            <p:cNvSpPr>
              <a:spLocks noChangeShapeType="1"/>
            </p:cNvSpPr>
            <p:nvPr/>
          </p:nvSpPr>
          <p:spPr bwMode="auto">
            <a:xfrm flipH="1">
              <a:off x="1881" y="1725"/>
              <a:ext cx="549" cy="1"/>
            </a:xfrm>
            <a:prstGeom prst="line">
              <a:avLst/>
            </a:prstGeom>
            <a:noFill/>
            <a:ln w="28575">
              <a:solidFill>
                <a:schemeClr val="tx1"/>
              </a:solidFill>
              <a:round/>
              <a:headEnd/>
              <a:tailEnd/>
            </a:ln>
          </p:spPr>
          <p:txBody>
            <a:bodyPr/>
            <a:lstStyle/>
            <a:p>
              <a:endParaRPr lang="en-US" sz="2133"/>
            </a:p>
          </p:txBody>
        </p:sp>
        <p:sp>
          <p:nvSpPr>
            <p:cNvPr id="63495" name="Line 6"/>
            <p:cNvSpPr>
              <a:spLocks noChangeShapeType="1"/>
            </p:cNvSpPr>
            <p:nvPr/>
          </p:nvSpPr>
          <p:spPr bwMode="auto">
            <a:xfrm flipH="1">
              <a:off x="1881" y="1761"/>
              <a:ext cx="576" cy="1"/>
            </a:xfrm>
            <a:prstGeom prst="line">
              <a:avLst/>
            </a:prstGeom>
            <a:noFill/>
            <a:ln w="28575">
              <a:solidFill>
                <a:schemeClr val="tx1"/>
              </a:solidFill>
              <a:round/>
              <a:headEnd/>
              <a:tailEnd/>
            </a:ln>
          </p:spPr>
          <p:txBody>
            <a:bodyPr/>
            <a:lstStyle/>
            <a:p>
              <a:endParaRPr lang="en-US" sz="2133"/>
            </a:p>
          </p:txBody>
        </p:sp>
        <p:sp>
          <p:nvSpPr>
            <p:cNvPr id="63496" name="Line 7"/>
            <p:cNvSpPr>
              <a:spLocks noChangeShapeType="1"/>
            </p:cNvSpPr>
            <p:nvPr/>
          </p:nvSpPr>
          <p:spPr bwMode="auto">
            <a:xfrm flipH="1">
              <a:off x="1874" y="2396"/>
              <a:ext cx="7" cy="3"/>
            </a:xfrm>
            <a:prstGeom prst="line">
              <a:avLst/>
            </a:prstGeom>
            <a:noFill/>
            <a:ln w="28575">
              <a:solidFill>
                <a:schemeClr val="tx1"/>
              </a:solidFill>
              <a:round/>
              <a:headEnd/>
              <a:tailEnd/>
            </a:ln>
          </p:spPr>
          <p:txBody>
            <a:bodyPr/>
            <a:lstStyle/>
            <a:p>
              <a:endParaRPr lang="en-US" sz="2133"/>
            </a:p>
          </p:txBody>
        </p:sp>
        <p:sp>
          <p:nvSpPr>
            <p:cNvPr id="63497" name="Line 8"/>
            <p:cNvSpPr>
              <a:spLocks noChangeShapeType="1"/>
            </p:cNvSpPr>
            <p:nvPr/>
          </p:nvSpPr>
          <p:spPr bwMode="auto">
            <a:xfrm flipH="1">
              <a:off x="1870" y="2399"/>
              <a:ext cx="4" cy="2"/>
            </a:xfrm>
            <a:prstGeom prst="line">
              <a:avLst/>
            </a:prstGeom>
            <a:noFill/>
            <a:ln w="28575">
              <a:solidFill>
                <a:schemeClr val="tx1"/>
              </a:solidFill>
              <a:round/>
              <a:headEnd/>
              <a:tailEnd/>
            </a:ln>
          </p:spPr>
          <p:txBody>
            <a:bodyPr/>
            <a:lstStyle/>
            <a:p>
              <a:endParaRPr lang="en-US" sz="2133"/>
            </a:p>
          </p:txBody>
        </p:sp>
        <p:sp>
          <p:nvSpPr>
            <p:cNvPr id="63498" name="Line 9"/>
            <p:cNvSpPr>
              <a:spLocks noChangeShapeType="1"/>
            </p:cNvSpPr>
            <p:nvPr/>
          </p:nvSpPr>
          <p:spPr bwMode="auto">
            <a:xfrm flipH="1">
              <a:off x="1867" y="2401"/>
              <a:ext cx="3" cy="1"/>
            </a:xfrm>
            <a:prstGeom prst="line">
              <a:avLst/>
            </a:prstGeom>
            <a:noFill/>
            <a:ln w="28575">
              <a:solidFill>
                <a:schemeClr val="tx1"/>
              </a:solidFill>
              <a:round/>
              <a:headEnd/>
              <a:tailEnd/>
            </a:ln>
          </p:spPr>
          <p:txBody>
            <a:bodyPr/>
            <a:lstStyle/>
            <a:p>
              <a:endParaRPr lang="en-US" sz="2133"/>
            </a:p>
          </p:txBody>
        </p:sp>
        <p:sp>
          <p:nvSpPr>
            <p:cNvPr id="63499" name="Line 10"/>
            <p:cNvSpPr>
              <a:spLocks noChangeShapeType="1"/>
            </p:cNvSpPr>
            <p:nvPr/>
          </p:nvSpPr>
          <p:spPr bwMode="auto">
            <a:xfrm flipH="1">
              <a:off x="1864" y="2402"/>
              <a:ext cx="3" cy="1"/>
            </a:xfrm>
            <a:prstGeom prst="line">
              <a:avLst/>
            </a:prstGeom>
            <a:noFill/>
            <a:ln w="28575">
              <a:solidFill>
                <a:schemeClr val="tx1"/>
              </a:solidFill>
              <a:round/>
              <a:headEnd/>
              <a:tailEnd/>
            </a:ln>
          </p:spPr>
          <p:txBody>
            <a:bodyPr/>
            <a:lstStyle/>
            <a:p>
              <a:endParaRPr lang="en-US" sz="2133"/>
            </a:p>
          </p:txBody>
        </p:sp>
        <p:sp>
          <p:nvSpPr>
            <p:cNvPr id="63500" name="Line 11"/>
            <p:cNvSpPr>
              <a:spLocks noChangeShapeType="1"/>
            </p:cNvSpPr>
            <p:nvPr/>
          </p:nvSpPr>
          <p:spPr bwMode="auto">
            <a:xfrm flipH="1">
              <a:off x="1862" y="2402"/>
              <a:ext cx="2" cy="1"/>
            </a:xfrm>
            <a:prstGeom prst="line">
              <a:avLst/>
            </a:prstGeom>
            <a:noFill/>
            <a:ln w="28575">
              <a:solidFill>
                <a:schemeClr val="tx1"/>
              </a:solidFill>
              <a:round/>
              <a:headEnd/>
              <a:tailEnd/>
            </a:ln>
          </p:spPr>
          <p:txBody>
            <a:bodyPr/>
            <a:lstStyle/>
            <a:p>
              <a:endParaRPr lang="en-US" sz="2133"/>
            </a:p>
          </p:txBody>
        </p:sp>
        <p:sp>
          <p:nvSpPr>
            <p:cNvPr id="63501" name="Line 12"/>
            <p:cNvSpPr>
              <a:spLocks noChangeShapeType="1"/>
            </p:cNvSpPr>
            <p:nvPr/>
          </p:nvSpPr>
          <p:spPr bwMode="auto">
            <a:xfrm flipH="1">
              <a:off x="1861" y="2403"/>
              <a:ext cx="1" cy="1"/>
            </a:xfrm>
            <a:prstGeom prst="line">
              <a:avLst/>
            </a:prstGeom>
            <a:noFill/>
            <a:ln w="28575">
              <a:solidFill>
                <a:schemeClr val="tx1"/>
              </a:solidFill>
              <a:round/>
              <a:headEnd/>
              <a:tailEnd/>
            </a:ln>
          </p:spPr>
          <p:txBody>
            <a:bodyPr/>
            <a:lstStyle/>
            <a:p>
              <a:endParaRPr lang="en-US" sz="2133"/>
            </a:p>
          </p:txBody>
        </p:sp>
        <p:sp>
          <p:nvSpPr>
            <p:cNvPr id="63502" name="Line 13"/>
            <p:cNvSpPr>
              <a:spLocks noChangeShapeType="1"/>
            </p:cNvSpPr>
            <p:nvPr/>
          </p:nvSpPr>
          <p:spPr bwMode="auto">
            <a:xfrm flipH="1" flipV="1">
              <a:off x="1860" y="2403"/>
              <a:ext cx="1" cy="1"/>
            </a:xfrm>
            <a:prstGeom prst="line">
              <a:avLst/>
            </a:prstGeom>
            <a:noFill/>
            <a:ln w="28575">
              <a:solidFill>
                <a:schemeClr val="tx1"/>
              </a:solidFill>
              <a:round/>
              <a:headEnd/>
              <a:tailEnd/>
            </a:ln>
          </p:spPr>
          <p:txBody>
            <a:bodyPr/>
            <a:lstStyle/>
            <a:p>
              <a:endParaRPr lang="en-US" sz="2133"/>
            </a:p>
          </p:txBody>
        </p:sp>
        <p:sp>
          <p:nvSpPr>
            <p:cNvPr id="63503" name="Line 14"/>
            <p:cNvSpPr>
              <a:spLocks noChangeShapeType="1"/>
            </p:cNvSpPr>
            <p:nvPr/>
          </p:nvSpPr>
          <p:spPr bwMode="auto">
            <a:xfrm flipH="1" flipV="1">
              <a:off x="1859" y="2402"/>
              <a:ext cx="1" cy="1"/>
            </a:xfrm>
            <a:prstGeom prst="line">
              <a:avLst/>
            </a:prstGeom>
            <a:noFill/>
            <a:ln w="28575">
              <a:solidFill>
                <a:schemeClr val="tx1"/>
              </a:solidFill>
              <a:round/>
              <a:headEnd/>
              <a:tailEnd/>
            </a:ln>
          </p:spPr>
          <p:txBody>
            <a:bodyPr/>
            <a:lstStyle/>
            <a:p>
              <a:endParaRPr lang="en-US" sz="2133"/>
            </a:p>
          </p:txBody>
        </p:sp>
        <p:sp>
          <p:nvSpPr>
            <p:cNvPr id="63504" name="Line 15"/>
            <p:cNvSpPr>
              <a:spLocks noChangeShapeType="1"/>
            </p:cNvSpPr>
            <p:nvPr/>
          </p:nvSpPr>
          <p:spPr bwMode="auto">
            <a:xfrm flipH="1" flipV="1">
              <a:off x="1859" y="2402"/>
              <a:ext cx="1" cy="1"/>
            </a:xfrm>
            <a:prstGeom prst="line">
              <a:avLst/>
            </a:prstGeom>
            <a:noFill/>
            <a:ln w="28575">
              <a:solidFill>
                <a:schemeClr val="tx1"/>
              </a:solidFill>
              <a:round/>
              <a:headEnd/>
              <a:tailEnd/>
            </a:ln>
          </p:spPr>
          <p:txBody>
            <a:bodyPr/>
            <a:lstStyle/>
            <a:p>
              <a:endParaRPr lang="en-US" sz="2133"/>
            </a:p>
          </p:txBody>
        </p:sp>
        <p:sp>
          <p:nvSpPr>
            <p:cNvPr id="63505" name="Line 16"/>
            <p:cNvSpPr>
              <a:spLocks noChangeShapeType="1"/>
            </p:cNvSpPr>
            <p:nvPr/>
          </p:nvSpPr>
          <p:spPr bwMode="auto">
            <a:xfrm flipH="1" flipV="1">
              <a:off x="1858" y="2401"/>
              <a:ext cx="1" cy="1"/>
            </a:xfrm>
            <a:prstGeom prst="line">
              <a:avLst/>
            </a:prstGeom>
            <a:noFill/>
            <a:ln w="28575">
              <a:solidFill>
                <a:schemeClr val="tx1"/>
              </a:solidFill>
              <a:round/>
              <a:headEnd/>
              <a:tailEnd/>
            </a:ln>
          </p:spPr>
          <p:txBody>
            <a:bodyPr/>
            <a:lstStyle/>
            <a:p>
              <a:endParaRPr lang="en-US" sz="2133"/>
            </a:p>
          </p:txBody>
        </p:sp>
        <p:sp>
          <p:nvSpPr>
            <p:cNvPr id="63506" name="Line 17"/>
            <p:cNvSpPr>
              <a:spLocks noChangeShapeType="1"/>
            </p:cNvSpPr>
            <p:nvPr/>
          </p:nvSpPr>
          <p:spPr bwMode="auto">
            <a:xfrm flipH="1" flipV="1">
              <a:off x="1858" y="2401"/>
              <a:ext cx="1" cy="1"/>
            </a:xfrm>
            <a:prstGeom prst="line">
              <a:avLst/>
            </a:prstGeom>
            <a:noFill/>
            <a:ln w="28575">
              <a:solidFill>
                <a:schemeClr val="tx1"/>
              </a:solidFill>
              <a:round/>
              <a:headEnd/>
              <a:tailEnd/>
            </a:ln>
          </p:spPr>
          <p:txBody>
            <a:bodyPr/>
            <a:lstStyle/>
            <a:p>
              <a:endParaRPr lang="en-US" sz="2133"/>
            </a:p>
          </p:txBody>
        </p:sp>
        <p:sp>
          <p:nvSpPr>
            <p:cNvPr id="63507" name="Line 18"/>
            <p:cNvSpPr>
              <a:spLocks noChangeShapeType="1"/>
            </p:cNvSpPr>
            <p:nvPr/>
          </p:nvSpPr>
          <p:spPr bwMode="auto">
            <a:xfrm flipV="1">
              <a:off x="1858" y="2400"/>
              <a:ext cx="1" cy="1"/>
            </a:xfrm>
            <a:prstGeom prst="line">
              <a:avLst/>
            </a:prstGeom>
            <a:noFill/>
            <a:ln w="28575">
              <a:solidFill>
                <a:schemeClr val="tx1"/>
              </a:solidFill>
              <a:round/>
              <a:headEnd/>
              <a:tailEnd/>
            </a:ln>
          </p:spPr>
          <p:txBody>
            <a:bodyPr/>
            <a:lstStyle/>
            <a:p>
              <a:endParaRPr lang="en-US" sz="2133"/>
            </a:p>
          </p:txBody>
        </p:sp>
        <p:sp>
          <p:nvSpPr>
            <p:cNvPr id="63508" name="Line 19"/>
            <p:cNvSpPr>
              <a:spLocks noChangeShapeType="1"/>
            </p:cNvSpPr>
            <p:nvPr/>
          </p:nvSpPr>
          <p:spPr bwMode="auto">
            <a:xfrm flipV="1">
              <a:off x="1859" y="2399"/>
              <a:ext cx="1" cy="1"/>
            </a:xfrm>
            <a:prstGeom prst="line">
              <a:avLst/>
            </a:prstGeom>
            <a:noFill/>
            <a:ln w="28575">
              <a:solidFill>
                <a:schemeClr val="tx1"/>
              </a:solidFill>
              <a:round/>
              <a:headEnd/>
              <a:tailEnd/>
            </a:ln>
          </p:spPr>
          <p:txBody>
            <a:bodyPr/>
            <a:lstStyle/>
            <a:p>
              <a:endParaRPr lang="en-US" sz="2133"/>
            </a:p>
          </p:txBody>
        </p:sp>
        <p:sp>
          <p:nvSpPr>
            <p:cNvPr id="63509" name="Line 20"/>
            <p:cNvSpPr>
              <a:spLocks noChangeShapeType="1"/>
            </p:cNvSpPr>
            <p:nvPr/>
          </p:nvSpPr>
          <p:spPr bwMode="auto">
            <a:xfrm flipV="1">
              <a:off x="1859" y="2397"/>
              <a:ext cx="1" cy="2"/>
            </a:xfrm>
            <a:prstGeom prst="line">
              <a:avLst/>
            </a:prstGeom>
            <a:noFill/>
            <a:ln w="28575">
              <a:solidFill>
                <a:schemeClr val="tx1"/>
              </a:solidFill>
              <a:round/>
              <a:headEnd/>
              <a:tailEnd/>
            </a:ln>
          </p:spPr>
          <p:txBody>
            <a:bodyPr/>
            <a:lstStyle/>
            <a:p>
              <a:endParaRPr lang="en-US" sz="2133"/>
            </a:p>
          </p:txBody>
        </p:sp>
        <p:sp>
          <p:nvSpPr>
            <p:cNvPr id="63510" name="Line 21"/>
            <p:cNvSpPr>
              <a:spLocks noChangeShapeType="1"/>
            </p:cNvSpPr>
            <p:nvPr/>
          </p:nvSpPr>
          <p:spPr bwMode="auto">
            <a:xfrm flipV="1">
              <a:off x="1860" y="2395"/>
              <a:ext cx="2" cy="2"/>
            </a:xfrm>
            <a:prstGeom prst="line">
              <a:avLst/>
            </a:prstGeom>
            <a:noFill/>
            <a:ln w="28575">
              <a:solidFill>
                <a:schemeClr val="tx1"/>
              </a:solidFill>
              <a:round/>
              <a:headEnd/>
              <a:tailEnd/>
            </a:ln>
          </p:spPr>
          <p:txBody>
            <a:bodyPr/>
            <a:lstStyle/>
            <a:p>
              <a:endParaRPr lang="en-US" sz="2133"/>
            </a:p>
          </p:txBody>
        </p:sp>
        <p:sp>
          <p:nvSpPr>
            <p:cNvPr id="63511" name="Line 22"/>
            <p:cNvSpPr>
              <a:spLocks noChangeShapeType="1"/>
            </p:cNvSpPr>
            <p:nvPr/>
          </p:nvSpPr>
          <p:spPr bwMode="auto">
            <a:xfrm flipV="1">
              <a:off x="1862" y="2394"/>
              <a:ext cx="3" cy="1"/>
            </a:xfrm>
            <a:prstGeom prst="line">
              <a:avLst/>
            </a:prstGeom>
            <a:noFill/>
            <a:ln w="28575">
              <a:solidFill>
                <a:schemeClr val="tx1"/>
              </a:solidFill>
              <a:round/>
              <a:headEnd/>
              <a:tailEnd/>
            </a:ln>
          </p:spPr>
          <p:txBody>
            <a:bodyPr/>
            <a:lstStyle/>
            <a:p>
              <a:endParaRPr lang="en-US" sz="2133"/>
            </a:p>
          </p:txBody>
        </p:sp>
        <p:sp>
          <p:nvSpPr>
            <p:cNvPr id="63512" name="Line 23"/>
            <p:cNvSpPr>
              <a:spLocks noChangeShapeType="1"/>
            </p:cNvSpPr>
            <p:nvPr/>
          </p:nvSpPr>
          <p:spPr bwMode="auto">
            <a:xfrm flipV="1">
              <a:off x="1865" y="2392"/>
              <a:ext cx="3" cy="2"/>
            </a:xfrm>
            <a:prstGeom prst="line">
              <a:avLst/>
            </a:prstGeom>
            <a:noFill/>
            <a:ln w="28575">
              <a:solidFill>
                <a:schemeClr val="tx1"/>
              </a:solidFill>
              <a:round/>
              <a:headEnd/>
              <a:tailEnd/>
            </a:ln>
          </p:spPr>
          <p:txBody>
            <a:bodyPr/>
            <a:lstStyle/>
            <a:p>
              <a:endParaRPr lang="en-US" sz="2133"/>
            </a:p>
          </p:txBody>
        </p:sp>
        <p:sp>
          <p:nvSpPr>
            <p:cNvPr id="63513" name="Line 24"/>
            <p:cNvSpPr>
              <a:spLocks noChangeShapeType="1"/>
            </p:cNvSpPr>
            <p:nvPr/>
          </p:nvSpPr>
          <p:spPr bwMode="auto">
            <a:xfrm flipV="1">
              <a:off x="1868" y="2389"/>
              <a:ext cx="3" cy="3"/>
            </a:xfrm>
            <a:prstGeom prst="line">
              <a:avLst/>
            </a:prstGeom>
            <a:noFill/>
            <a:ln w="28575">
              <a:solidFill>
                <a:schemeClr val="tx1"/>
              </a:solidFill>
              <a:round/>
              <a:headEnd/>
              <a:tailEnd/>
            </a:ln>
          </p:spPr>
          <p:txBody>
            <a:bodyPr/>
            <a:lstStyle/>
            <a:p>
              <a:endParaRPr lang="en-US" sz="2133"/>
            </a:p>
          </p:txBody>
        </p:sp>
        <p:sp>
          <p:nvSpPr>
            <p:cNvPr id="63514" name="Line 25"/>
            <p:cNvSpPr>
              <a:spLocks noChangeShapeType="1"/>
            </p:cNvSpPr>
            <p:nvPr/>
          </p:nvSpPr>
          <p:spPr bwMode="auto">
            <a:xfrm flipV="1">
              <a:off x="1871" y="2387"/>
              <a:ext cx="4" cy="2"/>
            </a:xfrm>
            <a:prstGeom prst="line">
              <a:avLst/>
            </a:prstGeom>
            <a:noFill/>
            <a:ln w="28575">
              <a:solidFill>
                <a:schemeClr val="tx1"/>
              </a:solidFill>
              <a:round/>
              <a:headEnd/>
              <a:tailEnd/>
            </a:ln>
          </p:spPr>
          <p:txBody>
            <a:bodyPr/>
            <a:lstStyle/>
            <a:p>
              <a:endParaRPr lang="en-US" sz="2133"/>
            </a:p>
          </p:txBody>
        </p:sp>
        <p:sp>
          <p:nvSpPr>
            <p:cNvPr id="63515" name="Line 26"/>
            <p:cNvSpPr>
              <a:spLocks noChangeShapeType="1"/>
            </p:cNvSpPr>
            <p:nvPr/>
          </p:nvSpPr>
          <p:spPr bwMode="auto">
            <a:xfrm flipV="1">
              <a:off x="1875" y="2384"/>
              <a:ext cx="4" cy="3"/>
            </a:xfrm>
            <a:prstGeom prst="line">
              <a:avLst/>
            </a:prstGeom>
            <a:noFill/>
            <a:ln w="28575">
              <a:solidFill>
                <a:schemeClr val="tx1"/>
              </a:solidFill>
              <a:round/>
              <a:headEnd/>
              <a:tailEnd/>
            </a:ln>
          </p:spPr>
          <p:txBody>
            <a:bodyPr/>
            <a:lstStyle/>
            <a:p>
              <a:endParaRPr lang="en-US" sz="2133"/>
            </a:p>
          </p:txBody>
        </p:sp>
        <p:sp>
          <p:nvSpPr>
            <p:cNvPr id="63516" name="Line 27"/>
            <p:cNvSpPr>
              <a:spLocks noChangeShapeType="1"/>
            </p:cNvSpPr>
            <p:nvPr/>
          </p:nvSpPr>
          <p:spPr bwMode="auto">
            <a:xfrm flipV="1">
              <a:off x="1879" y="2381"/>
              <a:ext cx="4" cy="3"/>
            </a:xfrm>
            <a:prstGeom prst="line">
              <a:avLst/>
            </a:prstGeom>
            <a:noFill/>
            <a:ln w="28575">
              <a:solidFill>
                <a:schemeClr val="tx1"/>
              </a:solidFill>
              <a:round/>
              <a:headEnd/>
              <a:tailEnd/>
            </a:ln>
          </p:spPr>
          <p:txBody>
            <a:bodyPr/>
            <a:lstStyle/>
            <a:p>
              <a:endParaRPr lang="en-US" sz="2133"/>
            </a:p>
          </p:txBody>
        </p:sp>
        <p:sp>
          <p:nvSpPr>
            <p:cNvPr id="63517" name="Line 28"/>
            <p:cNvSpPr>
              <a:spLocks noChangeShapeType="1"/>
            </p:cNvSpPr>
            <p:nvPr/>
          </p:nvSpPr>
          <p:spPr bwMode="auto">
            <a:xfrm flipV="1">
              <a:off x="1883" y="2379"/>
              <a:ext cx="4" cy="2"/>
            </a:xfrm>
            <a:prstGeom prst="line">
              <a:avLst/>
            </a:prstGeom>
            <a:noFill/>
            <a:ln w="28575">
              <a:solidFill>
                <a:schemeClr val="tx1"/>
              </a:solidFill>
              <a:round/>
              <a:headEnd/>
              <a:tailEnd/>
            </a:ln>
          </p:spPr>
          <p:txBody>
            <a:bodyPr/>
            <a:lstStyle/>
            <a:p>
              <a:endParaRPr lang="en-US" sz="2133"/>
            </a:p>
          </p:txBody>
        </p:sp>
        <p:sp>
          <p:nvSpPr>
            <p:cNvPr id="63518" name="Line 29"/>
            <p:cNvSpPr>
              <a:spLocks noChangeShapeType="1"/>
            </p:cNvSpPr>
            <p:nvPr/>
          </p:nvSpPr>
          <p:spPr bwMode="auto">
            <a:xfrm flipV="1">
              <a:off x="1887" y="2377"/>
              <a:ext cx="3" cy="2"/>
            </a:xfrm>
            <a:prstGeom prst="line">
              <a:avLst/>
            </a:prstGeom>
            <a:noFill/>
            <a:ln w="28575">
              <a:solidFill>
                <a:schemeClr val="tx1"/>
              </a:solidFill>
              <a:round/>
              <a:headEnd/>
              <a:tailEnd/>
            </a:ln>
          </p:spPr>
          <p:txBody>
            <a:bodyPr/>
            <a:lstStyle/>
            <a:p>
              <a:endParaRPr lang="en-US" sz="2133"/>
            </a:p>
          </p:txBody>
        </p:sp>
        <p:sp>
          <p:nvSpPr>
            <p:cNvPr id="63519" name="Line 30"/>
            <p:cNvSpPr>
              <a:spLocks noChangeShapeType="1"/>
            </p:cNvSpPr>
            <p:nvPr/>
          </p:nvSpPr>
          <p:spPr bwMode="auto">
            <a:xfrm flipV="1">
              <a:off x="1890" y="2374"/>
              <a:ext cx="3" cy="3"/>
            </a:xfrm>
            <a:prstGeom prst="line">
              <a:avLst/>
            </a:prstGeom>
            <a:noFill/>
            <a:ln w="28575">
              <a:solidFill>
                <a:schemeClr val="tx1"/>
              </a:solidFill>
              <a:round/>
              <a:headEnd/>
              <a:tailEnd/>
            </a:ln>
          </p:spPr>
          <p:txBody>
            <a:bodyPr/>
            <a:lstStyle/>
            <a:p>
              <a:endParaRPr lang="en-US" sz="2133"/>
            </a:p>
          </p:txBody>
        </p:sp>
        <p:sp>
          <p:nvSpPr>
            <p:cNvPr id="63520" name="Line 31"/>
            <p:cNvSpPr>
              <a:spLocks noChangeShapeType="1"/>
            </p:cNvSpPr>
            <p:nvPr/>
          </p:nvSpPr>
          <p:spPr bwMode="auto">
            <a:xfrm flipV="1">
              <a:off x="1893" y="2373"/>
              <a:ext cx="3" cy="1"/>
            </a:xfrm>
            <a:prstGeom prst="line">
              <a:avLst/>
            </a:prstGeom>
            <a:noFill/>
            <a:ln w="28575">
              <a:solidFill>
                <a:schemeClr val="tx1"/>
              </a:solidFill>
              <a:round/>
              <a:headEnd/>
              <a:tailEnd/>
            </a:ln>
          </p:spPr>
          <p:txBody>
            <a:bodyPr/>
            <a:lstStyle/>
            <a:p>
              <a:endParaRPr lang="en-US" sz="2133"/>
            </a:p>
          </p:txBody>
        </p:sp>
        <p:sp>
          <p:nvSpPr>
            <p:cNvPr id="63521" name="Line 32"/>
            <p:cNvSpPr>
              <a:spLocks noChangeShapeType="1"/>
            </p:cNvSpPr>
            <p:nvPr/>
          </p:nvSpPr>
          <p:spPr bwMode="auto">
            <a:xfrm flipV="1">
              <a:off x="1896" y="2371"/>
              <a:ext cx="2" cy="2"/>
            </a:xfrm>
            <a:prstGeom prst="line">
              <a:avLst/>
            </a:prstGeom>
            <a:noFill/>
            <a:ln w="28575">
              <a:solidFill>
                <a:schemeClr val="tx1"/>
              </a:solidFill>
              <a:round/>
              <a:headEnd/>
              <a:tailEnd/>
            </a:ln>
          </p:spPr>
          <p:txBody>
            <a:bodyPr/>
            <a:lstStyle/>
            <a:p>
              <a:endParaRPr lang="en-US" sz="2133"/>
            </a:p>
          </p:txBody>
        </p:sp>
        <p:sp>
          <p:nvSpPr>
            <p:cNvPr id="63522" name="Line 33"/>
            <p:cNvSpPr>
              <a:spLocks noChangeShapeType="1"/>
            </p:cNvSpPr>
            <p:nvPr/>
          </p:nvSpPr>
          <p:spPr bwMode="auto">
            <a:xfrm flipV="1">
              <a:off x="1898" y="2370"/>
              <a:ext cx="1" cy="1"/>
            </a:xfrm>
            <a:prstGeom prst="line">
              <a:avLst/>
            </a:prstGeom>
            <a:noFill/>
            <a:ln w="28575">
              <a:solidFill>
                <a:schemeClr val="tx1"/>
              </a:solidFill>
              <a:round/>
              <a:headEnd/>
              <a:tailEnd/>
            </a:ln>
          </p:spPr>
          <p:txBody>
            <a:bodyPr/>
            <a:lstStyle/>
            <a:p>
              <a:endParaRPr lang="en-US" sz="2133"/>
            </a:p>
          </p:txBody>
        </p:sp>
        <p:sp>
          <p:nvSpPr>
            <p:cNvPr id="63523" name="Line 34"/>
            <p:cNvSpPr>
              <a:spLocks noChangeShapeType="1"/>
            </p:cNvSpPr>
            <p:nvPr/>
          </p:nvSpPr>
          <p:spPr bwMode="auto">
            <a:xfrm flipV="1">
              <a:off x="1899" y="2369"/>
              <a:ext cx="1" cy="1"/>
            </a:xfrm>
            <a:prstGeom prst="line">
              <a:avLst/>
            </a:prstGeom>
            <a:noFill/>
            <a:ln w="28575">
              <a:solidFill>
                <a:schemeClr val="tx1"/>
              </a:solidFill>
              <a:round/>
              <a:headEnd/>
              <a:tailEnd/>
            </a:ln>
          </p:spPr>
          <p:txBody>
            <a:bodyPr/>
            <a:lstStyle/>
            <a:p>
              <a:endParaRPr lang="en-US" sz="2133"/>
            </a:p>
          </p:txBody>
        </p:sp>
        <p:sp>
          <p:nvSpPr>
            <p:cNvPr id="63524" name="Line 35"/>
            <p:cNvSpPr>
              <a:spLocks noChangeShapeType="1"/>
            </p:cNvSpPr>
            <p:nvPr/>
          </p:nvSpPr>
          <p:spPr bwMode="auto">
            <a:xfrm flipV="1">
              <a:off x="1900" y="2368"/>
              <a:ext cx="1" cy="1"/>
            </a:xfrm>
            <a:prstGeom prst="line">
              <a:avLst/>
            </a:prstGeom>
            <a:noFill/>
            <a:ln w="28575">
              <a:solidFill>
                <a:schemeClr val="tx1"/>
              </a:solidFill>
              <a:round/>
              <a:headEnd/>
              <a:tailEnd/>
            </a:ln>
          </p:spPr>
          <p:txBody>
            <a:bodyPr/>
            <a:lstStyle/>
            <a:p>
              <a:endParaRPr lang="en-US" sz="2133"/>
            </a:p>
          </p:txBody>
        </p:sp>
        <p:sp>
          <p:nvSpPr>
            <p:cNvPr id="63525" name="Line 36"/>
            <p:cNvSpPr>
              <a:spLocks noChangeShapeType="1"/>
            </p:cNvSpPr>
            <p:nvPr/>
          </p:nvSpPr>
          <p:spPr bwMode="auto">
            <a:xfrm flipV="1">
              <a:off x="1900" y="2367"/>
              <a:ext cx="1" cy="1"/>
            </a:xfrm>
            <a:prstGeom prst="line">
              <a:avLst/>
            </a:prstGeom>
            <a:noFill/>
            <a:ln w="28575">
              <a:solidFill>
                <a:schemeClr val="tx1"/>
              </a:solidFill>
              <a:round/>
              <a:headEnd/>
              <a:tailEnd/>
            </a:ln>
          </p:spPr>
          <p:txBody>
            <a:bodyPr/>
            <a:lstStyle/>
            <a:p>
              <a:endParaRPr lang="en-US" sz="2133"/>
            </a:p>
          </p:txBody>
        </p:sp>
        <p:sp>
          <p:nvSpPr>
            <p:cNvPr id="63526" name="Line 37"/>
            <p:cNvSpPr>
              <a:spLocks noChangeShapeType="1"/>
            </p:cNvSpPr>
            <p:nvPr/>
          </p:nvSpPr>
          <p:spPr bwMode="auto">
            <a:xfrm flipH="1" flipV="1">
              <a:off x="1899" y="2366"/>
              <a:ext cx="1" cy="1"/>
            </a:xfrm>
            <a:prstGeom prst="line">
              <a:avLst/>
            </a:prstGeom>
            <a:noFill/>
            <a:ln w="28575">
              <a:solidFill>
                <a:schemeClr val="tx1"/>
              </a:solidFill>
              <a:round/>
              <a:headEnd/>
              <a:tailEnd/>
            </a:ln>
          </p:spPr>
          <p:txBody>
            <a:bodyPr/>
            <a:lstStyle/>
            <a:p>
              <a:endParaRPr lang="en-US" sz="2133"/>
            </a:p>
          </p:txBody>
        </p:sp>
        <p:sp>
          <p:nvSpPr>
            <p:cNvPr id="63527" name="Line 38"/>
            <p:cNvSpPr>
              <a:spLocks noChangeShapeType="1"/>
            </p:cNvSpPr>
            <p:nvPr/>
          </p:nvSpPr>
          <p:spPr bwMode="auto">
            <a:xfrm flipH="1" flipV="1">
              <a:off x="1899" y="2366"/>
              <a:ext cx="1" cy="1"/>
            </a:xfrm>
            <a:prstGeom prst="line">
              <a:avLst/>
            </a:prstGeom>
            <a:noFill/>
            <a:ln w="28575">
              <a:solidFill>
                <a:schemeClr val="tx1"/>
              </a:solidFill>
              <a:round/>
              <a:headEnd/>
              <a:tailEnd/>
            </a:ln>
          </p:spPr>
          <p:txBody>
            <a:bodyPr/>
            <a:lstStyle/>
            <a:p>
              <a:endParaRPr lang="en-US" sz="2133"/>
            </a:p>
          </p:txBody>
        </p:sp>
        <p:sp>
          <p:nvSpPr>
            <p:cNvPr id="63528" name="Line 39"/>
            <p:cNvSpPr>
              <a:spLocks noChangeShapeType="1"/>
            </p:cNvSpPr>
            <p:nvPr/>
          </p:nvSpPr>
          <p:spPr bwMode="auto">
            <a:xfrm flipH="1" flipV="1">
              <a:off x="1898" y="2366"/>
              <a:ext cx="1" cy="1"/>
            </a:xfrm>
            <a:prstGeom prst="line">
              <a:avLst/>
            </a:prstGeom>
            <a:noFill/>
            <a:ln w="28575">
              <a:solidFill>
                <a:schemeClr val="tx1"/>
              </a:solidFill>
              <a:round/>
              <a:headEnd/>
              <a:tailEnd/>
            </a:ln>
          </p:spPr>
          <p:txBody>
            <a:bodyPr/>
            <a:lstStyle/>
            <a:p>
              <a:endParaRPr lang="en-US" sz="2133"/>
            </a:p>
          </p:txBody>
        </p:sp>
        <p:sp>
          <p:nvSpPr>
            <p:cNvPr id="63529" name="Line 40"/>
            <p:cNvSpPr>
              <a:spLocks noChangeShapeType="1"/>
            </p:cNvSpPr>
            <p:nvPr/>
          </p:nvSpPr>
          <p:spPr bwMode="auto">
            <a:xfrm flipH="1" flipV="1">
              <a:off x="1897" y="2365"/>
              <a:ext cx="1" cy="1"/>
            </a:xfrm>
            <a:prstGeom prst="line">
              <a:avLst/>
            </a:prstGeom>
            <a:noFill/>
            <a:ln w="28575">
              <a:solidFill>
                <a:schemeClr val="tx1"/>
              </a:solidFill>
              <a:round/>
              <a:headEnd/>
              <a:tailEnd/>
            </a:ln>
          </p:spPr>
          <p:txBody>
            <a:bodyPr/>
            <a:lstStyle/>
            <a:p>
              <a:endParaRPr lang="en-US" sz="2133"/>
            </a:p>
          </p:txBody>
        </p:sp>
        <p:sp>
          <p:nvSpPr>
            <p:cNvPr id="63530" name="Line 41"/>
            <p:cNvSpPr>
              <a:spLocks noChangeShapeType="1"/>
            </p:cNvSpPr>
            <p:nvPr/>
          </p:nvSpPr>
          <p:spPr bwMode="auto">
            <a:xfrm flipH="1">
              <a:off x="1895" y="2365"/>
              <a:ext cx="2" cy="1"/>
            </a:xfrm>
            <a:prstGeom prst="line">
              <a:avLst/>
            </a:prstGeom>
            <a:noFill/>
            <a:ln w="28575">
              <a:solidFill>
                <a:schemeClr val="tx1"/>
              </a:solidFill>
              <a:round/>
              <a:headEnd/>
              <a:tailEnd/>
            </a:ln>
          </p:spPr>
          <p:txBody>
            <a:bodyPr/>
            <a:lstStyle/>
            <a:p>
              <a:endParaRPr lang="en-US" sz="2133"/>
            </a:p>
          </p:txBody>
        </p:sp>
        <p:sp>
          <p:nvSpPr>
            <p:cNvPr id="63531" name="Line 42"/>
            <p:cNvSpPr>
              <a:spLocks noChangeShapeType="1"/>
            </p:cNvSpPr>
            <p:nvPr/>
          </p:nvSpPr>
          <p:spPr bwMode="auto">
            <a:xfrm flipH="1">
              <a:off x="1894" y="2365"/>
              <a:ext cx="1" cy="1"/>
            </a:xfrm>
            <a:prstGeom prst="line">
              <a:avLst/>
            </a:prstGeom>
            <a:noFill/>
            <a:ln w="28575">
              <a:solidFill>
                <a:schemeClr val="tx1"/>
              </a:solidFill>
              <a:round/>
              <a:headEnd/>
              <a:tailEnd/>
            </a:ln>
          </p:spPr>
          <p:txBody>
            <a:bodyPr/>
            <a:lstStyle/>
            <a:p>
              <a:endParaRPr lang="en-US" sz="2133"/>
            </a:p>
          </p:txBody>
        </p:sp>
        <p:sp>
          <p:nvSpPr>
            <p:cNvPr id="63532" name="Line 43"/>
            <p:cNvSpPr>
              <a:spLocks noChangeShapeType="1"/>
            </p:cNvSpPr>
            <p:nvPr/>
          </p:nvSpPr>
          <p:spPr bwMode="auto">
            <a:xfrm flipH="1">
              <a:off x="1891" y="2366"/>
              <a:ext cx="3" cy="1"/>
            </a:xfrm>
            <a:prstGeom prst="line">
              <a:avLst/>
            </a:prstGeom>
            <a:noFill/>
            <a:ln w="28575">
              <a:solidFill>
                <a:schemeClr val="tx1"/>
              </a:solidFill>
              <a:round/>
              <a:headEnd/>
              <a:tailEnd/>
            </a:ln>
          </p:spPr>
          <p:txBody>
            <a:bodyPr/>
            <a:lstStyle/>
            <a:p>
              <a:endParaRPr lang="en-US" sz="2133"/>
            </a:p>
          </p:txBody>
        </p:sp>
        <p:sp>
          <p:nvSpPr>
            <p:cNvPr id="63533" name="Line 44"/>
            <p:cNvSpPr>
              <a:spLocks noChangeShapeType="1"/>
            </p:cNvSpPr>
            <p:nvPr/>
          </p:nvSpPr>
          <p:spPr bwMode="auto">
            <a:xfrm flipH="1">
              <a:off x="1888" y="2367"/>
              <a:ext cx="3" cy="1"/>
            </a:xfrm>
            <a:prstGeom prst="line">
              <a:avLst/>
            </a:prstGeom>
            <a:noFill/>
            <a:ln w="28575">
              <a:solidFill>
                <a:schemeClr val="tx1"/>
              </a:solidFill>
              <a:round/>
              <a:headEnd/>
              <a:tailEnd/>
            </a:ln>
          </p:spPr>
          <p:txBody>
            <a:bodyPr/>
            <a:lstStyle/>
            <a:p>
              <a:endParaRPr lang="en-US" sz="2133"/>
            </a:p>
          </p:txBody>
        </p:sp>
        <p:sp>
          <p:nvSpPr>
            <p:cNvPr id="63534" name="Line 45"/>
            <p:cNvSpPr>
              <a:spLocks noChangeShapeType="1"/>
            </p:cNvSpPr>
            <p:nvPr/>
          </p:nvSpPr>
          <p:spPr bwMode="auto">
            <a:xfrm flipH="1">
              <a:off x="1884" y="2368"/>
              <a:ext cx="4" cy="1"/>
            </a:xfrm>
            <a:prstGeom prst="line">
              <a:avLst/>
            </a:prstGeom>
            <a:noFill/>
            <a:ln w="28575">
              <a:solidFill>
                <a:schemeClr val="tx1"/>
              </a:solidFill>
              <a:round/>
              <a:headEnd/>
              <a:tailEnd/>
            </a:ln>
          </p:spPr>
          <p:txBody>
            <a:bodyPr/>
            <a:lstStyle/>
            <a:p>
              <a:endParaRPr lang="en-US" sz="2133"/>
            </a:p>
          </p:txBody>
        </p:sp>
        <p:sp>
          <p:nvSpPr>
            <p:cNvPr id="63535" name="Line 46"/>
            <p:cNvSpPr>
              <a:spLocks noChangeShapeType="1"/>
            </p:cNvSpPr>
            <p:nvPr/>
          </p:nvSpPr>
          <p:spPr bwMode="auto">
            <a:xfrm flipH="1">
              <a:off x="1881" y="2369"/>
              <a:ext cx="3" cy="2"/>
            </a:xfrm>
            <a:prstGeom prst="line">
              <a:avLst/>
            </a:prstGeom>
            <a:noFill/>
            <a:ln w="28575">
              <a:solidFill>
                <a:schemeClr val="tx1"/>
              </a:solidFill>
              <a:round/>
              <a:headEnd/>
              <a:tailEnd/>
            </a:ln>
          </p:spPr>
          <p:txBody>
            <a:bodyPr/>
            <a:lstStyle/>
            <a:p>
              <a:endParaRPr lang="en-US" sz="2133"/>
            </a:p>
          </p:txBody>
        </p:sp>
        <p:sp>
          <p:nvSpPr>
            <p:cNvPr id="63536" name="Line 47"/>
            <p:cNvSpPr>
              <a:spLocks noChangeShapeType="1"/>
            </p:cNvSpPr>
            <p:nvPr/>
          </p:nvSpPr>
          <p:spPr bwMode="auto">
            <a:xfrm flipH="1">
              <a:off x="1881" y="3001"/>
              <a:ext cx="549" cy="1"/>
            </a:xfrm>
            <a:prstGeom prst="line">
              <a:avLst/>
            </a:prstGeom>
            <a:noFill/>
            <a:ln w="28575">
              <a:solidFill>
                <a:schemeClr val="tx1"/>
              </a:solidFill>
              <a:round/>
              <a:headEnd/>
              <a:tailEnd/>
            </a:ln>
          </p:spPr>
          <p:txBody>
            <a:bodyPr/>
            <a:lstStyle/>
            <a:p>
              <a:endParaRPr lang="en-US" sz="2133"/>
            </a:p>
          </p:txBody>
        </p:sp>
        <p:sp>
          <p:nvSpPr>
            <p:cNvPr id="63537" name="Line 48"/>
            <p:cNvSpPr>
              <a:spLocks noChangeShapeType="1"/>
            </p:cNvSpPr>
            <p:nvPr/>
          </p:nvSpPr>
          <p:spPr bwMode="auto">
            <a:xfrm flipH="1">
              <a:off x="1881" y="3037"/>
              <a:ext cx="576" cy="1"/>
            </a:xfrm>
            <a:prstGeom prst="line">
              <a:avLst/>
            </a:prstGeom>
            <a:noFill/>
            <a:ln w="28575">
              <a:solidFill>
                <a:schemeClr val="tx1"/>
              </a:solidFill>
              <a:round/>
              <a:headEnd/>
              <a:tailEnd/>
            </a:ln>
          </p:spPr>
          <p:txBody>
            <a:bodyPr/>
            <a:lstStyle/>
            <a:p>
              <a:endParaRPr lang="en-US" sz="2133"/>
            </a:p>
          </p:txBody>
        </p:sp>
        <p:sp>
          <p:nvSpPr>
            <p:cNvPr id="63538" name="Line 49"/>
            <p:cNvSpPr>
              <a:spLocks noChangeShapeType="1"/>
            </p:cNvSpPr>
            <p:nvPr/>
          </p:nvSpPr>
          <p:spPr bwMode="auto">
            <a:xfrm>
              <a:off x="675" y="3560"/>
              <a:ext cx="1" cy="89"/>
            </a:xfrm>
            <a:prstGeom prst="line">
              <a:avLst/>
            </a:prstGeom>
            <a:noFill/>
            <a:ln w="0">
              <a:solidFill>
                <a:schemeClr val="tx1"/>
              </a:solidFill>
              <a:round/>
              <a:headEnd/>
              <a:tailEnd/>
            </a:ln>
          </p:spPr>
          <p:txBody>
            <a:bodyPr/>
            <a:lstStyle/>
            <a:p>
              <a:endParaRPr lang="en-US" sz="2133"/>
            </a:p>
          </p:txBody>
        </p:sp>
        <p:sp>
          <p:nvSpPr>
            <p:cNvPr id="63539" name="Line 50"/>
            <p:cNvSpPr>
              <a:spLocks noChangeShapeType="1"/>
            </p:cNvSpPr>
            <p:nvPr/>
          </p:nvSpPr>
          <p:spPr bwMode="auto">
            <a:xfrm>
              <a:off x="675" y="3560"/>
              <a:ext cx="43" cy="1"/>
            </a:xfrm>
            <a:prstGeom prst="line">
              <a:avLst/>
            </a:prstGeom>
            <a:noFill/>
            <a:ln w="0">
              <a:solidFill>
                <a:schemeClr val="tx1"/>
              </a:solidFill>
              <a:round/>
              <a:headEnd/>
              <a:tailEnd/>
            </a:ln>
          </p:spPr>
          <p:txBody>
            <a:bodyPr/>
            <a:lstStyle/>
            <a:p>
              <a:endParaRPr lang="en-US" sz="2133"/>
            </a:p>
          </p:txBody>
        </p:sp>
        <p:sp>
          <p:nvSpPr>
            <p:cNvPr id="63540" name="Line 51"/>
            <p:cNvSpPr>
              <a:spLocks noChangeShapeType="1"/>
            </p:cNvSpPr>
            <p:nvPr/>
          </p:nvSpPr>
          <p:spPr bwMode="auto">
            <a:xfrm>
              <a:off x="718" y="3560"/>
              <a:ext cx="15" cy="4"/>
            </a:xfrm>
            <a:prstGeom prst="line">
              <a:avLst/>
            </a:prstGeom>
            <a:noFill/>
            <a:ln w="0">
              <a:solidFill>
                <a:schemeClr val="tx1"/>
              </a:solidFill>
              <a:round/>
              <a:headEnd/>
              <a:tailEnd/>
            </a:ln>
          </p:spPr>
          <p:txBody>
            <a:bodyPr/>
            <a:lstStyle/>
            <a:p>
              <a:endParaRPr lang="en-US" sz="2133"/>
            </a:p>
          </p:txBody>
        </p:sp>
        <p:sp>
          <p:nvSpPr>
            <p:cNvPr id="63541" name="Line 52"/>
            <p:cNvSpPr>
              <a:spLocks noChangeShapeType="1"/>
            </p:cNvSpPr>
            <p:nvPr/>
          </p:nvSpPr>
          <p:spPr bwMode="auto">
            <a:xfrm>
              <a:off x="733" y="3564"/>
              <a:ext cx="4" cy="4"/>
            </a:xfrm>
            <a:prstGeom prst="line">
              <a:avLst/>
            </a:prstGeom>
            <a:noFill/>
            <a:ln w="0">
              <a:solidFill>
                <a:schemeClr val="tx1"/>
              </a:solidFill>
              <a:round/>
              <a:headEnd/>
              <a:tailEnd/>
            </a:ln>
          </p:spPr>
          <p:txBody>
            <a:bodyPr/>
            <a:lstStyle/>
            <a:p>
              <a:endParaRPr lang="en-US" sz="2133"/>
            </a:p>
          </p:txBody>
        </p:sp>
        <p:sp>
          <p:nvSpPr>
            <p:cNvPr id="63542" name="Line 53"/>
            <p:cNvSpPr>
              <a:spLocks noChangeShapeType="1"/>
            </p:cNvSpPr>
            <p:nvPr/>
          </p:nvSpPr>
          <p:spPr bwMode="auto">
            <a:xfrm>
              <a:off x="737" y="3568"/>
              <a:ext cx="5" cy="9"/>
            </a:xfrm>
            <a:prstGeom prst="line">
              <a:avLst/>
            </a:prstGeom>
            <a:noFill/>
            <a:ln w="0">
              <a:solidFill>
                <a:schemeClr val="tx1"/>
              </a:solidFill>
              <a:round/>
              <a:headEnd/>
              <a:tailEnd/>
            </a:ln>
          </p:spPr>
          <p:txBody>
            <a:bodyPr/>
            <a:lstStyle/>
            <a:p>
              <a:endParaRPr lang="en-US" sz="2133"/>
            </a:p>
          </p:txBody>
        </p:sp>
        <p:sp>
          <p:nvSpPr>
            <p:cNvPr id="63543" name="Line 54"/>
            <p:cNvSpPr>
              <a:spLocks noChangeShapeType="1"/>
            </p:cNvSpPr>
            <p:nvPr/>
          </p:nvSpPr>
          <p:spPr bwMode="auto">
            <a:xfrm>
              <a:off x="742" y="3577"/>
              <a:ext cx="1" cy="13"/>
            </a:xfrm>
            <a:prstGeom prst="line">
              <a:avLst/>
            </a:prstGeom>
            <a:noFill/>
            <a:ln w="0">
              <a:solidFill>
                <a:schemeClr val="tx1"/>
              </a:solidFill>
              <a:round/>
              <a:headEnd/>
              <a:tailEnd/>
            </a:ln>
          </p:spPr>
          <p:txBody>
            <a:bodyPr/>
            <a:lstStyle/>
            <a:p>
              <a:endParaRPr lang="en-US" sz="2133"/>
            </a:p>
          </p:txBody>
        </p:sp>
        <p:sp>
          <p:nvSpPr>
            <p:cNvPr id="63544" name="Line 55"/>
            <p:cNvSpPr>
              <a:spLocks noChangeShapeType="1"/>
            </p:cNvSpPr>
            <p:nvPr/>
          </p:nvSpPr>
          <p:spPr bwMode="auto">
            <a:xfrm flipH="1">
              <a:off x="737" y="3590"/>
              <a:ext cx="5" cy="8"/>
            </a:xfrm>
            <a:prstGeom prst="line">
              <a:avLst/>
            </a:prstGeom>
            <a:noFill/>
            <a:ln w="0">
              <a:solidFill>
                <a:schemeClr val="tx1"/>
              </a:solidFill>
              <a:round/>
              <a:headEnd/>
              <a:tailEnd/>
            </a:ln>
          </p:spPr>
          <p:txBody>
            <a:bodyPr/>
            <a:lstStyle/>
            <a:p>
              <a:endParaRPr lang="en-US" sz="2133"/>
            </a:p>
          </p:txBody>
        </p:sp>
        <p:sp>
          <p:nvSpPr>
            <p:cNvPr id="63545" name="Line 56"/>
            <p:cNvSpPr>
              <a:spLocks noChangeShapeType="1"/>
            </p:cNvSpPr>
            <p:nvPr/>
          </p:nvSpPr>
          <p:spPr bwMode="auto">
            <a:xfrm flipH="1">
              <a:off x="733" y="3598"/>
              <a:ext cx="4" cy="4"/>
            </a:xfrm>
            <a:prstGeom prst="line">
              <a:avLst/>
            </a:prstGeom>
            <a:noFill/>
            <a:ln w="0">
              <a:solidFill>
                <a:schemeClr val="tx1"/>
              </a:solidFill>
              <a:round/>
              <a:headEnd/>
              <a:tailEnd/>
            </a:ln>
          </p:spPr>
          <p:txBody>
            <a:bodyPr/>
            <a:lstStyle/>
            <a:p>
              <a:endParaRPr lang="en-US" sz="2133"/>
            </a:p>
          </p:txBody>
        </p:sp>
        <p:sp>
          <p:nvSpPr>
            <p:cNvPr id="63546" name="Line 57"/>
            <p:cNvSpPr>
              <a:spLocks noChangeShapeType="1"/>
            </p:cNvSpPr>
            <p:nvPr/>
          </p:nvSpPr>
          <p:spPr bwMode="auto">
            <a:xfrm flipH="1">
              <a:off x="718" y="3602"/>
              <a:ext cx="15" cy="5"/>
            </a:xfrm>
            <a:prstGeom prst="line">
              <a:avLst/>
            </a:prstGeom>
            <a:noFill/>
            <a:ln w="0">
              <a:solidFill>
                <a:schemeClr val="tx1"/>
              </a:solidFill>
              <a:round/>
              <a:headEnd/>
              <a:tailEnd/>
            </a:ln>
          </p:spPr>
          <p:txBody>
            <a:bodyPr/>
            <a:lstStyle/>
            <a:p>
              <a:endParaRPr lang="en-US" sz="2133"/>
            </a:p>
          </p:txBody>
        </p:sp>
        <p:sp>
          <p:nvSpPr>
            <p:cNvPr id="63547" name="Line 58"/>
            <p:cNvSpPr>
              <a:spLocks noChangeShapeType="1"/>
            </p:cNvSpPr>
            <p:nvPr/>
          </p:nvSpPr>
          <p:spPr bwMode="auto">
            <a:xfrm flipH="1">
              <a:off x="675" y="3607"/>
              <a:ext cx="43" cy="1"/>
            </a:xfrm>
            <a:prstGeom prst="line">
              <a:avLst/>
            </a:prstGeom>
            <a:noFill/>
            <a:ln w="0">
              <a:solidFill>
                <a:schemeClr val="tx1"/>
              </a:solidFill>
              <a:round/>
              <a:headEnd/>
              <a:tailEnd/>
            </a:ln>
          </p:spPr>
          <p:txBody>
            <a:bodyPr/>
            <a:lstStyle/>
            <a:p>
              <a:endParaRPr lang="en-US" sz="2133"/>
            </a:p>
          </p:txBody>
        </p:sp>
        <p:sp>
          <p:nvSpPr>
            <p:cNvPr id="63548" name="Line 59"/>
            <p:cNvSpPr>
              <a:spLocks noChangeShapeType="1"/>
            </p:cNvSpPr>
            <p:nvPr/>
          </p:nvSpPr>
          <p:spPr bwMode="auto">
            <a:xfrm>
              <a:off x="776" y="3560"/>
              <a:ext cx="1" cy="89"/>
            </a:xfrm>
            <a:prstGeom prst="line">
              <a:avLst/>
            </a:prstGeom>
            <a:noFill/>
            <a:ln w="0">
              <a:solidFill>
                <a:schemeClr val="tx1"/>
              </a:solidFill>
              <a:round/>
              <a:headEnd/>
              <a:tailEnd/>
            </a:ln>
          </p:spPr>
          <p:txBody>
            <a:bodyPr/>
            <a:lstStyle/>
            <a:p>
              <a:endParaRPr lang="en-US" sz="2133"/>
            </a:p>
          </p:txBody>
        </p:sp>
        <p:sp>
          <p:nvSpPr>
            <p:cNvPr id="63549" name="Line 60"/>
            <p:cNvSpPr>
              <a:spLocks noChangeShapeType="1"/>
            </p:cNvSpPr>
            <p:nvPr/>
          </p:nvSpPr>
          <p:spPr bwMode="auto">
            <a:xfrm>
              <a:off x="776" y="3649"/>
              <a:ext cx="57" cy="1"/>
            </a:xfrm>
            <a:prstGeom prst="line">
              <a:avLst/>
            </a:prstGeom>
            <a:noFill/>
            <a:ln w="0">
              <a:solidFill>
                <a:schemeClr val="tx1"/>
              </a:solidFill>
              <a:round/>
              <a:headEnd/>
              <a:tailEnd/>
            </a:ln>
          </p:spPr>
          <p:txBody>
            <a:bodyPr/>
            <a:lstStyle/>
            <a:p>
              <a:endParaRPr lang="en-US" sz="2133"/>
            </a:p>
          </p:txBody>
        </p:sp>
        <p:sp>
          <p:nvSpPr>
            <p:cNvPr id="63550" name="Line 61"/>
            <p:cNvSpPr>
              <a:spLocks noChangeShapeType="1"/>
            </p:cNvSpPr>
            <p:nvPr/>
          </p:nvSpPr>
          <p:spPr bwMode="auto">
            <a:xfrm flipH="1">
              <a:off x="843" y="3560"/>
              <a:ext cx="38" cy="89"/>
            </a:xfrm>
            <a:prstGeom prst="line">
              <a:avLst/>
            </a:prstGeom>
            <a:noFill/>
            <a:ln w="0">
              <a:solidFill>
                <a:schemeClr val="tx1"/>
              </a:solidFill>
              <a:round/>
              <a:headEnd/>
              <a:tailEnd/>
            </a:ln>
          </p:spPr>
          <p:txBody>
            <a:bodyPr/>
            <a:lstStyle/>
            <a:p>
              <a:endParaRPr lang="en-US" sz="2133"/>
            </a:p>
          </p:txBody>
        </p:sp>
        <p:sp>
          <p:nvSpPr>
            <p:cNvPr id="63551" name="Line 62"/>
            <p:cNvSpPr>
              <a:spLocks noChangeShapeType="1"/>
            </p:cNvSpPr>
            <p:nvPr/>
          </p:nvSpPr>
          <p:spPr bwMode="auto">
            <a:xfrm>
              <a:off x="881" y="3560"/>
              <a:ext cx="38" cy="89"/>
            </a:xfrm>
            <a:prstGeom prst="line">
              <a:avLst/>
            </a:prstGeom>
            <a:noFill/>
            <a:ln w="0">
              <a:solidFill>
                <a:schemeClr val="tx1"/>
              </a:solidFill>
              <a:round/>
              <a:headEnd/>
              <a:tailEnd/>
            </a:ln>
          </p:spPr>
          <p:txBody>
            <a:bodyPr/>
            <a:lstStyle/>
            <a:p>
              <a:endParaRPr lang="en-US" sz="2133"/>
            </a:p>
          </p:txBody>
        </p:sp>
        <p:sp>
          <p:nvSpPr>
            <p:cNvPr id="63552" name="Line 63"/>
            <p:cNvSpPr>
              <a:spLocks noChangeShapeType="1"/>
            </p:cNvSpPr>
            <p:nvPr/>
          </p:nvSpPr>
          <p:spPr bwMode="auto">
            <a:xfrm>
              <a:off x="857" y="3619"/>
              <a:ext cx="48" cy="1"/>
            </a:xfrm>
            <a:prstGeom prst="line">
              <a:avLst/>
            </a:prstGeom>
            <a:noFill/>
            <a:ln w="0">
              <a:solidFill>
                <a:schemeClr val="tx1"/>
              </a:solidFill>
              <a:round/>
              <a:headEnd/>
              <a:tailEnd/>
            </a:ln>
          </p:spPr>
          <p:txBody>
            <a:bodyPr/>
            <a:lstStyle/>
            <a:p>
              <a:endParaRPr lang="en-US" sz="2133"/>
            </a:p>
          </p:txBody>
        </p:sp>
        <p:sp>
          <p:nvSpPr>
            <p:cNvPr id="63553" name="Line 64"/>
            <p:cNvSpPr>
              <a:spLocks noChangeShapeType="1"/>
            </p:cNvSpPr>
            <p:nvPr/>
          </p:nvSpPr>
          <p:spPr bwMode="auto">
            <a:xfrm>
              <a:off x="962" y="3560"/>
              <a:ext cx="1" cy="89"/>
            </a:xfrm>
            <a:prstGeom prst="line">
              <a:avLst/>
            </a:prstGeom>
            <a:noFill/>
            <a:ln w="0">
              <a:solidFill>
                <a:schemeClr val="tx1"/>
              </a:solidFill>
              <a:round/>
              <a:headEnd/>
              <a:tailEnd/>
            </a:ln>
          </p:spPr>
          <p:txBody>
            <a:bodyPr/>
            <a:lstStyle/>
            <a:p>
              <a:endParaRPr lang="en-US" sz="2133"/>
            </a:p>
          </p:txBody>
        </p:sp>
        <p:sp>
          <p:nvSpPr>
            <p:cNvPr id="63554" name="Line 65"/>
            <p:cNvSpPr>
              <a:spLocks noChangeShapeType="1"/>
            </p:cNvSpPr>
            <p:nvPr/>
          </p:nvSpPr>
          <p:spPr bwMode="auto">
            <a:xfrm>
              <a:off x="929" y="3560"/>
              <a:ext cx="67" cy="1"/>
            </a:xfrm>
            <a:prstGeom prst="line">
              <a:avLst/>
            </a:prstGeom>
            <a:noFill/>
            <a:ln w="0">
              <a:solidFill>
                <a:schemeClr val="tx1"/>
              </a:solidFill>
              <a:round/>
              <a:headEnd/>
              <a:tailEnd/>
            </a:ln>
          </p:spPr>
          <p:txBody>
            <a:bodyPr/>
            <a:lstStyle/>
            <a:p>
              <a:endParaRPr lang="en-US" sz="2133"/>
            </a:p>
          </p:txBody>
        </p:sp>
        <p:sp>
          <p:nvSpPr>
            <p:cNvPr id="63555" name="Line 66"/>
            <p:cNvSpPr>
              <a:spLocks noChangeShapeType="1"/>
            </p:cNvSpPr>
            <p:nvPr/>
          </p:nvSpPr>
          <p:spPr bwMode="auto">
            <a:xfrm>
              <a:off x="1020" y="3560"/>
              <a:ext cx="1" cy="89"/>
            </a:xfrm>
            <a:prstGeom prst="line">
              <a:avLst/>
            </a:prstGeom>
            <a:noFill/>
            <a:ln w="0">
              <a:solidFill>
                <a:schemeClr val="tx1"/>
              </a:solidFill>
              <a:round/>
              <a:headEnd/>
              <a:tailEnd/>
            </a:ln>
          </p:spPr>
          <p:txBody>
            <a:bodyPr/>
            <a:lstStyle/>
            <a:p>
              <a:endParaRPr lang="en-US" sz="2133"/>
            </a:p>
          </p:txBody>
        </p:sp>
        <p:sp>
          <p:nvSpPr>
            <p:cNvPr id="63556" name="Line 67"/>
            <p:cNvSpPr>
              <a:spLocks noChangeShapeType="1"/>
            </p:cNvSpPr>
            <p:nvPr/>
          </p:nvSpPr>
          <p:spPr bwMode="auto">
            <a:xfrm>
              <a:off x="1020" y="3560"/>
              <a:ext cx="62" cy="1"/>
            </a:xfrm>
            <a:prstGeom prst="line">
              <a:avLst/>
            </a:prstGeom>
            <a:noFill/>
            <a:ln w="0">
              <a:solidFill>
                <a:schemeClr val="tx1"/>
              </a:solidFill>
              <a:round/>
              <a:headEnd/>
              <a:tailEnd/>
            </a:ln>
          </p:spPr>
          <p:txBody>
            <a:bodyPr/>
            <a:lstStyle/>
            <a:p>
              <a:endParaRPr lang="en-US" sz="2133"/>
            </a:p>
          </p:txBody>
        </p:sp>
        <p:sp>
          <p:nvSpPr>
            <p:cNvPr id="63557" name="Line 68"/>
            <p:cNvSpPr>
              <a:spLocks noChangeShapeType="1"/>
            </p:cNvSpPr>
            <p:nvPr/>
          </p:nvSpPr>
          <p:spPr bwMode="auto">
            <a:xfrm>
              <a:off x="1020" y="3602"/>
              <a:ext cx="38" cy="1"/>
            </a:xfrm>
            <a:prstGeom prst="line">
              <a:avLst/>
            </a:prstGeom>
            <a:noFill/>
            <a:ln w="0">
              <a:solidFill>
                <a:schemeClr val="tx1"/>
              </a:solidFill>
              <a:round/>
              <a:headEnd/>
              <a:tailEnd/>
            </a:ln>
          </p:spPr>
          <p:txBody>
            <a:bodyPr/>
            <a:lstStyle/>
            <a:p>
              <a:endParaRPr lang="en-US" sz="2133"/>
            </a:p>
          </p:txBody>
        </p:sp>
        <p:sp>
          <p:nvSpPr>
            <p:cNvPr id="63558" name="Line 69"/>
            <p:cNvSpPr>
              <a:spLocks noChangeShapeType="1"/>
            </p:cNvSpPr>
            <p:nvPr/>
          </p:nvSpPr>
          <p:spPr bwMode="auto">
            <a:xfrm>
              <a:off x="1020" y="3649"/>
              <a:ext cx="62" cy="1"/>
            </a:xfrm>
            <a:prstGeom prst="line">
              <a:avLst/>
            </a:prstGeom>
            <a:noFill/>
            <a:ln w="0">
              <a:solidFill>
                <a:schemeClr val="tx1"/>
              </a:solidFill>
              <a:round/>
              <a:headEnd/>
              <a:tailEnd/>
            </a:ln>
          </p:spPr>
          <p:txBody>
            <a:bodyPr/>
            <a:lstStyle/>
            <a:p>
              <a:endParaRPr lang="en-US" sz="2133"/>
            </a:p>
          </p:txBody>
        </p:sp>
        <p:sp>
          <p:nvSpPr>
            <p:cNvPr id="63559" name="Line 70"/>
            <p:cNvSpPr>
              <a:spLocks noChangeShapeType="1"/>
            </p:cNvSpPr>
            <p:nvPr/>
          </p:nvSpPr>
          <p:spPr bwMode="auto">
            <a:xfrm flipH="1" flipV="1">
              <a:off x="1163" y="3564"/>
              <a:ext cx="10" cy="9"/>
            </a:xfrm>
            <a:prstGeom prst="line">
              <a:avLst/>
            </a:prstGeom>
            <a:noFill/>
            <a:ln w="0">
              <a:solidFill>
                <a:schemeClr val="tx1"/>
              </a:solidFill>
              <a:round/>
              <a:headEnd/>
              <a:tailEnd/>
            </a:ln>
          </p:spPr>
          <p:txBody>
            <a:bodyPr/>
            <a:lstStyle/>
            <a:p>
              <a:endParaRPr lang="en-US" sz="2133"/>
            </a:p>
          </p:txBody>
        </p:sp>
        <p:sp>
          <p:nvSpPr>
            <p:cNvPr id="63560" name="Line 71"/>
            <p:cNvSpPr>
              <a:spLocks noChangeShapeType="1"/>
            </p:cNvSpPr>
            <p:nvPr/>
          </p:nvSpPr>
          <p:spPr bwMode="auto">
            <a:xfrm flipH="1" flipV="1">
              <a:off x="1149" y="3560"/>
              <a:ext cx="14" cy="4"/>
            </a:xfrm>
            <a:prstGeom prst="line">
              <a:avLst/>
            </a:prstGeom>
            <a:noFill/>
            <a:ln w="0">
              <a:solidFill>
                <a:schemeClr val="tx1"/>
              </a:solidFill>
              <a:round/>
              <a:headEnd/>
              <a:tailEnd/>
            </a:ln>
          </p:spPr>
          <p:txBody>
            <a:bodyPr/>
            <a:lstStyle/>
            <a:p>
              <a:endParaRPr lang="en-US" sz="2133"/>
            </a:p>
          </p:txBody>
        </p:sp>
        <p:sp>
          <p:nvSpPr>
            <p:cNvPr id="63561" name="Line 72"/>
            <p:cNvSpPr>
              <a:spLocks noChangeShapeType="1"/>
            </p:cNvSpPr>
            <p:nvPr/>
          </p:nvSpPr>
          <p:spPr bwMode="auto">
            <a:xfrm flipH="1">
              <a:off x="1130" y="3560"/>
              <a:ext cx="19" cy="1"/>
            </a:xfrm>
            <a:prstGeom prst="line">
              <a:avLst/>
            </a:prstGeom>
            <a:noFill/>
            <a:ln w="0">
              <a:solidFill>
                <a:schemeClr val="tx1"/>
              </a:solidFill>
              <a:round/>
              <a:headEnd/>
              <a:tailEnd/>
            </a:ln>
          </p:spPr>
          <p:txBody>
            <a:bodyPr/>
            <a:lstStyle/>
            <a:p>
              <a:endParaRPr lang="en-US" sz="2133"/>
            </a:p>
          </p:txBody>
        </p:sp>
        <p:sp>
          <p:nvSpPr>
            <p:cNvPr id="63562" name="Line 73"/>
            <p:cNvSpPr>
              <a:spLocks noChangeShapeType="1"/>
            </p:cNvSpPr>
            <p:nvPr/>
          </p:nvSpPr>
          <p:spPr bwMode="auto">
            <a:xfrm flipH="1">
              <a:off x="1115" y="3560"/>
              <a:ext cx="15" cy="4"/>
            </a:xfrm>
            <a:prstGeom prst="line">
              <a:avLst/>
            </a:prstGeom>
            <a:noFill/>
            <a:ln w="0">
              <a:solidFill>
                <a:schemeClr val="tx1"/>
              </a:solidFill>
              <a:round/>
              <a:headEnd/>
              <a:tailEnd/>
            </a:ln>
          </p:spPr>
          <p:txBody>
            <a:bodyPr/>
            <a:lstStyle/>
            <a:p>
              <a:endParaRPr lang="en-US" sz="2133"/>
            </a:p>
          </p:txBody>
        </p:sp>
        <p:sp>
          <p:nvSpPr>
            <p:cNvPr id="63563" name="Line 74"/>
            <p:cNvSpPr>
              <a:spLocks noChangeShapeType="1"/>
            </p:cNvSpPr>
            <p:nvPr/>
          </p:nvSpPr>
          <p:spPr bwMode="auto">
            <a:xfrm flipH="1">
              <a:off x="1106" y="3564"/>
              <a:ext cx="9" cy="9"/>
            </a:xfrm>
            <a:prstGeom prst="line">
              <a:avLst/>
            </a:prstGeom>
            <a:noFill/>
            <a:ln w="0">
              <a:solidFill>
                <a:schemeClr val="tx1"/>
              </a:solidFill>
              <a:round/>
              <a:headEnd/>
              <a:tailEnd/>
            </a:ln>
          </p:spPr>
          <p:txBody>
            <a:bodyPr/>
            <a:lstStyle/>
            <a:p>
              <a:endParaRPr lang="en-US" sz="2133"/>
            </a:p>
          </p:txBody>
        </p:sp>
        <p:sp>
          <p:nvSpPr>
            <p:cNvPr id="63564" name="Line 75"/>
            <p:cNvSpPr>
              <a:spLocks noChangeShapeType="1"/>
            </p:cNvSpPr>
            <p:nvPr/>
          </p:nvSpPr>
          <p:spPr bwMode="auto">
            <a:xfrm>
              <a:off x="1106" y="3573"/>
              <a:ext cx="1" cy="8"/>
            </a:xfrm>
            <a:prstGeom prst="line">
              <a:avLst/>
            </a:prstGeom>
            <a:noFill/>
            <a:ln w="0">
              <a:solidFill>
                <a:schemeClr val="tx1"/>
              </a:solidFill>
              <a:round/>
              <a:headEnd/>
              <a:tailEnd/>
            </a:ln>
          </p:spPr>
          <p:txBody>
            <a:bodyPr/>
            <a:lstStyle/>
            <a:p>
              <a:endParaRPr lang="en-US" sz="2133"/>
            </a:p>
          </p:txBody>
        </p:sp>
        <p:sp>
          <p:nvSpPr>
            <p:cNvPr id="63565" name="Line 76"/>
            <p:cNvSpPr>
              <a:spLocks noChangeShapeType="1"/>
            </p:cNvSpPr>
            <p:nvPr/>
          </p:nvSpPr>
          <p:spPr bwMode="auto">
            <a:xfrm>
              <a:off x="1106" y="3581"/>
              <a:ext cx="4" cy="9"/>
            </a:xfrm>
            <a:prstGeom prst="line">
              <a:avLst/>
            </a:prstGeom>
            <a:noFill/>
            <a:ln w="0">
              <a:solidFill>
                <a:schemeClr val="tx1"/>
              </a:solidFill>
              <a:round/>
              <a:headEnd/>
              <a:tailEnd/>
            </a:ln>
          </p:spPr>
          <p:txBody>
            <a:bodyPr/>
            <a:lstStyle/>
            <a:p>
              <a:endParaRPr lang="en-US" sz="2133"/>
            </a:p>
          </p:txBody>
        </p:sp>
        <p:sp>
          <p:nvSpPr>
            <p:cNvPr id="63566" name="Line 77"/>
            <p:cNvSpPr>
              <a:spLocks noChangeShapeType="1"/>
            </p:cNvSpPr>
            <p:nvPr/>
          </p:nvSpPr>
          <p:spPr bwMode="auto">
            <a:xfrm>
              <a:off x="1110" y="3590"/>
              <a:ext cx="5" cy="4"/>
            </a:xfrm>
            <a:prstGeom prst="line">
              <a:avLst/>
            </a:prstGeom>
            <a:noFill/>
            <a:ln w="0">
              <a:solidFill>
                <a:schemeClr val="tx1"/>
              </a:solidFill>
              <a:round/>
              <a:headEnd/>
              <a:tailEnd/>
            </a:ln>
          </p:spPr>
          <p:txBody>
            <a:bodyPr/>
            <a:lstStyle/>
            <a:p>
              <a:endParaRPr lang="en-US" sz="2133"/>
            </a:p>
          </p:txBody>
        </p:sp>
        <p:sp>
          <p:nvSpPr>
            <p:cNvPr id="63567" name="Line 78"/>
            <p:cNvSpPr>
              <a:spLocks noChangeShapeType="1"/>
            </p:cNvSpPr>
            <p:nvPr/>
          </p:nvSpPr>
          <p:spPr bwMode="auto">
            <a:xfrm>
              <a:off x="1115" y="3594"/>
              <a:ext cx="10" cy="4"/>
            </a:xfrm>
            <a:prstGeom prst="line">
              <a:avLst/>
            </a:prstGeom>
            <a:noFill/>
            <a:ln w="0">
              <a:solidFill>
                <a:schemeClr val="tx1"/>
              </a:solidFill>
              <a:round/>
              <a:headEnd/>
              <a:tailEnd/>
            </a:ln>
          </p:spPr>
          <p:txBody>
            <a:bodyPr/>
            <a:lstStyle/>
            <a:p>
              <a:endParaRPr lang="en-US" sz="2133"/>
            </a:p>
          </p:txBody>
        </p:sp>
        <p:sp>
          <p:nvSpPr>
            <p:cNvPr id="63568" name="Line 79"/>
            <p:cNvSpPr>
              <a:spLocks noChangeShapeType="1"/>
            </p:cNvSpPr>
            <p:nvPr/>
          </p:nvSpPr>
          <p:spPr bwMode="auto">
            <a:xfrm>
              <a:off x="1125" y="3598"/>
              <a:ext cx="29" cy="9"/>
            </a:xfrm>
            <a:prstGeom prst="line">
              <a:avLst/>
            </a:prstGeom>
            <a:noFill/>
            <a:ln w="0">
              <a:solidFill>
                <a:schemeClr val="tx1"/>
              </a:solidFill>
              <a:round/>
              <a:headEnd/>
              <a:tailEnd/>
            </a:ln>
          </p:spPr>
          <p:txBody>
            <a:bodyPr/>
            <a:lstStyle/>
            <a:p>
              <a:endParaRPr lang="en-US" sz="2133"/>
            </a:p>
          </p:txBody>
        </p:sp>
        <p:sp>
          <p:nvSpPr>
            <p:cNvPr id="63569" name="Line 80"/>
            <p:cNvSpPr>
              <a:spLocks noChangeShapeType="1"/>
            </p:cNvSpPr>
            <p:nvPr/>
          </p:nvSpPr>
          <p:spPr bwMode="auto">
            <a:xfrm>
              <a:off x="1154" y="3607"/>
              <a:ext cx="9" cy="4"/>
            </a:xfrm>
            <a:prstGeom prst="line">
              <a:avLst/>
            </a:prstGeom>
            <a:noFill/>
            <a:ln w="0">
              <a:solidFill>
                <a:schemeClr val="tx1"/>
              </a:solidFill>
              <a:round/>
              <a:headEnd/>
              <a:tailEnd/>
            </a:ln>
          </p:spPr>
          <p:txBody>
            <a:bodyPr/>
            <a:lstStyle/>
            <a:p>
              <a:endParaRPr lang="en-US" sz="2133"/>
            </a:p>
          </p:txBody>
        </p:sp>
        <p:sp>
          <p:nvSpPr>
            <p:cNvPr id="63570" name="Line 81"/>
            <p:cNvSpPr>
              <a:spLocks noChangeShapeType="1"/>
            </p:cNvSpPr>
            <p:nvPr/>
          </p:nvSpPr>
          <p:spPr bwMode="auto">
            <a:xfrm>
              <a:off x="1163" y="3611"/>
              <a:ext cx="5" cy="4"/>
            </a:xfrm>
            <a:prstGeom prst="line">
              <a:avLst/>
            </a:prstGeom>
            <a:noFill/>
            <a:ln w="0">
              <a:solidFill>
                <a:schemeClr val="tx1"/>
              </a:solidFill>
              <a:round/>
              <a:headEnd/>
              <a:tailEnd/>
            </a:ln>
          </p:spPr>
          <p:txBody>
            <a:bodyPr/>
            <a:lstStyle/>
            <a:p>
              <a:endParaRPr lang="en-US" sz="2133"/>
            </a:p>
          </p:txBody>
        </p:sp>
        <p:sp>
          <p:nvSpPr>
            <p:cNvPr id="63571" name="Line 82"/>
            <p:cNvSpPr>
              <a:spLocks noChangeShapeType="1"/>
            </p:cNvSpPr>
            <p:nvPr/>
          </p:nvSpPr>
          <p:spPr bwMode="auto">
            <a:xfrm>
              <a:off x="1168" y="3615"/>
              <a:ext cx="5" cy="9"/>
            </a:xfrm>
            <a:prstGeom prst="line">
              <a:avLst/>
            </a:prstGeom>
            <a:noFill/>
            <a:ln w="0">
              <a:solidFill>
                <a:schemeClr val="tx1"/>
              </a:solidFill>
              <a:round/>
              <a:headEnd/>
              <a:tailEnd/>
            </a:ln>
          </p:spPr>
          <p:txBody>
            <a:bodyPr/>
            <a:lstStyle/>
            <a:p>
              <a:endParaRPr lang="en-US" sz="2133"/>
            </a:p>
          </p:txBody>
        </p:sp>
        <p:sp>
          <p:nvSpPr>
            <p:cNvPr id="63572" name="Line 83"/>
            <p:cNvSpPr>
              <a:spLocks noChangeShapeType="1"/>
            </p:cNvSpPr>
            <p:nvPr/>
          </p:nvSpPr>
          <p:spPr bwMode="auto">
            <a:xfrm>
              <a:off x="1173" y="3624"/>
              <a:ext cx="1" cy="13"/>
            </a:xfrm>
            <a:prstGeom prst="line">
              <a:avLst/>
            </a:prstGeom>
            <a:noFill/>
            <a:ln w="0">
              <a:solidFill>
                <a:schemeClr val="tx1"/>
              </a:solidFill>
              <a:round/>
              <a:headEnd/>
              <a:tailEnd/>
            </a:ln>
          </p:spPr>
          <p:txBody>
            <a:bodyPr/>
            <a:lstStyle/>
            <a:p>
              <a:endParaRPr lang="en-US" sz="2133"/>
            </a:p>
          </p:txBody>
        </p:sp>
        <p:sp>
          <p:nvSpPr>
            <p:cNvPr id="63573" name="Line 84"/>
            <p:cNvSpPr>
              <a:spLocks noChangeShapeType="1"/>
            </p:cNvSpPr>
            <p:nvPr/>
          </p:nvSpPr>
          <p:spPr bwMode="auto">
            <a:xfrm flipH="1">
              <a:off x="1163" y="3637"/>
              <a:ext cx="10" cy="8"/>
            </a:xfrm>
            <a:prstGeom prst="line">
              <a:avLst/>
            </a:prstGeom>
            <a:noFill/>
            <a:ln w="0">
              <a:solidFill>
                <a:schemeClr val="tx1"/>
              </a:solidFill>
              <a:round/>
              <a:headEnd/>
              <a:tailEnd/>
            </a:ln>
          </p:spPr>
          <p:txBody>
            <a:bodyPr/>
            <a:lstStyle/>
            <a:p>
              <a:endParaRPr lang="en-US" sz="2133"/>
            </a:p>
          </p:txBody>
        </p:sp>
        <p:sp>
          <p:nvSpPr>
            <p:cNvPr id="63574" name="Line 85"/>
            <p:cNvSpPr>
              <a:spLocks noChangeShapeType="1"/>
            </p:cNvSpPr>
            <p:nvPr/>
          </p:nvSpPr>
          <p:spPr bwMode="auto">
            <a:xfrm flipH="1">
              <a:off x="1149" y="3645"/>
              <a:ext cx="14" cy="4"/>
            </a:xfrm>
            <a:prstGeom prst="line">
              <a:avLst/>
            </a:prstGeom>
            <a:noFill/>
            <a:ln w="0">
              <a:solidFill>
                <a:schemeClr val="tx1"/>
              </a:solidFill>
              <a:round/>
              <a:headEnd/>
              <a:tailEnd/>
            </a:ln>
          </p:spPr>
          <p:txBody>
            <a:bodyPr/>
            <a:lstStyle/>
            <a:p>
              <a:endParaRPr lang="en-US" sz="2133"/>
            </a:p>
          </p:txBody>
        </p:sp>
        <p:sp>
          <p:nvSpPr>
            <p:cNvPr id="63575" name="Line 86"/>
            <p:cNvSpPr>
              <a:spLocks noChangeShapeType="1"/>
            </p:cNvSpPr>
            <p:nvPr/>
          </p:nvSpPr>
          <p:spPr bwMode="auto">
            <a:xfrm flipH="1">
              <a:off x="1130" y="3649"/>
              <a:ext cx="19" cy="1"/>
            </a:xfrm>
            <a:prstGeom prst="line">
              <a:avLst/>
            </a:prstGeom>
            <a:noFill/>
            <a:ln w="0">
              <a:solidFill>
                <a:schemeClr val="tx1"/>
              </a:solidFill>
              <a:round/>
              <a:headEnd/>
              <a:tailEnd/>
            </a:ln>
          </p:spPr>
          <p:txBody>
            <a:bodyPr/>
            <a:lstStyle/>
            <a:p>
              <a:endParaRPr lang="en-US" sz="2133"/>
            </a:p>
          </p:txBody>
        </p:sp>
        <p:sp>
          <p:nvSpPr>
            <p:cNvPr id="63576" name="Line 87"/>
            <p:cNvSpPr>
              <a:spLocks noChangeShapeType="1"/>
            </p:cNvSpPr>
            <p:nvPr/>
          </p:nvSpPr>
          <p:spPr bwMode="auto">
            <a:xfrm flipH="1" flipV="1">
              <a:off x="1115" y="3645"/>
              <a:ext cx="15" cy="4"/>
            </a:xfrm>
            <a:prstGeom prst="line">
              <a:avLst/>
            </a:prstGeom>
            <a:noFill/>
            <a:ln w="0">
              <a:solidFill>
                <a:schemeClr val="tx1"/>
              </a:solidFill>
              <a:round/>
              <a:headEnd/>
              <a:tailEnd/>
            </a:ln>
          </p:spPr>
          <p:txBody>
            <a:bodyPr/>
            <a:lstStyle/>
            <a:p>
              <a:endParaRPr lang="en-US" sz="2133"/>
            </a:p>
          </p:txBody>
        </p:sp>
        <p:sp>
          <p:nvSpPr>
            <p:cNvPr id="63577" name="Line 88"/>
            <p:cNvSpPr>
              <a:spLocks noChangeShapeType="1"/>
            </p:cNvSpPr>
            <p:nvPr/>
          </p:nvSpPr>
          <p:spPr bwMode="auto">
            <a:xfrm flipH="1" flipV="1">
              <a:off x="1106" y="3637"/>
              <a:ext cx="9" cy="8"/>
            </a:xfrm>
            <a:prstGeom prst="line">
              <a:avLst/>
            </a:prstGeom>
            <a:noFill/>
            <a:ln w="0">
              <a:solidFill>
                <a:schemeClr val="tx1"/>
              </a:solidFill>
              <a:round/>
              <a:headEnd/>
              <a:tailEnd/>
            </a:ln>
          </p:spPr>
          <p:txBody>
            <a:bodyPr/>
            <a:lstStyle/>
            <a:p>
              <a:endParaRPr lang="en-US" sz="2133"/>
            </a:p>
          </p:txBody>
        </p:sp>
        <p:sp>
          <p:nvSpPr>
            <p:cNvPr id="63578" name="Line 89"/>
            <p:cNvSpPr>
              <a:spLocks noChangeShapeType="1"/>
            </p:cNvSpPr>
            <p:nvPr/>
          </p:nvSpPr>
          <p:spPr bwMode="auto">
            <a:xfrm>
              <a:off x="1307" y="3560"/>
              <a:ext cx="1" cy="89"/>
            </a:xfrm>
            <a:prstGeom prst="line">
              <a:avLst/>
            </a:prstGeom>
            <a:noFill/>
            <a:ln w="0">
              <a:solidFill>
                <a:schemeClr val="tx1"/>
              </a:solidFill>
              <a:round/>
              <a:headEnd/>
              <a:tailEnd/>
            </a:ln>
          </p:spPr>
          <p:txBody>
            <a:bodyPr/>
            <a:lstStyle/>
            <a:p>
              <a:endParaRPr lang="en-US" sz="2133"/>
            </a:p>
          </p:txBody>
        </p:sp>
        <p:sp>
          <p:nvSpPr>
            <p:cNvPr id="63579" name="Line 90"/>
            <p:cNvSpPr>
              <a:spLocks noChangeShapeType="1"/>
            </p:cNvSpPr>
            <p:nvPr/>
          </p:nvSpPr>
          <p:spPr bwMode="auto">
            <a:xfrm>
              <a:off x="1345" y="3560"/>
              <a:ext cx="1" cy="89"/>
            </a:xfrm>
            <a:prstGeom prst="line">
              <a:avLst/>
            </a:prstGeom>
            <a:noFill/>
            <a:ln w="0">
              <a:solidFill>
                <a:schemeClr val="tx1"/>
              </a:solidFill>
              <a:round/>
              <a:headEnd/>
              <a:tailEnd/>
            </a:ln>
          </p:spPr>
          <p:txBody>
            <a:bodyPr/>
            <a:lstStyle/>
            <a:p>
              <a:endParaRPr lang="en-US" sz="2133"/>
            </a:p>
          </p:txBody>
        </p:sp>
        <p:sp>
          <p:nvSpPr>
            <p:cNvPr id="63580" name="Line 91"/>
            <p:cNvSpPr>
              <a:spLocks noChangeShapeType="1"/>
            </p:cNvSpPr>
            <p:nvPr/>
          </p:nvSpPr>
          <p:spPr bwMode="auto">
            <a:xfrm>
              <a:off x="1345" y="3560"/>
              <a:ext cx="62" cy="1"/>
            </a:xfrm>
            <a:prstGeom prst="line">
              <a:avLst/>
            </a:prstGeom>
            <a:noFill/>
            <a:ln w="0">
              <a:solidFill>
                <a:schemeClr val="tx1"/>
              </a:solidFill>
              <a:round/>
              <a:headEnd/>
              <a:tailEnd/>
            </a:ln>
          </p:spPr>
          <p:txBody>
            <a:bodyPr/>
            <a:lstStyle/>
            <a:p>
              <a:endParaRPr lang="en-US" sz="2133"/>
            </a:p>
          </p:txBody>
        </p:sp>
        <p:sp>
          <p:nvSpPr>
            <p:cNvPr id="63581" name="Line 92"/>
            <p:cNvSpPr>
              <a:spLocks noChangeShapeType="1"/>
            </p:cNvSpPr>
            <p:nvPr/>
          </p:nvSpPr>
          <p:spPr bwMode="auto">
            <a:xfrm>
              <a:off x="1345" y="3602"/>
              <a:ext cx="38" cy="1"/>
            </a:xfrm>
            <a:prstGeom prst="line">
              <a:avLst/>
            </a:prstGeom>
            <a:noFill/>
            <a:ln w="0">
              <a:solidFill>
                <a:schemeClr val="tx1"/>
              </a:solidFill>
              <a:round/>
              <a:headEnd/>
              <a:tailEnd/>
            </a:ln>
          </p:spPr>
          <p:txBody>
            <a:bodyPr/>
            <a:lstStyle/>
            <a:p>
              <a:endParaRPr lang="en-US" sz="2133"/>
            </a:p>
          </p:txBody>
        </p:sp>
        <p:sp>
          <p:nvSpPr>
            <p:cNvPr id="63582" name="Line 93"/>
            <p:cNvSpPr>
              <a:spLocks noChangeShapeType="1"/>
            </p:cNvSpPr>
            <p:nvPr/>
          </p:nvSpPr>
          <p:spPr bwMode="auto">
            <a:xfrm>
              <a:off x="1531" y="3560"/>
              <a:ext cx="1" cy="89"/>
            </a:xfrm>
            <a:prstGeom prst="line">
              <a:avLst/>
            </a:prstGeom>
            <a:noFill/>
            <a:ln w="0">
              <a:solidFill>
                <a:schemeClr val="tx1"/>
              </a:solidFill>
              <a:round/>
              <a:headEnd/>
              <a:tailEnd/>
            </a:ln>
          </p:spPr>
          <p:txBody>
            <a:bodyPr/>
            <a:lstStyle/>
            <a:p>
              <a:endParaRPr lang="en-US" sz="2133"/>
            </a:p>
          </p:txBody>
        </p:sp>
        <p:sp>
          <p:nvSpPr>
            <p:cNvPr id="63583" name="Line 94"/>
            <p:cNvSpPr>
              <a:spLocks noChangeShapeType="1"/>
            </p:cNvSpPr>
            <p:nvPr/>
          </p:nvSpPr>
          <p:spPr bwMode="auto">
            <a:xfrm>
              <a:off x="1531" y="3560"/>
              <a:ext cx="43" cy="1"/>
            </a:xfrm>
            <a:prstGeom prst="line">
              <a:avLst/>
            </a:prstGeom>
            <a:noFill/>
            <a:ln w="0">
              <a:solidFill>
                <a:schemeClr val="tx1"/>
              </a:solidFill>
              <a:round/>
              <a:headEnd/>
              <a:tailEnd/>
            </a:ln>
          </p:spPr>
          <p:txBody>
            <a:bodyPr/>
            <a:lstStyle/>
            <a:p>
              <a:endParaRPr lang="en-US" sz="2133"/>
            </a:p>
          </p:txBody>
        </p:sp>
        <p:sp>
          <p:nvSpPr>
            <p:cNvPr id="63584" name="Line 95"/>
            <p:cNvSpPr>
              <a:spLocks noChangeShapeType="1"/>
            </p:cNvSpPr>
            <p:nvPr/>
          </p:nvSpPr>
          <p:spPr bwMode="auto">
            <a:xfrm>
              <a:off x="1574" y="3560"/>
              <a:ext cx="15" cy="4"/>
            </a:xfrm>
            <a:prstGeom prst="line">
              <a:avLst/>
            </a:prstGeom>
            <a:noFill/>
            <a:ln w="0">
              <a:solidFill>
                <a:schemeClr val="tx1"/>
              </a:solidFill>
              <a:round/>
              <a:headEnd/>
              <a:tailEnd/>
            </a:ln>
          </p:spPr>
          <p:txBody>
            <a:bodyPr/>
            <a:lstStyle/>
            <a:p>
              <a:endParaRPr lang="en-US" sz="2133"/>
            </a:p>
          </p:txBody>
        </p:sp>
        <p:sp>
          <p:nvSpPr>
            <p:cNvPr id="63585" name="Line 96"/>
            <p:cNvSpPr>
              <a:spLocks noChangeShapeType="1"/>
            </p:cNvSpPr>
            <p:nvPr/>
          </p:nvSpPr>
          <p:spPr bwMode="auto">
            <a:xfrm>
              <a:off x="1589" y="3564"/>
              <a:ext cx="4" cy="4"/>
            </a:xfrm>
            <a:prstGeom prst="line">
              <a:avLst/>
            </a:prstGeom>
            <a:noFill/>
            <a:ln w="0">
              <a:solidFill>
                <a:schemeClr val="tx1"/>
              </a:solidFill>
              <a:round/>
              <a:headEnd/>
              <a:tailEnd/>
            </a:ln>
          </p:spPr>
          <p:txBody>
            <a:bodyPr/>
            <a:lstStyle/>
            <a:p>
              <a:endParaRPr lang="en-US" sz="2133"/>
            </a:p>
          </p:txBody>
        </p:sp>
        <p:sp>
          <p:nvSpPr>
            <p:cNvPr id="63586" name="Line 97"/>
            <p:cNvSpPr>
              <a:spLocks noChangeShapeType="1"/>
            </p:cNvSpPr>
            <p:nvPr/>
          </p:nvSpPr>
          <p:spPr bwMode="auto">
            <a:xfrm>
              <a:off x="1593" y="3568"/>
              <a:ext cx="5" cy="9"/>
            </a:xfrm>
            <a:prstGeom prst="line">
              <a:avLst/>
            </a:prstGeom>
            <a:noFill/>
            <a:ln w="0">
              <a:solidFill>
                <a:schemeClr val="tx1"/>
              </a:solidFill>
              <a:round/>
              <a:headEnd/>
              <a:tailEnd/>
            </a:ln>
          </p:spPr>
          <p:txBody>
            <a:bodyPr/>
            <a:lstStyle/>
            <a:p>
              <a:endParaRPr lang="en-US" sz="2133"/>
            </a:p>
          </p:txBody>
        </p:sp>
        <p:sp>
          <p:nvSpPr>
            <p:cNvPr id="63587" name="Line 98"/>
            <p:cNvSpPr>
              <a:spLocks noChangeShapeType="1"/>
            </p:cNvSpPr>
            <p:nvPr/>
          </p:nvSpPr>
          <p:spPr bwMode="auto">
            <a:xfrm>
              <a:off x="1598" y="3577"/>
              <a:ext cx="1" cy="8"/>
            </a:xfrm>
            <a:prstGeom prst="line">
              <a:avLst/>
            </a:prstGeom>
            <a:noFill/>
            <a:ln w="0">
              <a:solidFill>
                <a:schemeClr val="tx1"/>
              </a:solidFill>
              <a:round/>
              <a:headEnd/>
              <a:tailEnd/>
            </a:ln>
          </p:spPr>
          <p:txBody>
            <a:bodyPr/>
            <a:lstStyle/>
            <a:p>
              <a:endParaRPr lang="en-US" sz="2133"/>
            </a:p>
          </p:txBody>
        </p:sp>
        <p:sp>
          <p:nvSpPr>
            <p:cNvPr id="63588" name="Line 99"/>
            <p:cNvSpPr>
              <a:spLocks noChangeShapeType="1"/>
            </p:cNvSpPr>
            <p:nvPr/>
          </p:nvSpPr>
          <p:spPr bwMode="auto">
            <a:xfrm flipH="1">
              <a:off x="1593" y="3585"/>
              <a:ext cx="5" cy="9"/>
            </a:xfrm>
            <a:prstGeom prst="line">
              <a:avLst/>
            </a:prstGeom>
            <a:noFill/>
            <a:ln w="0">
              <a:solidFill>
                <a:schemeClr val="tx1"/>
              </a:solidFill>
              <a:round/>
              <a:headEnd/>
              <a:tailEnd/>
            </a:ln>
          </p:spPr>
          <p:txBody>
            <a:bodyPr/>
            <a:lstStyle/>
            <a:p>
              <a:endParaRPr lang="en-US" sz="2133"/>
            </a:p>
          </p:txBody>
        </p:sp>
        <p:sp>
          <p:nvSpPr>
            <p:cNvPr id="63589" name="Line 100"/>
            <p:cNvSpPr>
              <a:spLocks noChangeShapeType="1"/>
            </p:cNvSpPr>
            <p:nvPr/>
          </p:nvSpPr>
          <p:spPr bwMode="auto">
            <a:xfrm flipH="1">
              <a:off x="1589" y="3594"/>
              <a:ext cx="4" cy="4"/>
            </a:xfrm>
            <a:prstGeom prst="line">
              <a:avLst/>
            </a:prstGeom>
            <a:noFill/>
            <a:ln w="0">
              <a:solidFill>
                <a:schemeClr val="tx1"/>
              </a:solidFill>
              <a:round/>
              <a:headEnd/>
              <a:tailEnd/>
            </a:ln>
          </p:spPr>
          <p:txBody>
            <a:bodyPr/>
            <a:lstStyle/>
            <a:p>
              <a:endParaRPr lang="en-US" sz="2133"/>
            </a:p>
          </p:txBody>
        </p:sp>
        <p:sp>
          <p:nvSpPr>
            <p:cNvPr id="63590" name="Line 101"/>
            <p:cNvSpPr>
              <a:spLocks noChangeShapeType="1"/>
            </p:cNvSpPr>
            <p:nvPr/>
          </p:nvSpPr>
          <p:spPr bwMode="auto">
            <a:xfrm flipH="1">
              <a:off x="1574" y="3598"/>
              <a:ext cx="15" cy="4"/>
            </a:xfrm>
            <a:prstGeom prst="line">
              <a:avLst/>
            </a:prstGeom>
            <a:noFill/>
            <a:ln w="0">
              <a:solidFill>
                <a:schemeClr val="tx1"/>
              </a:solidFill>
              <a:round/>
              <a:headEnd/>
              <a:tailEnd/>
            </a:ln>
          </p:spPr>
          <p:txBody>
            <a:bodyPr/>
            <a:lstStyle/>
            <a:p>
              <a:endParaRPr lang="en-US" sz="2133"/>
            </a:p>
          </p:txBody>
        </p:sp>
        <p:sp>
          <p:nvSpPr>
            <p:cNvPr id="63591" name="Line 102"/>
            <p:cNvSpPr>
              <a:spLocks noChangeShapeType="1"/>
            </p:cNvSpPr>
            <p:nvPr/>
          </p:nvSpPr>
          <p:spPr bwMode="auto">
            <a:xfrm flipH="1">
              <a:off x="1531" y="3602"/>
              <a:ext cx="43" cy="1"/>
            </a:xfrm>
            <a:prstGeom prst="line">
              <a:avLst/>
            </a:prstGeom>
            <a:noFill/>
            <a:ln w="0">
              <a:solidFill>
                <a:schemeClr val="tx1"/>
              </a:solidFill>
              <a:round/>
              <a:headEnd/>
              <a:tailEnd/>
            </a:ln>
          </p:spPr>
          <p:txBody>
            <a:bodyPr/>
            <a:lstStyle/>
            <a:p>
              <a:endParaRPr lang="en-US" sz="2133"/>
            </a:p>
          </p:txBody>
        </p:sp>
        <p:sp>
          <p:nvSpPr>
            <p:cNvPr id="63592" name="Line 103"/>
            <p:cNvSpPr>
              <a:spLocks noChangeShapeType="1"/>
            </p:cNvSpPr>
            <p:nvPr/>
          </p:nvSpPr>
          <p:spPr bwMode="auto">
            <a:xfrm>
              <a:off x="1565" y="3602"/>
              <a:ext cx="33" cy="47"/>
            </a:xfrm>
            <a:prstGeom prst="line">
              <a:avLst/>
            </a:prstGeom>
            <a:noFill/>
            <a:ln w="0">
              <a:solidFill>
                <a:schemeClr val="tx1"/>
              </a:solidFill>
              <a:round/>
              <a:headEnd/>
              <a:tailEnd/>
            </a:ln>
          </p:spPr>
          <p:txBody>
            <a:bodyPr/>
            <a:lstStyle/>
            <a:p>
              <a:endParaRPr lang="en-US" sz="2133"/>
            </a:p>
          </p:txBody>
        </p:sp>
        <p:sp>
          <p:nvSpPr>
            <p:cNvPr id="63593" name="Line 104"/>
            <p:cNvSpPr>
              <a:spLocks noChangeShapeType="1"/>
            </p:cNvSpPr>
            <p:nvPr/>
          </p:nvSpPr>
          <p:spPr bwMode="auto">
            <a:xfrm>
              <a:off x="1632" y="3560"/>
              <a:ext cx="1" cy="89"/>
            </a:xfrm>
            <a:prstGeom prst="line">
              <a:avLst/>
            </a:prstGeom>
            <a:noFill/>
            <a:ln w="0">
              <a:solidFill>
                <a:schemeClr val="tx1"/>
              </a:solidFill>
              <a:round/>
              <a:headEnd/>
              <a:tailEnd/>
            </a:ln>
          </p:spPr>
          <p:txBody>
            <a:bodyPr/>
            <a:lstStyle/>
            <a:p>
              <a:endParaRPr lang="en-US" sz="2133"/>
            </a:p>
          </p:txBody>
        </p:sp>
        <p:sp>
          <p:nvSpPr>
            <p:cNvPr id="63594" name="Line 105"/>
            <p:cNvSpPr>
              <a:spLocks noChangeShapeType="1"/>
            </p:cNvSpPr>
            <p:nvPr/>
          </p:nvSpPr>
          <p:spPr bwMode="auto">
            <a:xfrm>
              <a:off x="1632" y="3560"/>
              <a:ext cx="62" cy="1"/>
            </a:xfrm>
            <a:prstGeom prst="line">
              <a:avLst/>
            </a:prstGeom>
            <a:noFill/>
            <a:ln w="0">
              <a:solidFill>
                <a:schemeClr val="tx1"/>
              </a:solidFill>
              <a:round/>
              <a:headEnd/>
              <a:tailEnd/>
            </a:ln>
          </p:spPr>
          <p:txBody>
            <a:bodyPr/>
            <a:lstStyle/>
            <a:p>
              <a:endParaRPr lang="en-US" sz="2133"/>
            </a:p>
          </p:txBody>
        </p:sp>
        <p:sp>
          <p:nvSpPr>
            <p:cNvPr id="63595" name="Line 106"/>
            <p:cNvSpPr>
              <a:spLocks noChangeShapeType="1"/>
            </p:cNvSpPr>
            <p:nvPr/>
          </p:nvSpPr>
          <p:spPr bwMode="auto">
            <a:xfrm>
              <a:off x="1632" y="3602"/>
              <a:ext cx="38" cy="1"/>
            </a:xfrm>
            <a:prstGeom prst="line">
              <a:avLst/>
            </a:prstGeom>
            <a:noFill/>
            <a:ln w="0">
              <a:solidFill>
                <a:schemeClr val="tx1"/>
              </a:solidFill>
              <a:round/>
              <a:headEnd/>
              <a:tailEnd/>
            </a:ln>
          </p:spPr>
          <p:txBody>
            <a:bodyPr/>
            <a:lstStyle/>
            <a:p>
              <a:endParaRPr lang="en-US" sz="2133"/>
            </a:p>
          </p:txBody>
        </p:sp>
        <p:sp>
          <p:nvSpPr>
            <p:cNvPr id="63596" name="Line 107"/>
            <p:cNvSpPr>
              <a:spLocks noChangeShapeType="1"/>
            </p:cNvSpPr>
            <p:nvPr/>
          </p:nvSpPr>
          <p:spPr bwMode="auto">
            <a:xfrm>
              <a:off x="1632" y="3649"/>
              <a:ext cx="62" cy="1"/>
            </a:xfrm>
            <a:prstGeom prst="line">
              <a:avLst/>
            </a:prstGeom>
            <a:noFill/>
            <a:ln w="0">
              <a:solidFill>
                <a:schemeClr val="tx1"/>
              </a:solidFill>
              <a:round/>
              <a:headEnd/>
              <a:tailEnd/>
            </a:ln>
          </p:spPr>
          <p:txBody>
            <a:bodyPr/>
            <a:lstStyle/>
            <a:p>
              <a:endParaRPr lang="en-US" sz="2133"/>
            </a:p>
          </p:txBody>
        </p:sp>
        <p:sp>
          <p:nvSpPr>
            <p:cNvPr id="63597" name="Line 108"/>
            <p:cNvSpPr>
              <a:spLocks noChangeShapeType="1"/>
            </p:cNvSpPr>
            <p:nvPr/>
          </p:nvSpPr>
          <p:spPr bwMode="auto">
            <a:xfrm flipH="1">
              <a:off x="1737" y="3560"/>
              <a:ext cx="9" cy="4"/>
            </a:xfrm>
            <a:prstGeom prst="line">
              <a:avLst/>
            </a:prstGeom>
            <a:noFill/>
            <a:ln w="0">
              <a:solidFill>
                <a:schemeClr val="tx1"/>
              </a:solidFill>
              <a:round/>
              <a:headEnd/>
              <a:tailEnd/>
            </a:ln>
          </p:spPr>
          <p:txBody>
            <a:bodyPr/>
            <a:lstStyle/>
            <a:p>
              <a:endParaRPr lang="en-US" sz="2133"/>
            </a:p>
          </p:txBody>
        </p:sp>
        <p:sp>
          <p:nvSpPr>
            <p:cNvPr id="63598" name="Line 109"/>
            <p:cNvSpPr>
              <a:spLocks noChangeShapeType="1"/>
            </p:cNvSpPr>
            <p:nvPr/>
          </p:nvSpPr>
          <p:spPr bwMode="auto">
            <a:xfrm flipH="1">
              <a:off x="1727" y="3564"/>
              <a:ext cx="10" cy="9"/>
            </a:xfrm>
            <a:prstGeom prst="line">
              <a:avLst/>
            </a:prstGeom>
            <a:noFill/>
            <a:ln w="0">
              <a:solidFill>
                <a:schemeClr val="tx1"/>
              </a:solidFill>
              <a:round/>
              <a:headEnd/>
              <a:tailEnd/>
            </a:ln>
          </p:spPr>
          <p:txBody>
            <a:bodyPr/>
            <a:lstStyle/>
            <a:p>
              <a:endParaRPr lang="en-US" sz="2133"/>
            </a:p>
          </p:txBody>
        </p:sp>
        <p:sp>
          <p:nvSpPr>
            <p:cNvPr id="63599" name="Line 110"/>
            <p:cNvSpPr>
              <a:spLocks noChangeShapeType="1"/>
            </p:cNvSpPr>
            <p:nvPr/>
          </p:nvSpPr>
          <p:spPr bwMode="auto">
            <a:xfrm flipH="1">
              <a:off x="1722" y="3573"/>
              <a:ext cx="5" cy="8"/>
            </a:xfrm>
            <a:prstGeom prst="line">
              <a:avLst/>
            </a:prstGeom>
            <a:noFill/>
            <a:ln w="0">
              <a:solidFill>
                <a:schemeClr val="tx1"/>
              </a:solidFill>
              <a:round/>
              <a:headEnd/>
              <a:tailEnd/>
            </a:ln>
          </p:spPr>
          <p:txBody>
            <a:bodyPr/>
            <a:lstStyle/>
            <a:p>
              <a:endParaRPr lang="en-US" sz="2133"/>
            </a:p>
          </p:txBody>
        </p:sp>
        <p:sp>
          <p:nvSpPr>
            <p:cNvPr id="63600" name="Line 111"/>
            <p:cNvSpPr>
              <a:spLocks noChangeShapeType="1"/>
            </p:cNvSpPr>
            <p:nvPr/>
          </p:nvSpPr>
          <p:spPr bwMode="auto">
            <a:xfrm flipH="1">
              <a:off x="1718" y="3581"/>
              <a:ext cx="4" cy="13"/>
            </a:xfrm>
            <a:prstGeom prst="line">
              <a:avLst/>
            </a:prstGeom>
            <a:noFill/>
            <a:ln w="0">
              <a:solidFill>
                <a:schemeClr val="tx1"/>
              </a:solidFill>
              <a:round/>
              <a:headEnd/>
              <a:tailEnd/>
            </a:ln>
          </p:spPr>
          <p:txBody>
            <a:bodyPr/>
            <a:lstStyle/>
            <a:p>
              <a:endParaRPr lang="en-US" sz="2133"/>
            </a:p>
          </p:txBody>
        </p:sp>
        <p:sp>
          <p:nvSpPr>
            <p:cNvPr id="63601" name="Line 112"/>
            <p:cNvSpPr>
              <a:spLocks noChangeShapeType="1"/>
            </p:cNvSpPr>
            <p:nvPr/>
          </p:nvSpPr>
          <p:spPr bwMode="auto">
            <a:xfrm>
              <a:off x="1718" y="3594"/>
              <a:ext cx="1" cy="21"/>
            </a:xfrm>
            <a:prstGeom prst="line">
              <a:avLst/>
            </a:prstGeom>
            <a:noFill/>
            <a:ln w="0">
              <a:solidFill>
                <a:schemeClr val="tx1"/>
              </a:solidFill>
              <a:round/>
              <a:headEnd/>
              <a:tailEnd/>
            </a:ln>
          </p:spPr>
          <p:txBody>
            <a:bodyPr/>
            <a:lstStyle/>
            <a:p>
              <a:endParaRPr lang="en-US" sz="2133"/>
            </a:p>
          </p:txBody>
        </p:sp>
        <p:sp>
          <p:nvSpPr>
            <p:cNvPr id="63602" name="Line 113"/>
            <p:cNvSpPr>
              <a:spLocks noChangeShapeType="1"/>
            </p:cNvSpPr>
            <p:nvPr/>
          </p:nvSpPr>
          <p:spPr bwMode="auto">
            <a:xfrm>
              <a:off x="1718" y="3615"/>
              <a:ext cx="4" cy="13"/>
            </a:xfrm>
            <a:prstGeom prst="line">
              <a:avLst/>
            </a:prstGeom>
            <a:noFill/>
            <a:ln w="0">
              <a:solidFill>
                <a:schemeClr val="tx1"/>
              </a:solidFill>
              <a:round/>
              <a:headEnd/>
              <a:tailEnd/>
            </a:ln>
          </p:spPr>
          <p:txBody>
            <a:bodyPr/>
            <a:lstStyle/>
            <a:p>
              <a:endParaRPr lang="en-US" sz="2133"/>
            </a:p>
          </p:txBody>
        </p:sp>
        <p:sp>
          <p:nvSpPr>
            <p:cNvPr id="63603" name="Line 114"/>
            <p:cNvSpPr>
              <a:spLocks noChangeShapeType="1"/>
            </p:cNvSpPr>
            <p:nvPr/>
          </p:nvSpPr>
          <p:spPr bwMode="auto">
            <a:xfrm>
              <a:off x="1722" y="3628"/>
              <a:ext cx="5" cy="9"/>
            </a:xfrm>
            <a:prstGeom prst="line">
              <a:avLst/>
            </a:prstGeom>
            <a:noFill/>
            <a:ln w="0">
              <a:solidFill>
                <a:schemeClr val="tx1"/>
              </a:solidFill>
              <a:round/>
              <a:headEnd/>
              <a:tailEnd/>
            </a:ln>
          </p:spPr>
          <p:txBody>
            <a:bodyPr/>
            <a:lstStyle/>
            <a:p>
              <a:endParaRPr lang="en-US" sz="2133"/>
            </a:p>
          </p:txBody>
        </p:sp>
        <p:sp>
          <p:nvSpPr>
            <p:cNvPr id="63604" name="Line 115"/>
            <p:cNvSpPr>
              <a:spLocks noChangeShapeType="1"/>
            </p:cNvSpPr>
            <p:nvPr/>
          </p:nvSpPr>
          <p:spPr bwMode="auto">
            <a:xfrm>
              <a:off x="1727" y="3637"/>
              <a:ext cx="10" cy="8"/>
            </a:xfrm>
            <a:prstGeom prst="line">
              <a:avLst/>
            </a:prstGeom>
            <a:noFill/>
            <a:ln w="0">
              <a:solidFill>
                <a:schemeClr val="tx1"/>
              </a:solidFill>
              <a:round/>
              <a:headEnd/>
              <a:tailEnd/>
            </a:ln>
          </p:spPr>
          <p:txBody>
            <a:bodyPr/>
            <a:lstStyle/>
            <a:p>
              <a:endParaRPr lang="en-US" sz="2133"/>
            </a:p>
          </p:txBody>
        </p:sp>
        <p:sp>
          <p:nvSpPr>
            <p:cNvPr id="63605" name="Line 116"/>
            <p:cNvSpPr>
              <a:spLocks noChangeShapeType="1"/>
            </p:cNvSpPr>
            <p:nvPr/>
          </p:nvSpPr>
          <p:spPr bwMode="auto">
            <a:xfrm>
              <a:off x="1737" y="3645"/>
              <a:ext cx="9" cy="4"/>
            </a:xfrm>
            <a:prstGeom prst="line">
              <a:avLst/>
            </a:prstGeom>
            <a:noFill/>
            <a:ln w="0">
              <a:solidFill>
                <a:schemeClr val="tx1"/>
              </a:solidFill>
              <a:round/>
              <a:headEnd/>
              <a:tailEnd/>
            </a:ln>
          </p:spPr>
          <p:txBody>
            <a:bodyPr/>
            <a:lstStyle/>
            <a:p>
              <a:endParaRPr lang="en-US" sz="2133"/>
            </a:p>
          </p:txBody>
        </p:sp>
        <p:sp>
          <p:nvSpPr>
            <p:cNvPr id="63606" name="Line 117"/>
            <p:cNvSpPr>
              <a:spLocks noChangeShapeType="1"/>
            </p:cNvSpPr>
            <p:nvPr/>
          </p:nvSpPr>
          <p:spPr bwMode="auto">
            <a:xfrm>
              <a:off x="1746" y="3649"/>
              <a:ext cx="20" cy="1"/>
            </a:xfrm>
            <a:prstGeom prst="line">
              <a:avLst/>
            </a:prstGeom>
            <a:noFill/>
            <a:ln w="0">
              <a:solidFill>
                <a:schemeClr val="tx1"/>
              </a:solidFill>
              <a:round/>
              <a:headEnd/>
              <a:tailEnd/>
            </a:ln>
          </p:spPr>
          <p:txBody>
            <a:bodyPr/>
            <a:lstStyle/>
            <a:p>
              <a:endParaRPr lang="en-US" sz="2133"/>
            </a:p>
          </p:txBody>
        </p:sp>
        <p:sp>
          <p:nvSpPr>
            <p:cNvPr id="63607" name="Line 118"/>
            <p:cNvSpPr>
              <a:spLocks noChangeShapeType="1"/>
            </p:cNvSpPr>
            <p:nvPr/>
          </p:nvSpPr>
          <p:spPr bwMode="auto">
            <a:xfrm flipV="1">
              <a:off x="1766" y="3645"/>
              <a:ext cx="9" cy="4"/>
            </a:xfrm>
            <a:prstGeom prst="line">
              <a:avLst/>
            </a:prstGeom>
            <a:noFill/>
            <a:ln w="0">
              <a:solidFill>
                <a:schemeClr val="tx1"/>
              </a:solidFill>
              <a:round/>
              <a:headEnd/>
              <a:tailEnd/>
            </a:ln>
          </p:spPr>
          <p:txBody>
            <a:bodyPr/>
            <a:lstStyle/>
            <a:p>
              <a:endParaRPr lang="en-US" sz="2133"/>
            </a:p>
          </p:txBody>
        </p:sp>
        <p:sp>
          <p:nvSpPr>
            <p:cNvPr id="63608" name="Line 119"/>
            <p:cNvSpPr>
              <a:spLocks noChangeShapeType="1"/>
            </p:cNvSpPr>
            <p:nvPr/>
          </p:nvSpPr>
          <p:spPr bwMode="auto">
            <a:xfrm flipV="1">
              <a:off x="1775" y="3637"/>
              <a:ext cx="10" cy="8"/>
            </a:xfrm>
            <a:prstGeom prst="line">
              <a:avLst/>
            </a:prstGeom>
            <a:noFill/>
            <a:ln w="0">
              <a:solidFill>
                <a:schemeClr val="tx1"/>
              </a:solidFill>
              <a:round/>
              <a:headEnd/>
              <a:tailEnd/>
            </a:ln>
          </p:spPr>
          <p:txBody>
            <a:bodyPr/>
            <a:lstStyle/>
            <a:p>
              <a:endParaRPr lang="en-US" sz="2133"/>
            </a:p>
          </p:txBody>
        </p:sp>
        <p:sp>
          <p:nvSpPr>
            <p:cNvPr id="63609" name="Line 120"/>
            <p:cNvSpPr>
              <a:spLocks noChangeShapeType="1"/>
            </p:cNvSpPr>
            <p:nvPr/>
          </p:nvSpPr>
          <p:spPr bwMode="auto">
            <a:xfrm flipV="1">
              <a:off x="1785" y="3628"/>
              <a:ext cx="4" cy="9"/>
            </a:xfrm>
            <a:prstGeom prst="line">
              <a:avLst/>
            </a:prstGeom>
            <a:noFill/>
            <a:ln w="0">
              <a:solidFill>
                <a:schemeClr val="tx1"/>
              </a:solidFill>
              <a:round/>
              <a:headEnd/>
              <a:tailEnd/>
            </a:ln>
          </p:spPr>
          <p:txBody>
            <a:bodyPr/>
            <a:lstStyle/>
            <a:p>
              <a:endParaRPr lang="en-US" sz="2133"/>
            </a:p>
          </p:txBody>
        </p:sp>
        <p:sp>
          <p:nvSpPr>
            <p:cNvPr id="63610" name="Line 121"/>
            <p:cNvSpPr>
              <a:spLocks noChangeShapeType="1"/>
            </p:cNvSpPr>
            <p:nvPr/>
          </p:nvSpPr>
          <p:spPr bwMode="auto">
            <a:xfrm flipV="1">
              <a:off x="1789" y="3615"/>
              <a:ext cx="5" cy="13"/>
            </a:xfrm>
            <a:prstGeom prst="line">
              <a:avLst/>
            </a:prstGeom>
            <a:noFill/>
            <a:ln w="0">
              <a:solidFill>
                <a:schemeClr val="tx1"/>
              </a:solidFill>
              <a:round/>
              <a:headEnd/>
              <a:tailEnd/>
            </a:ln>
          </p:spPr>
          <p:txBody>
            <a:bodyPr/>
            <a:lstStyle/>
            <a:p>
              <a:endParaRPr lang="en-US" sz="2133"/>
            </a:p>
          </p:txBody>
        </p:sp>
        <p:sp>
          <p:nvSpPr>
            <p:cNvPr id="63611" name="Line 122"/>
            <p:cNvSpPr>
              <a:spLocks noChangeShapeType="1"/>
            </p:cNvSpPr>
            <p:nvPr/>
          </p:nvSpPr>
          <p:spPr bwMode="auto">
            <a:xfrm flipV="1">
              <a:off x="1794" y="3594"/>
              <a:ext cx="1" cy="21"/>
            </a:xfrm>
            <a:prstGeom prst="line">
              <a:avLst/>
            </a:prstGeom>
            <a:noFill/>
            <a:ln w="0">
              <a:solidFill>
                <a:schemeClr val="tx1"/>
              </a:solidFill>
              <a:round/>
              <a:headEnd/>
              <a:tailEnd/>
            </a:ln>
          </p:spPr>
          <p:txBody>
            <a:bodyPr/>
            <a:lstStyle/>
            <a:p>
              <a:endParaRPr lang="en-US" sz="2133"/>
            </a:p>
          </p:txBody>
        </p:sp>
        <p:sp>
          <p:nvSpPr>
            <p:cNvPr id="63612" name="Line 123"/>
            <p:cNvSpPr>
              <a:spLocks noChangeShapeType="1"/>
            </p:cNvSpPr>
            <p:nvPr/>
          </p:nvSpPr>
          <p:spPr bwMode="auto">
            <a:xfrm flipH="1" flipV="1">
              <a:off x="1789" y="3581"/>
              <a:ext cx="5" cy="13"/>
            </a:xfrm>
            <a:prstGeom prst="line">
              <a:avLst/>
            </a:prstGeom>
            <a:noFill/>
            <a:ln w="0">
              <a:solidFill>
                <a:schemeClr val="tx1"/>
              </a:solidFill>
              <a:round/>
              <a:headEnd/>
              <a:tailEnd/>
            </a:ln>
          </p:spPr>
          <p:txBody>
            <a:bodyPr/>
            <a:lstStyle/>
            <a:p>
              <a:endParaRPr lang="en-US" sz="2133"/>
            </a:p>
          </p:txBody>
        </p:sp>
        <p:sp>
          <p:nvSpPr>
            <p:cNvPr id="63613" name="Line 124"/>
            <p:cNvSpPr>
              <a:spLocks noChangeShapeType="1"/>
            </p:cNvSpPr>
            <p:nvPr/>
          </p:nvSpPr>
          <p:spPr bwMode="auto">
            <a:xfrm flipH="1" flipV="1">
              <a:off x="1785" y="3573"/>
              <a:ext cx="4" cy="8"/>
            </a:xfrm>
            <a:prstGeom prst="line">
              <a:avLst/>
            </a:prstGeom>
            <a:noFill/>
            <a:ln w="0">
              <a:solidFill>
                <a:schemeClr val="tx1"/>
              </a:solidFill>
              <a:round/>
              <a:headEnd/>
              <a:tailEnd/>
            </a:ln>
          </p:spPr>
          <p:txBody>
            <a:bodyPr/>
            <a:lstStyle/>
            <a:p>
              <a:endParaRPr lang="en-US" sz="2133"/>
            </a:p>
          </p:txBody>
        </p:sp>
        <p:sp>
          <p:nvSpPr>
            <p:cNvPr id="63614" name="Line 125"/>
            <p:cNvSpPr>
              <a:spLocks noChangeShapeType="1"/>
            </p:cNvSpPr>
            <p:nvPr/>
          </p:nvSpPr>
          <p:spPr bwMode="auto">
            <a:xfrm flipH="1" flipV="1">
              <a:off x="1775" y="3564"/>
              <a:ext cx="10" cy="9"/>
            </a:xfrm>
            <a:prstGeom prst="line">
              <a:avLst/>
            </a:prstGeom>
            <a:noFill/>
            <a:ln w="0">
              <a:solidFill>
                <a:schemeClr val="tx1"/>
              </a:solidFill>
              <a:round/>
              <a:headEnd/>
              <a:tailEnd/>
            </a:ln>
          </p:spPr>
          <p:txBody>
            <a:bodyPr/>
            <a:lstStyle/>
            <a:p>
              <a:endParaRPr lang="en-US" sz="2133"/>
            </a:p>
          </p:txBody>
        </p:sp>
        <p:sp>
          <p:nvSpPr>
            <p:cNvPr id="63615" name="Line 126"/>
            <p:cNvSpPr>
              <a:spLocks noChangeShapeType="1"/>
            </p:cNvSpPr>
            <p:nvPr/>
          </p:nvSpPr>
          <p:spPr bwMode="auto">
            <a:xfrm flipH="1" flipV="1">
              <a:off x="1766" y="3560"/>
              <a:ext cx="9" cy="4"/>
            </a:xfrm>
            <a:prstGeom prst="line">
              <a:avLst/>
            </a:prstGeom>
            <a:noFill/>
            <a:ln w="0">
              <a:solidFill>
                <a:schemeClr val="tx1"/>
              </a:solidFill>
              <a:round/>
              <a:headEnd/>
              <a:tailEnd/>
            </a:ln>
          </p:spPr>
          <p:txBody>
            <a:bodyPr/>
            <a:lstStyle/>
            <a:p>
              <a:endParaRPr lang="en-US" sz="2133"/>
            </a:p>
          </p:txBody>
        </p:sp>
        <p:sp>
          <p:nvSpPr>
            <p:cNvPr id="63616" name="Line 127"/>
            <p:cNvSpPr>
              <a:spLocks noChangeShapeType="1"/>
            </p:cNvSpPr>
            <p:nvPr/>
          </p:nvSpPr>
          <p:spPr bwMode="auto">
            <a:xfrm flipH="1">
              <a:off x="1746" y="3560"/>
              <a:ext cx="20" cy="1"/>
            </a:xfrm>
            <a:prstGeom prst="line">
              <a:avLst/>
            </a:prstGeom>
            <a:noFill/>
            <a:ln w="0">
              <a:solidFill>
                <a:schemeClr val="tx1"/>
              </a:solidFill>
              <a:round/>
              <a:headEnd/>
              <a:tailEnd/>
            </a:ln>
          </p:spPr>
          <p:txBody>
            <a:bodyPr/>
            <a:lstStyle/>
            <a:p>
              <a:endParaRPr lang="en-US" sz="2133"/>
            </a:p>
          </p:txBody>
        </p:sp>
        <p:sp>
          <p:nvSpPr>
            <p:cNvPr id="63617" name="Line 128"/>
            <p:cNvSpPr>
              <a:spLocks noChangeShapeType="1"/>
            </p:cNvSpPr>
            <p:nvPr/>
          </p:nvSpPr>
          <p:spPr bwMode="auto">
            <a:xfrm>
              <a:off x="1761" y="3632"/>
              <a:ext cx="28" cy="26"/>
            </a:xfrm>
            <a:prstGeom prst="line">
              <a:avLst/>
            </a:prstGeom>
            <a:noFill/>
            <a:ln w="0">
              <a:solidFill>
                <a:schemeClr val="tx1"/>
              </a:solidFill>
              <a:round/>
              <a:headEnd/>
              <a:tailEnd/>
            </a:ln>
          </p:spPr>
          <p:txBody>
            <a:bodyPr/>
            <a:lstStyle/>
            <a:p>
              <a:endParaRPr lang="en-US" sz="2133"/>
            </a:p>
          </p:txBody>
        </p:sp>
        <p:sp>
          <p:nvSpPr>
            <p:cNvPr id="63618" name="Line 129"/>
            <p:cNvSpPr>
              <a:spLocks noChangeShapeType="1"/>
            </p:cNvSpPr>
            <p:nvPr/>
          </p:nvSpPr>
          <p:spPr bwMode="auto">
            <a:xfrm flipH="1" flipV="1">
              <a:off x="1828" y="3564"/>
              <a:ext cx="4" cy="4"/>
            </a:xfrm>
            <a:prstGeom prst="line">
              <a:avLst/>
            </a:prstGeom>
            <a:noFill/>
            <a:ln w="0">
              <a:solidFill>
                <a:schemeClr val="tx1"/>
              </a:solidFill>
              <a:round/>
              <a:headEnd/>
              <a:tailEnd/>
            </a:ln>
          </p:spPr>
          <p:txBody>
            <a:bodyPr/>
            <a:lstStyle/>
            <a:p>
              <a:endParaRPr lang="en-US" sz="2133"/>
            </a:p>
          </p:txBody>
        </p:sp>
        <p:sp>
          <p:nvSpPr>
            <p:cNvPr id="63619" name="Line 130"/>
            <p:cNvSpPr>
              <a:spLocks noChangeShapeType="1"/>
            </p:cNvSpPr>
            <p:nvPr/>
          </p:nvSpPr>
          <p:spPr bwMode="auto">
            <a:xfrm flipV="1">
              <a:off x="1828" y="3560"/>
              <a:ext cx="4" cy="4"/>
            </a:xfrm>
            <a:prstGeom prst="line">
              <a:avLst/>
            </a:prstGeom>
            <a:noFill/>
            <a:ln w="0">
              <a:solidFill>
                <a:schemeClr val="tx1"/>
              </a:solidFill>
              <a:round/>
              <a:headEnd/>
              <a:tailEnd/>
            </a:ln>
          </p:spPr>
          <p:txBody>
            <a:bodyPr/>
            <a:lstStyle/>
            <a:p>
              <a:endParaRPr lang="en-US" sz="2133"/>
            </a:p>
          </p:txBody>
        </p:sp>
        <p:sp>
          <p:nvSpPr>
            <p:cNvPr id="63620" name="Line 131"/>
            <p:cNvSpPr>
              <a:spLocks noChangeShapeType="1"/>
            </p:cNvSpPr>
            <p:nvPr/>
          </p:nvSpPr>
          <p:spPr bwMode="auto">
            <a:xfrm>
              <a:off x="1832" y="3560"/>
              <a:ext cx="5" cy="4"/>
            </a:xfrm>
            <a:prstGeom prst="line">
              <a:avLst/>
            </a:prstGeom>
            <a:noFill/>
            <a:ln w="0">
              <a:solidFill>
                <a:schemeClr val="tx1"/>
              </a:solidFill>
              <a:round/>
              <a:headEnd/>
              <a:tailEnd/>
            </a:ln>
          </p:spPr>
          <p:txBody>
            <a:bodyPr/>
            <a:lstStyle/>
            <a:p>
              <a:endParaRPr lang="en-US" sz="2133"/>
            </a:p>
          </p:txBody>
        </p:sp>
        <p:sp>
          <p:nvSpPr>
            <p:cNvPr id="63621" name="Line 132"/>
            <p:cNvSpPr>
              <a:spLocks noChangeShapeType="1"/>
            </p:cNvSpPr>
            <p:nvPr/>
          </p:nvSpPr>
          <p:spPr bwMode="auto">
            <a:xfrm>
              <a:off x="1837" y="3564"/>
              <a:ext cx="1" cy="9"/>
            </a:xfrm>
            <a:prstGeom prst="line">
              <a:avLst/>
            </a:prstGeom>
            <a:noFill/>
            <a:ln w="0">
              <a:solidFill>
                <a:schemeClr val="tx1"/>
              </a:solidFill>
              <a:round/>
              <a:headEnd/>
              <a:tailEnd/>
            </a:ln>
          </p:spPr>
          <p:txBody>
            <a:bodyPr/>
            <a:lstStyle/>
            <a:p>
              <a:endParaRPr lang="en-US" sz="2133"/>
            </a:p>
          </p:txBody>
        </p:sp>
        <p:sp>
          <p:nvSpPr>
            <p:cNvPr id="63622" name="Line 133"/>
            <p:cNvSpPr>
              <a:spLocks noChangeShapeType="1"/>
            </p:cNvSpPr>
            <p:nvPr/>
          </p:nvSpPr>
          <p:spPr bwMode="auto">
            <a:xfrm flipH="1">
              <a:off x="1832" y="3573"/>
              <a:ext cx="5" cy="8"/>
            </a:xfrm>
            <a:prstGeom prst="line">
              <a:avLst/>
            </a:prstGeom>
            <a:noFill/>
            <a:ln w="0">
              <a:solidFill>
                <a:schemeClr val="tx1"/>
              </a:solidFill>
              <a:round/>
              <a:headEnd/>
              <a:tailEnd/>
            </a:ln>
          </p:spPr>
          <p:txBody>
            <a:bodyPr/>
            <a:lstStyle/>
            <a:p>
              <a:endParaRPr lang="en-US" sz="2133"/>
            </a:p>
          </p:txBody>
        </p:sp>
        <p:sp>
          <p:nvSpPr>
            <p:cNvPr id="63623" name="Line 134"/>
            <p:cNvSpPr>
              <a:spLocks noChangeShapeType="1"/>
            </p:cNvSpPr>
            <p:nvPr/>
          </p:nvSpPr>
          <p:spPr bwMode="auto">
            <a:xfrm flipH="1">
              <a:off x="1828" y="3581"/>
              <a:ext cx="4" cy="4"/>
            </a:xfrm>
            <a:prstGeom prst="line">
              <a:avLst/>
            </a:prstGeom>
            <a:noFill/>
            <a:ln w="0">
              <a:solidFill>
                <a:schemeClr val="tx1"/>
              </a:solidFill>
              <a:round/>
              <a:headEnd/>
              <a:tailEnd/>
            </a:ln>
          </p:spPr>
          <p:txBody>
            <a:bodyPr/>
            <a:lstStyle/>
            <a:p>
              <a:endParaRPr lang="en-US" sz="2133"/>
            </a:p>
          </p:txBody>
        </p:sp>
        <p:sp>
          <p:nvSpPr>
            <p:cNvPr id="63624" name="Line 135"/>
            <p:cNvSpPr>
              <a:spLocks noChangeShapeType="1"/>
            </p:cNvSpPr>
            <p:nvPr/>
          </p:nvSpPr>
          <p:spPr bwMode="auto">
            <a:xfrm>
              <a:off x="1876" y="3560"/>
              <a:ext cx="1" cy="89"/>
            </a:xfrm>
            <a:prstGeom prst="line">
              <a:avLst/>
            </a:prstGeom>
            <a:noFill/>
            <a:ln w="0">
              <a:solidFill>
                <a:schemeClr val="tx1"/>
              </a:solidFill>
              <a:round/>
              <a:headEnd/>
              <a:tailEnd/>
            </a:ln>
          </p:spPr>
          <p:txBody>
            <a:bodyPr/>
            <a:lstStyle/>
            <a:p>
              <a:endParaRPr lang="en-US" sz="2133"/>
            </a:p>
          </p:txBody>
        </p:sp>
        <p:sp>
          <p:nvSpPr>
            <p:cNvPr id="63625" name="Line 136"/>
            <p:cNvSpPr>
              <a:spLocks noChangeShapeType="1"/>
            </p:cNvSpPr>
            <p:nvPr/>
          </p:nvSpPr>
          <p:spPr bwMode="auto">
            <a:xfrm>
              <a:off x="1876" y="3560"/>
              <a:ext cx="33" cy="1"/>
            </a:xfrm>
            <a:prstGeom prst="line">
              <a:avLst/>
            </a:prstGeom>
            <a:noFill/>
            <a:ln w="0">
              <a:solidFill>
                <a:schemeClr val="tx1"/>
              </a:solidFill>
              <a:round/>
              <a:headEnd/>
              <a:tailEnd/>
            </a:ln>
          </p:spPr>
          <p:txBody>
            <a:bodyPr/>
            <a:lstStyle/>
            <a:p>
              <a:endParaRPr lang="en-US" sz="2133"/>
            </a:p>
          </p:txBody>
        </p:sp>
        <p:sp>
          <p:nvSpPr>
            <p:cNvPr id="63626" name="Line 137"/>
            <p:cNvSpPr>
              <a:spLocks noChangeShapeType="1"/>
            </p:cNvSpPr>
            <p:nvPr/>
          </p:nvSpPr>
          <p:spPr bwMode="auto">
            <a:xfrm>
              <a:off x="1909" y="3560"/>
              <a:ext cx="14" cy="4"/>
            </a:xfrm>
            <a:prstGeom prst="line">
              <a:avLst/>
            </a:prstGeom>
            <a:noFill/>
            <a:ln w="0">
              <a:solidFill>
                <a:schemeClr val="tx1"/>
              </a:solidFill>
              <a:round/>
              <a:headEnd/>
              <a:tailEnd/>
            </a:ln>
          </p:spPr>
          <p:txBody>
            <a:bodyPr/>
            <a:lstStyle/>
            <a:p>
              <a:endParaRPr lang="en-US" sz="2133"/>
            </a:p>
          </p:txBody>
        </p:sp>
        <p:sp>
          <p:nvSpPr>
            <p:cNvPr id="63627" name="Line 138"/>
            <p:cNvSpPr>
              <a:spLocks noChangeShapeType="1"/>
            </p:cNvSpPr>
            <p:nvPr/>
          </p:nvSpPr>
          <p:spPr bwMode="auto">
            <a:xfrm>
              <a:off x="1923" y="3564"/>
              <a:ext cx="10" cy="9"/>
            </a:xfrm>
            <a:prstGeom prst="line">
              <a:avLst/>
            </a:prstGeom>
            <a:noFill/>
            <a:ln w="0">
              <a:solidFill>
                <a:schemeClr val="tx1"/>
              </a:solidFill>
              <a:round/>
              <a:headEnd/>
              <a:tailEnd/>
            </a:ln>
          </p:spPr>
          <p:txBody>
            <a:bodyPr/>
            <a:lstStyle/>
            <a:p>
              <a:endParaRPr lang="en-US" sz="2133"/>
            </a:p>
          </p:txBody>
        </p:sp>
        <p:sp>
          <p:nvSpPr>
            <p:cNvPr id="63628" name="Line 139"/>
            <p:cNvSpPr>
              <a:spLocks noChangeShapeType="1"/>
            </p:cNvSpPr>
            <p:nvPr/>
          </p:nvSpPr>
          <p:spPr bwMode="auto">
            <a:xfrm>
              <a:off x="1933" y="3573"/>
              <a:ext cx="5" cy="8"/>
            </a:xfrm>
            <a:prstGeom prst="line">
              <a:avLst/>
            </a:prstGeom>
            <a:noFill/>
            <a:ln w="0">
              <a:solidFill>
                <a:schemeClr val="tx1"/>
              </a:solidFill>
              <a:round/>
              <a:headEnd/>
              <a:tailEnd/>
            </a:ln>
          </p:spPr>
          <p:txBody>
            <a:bodyPr/>
            <a:lstStyle/>
            <a:p>
              <a:endParaRPr lang="en-US" sz="2133"/>
            </a:p>
          </p:txBody>
        </p:sp>
        <p:sp>
          <p:nvSpPr>
            <p:cNvPr id="63629" name="Line 140"/>
            <p:cNvSpPr>
              <a:spLocks noChangeShapeType="1"/>
            </p:cNvSpPr>
            <p:nvPr/>
          </p:nvSpPr>
          <p:spPr bwMode="auto">
            <a:xfrm>
              <a:off x="1938" y="3581"/>
              <a:ext cx="4" cy="13"/>
            </a:xfrm>
            <a:prstGeom prst="line">
              <a:avLst/>
            </a:prstGeom>
            <a:noFill/>
            <a:ln w="0">
              <a:solidFill>
                <a:schemeClr val="tx1"/>
              </a:solidFill>
              <a:round/>
              <a:headEnd/>
              <a:tailEnd/>
            </a:ln>
          </p:spPr>
          <p:txBody>
            <a:bodyPr/>
            <a:lstStyle/>
            <a:p>
              <a:endParaRPr lang="en-US" sz="2133"/>
            </a:p>
          </p:txBody>
        </p:sp>
        <p:sp>
          <p:nvSpPr>
            <p:cNvPr id="63630" name="Line 141"/>
            <p:cNvSpPr>
              <a:spLocks noChangeShapeType="1"/>
            </p:cNvSpPr>
            <p:nvPr/>
          </p:nvSpPr>
          <p:spPr bwMode="auto">
            <a:xfrm>
              <a:off x="1942" y="3594"/>
              <a:ext cx="1" cy="21"/>
            </a:xfrm>
            <a:prstGeom prst="line">
              <a:avLst/>
            </a:prstGeom>
            <a:noFill/>
            <a:ln w="0">
              <a:solidFill>
                <a:schemeClr val="tx1"/>
              </a:solidFill>
              <a:round/>
              <a:headEnd/>
              <a:tailEnd/>
            </a:ln>
          </p:spPr>
          <p:txBody>
            <a:bodyPr/>
            <a:lstStyle/>
            <a:p>
              <a:endParaRPr lang="en-US" sz="2133"/>
            </a:p>
          </p:txBody>
        </p:sp>
        <p:sp>
          <p:nvSpPr>
            <p:cNvPr id="63631" name="Line 142"/>
            <p:cNvSpPr>
              <a:spLocks noChangeShapeType="1"/>
            </p:cNvSpPr>
            <p:nvPr/>
          </p:nvSpPr>
          <p:spPr bwMode="auto">
            <a:xfrm flipH="1">
              <a:off x="1938" y="3615"/>
              <a:ext cx="4" cy="13"/>
            </a:xfrm>
            <a:prstGeom prst="line">
              <a:avLst/>
            </a:prstGeom>
            <a:noFill/>
            <a:ln w="0">
              <a:solidFill>
                <a:schemeClr val="tx1"/>
              </a:solidFill>
              <a:round/>
              <a:headEnd/>
              <a:tailEnd/>
            </a:ln>
          </p:spPr>
          <p:txBody>
            <a:bodyPr/>
            <a:lstStyle/>
            <a:p>
              <a:endParaRPr lang="en-US" sz="2133"/>
            </a:p>
          </p:txBody>
        </p:sp>
        <p:sp>
          <p:nvSpPr>
            <p:cNvPr id="63632" name="Line 143"/>
            <p:cNvSpPr>
              <a:spLocks noChangeShapeType="1"/>
            </p:cNvSpPr>
            <p:nvPr/>
          </p:nvSpPr>
          <p:spPr bwMode="auto">
            <a:xfrm flipH="1">
              <a:off x="1933" y="3628"/>
              <a:ext cx="5" cy="9"/>
            </a:xfrm>
            <a:prstGeom prst="line">
              <a:avLst/>
            </a:prstGeom>
            <a:noFill/>
            <a:ln w="0">
              <a:solidFill>
                <a:schemeClr val="tx1"/>
              </a:solidFill>
              <a:round/>
              <a:headEnd/>
              <a:tailEnd/>
            </a:ln>
          </p:spPr>
          <p:txBody>
            <a:bodyPr/>
            <a:lstStyle/>
            <a:p>
              <a:endParaRPr lang="en-US" sz="2133"/>
            </a:p>
          </p:txBody>
        </p:sp>
        <p:sp>
          <p:nvSpPr>
            <p:cNvPr id="63633" name="Line 144"/>
            <p:cNvSpPr>
              <a:spLocks noChangeShapeType="1"/>
            </p:cNvSpPr>
            <p:nvPr/>
          </p:nvSpPr>
          <p:spPr bwMode="auto">
            <a:xfrm flipH="1">
              <a:off x="1923" y="3637"/>
              <a:ext cx="10" cy="8"/>
            </a:xfrm>
            <a:prstGeom prst="line">
              <a:avLst/>
            </a:prstGeom>
            <a:noFill/>
            <a:ln w="0">
              <a:solidFill>
                <a:schemeClr val="tx1"/>
              </a:solidFill>
              <a:round/>
              <a:headEnd/>
              <a:tailEnd/>
            </a:ln>
          </p:spPr>
          <p:txBody>
            <a:bodyPr/>
            <a:lstStyle/>
            <a:p>
              <a:endParaRPr lang="en-US" sz="2133"/>
            </a:p>
          </p:txBody>
        </p:sp>
        <p:sp>
          <p:nvSpPr>
            <p:cNvPr id="63634" name="Line 145"/>
            <p:cNvSpPr>
              <a:spLocks noChangeShapeType="1"/>
            </p:cNvSpPr>
            <p:nvPr/>
          </p:nvSpPr>
          <p:spPr bwMode="auto">
            <a:xfrm flipH="1">
              <a:off x="1909" y="3645"/>
              <a:ext cx="14" cy="4"/>
            </a:xfrm>
            <a:prstGeom prst="line">
              <a:avLst/>
            </a:prstGeom>
            <a:noFill/>
            <a:ln w="0">
              <a:solidFill>
                <a:schemeClr val="tx1"/>
              </a:solidFill>
              <a:round/>
              <a:headEnd/>
              <a:tailEnd/>
            </a:ln>
          </p:spPr>
          <p:txBody>
            <a:bodyPr/>
            <a:lstStyle/>
            <a:p>
              <a:endParaRPr lang="en-US" sz="2133"/>
            </a:p>
          </p:txBody>
        </p:sp>
        <p:sp>
          <p:nvSpPr>
            <p:cNvPr id="63635" name="Line 146"/>
            <p:cNvSpPr>
              <a:spLocks noChangeShapeType="1"/>
            </p:cNvSpPr>
            <p:nvPr/>
          </p:nvSpPr>
          <p:spPr bwMode="auto">
            <a:xfrm flipH="1">
              <a:off x="1876" y="3649"/>
              <a:ext cx="33" cy="1"/>
            </a:xfrm>
            <a:prstGeom prst="line">
              <a:avLst/>
            </a:prstGeom>
            <a:noFill/>
            <a:ln w="0">
              <a:solidFill>
                <a:schemeClr val="tx1"/>
              </a:solidFill>
              <a:round/>
              <a:headEnd/>
              <a:tailEnd/>
            </a:ln>
          </p:spPr>
          <p:txBody>
            <a:bodyPr/>
            <a:lstStyle/>
            <a:p>
              <a:endParaRPr lang="en-US" sz="2133"/>
            </a:p>
          </p:txBody>
        </p:sp>
        <p:sp>
          <p:nvSpPr>
            <p:cNvPr id="63636" name="Line 147"/>
            <p:cNvSpPr>
              <a:spLocks noChangeShapeType="1"/>
            </p:cNvSpPr>
            <p:nvPr/>
          </p:nvSpPr>
          <p:spPr bwMode="auto">
            <a:xfrm flipH="1">
              <a:off x="1976" y="3641"/>
              <a:ext cx="5" cy="4"/>
            </a:xfrm>
            <a:prstGeom prst="line">
              <a:avLst/>
            </a:prstGeom>
            <a:noFill/>
            <a:ln w="0">
              <a:solidFill>
                <a:schemeClr val="tx1"/>
              </a:solidFill>
              <a:round/>
              <a:headEnd/>
              <a:tailEnd/>
            </a:ln>
          </p:spPr>
          <p:txBody>
            <a:bodyPr/>
            <a:lstStyle/>
            <a:p>
              <a:endParaRPr lang="en-US" sz="2133"/>
            </a:p>
          </p:txBody>
        </p:sp>
        <p:sp>
          <p:nvSpPr>
            <p:cNvPr id="63637" name="Line 148"/>
            <p:cNvSpPr>
              <a:spLocks noChangeShapeType="1"/>
            </p:cNvSpPr>
            <p:nvPr/>
          </p:nvSpPr>
          <p:spPr bwMode="auto">
            <a:xfrm>
              <a:off x="1976" y="3645"/>
              <a:ext cx="5" cy="4"/>
            </a:xfrm>
            <a:prstGeom prst="line">
              <a:avLst/>
            </a:prstGeom>
            <a:noFill/>
            <a:ln w="0">
              <a:solidFill>
                <a:schemeClr val="tx1"/>
              </a:solidFill>
              <a:round/>
              <a:headEnd/>
              <a:tailEnd/>
            </a:ln>
          </p:spPr>
          <p:txBody>
            <a:bodyPr/>
            <a:lstStyle/>
            <a:p>
              <a:endParaRPr lang="en-US" sz="2133"/>
            </a:p>
          </p:txBody>
        </p:sp>
        <p:sp>
          <p:nvSpPr>
            <p:cNvPr id="63638" name="Line 149"/>
            <p:cNvSpPr>
              <a:spLocks noChangeShapeType="1"/>
            </p:cNvSpPr>
            <p:nvPr/>
          </p:nvSpPr>
          <p:spPr bwMode="auto">
            <a:xfrm flipV="1">
              <a:off x="1981" y="3645"/>
              <a:ext cx="4" cy="4"/>
            </a:xfrm>
            <a:prstGeom prst="line">
              <a:avLst/>
            </a:prstGeom>
            <a:noFill/>
            <a:ln w="0">
              <a:solidFill>
                <a:schemeClr val="tx1"/>
              </a:solidFill>
              <a:round/>
              <a:headEnd/>
              <a:tailEnd/>
            </a:ln>
          </p:spPr>
          <p:txBody>
            <a:bodyPr/>
            <a:lstStyle/>
            <a:p>
              <a:endParaRPr lang="en-US" sz="2133"/>
            </a:p>
          </p:txBody>
        </p:sp>
        <p:sp>
          <p:nvSpPr>
            <p:cNvPr id="63639" name="Line 150"/>
            <p:cNvSpPr>
              <a:spLocks noChangeShapeType="1"/>
            </p:cNvSpPr>
            <p:nvPr/>
          </p:nvSpPr>
          <p:spPr bwMode="auto">
            <a:xfrm flipH="1" flipV="1">
              <a:off x="1981" y="3641"/>
              <a:ext cx="4" cy="4"/>
            </a:xfrm>
            <a:prstGeom prst="line">
              <a:avLst/>
            </a:prstGeom>
            <a:noFill/>
            <a:ln w="0">
              <a:solidFill>
                <a:schemeClr val="tx1"/>
              </a:solidFill>
              <a:round/>
              <a:headEnd/>
              <a:tailEnd/>
            </a:ln>
          </p:spPr>
          <p:txBody>
            <a:bodyPr/>
            <a:lstStyle/>
            <a:p>
              <a:endParaRPr lang="en-US" sz="2133"/>
            </a:p>
          </p:txBody>
        </p:sp>
        <p:sp>
          <p:nvSpPr>
            <p:cNvPr id="63640" name="Line 151"/>
            <p:cNvSpPr>
              <a:spLocks noChangeShapeType="1"/>
            </p:cNvSpPr>
            <p:nvPr/>
          </p:nvSpPr>
          <p:spPr bwMode="auto">
            <a:xfrm flipH="1" flipV="1">
              <a:off x="1230" y="3428"/>
              <a:ext cx="5" cy="8"/>
            </a:xfrm>
            <a:prstGeom prst="line">
              <a:avLst/>
            </a:prstGeom>
            <a:noFill/>
            <a:ln w="0">
              <a:solidFill>
                <a:schemeClr val="tx1"/>
              </a:solidFill>
              <a:round/>
              <a:headEnd/>
              <a:tailEnd/>
            </a:ln>
          </p:spPr>
          <p:txBody>
            <a:bodyPr/>
            <a:lstStyle/>
            <a:p>
              <a:endParaRPr lang="en-US" sz="2133"/>
            </a:p>
          </p:txBody>
        </p:sp>
        <p:sp>
          <p:nvSpPr>
            <p:cNvPr id="63641" name="Line 152"/>
            <p:cNvSpPr>
              <a:spLocks noChangeShapeType="1"/>
            </p:cNvSpPr>
            <p:nvPr/>
          </p:nvSpPr>
          <p:spPr bwMode="auto">
            <a:xfrm flipH="1" flipV="1">
              <a:off x="1220" y="3419"/>
              <a:ext cx="10" cy="9"/>
            </a:xfrm>
            <a:prstGeom prst="line">
              <a:avLst/>
            </a:prstGeom>
            <a:noFill/>
            <a:ln w="0">
              <a:solidFill>
                <a:schemeClr val="tx1"/>
              </a:solidFill>
              <a:round/>
              <a:headEnd/>
              <a:tailEnd/>
            </a:ln>
          </p:spPr>
          <p:txBody>
            <a:bodyPr/>
            <a:lstStyle/>
            <a:p>
              <a:endParaRPr lang="en-US" sz="2133"/>
            </a:p>
          </p:txBody>
        </p:sp>
        <p:sp>
          <p:nvSpPr>
            <p:cNvPr id="63642" name="Line 153"/>
            <p:cNvSpPr>
              <a:spLocks noChangeShapeType="1"/>
            </p:cNvSpPr>
            <p:nvPr/>
          </p:nvSpPr>
          <p:spPr bwMode="auto">
            <a:xfrm flipH="1" flipV="1">
              <a:off x="1211" y="3415"/>
              <a:ext cx="9" cy="4"/>
            </a:xfrm>
            <a:prstGeom prst="line">
              <a:avLst/>
            </a:prstGeom>
            <a:noFill/>
            <a:ln w="0">
              <a:solidFill>
                <a:schemeClr val="tx1"/>
              </a:solidFill>
              <a:round/>
              <a:headEnd/>
              <a:tailEnd/>
            </a:ln>
          </p:spPr>
          <p:txBody>
            <a:bodyPr/>
            <a:lstStyle/>
            <a:p>
              <a:endParaRPr lang="en-US" sz="2133"/>
            </a:p>
          </p:txBody>
        </p:sp>
        <p:sp>
          <p:nvSpPr>
            <p:cNvPr id="63643" name="Line 154"/>
            <p:cNvSpPr>
              <a:spLocks noChangeShapeType="1"/>
            </p:cNvSpPr>
            <p:nvPr/>
          </p:nvSpPr>
          <p:spPr bwMode="auto">
            <a:xfrm flipH="1">
              <a:off x="1192" y="3415"/>
              <a:ext cx="19" cy="1"/>
            </a:xfrm>
            <a:prstGeom prst="line">
              <a:avLst/>
            </a:prstGeom>
            <a:noFill/>
            <a:ln w="0">
              <a:solidFill>
                <a:schemeClr val="tx1"/>
              </a:solidFill>
              <a:round/>
              <a:headEnd/>
              <a:tailEnd/>
            </a:ln>
          </p:spPr>
          <p:txBody>
            <a:bodyPr/>
            <a:lstStyle/>
            <a:p>
              <a:endParaRPr lang="en-US" sz="2133"/>
            </a:p>
          </p:txBody>
        </p:sp>
        <p:sp>
          <p:nvSpPr>
            <p:cNvPr id="63644" name="Line 155"/>
            <p:cNvSpPr>
              <a:spLocks noChangeShapeType="1"/>
            </p:cNvSpPr>
            <p:nvPr/>
          </p:nvSpPr>
          <p:spPr bwMode="auto">
            <a:xfrm flipH="1">
              <a:off x="1182" y="3415"/>
              <a:ext cx="10" cy="4"/>
            </a:xfrm>
            <a:prstGeom prst="line">
              <a:avLst/>
            </a:prstGeom>
            <a:noFill/>
            <a:ln w="0">
              <a:solidFill>
                <a:schemeClr val="tx1"/>
              </a:solidFill>
              <a:round/>
              <a:headEnd/>
              <a:tailEnd/>
            </a:ln>
          </p:spPr>
          <p:txBody>
            <a:bodyPr/>
            <a:lstStyle/>
            <a:p>
              <a:endParaRPr lang="en-US" sz="2133"/>
            </a:p>
          </p:txBody>
        </p:sp>
        <p:sp>
          <p:nvSpPr>
            <p:cNvPr id="63645" name="Line 156"/>
            <p:cNvSpPr>
              <a:spLocks noChangeShapeType="1"/>
            </p:cNvSpPr>
            <p:nvPr/>
          </p:nvSpPr>
          <p:spPr bwMode="auto">
            <a:xfrm flipH="1">
              <a:off x="1173" y="3419"/>
              <a:ext cx="9" cy="9"/>
            </a:xfrm>
            <a:prstGeom prst="line">
              <a:avLst/>
            </a:prstGeom>
            <a:noFill/>
            <a:ln w="0">
              <a:solidFill>
                <a:schemeClr val="tx1"/>
              </a:solidFill>
              <a:round/>
              <a:headEnd/>
              <a:tailEnd/>
            </a:ln>
          </p:spPr>
          <p:txBody>
            <a:bodyPr/>
            <a:lstStyle/>
            <a:p>
              <a:endParaRPr lang="en-US" sz="2133"/>
            </a:p>
          </p:txBody>
        </p:sp>
        <p:sp>
          <p:nvSpPr>
            <p:cNvPr id="63646" name="Line 157"/>
            <p:cNvSpPr>
              <a:spLocks noChangeShapeType="1"/>
            </p:cNvSpPr>
            <p:nvPr/>
          </p:nvSpPr>
          <p:spPr bwMode="auto">
            <a:xfrm flipH="1">
              <a:off x="1168" y="3428"/>
              <a:ext cx="5" cy="8"/>
            </a:xfrm>
            <a:prstGeom prst="line">
              <a:avLst/>
            </a:prstGeom>
            <a:noFill/>
            <a:ln w="0">
              <a:solidFill>
                <a:schemeClr val="tx1"/>
              </a:solidFill>
              <a:round/>
              <a:headEnd/>
              <a:tailEnd/>
            </a:ln>
          </p:spPr>
          <p:txBody>
            <a:bodyPr/>
            <a:lstStyle/>
            <a:p>
              <a:endParaRPr lang="en-US" sz="2133"/>
            </a:p>
          </p:txBody>
        </p:sp>
        <p:sp>
          <p:nvSpPr>
            <p:cNvPr id="63647" name="Line 158"/>
            <p:cNvSpPr>
              <a:spLocks noChangeShapeType="1"/>
            </p:cNvSpPr>
            <p:nvPr/>
          </p:nvSpPr>
          <p:spPr bwMode="auto">
            <a:xfrm flipH="1">
              <a:off x="1163" y="3436"/>
              <a:ext cx="5" cy="13"/>
            </a:xfrm>
            <a:prstGeom prst="line">
              <a:avLst/>
            </a:prstGeom>
            <a:noFill/>
            <a:ln w="0">
              <a:solidFill>
                <a:schemeClr val="tx1"/>
              </a:solidFill>
              <a:round/>
              <a:headEnd/>
              <a:tailEnd/>
            </a:ln>
          </p:spPr>
          <p:txBody>
            <a:bodyPr/>
            <a:lstStyle/>
            <a:p>
              <a:endParaRPr lang="en-US" sz="2133"/>
            </a:p>
          </p:txBody>
        </p:sp>
        <p:sp>
          <p:nvSpPr>
            <p:cNvPr id="63648" name="Line 159"/>
            <p:cNvSpPr>
              <a:spLocks noChangeShapeType="1"/>
            </p:cNvSpPr>
            <p:nvPr/>
          </p:nvSpPr>
          <p:spPr bwMode="auto">
            <a:xfrm>
              <a:off x="1163" y="3449"/>
              <a:ext cx="1" cy="21"/>
            </a:xfrm>
            <a:prstGeom prst="line">
              <a:avLst/>
            </a:prstGeom>
            <a:noFill/>
            <a:ln w="0">
              <a:solidFill>
                <a:schemeClr val="tx1"/>
              </a:solidFill>
              <a:round/>
              <a:headEnd/>
              <a:tailEnd/>
            </a:ln>
          </p:spPr>
          <p:txBody>
            <a:bodyPr/>
            <a:lstStyle/>
            <a:p>
              <a:endParaRPr lang="en-US" sz="2133"/>
            </a:p>
          </p:txBody>
        </p:sp>
        <p:sp>
          <p:nvSpPr>
            <p:cNvPr id="63649" name="Line 160"/>
            <p:cNvSpPr>
              <a:spLocks noChangeShapeType="1"/>
            </p:cNvSpPr>
            <p:nvPr/>
          </p:nvSpPr>
          <p:spPr bwMode="auto">
            <a:xfrm>
              <a:off x="1163" y="3470"/>
              <a:ext cx="5" cy="13"/>
            </a:xfrm>
            <a:prstGeom prst="line">
              <a:avLst/>
            </a:prstGeom>
            <a:noFill/>
            <a:ln w="0">
              <a:solidFill>
                <a:schemeClr val="tx1"/>
              </a:solidFill>
              <a:round/>
              <a:headEnd/>
              <a:tailEnd/>
            </a:ln>
          </p:spPr>
          <p:txBody>
            <a:bodyPr/>
            <a:lstStyle/>
            <a:p>
              <a:endParaRPr lang="en-US" sz="2133"/>
            </a:p>
          </p:txBody>
        </p:sp>
        <p:sp>
          <p:nvSpPr>
            <p:cNvPr id="63650" name="Line 161"/>
            <p:cNvSpPr>
              <a:spLocks noChangeShapeType="1"/>
            </p:cNvSpPr>
            <p:nvPr/>
          </p:nvSpPr>
          <p:spPr bwMode="auto">
            <a:xfrm>
              <a:off x="1168" y="3483"/>
              <a:ext cx="5" cy="9"/>
            </a:xfrm>
            <a:prstGeom prst="line">
              <a:avLst/>
            </a:prstGeom>
            <a:noFill/>
            <a:ln w="0">
              <a:solidFill>
                <a:schemeClr val="tx1"/>
              </a:solidFill>
              <a:round/>
              <a:headEnd/>
              <a:tailEnd/>
            </a:ln>
          </p:spPr>
          <p:txBody>
            <a:bodyPr/>
            <a:lstStyle/>
            <a:p>
              <a:endParaRPr lang="en-US" sz="2133"/>
            </a:p>
          </p:txBody>
        </p:sp>
        <p:sp>
          <p:nvSpPr>
            <p:cNvPr id="63651" name="Line 162"/>
            <p:cNvSpPr>
              <a:spLocks noChangeShapeType="1"/>
            </p:cNvSpPr>
            <p:nvPr/>
          </p:nvSpPr>
          <p:spPr bwMode="auto">
            <a:xfrm>
              <a:off x="1173" y="3492"/>
              <a:ext cx="9" cy="8"/>
            </a:xfrm>
            <a:prstGeom prst="line">
              <a:avLst/>
            </a:prstGeom>
            <a:noFill/>
            <a:ln w="0">
              <a:solidFill>
                <a:schemeClr val="tx1"/>
              </a:solidFill>
              <a:round/>
              <a:headEnd/>
              <a:tailEnd/>
            </a:ln>
          </p:spPr>
          <p:txBody>
            <a:bodyPr/>
            <a:lstStyle/>
            <a:p>
              <a:endParaRPr lang="en-US" sz="2133"/>
            </a:p>
          </p:txBody>
        </p:sp>
        <p:sp>
          <p:nvSpPr>
            <p:cNvPr id="63652" name="Line 163"/>
            <p:cNvSpPr>
              <a:spLocks noChangeShapeType="1"/>
            </p:cNvSpPr>
            <p:nvPr/>
          </p:nvSpPr>
          <p:spPr bwMode="auto">
            <a:xfrm>
              <a:off x="1182" y="3500"/>
              <a:ext cx="10" cy="4"/>
            </a:xfrm>
            <a:prstGeom prst="line">
              <a:avLst/>
            </a:prstGeom>
            <a:noFill/>
            <a:ln w="0">
              <a:solidFill>
                <a:schemeClr val="tx1"/>
              </a:solidFill>
              <a:round/>
              <a:headEnd/>
              <a:tailEnd/>
            </a:ln>
          </p:spPr>
          <p:txBody>
            <a:bodyPr/>
            <a:lstStyle/>
            <a:p>
              <a:endParaRPr lang="en-US" sz="2133"/>
            </a:p>
          </p:txBody>
        </p:sp>
        <p:sp>
          <p:nvSpPr>
            <p:cNvPr id="63653" name="Line 164"/>
            <p:cNvSpPr>
              <a:spLocks noChangeShapeType="1"/>
            </p:cNvSpPr>
            <p:nvPr/>
          </p:nvSpPr>
          <p:spPr bwMode="auto">
            <a:xfrm>
              <a:off x="1192" y="3504"/>
              <a:ext cx="19" cy="1"/>
            </a:xfrm>
            <a:prstGeom prst="line">
              <a:avLst/>
            </a:prstGeom>
            <a:noFill/>
            <a:ln w="0">
              <a:solidFill>
                <a:schemeClr val="tx1"/>
              </a:solidFill>
              <a:round/>
              <a:headEnd/>
              <a:tailEnd/>
            </a:ln>
          </p:spPr>
          <p:txBody>
            <a:bodyPr/>
            <a:lstStyle/>
            <a:p>
              <a:endParaRPr lang="en-US" sz="2133"/>
            </a:p>
          </p:txBody>
        </p:sp>
        <p:sp>
          <p:nvSpPr>
            <p:cNvPr id="63654" name="Line 165"/>
            <p:cNvSpPr>
              <a:spLocks noChangeShapeType="1"/>
            </p:cNvSpPr>
            <p:nvPr/>
          </p:nvSpPr>
          <p:spPr bwMode="auto">
            <a:xfrm flipV="1">
              <a:off x="1211" y="3500"/>
              <a:ext cx="9" cy="4"/>
            </a:xfrm>
            <a:prstGeom prst="line">
              <a:avLst/>
            </a:prstGeom>
            <a:noFill/>
            <a:ln w="0">
              <a:solidFill>
                <a:schemeClr val="tx1"/>
              </a:solidFill>
              <a:round/>
              <a:headEnd/>
              <a:tailEnd/>
            </a:ln>
          </p:spPr>
          <p:txBody>
            <a:bodyPr/>
            <a:lstStyle/>
            <a:p>
              <a:endParaRPr lang="en-US" sz="2133"/>
            </a:p>
          </p:txBody>
        </p:sp>
        <p:sp>
          <p:nvSpPr>
            <p:cNvPr id="63655" name="Line 166"/>
            <p:cNvSpPr>
              <a:spLocks noChangeShapeType="1"/>
            </p:cNvSpPr>
            <p:nvPr/>
          </p:nvSpPr>
          <p:spPr bwMode="auto">
            <a:xfrm flipV="1">
              <a:off x="1220" y="3492"/>
              <a:ext cx="10" cy="8"/>
            </a:xfrm>
            <a:prstGeom prst="line">
              <a:avLst/>
            </a:prstGeom>
            <a:noFill/>
            <a:ln w="0">
              <a:solidFill>
                <a:schemeClr val="tx1"/>
              </a:solidFill>
              <a:round/>
              <a:headEnd/>
              <a:tailEnd/>
            </a:ln>
          </p:spPr>
          <p:txBody>
            <a:bodyPr/>
            <a:lstStyle/>
            <a:p>
              <a:endParaRPr lang="en-US" sz="2133"/>
            </a:p>
          </p:txBody>
        </p:sp>
        <p:sp>
          <p:nvSpPr>
            <p:cNvPr id="63656" name="Line 167"/>
            <p:cNvSpPr>
              <a:spLocks noChangeShapeType="1"/>
            </p:cNvSpPr>
            <p:nvPr/>
          </p:nvSpPr>
          <p:spPr bwMode="auto">
            <a:xfrm flipV="1">
              <a:off x="1230" y="3483"/>
              <a:ext cx="5" cy="9"/>
            </a:xfrm>
            <a:prstGeom prst="line">
              <a:avLst/>
            </a:prstGeom>
            <a:noFill/>
            <a:ln w="0">
              <a:solidFill>
                <a:schemeClr val="tx1"/>
              </a:solidFill>
              <a:round/>
              <a:headEnd/>
              <a:tailEnd/>
            </a:ln>
          </p:spPr>
          <p:txBody>
            <a:bodyPr/>
            <a:lstStyle/>
            <a:p>
              <a:endParaRPr lang="en-US" sz="2133"/>
            </a:p>
          </p:txBody>
        </p:sp>
        <p:sp>
          <p:nvSpPr>
            <p:cNvPr id="63657" name="Line 168"/>
            <p:cNvSpPr>
              <a:spLocks noChangeShapeType="1"/>
            </p:cNvSpPr>
            <p:nvPr/>
          </p:nvSpPr>
          <p:spPr bwMode="auto">
            <a:xfrm flipH="1">
              <a:off x="1283" y="3415"/>
              <a:ext cx="9" cy="4"/>
            </a:xfrm>
            <a:prstGeom prst="line">
              <a:avLst/>
            </a:prstGeom>
            <a:noFill/>
            <a:ln w="0">
              <a:solidFill>
                <a:schemeClr val="tx1"/>
              </a:solidFill>
              <a:round/>
              <a:headEnd/>
              <a:tailEnd/>
            </a:ln>
          </p:spPr>
          <p:txBody>
            <a:bodyPr/>
            <a:lstStyle/>
            <a:p>
              <a:endParaRPr lang="en-US" sz="2133"/>
            </a:p>
          </p:txBody>
        </p:sp>
        <p:sp>
          <p:nvSpPr>
            <p:cNvPr id="63658" name="Line 169"/>
            <p:cNvSpPr>
              <a:spLocks noChangeShapeType="1"/>
            </p:cNvSpPr>
            <p:nvPr/>
          </p:nvSpPr>
          <p:spPr bwMode="auto">
            <a:xfrm flipH="1">
              <a:off x="1273" y="3419"/>
              <a:ext cx="10" cy="9"/>
            </a:xfrm>
            <a:prstGeom prst="line">
              <a:avLst/>
            </a:prstGeom>
            <a:noFill/>
            <a:ln w="0">
              <a:solidFill>
                <a:schemeClr val="tx1"/>
              </a:solidFill>
              <a:round/>
              <a:headEnd/>
              <a:tailEnd/>
            </a:ln>
          </p:spPr>
          <p:txBody>
            <a:bodyPr/>
            <a:lstStyle/>
            <a:p>
              <a:endParaRPr lang="en-US" sz="2133"/>
            </a:p>
          </p:txBody>
        </p:sp>
        <p:sp>
          <p:nvSpPr>
            <p:cNvPr id="63659" name="Line 170"/>
            <p:cNvSpPr>
              <a:spLocks noChangeShapeType="1"/>
            </p:cNvSpPr>
            <p:nvPr/>
          </p:nvSpPr>
          <p:spPr bwMode="auto">
            <a:xfrm flipH="1">
              <a:off x="1268" y="3428"/>
              <a:ext cx="5" cy="8"/>
            </a:xfrm>
            <a:prstGeom prst="line">
              <a:avLst/>
            </a:prstGeom>
            <a:noFill/>
            <a:ln w="0">
              <a:solidFill>
                <a:schemeClr val="tx1"/>
              </a:solidFill>
              <a:round/>
              <a:headEnd/>
              <a:tailEnd/>
            </a:ln>
          </p:spPr>
          <p:txBody>
            <a:bodyPr/>
            <a:lstStyle/>
            <a:p>
              <a:endParaRPr lang="en-US" sz="2133"/>
            </a:p>
          </p:txBody>
        </p:sp>
        <p:sp>
          <p:nvSpPr>
            <p:cNvPr id="63660" name="Line 171"/>
            <p:cNvSpPr>
              <a:spLocks noChangeShapeType="1"/>
            </p:cNvSpPr>
            <p:nvPr/>
          </p:nvSpPr>
          <p:spPr bwMode="auto">
            <a:xfrm flipH="1">
              <a:off x="1263" y="3436"/>
              <a:ext cx="5" cy="13"/>
            </a:xfrm>
            <a:prstGeom prst="line">
              <a:avLst/>
            </a:prstGeom>
            <a:noFill/>
            <a:ln w="0">
              <a:solidFill>
                <a:schemeClr val="tx1"/>
              </a:solidFill>
              <a:round/>
              <a:headEnd/>
              <a:tailEnd/>
            </a:ln>
          </p:spPr>
          <p:txBody>
            <a:bodyPr/>
            <a:lstStyle/>
            <a:p>
              <a:endParaRPr lang="en-US" sz="2133"/>
            </a:p>
          </p:txBody>
        </p:sp>
        <p:sp>
          <p:nvSpPr>
            <p:cNvPr id="63661" name="Line 172"/>
            <p:cNvSpPr>
              <a:spLocks noChangeShapeType="1"/>
            </p:cNvSpPr>
            <p:nvPr/>
          </p:nvSpPr>
          <p:spPr bwMode="auto">
            <a:xfrm>
              <a:off x="1263" y="3449"/>
              <a:ext cx="1" cy="21"/>
            </a:xfrm>
            <a:prstGeom prst="line">
              <a:avLst/>
            </a:prstGeom>
            <a:noFill/>
            <a:ln w="0">
              <a:solidFill>
                <a:schemeClr val="tx1"/>
              </a:solidFill>
              <a:round/>
              <a:headEnd/>
              <a:tailEnd/>
            </a:ln>
          </p:spPr>
          <p:txBody>
            <a:bodyPr/>
            <a:lstStyle/>
            <a:p>
              <a:endParaRPr lang="en-US" sz="2133"/>
            </a:p>
          </p:txBody>
        </p:sp>
        <p:sp>
          <p:nvSpPr>
            <p:cNvPr id="63662" name="Line 173"/>
            <p:cNvSpPr>
              <a:spLocks noChangeShapeType="1"/>
            </p:cNvSpPr>
            <p:nvPr/>
          </p:nvSpPr>
          <p:spPr bwMode="auto">
            <a:xfrm>
              <a:off x="1263" y="3470"/>
              <a:ext cx="5" cy="13"/>
            </a:xfrm>
            <a:prstGeom prst="line">
              <a:avLst/>
            </a:prstGeom>
            <a:noFill/>
            <a:ln w="0">
              <a:solidFill>
                <a:schemeClr val="tx1"/>
              </a:solidFill>
              <a:round/>
              <a:headEnd/>
              <a:tailEnd/>
            </a:ln>
          </p:spPr>
          <p:txBody>
            <a:bodyPr/>
            <a:lstStyle/>
            <a:p>
              <a:endParaRPr lang="en-US" sz="2133"/>
            </a:p>
          </p:txBody>
        </p:sp>
        <p:sp>
          <p:nvSpPr>
            <p:cNvPr id="63663" name="Line 174"/>
            <p:cNvSpPr>
              <a:spLocks noChangeShapeType="1"/>
            </p:cNvSpPr>
            <p:nvPr/>
          </p:nvSpPr>
          <p:spPr bwMode="auto">
            <a:xfrm>
              <a:off x="1268" y="3483"/>
              <a:ext cx="5" cy="9"/>
            </a:xfrm>
            <a:prstGeom prst="line">
              <a:avLst/>
            </a:prstGeom>
            <a:noFill/>
            <a:ln w="0">
              <a:solidFill>
                <a:schemeClr val="tx1"/>
              </a:solidFill>
              <a:round/>
              <a:headEnd/>
              <a:tailEnd/>
            </a:ln>
          </p:spPr>
          <p:txBody>
            <a:bodyPr/>
            <a:lstStyle/>
            <a:p>
              <a:endParaRPr lang="en-US" sz="2133"/>
            </a:p>
          </p:txBody>
        </p:sp>
        <p:sp>
          <p:nvSpPr>
            <p:cNvPr id="63664" name="Line 175"/>
            <p:cNvSpPr>
              <a:spLocks noChangeShapeType="1"/>
            </p:cNvSpPr>
            <p:nvPr/>
          </p:nvSpPr>
          <p:spPr bwMode="auto">
            <a:xfrm>
              <a:off x="1273" y="3492"/>
              <a:ext cx="10" cy="8"/>
            </a:xfrm>
            <a:prstGeom prst="line">
              <a:avLst/>
            </a:prstGeom>
            <a:noFill/>
            <a:ln w="0">
              <a:solidFill>
                <a:schemeClr val="tx1"/>
              </a:solidFill>
              <a:round/>
              <a:headEnd/>
              <a:tailEnd/>
            </a:ln>
          </p:spPr>
          <p:txBody>
            <a:bodyPr/>
            <a:lstStyle/>
            <a:p>
              <a:endParaRPr lang="en-US" sz="2133"/>
            </a:p>
          </p:txBody>
        </p:sp>
        <p:sp>
          <p:nvSpPr>
            <p:cNvPr id="63665" name="Line 176"/>
            <p:cNvSpPr>
              <a:spLocks noChangeShapeType="1"/>
            </p:cNvSpPr>
            <p:nvPr/>
          </p:nvSpPr>
          <p:spPr bwMode="auto">
            <a:xfrm>
              <a:off x="1283" y="3500"/>
              <a:ext cx="9" cy="4"/>
            </a:xfrm>
            <a:prstGeom prst="line">
              <a:avLst/>
            </a:prstGeom>
            <a:noFill/>
            <a:ln w="0">
              <a:solidFill>
                <a:schemeClr val="tx1"/>
              </a:solidFill>
              <a:round/>
              <a:headEnd/>
              <a:tailEnd/>
            </a:ln>
          </p:spPr>
          <p:txBody>
            <a:bodyPr/>
            <a:lstStyle/>
            <a:p>
              <a:endParaRPr lang="en-US" sz="2133"/>
            </a:p>
          </p:txBody>
        </p:sp>
        <p:sp>
          <p:nvSpPr>
            <p:cNvPr id="63666" name="Line 177"/>
            <p:cNvSpPr>
              <a:spLocks noChangeShapeType="1"/>
            </p:cNvSpPr>
            <p:nvPr/>
          </p:nvSpPr>
          <p:spPr bwMode="auto">
            <a:xfrm>
              <a:off x="1292" y="3504"/>
              <a:ext cx="19" cy="1"/>
            </a:xfrm>
            <a:prstGeom prst="line">
              <a:avLst/>
            </a:prstGeom>
            <a:noFill/>
            <a:ln w="0">
              <a:solidFill>
                <a:schemeClr val="tx1"/>
              </a:solidFill>
              <a:round/>
              <a:headEnd/>
              <a:tailEnd/>
            </a:ln>
          </p:spPr>
          <p:txBody>
            <a:bodyPr/>
            <a:lstStyle/>
            <a:p>
              <a:endParaRPr lang="en-US" sz="2133"/>
            </a:p>
          </p:txBody>
        </p:sp>
        <p:sp>
          <p:nvSpPr>
            <p:cNvPr id="63667" name="Line 178"/>
            <p:cNvSpPr>
              <a:spLocks noChangeShapeType="1"/>
            </p:cNvSpPr>
            <p:nvPr/>
          </p:nvSpPr>
          <p:spPr bwMode="auto">
            <a:xfrm flipV="1">
              <a:off x="1311" y="3500"/>
              <a:ext cx="10" cy="4"/>
            </a:xfrm>
            <a:prstGeom prst="line">
              <a:avLst/>
            </a:prstGeom>
            <a:noFill/>
            <a:ln w="0">
              <a:solidFill>
                <a:schemeClr val="tx1"/>
              </a:solidFill>
              <a:round/>
              <a:headEnd/>
              <a:tailEnd/>
            </a:ln>
          </p:spPr>
          <p:txBody>
            <a:bodyPr/>
            <a:lstStyle/>
            <a:p>
              <a:endParaRPr lang="en-US" sz="2133"/>
            </a:p>
          </p:txBody>
        </p:sp>
        <p:sp>
          <p:nvSpPr>
            <p:cNvPr id="63668" name="Line 179"/>
            <p:cNvSpPr>
              <a:spLocks noChangeShapeType="1"/>
            </p:cNvSpPr>
            <p:nvPr/>
          </p:nvSpPr>
          <p:spPr bwMode="auto">
            <a:xfrm flipV="1">
              <a:off x="1321" y="3492"/>
              <a:ext cx="9" cy="8"/>
            </a:xfrm>
            <a:prstGeom prst="line">
              <a:avLst/>
            </a:prstGeom>
            <a:noFill/>
            <a:ln w="0">
              <a:solidFill>
                <a:schemeClr val="tx1"/>
              </a:solidFill>
              <a:round/>
              <a:headEnd/>
              <a:tailEnd/>
            </a:ln>
          </p:spPr>
          <p:txBody>
            <a:bodyPr/>
            <a:lstStyle/>
            <a:p>
              <a:endParaRPr lang="en-US" sz="2133"/>
            </a:p>
          </p:txBody>
        </p:sp>
        <p:sp>
          <p:nvSpPr>
            <p:cNvPr id="63669" name="Line 180"/>
            <p:cNvSpPr>
              <a:spLocks noChangeShapeType="1"/>
            </p:cNvSpPr>
            <p:nvPr/>
          </p:nvSpPr>
          <p:spPr bwMode="auto">
            <a:xfrm flipV="1">
              <a:off x="1330" y="3483"/>
              <a:ext cx="5" cy="9"/>
            </a:xfrm>
            <a:prstGeom prst="line">
              <a:avLst/>
            </a:prstGeom>
            <a:noFill/>
            <a:ln w="0">
              <a:solidFill>
                <a:schemeClr val="tx1"/>
              </a:solidFill>
              <a:round/>
              <a:headEnd/>
              <a:tailEnd/>
            </a:ln>
          </p:spPr>
          <p:txBody>
            <a:bodyPr/>
            <a:lstStyle/>
            <a:p>
              <a:endParaRPr lang="en-US" sz="2133"/>
            </a:p>
          </p:txBody>
        </p:sp>
        <p:sp>
          <p:nvSpPr>
            <p:cNvPr id="63670" name="Line 181"/>
            <p:cNvSpPr>
              <a:spLocks noChangeShapeType="1"/>
            </p:cNvSpPr>
            <p:nvPr/>
          </p:nvSpPr>
          <p:spPr bwMode="auto">
            <a:xfrm flipV="1">
              <a:off x="1335" y="3470"/>
              <a:ext cx="5" cy="13"/>
            </a:xfrm>
            <a:prstGeom prst="line">
              <a:avLst/>
            </a:prstGeom>
            <a:noFill/>
            <a:ln w="0">
              <a:solidFill>
                <a:schemeClr val="tx1"/>
              </a:solidFill>
              <a:round/>
              <a:headEnd/>
              <a:tailEnd/>
            </a:ln>
          </p:spPr>
          <p:txBody>
            <a:bodyPr/>
            <a:lstStyle/>
            <a:p>
              <a:endParaRPr lang="en-US" sz="2133"/>
            </a:p>
          </p:txBody>
        </p:sp>
        <p:sp>
          <p:nvSpPr>
            <p:cNvPr id="63671" name="Line 182"/>
            <p:cNvSpPr>
              <a:spLocks noChangeShapeType="1"/>
            </p:cNvSpPr>
            <p:nvPr/>
          </p:nvSpPr>
          <p:spPr bwMode="auto">
            <a:xfrm flipV="1">
              <a:off x="1340" y="3449"/>
              <a:ext cx="1" cy="21"/>
            </a:xfrm>
            <a:prstGeom prst="line">
              <a:avLst/>
            </a:prstGeom>
            <a:noFill/>
            <a:ln w="0">
              <a:solidFill>
                <a:schemeClr val="tx1"/>
              </a:solidFill>
              <a:round/>
              <a:headEnd/>
              <a:tailEnd/>
            </a:ln>
          </p:spPr>
          <p:txBody>
            <a:bodyPr/>
            <a:lstStyle/>
            <a:p>
              <a:endParaRPr lang="en-US" sz="2133"/>
            </a:p>
          </p:txBody>
        </p:sp>
        <p:sp>
          <p:nvSpPr>
            <p:cNvPr id="63672" name="Line 183"/>
            <p:cNvSpPr>
              <a:spLocks noChangeShapeType="1"/>
            </p:cNvSpPr>
            <p:nvPr/>
          </p:nvSpPr>
          <p:spPr bwMode="auto">
            <a:xfrm flipH="1" flipV="1">
              <a:off x="1335" y="3436"/>
              <a:ext cx="5" cy="13"/>
            </a:xfrm>
            <a:prstGeom prst="line">
              <a:avLst/>
            </a:prstGeom>
            <a:noFill/>
            <a:ln w="0">
              <a:solidFill>
                <a:schemeClr val="tx1"/>
              </a:solidFill>
              <a:round/>
              <a:headEnd/>
              <a:tailEnd/>
            </a:ln>
          </p:spPr>
          <p:txBody>
            <a:bodyPr/>
            <a:lstStyle/>
            <a:p>
              <a:endParaRPr lang="en-US" sz="2133"/>
            </a:p>
          </p:txBody>
        </p:sp>
        <p:sp>
          <p:nvSpPr>
            <p:cNvPr id="63673" name="Line 184"/>
            <p:cNvSpPr>
              <a:spLocks noChangeShapeType="1"/>
            </p:cNvSpPr>
            <p:nvPr/>
          </p:nvSpPr>
          <p:spPr bwMode="auto">
            <a:xfrm flipH="1" flipV="1">
              <a:off x="1330" y="3428"/>
              <a:ext cx="5" cy="8"/>
            </a:xfrm>
            <a:prstGeom prst="line">
              <a:avLst/>
            </a:prstGeom>
            <a:noFill/>
            <a:ln w="0">
              <a:solidFill>
                <a:schemeClr val="tx1"/>
              </a:solidFill>
              <a:round/>
              <a:headEnd/>
              <a:tailEnd/>
            </a:ln>
          </p:spPr>
          <p:txBody>
            <a:bodyPr/>
            <a:lstStyle/>
            <a:p>
              <a:endParaRPr lang="en-US" sz="2133"/>
            </a:p>
          </p:txBody>
        </p:sp>
        <p:sp>
          <p:nvSpPr>
            <p:cNvPr id="63674" name="Line 185"/>
            <p:cNvSpPr>
              <a:spLocks noChangeShapeType="1"/>
            </p:cNvSpPr>
            <p:nvPr/>
          </p:nvSpPr>
          <p:spPr bwMode="auto">
            <a:xfrm flipH="1" flipV="1">
              <a:off x="1321" y="3419"/>
              <a:ext cx="9" cy="9"/>
            </a:xfrm>
            <a:prstGeom prst="line">
              <a:avLst/>
            </a:prstGeom>
            <a:noFill/>
            <a:ln w="0">
              <a:solidFill>
                <a:schemeClr val="tx1"/>
              </a:solidFill>
              <a:round/>
              <a:headEnd/>
              <a:tailEnd/>
            </a:ln>
          </p:spPr>
          <p:txBody>
            <a:bodyPr/>
            <a:lstStyle/>
            <a:p>
              <a:endParaRPr lang="en-US" sz="2133"/>
            </a:p>
          </p:txBody>
        </p:sp>
        <p:sp>
          <p:nvSpPr>
            <p:cNvPr id="63675" name="Line 186"/>
            <p:cNvSpPr>
              <a:spLocks noChangeShapeType="1"/>
            </p:cNvSpPr>
            <p:nvPr/>
          </p:nvSpPr>
          <p:spPr bwMode="auto">
            <a:xfrm flipH="1" flipV="1">
              <a:off x="1311" y="3415"/>
              <a:ext cx="10" cy="4"/>
            </a:xfrm>
            <a:prstGeom prst="line">
              <a:avLst/>
            </a:prstGeom>
            <a:noFill/>
            <a:ln w="0">
              <a:solidFill>
                <a:schemeClr val="tx1"/>
              </a:solidFill>
              <a:round/>
              <a:headEnd/>
              <a:tailEnd/>
            </a:ln>
          </p:spPr>
          <p:txBody>
            <a:bodyPr/>
            <a:lstStyle/>
            <a:p>
              <a:endParaRPr lang="en-US" sz="2133"/>
            </a:p>
          </p:txBody>
        </p:sp>
        <p:sp>
          <p:nvSpPr>
            <p:cNvPr id="63676" name="Line 187"/>
            <p:cNvSpPr>
              <a:spLocks noChangeShapeType="1"/>
            </p:cNvSpPr>
            <p:nvPr/>
          </p:nvSpPr>
          <p:spPr bwMode="auto">
            <a:xfrm flipH="1">
              <a:off x="1292" y="3415"/>
              <a:ext cx="19" cy="1"/>
            </a:xfrm>
            <a:prstGeom prst="line">
              <a:avLst/>
            </a:prstGeom>
            <a:noFill/>
            <a:ln w="0">
              <a:solidFill>
                <a:schemeClr val="tx1"/>
              </a:solidFill>
              <a:round/>
              <a:headEnd/>
              <a:tailEnd/>
            </a:ln>
          </p:spPr>
          <p:txBody>
            <a:bodyPr/>
            <a:lstStyle/>
            <a:p>
              <a:endParaRPr lang="en-US" sz="2133"/>
            </a:p>
          </p:txBody>
        </p:sp>
        <p:sp>
          <p:nvSpPr>
            <p:cNvPr id="63677" name="Line 188"/>
            <p:cNvSpPr>
              <a:spLocks noChangeShapeType="1"/>
            </p:cNvSpPr>
            <p:nvPr/>
          </p:nvSpPr>
          <p:spPr bwMode="auto">
            <a:xfrm>
              <a:off x="1373" y="3415"/>
              <a:ext cx="1" cy="89"/>
            </a:xfrm>
            <a:prstGeom prst="line">
              <a:avLst/>
            </a:prstGeom>
            <a:noFill/>
            <a:ln w="0">
              <a:solidFill>
                <a:schemeClr val="tx1"/>
              </a:solidFill>
              <a:round/>
              <a:headEnd/>
              <a:tailEnd/>
            </a:ln>
          </p:spPr>
          <p:txBody>
            <a:bodyPr/>
            <a:lstStyle/>
            <a:p>
              <a:endParaRPr lang="en-US" sz="2133"/>
            </a:p>
          </p:txBody>
        </p:sp>
        <p:sp>
          <p:nvSpPr>
            <p:cNvPr id="63678" name="Line 189"/>
            <p:cNvSpPr>
              <a:spLocks noChangeShapeType="1"/>
            </p:cNvSpPr>
            <p:nvPr/>
          </p:nvSpPr>
          <p:spPr bwMode="auto">
            <a:xfrm>
              <a:off x="1373" y="3415"/>
              <a:ext cx="67" cy="89"/>
            </a:xfrm>
            <a:prstGeom prst="line">
              <a:avLst/>
            </a:prstGeom>
            <a:noFill/>
            <a:ln w="0">
              <a:solidFill>
                <a:schemeClr val="tx1"/>
              </a:solidFill>
              <a:round/>
              <a:headEnd/>
              <a:tailEnd/>
            </a:ln>
          </p:spPr>
          <p:txBody>
            <a:bodyPr/>
            <a:lstStyle/>
            <a:p>
              <a:endParaRPr lang="en-US" sz="2133"/>
            </a:p>
          </p:txBody>
        </p:sp>
        <p:sp>
          <p:nvSpPr>
            <p:cNvPr id="63679" name="Line 190"/>
            <p:cNvSpPr>
              <a:spLocks noChangeShapeType="1"/>
            </p:cNvSpPr>
            <p:nvPr/>
          </p:nvSpPr>
          <p:spPr bwMode="auto">
            <a:xfrm>
              <a:off x="1440" y="3415"/>
              <a:ext cx="1" cy="89"/>
            </a:xfrm>
            <a:prstGeom prst="line">
              <a:avLst/>
            </a:prstGeom>
            <a:noFill/>
            <a:ln w="0">
              <a:solidFill>
                <a:schemeClr val="tx1"/>
              </a:solidFill>
              <a:round/>
              <a:headEnd/>
              <a:tailEnd/>
            </a:ln>
          </p:spPr>
          <p:txBody>
            <a:bodyPr/>
            <a:lstStyle/>
            <a:p>
              <a:endParaRPr lang="en-US" sz="2133"/>
            </a:p>
          </p:txBody>
        </p:sp>
        <p:sp>
          <p:nvSpPr>
            <p:cNvPr id="63680" name="Line 191"/>
            <p:cNvSpPr>
              <a:spLocks noChangeShapeType="1"/>
            </p:cNvSpPr>
            <p:nvPr/>
          </p:nvSpPr>
          <p:spPr bwMode="auto">
            <a:xfrm>
              <a:off x="1498" y="3415"/>
              <a:ext cx="1" cy="89"/>
            </a:xfrm>
            <a:prstGeom prst="line">
              <a:avLst/>
            </a:prstGeom>
            <a:noFill/>
            <a:ln w="0">
              <a:solidFill>
                <a:schemeClr val="tx1"/>
              </a:solidFill>
              <a:round/>
              <a:headEnd/>
              <a:tailEnd/>
            </a:ln>
          </p:spPr>
          <p:txBody>
            <a:bodyPr/>
            <a:lstStyle/>
            <a:p>
              <a:endParaRPr lang="en-US" sz="2133"/>
            </a:p>
          </p:txBody>
        </p:sp>
        <p:sp>
          <p:nvSpPr>
            <p:cNvPr id="63681" name="Line 192"/>
            <p:cNvSpPr>
              <a:spLocks noChangeShapeType="1"/>
            </p:cNvSpPr>
            <p:nvPr/>
          </p:nvSpPr>
          <p:spPr bwMode="auto">
            <a:xfrm>
              <a:off x="1464" y="3415"/>
              <a:ext cx="67" cy="1"/>
            </a:xfrm>
            <a:prstGeom prst="line">
              <a:avLst/>
            </a:prstGeom>
            <a:noFill/>
            <a:ln w="0">
              <a:solidFill>
                <a:schemeClr val="tx1"/>
              </a:solidFill>
              <a:round/>
              <a:headEnd/>
              <a:tailEnd/>
            </a:ln>
          </p:spPr>
          <p:txBody>
            <a:bodyPr/>
            <a:lstStyle/>
            <a:p>
              <a:endParaRPr lang="en-US" sz="2133"/>
            </a:p>
          </p:txBody>
        </p:sp>
        <p:sp>
          <p:nvSpPr>
            <p:cNvPr id="63682" name="Line 193"/>
            <p:cNvSpPr>
              <a:spLocks noChangeShapeType="1"/>
            </p:cNvSpPr>
            <p:nvPr/>
          </p:nvSpPr>
          <p:spPr bwMode="auto">
            <a:xfrm>
              <a:off x="1555" y="3415"/>
              <a:ext cx="1" cy="89"/>
            </a:xfrm>
            <a:prstGeom prst="line">
              <a:avLst/>
            </a:prstGeom>
            <a:noFill/>
            <a:ln w="0">
              <a:solidFill>
                <a:schemeClr val="tx1"/>
              </a:solidFill>
              <a:round/>
              <a:headEnd/>
              <a:tailEnd/>
            </a:ln>
          </p:spPr>
          <p:txBody>
            <a:bodyPr/>
            <a:lstStyle/>
            <a:p>
              <a:endParaRPr lang="en-US" sz="2133"/>
            </a:p>
          </p:txBody>
        </p:sp>
        <p:sp>
          <p:nvSpPr>
            <p:cNvPr id="63683" name="Line 194"/>
            <p:cNvSpPr>
              <a:spLocks noChangeShapeType="1"/>
            </p:cNvSpPr>
            <p:nvPr/>
          </p:nvSpPr>
          <p:spPr bwMode="auto">
            <a:xfrm>
              <a:off x="1593" y="3415"/>
              <a:ext cx="1" cy="89"/>
            </a:xfrm>
            <a:prstGeom prst="line">
              <a:avLst/>
            </a:prstGeom>
            <a:noFill/>
            <a:ln w="0">
              <a:solidFill>
                <a:schemeClr val="tx1"/>
              </a:solidFill>
              <a:round/>
              <a:headEnd/>
              <a:tailEnd/>
            </a:ln>
          </p:spPr>
          <p:txBody>
            <a:bodyPr/>
            <a:lstStyle/>
            <a:p>
              <a:endParaRPr lang="en-US" sz="2133"/>
            </a:p>
          </p:txBody>
        </p:sp>
        <p:sp>
          <p:nvSpPr>
            <p:cNvPr id="63684" name="Line 195"/>
            <p:cNvSpPr>
              <a:spLocks noChangeShapeType="1"/>
            </p:cNvSpPr>
            <p:nvPr/>
          </p:nvSpPr>
          <p:spPr bwMode="auto">
            <a:xfrm>
              <a:off x="1593" y="3415"/>
              <a:ext cx="67" cy="89"/>
            </a:xfrm>
            <a:prstGeom prst="line">
              <a:avLst/>
            </a:prstGeom>
            <a:noFill/>
            <a:ln w="0">
              <a:solidFill>
                <a:schemeClr val="tx1"/>
              </a:solidFill>
              <a:round/>
              <a:headEnd/>
              <a:tailEnd/>
            </a:ln>
          </p:spPr>
          <p:txBody>
            <a:bodyPr/>
            <a:lstStyle/>
            <a:p>
              <a:endParaRPr lang="en-US" sz="2133"/>
            </a:p>
          </p:txBody>
        </p:sp>
        <p:sp>
          <p:nvSpPr>
            <p:cNvPr id="63685" name="Line 196"/>
            <p:cNvSpPr>
              <a:spLocks noChangeShapeType="1"/>
            </p:cNvSpPr>
            <p:nvPr/>
          </p:nvSpPr>
          <p:spPr bwMode="auto">
            <a:xfrm>
              <a:off x="1660" y="3415"/>
              <a:ext cx="1" cy="89"/>
            </a:xfrm>
            <a:prstGeom prst="line">
              <a:avLst/>
            </a:prstGeom>
            <a:noFill/>
            <a:ln w="0">
              <a:solidFill>
                <a:schemeClr val="tx1"/>
              </a:solidFill>
              <a:round/>
              <a:headEnd/>
              <a:tailEnd/>
            </a:ln>
          </p:spPr>
          <p:txBody>
            <a:bodyPr/>
            <a:lstStyle/>
            <a:p>
              <a:endParaRPr lang="en-US" sz="2133"/>
            </a:p>
          </p:txBody>
        </p:sp>
        <p:sp>
          <p:nvSpPr>
            <p:cNvPr id="63686" name="Line 197"/>
            <p:cNvSpPr>
              <a:spLocks noChangeShapeType="1"/>
            </p:cNvSpPr>
            <p:nvPr/>
          </p:nvSpPr>
          <p:spPr bwMode="auto">
            <a:xfrm>
              <a:off x="1699" y="3415"/>
              <a:ext cx="1" cy="64"/>
            </a:xfrm>
            <a:prstGeom prst="line">
              <a:avLst/>
            </a:prstGeom>
            <a:noFill/>
            <a:ln w="0">
              <a:solidFill>
                <a:schemeClr val="tx1"/>
              </a:solidFill>
              <a:round/>
              <a:headEnd/>
              <a:tailEnd/>
            </a:ln>
          </p:spPr>
          <p:txBody>
            <a:bodyPr/>
            <a:lstStyle/>
            <a:p>
              <a:endParaRPr lang="en-US" sz="2133"/>
            </a:p>
          </p:txBody>
        </p:sp>
        <p:sp>
          <p:nvSpPr>
            <p:cNvPr id="63687" name="Line 198"/>
            <p:cNvSpPr>
              <a:spLocks noChangeShapeType="1"/>
            </p:cNvSpPr>
            <p:nvPr/>
          </p:nvSpPr>
          <p:spPr bwMode="auto">
            <a:xfrm>
              <a:off x="1699" y="3479"/>
              <a:ext cx="4" cy="13"/>
            </a:xfrm>
            <a:prstGeom prst="line">
              <a:avLst/>
            </a:prstGeom>
            <a:noFill/>
            <a:ln w="0">
              <a:solidFill>
                <a:schemeClr val="tx1"/>
              </a:solidFill>
              <a:round/>
              <a:headEnd/>
              <a:tailEnd/>
            </a:ln>
          </p:spPr>
          <p:txBody>
            <a:bodyPr/>
            <a:lstStyle/>
            <a:p>
              <a:endParaRPr lang="en-US" sz="2133"/>
            </a:p>
          </p:txBody>
        </p:sp>
        <p:sp>
          <p:nvSpPr>
            <p:cNvPr id="63688" name="Line 199"/>
            <p:cNvSpPr>
              <a:spLocks noChangeShapeType="1"/>
            </p:cNvSpPr>
            <p:nvPr/>
          </p:nvSpPr>
          <p:spPr bwMode="auto">
            <a:xfrm>
              <a:off x="1703" y="3492"/>
              <a:ext cx="10" cy="8"/>
            </a:xfrm>
            <a:prstGeom prst="line">
              <a:avLst/>
            </a:prstGeom>
            <a:noFill/>
            <a:ln w="0">
              <a:solidFill>
                <a:schemeClr val="tx1"/>
              </a:solidFill>
              <a:round/>
              <a:headEnd/>
              <a:tailEnd/>
            </a:ln>
          </p:spPr>
          <p:txBody>
            <a:bodyPr/>
            <a:lstStyle/>
            <a:p>
              <a:endParaRPr lang="en-US" sz="2133"/>
            </a:p>
          </p:txBody>
        </p:sp>
        <p:sp>
          <p:nvSpPr>
            <p:cNvPr id="63689" name="Line 200"/>
            <p:cNvSpPr>
              <a:spLocks noChangeShapeType="1"/>
            </p:cNvSpPr>
            <p:nvPr/>
          </p:nvSpPr>
          <p:spPr bwMode="auto">
            <a:xfrm>
              <a:off x="1713" y="3500"/>
              <a:ext cx="14" cy="4"/>
            </a:xfrm>
            <a:prstGeom prst="line">
              <a:avLst/>
            </a:prstGeom>
            <a:noFill/>
            <a:ln w="0">
              <a:solidFill>
                <a:schemeClr val="tx1"/>
              </a:solidFill>
              <a:round/>
              <a:headEnd/>
              <a:tailEnd/>
            </a:ln>
          </p:spPr>
          <p:txBody>
            <a:bodyPr/>
            <a:lstStyle/>
            <a:p>
              <a:endParaRPr lang="en-US" sz="2133"/>
            </a:p>
          </p:txBody>
        </p:sp>
        <p:sp>
          <p:nvSpPr>
            <p:cNvPr id="63690" name="Line 201"/>
            <p:cNvSpPr>
              <a:spLocks noChangeShapeType="1"/>
            </p:cNvSpPr>
            <p:nvPr/>
          </p:nvSpPr>
          <p:spPr bwMode="auto">
            <a:xfrm>
              <a:off x="1727" y="3504"/>
              <a:ext cx="10" cy="1"/>
            </a:xfrm>
            <a:prstGeom prst="line">
              <a:avLst/>
            </a:prstGeom>
            <a:noFill/>
            <a:ln w="0">
              <a:solidFill>
                <a:schemeClr val="tx1"/>
              </a:solidFill>
              <a:round/>
              <a:headEnd/>
              <a:tailEnd/>
            </a:ln>
          </p:spPr>
          <p:txBody>
            <a:bodyPr/>
            <a:lstStyle/>
            <a:p>
              <a:endParaRPr lang="en-US" sz="2133"/>
            </a:p>
          </p:txBody>
        </p:sp>
        <p:sp>
          <p:nvSpPr>
            <p:cNvPr id="63691" name="Line 202"/>
            <p:cNvSpPr>
              <a:spLocks noChangeShapeType="1"/>
            </p:cNvSpPr>
            <p:nvPr/>
          </p:nvSpPr>
          <p:spPr bwMode="auto">
            <a:xfrm flipV="1">
              <a:off x="1737" y="3500"/>
              <a:ext cx="14" cy="4"/>
            </a:xfrm>
            <a:prstGeom prst="line">
              <a:avLst/>
            </a:prstGeom>
            <a:noFill/>
            <a:ln w="0">
              <a:solidFill>
                <a:schemeClr val="tx1"/>
              </a:solidFill>
              <a:round/>
              <a:headEnd/>
              <a:tailEnd/>
            </a:ln>
          </p:spPr>
          <p:txBody>
            <a:bodyPr/>
            <a:lstStyle/>
            <a:p>
              <a:endParaRPr lang="en-US" sz="2133"/>
            </a:p>
          </p:txBody>
        </p:sp>
        <p:sp>
          <p:nvSpPr>
            <p:cNvPr id="63692" name="Line 203"/>
            <p:cNvSpPr>
              <a:spLocks noChangeShapeType="1"/>
            </p:cNvSpPr>
            <p:nvPr/>
          </p:nvSpPr>
          <p:spPr bwMode="auto">
            <a:xfrm flipV="1">
              <a:off x="1751" y="3492"/>
              <a:ext cx="10" cy="8"/>
            </a:xfrm>
            <a:prstGeom prst="line">
              <a:avLst/>
            </a:prstGeom>
            <a:noFill/>
            <a:ln w="0">
              <a:solidFill>
                <a:schemeClr val="tx1"/>
              </a:solidFill>
              <a:round/>
              <a:headEnd/>
              <a:tailEnd/>
            </a:ln>
          </p:spPr>
          <p:txBody>
            <a:bodyPr/>
            <a:lstStyle/>
            <a:p>
              <a:endParaRPr lang="en-US" sz="2133"/>
            </a:p>
          </p:txBody>
        </p:sp>
        <p:sp>
          <p:nvSpPr>
            <p:cNvPr id="63693" name="Line 204"/>
            <p:cNvSpPr>
              <a:spLocks noChangeShapeType="1"/>
            </p:cNvSpPr>
            <p:nvPr/>
          </p:nvSpPr>
          <p:spPr bwMode="auto">
            <a:xfrm flipV="1">
              <a:off x="1761" y="3479"/>
              <a:ext cx="5" cy="13"/>
            </a:xfrm>
            <a:prstGeom prst="line">
              <a:avLst/>
            </a:prstGeom>
            <a:noFill/>
            <a:ln w="0">
              <a:solidFill>
                <a:schemeClr val="tx1"/>
              </a:solidFill>
              <a:round/>
              <a:headEnd/>
              <a:tailEnd/>
            </a:ln>
          </p:spPr>
          <p:txBody>
            <a:bodyPr/>
            <a:lstStyle/>
            <a:p>
              <a:endParaRPr lang="en-US" sz="2133"/>
            </a:p>
          </p:txBody>
        </p:sp>
        <p:sp>
          <p:nvSpPr>
            <p:cNvPr id="63694" name="Line 206"/>
            <p:cNvSpPr>
              <a:spLocks noChangeShapeType="1"/>
            </p:cNvSpPr>
            <p:nvPr/>
          </p:nvSpPr>
          <p:spPr bwMode="auto">
            <a:xfrm flipV="1">
              <a:off x="1766" y="3415"/>
              <a:ext cx="1" cy="64"/>
            </a:xfrm>
            <a:prstGeom prst="line">
              <a:avLst/>
            </a:prstGeom>
            <a:noFill/>
            <a:ln w="0">
              <a:solidFill>
                <a:schemeClr val="tx1"/>
              </a:solidFill>
              <a:round/>
              <a:headEnd/>
              <a:tailEnd/>
            </a:ln>
          </p:spPr>
          <p:txBody>
            <a:bodyPr/>
            <a:lstStyle/>
            <a:p>
              <a:endParaRPr lang="en-US" sz="2133"/>
            </a:p>
          </p:txBody>
        </p:sp>
        <p:sp>
          <p:nvSpPr>
            <p:cNvPr id="63695" name="Line 207"/>
            <p:cNvSpPr>
              <a:spLocks noChangeShapeType="1"/>
            </p:cNvSpPr>
            <p:nvPr/>
          </p:nvSpPr>
          <p:spPr bwMode="auto">
            <a:xfrm>
              <a:off x="1804" y="3415"/>
              <a:ext cx="1" cy="89"/>
            </a:xfrm>
            <a:prstGeom prst="line">
              <a:avLst/>
            </a:prstGeom>
            <a:noFill/>
            <a:ln w="0">
              <a:solidFill>
                <a:schemeClr val="tx1"/>
              </a:solidFill>
              <a:round/>
              <a:headEnd/>
              <a:tailEnd/>
            </a:ln>
          </p:spPr>
          <p:txBody>
            <a:bodyPr/>
            <a:lstStyle/>
            <a:p>
              <a:endParaRPr lang="en-US" sz="2133"/>
            </a:p>
          </p:txBody>
        </p:sp>
        <p:sp>
          <p:nvSpPr>
            <p:cNvPr id="63696" name="Line 208"/>
            <p:cNvSpPr>
              <a:spLocks noChangeShapeType="1"/>
            </p:cNvSpPr>
            <p:nvPr/>
          </p:nvSpPr>
          <p:spPr bwMode="auto">
            <a:xfrm>
              <a:off x="1861" y="3415"/>
              <a:ext cx="1" cy="89"/>
            </a:xfrm>
            <a:prstGeom prst="line">
              <a:avLst/>
            </a:prstGeom>
            <a:noFill/>
            <a:ln w="0">
              <a:solidFill>
                <a:schemeClr val="tx1"/>
              </a:solidFill>
              <a:round/>
              <a:headEnd/>
              <a:tailEnd/>
            </a:ln>
          </p:spPr>
          <p:txBody>
            <a:bodyPr/>
            <a:lstStyle/>
            <a:p>
              <a:endParaRPr lang="en-US" sz="2133"/>
            </a:p>
          </p:txBody>
        </p:sp>
        <p:sp>
          <p:nvSpPr>
            <p:cNvPr id="63697" name="Line 209"/>
            <p:cNvSpPr>
              <a:spLocks noChangeShapeType="1"/>
            </p:cNvSpPr>
            <p:nvPr/>
          </p:nvSpPr>
          <p:spPr bwMode="auto">
            <a:xfrm>
              <a:off x="1828" y="3415"/>
              <a:ext cx="67" cy="1"/>
            </a:xfrm>
            <a:prstGeom prst="line">
              <a:avLst/>
            </a:prstGeom>
            <a:noFill/>
            <a:ln w="0">
              <a:solidFill>
                <a:schemeClr val="tx1"/>
              </a:solidFill>
              <a:round/>
              <a:headEnd/>
              <a:tailEnd/>
            </a:ln>
          </p:spPr>
          <p:txBody>
            <a:bodyPr/>
            <a:lstStyle/>
            <a:p>
              <a:endParaRPr lang="en-US" sz="2133"/>
            </a:p>
          </p:txBody>
        </p:sp>
        <p:sp>
          <p:nvSpPr>
            <p:cNvPr id="63698" name="Line 210"/>
            <p:cNvSpPr>
              <a:spLocks noChangeShapeType="1"/>
            </p:cNvSpPr>
            <p:nvPr/>
          </p:nvSpPr>
          <p:spPr bwMode="auto">
            <a:xfrm>
              <a:off x="1904" y="3415"/>
              <a:ext cx="38" cy="42"/>
            </a:xfrm>
            <a:prstGeom prst="line">
              <a:avLst/>
            </a:prstGeom>
            <a:noFill/>
            <a:ln w="0">
              <a:solidFill>
                <a:schemeClr val="tx1"/>
              </a:solidFill>
              <a:round/>
              <a:headEnd/>
              <a:tailEnd/>
            </a:ln>
          </p:spPr>
          <p:txBody>
            <a:bodyPr/>
            <a:lstStyle/>
            <a:p>
              <a:endParaRPr lang="en-US" sz="2133"/>
            </a:p>
          </p:txBody>
        </p:sp>
        <p:sp>
          <p:nvSpPr>
            <p:cNvPr id="63699" name="Line 211"/>
            <p:cNvSpPr>
              <a:spLocks noChangeShapeType="1"/>
            </p:cNvSpPr>
            <p:nvPr/>
          </p:nvSpPr>
          <p:spPr bwMode="auto">
            <a:xfrm>
              <a:off x="1942" y="3457"/>
              <a:ext cx="1" cy="47"/>
            </a:xfrm>
            <a:prstGeom prst="line">
              <a:avLst/>
            </a:prstGeom>
            <a:noFill/>
            <a:ln w="0">
              <a:solidFill>
                <a:schemeClr val="tx1"/>
              </a:solidFill>
              <a:round/>
              <a:headEnd/>
              <a:tailEnd/>
            </a:ln>
          </p:spPr>
          <p:txBody>
            <a:bodyPr/>
            <a:lstStyle/>
            <a:p>
              <a:endParaRPr lang="en-US" sz="2133"/>
            </a:p>
          </p:txBody>
        </p:sp>
        <p:sp>
          <p:nvSpPr>
            <p:cNvPr id="63700" name="Line 212"/>
            <p:cNvSpPr>
              <a:spLocks noChangeShapeType="1"/>
            </p:cNvSpPr>
            <p:nvPr/>
          </p:nvSpPr>
          <p:spPr bwMode="auto">
            <a:xfrm flipH="1">
              <a:off x="1942" y="3415"/>
              <a:ext cx="39" cy="42"/>
            </a:xfrm>
            <a:prstGeom prst="line">
              <a:avLst/>
            </a:prstGeom>
            <a:noFill/>
            <a:ln w="0">
              <a:solidFill>
                <a:schemeClr val="tx1"/>
              </a:solidFill>
              <a:round/>
              <a:headEnd/>
              <a:tailEnd/>
            </a:ln>
          </p:spPr>
          <p:txBody>
            <a:bodyPr/>
            <a:lstStyle/>
            <a:p>
              <a:endParaRPr lang="en-US" sz="2133"/>
            </a:p>
          </p:txBody>
        </p:sp>
        <p:sp>
          <p:nvSpPr>
            <p:cNvPr id="63701" name="Line 213"/>
            <p:cNvSpPr>
              <a:spLocks noChangeShapeType="1"/>
            </p:cNvSpPr>
            <p:nvPr/>
          </p:nvSpPr>
          <p:spPr bwMode="auto">
            <a:xfrm>
              <a:off x="1284" y="1181"/>
              <a:ext cx="24" cy="89"/>
            </a:xfrm>
            <a:prstGeom prst="line">
              <a:avLst/>
            </a:prstGeom>
            <a:noFill/>
            <a:ln w="0">
              <a:solidFill>
                <a:schemeClr val="tx1"/>
              </a:solidFill>
              <a:round/>
              <a:headEnd/>
              <a:tailEnd/>
            </a:ln>
          </p:spPr>
          <p:txBody>
            <a:bodyPr/>
            <a:lstStyle/>
            <a:p>
              <a:endParaRPr lang="en-US" sz="2133"/>
            </a:p>
          </p:txBody>
        </p:sp>
        <p:sp>
          <p:nvSpPr>
            <p:cNvPr id="63702" name="Line 214"/>
            <p:cNvSpPr>
              <a:spLocks noChangeShapeType="1"/>
            </p:cNvSpPr>
            <p:nvPr/>
          </p:nvSpPr>
          <p:spPr bwMode="auto">
            <a:xfrm flipH="1">
              <a:off x="1308" y="1181"/>
              <a:ext cx="24" cy="89"/>
            </a:xfrm>
            <a:prstGeom prst="line">
              <a:avLst/>
            </a:prstGeom>
            <a:noFill/>
            <a:ln w="0">
              <a:solidFill>
                <a:schemeClr val="tx1"/>
              </a:solidFill>
              <a:round/>
              <a:headEnd/>
              <a:tailEnd/>
            </a:ln>
          </p:spPr>
          <p:txBody>
            <a:bodyPr/>
            <a:lstStyle/>
            <a:p>
              <a:endParaRPr lang="en-US" sz="2133"/>
            </a:p>
          </p:txBody>
        </p:sp>
        <p:sp>
          <p:nvSpPr>
            <p:cNvPr id="63703" name="Line 215"/>
            <p:cNvSpPr>
              <a:spLocks noChangeShapeType="1"/>
            </p:cNvSpPr>
            <p:nvPr/>
          </p:nvSpPr>
          <p:spPr bwMode="auto">
            <a:xfrm>
              <a:off x="1332" y="1181"/>
              <a:ext cx="24" cy="89"/>
            </a:xfrm>
            <a:prstGeom prst="line">
              <a:avLst/>
            </a:prstGeom>
            <a:noFill/>
            <a:ln w="0">
              <a:solidFill>
                <a:schemeClr val="tx1"/>
              </a:solidFill>
              <a:round/>
              <a:headEnd/>
              <a:tailEnd/>
            </a:ln>
          </p:spPr>
          <p:txBody>
            <a:bodyPr/>
            <a:lstStyle/>
            <a:p>
              <a:endParaRPr lang="en-US" sz="2133"/>
            </a:p>
          </p:txBody>
        </p:sp>
        <p:sp>
          <p:nvSpPr>
            <p:cNvPr id="63704" name="Line 216"/>
            <p:cNvSpPr>
              <a:spLocks noChangeShapeType="1"/>
            </p:cNvSpPr>
            <p:nvPr/>
          </p:nvSpPr>
          <p:spPr bwMode="auto">
            <a:xfrm flipH="1">
              <a:off x="1356" y="1181"/>
              <a:ext cx="24" cy="89"/>
            </a:xfrm>
            <a:prstGeom prst="line">
              <a:avLst/>
            </a:prstGeom>
            <a:noFill/>
            <a:ln w="0">
              <a:solidFill>
                <a:schemeClr val="tx1"/>
              </a:solidFill>
              <a:round/>
              <a:headEnd/>
              <a:tailEnd/>
            </a:ln>
          </p:spPr>
          <p:txBody>
            <a:bodyPr/>
            <a:lstStyle/>
            <a:p>
              <a:endParaRPr lang="en-US" sz="2133"/>
            </a:p>
          </p:txBody>
        </p:sp>
        <p:sp>
          <p:nvSpPr>
            <p:cNvPr id="63705" name="Line 217"/>
            <p:cNvSpPr>
              <a:spLocks noChangeShapeType="1"/>
            </p:cNvSpPr>
            <p:nvPr/>
          </p:nvSpPr>
          <p:spPr bwMode="auto">
            <a:xfrm>
              <a:off x="1408" y="1181"/>
              <a:ext cx="1" cy="89"/>
            </a:xfrm>
            <a:prstGeom prst="line">
              <a:avLst/>
            </a:prstGeom>
            <a:noFill/>
            <a:ln w="0">
              <a:solidFill>
                <a:schemeClr val="tx1"/>
              </a:solidFill>
              <a:round/>
              <a:headEnd/>
              <a:tailEnd/>
            </a:ln>
          </p:spPr>
          <p:txBody>
            <a:bodyPr/>
            <a:lstStyle/>
            <a:p>
              <a:endParaRPr lang="en-US" sz="2133"/>
            </a:p>
          </p:txBody>
        </p:sp>
        <p:sp>
          <p:nvSpPr>
            <p:cNvPr id="63706" name="Line 218"/>
            <p:cNvSpPr>
              <a:spLocks noChangeShapeType="1"/>
            </p:cNvSpPr>
            <p:nvPr/>
          </p:nvSpPr>
          <p:spPr bwMode="auto">
            <a:xfrm>
              <a:off x="1408" y="1181"/>
              <a:ext cx="63" cy="1"/>
            </a:xfrm>
            <a:prstGeom prst="line">
              <a:avLst/>
            </a:prstGeom>
            <a:noFill/>
            <a:ln w="0">
              <a:solidFill>
                <a:schemeClr val="tx1"/>
              </a:solidFill>
              <a:round/>
              <a:headEnd/>
              <a:tailEnd/>
            </a:ln>
          </p:spPr>
          <p:txBody>
            <a:bodyPr/>
            <a:lstStyle/>
            <a:p>
              <a:endParaRPr lang="en-US" sz="2133"/>
            </a:p>
          </p:txBody>
        </p:sp>
        <p:sp>
          <p:nvSpPr>
            <p:cNvPr id="63707" name="Line 219"/>
            <p:cNvSpPr>
              <a:spLocks noChangeShapeType="1"/>
            </p:cNvSpPr>
            <p:nvPr/>
          </p:nvSpPr>
          <p:spPr bwMode="auto">
            <a:xfrm>
              <a:off x="1408" y="1223"/>
              <a:ext cx="39" cy="1"/>
            </a:xfrm>
            <a:prstGeom prst="line">
              <a:avLst/>
            </a:prstGeom>
            <a:noFill/>
            <a:ln w="0">
              <a:solidFill>
                <a:schemeClr val="tx1"/>
              </a:solidFill>
              <a:round/>
              <a:headEnd/>
              <a:tailEnd/>
            </a:ln>
          </p:spPr>
          <p:txBody>
            <a:bodyPr/>
            <a:lstStyle/>
            <a:p>
              <a:endParaRPr lang="en-US" sz="2133"/>
            </a:p>
          </p:txBody>
        </p:sp>
        <p:sp>
          <p:nvSpPr>
            <p:cNvPr id="63708" name="Line 220"/>
            <p:cNvSpPr>
              <a:spLocks noChangeShapeType="1"/>
            </p:cNvSpPr>
            <p:nvPr/>
          </p:nvSpPr>
          <p:spPr bwMode="auto">
            <a:xfrm>
              <a:off x="1408" y="1270"/>
              <a:ext cx="63" cy="1"/>
            </a:xfrm>
            <a:prstGeom prst="line">
              <a:avLst/>
            </a:prstGeom>
            <a:noFill/>
            <a:ln w="0">
              <a:solidFill>
                <a:schemeClr val="tx1"/>
              </a:solidFill>
              <a:round/>
              <a:headEnd/>
              <a:tailEnd/>
            </a:ln>
          </p:spPr>
          <p:txBody>
            <a:bodyPr/>
            <a:lstStyle/>
            <a:p>
              <a:endParaRPr lang="en-US" sz="2133"/>
            </a:p>
          </p:txBody>
        </p:sp>
        <p:sp>
          <p:nvSpPr>
            <p:cNvPr id="63709" name="Line 221"/>
            <p:cNvSpPr>
              <a:spLocks noChangeShapeType="1"/>
            </p:cNvSpPr>
            <p:nvPr/>
          </p:nvSpPr>
          <p:spPr bwMode="auto">
            <a:xfrm>
              <a:off x="1499" y="1181"/>
              <a:ext cx="1" cy="89"/>
            </a:xfrm>
            <a:prstGeom prst="line">
              <a:avLst/>
            </a:prstGeom>
            <a:noFill/>
            <a:ln w="0">
              <a:solidFill>
                <a:schemeClr val="tx1"/>
              </a:solidFill>
              <a:round/>
              <a:headEnd/>
              <a:tailEnd/>
            </a:ln>
          </p:spPr>
          <p:txBody>
            <a:bodyPr/>
            <a:lstStyle/>
            <a:p>
              <a:endParaRPr lang="en-US" sz="2133"/>
            </a:p>
          </p:txBody>
        </p:sp>
        <p:sp>
          <p:nvSpPr>
            <p:cNvPr id="63710" name="Line 222"/>
            <p:cNvSpPr>
              <a:spLocks noChangeShapeType="1"/>
            </p:cNvSpPr>
            <p:nvPr/>
          </p:nvSpPr>
          <p:spPr bwMode="auto">
            <a:xfrm>
              <a:off x="1499" y="1181"/>
              <a:ext cx="43" cy="1"/>
            </a:xfrm>
            <a:prstGeom prst="line">
              <a:avLst/>
            </a:prstGeom>
            <a:noFill/>
            <a:ln w="0">
              <a:solidFill>
                <a:schemeClr val="tx1"/>
              </a:solidFill>
              <a:round/>
              <a:headEnd/>
              <a:tailEnd/>
            </a:ln>
          </p:spPr>
          <p:txBody>
            <a:bodyPr/>
            <a:lstStyle/>
            <a:p>
              <a:endParaRPr lang="en-US" sz="2133"/>
            </a:p>
          </p:txBody>
        </p:sp>
        <p:sp>
          <p:nvSpPr>
            <p:cNvPr id="63711" name="Line 223"/>
            <p:cNvSpPr>
              <a:spLocks noChangeShapeType="1"/>
            </p:cNvSpPr>
            <p:nvPr/>
          </p:nvSpPr>
          <p:spPr bwMode="auto">
            <a:xfrm>
              <a:off x="1542" y="1181"/>
              <a:ext cx="15" cy="4"/>
            </a:xfrm>
            <a:prstGeom prst="line">
              <a:avLst/>
            </a:prstGeom>
            <a:noFill/>
            <a:ln w="0">
              <a:solidFill>
                <a:schemeClr val="tx1"/>
              </a:solidFill>
              <a:round/>
              <a:headEnd/>
              <a:tailEnd/>
            </a:ln>
          </p:spPr>
          <p:txBody>
            <a:bodyPr/>
            <a:lstStyle/>
            <a:p>
              <a:endParaRPr lang="en-US" sz="2133"/>
            </a:p>
          </p:txBody>
        </p:sp>
        <p:sp>
          <p:nvSpPr>
            <p:cNvPr id="63712" name="Line 224"/>
            <p:cNvSpPr>
              <a:spLocks noChangeShapeType="1"/>
            </p:cNvSpPr>
            <p:nvPr/>
          </p:nvSpPr>
          <p:spPr bwMode="auto">
            <a:xfrm>
              <a:off x="1557" y="1185"/>
              <a:ext cx="4" cy="4"/>
            </a:xfrm>
            <a:prstGeom prst="line">
              <a:avLst/>
            </a:prstGeom>
            <a:noFill/>
            <a:ln w="0">
              <a:solidFill>
                <a:schemeClr val="tx1"/>
              </a:solidFill>
              <a:round/>
              <a:headEnd/>
              <a:tailEnd/>
            </a:ln>
          </p:spPr>
          <p:txBody>
            <a:bodyPr/>
            <a:lstStyle/>
            <a:p>
              <a:endParaRPr lang="en-US" sz="2133"/>
            </a:p>
          </p:txBody>
        </p:sp>
        <p:sp>
          <p:nvSpPr>
            <p:cNvPr id="63713" name="Line 225"/>
            <p:cNvSpPr>
              <a:spLocks noChangeShapeType="1"/>
            </p:cNvSpPr>
            <p:nvPr/>
          </p:nvSpPr>
          <p:spPr bwMode="auto">
            <a:xfrm>
              <a:off x="1561" y="1189"/>
              <a:ext cx="5" cy="9"/>
            </a:xfrm>
            <a:prstGeom prst="line">
              <a:avLst/>
            </a:prstGeom>
            <a:noFill/>
            <a:ln w="0">
              <a:solidFill>
                <a:schemeClr val="tx1"/>
              </a:solidFill>
              <a:round/>
              <a:headEnd/>
              <a:tailEnd/>
            </a:ln>
          </p:spPr>
          <p:txBody>
            <a:bodyPr/>
            <a:lstStyle/>
            <a:p>
              <a:endParaRPr lang="en-US" sz="2133"/>
            </a:p>
          </p:txBody>
        </p:sp>
        <p:sp>
          <p:nvSpPr>
            <p:cNvPr id="63714" name="Line 226"/>
            <p:cNvSpPr>
              <a:spLocks noChangeShapeType="1"/>
            </p:cNvSpPr>
            <p:nvPr/>
          </p:nvSpPr>
          <p:spPr bwMode="auto">
            <a:xfrm>
              <a:off x="1566" y="1198"/>
              <a:ext cx="1" cy="8"/>
            </a:xfrm>
            <a:prstGeom prst="line">
              <a:avLst/>
            </a:prstGeom>
            <a:noFill/>
            <a:ln w="0">
              <a:solidFill>
                <a:schemeClr val="tx1"/>
              </a:solidFill>
              <a:round/>
              <a:headEnd/>
              <a:tailEnd/>
            </a:ln>
          </p:spPr>
          <p:txBody>
            <a:bodyPr/>
            <a:lstStyle/>
            <a:p>
              <a:endParaRPr lang="en-US" sz="2133"/>
            </a:p>
          </p:txBody>
        </p:sp>
        <p:sp>
          <p:nvSpPr>
            <p:cNvPr id="63715" name="Line 227"/>
            <p:cNvSpPr>
              <a:spLocks noChangeShapeType="1"/>
            </p:cNvSpPr>
            <p:nvPr/>
          </p:nvSpPr>
          <p:spPr bwMode="auto">
            <a:xfrm flipH="1">
              <a:off x="1561" y="1206"/>
              <a:ext cx="5" cy="9"/>
            </a:xfrm>
            <a:prstGeom prst="line">
              <a:avLst/>
            </a:prstGeom>
            <a:noFill/>
            <a:ln w="0">
              <a:solidFill>
                <a:schemeClr val="tx1"/>
              </a:solidFill>
              <a:round/>
              <a:headEnd/>
              <a:tailEnd/>
            </a:ln>
          </p:spPr>
          <p:txBody>
            <a:bodyPr/>
            <a:lstStyle/>
            <a:p>
              <a:endParaRPr lang="en-US" sz="2133"/>
            </a:p>
          </p:txBody>
        </p:sp>
        <p:sp>
          <p:nvSpPr>
            <p:cNvPr id="63716" name="Line 228"/>
            <p:cNvSpPr>
              <a:spLocks noChangeShapeType="1"/>
            </p:cNvSpPr>
            <p:nvPr/>
          </p:nvSpPr>
          <p:spPr bwMode="auto">
            <a:xfrm flipH="1">
              <a:off x="1557" y="1215"/>
              <a:ext cx="4" cy="4"/>
            </a:xfrm>
            <a:prstGeom prst="line">
              <a:avLst/>
            </a:prstGeom>
            <a:noFill/>
            <a:ln w="0">
              <a:solidFill>
                <a:schemeClr val="tx1"/>
              </a:solidFill>
              <a:round/>
              <a:headEnd/>
              <a:tailEnd/>
            </a:ln>
          </p:spPr>
          <p:txBody>
            <a:bodyPr/>
            <a:lstStyle/>
            <a:p>
              <a:endParaRPr lang="en-US" sz="2133"/>
            </a:p>
          </p:txBody>
        </p:sp>
        <p:sp>
          <p:nvSpPr>
            <p:cNvPr id="63717" name="Line 229"/>
            <p:cNvSpPr>
              <a:spLocks noChangeShapeType="1"/>
            </p:cNvSpPr>
            <p:nvPr/>
          </p:nvSpPr>
          <p:spPr bwMode="auto">
            <a:xfrm flipH="1">
              <a:off x="1542" y="1219"/>
              <a:ext cx="15" cy="4"/>
            </a:xfrm>
            <a:prstGeom prst="line">
              <a:avLst/>
            </a:prstGeom>
            <a:noFill/>
            <a:ln w="0">
              <a:solidFill>
                <a:schemeClr val="tx1"/>
              </a:solidFill>
              <a:round/>
              <a:headEnd/>
              <a:tailEnd/>
            </a:ln>
          </p:spPr>
          <p:txBody>
            <a:bodyPr/>
            <a:lstStyle/>
            <a:p>
              <a:endParaRPr lang="en-US" sz="2133"/>
            </a:p>
          </p:txBody>
        </p:sp>
        <p:sp>
          <p:nvSpPr>
            <p:cNvPr id="63718" name="Line 230"/>
            <p:cNvSpPr>
              <a:spLocks noChangeShapeType="1"/>
            </p:cNvSpPr>
            <p:nvPr/>
          </p:nvSpPr>
          <p:spPr bwMode="auto">
            <a:xfrm>
              <a:off x="1499" y="1223"/>
              <a:ext cx="43" cy="1"/>
            </a:xfrm>
            <a:prstGeom prst="line">
              <a:avLst/>
            </a:prstGeom>
            <a:noFill/>
            <a:ln w="0">
              <a:solidFill>
                <a:schemeClr val="tx1"/>
              </a:solidFill>
              <a:round/>
              <a:headEnd/>
              <a:tailEnd/>
            </a:ln>
          </p:spPr>
          <p:txBody>
            <a:bodyPr/>
            <a:lstStyle/>
            <a:p>
              <a:endParaRPr lang="en-US" sz="2133"/>
            </a:p>
          </p:txBody>
        </p:sp>
        <p:sp>
          <p:nvSpPr>
            <p:cNvPr id="63719" name="Line 231"/>
            <p:cNvSpPr>
              <a:spLocks noChangeShapeType="1"/>
            </p:cNvSpPr>
            <p:nvPr/>
          </p:nvSpPr>
          <p:spPr bwMode="auto">
            <a:xfrm>
              <a:off x="1542" y="1223"/>
              <a:ext cx="15" cy="5"/>
            </a:xfrm>
            <a:prstGeom prst="line">
              <a:avLst/>
            </a:prstGeom>
            <a:noFill/>
            <a:ln w="0">
              <a:solidFill>
                <a:schemeClr val="tx1"/>
              </a:solidFill>
              <a:round/>
              <a:headEnd/>
              <a:tailEnd/>
            </a:ln>
          </p:spPr>
          <p:txBody>
            <a:bodyPr/>
            <a:lstStyle/>
            <a:p>
              <a:endParaRPr lang="en-US" sz="2133"/>
            </a:p>
          </p:txBody>
        </p:sp>
        <p:sp>
          <p:nvSpPr>
            <p:cNvPr id="63720" name="Line 232"/>
            <p:cNvSpPr>
              <a:spLocks noChangeShapeType="1"/>
            </p:cNvSpPr>
            <p:nvPr/>
          </p:nvSpPr>
          <p:spPr bwMode="auto">
            <a:xfrm>
              <a:off x="1557" y="1228"/>
              <a:ext cx="4" cy="4"/>
            </a:xfrm>
            <a:prstGeom prst="line">
              <a:avLst/>
            </a:prstGeom>
            <a:noFill/>
            <a:ln w="0">
              <a:solidFill>
                <a:schemeClr val="tx1"/>
              </a:solidFill>
              <a:round/>
              <a:headEnd/>
              <a:tailEnd/>
            </a:ln>
          </p:spPr>
          <p:txBody>
            <a:bodyPr/>
            <a:lstStyle/>
            <a:p>
              <a:endParaRPr lang="en-US" sz="2133"/>
            </a:p>
          </p:txBody>
        </p:sp>
        <p:sp>
          <p:nvSpPr>
            <p:cNvPr id="63721" name="Line 233"/>
            <p:cNvSpPr>
              <a:spLocks noChangeShapeType="1"/>
            </p:cNvSpPr>
            <p:nvPr/>
          </p:nvSpPr>
          <p:spPr bwMode="auto">
            <a:xfrm>
              <a:off x="1561" y="1232"/>
              <a:ext cx="5" cy="8"/>
            </a:xfrm>
            <a:prstGeom prst="line">
              <a:avLst/>
            </a:prstGeom>
            <a:noFill/>
            <a:ln w="0">
              <a:solidFill>
                <a:schemeClr val="tx1"/>
              </a:solidFill>
              <a:round/>
              <a:headEnd/>
              <a:tailEnd/>
            </a:ln>
          </p:spPr>
          <p:txBody>
            <a:bodyPr/>
            <a:lstStyle/>
            <a:p>
              <a:endParaRPr lang="en-US" sz="2133"/>
            </a:p>
          </p:txBody>
        </p:sp>
        <p:sp>
          <p:nvSpPr>
            <p:cNvPr id="63722" name="Line 234"/>
            <p:cNvSpPr>
              <a:spLocks noChangeShapeType="1"/>
            </p:cNvSpPr>
            <p:nvPr/>
          </p:nvSpPr>
          <p:spPr bwMode="auto">
            <a:xfrm>
              <a:off x="1566" y="1240"/>
              <a:ext cx="1" cy="13"/>
            </a:xfrm>
            <a:prstGeom prst="line">
              <a:avLst/>
            </a:prstGeom>
            <a:noFill/>
            <a:ln w="0">
              <a:solidFill>
                <a:schemeClr val="tx1"/>
              </a:solidFill>
              <a:round/>
              <a:headEnd/>
              <a:tailEnd/>
            </a:ln>
          </p:spPr>
          <p:txBody>
            <a:bodyPr/>
            <a:lstStyle/>
            <a:p>
              <a:endParaRPr lang="en-US" sz="2133"/>
            </a:p>
          </p:txBody>
        </p:sp>
        <p:sp>
          <p:nvSpPr>
            <p:cNvPr id="63723" name="Line 235"/>
            <p:cNvSpPr>
              <a:spLocks noChangeShapeType="1"/>
            </p:cNvSpPr>
            <p:nvPr/>
          </p:nvSpPr>
          <p:spPr bwMode="auto">
            <a:xfrm flipH="1">
              <a:off x="1561" y="1253"/>
              <a:ext cx="5" cy="9"/>
            </a:xfrm>
            <a:prstGeom prst="line">
              <a:avLst/>
            </a:prstGeom>
            <a:noFill/>
            <a:ln w="0">
              <a:solidFill>
                <a:schemeClr val="tx1"/>
              </a:solidFill>
              <a:round/>
              <a:headEnd/>
              <a:tailEnd/>
            </a:ln>
          </p:spPr>
          <p:txBody>
            <a:bodyPr/>
            <a:lstStyle/>
            <a:p>
              <a:endParaRPr lang="en-US" sz="2133"/>
            </a:p>
          </p:txBody>
        </p:sp>
        <p:sp>
          <p:nvSpPr>
            <p:cNvPr id="63724" name="Line 236"/>
            <p:cNvSpPr>
              <a:spLocks noChangeShapeType="1"/>
            </p:cNvSpPr>
            <p:nvPr/>
          </p:nvSpPr>
          <p:spPr bwMode="auto">
            <a:xfrm flipH="1">
              <a:off x="1557" y="1262"/>
              <a:ext cx="4" cy="4"/>
            </a:xfrm>
            <a:prstGeom prst="line">
              <a:avLst/>
            </a:prstGeom>
            <a:noFill/>
            <a:ln w="0">
              <a:solidFill>
                <a:schemeClr val="tx1"/>
              </a:solidFill>
              <a:round/>
              <a:headEnd/>
              <a:tailEnd/>
            </a:ln>
          </p:spPr>
          <p:txBody>
            <a:bodyPr/>
            <a:lstStyle/>
            <a:p>
              <a:endParaRPr lang="en-US" sz="2133"/>
            </a:p>
          </p:txBody>
        </p:sp>
        <p:sp>
          <p:nvSpPr>
            <p:cNvPr id="63725" name="Line 237"/>
            <p:cNvSpPr>
              <a:spLocks noChangeShapeType="1"/>
            </p:cNvSpPr>
            <p:nvPr/>
          </p:nvSpPr>
          <p:spPr bwMode="auto">
            <a:xfrm flipH="1">
              <a:off x="1542" y="1266"/>
              <a:ext cx="15" cy="4"/>
            </a:xfrm>
            <a:prstGeom prst="line">
              <a:avLst/>
            </a:prstGeom>
            <a:noFill/>
            <a:ln w="0">
              <a:solidFill>
                <a:schemeClr val="tx1"/>
              </a:solidFill>
              <a:round/>
              <a:headEnd/>
              <a:tailEnd/>
            </a:ln>
          </p:spPr>
          <p:txBody>
            <a:bodyPr/>
            <a:lstStyle/>
            <a:p>
              <a:endParaRPr lang="en-US" sz="2133"/>
            </a:p>
          </p:txBody>
        </p:sp>
        <p:sp>
          <p:nvSpPr>
            <p:cNvPr id="63726" name="Line 238"/>
            <p:cNvSpPr>
              <a:spLocks noChangeShapeType="1"/>
            </p:cNvSpPr>
            <p:nvPr/>
          </p:nvSpPr>
          <p:spPr bwMode="auto">
            <a:xfrm flipH="1">
              <a:off x="1499" y="1270"/>
              <a:ext cx="43" cy="1"/>
            </a:xfrm>
            <a:prstGeom prst="line">
              <a:avLst/>
            </a:prstGeom>
            <a:noFill/>
            <a:ln w="0">
              <a:solidFill>
                <a:schemeClr val="tx1"/>
              </a:solidFill>
              <a:round/>
              <a:headEnd/>
              <a:tailEnd/>
            </a:ln>
          </p:spPr>
          <p:txBody>
            <a:bodyPr/>
            <a:lstStyle/>
            <a:p>
              <a:endParaRPr lang="en-US" sz="2133"/>
            </a:p>
          </p:txBody>
        </p:sp>
        <p:sp>
          <p:nvSpPr>
            <p:cNvPr id="63727" name="Line 239"/>
            <p:cNvSpPr>
              <a:spLocks noChangeShapeType="1"/>
            </p:cNvSpPr>
            <p:nvPr/>
          </p:nvSpPr>
          <p:spPr bwMode="auto">
            <a:xfrm flipH="1" flipV="1">
              <a:off x="1762" y="1193"/>
              <a:ext cx="5" cy="9"/>
            </a:xfrm>
            <a:prstGeom prst="line">
              <a:avLst/>
            </a:prstGeom>
            <a:noFill/>
            <a:ln w="0">
              <a:solidFill>
                <a:schemeClr val="tx1"/>
              </a:solidFill>
              <a:round/>
              <a:headEnd/>
              <a:tailEnd/>
            </a:ln>
          </p:spPr>
          <p:txBody>
            <a:bodyPr/>
            <a:lstStyle/>
            <a:p>
              <a:endParaRPr lang="en-US" sz="2133"/>
            </a:p>
          </p:txBody>
        </p:sp>
        <p:sp>
          <p:nvSpPr>
            <p:cNvPr id="63728" name="Line 240"/>
            <p:cNvSpPr>
              <a:spLocks noChangeShapeType="1"/>
            </p:cNvSpPr>
            <p:nvPr/>
          </p:nvSpPr>
          <p:spPr bwMode="auto">
            <a:xfrm flipH="1" flipV="1">
              <a:off x="1753" y="1185"/>
              <a:ext cx="9" cy="8"/>
            </a:xfrm>
            <a:prstGeom prst="line">
              <a:avLst/>
            </a:prstGeom>
            <a:noFill/>
            <a:ln w="0">
              <a:solidFill>
                <a:schemeClr val="tx1"/>
              </a:solidFill>
              <a:round/>
              <a:headEnd/>
              <a:tailEnd/>
            </a:ln>
          </p:spPr>
          <p:txBody>
            <a:bodyPr/>
            <a:lstStyle/>
            <a:p>
              <a:endParaRPr lang="en-US" sz="2133"/>
            </a:p>
          </p:txBody>
        </p:sp>
        <p:sp>
          <p:nvSpPr>
            <p:cNvPr id="63729" name="Line 241"/>
            <p:cNvSpPr>
              <a:spLocks noChangeShapeType="1"/>
            </p:cNvSpPr>
            <p:nvPr/>
          </p:nvSpPr>
          <p:spPr bwMode="auto">
            <a:xfrm flipH="1" flipV="1">
              <a:off x="1743" y="1181"/>
              <a:ext cx="10" cy="4"/>
            </a:xfrm>
            <a:prstGeom prst="line">
              <a:avLst/>
            </a:prstGeom>
            <a:noFill/>
            <a:ln w="0">
              <a:solidFill>
                <a:schemeClr val="tx1"/>
              </a:solidFill>
              <a:round/>
              <a:headEnd/>
              <a:tailEnd/>
            </a:ln>
          </p:spPr>
          <p:txBody>
            <a:bodyPr/>
            <a:lstStyle/>
            <a:p>
              <a:endParaRPr lang="en-US" sz="2133"/>
            </a:p>
          </p:txBody>
        </p:sp>
        <p:sp>
          <p:nvSpPr>
            <p:cNvPr id="63730" name="Line 242"/>
            <p:cNvSpPr>
              <a:spLocks noChangeShapeType="1"/>
            </p:cNvSpPr>
            <p:nvPr/>
          </p:nvSpPr>
          <p:spPr bwMode="auto">
            <a:xfrm flipH="1">
              <a:off x="1724" y="1181"/>
              <a:ext cx="19" cy="1"/>
            </a:xfrm>
            <a:prstGeom prst="line">
              <a:avLst/>
            </a:prstGeom>
            <a:noFill/>
            <a:ln w="0">
              <a:solidFill>
                <a:schemeClr val="tx1"/>
              </a:solidFill>
              <a:round/>
              <a:headEnd/>
              <a:tailEnd/>
            </a:ln>
          </p:spPr>
          <p:txBody>
            <a:bodyPr/>
            <a:lstStyle/>
            <a:p>
              <a:endParaRPr lang="en-US" sz="2133"/>
            </a:p>
          </p:txBody>
        </p:sp>
        <p:sp>
          <p:nvSpPr>
            <p:cNvPr id="63731" name="Line 243"/>
            <p:cNvSpPr>
              <a:spLocks noChangeShapeType="1"/>
            </p:cNvSpPr>
            <p:nvPr/>
          </p:nvSpPr>
          <p:spPr bwMode="auto">
            <a:xfrm flipH="1">
              <a:off x="1714" y="1181"/>
              <a:ext cx="10" cy="4"/>
            </a:xfrm>
            <a:prstGeom prst="line">
              <a:avLst/>
            </a:prstGeom>
            <a:noFill/>
            <a:ln w="0">
              <a:solidFill>
                <a:schemeClr val="tx1"/>
              </a:solidFill>
              <a:round/>
              <a:headEnd/>
              <a:tailEnd/>
            </a:ln>
          </p:spPr>
          <p:txBody>
            <a:bodyPr/>
            <a:lstStyle/>
            <a:p>
              <a:endParaRPr lang="en-US" sz="2133"/>
            </a:p>
          </p:txBody>
        </p:sp>
        <p:sp>
          <p:nvSpPr>
            <p:cNvPr id="63732" name="Line 244"/>
            <p:cNvSpPr>
              <a:spLocks noChangeShapeType="1"/>
            </p:cNvSpPr>
            <p:nvPr/>
          </p:nvSpPr>
          <p:spPr bwMode="auto">
            <a:xfrm flipH="1">
              <a:off x="1705" y="1185"/>
              <a:ext cx="9" cy="8"/>
            </a:xfrm>
            <a:prstGeom prst="line">
              <a:avLst/>
            </a:prstGeom>
            <a:noFill/>
            <a:ln w="0">
              <a:solidFill>
                <a:schemeClr val="tx1"/>
              </a:solidFill>
              <a:round/>
              <a:headEnd/>
              <a:tailEnd/>
            </a:ln>
          </p:spPr>
          <p:txBody>
            <a:bodyPr/>
            <a:lstStyle/>
            <a:p>
              <a:endParaRPr lang="en-US" sz="2133"/>
            </a:p>
          </p:txBody>
        </p:sp>
        <p:sp>
          <p:nvSpPr>
            <p:cNvPr id="63733" name="Line 245"/>
            <p:cNvSpPr>
              <a:spLocks noChangeShapeType="1"/>
            </p:cNvSpPr>
            <p:nvPr/>
          </p:nvSpPr>
          <p:spPr bwMode="auto">
            <a:xfrm flipH="1">
              <a:off x="1700" y="1193"/>
              <a:ext cx="5" cy="9"/>
            </a:xfrm>
            <a:prstGeom prst="line">
              <a:avLst/>
            </a:prstGeom>
            <a:noFill/>
            <a:ln w="0">
              <a:solidFill>
                <a:schemeClr val="tx1"/>
              </a:solidFill>
              <a:round/>
              <a:headEnd/>
              <a:tailEnd/>
            </a:ln>
          </p:spPr>
          <p:txBody>
            <a:bodyPr/>
            <a:lstStyle/>
            <a:p>
              <a:endParaRPr lang="en-US" sz="2133"/>
            </a:p>
          </p:txBody>
        </p:sp>
        <p:sp>
          <p:nvSpPr>
            <p:cNvPr id="63734" name="Line 246"/>
            <p:cNvSpPr>
              <a:spLocks noChangeShapeType="1"/>
            </p:cNvSpPr>
            <p:nvPr/>
          </p:nvSpPr>
          <p:spPr bwMode="auto">
            <a:xfrm flipH="1">
              <a:off x="1695" y="1202"/>
              <a:ext cx="5" cy="13"/>
            </a:xfrm>
            <a:prstGeom prst="line">
              <a:avLst/>
            </a:prstGeom>
            <a:noFill/>
            <a:ln w="0">
              <a:solidFill>
                <a:schemeClr val="tx1"/>
              </a:solidFill>
              <a:round/>
              <a:headEnd/>
              <a:tailEnd/>
            </a:ln>
          </p:spPr>
          <p:txBody>
            <a:bodyPr/>
            <a:lstStyle/>
            <a:p>
              <a:endParaRPr lang="en-US" sz="2133"/>
            </a:p>
          </p:txBody>
        </p:sp>
        <p:sp>
          <p:nvSpPr>
            <p:cNvPr id="63735" name="Line 247"/>
            <p:cNvSpPr>
              <a:spLocks noChangeShapeType="1"/>
            </p:cNvSpPr>
            <p:nvPr/>
          </p:nvSpPr>
          <p:spPr bwMode="auto">
            <a:xfrm>
              <a:off x="1695" y="1215"/>
              <a:ext cx="1" cy="21"/>
            </a:xfrm>
            <a:prstGeom prst="line">
              <a:avLst/>
            </a:prstGeom>
            <a:noFill/>
            <a:ln w="0">
              <a:solidFill>
                <a:schemeClr val="tx1"/>
              </a:solidFill>
              <a:round/>
              <a:headEnd/>
              <a:tailEnd/>
            </a:ln>
          </p:spPr>
          <p:txBody>
            <a:bodyPr/>
            <a:lstStyle/>
            <a:p>
              <a:endParaRPr lang="en-US" sz="2133"/>
            </a:p>
          </p:txBody>
        </p:sp>
        <p:sp>
          <p:nvSpPr>
            <p:cNvPr id="63736" name="Line 248"/>
            <p:cNvSpPr>
              <a:spLocks noChangeShapeType="1"/>
            </p:cNvSpPr>
            <p:nvPr/>
          </p:nvSpPr>
          <p:spPr bwMode="auto">
            <a:xfrm>
              <a:off x="1695" y="1236"/>
              <a:ext cx="5" cy="13"/>
            </a:xfrm>
            <a:prstGeom prst="line">
              <a:avLst/>
            </a:prstGeom>
            <a:noFill/>
            <a:ln w="0">
              <a:solidFill>
                <a:schemeClr val="tx1"/>
              </a:solidFill>
              <a:round/>
              <a:headEnd/>
              <a:tailEnd/>
            </a:ln>
          </p:spPr>
          <p:txBody>
            <a:bodyPr/>
            <a:lstStyle/>
            <a:p>
              <a:endParaRPr lang="en-US" sz="2133"/>
            </a:p>
          </p:txBody>
        </p:sp>
        <p:sp>
          <p:nvSpPr>
            <p:cNvPr id="63737" name="Line 249"/>
            <p:cNvSpPr>
              <a:spLocks noChangeShapeType="1"/>
            </p:cNvSpPr>
            <p:nvPr/>
          </p:nvSpPr>
          <p:spPr bwMode="auto">
            <a:xfrm>
              <a:off x="1700" y="1249"/>
              <a:ext cx="5" cy="8"/>
            </a:xfrm>
            <a:prstGeom prst="line">
              <a:avLst/>
            </a:prstGeom>
            <a:noFill/>
            <a:ln w="0">
              <a:solidFill>
                <a:schemeClr val="tx1"/>
              </a:solidFill>
              <a:round/>
              <a:headEnd/>
              <a:tailEnd/>
            </a:ln>
          </p:spPr>
          <p:txBody>
            <a:bodyPr/>
            <a:lstStyle/>
            <a:p>
              <a:endParaRPr lang="en-US" sz="2133"/>
            </a:p>
          </p:txBody>
        </p:sp>
        <p:sp>
          <p:nvSpPr>
            <p:cNvPr id="63738" name="Line 250"/>
            <p:cNvSpPr>
              <a:spLocks noChangeShapeType="1"/>
            </p:cNvSpPr>
            <p:nvPr/>
          </p:nvSpPr>
          <p:spPr bwMode="auto">
            <a:xfrm>
              <a:off x="1705" y="1257"/>
              <a:ext cx="9" cy="9"/>
            </a:xfrm>
            <a:prstGeom prst="line">
              <a:avLst/>
            </a:prstGeom>
            <a:noFill/>
            <a:ln w="0">
              <a:solidFill>
                <a:schemeClr val="tx1"/>
              </a:solidFill>
              <a:round/>
              <a:headEnd/>
              <a:tailEnd/>
            </a:ln>
          </p:spPr>
          <p:txBody>
            <a:bodyPr/>
            <a:lstStyle/>
            <a:p>
              <a:endParaRPr lang="en-US" sz="2133"/>
            </a:p>
          </p:txBody>
        </p:sp>
        <p:sp>
          <p:nvSpPr>
            <p:cNvPr id="63739" name="Line 251"/>
            <p:cNvSpPr>
              <a:spLocks noChangeShapeType="1"/>
            </p:cNvSpPr>
            <p:nvPr/>
          </p:nvSpPr>
          <p:spPr bwMode="auto">
            <a:xfrm>
              <a:off x="1714" y="1266"/>
              <a:ext cx="10" cy="4"/>
            </a:xfrm>
            <a:prstGeom prst="line">
              <a:avLst/>
            </a:prstGeom>
            <a:noFill/>
            <a:ln w="0">
              <a:solidFill>
                <a:schemeClr val="tx1"/>
              </a:solidFill>
              <a:round/>
              <a:headEnd/>
              <a:tailEnd/>
            </a:ln>
          </p:spPr>
          <p:txBody>
            <a:bodyPr/>
            <a:lstStyle/>
            <a:p>
              <a:endParaRPr lang="en-US" sz="2133"/>
            </a:p>
          </p:txBody>
        </p:sp>
        <p:sp>
          <p:nvSpPr>
            <p:cNvPr id="63740" name="Line 252"/>
            <p:cNvSpPr>
              <a:spLocks noChangeShapeType="1"/>
            </p:cNvSpPr>
            <p:nvPr/>
          </p:nvSpPr>
          <p:spPr bwMode="auto">
            <a:xfrm>
              <a:off x="1724" y="1270"/>
              <a:ext cx="19" cy="1"/>
            </a:xfrm>
            <a:prstGeom prst="line">
              <a:avLst/>
            </a:prstGeom>
            <a:noFill/>
            <a:ln w="0">
              <a:solidFill>
                <a:schemeClr val="tx1"/>
              </a:solidFill>
              <a:round/>
              <a:headEnd/>
              <a:tailEnd/>
            </a:ln>
          </p:spPr>
          <p:txBody>
            <a:bodyPr/>
            <a:lstStyle/>
            <a:p>
              <a:endParaRPr lang="en-US" sz="2133"/>
            </a:p>
          </p:txBody>
        </p:sp>
        <p:sp>
          <p:nvSpPr>
            <p:cNvPr id="63741" name="Line 253"/>
            <p:cNvSpPr>
              <a:spLocks noChangeShapeType="1"/>
            </p:cNvSpPr>
            <p:nvPr/>
          </p:nvSpPr>
          <p:spPr bwMode="auto">
            <a:xfrm flipV="1">
              <a:off x="1743" y="1266"/>
              <a:ext cx="10" cy="4"/>
            </a:xfrm>
            <a:prstGeom prst="line">
              <a:avLst/>
            </a:prstGeom>
            <a:noFill/>
            <a:ln w="0">
              <a:solidFill>
                <a:schemeClr val="tx1"/>
              </a:solidFill>
              <a:round/>
              <a:headEnd/>
              <a:tailEnd/>
            </a:ln>
          </p:spPr>
          <p:txBody>
            <a:bodyPr/>
            <a:lstStyle/>
            <a:p>
              <a:endParaRPr lang="en-US" sz="2133"/>
            </a:p>
          </p:txBody>
        </p:sp>
        <p:sp>
          <p:nvSpPr>
            <p:cNvPr id="63742" name="Line 254"/>
            <p:cNvSpPr>
              <a:spLocks noChangeShapeType="1"/>
            </p:cNvSpPr>
            <p:nvPr/>
          </p:nvSpPr>
          <p:spPr bwMode="auto">
            <a:xfrm flipV="1">
              <a:off x="1753" y="1257"/>
              <a:ext cx="9" cy="9"/>
            </a:xfrm>
            <a:prstGeom prst="line">
              <a:avLst/>
            </a:prstGeom>
            <a:noFill/>
            <a:ln w="0">
              <a:solidFill>
                <a:schemeClr val="tx1"/>
              </a:solidFill>
              <a:round/>
              <a:headEnd/>
              <a:tailEnd/>
            </a:ln>
          </p:spPr>
          <p:txBody>
            <a:bodyPr/>
            <a:lstStyle/>
            <a:p>
              <a:endParaRPr lang="en-US" sz="2133"/>
            </a:p>
          </p:txBody>
        </p:sp>
        <p:sp>
          <p:nvSpPr>
            <p:cNvPr id="63743" name="Line 255"/>
            <p:cNvSpPr>
              <a:spLocks noChangeShapeType="1"/>
            </p:cNvSpPr>
            <p:nvPr/>
          </p:nvSpPr>
          <p:spPr bwMode="auto">
            <a:xfrm flipV="1">
              <a:off x="1762" y="1249"/>
              <a:ext cx="5" cy="8"/>
            </a:xfrm>
            <a:prstGeom prst="line">
              <a:avLst/>
            </a:prstGeom>
            <a:noFill/>
            <a:ln w="0">
              <a:solidFill>
                <a:schemeClr val="tx1"/>
              </a:solidFill>
              <a:round/>
              <a:headEnd/>
              <a:tailEnd/>
            </a:ln>
          </p:spPr>
          <p:txBody>
            <a:bodyPr/>
            <a:lstStyle/>
            <a:p>
              <a:endParaRPr lang="en-US" sz="2133"/>
            </a:p>
          </p:txBody>
        </p:sp>
        <p:sp>
          <p:nvSpPr>
            <p:cNvPr id="63744" name="Line 256"/>
            <p:cNvSpPr>
              <a:spLocks noChangeShapeType="1"/>
            </p:cNvSpPr>
            <p:nvPr/>
          </p:nvSpPr>
          <p:spPr bwMode="auto">
            <a:xfrm>
              <a:off x="1800" y="1181"/>
              <a:ext cx="1" cy="89"/>
            </a:xfrm>
            <a:prstGeom prst="line">
              <a:avLst/>
            </a:prstGeom>
            <a:noFill/>
            <a:ln w="0">
              <a:solidFill>
                <a:schemeClr val="tx1"/>
              </a:solidFill>
              <a:round/>
              <a:headEnd/>
              <a:tailEnd/>
            </a:ln>
          </p:spPr>
          <p:txBody>
            <a:bodyPr/>
            <a:lstStyle/>
            <a:p>
              <a:endParaRPr lang="en-US" sz="2133"/>
            </a:p>
          </p:txBody>
        </p:sp>
        <p:sp>
          <p:nvSpPr>
            <p:cNvPr id="63745" name="Line 257"/>
            <p:cNvSpPr>
              <a:spLocks noChangeShapeType="1"/>
            </p:cNvSpPr>
            <p:nvPr/>
          </p:nvSpPr>
          <p:spPr bwMode="auto">
            <a:xfrm>
              <a:off x="1867" y="1181"/>
              <a:ext cx="1" cy="89"/>
            </a:xfrm>
            <a:prstGeom prst="line">
              <a:avLst/>
            </a:prstGeom>
            <a:noFill/>
            <a:ln w="0">
              <a:solidFill>
                <a:schemeClr val="tx1"/>
              </a:solidFill>
              <a:round/>
              <a:headEnd/>
              <a:tailEnd/>
            </a:ln>
          </p:spPr>
          <p:txBody>
            <a:bodyPr/>
            <a:lstStyle/>
            <a:p>
              <a:endParaRPr lang="en-US" sz="2133"/>
            </a:p>
          </p:txBody>
        </p:sp>
        <p:sp>
          <p:nvSpPr>
            <p:cNvPr id="63746" name="Line 258"/>
            <p:cNvSpPr>
              <a:spLocks noChangeShapeType="1"/>
            </p:cNvSpPr>
            <p:nvPr/>
          </p:nvSpPr>
          <p:spPr bwMode="auto">
            <a:xfrm>
              <a:off x="1800" y="1223"/>
              <a:ext cx="67" cy="1"/>
            </a:xfrm>
            <a:prstGeom prst="line">
              <a:avLst/>
            </a:prstGeom>
            <a:noFill/>
            <a:ln w="0">
              <a:solidFill>
                <a:schemeClr val="tx1"/>
              </a:solidFill>
              <a:round/>
              <a:headEnd/>
              <a:tailEnd/>
            </a:ln>
          </p:spPr>
          <p:txBody>
            <a:bodyPr/>
            <a:lstStyle/>
            <a:p>
              <a:endParaRPr lang="en-US" sz="2133"/>
            </a:p>
          </p:txBody>
        </p:sp>
        <p:sp>
          <p:nvSpPr>
            <p:cNvPr id="63747" name="Line 259"/>
            <p:cNvSpPr>
              <a:spLocks noChangeShapeType="1"/>
            </p:cNvSpPr>
            <p:nvPr/>
          </p:nvSpPr>
          <p:spPr bwMode="auto">
            <a:xfrm>
              <a:off x="1906" y="1181"/>
              <a:ext cx="1" cy="89"/>
            </a:xfrm>
            <a:prstGeom prst="line">
              <a:avLst/>
            </a:prstGeom>
            <a:noFill/>
            <a:ln w="0">
              <a:solidFill>
                <a:schemeClr val="tx1"/>
              </a:solidFill>
              <a:round/>
              <a:headEnd/>
              <a:tailEnd/>
            </a:ln>
          </p:spPr>
          <p:txBody>
            <a:bodyPr/>
            <a:lstStyle/>
            <a:p>
              <a:endParaRPr lang="en-US" sz="2133"/>
            </a:p>
          </p:txBody>
        </p:sp>
        <p:sp>
          <p:nvSpPr>
            <p:cNvPr id="63748" name="Line 260"/>
            <p:cNvSpPr>
              <a:spLocks noChangeShapeType="1"/>
            </p:cNvSpPr>
            <p:nvPr/>
          </p:nvSpPr>
          <p:spPr bwMode="auto">
            <a:xfrm>
              <a:off x="1906" y="1181"/>
              <a:ext cx="62" cy="1"/>
            </a:xfrm>
            <a:prstGeom prst="line">
              <a:avLst/>
            </a:prstGeom>
            <a:noFill/>
            <a:ln w="0">
              <a:solidFill>
                <a:schemeClr val="tx1"/>
              </a:solidFill>
              <a:round/>
              <a:headEnd/>
              <a:tailEnd/>
            </a:ln>
          </p:spPr>
          <p:txBody>
            <a:bodyPr/>
            <a:lstStyle/>
            <a:p>
              <a:endParaRPr lang="en-US" sz="2133"/>
            </a:p>
          </p:txBody>
        </p:sp>
        <p:sp>
          <p:nvSpPr>
            <p:cNvPr id="63749" name="Line 261"/>
            <p:cNvSpPr>
              <a:spLocks noChangeShapeType="1"/>
            </p:cNvSpPr>
            <p:nvPr/>
          </p:nvSpPr>
          <p:spPr bwMode="auto">
            <a:xfrm>
              <a:off x="1906" y="1223"/>
              <a:ext cx="38" cy="1"/>
            </a:xfrm>
            <a:prstGeom prst="line">
              <a:avLst/>
            </a:prstGeom>
            <a:noFill/>
            <a:ln w="0">
              <a:solidFill>
                <a:schemeClr val="tx1"/>
              </a:solidFill>
              <a:round/>
              <a:headEnd/>
              <a:tailEnd/>
            </a:ln>
          </p:spPr>
          <p:txBody>
            <a:bodyPr/>
            <a:lstStyle/>
            <a:p>
              <a:endParaRPr lang="en-US" sz="2133"/>
            </a:p>
          </p:txBody>
        </p:sp>
        <p:sp>
          <p:nvSpPr>
            <p:cNvPr id="63750" name="Line 262"/>
            <p:cNvSpPr>
              <a:spLocks noChangeShapeType="1"/>
            </p:cNvSpPr>
            <p:nvPr/>
          </p:nvSpPr>
          <p:spPr bwMode="auto">
            <a:xfrm>
              <a:off x="1906" y="1270"/>
              <a:ext cx="62" cy="1"/>
            </a:xfrm>
            <a:prstGeom prst="line">
              <a:avLst/>
            </a:prstGeom>
            <a:noFill/>
            <a:ln w="0">
              <a:solidFill>
                <a:schemeClr val="tx1"/>
              </a:solidFill>
              <a:round/>
              <a:headEnd/>
              <a:tailEnd/>
            </a:ln>
          </p:spPr>
          <p:txBody>
            <a:bodyPr/>
            <a:lstStyle/>
            <a:p>
              <a:endParaRPr lang="en-US" sz="2133"/>
            </a:p>
          </p:txBody>
        </p:sp>
        <p:sp>
          <p:nvSpPr>
            <p:cNvPr id="63751" name="Line 263"/>
            <p:cNvSpPr>
              <a:spLocks noChangeShapeType="1"/>
            </p:cNvSpPr>
            <p:nvPr/>
          </p:nvSpPr>
          <p:spPr bwMode="auto">
            <a:xfrm flipH="1" flipV="1">
              <a:off x="2058" y="1193"/>
              <a:ext cx="5" cy="9"/>
            </a:xfrm>
            <a:prstGeom prst="line">
              <a:avLst/>
            </a:prstGeom>
            <a:noFill/>
            <a:ln w="0">
              <a:solidFill>
                <a:schemeClr val="tx1"/>
              </a:solidFill>
              <a:round/>
              <a:headEnd/>
              <a:tailEnd/>
            </a:ln>
          </p:spPr>
          <p:txBody>
            <a:bodyPr/>
            <a:lstStyle/>
            <a:p>
              <a:endParaRPr lang="en-US" sz="2133"/>
            </a:p>
          </p:txBody>
        </p:sp>
        <p:sp>
          <p:nvSpPr>
            <p:cNvPr id="63752" name="Line 264"/>
            <p:cNvSpPr>
              <a:spLocks noChangeShapeType="1"/>
            </p:cNvSpPr>
            <p:nvPr/>
          </p:nvSpPr>
          <p:spPr bwMode="auto">
            <a:xfrm flipH="1" flipV="1">
              <a:off x="2049" y="1185"/>
              <a:ext cx="9" cy="8"/>
            </a:xfrm>
            <a:prstGeom prst="line">
              <a:avLst/>
            </a:prstGeom>
            <a:noFill/>
            <a:ln w="0">
              <a:solidFill>
                <a:schemeClr val="tx1"/>
              </a:solidFill>
              <a:round/>
              <a:headEnd/>
              <a:tailEnd/>
            </a:ln>
          </p:spPr>
          <p:txBody>
            <a:bodyPr/>
            <a:lstStyle/>
            <a:p>
              <a:endParaRPr lang="en-US" sz="2133"/>
            </a:p>
          </p:txBody>
        </p:sp>
        <p:sp>
          <p:nvSpPr>
            <p:cNvPr id="63753" name="Line 265"/>
            <p:cNvSpPr>
              <a:spLocks noChangeShapeType="1"/>
            </p:cNvSpPr>
            <p:nvPr/>
          </p:nvSpPr>
          <p:spPr bwMode="auto">
            <a:xfrm flipH="1" flipV="1">
              <a:off x="2039" y="1181"/>
              <a:ext cx="10" cy="4"/>
            </a:xfrm>
            <a:prstGeom prst="line">
              <a:avLst/>
            </a:prstGeom>
            <a:noFill/>
            <a:ln w="0">
              <a:solidFill>
                <a:schemeClr val="tx1"/>
              </a:solidFill>
              <a:round/>
              <a:headEnd/>
              <a:tailEnd/>
            </a:ln>
          </p:spPr>
          <p:txBody>
            <a:bodyPr/>
            <a:lstStyle/>
            <a:p>
              <a:endParaRPr lang="en-US" sz="2133"/>
            </a:p>
          </p:txBody>
        </p:sp>
        <p:sp>
          <p:nvSpPr>
            <p:cNvPr id="63754" name="Line 266"/>
            <p:cNvSpPr>
              <a:spLocks noChangeShapeType="1"/>
            </p:cNvSpPr>
            <p:nvPr/>
          </p:nvSpPr>
          <p:spPr bwMode="auto">
            <a:xfrm flipH="1">
              <a:off x="2020" y="1181"/>
              <a:ext cx="19" cy="1"/>
            </a:xfrm>
            <a:prstGeom prst="line">
              <a:avLst/>
            </a:prstGeom>
            <a:noFill/>
            <a:ln w="0">
              <a:solidFill>
                <a:schemeClr val="tx1"/>
              </a:solidFill>
              <a:round/>
              <a:headEnd/>
              <a:tailEnd/>
            </a:ln>
          </p:spPr>
          <p:txBody>
            <a:bodyPr/>
            <a:lstStyle/>
            <a:p>
              <a:endParaRPr lang="en-US" sz="2133"/>
            </a:p>
          </p:txBody>
        </p:sp>
        <p:sp>
          <p:nvSpPr>
            <p:cNvPr id="63755" name="Line 267"/>
            <p:cNvSpPr>
              <a:spLocks noChangeShapeType="1"/>
            </p:cNvSpPr>
            <p:nvPr/>
          </p:nvSpPr>
          <p:spPr bwMode="auto">
            <a:xfrm flipH="1">
              <a:off x="2011" y="1181"/>
              <a:ext cx="9" cy="4"/>
            </a:xfrm>
            <a:prstGeom prst="line">
              <a:avLst/>
            </a:prstGeom>
            <a:noFill/>
            <a:ln w="0">
              <a:solidFill>
                <a:schemeClr val="tx1"/>
              </a:solidFill>
              <a:round/>
              <a:headEnd/>
              <a:tailEnd/>
            </a:ln>
          </p:spPr>
          <p:txBody>
            <a:bodyPr/>
            <a:lstStyle/>
            <a:p>
              <a:endParaRPr lang="en-US" sz="2133"/>
            </a:p>
          </p:txBody>
        </p:sp>
        <p:sp>
          <p:nvSpPr>
            <p:cNvPr id="63756" name="Line 268"/>
            <p:cNvSpPr>
              <a:spLocks noChangeShapeType="1"/>
            </p:cNvSpPr>
            <p:nvPr/>
          </p:nvSpPr>
          <p:spPr bwMode="auto">
            <a:xfrm flipH="1">
              <a:off x="2001" y="1185"/>
              <a:ext cx="10" cy="8"/>
            </a:xfrm>
            <a:prstGeom prst="line">
              <a:avLst/>
            </a:prstGeom>
            <a:noFill/>
            <a:ln w="0">
              <a:solidFill>
                <a:schemeClr val="tx1"/>
              </a:solidFill>
              <a:round/>
              <a:headEnd/>
              <a:tailEnd/>
            </a:ln>
          </p:spPr>
          <p:txBody>
            <a:bodyPr/>
            <a:lstStyle/>
            <a:p>
              <a:endParaRPr lang="en-US" sz="2133"/>
            </a:p>
          </p:txBody>
        </p:sp>
        <p:sp>
          <p:nvSpPr>
            <p:cNvPr id="63757" name="Line 269"/>
            <p:cNvSpPr>
              <a:spLocks noChangeShapeType="1"/>
            </p:cNvSpPr>
            <p:nvPr/>
          </p:nvSpPr>
          <p:spPr bwMode="auto">
            <a:xfrm flipH="1">
              <a:off x="1996" y="1193"/>
              <a:ext cx="5" cy="9"/>
            </a:xfrm>
            <a:prstGeom prst="line">
              <a:avLst/>
            </a:prstGeom>
            <a:noFill/>
            <a:ln w="0">
              <a:solidFill>
                <a:schemeClr val="tx1"/>
              </a:solidFill>
              <a:round/>
              <a:headEnd/>
              <a:tailEnd/>
            </a:ln>
          </p:spPr>
          <p:txBody>
            <a:bodyPr/>
            <a:lstStyle/>
            <a:p>
              <a:endParaRPr lang="en-US" sz="2133"/>
            </a:p>
          </p:txBody>
        </p:sp>
        <p:sp>
          <p:nvSpPr>
            <p:cNvPr id="63758" name="Line 270"/>
            <p:cNvSpPr>
              <a:spLocks noChangeShapeType="1"/>
            </p:cNvSpPr>
            <p:nvPr/>
          </p:nvSpPr>
          <p:spPr bwMode="auto">
            <a:xfrm flipH="1">
              <a:off x="1992" y="1202"/>
              <a:ext cx="4" cy="13"/>
            </a:xfrm>
            <a:prstGeom prst="line">
              <a:avLst/>
            </a:prstGeom>
            <a:noFill/>
            <a:ln w="0">
              <a:solidFill>
                <a:schemeClr val="tx1"/>
              </a:solidFill>
              <a:round/>
              <a:headEnd/>
              <a:tailEnd/>
            </a:ln>
          </p:spPr>
          <p:txBody>
            <a:bodyPr/>
            <a:lstStyle/>
            <a:p>
              <a:endParaRPr lang="en-US" sz="2133"/>
            </a:p>
          </p:txBody>
        </p:sp>
        <p:sp>
          <p:nvSpPr>
            <p:cNvPr id="63759" name="Line 271"/>
            <p:cNvSpPr>
              <a:spLocks noChangeShapeType="1"/>
            </p:cNvSpPr>
            <p:nvPr/>
          </p:nvSpPr>
          <p:spPr bwMode="auto">
            <a:xfrm>
              <a:off x="1992" y="1215"/>
              <a:ext cx="1" cy="21"/>
            </a:xfrm>
            <a:prstGeom prst="line">
              <a:avLst/>
            </a:prstGeom>
            <a:noFill/>
            <a:ln w="0">
              <a:solidFill>
                <a:schemeClr val="tx1"/>
              </a:solidFill>
              <a:round/>
              <a:headEnd/>
              <a:tailEnd/>
            </a:ln>
          </p:spPr>
          <p:txBody>
            <a:bodyPr/>
            <a:lstStyle/>
            <a:p>
              <a:endParaRPr lang="en-US" sz="2133"/>
            </a:p>
          </p:txBody>
        </p:sp>
        <p:sp>
          <p:nvSpPr>
            <p:cNvPr id="63760" name="Line 272"/>
            <p:cNvSpPr>
              <a:spLocks noChangeShapeType="1"/>
            </p:cNvSpPr>
            <p:nvPr/>
          </p:nvSpPr>
          <p:spPr bwMode="auto">
            <a:xfrm>
              <a:off x="1992" y="1236"/>
              <a:ext cx="4" cy="13"/>
            </a:xfrm>
            <a:prstGeom prst="line">
              <a:avLst/>
            </a:prstGeom>
            <a:noFill/>
            <a:ln w="0">
              <a:solidFill>
                <a:schemeClr val="tx1"/>
              </a:solidFill>
              <a:round/>
              <a:headEnd/>
              <a:tailEnd/>
            </a:ln>
          </p:spPr>
          <p:txBody>
            <a:bodyPr/>
            <a:lstStyle/>
            <a:p>
              <a:endParaRPr lang="en-US" sz="2133"/>
            </a:p>
          </p:txBody>
        </p:sp>
        <p:sp>
          <p:nvSpPr>
            <p:cNvPr id="63761" name="Line 273"/>
            <p:cNvSpPr>
              <a:spLocks noChangeShapeType="1"/>
            </p:cNvSpPr>
            <p:nvPr/>
          </p:nvSpPr>
          <p:spPr bwMode="auto">
            <a:xfrm>
              <a:off x="1996" y="1249"/>
              <a:ext cx="5" cy="8"/>
            </a:xfrm>
            <a:prstGeom prst="line">
              <a:avLst/>
            </a:prstGeom>
            <a:noFill/>
            <a:ln w="0">
              <a:solidFill>
                <a:schemeClr val="tx1"/>
              </a:solidFill>
              <a:round/>
              <a:headEnd/>
              <a:tailEnd/>
            </a:ln>
          </p:spPr>
          <p:txBody>
            <a:bodyPr/>
            <a:lstStyle/>
            <a:p>
              <a:endParaRPr lang="en-US" sz="2133"/>
            </a:p>
          </p:txBody>
        </p:sp>
        <p:sp>
          <p:nvSpPr>
            <p:cNvPr id="63762" name="Line 274"/>
            <p:cNvSpPr>
              <a:spLocks noChangeShapeType="1"/>
            </p:cNvSpPr>
            <p:nvPr/>
          </p:nvSpPr>
          <p:spPr bwMode="auto">
            <a:xfrm>
              <a:off x="2001" y="1257"/>
              <a:ext cx="10" cy="9"/>
            </a:xfrm>
            <a:prstGeom prst="line">
              <a:avLst/>
            </a:prstGeom>
            <a:noFill/>
            <a:ln w="0">
              <a:solidFill>
                <a:schemeClr val="tx1"/>
              </a:solidFill>
              <a:round/>
              <a:headEnd/>
              <a:tailEnd/>
            </a:ln>
          </p:spPr>
          <p:txBody>
            <a:bodyPr/>
            <a:lstStyle/>
            <a:p>
              <a:endParaRPr lang="en-US" sz="2133"/>
            </a:p>
          </p:txBody>
        </p:sp>
        <p:sp>
          <p:nvSpPr>
            <p:cNvPr id="63763" name="Line 275"/>
            <p:cNvSpPr>
              <a:spLocks noChangeShapeType="1"/>
            </p:cNvSpPr>
            <p:nvPr/>
          </p:nvSpPr>
          <p:spPr bwMode="auto">
            <a:xfrm>
              <a:off x="2011" y="1266"/>
              <a:ext cx="9" cy="4"/>
            </a:xfrm>
            <a:prstGeom prst="line">
              <a:avLst/>
            </a:prstGeom>
            <a:noFill/>
            <a:ln w="0">
              <a:solidFill>
                <a:schemeClr val="tx1"/>
              </a:solidFill>
              <a:round/>
              <a:headEnd/>
              <a:tailEnd/>
            </a:ln>
          </p:spPr>
          <p:txBody>
            <a:bodyPr/>
            <a:lstStyle/>
            <a:p>
              <a:endParaRPr lang="en-US" sz="2133"/>
            </a:p>
          </p:txBody>
        </p:sp>
        <p:sp>
          <p:nvSpPr>
            <p:cNvPr id="63764" name="Line 276"/>
            <p:cNvSpPr>
              <a:spLocks noChangeShapeType="1"/>
            </p:cNvSpPr>
            <p:nvPr/>
          </p:nvSpPr>
          <p:spPr bwMode="auto">
            <a:xfrm>
              <a:off x="2020" y="1270"/>
              <a:ext cx="19" cy="1"/>
            </a:xfrm>
            <a:prstGeom prst="line">
              <a:avLst/>
            </a:prstGeom>
            <a:noFill/>
            <a:ln w="0">
              <a:solidFill>
                <a:schemeClr val="tx1"/>
              </a:solidFill>
              <a:round/>
              <a:headEnd/>
              <a:tailEnd/>
            </a:ln>
          </p:spPr>
          <p:txBody>
            <a:bodyPr/>
            <a:lstStyle/>
            <a:p>
              <a:endParaRPr lang="en-US" sz="2133"/>
            </a:p>
          </p:txBody>
        </p:sp>
        <p:sp>
          <p:nvSpPr>
            <p:cNvPr id="63765" name="Line 277"/>
            <p:cNvSpPr>
              <a:spLocks noChangeShapeType="1"/>
            </p:cNvSpPr>
            <p:nvPr/>
          </p:nvSpPr>
          <p:spPr bwMode="auto">
            <a:xfrm flipV="1">
              <a:off x="2039" y="1266"/>
              <a:ext cx="10" cy="4"/>
            </a:xfrm>
            <a:prstGeom prst="line">
              <a:avLst/>
            </a:prstGeom>
            <a:noFill/>
            <a:ln w="0">
              <a:solidFill>
                <a:schemeClr val="tx1"/>
              </a:solidFill>
              <a:round/>
              <a:headEnd/>
              <a:tailEnd/>
            </a:ln>
          </p:spPr>
          <p:txBody>
            <a:bodyPr/>
            <a:lstStyle/>
            <a:p>
              <a:endParaRPr lang="en-US" sz="2133"/>
            </a:p>
          </p:txBody>
        </p:sp>
        <p:sp>
          <p:nvSpPr>
            <p:cNvPr id="63766" name="Line 278"/>
            <p:cNvSpPr>
              <a:spLocks noChangeShapeType="1"/>
            </p:cNvSpPr>
            <p:nvPr/>
          </p:nvSpPr>
          <p:spPr bwMode="auto">
            <a:xfrm flipV="1">
              <a:off x="2049" y="1257"/>
              <a:ext cx="9" cy="9"/>
            </a:xfrm>
            <a:prstGeom prst="line">
              <a:avLst/>
            </a:prstGeom>
            <a:noFill/>
            <a:ln w="0">
              <a:solidFill>
                <a:schemeClr val="tx1"/>
              </a:solidFill>
              <a:round/>
              <a:headEnd/>
              <a:tailEnd/>
            </a:ln>
          </p:spPr>
          <p:txBody>
            <a:bodyPr/>
            <a:lstStyle/>
            <a:p>
              <a:endParaRPr lang="en-US" sz="2133"/>
            </a:p>
          </p:txBody>
        </p:sp>
        <p:sp>
          <p:nvSpPr>
            <p:cNvPr id="63767" name="Line 279"/>
            <p:cNvSpPr>
              <a:spLocks noChangeShapeType="1"/>
            </p:cNvSpPr>
            <p:nvPr/>
          </p:nvSpPr>
          <p:spPr bwMode="auto">
            <a:xfrm flipV="1">
              <a:off x="2058" y="1249"/>
              <a:ext cx="5" cy="8"/>
            </a:xfrm>
            <a:prstGeom prst="line">
              <a:avLst/>
            </a:prstGeom>
            <a:noFill/>
            <a:ln w="0">
              <a:solidFill>
                <a:schemeClr val="tx1"/>
              </a:solidFill>
              <a:round/>
              <a:headEnd/>
              <a:tailEnd/>
            </a:ln>
          </p:spPr>
          <p:txBody>
            <a:bodyPr/>
            <a:lstStyle/>
            <a:p>
              <a:endParaRPr lang="en-US" sz="2133"/>
            </a:p>
          </p:txBody>
        </p:sp>
        <p:sp>
          <p:nvSpPr>
            <p:cNvPr id="63768" name="Line 280"/>
            <p:cNvSpPr>
              <a:spLocks noChangeShapeType="1"/>
            </p:cNvSpPr>
            <p:nvPr/>
          </p:nvSpPr>
          <p:spPr bwMode="auto">
            <a:xfrm>
              <a:off x="2097" y="1181"/>
              <a:ext cx="1" cy="89"/>
            </a:xfrm>
            <a:prstGeom prst="line">
              <a:avLst/>
            </a:prstGeom>
            <a:noFill/>
            <a:ln w="0">
              <a:solidFill>
                <a:schemeClr val="tx1"/>
              </a:solidFill>
              <a:round/>
              <a:headEnd/>
              <a:tailEnd/>
            </a:ln>
          </p:spPr>
          <p:txBody>
            <a:bodyPr/>
            <a:lstStyle/>
            <a:p>
              <a:endParaRPr lang="en-US" sz="2133"/>
            </a:p>
          </p:txBody>
        </p:sp>
        <p:sp>
          <p:nvSpPr>
            <p:cNvPr id="63769" name="Line 281"/>
            <p:cNvSpPr>
              <a:spLocks noChangeShapeType="1"/>
            </p:cNvSpPr>
            <p:nvPr/>
          </p:nvSpPr>
          <p:spPr bwMode="auto">
            <a:xfrm flipH="1">
              <a:off x="2097" y="1181"/>
              <a:ext cx="67" cy="59"/>
            </a:xfrm>
            <a:prstGeom prst="line">
              <a:avLst/>
            </a:prstGeom>
            <a:noFill/>
            <a:ln w="0">
              <a:solidFill>
                <a:schemeClr val="tx1"/>
              </a:solidFill>
              <a:round/>
              <a:headEnd/>
              <a:tailEnd/>
            </a:ln>
          </p:spPr>
          <p:txBody>
            <a:bodyPr/>
            <a:lstStyle/>
            <a:p>
              <a:endParaRPr lang="en-US" sz="2133"/>
            </a:p>
          </p:txBody>
        </p:sp>
        <p:sp>
          <p:nvSpPr>
            <p:cNvPr id="63770" name="Line 282"/>
            <p:cNvSpPr>
              <a:spLocks noChangeShapeType="1"/>
            </p:cNvSpPr>
            <p:nvPr/>
          </p:nvSpPr>
          <p:spPr bwMode="auto">
            <a:xfrm>
              <a:off x="2121" y="1219"/>
              <a:ext cx="43" cy="51"/>
            </a:xfrm>
            <a:prstGeom prst="line">
              <a:avLst/>
            </a:prstGeom>
            <a:noFill/>
            <a:ln w="0">
              <a:solidFill>
                <a:schemeClr val="tx1"/>
              </a:solidFill>
              <a:round/>
              <a:headEnd/>
              <a:tailEnd/>
            </a:ln>
          </p:spPr>
          <p:txBody>
            <a:bodyPr/>
            <a:lstStyle/>
            <a:p>
              <a:endParaRPr lang="en-US" sz="2133"/>
            </a:p>
          </p:txBody>
        </p:sp>
        <p:sp>
          <p:nvSpPr>
            <p:cNvPr id="63771" name="Line 283"/>
            <p:cNvSpPr>
              <a:spLocks noChangeShapeType="1"/>
            </p:cNvSpPr>
            <p:nvPr/>
          </p:nvSpPr>
          <p:spPr bwMode="auto">
            <a:xfrm>
              <a:off x="2197" y="1181"/>
              <a:ext cx="1" cy="89"/>
            </a:xfrm>
            <a:prstGeom prst="line">
              <a:avLst/>
            </a:prstGeom>
            <a:noFill/>
            <a:ln w="0">
              <a:solidFill>
                <a:schemeClr val="tx1"/>
              </a:solidFill>
              <a:round/>
              <a:headEnd/>
              <a:tailEnd/>
            </a:ln>
          </p:spPr>
          <p:txBody>
            <a:bodyPr/>
            <a:lstStyle/>
            <a:p>
              <a:endParaRPr lang="en-US" sz="2133"/>
            </a:p>
          </p:txBody>
        </p:sp>
        <p:sp>
          <p:nvSpPr>
            <p:cNvPr id="63772" name="Line 284"/>
            <p:cNvSpPr>
              <a:spLocks noChangeShapeType="1"/>
            </p:cNvSpPr>
            <p:nvPr/>
          </p:nvSpPr>
          <p:spPr bwMode="auto">
            <a:xfrm>
              <a:off x="2197" y="1181"/>
              <a:ext cx="62" cy="1"/>
            </a:xfrm>
            <a:prstGeom prst="line">
              <a:avLst/>
            </a:prstGeom>
            <a:noFill/>
            <a:ln w="0">
              <a:solidFill>
                <a:schemeClr val="tx1"/>
              </a:solidFill>
              <a:round/>
              <a:headEnd/>
              <a:tailEnd/>
            </a:ln>
          </p:spPr>
          <p:txBody>
            <a:bodyPr/>
            <a:lstStyle/>
            <a:p>
              <a:endParaRPr lang="en-US" sz="2133"/>
            </a:p>
          </p:txBody>
        </p:sp>
        <p:sp>
          <p:nvSpPr>
            <p:cNvPr id="63773" name="Line 285"/>
            <p:cNvSpPr>
              <a:spLocks noChangeShapeType="1"/>
            </p:cNvSpPr>
            <p:nvPr/>
          </p:nvSpPr>
          <p:spPr bwMode="auto">
            <a:xfrm>
              <a:off x="2197" y="1223"/>
              <a:ext cx="38" cy="1"/>
            </a:xfrm>
            <a:prstGeom prst="line">
              <a:avLst/>
            </a:prstGeom>
            <a:noFill/>
            <a:ln w="0">
              <a:solidFill>
                <a:schemeClr val="tx1"/>
              </a:solidFill>
              <a:round/>
              <a:headEnd/>
              <a:tailEnd/>
            </a:ln>
          </p:spPr>
          <p:txBody>
            <a:bodyPr/>
            <a:lstStyle/>
            <a:p>
              <a:endParaRPr lang="en-US" sz="2133"/>
            </a:p>
          </p:txBody>
        </p:sp>
        <p:sp>
          <p:nvSpPr>
            <p:cNvPr id="63774" name="Line 286"/>
            <p:cNvSpPr>
              <a:spLocks noChangeShapeType="1"/>
            </p:cNvSpPr>
            <p:nvPr/>
          </p:nvSpPr>
          <p:spPr bwMode="auto">
            <a:xfrm>
              <a:off x="2197" y="1270"/>
              <a:ext cx="62" cy="1"/>
            </a:xfrm>
            <a:prstGeom prst="line">
              <a:avLst/>
            </a:prstGeom>
            <a:noFill/>
            <a:ln w="0">
              <a:solidFill>
                <a:schemeClr val="tx1"/>
              </a:solidFill>
              <a:round/>
              <a:headEnd/>
              <a:tailEnd/>
            </a:ln>
          </p:spPr>
          <p:txBody>
            <a:bodyPr/>
            <a:lstStyle/>
            <a:p>
              <a:endParaRPr lang="en-US" sz="2133"/>
            </a:p>
          </p:txBody>
        </p:sp>
        <p:sp>
          <p:nvSpPr>
            <p:cNvPr id="63775" name="Line 287"/>
            <p:cNvSpPr>
              <a:spLocks noChangeShapeType="1"/>
            </p:cNvSpPr>
            <p:nvPr/>
          </p:nvSpPr>
          <p:spPr bwMode="auto">
            <a:xfrm>
              <a:off x="2288" y="1181"/>
              <a:ext cx="1" cy="89"/>
            </a:xfrm>
            <a:prstGeom prst="line">
              <a:avLst/>
            </a:prstGeom>
            <a:noFill/>
            <a:ln w="0">
              <a:solidFill>
                <a:schemeClr val="tx1"/>
              </a:solidFill>
              <a:round/>
              <a:headEnd/>
              <a:tailEnd/>
            </a:ln>
          </p:spPr>
          <p:txBody>
            <a:bodyPr/>
            <a:lstStyle/>
            <a:p>
              <a:endParaRPr lang="en-US" sz="2133"/>
            </a:p>
          </p:txBody>
        </p:sp>
        <p:sp>
          <p:nvSpPr>
            <p:cNvPr id="63776" name="Line 288"/>
            <p:cNvSpPr>
              <a:spLocks noChangeShapeType="1"/>
            </p:cNvSpPr>
            <p:nvPr/>
          </p:nvSpPr>
          <p:spPr bwMode="auto">
            <a:xfrm>
              <a:off x="2288" y="1181"/>
              <a:ext cx="33" cy="1"/>
            </a:xfrm>
            <a:prstGeom prst="line">
              <a:avLst/>
            </a:prstGeom>
            <a:noFill/>
            <a:ln w="0">
              <a:solidFill>
                <a:schemeClr val="tx1"/>
              </a:solidFill>
              <a:round/>
              <a:headEnd/>
              <a:tailEnd/>
            </a:ln>
          </p:spPr>
          <p:txBody>
            <a:bodyPr/>
            <a:lstStyle/>
            <a:p>
              <a:endParaRPr lang="en-US" sz="2133"/>
            </a:p>
          </p:txBody>
        </p:sp>
        <p:sp>
          <p:nvSpPr>
            <p:cNvPr id="63777" name="Line 289"/>
            <p:cNvSpPr>
              <a:spLocks noChangeShapeType="1"/>
            </p:cNvSpPr>
            <p:nvPr/>
          </p:nvSpPr>
          <p:spPr bwMode="auto">
            <a:xfrm>
              <a:off x="2321" y="1181"/>
              <a:ext cx="15" cy="4"/>
            </a:xfrm>
            <a:prstGeom prst="line">
              <a:avLst/>
            </a:prstGeom>
            <a:noFill/>
            <a:ln w="0">
              <a:solidFill>
                <a:schemeClr val="tx1"/>
              </a:solidFill>
              <a:round/>
              <a:headEnd/>
              <a:tailEnd/>
            </a:ln>
          </p:spPr>
          <p:txBody>
            <a:bodyPr/>
            <a:lstStyle/>
            <a:p>
              <a:endParaRPr lang="en-US" sz="2133"/>
            </a:p>
          </p:txBody>
        </p:sp>
        <p:sp>
          <p:nvSpPr>
            <p:cNvPr id="63778" name="Line 290"/>
            <p:cNvSpPr>
              <a:spLocks noChangeShapeType="1"/>
            </p:cNvSpPr>
            <p:nvPr/>
          </p:nvSpPr>
          <p:spPr bwMode="auto">
            <a:xfrm>
              <a:off x="2336" y="1185"/>
              <a:ext cx="9" cy="8"/>
            </a:xfrm>
            <a:prstGeom prst="line">
              <a:avLst/>
            </a:prstGeom>
            <a:noFill/>
            <a:ln w="0">
              <a:solidFill>
                <a:schemeClr val="tx1"/>
              </a:solidFill>
              <a:round/>
              <a:headEnd/>
              <a:tailEnd/>
            </a:ln>
          </p:spPr>
          <p:txBody>
            <a:bodyPr/>
            <a:lstStyle/>
            <a:p>
              <a:endParaRPr lang="en-US" sz="2133"/>
            </a:p>
          </p:txBody>
        </p:sp>
        <p:sp>
          <p:nvSpPr>
            <p:cNvPr id="63779" name="Line 291"/>
            <p:cNvSpPr>
              <a:spLocks noChangeShapeType="1"/>
            </p:cNvSpPr>
            <p:nvPr/>
          </p:nvSpPr>
          <p:spPr bwMode="auto">
            <a:xfrm>
              <a:off x="2345" y="1193"/>
              <a:ext cx="5" cy="9"/>
            </a:xfrm>
            <a:prstGeom prst="line">
              <a:avLst/>
            </a:prstGeom>
            <a:noFill/>
            <a:ln w="0">
              <a:solidFill>
                <a:schemeClr val="tx1"/>
              </a:solidFill>
              <a:round/>
              <a:headEnd/>
              <a:tailEnd/>
            </a:ln>
          </p:spPr>
          <p:txBody>
            <a:bodyPr/>
            <a:lstStyle/>
            <a:p>
              <a:endParaRPr lang="en-US" sz="2133"/>
            </a:p>
          </p:txBody>
        </p:sp>
        <p:sp>
          <p:nvSpPr>
            <p:cNvPr id="63780" name="Line 292"/>
            <p:cNvSpPr>
              <a:spLocks noChangeShapeType="1"/>
            </p:cNvSpPr>
            <p:nvPr/>
          </p:nvSpPr>
          <p:spPr bwMode="auto">
            <a:xfrm>
              <a:off x="2350" y="1202"/>
              <a:ext cx="5" cy="13"/>
            </a:xfrm>
            <a:prstGeom prst="line">
              <a:avLst/>
            </a:prstGeom>
            <a:noFill/>
            <a:ln w="0">
              <a:solidFill>
                <a:schemeClr val="tx1"/>
              </a:solidFill>
              <a:round/>
              <a:headEnd/>
              <a:tailEnd/>
            </a:ln>
          </p:spPr>
          <p:txBody>
            <a:bodyPr/>
            <a:lstStyle/>
            <a:p>
              <a:endParaRPr lang="en-US" sz="2133"/>
            </a:p>
          </p:txBody>
        </p:sp>
        <p:sp>
          <p:nvSpPr>
            <p:cNvPr id="63781" name="Line 293"/>
            <p:cNvSpPr>
              <a:spLocks noChangeShapeType="1"/>
            </p:cNvSpPr>
            <p:nvPr/>
          </p:nvSpPr>
          <p:spPr bwMode="auto">
            <a:xfrm>
              <a:off x="2355" y="1215"/>
              <a:ext cx="1" cy="21"/>
            </a:xfrm>
            <a:prstGeom prst="line">
              <a:avLst/>
            </a:prstGeom>
            <a:noFill/>
            <a:ln w="0">
              <a:solidFill>
                <a:schemeClr val="tx1"/>
              </a:solidFill>
              <a:round/>
              <a:headEnd/>
              <a:tailEnd/>
            </a:ln>
          </p:spPr>
          <p:txBody>
            <a:bodyPr/>
            <a:lstStyle/>
            <a:p>
              <a:endParaRPr lang="en-US" sz="2133"/>
            </a:p>
          </p:txBody>
        </p:sp>
        <p:sp>
          <p:nvSpPr>
            <p:cNvPr id="63782" name="Line 294"/>
            <p:cNvSpPr>
              <a:spLocks noChangeShapeType="1"/>
            </p:cNvSpPr>
            <p:nvPr/>
          </p:nvSpPr>
          <p:spPr bwMode="auto">
            <a:xfrm flipH="1">
              <a:off x="2350" y="1236"/>
              <a:ext cx="5" cy="13"/>
            </a:xfrm>
            <a:prstGeom prst="line">
              <a:avLst/>
            </a:prstGeom>
            <a:noFill/>
            <a:ln w="0">
              <a:solidFill>
                <a:schemeClr val="tx1"/>
              </a:solidFill>
              <a:round/>
              <a:headEnd/>
              <a:tailEnd/>
            </a:ln>
          </p:spPr>
          <p:txBody>
            <a:bodyPr/>
            <a:lstStyle/>
            <a:p>
              <a:endParaRPr lang="en-US" sz="2133"/>
            </a:p>
          </p:txBody>
        </p:sp>
        <p:sp>
          <p:nvSpPr>
            <p:cNvPr id="63783" name="Line 295"/>
            <p:cNvSpPr>
              <a:spLocks noChangeShapeType="1"/>
            </p:cNvSpPr>
            <p:nvPr/>
          </p:nvSpPr>
          <p:spPr bwMode="auto">
            <a:xfrm flipH="1">
              <a:off x="2345" y="1249"/>
              <a:ext cx="5" cy="8"/>
            </a:xfrm>
            <a:prstGeom prst="line">
              <a:avLst/>
            </a:prstGeom>
            <a:noFill/>
            <a:ln w="0">
              <a:solidFill>
                <a:schemeClr val="tx1"/>
              </a:solidFill>
              <a:round/>
              <a:headEnd/>
              <a:tailEnd/>
            </a:ln>
          </p:spPr>
          <p:txBody>
            <a:bodyPr/>
            <a:lstStyle/>
            <a:p>
              <a:endParaRPr lang="en-US" sz="2133"/>
            </a:p>
          </p:txBody>
        </p:sp>
        <p:sp>
          <p:nvSpPr>
            <p:cNvPr id="63784" name="Line 296"/>
            <p:cNvSpPr>
              <a:spLocks noChangeShapeType="1"/>
            </p:cNvSpPr>
            <p:nvPr/>
          </p:nvSpPr>
          <p:spPr bwMode="auto">
            <a:xfrm flipH="1">
              <a:off x="2336" y="1257"/>
              <a:ext cx="9" cy="9"/>
            </a:xfrm>
            <a:prstGeom prst="line">
              <a:avLst/>
            </a:prstGeom>
            <a:noFill/>
            <a:ln w="0">
              <a:solidFill>
                <a:schemeClr val="tx1"/>
              </a:solidFill>
              <a:round/>
              <a:headEnd/>
              <a:tailEnd/>
            </a:ln>
          </p:spPr>
          <p:txBody>
            <a:bodyPr/>
            <a:lstStyle/>
            <a:p>
              <a:endParaRPr lang="en-US" sz="2133"/>
            </a:p>
          </p:txBody>
        </p:sp>
        <p:sp>
          <p:nvSpPr>
            <p:cNvPr id="63785" name="Line 297"/>
            <p:cNvSpPr>
              <a:spLocks noChangeShapeType="1"/>
            </p:cNvSpPr>
            <p:nvPr/>
          </p:nvSpPr>
          <p:spPr bwMode="auto">
            <a:xfrm flipH="1">
              <a:off x="2321" y="1266"/>
              <a:ext cx="15" cy="4"/>
            </a:xfrm>
            <a:prstGeom prst="line">
              <a:avLst/>
            </a:prstGeom>
            <a:noFill/>
            <a:ln w="0">
              <a:solidFill>
                <a:schemeClr val="tx1"/>
              </a:solidFill>
              <a:round/>
              <a:headEnd/>
              <a:tailEnd/>
            </a:ln>
          </p:spPr>
          <p:txBody>
            <a:bodyPr/>
            <a:lstStyle/>
            <a:p>
              <a:endParaRPr lang="en-US" sz="2133"/>
            </a:p>
          </p:txBody>
        </p:sp>
        <p:sp>
          <p:nvSpPr>
            <p:cNvPr id="63786" name="Line 298"/>
            <p:cNvSpPr>
              <a:spLocks noChangeShapeType="1"/>
            </p:cNvSpPr>
            <p:nvPr/>
          </p:nvSpPr>
          <p:spPr bwMode="auto">
            <a:xfrm flipH="1">
              <a:off x="2288" y="1270"/>
              <a:ext cx="33" cy="1"/>
            </a:xfrm>
            <a:prstGeom prst="line">
              <a:avLst/>
            </a:prstGeom>
            <a:noFill/>
            <a:ln w="0">
              <a:solidFill>
                <a:schemeClr val="tx1"/>
              </a:solidFill>
              <a:round/>
              <a:headEnd/>
              <a:tailEnd/>
            </a:ln>
          </p:spPr>
          <p:txBody>
            <a:bodyPr/>
            <a:lstStyle/>
            <a:p>
              <a:endParaRPr lang="en-US" sz="2133"/>
            </a:p>
          </p:txBody>
        </p:sp>
        <p:sp>
          <p:nvSpPr>
            <p:cNvPr id="63787" name="Line 299"/>
            <p:cNvSpPr>
              <a:spLocks noChangeShapeType="1"/>
            </p:cNvSpPr>
            <p:nvPr/>
          </p:nvSpPr>
          <p:spPr bwMode="auto">
            <a:xfrm>
              <a:off x="1031" y="1325"/>
              <a:ext cx="1" cy="90"/>
            </a:xfrm>
            <a:prstGeom prst="line">
              <a:avLst/>
            </a:prstGeom>
            <a:noFill/>
            <a:ln w="0">
              <a:solidFill>
                <a:schemeClr val="tx1"/>
              </a:solidFill>
              <a:round/>
              <a:headEnd/>
              <a:tailEnd/>
            </a:ln>
          </p:spPr>
          <p:txBody>
            <a:bodyPr/>
            <a:lstStyle/>
            <a:p>
              <a:endParaRPr lang="en-US" sz="2133"/>
            </a:p>
          </p:txBody>
        </p:sp>
        <p:sp>
          <p:nvSpPr>
            <p:cNvPr id="63788" name="Line 300"/>
            <p:cNvSpPr>
              <a:spLocks noChangeShapeType="1"/>
            </p:cNvSpPr>
            <p:nvPr/>
          </p:nvSpPr>
          <p:spPr bwMode="auto">
            <a:xfrm>
              <a:off x="1031" y="1325"/>
              <a:ext cx="62" cy="1"/>
            </a:xfrm>
            <a:prstGeom prst="line">
              <a:avLst/>
            </a:prstGeom>
            <a:noFill/>
            <a:ln w="0">
              <a:solidFill>
                <a:schemeClr val="tx1"/>
              </a:solidFill>
              <a:round/>
              <a:headEnd/>
              <a:tailEnd/>
            </a:ln>
          </p:spPr>
          <p:txBody>
            <a:bodyPr/>
            <a:lstStyle/>
            <a:p>
              <a:endParaRPr lang="en-US" sz="2133"/>
            </a:p>
          </p:txBody>
        </p:sp>
        <p:sp>
          <p:nvSpPr>
            <p:cNvPr id="63789" name="Line 301"/>
            <p:cNvSpPr>
              <a:spLocks noChangeShapeType="1"/>
            </p:cNvSpPr>
            <p:nvPr/>
          </p:nvSpPr>
          <p:spPr bwMode="auto">
            <a:xfrm>
              <a:off x="1031" y="1368"/>
              <a:ext cx="38" cy="1"/>
            </a:xfrm>
            <a:prstGeom prst="line">
              <a:avLst/>
            </a:prstGeom>
            <a:noFill/>
            <a:ln w="0">
              <a:solidFill>
                <a:schemeClr val="tx1"/>
              </a:solidFill>
              <a:round/>
              <a:headEnd/>
              <a:tailEnd/>
            </a:ln>
          </p:spPr>
          <p:txBody>
            <a:bodyPr/>
            <a:lstStyle/>
            <a:p>
              <a:endParaRPr lang="en-US" sz="2133"/>
            </a:p>
          </p:txBody>
        </p:sp>
        <p:sp>
          <p:nvSpPr>
            <p:cNvPr id="63790" name="Line 302"/>
            <p:cNvSpPr>
              <a:spLocks noChangeShapeType="1"/>
            </p:cNvSpPr>
            <p:nvPr/>
          </p:nvSpPr>
          <p:spPr bwMode="auto">
            <a:xfrm flipH="1">
              <a:off x="1131" y="1325"/>
              <a:ext cx="9" cy="5"/>
            </a:xfrm>
            <a:prstGeom prst="line">
              <a:avLst/>
            </a:prstGeom>
            <a:noFill/>
            <a:ln w="0">
              <a:solidFill>
                <a:schemeClr val="tx1"/>
              </a:solidFill>
              <a:round/>
              <a:headEnd/>
              <a:tailEnd/>
            </a:ln>
          </p:spPr>
          <p:txBody>
            <a:bodyPr/>
            <a:lstStyle/>
            <a:p>
              <a:endParaRPr lang="en-US" sz="2133"/>
            </a:p>
          </p:txBody>
        </p:sp>
        <p:sp>
          <p:nvSpPr>
            <p:cNvPr id="63791" name="Line 303"/>
            <p:cNvSpPr>
              <a:spLocks noChangeShapeType="1"/>
            </p:cNvSpPr>
            <p:nvPr/>
          </p:nvSpPr>
          <p:spPr bwMode="auto">
            <a:xfrm flipH="1">
              <a:off x="1122" y="1330"/>
              <a:ext cx="9" cy="8"/>
            </a:xfrm>
            <a:prstGeom prst="line">
              <a:avLst/>
            </a:prstGeom>
            <a:noFill/>
            <a:ln w="0">
              <a:solidFill>
                <a:schemeClr val="tx1"/>
              </a:solidFill>
              <a:round/>
              <a:headEnd/>
              <a:tailEnd/>
            </a:ln>
          </p:spPr>
          <p:txBody>
            <a:bodyPr/>
            <a:lstStyle/>
            <a:p>
              <a:endParaRPr lang="en-US" sz="2133"/>
            </a:p>
          </p:txBody>
        </p:sp>
        <p:sp>
          <p:nvSpPr>
            <p:cNvPr id="63792" name="Line 304"/>
            <p:cNvSpPr>
              <a:spLocks noChangeShapeType="1"/>
            </p:cNvSpPr>
            <p:nvPr/>
          </p:nvSpPr>
          <p:spPr bwMode="auto">
            <a:xfrm flipH="1">
              <a:off x="1117" y="1338"/>
              <a:ext cx="5" cy="9"/>
            </a:xfrm>
            <a:prstGeom prst="line">
              <a:avLst/>
            </a:prstGeom>
            <a:noFill/>
            <a:ln w="0">
              <a:solidFill>
                <a:schemeClr val="tx1"/>
              </a:solidFill>
              <a:round/>
              <a:headEnd/>
              <a:tailEnd/>
            </a:ln>
          </p:spPr>
          <p:txBody>
            <a:bodyPr/>
            <a:lstStyle/>
            <a:p>
              <a:endParaRPr lang="en-US" sz="2133"/>
            </a:p>
          </p:txBody>
        </p:sp>
        <p:sp>
          <p:nvSpPr>
            <p:cNvPr id="63793" name="Line 305"/>
            <p:cNvSpPr>
              <a:spLocks noChangeShapeType="1"/>
            </p:cNvSpPr>
            <p:nvPr/>
          </p:nvSpPr>
          <p:spPr bwMode="auto">
            <a:xfrm flipH="1">
              <a:off x="1112" y="1347"/>
              <a:ext cx="5" cy="13"/>
            </a:xfrm>
            <a:prstGeom prst="line">
              <a:avLst/>
            </a:prstGeom>
            <a:noFill/>
            <a:ln w="0">
              <a:solidFill>
                <a:schemeClr val="tx1"/>
              </a:solidFill>
              <a:round/>
              <a:headEnd/>
              <a:tailEnd/>
            </a:ln>
          </p:spPr>
          <p:txBody>
            <a:bodyPr/>
            <a:lstStyle/>
            <a:p>
              <a:endParaRPr lang="en-US" sz="2133"/>
            </a:p>
          </p:txBody>
        </p:sp>
        <p:sp>
          <p:nvSpPr>
            <p:cNvPr id="63794" name="Line 306"/>
            <p:cNvSpPr>
              <a:spLocks noChangeShapeType="1"/>
            </p:cNvSpPr>
            <p:nvPr/>
          </p:nvSpPr>
          <p:spPr bwMode="auto">
            <a:xfrm>
              <a:off x="1112" y="1360"/>
              <a:ext cx="1" cy="21"/>
            </a:xfrm>
            <a:prstGeom prst="line">
              <a:avLst/>
            </a:prstGeom>
            <a:noFill/>
            <a:ln w="0">
              <a:solidFill>
                <a:schemeClr val="tx1"/>
              </a:solidFill>
              <a:round/>
              <a:headEnd/>
              <a:tailEnd/>
            </a:ln>
          </p:spPr>
          <p:txBody>
            <a:bodyPr/>
            <a:lstStyle/>
            <a:p>
              <a:endParaRPr lang="en-US" sz="2133"/>
            </a:p>
          </p:txBody>
        </p:sp>
        <p:sp>
          <p:nvSpPr>
            <p:cNvPr id="63795" name="Line 307"/>
            <p:cNvSpPr>
              <a:spLocks noChangeShapeType="1"/>
            </p:cNvSpPr>
            <p:nvPr/>
          </p:nvSpPr>
          <p:spPr bwMode="auto">
            <a:xfrm>
              <a:off x="1112" y="1381"/>
              <a:ext cx="5" cy="13"/>
            </a:xfrm>
            <a:prstGeom prst="line">
              <a:avLst/>
            </a:prstGeom>
            <a:noFill/>
            <a:ln w="0">
              <a:solidFill>
                <a:schemeClr val="tx1"/>
              </a:solidFill>
              <a:round/>
              <a:headEnd/>
              <a:tailEnd/>
            </a:ln>
          </p:spPr>
          <p:txBody>
            <a:bodyPr/>
            <a:lstStyle/>
            <a:p>
              <a:endParaRPr lang="en-US" sz="2133"/>
            </a:p>
          </p:txBody>
        </p:sp>
        <p:sp>
          <p:nvSpPr>
            <p:cNvPr id="63796" name="Line 308"/>
            <p:cNvSpPr>
              <a:spLocks noChangeShapeType="1"/>
            </p:cNvSpPr>
            <p:nvPr/>
          </p:nvSpPr>
          <p:spPr bwMode="auto">
            <a:xfrm>
              <a:off x="1117" y="1394"/>
              <a:ext cx="5" cy="8"/>
            </a:xfrm>
            <a:prstGeom prst="line">
              <a:avLst/>
            </a:prstGeom>
            <a:noFill/>
            <a:ln w="0">
              <a:solidFill>
                <a:schemeClr val="tx1"/>
              </a:solidFill>
              <a:round/>
              <a:headEnd/>
              <a:tailEnd/>
            </a:ln>
          </p:spPr>
          <p:txBody>
            <a:bodyPr/>
            <a:lstStyle/>
            <a:p>
              <a:endParaRPr lang="en-US" sz="2133"/>
            </a:p>
          </p:txBody>
        </p:sp>
        <p:sp>
          <p:nvSpPr>
            <p:cNvPr id="63797" name="Line 309"/>
            <p:cNvSpPr>
              <a:spLocks noChangeShapeType="1"/>
            </p:cNvSpPr>
            <p:nvPr/>
          </p:nvSpPr>
          <p:spPr bwMode="auto">
            <a:xfrm>
              <a:off x="1122" y="1402"/>
              <a:ext cx="9" cy="9"/>
            </a:xfrm>
            <a:prstGeom prst="line">
              <a:avLst/>
            </a:prstGeom>
            <a:noFill/>
            <a:ln w="0">
              <a:solidFill>
                <a:schemeClr val="tx1"/>
              </a:solidFill>
              <a:round/>
              <a:headEnd/>
              <a:tailEnd/>
            </a:ln>
          </p:spPr>
          <p:txBody>
            <a:bodyPr/>
            <a:lstStyle/>
            <a:p>
              <a:endParaRPr lang="en-US" sz="2133"/>
            </a:p>
          </p:txBody>
        </p:sp>
        <p:sp>
          <p:nvSpPr>
            <p:cNvPr id="63798" name="Line 310"/>
            <p:cNvSpPr>
              <a:spLocks noChangeShapeType="1"/>
            </p:cNvSpPr>
            <p:nvPr/>
          </p:nvSpPr>
          <p:spPr bwMode="auto">
            <a:xfrm>
              <a:off x="1131" y="1411"/>
              <a:ext cx="9" cy="4"/>
            </a:xfrm>
            <a:prstGeom prst="line">
              <a:avLst/>
            </a:prstGeom>
            <a:noFill/>
            <a:ln w="0">
              <a:solidFill>
                <a:schemeClr val="tx1"/>
              </a:solidFill>
              <a:round/>
              <a:headEnd/>
              <a:tailEnd/>
            </a:ln>
          </p:spPr>
          <p:txBody>
            <a:bodyPr/>
            <a:lstStyle/>
            <a:p>
              <a:endParaRPr lang="en-US" sz="2133"/>
            </a:p>
          </p:txBody>
        </p:sp>
        <p:sp>
          <p:nvSpPr>
            <p:cNvPr id="63799" name="Line 311"/>
            <p:cNvSpPr>
              <a:spLocks noChangeShapeType="1"/>
            </p:cNvSpPr>
            <p:nvPr/>
          </p:nvSpPr>
          <p:spPr bwMode="auto">
            <a:xfrm>
              <a:off x="1140" y="1415"/>
              <a:ext cx="20" cy="1"/>
            </a:xfrm>
            <a:prstGeom prst="line">
              <a:avLst/>
            </a:prstGeom>
            <a:noFill/>
            <a:ln w="0">
              <a:solidFill>
                <a:schemeClr val="tx1"/>
              </a:solidFill>
              <a:round/>
              <a:headEnd/>
              <a:tailEnd/>
            </a:ln>
          </p:spPr>
          <p:txBody>
            <a:bodyPr/>
            <a:lstStyle/>
            <a:p>
              <a:endParaRPr lang="en-US" sz="2133"/>
            </a:p>
          </p:txBody>
        </p:sp>
        <p:sp>
          <p:nvSpPr>
            <p:cNvPr id="63800" name="Line 312"/>
            <p:cNvSpPr>
              <a:spLocks noChangeShapeType="1"/>
            </p:cNvSpPr>
            <p:nvPr/>
          </p:nvSpPr>
          <p:spPr bwMode="auto">
            <a:xfrm flipV="1">
              <a:off x="1160" y="1411"/>
              <a:ext cx="9" cy="4"/>
            </a:xfrm>
            <a:prstGeom prst="line">
              <a:avLst/>
            </a:prstGeom>
            <a:noFill/>
            <a:ln w="0">
              <a:solidFill>
                <a:schemeClr val="tx1"/>
              </a:solidFill>
              <a:round/>
              <a:headEnd/>
              <a:tailEnd/>
            </a:ln>
          </p:spPr>
          <p:txBody>
            <a:bodyPr/>
            <a:lstStyle/>
            <a:p>
              <a:endParaRPr lang="en-US" sz="2133"/>
            </a:p>
          </p:txBody>
        </p:sp>
        <p:sp>
          <p:nvSpPr>
            <p:cNvPr id="63801" name="Line 313"/>
            <p:cNvSpPr>
              <a:spLocks noChangeShapeType="1"/>
            </p:cNvSpPr>
            <p:nvPr/>
          </p:nvSpPr>
          <p:spPr bwMode="auto">
            <a:xfrm flipV="1">
              <a:off x="1169" y="1402"/>
              <a:ext cx="10" cy="9"/>
            </a:xfrm>
            <a:prstGeom prst="line">
              <a:avLst/>
            </a:prstGeom>
            <a:noFill/>
            <a:ln w="0">
              <a:solidFill>
                <a:schemeClr val="tx1"/>
              </a:solidFill>
              <a:round/>
              <a:headEnd/>
              <a:tailEnd/>
            </a:ln>
          </p:spPr>
          <p:txBody>
            <a:bodyPr/>
            <a:lstStyle/>
            <a:p>
              <a:endParaRPr lang="en-US" sz="2133"/>
            </a:p>
          </p:txBody>
        </p:sp>
        <p:sp>
          <p:nvSpPr>
            <p:cNvPr id="63802" name="Line 314"/>
            <p:cNvSpPr>
              <a:spLocks noChangeShapeType="1"/>
            </p:cNvSpPr>
            <p:nvPr/>
          </p:nvSpPr>
          <p:spPr bwMode="auto">
            <a:xfrm flipV="1">
              <a:off x="1179" y="1394"/>
              <a:ext cx="5" cy="8"/>
            </a:xfrm>
            <a:prstGeom prst="line">
              <a:avLst/>
            </a:prstGeom>
            <a:noFill/>
            <a:ln w="0">
              <a:solidFill>
                <a:schemeClr val="tx1"/>
              </a:solidFill>
              <a:round/>
              <a:headEnd/>
              <a:tailEnd/>
            </a:ln>
          </p:spPr>
          <p:txBody>
            <a:bodyPr/>
            <a:lstStyle/>
            <a:p>
              <a:endParaRPr lang="en-US" sz="2133"/>
            </a:p>
          </p:txBody>
        </p:sp>
        <p:sp>
          <p:nvSpPr>
            <p:cNvPr id="63803" name="Line 315"/>
            <p:cNvSpPr>
              <a:spLocks noChangeShapeType="1"/>
            </p:cNvSpPr>
            <p:nvPr/>
          </p:nvSpPr>
          <p:spPr bwMode="auto">
            <a:xfrm flipV="1">
              <a:off x="1184" y="1381"/>
              <a:ext cx="4" cy="13"/>
            </a:xfrm>
            <a:prstGeom prst="line">
              <a:avLst/>
            </a:prstGeom>
            <a:noFill/>
            <a:ln w="0">
              <a:solidFill>
                <a:schemeClr val="tx1"/>
              </a:solidFill>
              <a:round/>
              <a:headEnd/>
              <a:tailEnd/>
            </a:ln>
          </p:spPr>
          <p:txBody>
            <a:bodyPr/>
            <a:lstStyle/>
            <a:p>
              <a:endParaRPr lang="en-US" sz="2133"/>
            </a:p>
          </p:txBody>
        </p:sp>
        <p:sp>
          <p:nvSpPr>
            <p:cNvPr id="63804" name="Line 316"/>
            <p:cNvSpPr>
              <a:spLocks noChangeShapeType="1"/>
            </p:cNvSpPr>
            <p:nvPr/>
          </p:nvSpPr>
          <p:spPr bwMode="auto">
            <a:xfrm flipV="1">
              <a:off x="1188" y="1360"/>
              <a:ext cx="1" cy="21"/>
            </a:xfrm>
            <a:prstGeom prst="line">
              <a:avLst/>
            </a:prstGeom>
            <a:noFill/>
            <a:ln w="0">
              <a:solidFill>
                <a:schemeClr val="tx1"/>
              </a:solidFill>
              <a:round/>
              <a:headEnd/>
              <a:tailEnd/>
            </a:ln>
          </p:spPr>
          <p:txBody>
            <a:bodyPr/>
            <a:lstStyle/>
            <a:p>
              <a:endParaRPr lang="en-US" sz="2133"/>
            </a:p>
          </p:txBody>
        </p:sp>
        <p:sp>
          <p:nvSpPr>
            <p:cNvPr id="63805" name="Line 317"/>
            <p:cNvSpPr>
              <a:spLocks noChangeShapeType="1"/>
            </p:cNvSpPr>
            <p:nvPr/>
          </p:nvSpPr>
          <p:spPr bwMode="auto">
            <a:xfrm flipH="1" flipV="1">
              <a:off x="1184" y="1347"/>
              <a:ext cx="4" cy="13"/>
            </a:xfrm>
            <a:prstGeom prst="line">
              <a:avLst/>
            </a:prstGeom>
            <a:noFill/>
            <a:ln w="0">
              <a:solidFill>
                <a:schemeClr val="tx1"/>
              </a:solidFill>
              <a:round/>
              <a:headEnd/>
              <a:tailEnd/>
            </a:ln>
          </p:spPr>
          <p:txBody>
            <a:bodyPr/>
            <a:lstStyle/>
            <a:p>
              <a:endParaRPr lang="en-US" sz="2133"/>
            </a:p>
          </p:txBody>
        </p:sp>
        <p:sp>
          <p:nvSpPr>
            <p:cNvPr id="63806" name="Line 318"/>
            <p:cNvSpPr>
              <a:spLocks noChangeShapeType="1"/>
            </p:cNvSpPr>
            <p:nvPr/>
          </p:nvSpPr>
          <p:spPr bwMode="auto">
            <a:xfrm flipH="1" flipV="1">
              <a:off x="1179" y="1338"/>
              <a:ext cx="5" cy="9"/>
            </a:xfrm>
            <a:prstGeom prst="line">
              <a:avLst/>
            </a:prstGeom>
            <a:noFill/>
            <a:ln w="0">
              <a:solidFill>
                <a:schemeClr val="tx1"/>
              </a:solidFill>
              <a:round/>
              <a:headEnd/>
              <a:tailEnd/>
            </a:ln>
          </p:spPr>
          <p:txBody>
            <a:bodyPr/>
            <a:lstStyle/>
            <a:p>
              <a:endParaRPr lang="en-US" sz="2133"/>
            </a:p>
          </p:txBody>
        </p:sp>
        <p:sp>
          <p:nvSpPr>
            <p:cNvPr id="63807" name="Line 319"/>
            <p:cNvSpPr>
              <a:spLocks noChangeShapeType="1"/>
            </p:cNvSpPr>
            <p:nvPr/>
          </p:nvSpPr>
          <p:spPr bwMode="auto">
            <a:xfrm flipH="1" flipV="1">
              <a:off x="1169" y="1330"/>
              <a:ext cx="10" cy="8"/>
            </a:xfrm>
            <a:prstGeom prst="line">
              <a:avLst/>
            </a:prstGeom>
            <a:noFill/>
            <a:ln w="0">
              <a:solidFill>
                <a:schemeClr val="tx1"/>
              </a:solidFill>
              <a:round/>
              <a:headEnd/>
              <a:tailEnd/>
            </a:ln>
          </p:spPr>
          <p:txBody>
            <a:bodyPr/>
            <a:lstStyle/>
            <a:p>
              <a:endParaRPr lang="en-US" sz="2133"/>
            </a:p>
          </p:txBody>
        </p:sp>
        <p:sp>
          <p:nvSpPr>
            <p:cNvPr id="63808" name="Line 320"/>
            <p:cNvSpPr>
              <a:spLocks noChangeShapeType="1"/>
            </p:cNvSpPr>
            <p:nvPr/>
          </p:nvSpPr>
          <p:spPr bwMode="auto">
            <a:xfrm flipH="1" flipV="1">
              <a:off x="1160" y="1325"/>
              <a:ext cx="9" cy="5"/>
            </a:xfrm>
            <a:prstGeom prst="line">
              <a:avLst/>
            </a:prstGeom>
            <a:noFill/>
            <a:ln w="0">
              <a:solidFill>
                <a:schemeClr val="tx1"/>
              </a:solidFill>
              <a:round/>
              <a:headEnd/>
              <a:tailEnd/>
            </a:ln>
          </p:spPr>
          <p:txBody>
            <a:bodyPr/>
            <a:lstStyle/>
            <a:p>
              <a:endParaRPr lang="en-US" sz="2133"/>
            </a:p>
          </p:txBody>
        </p:sp>
        <p:sp>
          <p:nvSpPr>
            <p:cNvPr id="63809" name="Line 321"/>
            <p:cNvSpPr>
              <a:spLocks noChangeShapeType="1"/>
            </p:cNvSpPr>
            <p:nvPr/>
          </p:nvSpPr>
          <p:spPr bwMode="auto">
            <a:xfrm flipH="1">
              <a:off x="1140" y="1325"/>
              <a:ext cx="20" cy="1"/>
            </a:xfrm>
            <a:prstGeom prst="line">
              <a:avLst/>
            </a:prstGeom>
            <a:noFill/>
            <a:ln w="0">
              <a:solidFill>
                <a:schemeClr val="tx1"/>
              </a:solidFill>
              <a:round/>
              <a:headEnd/>
              <a:tailEnd/>
            </a:ln>
          </p:spPr>
          <p:txBody>
            <a:bodyPr/>
            <a:lstStyle/>
            <a:p>
              <a:endParaRPr lang="en-US" sz="2133"/>
            </a:p>
          </p:txBody>
        </p:sp>
        <p:sp>
          <p:nvSpPr>
            <p:cNvPr id="63810" name="Line 322"/>
            <p:cNvSpPr>
              <a:spLocks noChangeShapeType="1"/>
            </p:cNvSpPr>
            <p:nvPr/>
          </p:nvSpPr>
          <p:spPr bwMode="auto">
            <a:xfrm>
              <a:off x="1222" y="1325"/>
              <a:ext cx="1" cy="90"/>
            </a:xfrm>
            <a:prstGeom prst="line">
              <a:avLst/>
            </a:prstGeom>
            <a:noFill/>
            <a:ln w="0">
              <a:solidFill>
                <a:schemeClr val="tx1"/>
              </a:solidFill>
              <a:round/>
              <a:headEnd/>
              <a:tailEnd/>
            </a:ln>
          </p:spPr>
          <p:txBody>
            <a:bodyPr/>
            <a:lstStyle/>
            <a:p>
              <a:endParaRPr lang="en-US" sz="2133"/>
            </a:p>
          </p:txBody>
        </p:sp>
        <p:sp>
          <p:nvSpPr>
            <p:cNvPr id="63811" name="Line 323"/>
            <p:cNvSpPr>
              <a:spLocks noChangeShapeType="1"/>
            </p:cNvSpPr>
            <p:nvPr/>
          </p:nvSpPr>
          <p:spPr bwMode="auto">
            <a:xfrm>
              <a:off x="1222" y="1325"/>
              <a:ext cx="43" cy="1"/>
            </a:xfrm>
            <a:prstGeom prst="line">
              <a:avLst/>
            </a:prstGeom>
            <a:noFill/>
            <a:ln w="0">
              <a:solidFill>
                <a:schemeClr val="tx1"/>
              </a:solidFill>
              <a:round/>
              <a:headEnd/>
              <a:tailEnd/>
            </a:ln>
          </p:spPr>
          <p:txBody>
            <a:bodyPr/>
            <a:lstStyle/>
            <a:p>
              <a:endParaRPr lang="en-US" sz="2133"/>
            </a:p>
          </p:txBody>
        </p:sp>
        <p:sp>
          <p:nvSpPr>
            <p:cNvPr id="63812" name="Line 324"/>
            <p:cNvSpPr>
              <a:spLocks noChangeShapeType="1"/>
            </p:cNvSpPr>
            <p:nvPr/>
          </p:nvSpPr>
          <p:spPr bwMode="auto">
            <a:xfrm>
              <a:off x="1265" y="1325"/>
              <a:ext cx="14" cy="5"/>
            </a:xfrm>
            <a:prstGeom prst="line">
              <a:avLst/>
            </a:prstGeom>
            <a:noFill/>
            <a:ln w="0">
              <a:solidFill>
                <a:schemeClr val="tx1"/>
              </a:solidFill>
              <a:round/>
              <a:headEnd/>
              <a:tailEnd/>
            </a:ln>
          </p:spPr>
          <p:txBody>
            <a:bodyPr/>
            <a:lstStyle/>
            <a:p>
              <a:endParaRPr lang="en-US" sz="2133"/>
            </a:p>
          </p:txBody>
        </p:sp>
        <p:sp>
          <p:nvSpPr>
            <p:cNvPr id="63813" name="Line 325"/>
            <p:cNvSpPr>
              <a:spLocks noChangeShapeType="1"/>
            </p:cNvSpPr>
            <p:nvPr/>
          </p:nvSpPr>
          <p:spPr bwMode="auto">
            <a:xfrm>
              <a:off x="1279" y="1330"/>
              <a:ext cx="5" cy="4"/>
            </a:xfrm>
            <a:prstGeom prst="line">
              <a:avLst/>
            </a:prstGeom>
            <a:noFill/>
            <a:ln w="0">
              <a:solidFill>
                <a:schemeClr val="tx1"/>
              </a:solidFill>
              <a:round/>
              <a:headEnd/>
              <a:tailEnd/>
            </a:ln>
          </p:spPr>
          <p:txBody>
            <a:bodyPr/>
            <a:lstStyle/>
            <a:p>
              <a:endParaRPr lang="en-US" sz="2133"/>
            </a:p>
          </p:txBody>
        </p:sp>
        <p:sp>
          <p:nvSpPr>
            <p:cNvPr id="63814" name="Line 326"/>
            <p:cNvSpPr>
              <a:spLocks noChangeShapeType="1"/>
            </p:cNvSpPr>
            <p:nvPr/>
          </p:nvSpPr>
          <p:spPr bwMode="auto">
            <a:xfrm>
              <a:off x="1284" y="1334"/>
              <a:ext cx="5" cy="9"/>
            </a:xfrm>
            <a:prstGeom prst="line">
              <a:avLst/>
            </a:prstGeom>
            <a:noFill/>
            <a:ln w="0">
              <a:solidFill>
                <a:schemeClr val="tx1"/>
              </a:solidFill>
              <a:round/>
              <a:headEnd/>
              <a:tailEnd/>
            </a:ln>
          </p:spPr>
          <p:txBody>
            <a:bodyPr/>
            <a:lstStyle/>
            <a:p>
              <a:endParaRPr lang="en-US" sz="2133"/>
            </a:p>
          </p:txBody>
        </p:sp>
        <p:sp>
          <p:nvSpPr>
            <p:cNvPr id="63815" name="Line 327"/>
            <p:cNvSpPr>
              <a:spLocks noChangeShapeType="1"/>
            </p:cNvSpPr>
            <p:nvPr/>
          </p:nvSpPr>
          <p:spPr bwMode="auto">
            <a:xfrm>
              <a:off x="1289" y="1343"/>
              <a:ext cx="1" cy="8"/>
            </a:xfrm>
            <a:prstGeom prst="line">
              <a:avLst/>
            </a:prstGeom>
            <a:noFill/>
            <a:ln w="0">
              <a:solidFill>
                <a:schemeClr val="tx1"/>
              </a:solidFill>
              <a:round/>
              <a:headEnd/>
              <a:tailEnd/>
            </a:ln>
          </p:spPr>
          <p:txBody>
            <a:bodyPr/>
            <a:lstStyle/>
            <a:p>
              <a:endParaRPr lang="en-US" sz="2133"/>
            </a:p>
          </p:txBody>
        </p:sp>
        <p:sp>
          <p:nvSpPr>
            <p:cNvPr id="63816" name="Line 328"/>
            <p:cNvSpPr>
              <a:spLocks noChangeShapeType="1"/>
            </p:cNvSpPr>
            <p:nvPr/>
          </p:nvSpPr>
          <p:spPr bwMode="auto">
            <a:xfrm flipH="1">
              <a:off x="1284" y="1351"/>
              <a:ext cx="5" cy="9"/>
            </a:xfrm>
            <a:prstGeom prst="line">
              <a:avLst/>
            </a:prstGeom>
            <a:noFill/>
            <a:ln w="0">
              <a:solidFill>
                <a:schemeClr val="tx1"/>
              </a:solidFill>
              <a:round/>
              <a:headEnd/>
              <a:tailEnd/>
            </a:ln>
          </p:spPr>
          <p:txBody>
            <a:bodyPr/>
            <a:lstStyle/>
            <a:p>
              <a:endParaRPr lang="en-US" sz="2133"/>
            </a:p>
          </p:txBody>
        </p:sp>
        <p:sp>
          <p:nvSpPr>
            <p:cNvPr id="63817" name="Line 329"/>
            <p:cNvSpPr>
              <a:spLocks noChangeShapeType="1"/>
            </p:cNvSpPr>
            <p:nvPr/>
          </p:nvSpPr>
          <p:spPr bwMode="auto">
            <a:xfrm flipH="1">
              <a:off x="1279" y="1360"/>
              <a:ext cx="5" cy="4"/>
            </a:xfrm>
            <a:prstGeom prst="line">
              <a:avLst/>
            </a:prstGeom>
            <a:noFill/>
            <a:ln w="0">
              <a:solidFill>
                <a:schemeClr val="tx1"/>
              </a:solidFill>
              <a:round/>
              <a:headEnd/>
              <a:tailEnd/>
            </a:ln>
          </p:spPr>
          <p:txBody>
            <a:bodyPr/>
            <a:lstStyle/>
            <a:p>
              <a:endParaRPr lang="en-US" sz="2133"/>
            </a:p>
          </p:txBody>
        </p:sp>
        <p:sp>
          <p:nvSpPr>
            <p:cNvPr id="63818" name="Line 330"/>
            <p:cNvSpPr>
              <a:spLocks noChangeShapeType="1"/>
            </p:cNvSpPr>
            <p:nvPr/>
          </p:nvSpPr>
          <p:spPr bwMode="auto">
            <a:xfrm flipH="1">
              <a:off x="1265" y="1364"/>
              <a:ext cx="14" cy="4"/>
            </a:xfrm>
            <a:prstGeom prst="line">
              <a:avLst/>
            </a:prstGeom>
            <a:noFill/>
            <a:ln w="0">
              <a:solidFill>
                <a:schemeClr val="tx1"/>
              </a:solidFill>
              <a:round/>
              <a:headEnd/>
              <a:tailEnd/>
            </a:ln>
          </p:spPr>
          <p:txBody>
            <a:bodyPr/>
            <a:lstStyle/>
            <a:p>
              <a:endParaRPr lang="en-US" sz="2133"/>
            </a:p>
          </p:txBody>
        </p:sp>
        <p:sp>
          <p:nvSpPr>
            <p:cNvPr id="63819" name="Line 331"/>
            <p:cNvSpPr>
              <a:spLocks noChangeShapeType="1"/>
            </p:cNvSpPr>
            <p:nvPr/>
          </p:nvSpPr>
          <p:spPr bwMode="auto">
            <a:xfrm flipH="1">
              <a:off x="1222" y="1368"/>
              <a:ext cx="43" cy="1"/>
            </a:xfrm>
            <a:prstGeom prst="line">
              <a:avLst/>
            </a:prstGeom>
            <a:noFill/>
            <a:ln w="0">
              <a:solidFill>
                <a:schemeClr val="tx1"/>
              </a:solidFill>
              <a:round/>
              <a:headEnd/>
              <a:tailEnd/>
            </a:ln>
          </p:spPr>
          <p:txBody>
            <a:bodyPr/>
            <a:lstStyle/>
            <a:p>
              <a:endParaRPr lang="en-US" sz="2133"/>
            </a:p>
          </p:txBody>
        </p:sp>
        <p:sp>
          <p:nvSpPr>
            <p:cNvPr id="63820" name="Line 332"/>
            <p:cNvSpPr>
              <a:spLocks noChangeShapeType="1"/>
            </p:cNvSpPr>
            <p:nvPr/>
          </p:nvSpPr>
          <p:spPr bwMode="auto">
            <a:xfrm>
              <a:off x="1255" y="1368"/>
              <a:ext cx="34" cy="47"/>
            </a:xfrm>
            <a:prstGeom prst="line">
              <a:avLst/>
            </a:prstGeom>
            <a:noFill/>
            <a:ln w="0">
              <a:solidFill>
                <a:schemeClr val="tx1"/>
              </a:solidFill>
              <a:round/>
              <a:headEnd/>
              <a:tailEnd/>
            </a:ln>
          </p:spPr>
          <p:txBody>
            <a:bodyPr/>
            <a:lstStyle/>
            <a:p>
              <a:endParaRPr lang="en-US" sz="2133"/>
            </a:p>
          </p:txBody>
        </p:sp>
        <p:sp>
          <p:nvSpPr>
            <p:cNvPr id="63821" name="Line 333"/>
            <p:cNvSpPr>
              <a:spLocks noChangeShapeType="1"/>
            </p:cNvSpPr>
            <p:nvPr/>
          </p:nvSpPr>
          <p:spPr bwMode="auto">
            <a:xfrm flipH="1" flipV="1">
              <a:off x="1475" y="1330"/>
              <a:ext cx="10" cy="8"/>
            </a:xfrm>
            <a:prstGeom prst="line">
              <a:avLst/>
            </a:prstGeom>
            <a:noFill/>
            <a:ln w="0">
              <a:solidFill>
                <a:schemeClr val="tx1"/>
              </a:solidFill>
              <a:round/>
              <a:headEnd/>
              <a:tailEnd/>
            </a:ln>
          </p:spPr>
          <p:txBody>
            <a:bodyPr/>
            <a:lstStyle/>
            <a:p>
              <a:endParaRPr lang="en-US" sz="2133"/>
            </a:p>
          </p:txBody>
        </p:sp>
        <p:sp>
          <p:nvSpPr>
            <p:cNvPr id="63822" name="Line 334"/>
            <p:cNvSpPr>
              <a:spLocks noChangeShapeType="1"/>
            </p:cNvSpPr>
            <p:nvPr/>
          </p:nvSpPr>
          <p:spPr bwMode="auto">
            <a:xfrm flipH="1" flipV="1">
              <a:off x="1461" y="1325"/>
              <a:ext cx="14" cy="5"/>
            </a:xfrm>
            <a:prstGeom prst="line">
              <a:avLst/>
            </a:prstGeom>
            <a:noFill/>
            <a:ln w="0">
              <a:solidFill>
                <a:schemeClr val="tx1"/>
              </a:solidFill>
              <a:round/>
              <a:headEnd/>
              <a:tailEnd/>
            </a:ln>
          </p:spPr>
          <p:txBody>
            <a:bodyPr/>
            <a:lstStyle/>
            <a:p>
              <a:endParaRPr lang="en-US" sz="2133"/>
            </a:p>
          </p:txBody>
        </p:sp>
        <p:sp>
          <p:nvSpPr>
            <p:cNvPr id="63823" name="Line 335"/>
            <p:cNvSpPr>
              <a:spLocks noChangeShapeType="1"/>
            </p:cNvSpPr>
            <p:nvPr/>
          </p:nvSpPr>
          <p:spPr bwMode="auto">
            <a:xfrm flipH="1">
              <a:off x="1442" y="1325"/>
              <a:ext cx="19" cy="1"/>
            </a:xfrm>
            <a:prstGeom prst="line">
              <a:avLst/>
            </a:prstGeom>
            <a:noFill/>
            <a:ln w="0">
              <a:solidFill>
                <a:schemeClr val="tx1"/>
              </a:solidFill>
              <a:round/>
              <a:headEnd/>
              <a:tailEnd/>
            </a:ln>
          </p:spPr>
          <p:txBody>
            <a:bodyPr/>
            <a:lstStyle/>
            <a:p>
              <a:endParaRPr lang="en-US" sz="2133"/>
            </a:p>
          </p:txBody>
        </p:sp>
        <p:sp>
          <p:nvSpPr>
            <p:cNvPr id="63824" name="Line 336"/>
            <p:cNvSpPr>
              <a:spLocks noChangeShapeType="1"/>
            </p:cNvSpPr>
            <p:nvPr/>
          </p:nvSpPr>
          <p:spPr bwMode="auto">
            <a:xfrm flipH="1">
              <a:off x="1427" y="1325"/>
              <a:ext cx="15" cy="5"/>
            </a:xfrm>
            <a:prstGeom prst="line">
              <a:avLst/>
            </a:prstGeom>
            <a:noFill/>
            <a:ln w="0">
              <a:solidFill>
                <a:schemeClr val="tx1"/>
              </a:solidFill>
              <a:round/>
              <a:headEnd/>
              <a:tailEnd/>
            </a:ln>
          </p:spPr>
          <p:txBody>
            <a:bodyPr/>
            <a:lstStyle/>
            <a:p>
              <a:endParaRPr lang="en-US" sz="2133"/>
            </a:p>
          </p:txBody>
        </p:sp>
        <p:sp>
          <p:nvSpPr>
            <p:cNvPr id="63825" name="Line 337"/>
            <p:cNvSpPr>
              <a:spLocks noChangeShapeType="1"/>
            </p:cNvSpPr>
            <p:nvPr/>
          </p:nvSpPr>
          <p:spPr bwMode="auto">
            <a:xfrm flipH="1">
              <a:off x="1418" y="1330"/>
              <a:ext cx="9" cy="8"/>
            </a:xfrm>
            <a:prstGeom prst="line">
              <a:avLst/>
            </a:prstGeom>
            <a:noFill/>
            <a:ln w="0">
              <a:solidFill>
                <a:schemeClr val="tx1"/>
              </a:solidFill>
              <a:round/>
              <a:headEnd/>
              <a:tailEnd/>
            </a:ln>
          </p:spPr>
          <p:txBody>
            <a:bodyPr/>
            <a:lstStyle/>
            <a:p>
              <a:endParaRPr lang="en-US" sz="2133"/>
            </a:p>
          </p:txBody>
        </p:sp>
        <p:sp>
          <p:nvSpPr>
            <p:cNvPr id="63826" name="Line 338"/>
            <p:cNvSpPr>
              <a:spLocks noChangeShapeType="1"/>
            </p:cNvSpPr>
            <p:nvPr/>
          </p:nvSpPr>
          <p:spPr bwMode="auto">
            <a:xfrm>
              <a:off x="1418" y="1338"/>
              <a:ext cx="1" cy="9"/>
            </a:xfrm>
            <a:prstGeom prst="line">
              <a:avLst/>
            </a:prstGeom>
            <a:noFill/>
            <a:ln w="0">
              <a:solidFill>
                <a:schemeClr val="tx1"/>
              </a:solidFill>
              <a:round/>
              <a:headEnd/>
              <a:tailEnd/>
            </a:ln>
          </p:spPr>
          <p:txBody>
            <a:bodyPr/>
            <a:lstStyle/>
            <a:p>
              <a:endParaRPr lang="en-US" sz="2133"/>
            </a:p>
          </p:txBody>
        </p:sp>
        <p:sp>
          <p:nvSpPr>
            <p:cNvPr id="63827" name="Line 339"/>
            <p:cNvSpPr>
              <a:spLocks noChangeShapeType="1"/>
            </p:cNvSpPr>
            <p:nvPr/>
          </p:nvSpPr>
          <p:spPr bwMode="auto">
            <a:xfrm>
              <a:off x="1418" y="1347"/>
              <a:ext cx="5" cy="8"/>
            </a:xfrm>
            <a:prstGeom prst="line">
              <a:avLst/>
            </a:prstGeom>
            <a:noFill/>
            <a:ln w="0">
              <a:solidFill>
                <a:schemeClr val="tx1"/>
              </a:solidFill>
              <a:round/>
              <a:headEnd/>
              <a:tailEnd/>
            </a:ln>
          </p:spPr>
          <p:txBody>
            <a:bodyPr/>
            <a:lstStyle/>
            <a:p>
              <a:endParaRPr lang="en-US" sz="2133"/>
            </a:p>
          </p:txBody>
        </p:sp>
        <p:sp>
          <p:nvSpPr>
            <p:cNvPr id="63828" name="Line 340"/>
            <p:cNvSpPr>
              <a:spLocks noChangeShapeType="1"/>
            </p:cNvSpPr>
            <p:nvPr/>
          </p:nvSpPr>
          <p:spPr bwMode="auto">
            <a:xfrm>
              <a:off x="1423" y="1355"/>
              <a:ext cx="4" cy="5"/>
            </a:xfrm>
            <a:prstGeom prst="line">
              <a:avLst/>
            </a:prstGeom>
            <a:noFill/>
            <a:ln w="0">
              <a:solidFill>
                <a:schemeClr val="tx1"/>
              </a:solidFill>
              <a:round/>
              <a:headEnd/>
              <a:tailEnd/>
            </a:ln>
          </p:spPr>
          <p:txBody>
            <a:bodyPr/>
            <a:lstStyle/>
            <a:p>
              <a:endParaRPr lang="en-US" sz="2133"/>
            </a:p>
          </p:txBody>
        </p:sp>
        <p:sp>
          <p:nvSpPr>
            <p:cNvPr id="63829" name="Line 341"/>
            <p:cNvSpPr>
              <a:spLocks noChangeShapeType="1"/>
            </p:cNvSpPr>
            <p:nvPr/>
          </p:nvSpPr>
          <p:spPr bwMode="auto">
            <a:xfrm>
              <a:off x="1427" y="1360"/>
              <a:ext cx="10" cy="4"/>
            </a:xfrm>
            <a:prstGeom prst="line">
              <a:avLst/>
            </a:prstGeom>
            <a:noFill/>
            <a:ln w="0">
              <a:solidFill>
                <a:schemeClr val="tx1"/>
              </a:solidFill>
              <a:round/>
              <a:headEnd/>
              <a:tailEnd/>
            </a:ln>
          </p:spPr>
          <p:txBody>
            <a:bodyPr/>
            <a:lstStyle/>
            <a:p>
              <a:endParaRPr lang="en-US" sz="2133"/>
            </a:p>
          </p:txBody>
        </p:sp>
        <p:sp>
          <p:nvSpPr>
            <p:cNvPr id="63830" name="Line 342"/>
            <p:cNvSpPr>
              <a:spLocks noChangeShapeType="1"/>
            </p:cNvSpPr>
            <p:nvPr/>
          </p:nvSpPr>
          <p:spPr bwMode="auto">
            <a:xfrm>
              <a:off x="1437" y="1364"/>
              <a:ext cx="29" cy="8"/>
            </a:xfrm>
            <a:prstGeom prst="line">
              <a:avLst/>
            </a:prstGeom>
            <a:noFill/>
            <a:ln w="0">
              <a:solidFill>
                <a:schemeClr val="tx1"/>
              </a:solidFill>
              <a:round/>
              <a:headEnd/>
              <a:tailEnd/>
            </a:ln>
          </p:spPr>
          <p:txBody>
            <a:bodyPr/>
            <a:lstStyle/>
            <a:p>
              <a:endParaRPr lang="en-US" sz="2133"/>
            </a:p>
          </p:txBody>
        </p:sp>
        <p:sp>
          <p:nvSpPr>
            <p:cNvPr id="63831" name="Line 343"/>
            <p:cNvSpPr>
              <a:spLocks noChangeShapeType="1"/>
            </p:cNvSpPr>
            <p:nvPr/>
          </p:nvSpPr>
          <p:spPr bwMode="auto">
            <a:xfrm>
              <a:off x="1466" y="1372"/>
              <a:ext cx="9" cy="5"/>
            </a:xfrm>
            <a:prstGeom prst="line">
              <a:avLst/>
            </a:prstGeom>
            <a:noFill/>
            <a:ln w="0">
              <a:solidFill>
                <a:schemeClr val="tx1"/>
              </a:solidFill>
              <a:round/>
              <a:headEnd/>
              <a:tailEnd/>
            </a:ln>
          </p:spPr>
          <p:txBody>
            <a:bodyPr/>
            <a:lstStyle/>
            <a:p>
              <a:endParaRPr lang="en-US" sz="2133"/>
            </a:p>
          </p:txBody>
        </p:sp>
        <p:sp>
          <p:nvSpPr>
            <p:cNvPr id="63832" name="Line 344"/>
            <p:cNvSpPr>
              <a:spLocks noChangeShapeType="1"/>
            </p:cNvSpPr>
            <p:nvPr/>
          </p:nvSpPr>
          <p:spPr bwMode="auto">
            <a:xfrm>
              <a:off x="1475" y="1377"/>
              <a:ext cx="5" cy="4"/>
            </a:xfrm>
            <a:prstGeom prst="line">
              <a:avLst/>
            </a:prstGeom>
            <a:noFill/>
            <a:ln w="0">
              <a:solidFill>
                <a:schemeClr val="tx1"/>
              </a:solidFill>
              <a:round/>
              <a:headEnd/>
              <a:tailEnd/>
            </a:ln>
          </p:spPr>
          <p:txBody>
            <a:bodyPr/>
            <a:lstStyle/>
            <a:p>
              <a:endParaRPr lang="en-US" sz="2133"/>
            </a:p>
          </p:txBody>
        </p:sp>
        <p:sp>
          <p:nvSpPr>
            <p:cNvPr id="63833" name="Line 345"/>
            <p:cNvSpPr>
              <a:spLocks noChangeShapeType="1"/>
            </p:cNvSpPr>
            <p:nvPr/>
          </p:nvSpPr>
          <p:spPr bwMode="auto">
            <a:xfrm>
              <a:off x="1480" y="1381"/>
              <a:ext cx="5" cy="8"/>
            </a:xfrm>
            <a:prstGeom prst="line">
              <a:avLst/>
            </a:prstGeom>
            <a:noFill/>
            <a:ln w="0">
              <a:solidFill>
                <a:schemeClr val="tx1"/>
              </a:solidFill>
              <a:round/>
              <a:headEnd/>
              <a:tailEnd/>
            </a:ln>
          </p:spPr>
          <p:txBody>
            <a:bodyPr/>
            <a:lstStyle/>
            <a:p>
              <a:endParaRPr lang="en-US" sz="2133"/>
            </a:p>
          </p:txBody>
        </p:sp>
        <p:sp>
          <p:nvSpPr>
            <p:cNvPr id="63834" name="Line 346"/>
            <p:cNvSpPr>
              <a:spLocks noChangeShapeType="1"/>
            </p:cNvSpPr>
            <p:nvPr/>
          </p:nvSpPr>
          <p:spPr bwMode="auto">
            <a:xfrm>
              <a:off x="1485" y="1389"/>
              <a:ext cx="1" cy="13"/>
            </a:xfrm>
            <a:prstGeom prst="line">
              <a:avLst/>
            </a:prstGeom>
            <a:noFill/>
            <a:ln w="0">
              <a:solidFill>
                <a:schemeClr val="tx1"/>
              </a:solidFill>
              <a:round/>
              <a:headEnd/>
              <a:tailEnd/>
            </a:ln>
          </p:spPr>
          <p:txBody>
            <a:bodyPr/>
            <a:lstStyle/>
            <a:p>
              <a:endParaRPr lang="en-US" sz="2133"/>
            </a:p>
          </p:txBody>
        </p:sp>
        <p:sp>
          <p:nvSpPr>
            <p:cNvPr id="63835" name="Line 347"/>
            <p:cNvSpPr>
              <a:spLocks noChangeShapeType="1"/>
            </p:cNvSpPr>
            <p:nvPr/>
          </p:nvSpPr>
          <p:spPr bwMode="auto">
            <a:xfrm flipH="1">
              <a:off x="1475" y="1402"/>
              <a:ext cx="10" cy="9"/>
            </a:xfrm>
            <a:prstGeom prst="line">
              <a:avLst/>
            </a:prstGeom>
            <a:noFill/>
            <a:ln w="0">
              <a:solidFill>
                <a:schemeClr val="tx1"/>
              </a:solidFill>
              <a:round/>
              <a:headEnd/>
              <a:tailEnd/>
            </a:ln>
          </p:spPr>
          <p:txBody>
            <a:bodyPr/>
            <a:lstStyle/>
            <a:p>
              <a:endParaRPr lang="en-US" sz="2133"/>
            </a:p>
          </p:txBody>
        </p:sp>
        <p:sp>
          <p:nvSpPr>
            <p:cNvPr id="63836" name="Line 348"/>
            <p:cNvSpPr>
              <a:spLocks noChangeShapeType="1"/>
            </p:cNvSpPr>
            <p:nvPr/>
          </p:nvSpPr>
          <p:spPr bwMode="auto">
            <a:xfrm flipH="1">
              <a:off x="1461" y="1411"/>
              <a:ext cx="14" cy="4"/>
            </a:xfrm>
            <a:prstGeom prst="line">
              <a:avLst/>
            </a:prstGeom>
            <a:noFill/>
            <a:ln w="0">
              <a:solidFill>
                <a:schemeClr val="tx1"/>
              </a:solidFill>
              <a:round/>
              <a:headEnd/>
              <a:tailEnd/>
            </a:ln>
          </p:spPr>
          <p:txBody>
            <a:bodyPr/>
            <a:lstStyle/>
            <a:p>
              <a:endParaRPr lang="en-US" sz="2133"/>
            </a:p>
          </p:txBody>
        </p:sp>
        <p:sp>
          <p:nvSpPr>
            <p:cNvPr id="63837" name="Line 349"/>
            <p:cNvSpPr>
              <a:spLocks noChangeShapeType="1"/>
            </p:cNvSpPr>
            <p:nvPr/>
          </p:nvSpPr>
          <p:spPr bwMode="auto">
            <a:xfrm flipH="1">
              <a:off x="1442" y="1415"/>
              <a:ext cx="19" cy="1"/>
            </a:xfrm>
            <a:prstGeom prst="line">
              <a:avLst/>
            </a:prstGeom>
            <a:noFill/>
            <a:ln w="0">
              <a:solidFill>
                <a:schemeClr val="tx1"/>
              </a:solidFill>
              <a:round/>
              <a:headEnd/>
              <a:tailEnd/>
            </a:ln>
          </p:spPr>
          <p:txBody>
            <a:bodyPr/>
            <a:lstStyle/>
            <a:p>
              <a:endParaRPr lang="en-US" sz="2133"/>
            </a:p>
          </p:txBody>
        </p:sp>
        <p:sp>
          <p:nvSpPr>
            <p:cNvPr id="63838" name="Line 350"/>
            <p:cNvSpPr>
              <a:spLocks noChangeShapeType="1"/>
            </p:cNvSpPr>
            <p:nvPr/>
          </p:nvSpPr>
          <p:spPr bwMode="auto">
            <a:xfrm flipH="1" flipV="1">
              <a:off x="1427" y="1411"/>
              <a:ext cx="15" cy="4"/>
            </a:xfrm>
            <a:prstGeom prst="line">
              <a:avLst/>
            </a:prstGeom>
            <a:noFill/>
            <a:ln w="0">
              <a:solidFill>
                <a:schemeClr val="tx1"/>
              </a:solidFill>
              <a:round/>
              <a:headEnd/>
              <a:tailEnd/>
            </a:ln>
          </p:spPr>
          <p:txBody>
            <a:bodyPr/>
            <a:lstStyle/>
            <a:p>
              <a:endParaRPr lang="en-US" sz="2133"/>
            </a:p>
          </p:txBody>
        </p:sp>
        <p:sp>
          <p:nvSpPr>
            <p:cNvPr id="63839" name="Line 351"/>
            <p:cNvSpPr>
              <a:spLocks noChangeShapeType="1"/>
            </p:cNvSpPr>
            <p:nvPr/>
          </p:nvSpPr>
          <p:spPr bwMode="auto">
            <a:xfrm flipH="1" flipV="1">
              <a:off x="1418" y="1402"/>
              <a:ext cx="9" cy="9"/>
            </a:xfrm>
            <a:prstGeom prst="line">
              <a:avLst/>
            </a:prstGeom>
            <a:noFill/>
            <a:ln w="0">
              <a:solidFill>
                <a:schemeClr val="tx1"/>
              </a:solidFill>
              <a:round/>
              <a:headEnd/>
              <a:tailEnd/>
            </a:ln>
          </p:spPr>
          <p:txBody>
            <a:bodyPr/>
            <a:lstStyle/>
            <a:p>
              <a:endParaRPr lang="en-US" sz="2133"/>
            </a:p>
          </p:txBody>
        </p:sp>
        <p:sp>
          <p:nvSpPr>
            <p:cNvPr id="63840" name="Line 352"/>
            <p:cNvSpPr>
              <a:spLocks noChangeShapeType="1"/>
            </p:cNvSpPr>
            <p:nvPr/>
          </p:nvSpPr>
          <p:spPr bwMode="auto">
            <a:xfrm>
              <a:off x="1518" y="1325"/>
              <a:ext cx="1" cy="90"/>
            </a:xfrm>
            <a:prstGeom prst="line">
              <a:avLst/>
            </a:prstGeom>
            <a:noFill/>
            <a:ln w="0">
              <a:solidFill>
                <a:schemeClr val="tx1"/>
              </a:solidFill>
              <a:round/>
              <a:headEnd/>
              <a:tailEnd/>
            </a:ln>
          </p:spPr>
          <p:txBody>
            <a:bodyPr/>
            <a:lstStyle/>
            <a:p>
              <a:endParaRPr lang="en-US" sz="2133"/>
            </a:p>
          </p:txBody>
        </p:sp>
        <p:sp>
          <p:nvSpPr>
            <p:cNvPr id="63841" name="Line 353"/>
            <p:cNvSpPr>
              <a:spLocks noChangeShapeType="1"/>
            </p:cNvSpPr>
            <p:nvPr/>
          </p:nvSpPr>
          <p:spPr bwMode="auto">
            <a:xfrm>
              <a:off x="1585" y="1325"/>
              <a:ext cx="1" cy="90"/>
            </a:xfrm>
            <a:prstGeom prst="line">
              <a:avLst/>
            </a:prstGeom>
            <a:noFill/>
            <a:ln w="0">
              <a:solidFill>
                <a:schemeClr val="tx1"/>
              </a:solidFill>
              <a:round/>
              <a:headEnd/>
              <a:tailEnd/>
            </a:ln>
          </p:spPr>
          <p:txBody>
            <a:bodyPr/>
            <a:lstStyle/>
            <a:p>
              <a:endParaRPr lang="en-US" sz="2133"/>
            </a:p>
          </p:txBody>
        </p:sp>
        <p:sp>
          <p:nvSpPr>
            <p:cNvPr id="63842" name="Line 354"/>
            <p:cNvSpPr>
              <a:spLocks noChangeShapeType="1"/>
            </p:cNvSpPr>
            <p:nvPr/>
          </p:nvSpPr>
          <p:spPr bwMode="auto">
            <a:xfrm>
              <a:off x="1518" y="1368"/>
              <a:ext cx="67" cy="1"/>
            </a:xfrm>
            <a:prstGeom prst="line">
              <a:avLst/>
            </a:prstGeom>
            <a:noFill/>
            <a:ln w="0">
              <a:solidFill>
                <a:schemeClr val="tx1"/>
              </a:solidFill>
              <a:round/>
              <a:headEnd/>
              <a:tailEnd/>
            </a:ln>
          </p:spPr>
          <p:txBody>
            <a:bodyPr/>
            <a:lstStyle/>
            <a:p>
              <a:endParaRPr lang="en-US" sz="2133"/>
            </a:p>
          </p:txBody>
        </p:sp>
        <p:sp>
          <p:nvSpPr>
            <p:cNvPr id="63843" name="Line 355"/>
            <p:cNvSpPr>
              <a:spLocks noChangeShapeType="1"/>
            </p:cNvSpPr>
            <p:nvPr/>
          </p:nvSpPr>
          <p:spPr bwMode="auto">
            <a:xfrm>
              <a:off x="1623" y="1325"/>
              <a:ext cx="1" cy="90"/>
            </a:xfrm>
            <a:prstGeom prst="line">
              <a:avLst/>
            </a:prstGeom>
            <a:noFill/>
            <a:ln w="0">
              <a:solidFill>
                <a:schemeClr val="tx1"/>
              </a:solidFill>
              <a:round/>
              <a:headEnd/>
              <a:tailEnd/>
            </a:ln>
          </p:spPr>
          <p:txBody>
            <a:bodyPr/>
            <a:lstStyle/>
            <a:p>
              <a:endParaRPr lang="en-US" sz="2133"/>
            </a:p>
          </p:txBody>
        </p:sp>
        <p:sp>
          <p:nvSpPr>
            <p:cNvPr id="63844" name="Line 356"/>
            <p:cNvSpPr>
              <a:spLocks noChangeShapeType="1"/>
            </p:cNvSpPr>
            <p:nvPr/>
          </p:nvSpPr>
          <p:spPr bwMode="auto">
            <a:xfrm>
              <a:off x="1623" y="1325"/>
              <a:ext cx="63" cy="1"/>
            </a:xfrm>
            <a:prstGeom prst="line">
              <a:avLst/>
            </a:prstGeom>
            <a:noFill/>
            <a:ln w="0">
              <a:solidFill>
                <a:schemeClr val="tx1"/>
              </a:solidFill>
              <a:round/>
              <a:headEnd/>
              <a:tailEnd/>
            </a:ln>
          </p:spPr>
          <p:txBody>
            <a:bodyPr/>
            <a:lstStyle/>
            <a:p>
              <a:endParaRPr lang="en-US" sz="2133"/>
            </a:p>
          </p:txBody>
        </p:sp>
        <p:sp>
          <p:nvSpPr>
            <p:cNvPr id="63845" name="Line 357"/>
            <p:cNvSpPr>
              <a:spLocks noChangeShapeType="1"/>
            </p:cNvSpPr>
            <p:nvPr/>
          </p:nvSpPr>
          <p:spPr bwMode="auto">
            <a:xfrm>
              <a:off x="1623" y="1368"/>
              <a:ext cx="39" cy="1"/>
            </a:xfrm>
            <a:prstGeom prst="line">
              <a:avLst/>
            </a:prstGeom>
            <a:noFill/>
            <a:ln w="0">
              <a:solidFill>
                <a:schemeClr val="tx1"/>
              </a:solidFill>
              <a:round/>
              <a:headEnd/>
              <a:tailEnd/>
            </a:ln>
          </p:spPr>
          <p:txBody>
            <a:bodyPr/>
            <a:lstStyle/>
            <a:p>
              <a:endParaRPr lang="en-US" sz="2133"/>
            </a:p>
          </p:txBody>
        </p:sp>
        <p:sp>
          <p:nvSpPr>
            <p:cNvPr id="63846" name="Line 358"/>
            <p:cNvSpPr>
              <a:spLocks noChangeShapeType="1"/>
            </p:cNvSpPr>
            <p:nvPr/>
          </p:nvSpPr>
          <p:spPr bwMode="auto">
            <a:xfrm>
              <a:off x="1623" y="1415"/>
              <a:ext cx="63" cy="1"/>
            </a:xfrm>
            <a:prstGeom prst="line">
              <a:avLst/>
            </a:prstGeom>
            <a:noFill/>
            <a:ln w="0">
              <a:solidFill>
                <a:schemeClr val="tx1"/>
              </a:solidFill>
              <a:round/>
              <a:headEnd/>
              <a:tailEnd/>
            </a:ln>
          </p:spPr>
          <p:txBody>
            <a:bodyPr/>
            <a:lstStyle/>
            <a:p>
              <a:endParaRPr lang="en-US" sz="2133"/>
            </a:p>
          </p:txBody>
        </p:sp>
        <p:sp>
          <p:nvSpPr>
            <p:cNvPr id="63847" name="Line 359"/>
            <p:cNvSpPr>
              <a:spLocks noChangeShapeType="1"/>
            </p:cNvSpPr>
            <p:nvPr/>
          </p:nvSpPr>
          <p:spPr bwMode="auto">
            <a:xfrm flipH="1">
              <a:off x="1700" y="1325"/>
              <a:ext cx="38" cy="90"/>
            </a:xfrm>
            <a:prstGeom prst="line">
              <a:avLst/>
            </a:prstGeom>
            <a:noFill/>
            <a:ln w="0">
              <a:solidFill>
                <a:schemeClr val="tx1"/>
              </a:solidFill>
              <a:round/>
              <a:headEnd/>
              <a:tailEnd/>
            </a:ln>
          </p:spPr>
          <p:txBody>
            <a:bodyPr/>
            <a:lstStyle/>
            <a:p>
              <a:endParaRPr lang="en-US" sz="2133"/>
            </a:p>
          </p:txBody>
        </p:sp>
        <p:sp>
          <p:nvSpPr>
            <p:cNvPr id="63848" name="Line 360"/>
            <p:cNvSpPr>
              <a:spLocks noChangeShapeType="1"/>
            </p:cNvSpPr>
            <p:nvPr/>
          </p:nvSpPr>
          <p:spPr bwMode="auto">
            <a:xfrm>
              <a:off x="1738" y="1325"/>
              <a:ext cx="38" cy="90"/>
            </a:xfrm>
            <a:prstGeom prst="line">
              <a:avLst/>
            </a:prstGeom>
            <a:noFill/>
            <a:ln w="0">
              <a:solidFill>
                <a:schemeClr val="tx1"/>
              </a:solidFill>
              <a:round/>
              <a:headEnd/>
              <a:tailEnd/>
            </a:ln>
          </p:spPr>
          <p:txBody>
            <a:bodyPr/>
            <a:lstStyle/>
            <a:p>
              <a:endParaRPr lang="en-US" sz="2133"/>
            </a:p>
          </p:txBody>
        </p:sp>
        <p:sp>
          <p:nvSpPr>
            <p:cNvPr id="63849" name="Line 361"/>
            <p:cNvSpPr>
              <a:spLocks noChangeShapeType="1"/>
            </p:cNvSpPr>
            <p:nvPr/>
          </p:nvSpPr>
          <p:spPr bwMode="auto">
            <a:xfrm>
              <a:off x="1714" y="1385"/>
              <a:ext cx="48" cy="1"/>
            </a:xfrm>
            <a:prstGeom prst="line">
              <a:avLst/>
            </a:prstGeom>
            <a:noFill/>
            <a:ln w="0">
              <a:solidFill>
                <a:schemeClr val="tx1"/>
              </a:solidFill>
              <a:round/>
              <a:headEnd/>
              <a:tailEnd/>
            </a:ln>
          </p:spPr>
          <p:txBody>
            <a:bodyPr/>
            <a:lstStyle/>
            <a:p>
              <a:endParaRPr lang="en-US" sz="2133"/>
            </a:p>
          </p:txBody>
        </p:sp>
        <p:sp>
          <p:nvSpPr>
            <p:cNvPr id="63850" name="Line 362"/>
            <p:cNvSpPr>
              <a:spLocks noChangeShapeType="1"/>
            </p:cNvSpPr>
            <p:nvPr/>
          </p:nvSpPr>
          <p:spPr bwMode="auto">
            <a:xfrm>
              <a:off x="1800" y="1325"/>
              <a:ext cx="1" cy="90"/>
            </a:xfrm>
            <a:prstGeom prst="line">
              <a:avLst/>
            </a:prstGeom>
            <a:noFill/>
            <a:ln w="0">
              <a:solidFill>
                <a:schemeClr val="tx1"/>
              </a:solidFill>
              <a:round/>
              <a:headEnd/>
              <a:tailEnd/>
            </a:ln>
          </p:spPr>
          <p:txBody>
            <a:bodyPr/>
            <a:lstStyle/>
            <a:p>
              <a:endParaRPr lang="en-US" sz="2133"/>
            </a:p>
          </p:txBody>
        </p:sp>
        <p:sp>
          <p:nvSpPr>
            <p:cNvPr id="63851" name="Line 363"/>
            <p:cNvSpPr>
              <a:spLocks noChangeShapeType="1"/>
            </p:cNvSpPr>
            <p:nvPr/>
          </p:nvSpPr>
          <p:spPr bwMode="auto">
            <a:xfrm>
              <a:off x="1800" y="1325"/>
              <a:ext cx="43" cy="1"/>
            </a:xfrm>
            <a:prstGeom prst="line">
              <a:avLst/>
            </a:prstGeom>
            <a:noFill/>
            <a:ln w="0">
              <a:solidFill>
                <a:schemeClr val="tx1"/>
              </a:solidFill>
              <a:round/>
              <a:headEnd/>
              <a:tailEnd/>
            </a:ln>
          </p:spPr>
          <p:txBody>
            <a:bodyPr/>
            <a:lstStyle/>
            <a:p>
              <a:endParaRPr lang="en-US" sz="2133"/>
            </a:p>
          </p:txBody>
        </p:sp>
        <p:sp>
          <p:nvSpPr>
            <p:cNvPr id="63852" name="Line 364"/>
            <p:cNvSpPr>
              <a:spLocks noChangeShapeType="1"/>
            </p:cNvSpPr>
            <p:nvPr/>
          </p:nvSpPr>
          <p:spPr bwMode="auto">
            <a:xfrm>
              <a:off x="1843" y="1325"/>
              <a:ext cx="15" cy="5"/>
            </a:xfrm>
            <a:prstGeom prst="line">
              <a:avLst/>
            </a:prstGeom>
            <a:noFill/>
            <a:ln w="0">
              <a:solidFill>
                <a:schemeClr val="tx1"/>
              </a:solidFill>
              <a:round/>
              <a:headEnd/>
              <a:tailEnd/>
            </a:ln>
          </p:spPr>
          <p:txBody>
            <a:bodyPr/>
            <a:lstStyle/>
            <a:p>
              <a:endParaRPr lang="en-US" sz="2133"/>
            </a:p>
          </p:txBody>
        </p:sp>
        <p:sp>
          <p:nvSpPr>
            <p:cNvPr id="63853" name="Line 365"/>
            <p:cNvSpPr>
              <a:spLocks noChangeShapeType="1"/>
            </p:cNvSpPr>
            <p:nvPr/>
          </p:nvSpPr>
          <p:spPr bwMode="auto">
            <a:xfrm>
              <a:off x="1858" y="1330"/>
              <a:ext cx="4" cy="4"/>
            </a:xfrm>
            <a:prstGeom prst="line">
              <a:avLst/>
            </a:prstGeom>
            <a:noFill/>
            <a:ln w="0">
              <a:solidFill>
                <a:schemeClr val="tx1"/>
              </a:solidFill>
              <a:round/>
              <a:headEnd/>
              <a:tailEnd/>
            </a:ln>
          </p:spPr>
          <p:txBody>
            <a:bodyPr/>
            <a:lstStyle/>
            <a:p>
              <a:endParaRPr lang="en-US" sz="2133"/>
            </a:p>
          </p:txBody>
        </p:sp>
        <p:sp>
          <p:nvSpPr>
            <p:cNvPr id="63854" name="Line 366"/>
            <p:cNvSpPr>
              <a:spLocks noChangeShapeType="1"/>
            </p:cNvSpPr>
            <p:nvPr/>
          </p:nvSpPr>
          <p:spPr bwMode="auto">
            <a:xfrm>
              <a:off x="1862" y="1334"/>
              <a:ext cx="5" cy="9"/>
            </a:xfrm>
            <a:prstGeom prst="line">
              <a:avLst/>
            </a:prstGeom>
            <a:noFill/>
            <a:ln w="0">
              <a:solidFill>
                <a:schemeClr val="tx1"/>
              </a:solidFill>
              <a:round/>
              <a:headEnd/>
              <a:tailEnd/>
            </a:ln>
          </p:spPr>
          <p:txBody>
            <a:bodyPr/>
            <a:lstStyle/>
            <a:p>
              <a:endParaRPr lang="en-US" sz="2133"/>
            </a:p>
          </p:txBody>
        </p:sp>
        <p:sp>
          <p:nvSpPr>
            <p:cNvPr id="63855" name="Line 367"/>
            <p:cNvSpPr>
              <a:spLocks noChangeShapeType="1"/>
            </p:cNvSpPr>
            <p:nvPr/>
          </p:nvSpPr>
          <p:spPr bwMode="auto">
            <a:xfrm>
              <a:off x="1867" y="1343"/>
              <a:ext cx="1" cy="8"/>
            </a:xfrm>
            <a:prstGeom prst="line">
              <a:avLst/>
            </a:prstGeom>
            <a:noFill/>
            <a:ln w="0">
              <a:solidFill>
                <a:schemeClr val="tx1"/>
              </a:solidFill>
              <a:round/>
              <a:headEnd/>
              <a:tailEnd/>
            </a:ln>
          </p:spPr>
          <p:txBody>
            <a:bodyPr/>
            <a:lstStyle/>
            <a:p>
              <a:endParaRPr lang="en-US" sz="2133"/>
            </a:p>
          </p:txBody>
        </p:sp>
        <p:sp>
          <p:nvSpPr>
            <p:cNvPr id="63856" name="Line 368"/>
            <p:cNvSpPr>
              <a:spLocks noChangeShapeType="1"/>
            </p:cNvSpPr>
            <p:nvPr/>
          </p:nvSpPr>
          <p:spPr bwMode="auto">
            <a:xfrm flipH="1">
              <a:off x="1862" y="1351"/>
              <a:ext cx="5" cy="9"/>
            </a:xfrm>
            <a:prstGeom prst="line">
              <a:avLst/>
            </a:prstGeom>
            <a:noFill/>
            <a:ln w="0">
              <a:solidFill>
                <a:schemeClr val="tx1"/>
              </a:solidFill>
              <a:round/>
              <a:headEnd/>
              <a:tailEnd/>
            </a:ln>
          </p:spPr>
          <p:txBody>
            <a:bodyPr/>
            <a:lstStyle/>
            <a:p>
              <a:endParaRPr lang="en-US" sz="2133"/>
            </a:p>
          </p:txBody>
        </p:sp>
        <p:sp>
          <p:nvSpPr>
            <p:cNvPr id="63857" name="Line 369"/>
            <p:cNvSpPr>
              <a:spLocks noChangeShapeType="1"/>
            </p:cNvSpPr>
            <p:nvPr/>
          </p:nvSpPr>
          <p:spPr bwMode="auto">
            <a:xfrm flipH="1">
              <a:off x="1858" y="1360"/>
              <a:ext cx="4" cy="4"/>
            </a:xfrm>
            <a:prstGeom prst="line">
              <a:avLst/>
            </a:prstGeom>
            <a:noFill/>
            <a:ln w="0">
              <a:solidFill>
                <a:schemeClr val="tx1"/>
              </a:solidFill>
              <a:round/>
              <a:headEnd/>
              <a:tailEnd/>
            </a:ln>
          </p:spPr>
          <p:txBody>
            <a:bodyPr/>
            <a:lstStyle/>
            <a:p>
              <a:endParaRPr lang="en-US" sz="2133"/>
            </a:p>
          </p:txBody>
        </p:sp>
        <p:sp>
          <p:nvSpPr>
            <p:cNvPr id="63858" name="Line 370"/>
            <p:cNvSpPr>
              <a:spLocks noChangeShapeType="1"/>
            </p:cNvSpPr>
            <p:nvPr/>
          </p:nvSpPr>
          <p:spPr bwMode="auto">
            <a:xfrm flipH="1">
              <a:off x="1843" y="1364"/>
              <a:ext cx="15" cy="4"/>
            </a:xfrm>
            <a:prstGeom prst="line">
              <a:avLst/>
            </a:prstGeom>
            <a:noFill/>
            <a:ln w="0">
              <a:solidFill>
                <a:schemeClr val="tx1"/>
              </a:solidFill>
              <a:round/>
              <a:headEnd/>
              <a:tailEnd/>
            </a:ln>
          </p:spPr>
          <p:txBody>
            <a:bodyPr/>
            <a:lstStyle/>
            <a:p>
              <a:endParaRPr lang="en-US" sz="2133"/>
            </a:p>
          </p:txBody>
        </p:sp>
        <p:sp>
          <p:nvSpPr>
            <p:cNvPr id="63859" name="Line 371"/>
            <p:cNvSpPr>
              <a:spLocks noChangeShapeType="1"/>
            </p:cNvSpPr>
            <p:nvPr/>
          </p:nvSpPr>
          <p:spPr bwMode="auto">
            <a:xfrm flipH="1">
              <a:off x="1800" y="1368"/>
              <a:ext cx="43" cy="1"/>
            </a:xfrm>
            <a:prstGeom prst="line">
              <a:avLst/>
            </a:prstGeom>
            <a:noFill/>
            <a:ln w="0">
              <a:solidFill>
                <a:schemeClr val="tx1"/>
              </a:solidFill>
              <a:round/>
              <a:headEnd/>
              <a:tailEnd/>
            </a:ln>
          </p:spPr>
          <p:txBody>
            <a:bodyPr/>
            <a:lstStyle/>
            <a:p>
              <a:endParaRPr lang="en-US" sz="2133"/>
            </a:p>
          </p:txBody>
        </p:sp>
        <p:sp>
          <p:nvSpPr>
            <p:cNvPr id="63860" name="Line 372"/>
            <p:cNvSpPr>
              <a:spLocks noChangeShapeType="1"/>
            </p:cNvSpPr>
            <p:nvPr/>
          </p:nvSpPr>
          <p:spPr bwMode="auto">
            <a:xfrm>
              <a:off x="1834" y="1368"/>
              <a:ext cx="33" cy="47"/>
            </a:xfrm>
            <a:prstGeom prst="line">
              <a:avLst/>
            </a:prstGeom>
            <a:noFill/>
            <a:ln w="0">
              <a:solidFill>
                <a:schemeClr val="tx1"/>
              </a:solidFill>
              <a:round/>
              <a:headEnd/>
              <a:tailEnd/>
            </a:ln>
          </p:spPr>
          <p:txBody>
            <a:bodyPr/>
            <a:lstStyle/>
            <a:p>
              <a:endParaRPr lang="en-US" sz="2133"/>
            </a:p>
          </p:txBody>
        </p:sp>
        <p:sp>
          <p:nvSpPr>
            <p:cNvPr id="63861" name="Line 373"/>
            <p:cNvSpPr>
              <a:spLocks noChangeShapeType="1"/>
            </p:cNvSpPr>
            <p:nvPr/>
          </p:nvSpPr>
          <p:spPr bwMode="auto">
            <a:xfrm>
              <a:off x="1987" y="1325"/>
              <a:ext cx="38" cy="43"/>
            </a:xfrm>
            <a:prstGeom prst="line">
              <a:avLst/>
            </a:prstGeom>
            <a:noFill/>
            <a:ln w="0">
              <a:solidFill>
                <a:schemeClr val="tx1"/>
              </a:solidFill>
              <a:round/>
              <a:headEnd/>
              <a:tailEnd/>
            </a:ln>
          </p:spPr>
          <p:txBody>
            <a:bodyPr/>
            <a:lstStyle/>
            <a:p>
              <a:endParaRPr lang="en-US" sz="2133"/>
            </a:p>
          </p:txBody>
        </p:sp>
        <p:sp>
          <p:nvSpPr>
            <p:cNvPr id="63862" name="Line 374"/>
            <p:cNvSpPr>
              <a:spLocks noChangeShapeType="1"/>
            </p:cNvSpPr>
            <p:nvPr/>
          </p:nvSpPr>
          <p:spPr bwMode="auto">
            <a:xfrm>
              <a:off x="2025" y="1368"/>
              <a:ext cx="1" cy="47"/>
            </a:xfrm>
            <a:prstGeom prst="line">
              <a:avLst/>
            </a:prstGeom>
            <a:noFill/>
            <a:ln w="0">
              <a:solidFill>
                <a:schemeClr val="tx1"/>
              </a:solidFill>
              <a:round/>
              <a:headEnd/>
              <a:tailEnd/>
            </a:ln>
          </p:spPr>
          <p:txBody>
            <a:bodyPr/>
            <a:lstStyle/>
            <a:p>
              <a:endParaRPr lang="en-US" sz="2133"/>
            </a:p>
          </p:txBody>
        </p:sp>
        <p:sp>
          <p:nvSpPr>
            <p:cNvPr id="63863" name="Line 375"/>
            <p:cNvSpPr>
              <a:spLocks noChangeShapeType="1"/>
            </p:cNvSpPr>
            <p:nvPr/>
          </p:nvSpPr>
          <p:spPr bwMode="auto">
            <a:xfrm flipH="1">
              <a:off x="2025" y="1325"/>
              <a:ext cx="38" cy="43"/>
            </a:xfrm>
            <a:prstGeom prst="line">
              <a:avLst/>
            </a:prstGeom>
            <a:noFill/>
            <a:ln w="0">
              <a:solidFill>
                <a:schemeClr val="tx1"/>
              </a:solidFill>
              <a:round/>
              <a:headEnd/>
              <a:tailEnd/>
            </a:ln>
          </p:spPr>
          <p:txBody>
            <a:bodyPr/>
            <a:lstStyle/>
            <a:p>
              <a:endParaRPr lang="en-US" sz="2133"/>
            </a:p>
          </p:txBody>
        </p:sp>
        <p:sp>
          <p:nvSpPr>
            <p:cNvPr id="63864" name="Line 376"/>
            <p:cNvSpPr>
              <a:spLocks noChangeShapeType="1"/>
            </p:cNvSpPr>
            <p:nvPr/>
          </p:nvSpPr>
          <p:spPr bwMode="auto">
            <a:xfrm>
              <a:off x="2087" y="1325"/>
              <a:ext cx="1" cy="90"/>
            </a:xfrm>
            <a:prstGeom prst="line">
              <a:avLst/>
            </a:prstGeom>
            <a:noFill/>
            <a:ln w="0">
              <a:solidFill>
                <a:schemeClr val="tx1"/>
              </a:solidFill>
              <a:round/>
              <a:headEnd/>
              <a:tailEnd/>
            </a:ln>
          </p:spPr>
          <p:txBody>
            <a:bodyPr/>
            <a:lstStyle/>
            <a:p>
              <a:endParaRPr lang="en-US" sz="2133"/>
            </a:p>
          </p:txBody>
        </p:sp>
        <p:sp>
          <p:nvSpPr>
            <p:cNvPr id="63865" name="Line 377"/>
            <p:cNvSpPr>
              <a:spLocks noChangeShapeType="1"/>
            </p:cNvSpPr>
            <p:nvPr/>
          </p:nvSpPr>
          <p:spPr bwMode="auto">
            <a:xfrm>
              <a:off x="2126" y="1325"/>
              <a:ext cx="1" cy="90"/>
            </a:xfrm>
            <a:prstGeom prst="line">
              <a:avLst/>
            </a:prstGeom>
            <a:noFill/>
            <a:ln w="0">
              <a:solidFill>
                <a:schemeClr val="tx1"/>
              </a:solidFill>
              <a:round/>
              <a:headEnd/>
              <a:tailEnd/>
            </a:ln>
          </p:spPr>
          <p:txBody>
            <a:bodyPr/>
            <a:lstStyle/>
            <a:p>
              <a:endParaRPr lang="en-US" sz="2133"/>
            </a:p>
          </p:txBody>
        </p:sp>
        <p:sp>
          <p:nvSpPr>
            <p:cNvPr id="63866" name="Line 378"/>
            <p:cNvSpPr>
              <a:spLocks noChangeShapeType="1"/>
            </p:cNvSpPr>
            <p:nvPr/>
          </p:nvSpPr>
          <p:spPr bwMode="auto">
            <a:xfrm>
              <a:off x="2126" y="1325"/>
              <a:ext cx="62" cy="1"/>
            </a:xfrm>
            <a:prstGeom prst="line">
              <a:avLst/>
            </a:prstGeom>
            <a:noFill/>
            <a:ln w="0">
              <a:solidFill>
                <a:schemeClr val="tx1"/>
              </a:solidFill>
              <a:round/>
              <a:headEnd/>
              <a:tailEnd/>
            </a:ln>
          </p:spPr>
          <p:txBody>
            <a:bodyPr/>
            <a:lstStyle/>
            <a:p>
              <a:endParaRPr lang="en-US" sz="2133"/>
            </a:p>
          </p:txBody>
        </p:sp>
        <p:sp>
          <p:nvSpPr>
            <p:cNvPr id="63867" name="Line 379"/>
            <p:cNvSpPr>
              <a:spLocks noChangeShapeType="1"/>
            </p:cNvSpPr>
            <p:nvPr/>
          </p:nvSpPr>
          <p:spPr bwMode="auto">
            <a:xfrm>
              <a:off x="2126" y="1368"/>
              <a:ext cx="38" cy="1"/>
            </a:xfrm>
            <a:prstGeom prst="line">
              <a:avLst/>
            </a:prstGeom>
            <a:noFill/>
            <a:ln w="0">
              <a:solidFill>
                <a:schemeClr val="tx1"/>
              </a:solidFill>
              <a:round/>
              <a:headEnd/>
              <a:tailEnd/>
            </a:ln>
          </p:spPr>
          <p:txBody>
            <a:bodyPr/>
            <a:lstStyle/>
            <a:p>
              <a:endParaRPr lang="en-US" sz="2133"/>
            </a:p>
          </p:txBody>
        </p:sp>
        <p:sp>
          <p:nvSpPr>
            <p:cNvPr id="63868" name="Line 380"/>
            <p:cNvSpPr>
              <a:spLocks noChangeShapeType="1"/>
            </p:cNvSpPr>
            <p:nvPr/>
          </p:nvSpPr>
          <p:spPr bwMode="auto">
            <a:xfrm>
              <a:off x="2126" y="1415"/>
              <a:ext cx="62" cy="1"/>
            </a:xfrm>
            <a:prstGeom prst="line">
              <a:avLst/>
            </a:prstGeom>
            <a:noFill/>
            <a:ln w="0">
              <a:solidFill>
                <a:schemeClr val="tx1"/>
              </a:solidFill>
              <a:round/>
              <a:headEnd/>
              <a:tailEnd/>
            </a:ln>
          </p:spPr>
          <p:txBody>
            <a:bodyPr/>
            <a:lstStyle/>
            <a:p>
              <a:endParaRPr lang="en-US" sz="2133"/>
            </a:p>
          </p:txBody>
        </p:sp>
        <p:sp>
          <p:nvSpPr>
            <p:cNvPr id="63869" name="Line 381"/>
            <p:cNvSpPr>
              <a:spLocks noChangeShapeType="1"/>
            </p:cNvSpPr>
            <p:nvPr/>
          </p:nvSpPr>
          <p:spPr bwMode="auto">
            <a:xfrm>
              <a:off x="2216" y="1325"/>
              <a:ext cx="1" cy="90"/>
            </a:xfrm>
            <a:prstGeom prst="line">
              <a:avLst/>
            </a:prstGeom>
            <a:noFill/>
            <a:ln w="0">
              <a:solidFill>
                <a:schemeClr val="tx1"/>
              </a:solidFill>
              <a:round/>
              <a:headEnd/>
              <a:tailEnd/>
            </a:ln>
          </p:spPr>
          <p:txBody>
            <a:bodyPr/>
            <a:lstStyle/>
            <a:p>
              <a:endParaRPr lang="en-US" sz="2133"/>
            </a:p>
          </p:txBody>
        </p:sp>
        <p:sp>
          <p:nvSpPr>
            <p:cNvPr id="63870" name="Line 382"/>
            <p:cNvSpPr>
              <a:spLocks noChangeShapeType="1"/>
            </p:cNvSpPr>
            <p:nvPr/>
          </p:nvSpPr>
          <p:spPr bwMode="auto">
            <a:xfrm>
              <a:off x="2216" y="1415"/>
              <a:ext cx="58" cy="1"/>
            </a:xfrm>
            <a:prstGeom prst="line">
              <a:avLst/>
            </a:prstGeom>
            <a:noFill/>
            <a:ln w="0">
              <a:solidFill>
                <a:schemeClr val="tx1"/>
              </a:solidFill>
              <a:round/>
              <a:headEnd/>
              <a:tailEnd/>
            </a:ln>
          </p:spPr>
          <p:txBody>
            <a:bodyPr/>
            <a:lstStyle/>
            <a:p>
              <a:endParaRPr lang="en-US" sz="2133"/>
            </a:p>
          </p:txBody>
        </p:sp>
        <p:sp>
          <p:nvSpPr>
            <p:cNvPr id="63871" name="Line 383"/>
            <p:cNvSpPr>
              <a:spLocks noChangeShapeType="1"/>
            </p:cNvSpPr>
            <p:nvPr/>
          </p:nvSpPr>
          <p:spPr bwMode="auto">
            <a:xfrm>
              <a:off x="2298" y="1325"/>
              <a:ext cx="1" cy="90"/>
            </a:xfrm>
            <a:prstGeom prst="line">
              <a:avLst/>
            </a:prstGeom>
            <a:noFill/>
            <a:ln w="0">
              <a:solidFill>
                <a:schemeClr val="tx1"/>
              </a:solidFill>
              <a:round/>
              <a:headEnd/>
              <a:tailEnd/>
            </a:ln>
          </p:spPr>
          <p:txBody>
            <a:bodyPr/>
            <a:lstStyle/>
            <a:p>
              <a:endParaRPr lang="en-US" sz="2133"/>
            </a:p>
          </p:txBody>
        </p:sp>
        <p:sp>
          <p:nvSpPr>
            <p:cNvPr id="63872" name="Line 384"/>
            <p:cNvSpPr>
              <a:spLocks noChangeShapeType="1"/>
            </p:cNvSpPr>
            <p:nvPr/>
          </p:nvSpPr>
          <p:spPr bwMode="auto">
            <a:xfrm>
              <a:off x="2298" y="1325"/>
              <a:ext cx="33" cy="1"/>
            </a:xfrm>
            <a:prstGeom prst="line">
              <a:avLst/>
            </a:prstGeom>
            <a:noFill/>
            <a:ln w="0">
              <a:solidFill>
                <a:schemeClr val="tx1"/>
              </a:solidFill>
              <a:round/>
              <a:headEnd/>
              <a:tailEnd/>
            </a:ln>
          </p:spPr>
          <p:txBody>
            <a:bodyPr/>
            <a:lstStyle/>
            <a:p>
              <a:endParaRPr lang="en-US" sz="2133"/>
            </a:p>
          </p:txBody>
        </p:sp>
        <p:sp>
          <p:nvSpPr>
            <p:cNvPr id="63873" name="Line 385"/>
            <p:cNvSpPr>
              <a:spLocks noChangeShapeType="1"/>
            </p:cNvSpPr>
            <p:nvPr/>
          </p:nvSpPr>
          <p:spPr bwMode="auto">
            <a:xfrm>
              <a:off x="2331" y="1325"/>
              <a:ext cx="14" cy="5"/>
            </a:xfrm>
            <a:prstGeom prst="line">
              <a:avLst/>
            </a:prstGeom>
            <a:noFill/>
            <a:ln w="0">
              <a:solidFill>
                <a:schemeClr val="tx1"/>
              </a:solidFill>
              <a:round/>
              <a:headEnd/>
              <a:tailEnd/>
            </a:ln>
          </p:spPr>
          <p:txBody>
            <a:bodyPr/>
            <a:lstStyle/>
            <a:p>
              <a:endParaRPr lang="en-US" sz="2133"/>
            </a:p>
          </p:txBody>
        </p:sp>
        <p:sp>
          <p:nvSpPr>
            <p:cNvPr id="63874" name="Line 386"/>
            <p:cNvSpPr>
              <a:spLocks noChangeShapeType="1"/>
            </p:cNvSpPr>
            <p:nvPr/>
          </p:nvSpPr>
          <p:spPr bwMode="auto">
            <a:xfrm>
              <a:off x="2345" y="1330"/>
              <a:ext cx="10" cy="8"/>
            </a:xfrm>
            <a:prstGeom prst="line">
              <a:avLst/>
            </a:prstGeom>
            <a:noFill/>
            <a:ln w="0">
              <a:solidFill>
                <a:schemeClr val="tx1"/>
              </a:solidFill>
              <a:round/>
              <a:headEnd/>
              <a:tailEnd/>
            </a:ln>
          </p:spPr>
          <p:txBody>
            <a:bodyPr/>
            <a:lstStyle/>
            <a:p>
              <a:endParaRPr lang="en-US" sz="2133"/>
            </a:p>
          </p:txBody>
        </p:sp>
        <p:sp>
          <p:nvSpPr>
            <p:cNvPr id="63875" name="Line 387"/>
            <p:cNvSpPr>
              <a:spLocks noChangeShapeType="1"/>
            </p:cNvSpPr>
            <p:nvPr/>
          </p:nvSpPr>
          <p:spPr bwMode="auto">
            <a:xfrm>
              <a:off x="2355" y="1338"/>
              <a:ext cx="5" cy="9"/>
            </a:xfrm>
            <a:prstGeom prst="line">
              <a:avLst/>
            </a:prstGeom>
            <a:noFill/>
            <a:ln w="0">
              <a:solidFill>
                <a:schemeClr val="tx1"/>
              </a:solidFill>
              <a:round/>
              <a:headEnd/>
              <a:tailEnd/>
            </a:ln>
          </p:spPr>
          <p:txBody>
            <a:bodyPr/>
            <a:lstStyle/>
            <a:p>
              <a:endParaRPr lang="en-US" sz="2133"/>
            </a:p>
          </p:txBody>
        </p:sp>
        <p:sp>
          <p:nvSpPr>
            <p:cNvPr id="63876" name="Line 388"/>
            <p:cNvSpPr>
              <a:spLocks noChangeShapeType="1"/>
            </p:cNvSpPr>
            <p:nvPr/>
          </p:nvSpPr>
          <p:spPr bwMode="auto">
            <a:xfrm>
              <a:off x="2360" y="1347"/>
              <a:ext cx="5" cy="13"/>
            </a:xfrm>
            <a:prstGeom prst="line">
              <a:avLst/>
            </a:prstGeom>
            <a:noFill/>
            <a:ln w="0">
              <a:solidFill>
                <a:schemeClr val="tx1"/>
              </a:solidFill>
              <a:round/>
              <a:headEnd/>
              <a:tailEnd/>
            </a:ln>
          </p:spPr>
          <p:txBody>
            <a:bodyPr/>
            <a:lstStyle/>
            <a:p>
              <a:endParaRPr lang="en-US" sz="2133"/>
            </a:p>
          </p:txBody>
        </p:sp>
        <p:sp>
          <p:nvSpPr>
            <p:cNvPr id="63877" name="Line 389"/>
            <p:cNvSpPr>
              <a:spLocks noChangeShapeType="1"/>
            </p:cNvSpPr>
            <p:nvPr/>
          </p:nvSpPr>
          <p:spPr bwMode="auto">
            <a:xfrm>
              <a:off x="2365" y="1360"/>
              <a:ext cx="1" cy="21"/>
            </a:xfrm>
            <a:prstGeom prst="line">
              <a:avLst/>
            </a:prstGeom>
            <a:noFill/>
            <a:ln w="0">
              <a:solidFill>
                <a:schemeClr val="tx1"/>
              </a:solidFill>
              <a:round/>
              <a:headEnd/>
              <a:tailEnd/>
            </a:ln>
          </p:spPr>
          <p:txBody>
            <a:bodyPr/>
            <a:lstStyle/>
            <a:p>
              <a:endParaRPr lang="en-US" sz="2133"/>
            </a:p>
          </p:txBody>
        </p:sp>
        <p:sp>
          <p:nvSpPr>
            <p:cNvPr id="63878" name="Line 390"/>
            <p:cNvSpPr>
              <a:spLocks noChangeShapeType="1"/>
            </p:cNvSpPr>
            <p:nvPr/>
          </p:nvSpPr>
          <p:spPr bwMode="auto">
            <a:xfrm flipH="1">
              <a:off x="2360" y="1381"/>
              <a:ext cx="5" cy="13"/>
            </a:xfrm>
            <a:prstGeom prst="line">
              <a:avLst/>
            </a:prstGeom>
            <a:noFill/>
            <a:ln w="0">
              <a:solidFill>
                <a:schemeClr val="tx1"/>
              </a:solidFill>
              <a:round/>
              <a:headEnd/>
              <a:tailEnd/>
            </a:ln>
          </p:spPr>
          <p:txBody>
            <a:bodyPr/>
            <a:lstStyle/>
            <a:p>
              <a:endParaRPr lang="en-US" sz="2133"/>
            </a:p>
          </p:txBody>
        </p:sp>
        <p:sp>
          <p:nvSpPr>
            <p:cNvPr id="63879" name="Line 391"/>
            <p:cNvSpPr>
              <a:spLocks noChangeShapeType="1"/>
            </p:cNvSpPr>
            <p:nvPr/>
          </p:nvSpPr>
          <p:spPr bwMode="auto">
            <a:xfrm flipH="1">
              <a:off x="2355" y="1394"/>
              <a:ext cx="5" cy="8"/>
            </a:xfrm>
            <a:prstGeom prst="line">
              <a:avLst/>
            </a:prstGeom>
            <a:noFill/>
            <a:ln w="0">
              <a:solidFill>
                <a:schemeClr val="tx1"/>
              </a:solidFill>
              <a:round/>
              <a:headEnd/>
              <a:tailEnd/>
            </a:ln>
          </p:spPr>
          <p:txBody>
            <a:bodyPr/>
            <a:lstStyle/>
            <a:p>
              <a:endParaRPr lang="en-US" sz="2133"/>
            </a:p>
          </p:txBody>
        </p:sp>
        <p:sp>
          <p:nvSpPr>
            <p:cNvPr id="63880" name="Line 392"/>
            <p:cNvSpPr>
              <a:spLocks noChangeShapeType="1"/>
            </p:cNvSpPr>
            <p:nvPr/>
          </p:nvSpPr>
          <p:spPr bwMode="auto">
            <a:xfrm flipH="1">
              <a:off x="2345" y="1402"/>
              <a:ext cx="10" cy="9"/>
            </a:xfrm>
            <a:prstGeom prst="line">
              <a:avLst/>
            </a:prstGeom>
            <a:noFill/>
            <a:ln w="0">
              <a:solidFill>
                <a:schemeClr val="tx1"/>
              </a:solidFill>
              <a:round/>
              <a:headEnd/>
              <a:tailEnd/>
            </a:ln>
          </p:spPr>
          <p:txBody>
            <a:bodyPr/>
            <a:lstStyle/>
            <a:p>
              <a:endParaRPr lang="en-US" sz="2133"/>
            </a:p>
          </p:txBody>
        </p:sp>
        <p:sp>
          <p:nvSpPr>
            <p:cNvPr id="63881" name="Line 393"/>
            <p:cNvSpPr>
              <a:spLocks noChangeShapeType="1"/>
            </p:cNvSpPr>
            <p:nvPr/>
          </p:nvSpPr>
          <p:spPr bwMode="auto">
            <a:xfrm flipH="1">
              <a:off x="2331" y="1411"/>
              <a:ext cx="14" cy="4"/>
            </a:xfrm>
            <a:prstGeom prst="line">
              <a:avLst/>
            </a:prstGeom>
            <a:noFill/>
            <a:ln w="0">
              <a:solidFill>
                <a:schemeClr val="tx1"/>
              </a:solidFill>
              <a:round/>
              <a:headEnd/>
              <a:tailEnd/>
            </a:ln>
          </p:spPr>
          <p:txBody>
            <a:bodyPr/>
            <a:lstStyle/>
            <a:p>
              <a:endParaRPr lang="en-US" sz="2133"/>
            </a:p>
          </p:txBody>
        </p:sp>
        <p:sp>
          <p:nvSpPr>
            <p:cNvPr id="63882" name="Line 394"/>
            <p:cNvSpPr>
              <a:spLocks noChangeShapeType="1"/>
            </p:cNvSpPr>
            <p:nvPr/>
          </p:nvSpPr>
          <p:spPr bwMode="auto">
            <a:xfrm flipH="1">
              <a:off x="2298" y="1415"/>
              <a:ext cx="33" cy="1"/>
            </a:xfrm>
            <a:prstGeom prst="line">
              <a:avLst/>
            </a:prstGeom>
            <a:noFill/>
            <a:ln w="0">
              <a:solidFill>
                <a:schemeClr val="tx1"/>
              </a:solidFill>
              <a:round/>
              <a:headEnd/>
              <a:tailEnd/>
            </a:ln>
          </p:spPr>
          <p:txBody>
            <a:bodyPr/>
            <a:lstStyle/>
            <a:p>
              <a:endParaRPr lang="en-US" sz="2133"/>
            </a:p>
          </p:txBody>
        </p:sp>
        <p:sp>
          <p:nvSpPr>
            <p:cNvPr id="63883" name="Line 395"/>
            <p:cNvSpPr>
              <a:spLocks noChangeShapeType="1"/>
            </p:cNvSpPr>
            <p:nvPr/>
          </p:nvSpPr>
          <p:spPr bwMode="auto">
            <a:xfrm flipV="1">
              <a:off x="1881" y="1671"/>
              <a:ext cx="1" cy="1424"/>
            </a:xfrm>
            <a:prstGeom prst="line">
              <a:avLst/>
            </a:prstGeom>
            <a:noFill/>
            <a:ln w="28575">
              <a:solidFill>
                <a:schemeClr val="tx1"/>
              </a:solidFill>
              <a:round/>
              <a:headEnd/>
              <a:tailEnd/>
            </a:ln>
          </p:spPr>
          <p:txBody>
            <a:bodyPr/>
            <a:lstStyle/>
            <a:p>
              <a:endParaRPr lang="en-US" sz="2133"/>
            </a:p>
          </p:txBody>
        </p:sp>
        <p:sp>
          <p:nvSpPr>
            <p:cNvPr id="63884" name="Line 396"/>
            <p:cNvSpPr>
              <a:spLocks noChangeShapeType="1"/>
            </p:cNvSpPr>
            <p:nvPr/>
          </p:nvSpPr>
          <p:spPr bwMode="auto">
            <a:xfrm flipV="1">
              <a:off x="3713" y="1809"/>
              <a:ext cx="1" cy="132"/>
            </a:xfrm>
            <a:prstGeom prst="line">
              <a:avLst/>
            </a:prstGeom>
            <a:noFill/>
            <a:ln w="28575">
              <a:solidFill>
                <a:schemeClr val="tx1"/>
              </a:solidFill>
              <a:round/>
              <a:headEnd/>
              <a:tailEnd/>
            </a:ln>
          </p:spPr>
          <p:txBody>
            <a:bodyPr/>
            <a:lstStyle/>
            <a:p>
              <a:endParaRPr lang="en-US" sz="2133"/>
            </a:p>
          </p:txBody>
        </p:sp>
        <p:sp>
          <p:nvSpPr>
            <p:cNvPr id="63885" name="Line 397"/>
            <p:cNvSpPr>
              <a:spLocks noChangeShapeType="1"/>
            </p:cNvSpPr>
            <p:nvPr/>
          </p:nvSpPr>
          <p:spPr bwMode="auto">
            <a:xfrm flipV="1">
              <a:off x="3673" y="1761"/>
              <a:ext cx="1" cy="1231"/>
            </a:xfrm>
            <a:prstGeom prst="line">
              <a:avLst/>
            </a:prstGeom>
            <a:noFill/>
            <a:ln w="28575">
              <a:solidFill>
                <a:schemeClr val="tx1"/>
              </a:solidFill>
              <a:round/>
              <a:headEnd/>
              <a:tailEnd/>
            </a:ln>
          </p:spPr>
          <p:txBody>
            <a:bodyPr/>
            <a:lstStyle/>
            <a:p>
              <a:endParaRPr lang="en-US" sz="2133"/>
            </a:p>
          </p:txBody>
        </p:sp>
        <p:sp>
          <p:nvSpPr>
            <p:cNvPr id="63886" name="Line 398"/>
            <p:cNvSpPr>
              <a:spLocks noChangeShapeType="1"/>
            </p:cNvSpPr>
            <p:nvPr/>
          </p:nvSpPr>
          <p:spPr bwMode="auto">
            <a:xfrm flipV="1">
              <a:off x="3591" y="1540"/>
              <a:ext cx="1" cy="1767"/>
            </a:xfrm>
            <a:prstGeom prst="line">
              <a:avLst/>
            </a:prstGeom>
            <a:noFill/>
            <a:ln w="28575">
              <a:solidFill>
                <a:schemeClr val="tx1"/>
              </a:solidFill>
              <a:round/>
              <a:headEnd/>
              <a:tailEnd/>
            </a:ln>
          </p:spPr>
          <p:txBody>
            <a:bodyPr/>
            <a:lstStyle/>
            <a:p>
              <a:endParaRPr lang="en-US" sz="2133"/>
            </a:p>
          </p:txBody>
        </p:sp>
        <p:sp>
          <p:nvSpPr>
            <p:cNvPr id="63887" name="Line 399"/>
            <p:cNvSpPr>
              <a:spLocks noChangeShapeType="1"/>
            </p:cNvSpPr>
            <p:nvPr/>
          </p:nvSpPr>
          <p:spPr bwMode="auto">
            <a:xfrm flipV="1">
              <a:off x="4249" y="1671"/>
              <a:ext cx="1" cy="1424"/>
            </a:xfrm>
            <a:prstGeom prst="line">
              <a:avLst/>
            </a:prstGeom>
            <a:noFill/>
            <a:ln w="28575">
              <a:solidFill>
                <a:schemeClr val="tx1"/>
              </a:solidFill>
              <a:round/>
              <a:headEnd/>
              <a:tailEnd/>
            </a:ln>
          </p:spPr>
          <p:txBody>
            <a:bodyPr/>
            <a:lstStyle/>
            <a:p>
              <a:endParaRPr lang="en-US" sz="2133"/>
            </a:p>
          </p:txBody>
        </p:sp>
        <p:sp>
          <p:nvSpPr>
            <p:cNvPr id="63888" name="Line 400"/>
            <p:cNvSpPr>
              <a:spLocks noChangeShapeType="1"/>
            </p:cNvSpPr>
            <p:nvPr/>
          </p:nvSpPr>
          <p:spPr bwMode="auto">
            <a:xfrm flipV="1">
              <a:off x="2457" y="1761"/>
              <a:ext cx="1" cy="1231"/>
            </a:xfrm>
            <a:prstGeom prst="line">
              <a:avLst/>
            </a:prstGeom>
            <a:noFill/>
            <a:ln w="28575">
              <a:solidFill>
                <a:schemeClr val="tx1"/>
              </a:solidFill>
              <a:round/>
              <a:headEnd/>
              <a:tailEnd/>
            </a:ln>
          </p:spPr>
          <p:txBody>
            <a:bodyPr/>
            <a:lstStyle/>
            <a:p>
              <a:endParaRPr lang="en-US" sz="2133"/>
            </a:p>
          </p:txBody>
        </p:sp>
        <p:sp>
          <p:nvSpPr>
            <p:cNvPr id="63889" name="Line 401"/>
            <p:cNvSpPr>
              <a:spLocks noChangeShapeType="1"/>
            </p:cNvSpPr>
            <p:nvPr/>
          </p:nvSpPr>
          <p:spPr bwMode="auto">
            <a:xfrm flipV="1">
              <a:off x="2539" y="1540"/>
              <a:ext cx="1" cy="1767"/>
            </a:xfrm>
            <a:prstGeom prst="line">
              <a:avLst/>
            </a:prstGeom>
            <a:noFill/>
            <a:ln w="28575">
              <a:solidFill>
                <a:schemeClr val="tx1"/>
              </a:solidFill>
              <a:round/>
              <a:headEnd/>
              <a:tailEnd/>
            </a:ln>
          </p:spPr>
          <p:txBody>
            <a:bodyPr/>
            <a:lstStyle/>
            <a:p>
              <a:endParaRPr lang="en-US" sz="2133"/>
            </a:p>
          </p:txBody>
        </p:sp>
        <p:sp>
          <p:nvSpPr>
            <p:cNvPr id="63890" name="Line 402"/>
            <p:cNvSpPr>
              <a:spLocks noChangeShapeType="1"/>
            </p:cNvSpPr>
            <p:nvPr/>
          </p:nvSpPr>
          <p:spPr bwMode="auto">
            <a:xfrm flipV="1">
              <a:off x="2416" y="1809"/>
              <a:ext cx="1" cy="132"/>
            </a:xfrm>
            <a:prstGeom prst="line">
              <a:avLst/>
            </a:prstGeom>
            <a:noFill/>
            <a:ln w="28575">
              <a:solidFill>
                <a:schemeClr val="tx1"/>
              </a:solidFill>
              <a:round/>
              <a:headEnd/>
              <a:tailEnd/>
            </a:ln>
          </p:spPr>
          <p:txBody>
            <a:bodyPr/>
            <a:lstStyle/>
            <a:p>
              <a:endParaRPr lang="en-US" sz="2133"/>
            </a:p>
          </p:txBody>
        </p:sp>
        <p:sp>
          <p:nvSpPr>
            <p:cNvPr id="63891" name="Line 403"/>
            <p:cNvSpPr>
              <a:spLocks noChangeShapeType="1"/>
            </p:cNvSpPr>
            <p:nvPr/>
          </p:nvSpPr>
          <p:spPr bwMode="auto">
            <a:xfrm>
              <a:off x="2421" y="1298"/>
              <a:ext cx="62" cy="5"/>
            </a:xfrm>
            <a:prstGeom prst="line">
              <a:avLst/>
            </a:prstGeom>
            <a:noFill/>
            <a:ln w="0">
              <a:solidFill>
                <a:schemeClr val="tx1"/>
              </a:solidFill>
              <a:round/>
              <a:headEnd/>
              <a:tailEnd/>
            </a:ln>
          </p:spPr>
          <p:txBody>
            <a:bodyPr/>
            <a:lstStyle/>
            <a:p>
              <a:endParaRPr lang="en-US" sz="2133"/>
            </a:p>
          </p:txBody>
        </p:sp>
        <p:sp>
          <p:nvSpPr>
            <p:cNvPr id="63892" name="Line 404"/>
            <p:cNvSpPr>
              <a:spLocks noChangeShapeType="1"/>
            </p:cNvSpPr>
            <p:nvPr/>
          </p:nvSpPr>
          <p:spPr bwMode="auto">
            <a:xfrm>
              <a:off x="2483" y="1303"/>
              <a:ext cx="59" cy="15"/>
            </a:xfrm>
            <a:prstGeom prst="line">
              <a:avLst/>
            </a:prstGeom>
            <a:noFill/>
            <a:ln w="0">
              <a:solidFill>
                <a:schemeClr val="tx1"/>
              </a:solidFill>
              <a:round/>
              <a:headEnd/>
              <a:tailEnd/>
            </a:ln>
          </p:spPr>
          <p:txBody>
            <a:bodyPr/>
            <a:lstStyle/>
            <a:p>
              <a:endParaRPr lang="en-US" sz="2133"/>
            </a:p>
          </p:txBody>
        </p:sp>
        <p:sp>
          <p:nvSpPr>
            <p:cNvPr id="63893" name="Line 405"/>
            <p:cNvSpPr>
              <a:spLocks noChangeShapeType="1"/>
            </p:cNvSpPr>
            <p:nvPr/>
          </p:nvSpPr>
          <p:spPr bwMode="auto">
            <a:xfrm>
              <a:off x="2542" y="1318"/>
              <a:ext cx="54" cy="23"/>
            </a:xfrm>
            <a:prstGeom prst="line">
              <a:avLst/>
            </a:prstGeom>
            <a:noFill/>
            <a:ln w="0">
              <a:solidFill>
                <a:schemeClr val="tx1"/>
              </a:solidFill>
              <a:round/>
              <a:headEnd/>
              <a:tailEnd/>
            </a:ln>
          </p:spPr>
          <p:txBody>
            <a:bodyPr/>
            <a:lstStyle/>
            <a:p>
              <a:endParaRPr lang="en-US" sz="2133"/>
            </a:p>
          </p:txBody>
        </p:sp>
        <p:grpSp>
          <p:nvGrpSpPr>
            <p:cNvPr id="63894" name="Group 607"/>
            <p:cNvGrpSpPr>
              <a:grpSpLocks/>
            </p:cNvGrpSpPr>
            <p:nvPr/>
          </p:nvGrpSpPr>
          <p:grpSpPr bwMode="auto">
            <a:xfrm>
              <a:off x="2029" y="1341"/>
              <a:ext cx="2866" cy="2597"/>
              <a:chOff x="2029" y="1341"/>
              <a:chExt cx="2866" cy="2597"/>
            </a:xfrm>
          </p:grpSpPr>
          <p:sp>
            <p:nvSpPr>
              <p:cNvPr id="67080" name="Line 407"/>
              <p:cNvSpPr>
                <a:spLocks noChangeShapeType="1"/>
              </p:cNvSpPr>
              <p:nvPr/>
            </p:nvSpPr>
            <p:spPr bwMode="auto">
              <a:xfrm>
                <a:off x="2596" y="1341"/>
                <a:ext cx="50" cy="33"/>
              </a:xfrm>
              <a:prstGeom prst="line">
                <a:avLst/>
              </a:prstGeom>
              <a:noFill/>
              <a:ln w="0">
                <a:solidFill>
                  <a:schemeClr val="tx1"/>
                </a:solidFill>
                <a:round/>
                <a:headEnd/>
                <a:tailEnd/>
              </a:ln>
            </p:spPr>
            <p:txBody>
              <a:bodyPr/>
              <a:lstStyle/>
              <a:p>
                <a:endParaRPr lang="en-US" sz="2133"/>
              </a:p>
            </p:txBody>
          </p:sp>
          <p:sp>
            <p:nvSpPr>
              <p:cNvPr id="67081" name="Line 408"/>
              <p:cNvSpPr>
                <a:spLocks noChangeShapeType="1"/>
              </p:cNvSpPr>
              <p:nvPr/>
            </p:nvSpPr>
            <p:spPr bwMode="auto">
              <a:xfrm>
                <a:off x="2646" y="1374"/>
                <a:ext cx="45" cy="41"/>
              </a:xfrm>
              <a:prstGeom prst="line">
                <a:avLst/>
              </a:prstGeom>
              <a:noFill/>
              <a:ln w="0">
                <a:solidFill>
                  <a:schemeClr val="tx1"/>
                </a:solidFill>
                <a:round/>
                <a:headEnd/>
                <a:tailEnd/>
              </a:ln>
            </p:spPr>
            <p:txBody>
              <a:bodyPr/>
              <a:lstStyle/>
              <a:p>
                <a:endParaRPr lang="en-US" sz="2133"/>
              </a:p>
            </p:txBody>
          </p:sp>
          <p:sp>
            <p:nvSpPr>
              <p:cNvPr id="67082" name="Line 409"/>
              <p:cNvSpPr>
                <a:spLocks noChangeShapeType="1"/>
              </p:cNvSpPr>
              <p:nvPr/>
            </p:nvSpPr>
            <p:spPr bwMode="auto">
              <a:xfrm>
                <a:off x="2691" y="1415"/>
                <a:ext cx="41" cy="51"/>
              </a:xfrm>
              <a:prstGeom prst="line">
                <a:avLst/>
              </a:prstGeom>
              <a:noFill/>
              <a:ln w="0">
                <a:solidFill>
                  <a:schemeClr val="tx1"/>
                </a:solidFill>
                <a:round/>
                <a:headEnd/>
                <a:tailEnd/>
              </a:ln>
            </p:spPr>
            <p:txBody>
              <a:bodyPr/>
              <a:lstStyle/>
              <a:p>
                <a:endParaRPr lang="en-US" sz="2133"/>
              </a:p>
            </p:txBody>
          </p:sp>
          <p:sp>
            <p:nvSpPr>
              <p:cNvPr id="67083" name="Line 410"/>
              <p:cNvSpPr>
                <a:spLocks noChangeShapeType="1"/>
              </p:cNvSpPr>
              <p:nvPr/>
            </p:nvSpPr>
            <p:spPr bwMode="auto">
              <a:xfrm>
                <a:off x="2732" y="1466"/>
                <a:ext cx="37" cy="59"/>
              </a:xfrm>
              <a:prstGeom prst="line">
                <a:avLst/>
              </a:prstGeom>
              <a:noFill/>
              <a:ln w="0">
                <a:solidFill>
                  <a:schemeClr val="tx1"/>
                </a:solidFill>
                <a:round/>
                <a:headEnd/>
                <a:tailEnd/>
              </a:ln>
            </p:spPr>
            <p:txBody>
              <a:bodyPr/>
              <a:lstStyle/>
              <a:p>
                <a:endParaRPr lang="en-US" sz="2133"/>
              </a:p>
            </p:txBody>
          </p:sp>
          <p:sp>
            <p:nvSpPr>
              <p:cNvPr id="67084" name="Line 411"/>
              <p:cNvSpPr>
                <a:spLocks noChangeShapeType="1"/>
              </p:cNvSpPr>
              <p:nvPr/>
            </p:nvSpPr>
            <p:spPr bwMode="auto">
              <a:xfrm>
                <a:off x="2769" y="1525"/>
                <a:ext cx="33" cy="69"/>
              </a:xfrm>
              <a:prstGeom prst="line">
                <a:avLst/>
              </a:prstGeom>
              <a:noFill/>
              <a:ln w="0">
                <a:solidFill>
                  <a:schemeClr val="tx1"/>
                </a:solidFill>
                <a:round/>
                <a:headEnd/>
                <a:tailEnd/>
              </a:ln>
            </p:spPr>
            <p:txBody>
              <a:bodyPr/>
              <a:lstStyle/>
              <a:p>
                <a:endParaRPr lang="en-US" sz="2133"/>
              </a:p>
            </p:txBody>
          </p:sp>
          <p:sp>
            <p:nvSpPr>
              <p:cNvPr id="67085" name="Line 412"/>
              <p:cNvSpPr>
                <a:spLocks noChangeShapeType="1"/>
              </p:cNvSpPr>
              <p:nvPr/>
            </p:nvSpPr>
            <p:spPr bwMode="auto">
              <a:xfrm>
                <a:off x="2802" y="1594"/>
                <a:ext cx="30" cy="77"/>
              </a:xfrm>
              <a:prstGeom prst="line">
                <a:avLst/>
              </a:prstGeom>
              <a:noFill/>
              <a:ln w="0">
                <a:solidFill>
                  <a:schemeClr val="tx1"/>
                </a:solidFill>
                <a:round/>
                <a:headEnd/>
                <a:tailEnd/>
              </a:ln>
            </p:spPr>
            <p:txBody>
              <a:bodyPr/>
              <a:lstStyle/>
              <a:p>
                <a:endParaRPr lang="en-US" sz="2133"/>
              </a:p>
            </p:txBody>
          </p:sp>
          <p:sp>
            <p:nvSpPr>
              <p:cNvPr id="67086" name="Line 413"/>
              <p:cNvSpPr>
                <a:spLocks noChangeShapeType="1"/>
              </p:cNvSpPr>
              <p:nvPr/>
            </p:nvSpPr>
            <p:spPr bwMode="auto">
              <a:xfrm>
                <a:off x="2832" y="1671"/>
                <a:ext cx="31" cy="82"/>
              </a:xfrm>
              <a:prstGeom prst="line">
                <a:avLst/>
              </a:prstGeom>
              <a:noFill/>
              <a:ln w="0">
                <a:solidFill>
                  <a:schemeClr val="tx1"/>
                </a:solidFill>
                <a:round/>
                <a:headEnd/>
                <a:tailEnd/>
              </a:ln>
            </p:spPr>
            <p:txBody>
              <a:bodyPr/>
              <a:lstStyle/>
              <a:p>
                <a:endParaRPr lang="en-US" sz="2133"/>
              </a:p>
            </p:txBody>
          </p:sp>
          <p:sp>
            <p:nvSpPr>
              <p:cNvPr id="67087" name="Line 414"/>
              <p:cNvSpPr>
                <a:spLocks noChangeShapeType="1"/>
              </p:cNvSpPr>
              <p:nvPr/>
            </p:nvSpPr>
            <p:spPr bwMode="auto">
              <a:xfrm>
                <a:off x="2863" y="1753"/>
                <a:ext cx="31" cy="89"/>
              </a:xfrm>
              <a:prstGeom prst="line">
                <a:avLst/>
              </a:prstGeom>
              <a:noFill/>
              <a:ln w="0">
                <a:solidFill>
                  <a:schemeClr val="tx1"/>
                </a:solidFill>
                <a:round/>
                <a:headEnd/>
                <a:tailEnd/>
              </a:ln>
            </p:spPr>
            <p:txBody>
              <a:bodyPr/>
              <a:lstStyle/>
              <a:p>
                <a:endParaRPr lang="en-US" sz="2133"/>
              </a:p>
            </p:txBody>
          </p:sp>
          <p:sp>
            <p:nvSpPr>
              <p:cNvPr id="67088" name="Line 415"/>
              <p:cNvSpPr>
                <a:spLocks noChangeShapeType="1"/>
              </p:cNvSpPr>
              <p:nvPr/>
            </p:nvSpPr>
            <p:spPr bwMode="auto">
              <a:xfrm>
                <a:off x="2894" y="1842"/>
                <a:ext cx="31" cy="95"/>
              </a:xfrm>
              <a:prstGeom prst="line">
                <a:avLst/>
              </a:prstGeom>
              <a:noFill/>
              <a:ln w="0">
                <a:solidFill>
                  <a:schemeClr val="tx1"/>
                </a:solidFill>
                <a:round/>
                <a:headEnd/>
                <a:tailEnd/>
              </a:ln>
            </p:spPr>
            <p:txBody>
              <a:bodyPr/>
              <a:lstStyle/>
              <a:p>
                <a:endParaRPr lang="en-US" sz="2133"/>
              </a:p>
            </p:txBody>
          </p:sp>
          <p:sp>
            <p:nvSpPr>
              <p:cNvPr id="67089" name="Line 416"/>
              <p:cNvSpPr>
                <a:spLocks noChangeShapeType="1"/>
              </p:cNvSpPr>
              <p:nvPr/>
            </p:nvSpPr>
            <p:spPr bwMode="auto">
              <a:xfrm>
                <a:off x="2925" y="1937"/>
                <a:ext cx="31" cy="101"/>
              </a:xfrm>
              <a:prstGeom prst="line">
                <a:avLst/>
              </a:prstGeom>
              <a:noFill/>
              <a:ln w="0">
                <a:solidFill>
                  <a:schemeClr val="tx1"/>
                </a:solidFill>
                <a:round/>
                <a:headEnd/>
                <a:tailEnd/>
              </a:ln>
            </p:spPr>
            <p:txBody>
              <a:bodyPr/>
              <a:lstStyle/>
              <a:p>
                <a:endParaRPr lang="en-US" sz="2133"/>
              </a:p>
            </p:txBody>
          </p:sp>
          <p:sp>
            <p:nvSpPr>
              <p:cNvPr id="67090" name="Line 417"/>
              <p:cNvSpPr>
                <a:spLocks noChangeShapeType="1"/>
              </p:cNvSpPr>
              <p:nvPr/>
            </p:nvSpPr>
            <p:spPr bwMode="auto">
              <a:xfrm>
                <a:off x="2956" y="2038"/>
                <a:ext cx="32" cy="107"/>
              </a:xfrm>
              <a:prstGeom prst="line">
                <a:avLst/>
              </a:prstGeom>
              <a:noFill/>
              <a:ln w="0">
                <a:solidFill>
                  <a:schemeClr val="tx1"/>
                </a:solidFill>
                <a:round/>
                <a:headEnd/>
                <a:tailEnd/>
              </a:ln>
            </p:spPr>
            <p:txBody>
              <a:bodyPr/>
              <a:lstStyle/>
              <a:p>
                <a:endParaRPr lang="en-US" sz="2133"/>
              </a:p>
            </p:txBody>
          </p:sp>
          <p:sp>
            <p:nvSpPr>
              <p:cNvPr id="67091" name="Line 418"/>
              <p:cNvSpPr>
                <a:spLocks noChangeShapeType="1"/>
              </p:cNvSpPr>
              <p:nvPr/>
            </p:nvSpPr>
            <p:spPr bwMode="auto">
              <a:xfrm>
                <a:off x="2988" y="2145"/>
                <a:ext cx="32" cy="114"/>
              </a:xfrm>
              <a:prstGeom prst="line">
                <a:avLst/>
              </a:prstGeom>
              <a:noFill/>
              <a:ln w="0">
                <a:solidFill>
                  <a:schemeClr val="tx1"/>
                </a:solidFill>
                <a:round/>
                <a:headEnd/>
                <a:tailEnd/>
              </a:ln>
            </p:spPr>
            <p:txBody>
              <a:bodyPr/>
              <a:lstStyle/>
              <a:p>
                <a:endParaRPr lang="en-US" sz="2133"/>
              </a:p>
            </p:txBody>
          </p:sp>
          <p:sp>
            <p:nvSpPr>
              <p:cNvPr id="67092" name="Line 419"/>
              <p:cNvSpPr>
                <a:spLocks noChangeShapeType="1"/>
              </p:cNvSpPr>
              <p:nvPr/>
            </p:nvSpPr>
            <p:spPr bwMode="auto">
              <a:xfrm>
                <a:off x="3020" y="2259"/>
                <a:ext cx="32" cy="119"/>
              </a:xfrm>
              <a:prstGeom prst="line">
                <a:avLst/>
              </a:prstGeom>
              <a:noFill/>
              <a:ln w="0">
                <a:solidFill>
                  <a:schemeClr val="tx1"/>
                </a:solidFill>
                <a:round/>
                <a:headEnd/>
                <a:tailEnd/>
              </a:ln>
            </p:spPr>
            <p:txBody>
              <a:bodyPr/>
              <a:lstStyle/>
              <a:p>
                <a:endParaRPr lang="en-US" sz="2133"/>
              </a:p>
            </p:txBody>
          </p:sp>
          <p:sp>
            <p:nvSpPr>
              <p:cNvPr id="67093" name="Line 420"/>
              <p:cNvSpPr>
                <a:spLocks noChangeShapeType="1"/>
              </p:cNvSpPr>
              <p:nvPr/>
            </p:nvSpPr>
            <p:spPr bwMode="auto">
              <a:xfrm flipH="1" flipV="1">
                <a:off x="3320" y="3570"/>
                <a:ext cx="5" cy="9"/>
              </a:xfrm>
              <a:prstGeom prst="line">
                <a:avLst/>
              </a:prstGeom>
              <a:noFill/>
              <a:ln w="0">
                <a:solidFill>
                  <a:schemeClr val="tx1"/>
                </a:solidFill>
                <a:round/>
                <a:headEnd/>
                <a:tailEnd/>
              </a:ln>
            </p:spPr>
            <p:txBody>
              <a:bodyPr/>
              <a:lstStyle/>
              <a:p>
                <a:endParaRPr lang="en-US" sz="2133"/>
              </a:p>
            </p:txBody>
          </p:sp>
          <p:sp>
            <p:nvSpPr>
              <p:cNvPr id="67094" name="Line 421"/>
              <p:cNvSpPr>
                <a:spLocks noChangeShapeType="1"/>
              </p:cNvSpPr>
              <p:nvPr/>
            </p:nvSpPr>
            <p:spPr bwMode="auto">
              <a:xfrm flipH="1" flipV="1">
                <a:off x="3311" y="3562"/>
                <a:ext cx="9" cy="8"/>
              </a:xfrm>
              <a:prstGeom prst="line">
                <a:avLst/>
              </a:prstGeom>
              <a:noFill/>
              <a:ln w="0">
                <a:solidFill>
                  <a:schemeClr val="tx1"/>
                </a:solidFill>
                <a:round/>
                <a:headEnd/>
                <a:tailEnd/>
              </a:ln>
            </p:spPr>
            <p:txBody>
              <a:bodyPr/>
              <a:lstStyle/>
              <a:p>
                <a:endParaRPr lang="en-US" sz="2133"/>
              </a:p>
            </p:txBody>
          </p:sp>
          <p:sp>
            <p:nvSpPr>
              <p:cNvPr id="67095" name="Line 422"/>
              <p:cNvSpPr>
                <a:spLocks noChangeShapeType="1"/>
              </p:cNvSpPr>
              <p:nvPr/>
            </p:nvSpPr>
            <p:spPr bwMode="auto">
              <a:xfrm flipH="1" flipV="1">
                <a:off x="3301" y="3557"/>
                <a:ext cx="10" cy="5"/>
              </a:xfrm>
              <a:prstGeom prst="line">
                <a:avLst/>
              </a:prstGeom>
              <a:noFill/>
              <a:ln w="0">
                <a:solidFill>
                  <a:schemeClr val="tx1"/>
                </a:solidFill>
                <a:round/>
                <a:headEnd/>
                <a:tailEnd/>
              </a:ln>
            </p:spPr>
            <p:txBody>
              <a:bodyPr/>
              <a:lstStyle/>
              <a:p>
                <a:endParaRPr lang="en-US" sz="2133"/>
              </a:p>
            </p:txBody>
          </p:sp>
          <p:sp>
            <p:nvSpPr>
              <p:cNvPr id="67096" name="Line 423"/>
              <p:cNvSpPr>
                <a:spLocks noChangeShapeType="1"/>
              </p:cNvSpPr>
              <p:nvPr/>
            </p:nvSpPr>
            <p:spPr bwMode="auto">
              <a:xfrm flipH="1">
                <a:off x="3282" y="3557"/>
                <a:ext cx="19" cy="1"/>
              </a:xfrm>
              <a:prstGeom prst="line">
                <a:avLst/>
              </a:prstGeom>
              <a:noFill/>
              <a:ln w="0">
                <a:solidFill>
                  <a:schemeClr val="tx1"/>
                </a:solidFill>
                <a:round/>
                <a:headEnd/>
                <a:tailEnd/>
              </a:ln>
            </p:spPr>
            <p:txBody>
              <a:bodyPr/>
              <a:lstStyle/>
              <a:p>
                <a:endParaRPr lang="en-US" sz="2133"/>
              </a:p>
            </p:txBody>
          </p:sp>
          <p:sp>
            <p:nvSpPr>
              <p:cNvPr id="67097" name="Line 424"/>
              <p:cNvSpPr>
                <a:spLocks noChangeShapeType="1"/>
              </p:cNvSpPr>
              <p:nvPr/>
            </p:nvSpPr>
            <p:spPr bwMode="auto">
              <a:xfrm flipH="1">
                <a:off x="3272" y="3557"/>
                <a:ext cx="10" cy="5"/>
              </a:xfrm>
              <a:prstGeom prst="line">
                <a:avLst/>
              </a:prstGeom>
              <a:noFill/>
              <a:ln w="0">
                <a:solidFill>
                  <a:schemeClr val="tx1"/>
                </a:solidFill>
                <a:round/>
                <a:headEnd/>
                <a:tailEnd/>
              </a:ln>
            </p:spPr>
            <p:txBody>
              <a:bodyPr/>
              <a:lstStyle/>
              <a:p>
                <a:endParaRPr lang="en-US" sz="2133"/>
              </a:p>
            </p:txBody>
          </p:sp>
          <p:sp>
            <p:nvSpPr>
              <p:cNvPr id="67098" name="Line 425"/>
              <p:cNvSpPr>
                <a:spLocks noChangeShapeType="1"/>
              </p:cNvSpPr>
              <p:nvPr/>
            </p:nvSpPr>
            <p:spPr bwMode="auto">
              <a:xfrm flipH="1">
                <a:off x="3263" y="3562"/>
                <a:ext cx="9" cy="8"/>
              </a:xfrm>
              <a:prstGeom prst="line">
                <a:avLst/>
              </a:prstGeom>
              <a:noFill/>
              <a:ln w="0">
                <a:solidFill>
                  <a:schemeClr val="tx1"/>
                </a:solidFill>
                <a:round/>
                <a:headEnd/>
                <a:tailEnd/>
              </a:ln>
            </p:spPr>
            <p:txBody>
              <a:bodyPr/>
              <a:lstStyle/>
              <a:p>
                <a:endParaRPr lang="en-US" sz="2133"/>
              </a:p>
            </p:txBody>
          </p:sp>
          <p:sp>
            <p:nvSpPr>
              <p:cNvPr id="67099" name="Line 426"/>
              <p:cNvSpPr>
                <a:spLocks noChangeShapeType="1"/>
              </p:cNvSpPr>
              <p:nvPr/>
            </p:nvSpPr>
            <p:spPr bwMode="auto">
              <a:xfrm flipH="1">
                <a:off x="3258" y="3570"/>
                <a:ext cx="5" cy="9"/>
              </a:xfrm>
              <a:prstGeom prst="line">
                <a:avLst/>
              </a:prstGeom>
              <a:noFill/>
              <a:ln w="0">
                <a:solidFill>
                  <a:schemeClr val="tx1"/>
                </a:solidFill>
                <a:round/>
                <a:headEnd/>
                <a:tailEnd/>
              </a:ln>
            </p:spPr>
            <p:txBody>
              <a:bodyPr/>
              <a:lstStyle/>
              <a:p>
                <a:endParaRPr lang="en-US" sz="2133"/>
              </a:p>
            </p:txBody>
          </p:sp>
          <p:sp>
            <p:nvSpPr>
              <p:cNvPr id="67100" name="Line 427"/>
              <p:cNvSpPr>
                <a:spLocks noChangeShapeType="1"/>
              </p:cNvSpPr>
              <p:nvPr/>
            </p:nvSpPr>
            <p:spPr bwMode="auto">
              <a:xfrm flipH="1">
                <a:off x="3253" y="3579"/>
                <a:ext cx="5" cy="13"/>
              </a:xfrm>
              <a:prstGeom prst="line">
                <a:avLst/>
              </a:prstGeom>
              <a:noFill/>
              <a:ln w="0">
                <a:solidFill>
                  <a:schemeClr val="tx1"/>
                </a:solidFill>
                <a:round/>
                <a:headEnd/>
                <a:tailEnd/>
              </a:ln>
            </p:spPr>
            <p:txBody>
              <a:bodyPr/>
              <a:lstStyle/>
              <a:p>
                <a:endParaRPr lang="en-US" sz="2133"/>
              </a:p>
            </p:txBody>
          </p:sp>
          <p:sp>
            <p:nvSpPr>
              <p:cNvPr id="67101" name="Line 428"/>
              <p:cNvSpPr>
                <a:spLocks noChangeShapeType="1"/>
              </p:cNvSpPr>
              <p:nvPr/>
            </p:nvSpPr>
            <p:spPr bwMode="auto">
              <a:xfrm>
                <a:off x="3253" y="3592"/>
                <a:ext cx="1" cy="21"/>
              </a:xfrm>
              <a:prstGeom prst="line">
                <a:avLst/>
              </a:prstGeom>
              <a:noFill/>
              <a:ln w="0">
                <a:solidFill>
                  <a:schemeClr val="tx1"/>
                </a:solidFill>
                <a:round/>
                <a:headEnd/>
                <a:tailEnd/>
              </a:ln>
            </p:spPr>
            <p:txBody>
              <a:bodyPr/>
              <a:lstStyle/>
              <a:p>
                <a:endParaRPr lang="en-US" sz="2133"/>
              </a:p>
            </p:txBody>
          </p:sp>
          <p:sp>
            <p:nvSpPr>
              <p:cNvPr id="67102" name="Line 429"/>
              <p:cNvSpPr>
                <a:spLocks noChangeShapeType="1"/>
              </p:cNvSpPr>
              <p:nvPr/>
            </p:nvSpPr>
            <p:spPr bwMode="auto">
              <a:xfrm>
                <a:off x="3253" y="3613"/>
                <a:ext cx="5" cy="13"/>
              </a:xfrm>
              <a:prstGeom prst="line">
                <a:avLst/>
              </a:prstGeom>
              <a:noFill/>
              <a:ln w="0">
                <a:solidFill>
                  <a:schemeClr val="tx1"/>
                </a:solidFill>
                <a:round/>
                <a:headEnd/>
                <a:tailEnd/>
              </a:ln>
            </p:spPr>
            <p:txBody>
              <a:bodyPr/>
              <a:lstStyle/>
              <a:p>
                <a:endParaRPr lang="en-US" sz="2133"/>
              </a:p>
            </p:txBody>
          </p:sp>
          <p:sp>
            <p:nvSpPr>
              <p:cNvPr id="67103" name="Line 430"/>
              <p:cNvSpPr>
                <a:spLocks noChangeShapeType="1"/>
              </p:cNvSpPr>
              <p:nvPr/>
            </p:nvSpPr>
            <p:spPr bwMode="auto">
              <a:xfrm>
                <a:off x="3258" y="3626"/>
                <a:ext cx="5" cy="8"/>
              </a:xfrm>
              <a:prstGeom prst="line">
                <a:avLst/>
              </a:prstGeom>
              <a:noFill/>
              <a:ln w="0">
                <a:solidFill>
                  <a:schemeClr val="tx1"/>
                </a:solidFill>
                <a:round/>
                <a:headEnd/>
                <a:tailEnd/>
              </a:ln>
            </p:spPr>
            <p:txBody>
              <a:bodyPr/>
              <a:lstStyle/>
              <a:p>
                <a:endParaRPr lang="en-US" sz="2133"/>
              </a:p>
            </p:txBody>
          </p:sp>
          <p:sp>
            <p:nvSpPr>
              <p:cNvPr id="67104" name="Line 431"/>
              <p:cNvSpPr>
                <a:spLocks noChangeShapeType="1"/>
              </p:cNvSpPr>
              <p:nvPr/>
            </p:nvSpPr>
            <p:spPr bwMode="auto">
              <a:xfrm>
                <a:off x="3263" y="3634"/>
                <a:ext cx="9" cy="9"/>
              </a:xfrm>
              <a:prstGeom prst="line">
                <a:avLst/>
              </a:prstGeom>
              <a:noFill/>
              <a:ln w="0">
                <a:solidFill>
                  <a:schemeClr val="tx1"/>
                </a:solidFill>
                <a:round/>
                <a:headEnd/>
                <a:tailEnd/>
              </a:ln>
            </p:spPr>
            <p:txBody>
              <a:bodyPr/>
              <a:lstStyle/>
              <a:p>
                <a:endParaRPr lang="en-US" sz="2133"/>
              </a:p>
            </p:txBody>
          </p:sp>
          <p:sp>
            <p:nvSpPr>
              <p:cNvPr id="67105" name="Line 432"/>
              <p:cNvSpPr>
                <a:spLocks noChangeShapeType="1"/>
              </p:cNvSpPr>
              <p:nvPr/>
            </p:nvSpPr>
            <p:spPr bwMode="auto">
              <a:xfrm>
                <a:off x="3272" y="3643"/>
                <a:ext cx="10" cy="4"/>
              </a:xfrm>
              <a:prstGeom prst="line">
                <a:avLst/>
              </a:prstGeom>
              <a:noFill/>
              <a:ln w="0">
                <a:solidFill>
                  <a:schemeClr val="tx1"/>
                </a:solidFill>
                <a:round/>
                <a:headEnd/>
                <a:tailEnd/>
              </a:ln>
            </p:spPr>
            <p:txBody>
              <a:bodyPr/>
              <a:lstStyle/>
              <a:p>
                <a:endParaRPr lang="en-US" sz="2133"/>
              </a:p>
            </p:txBody>
          </p:sp>
          <p:sp>
            <p:nvSpPr>
              <p:cNvPr id="67106" name="Line 433"/>
              <p:cNvSpPr>
                <a:spLocks noChangeShapeType="1"/>
              </p:cNvSpPr>
              <p:nvPr/>
            </p:nvSpPr>
            <p:spPr bwMode="auto">
              <a:xfrm>
                <a:off x="3282" y="3647"/>
                <a:ext cx="19" cy="1"/>
              </a:xfrm>
              <a:prstGeom prst="line">
                <a:avLst/>
              </a:prstGeom>
              <a:noFill/>
              <a:ln w="0">
                <a:solidFill>
                  <a:schemeClr val="tx1"/>
                </a:solidFill>
                <a:round/>
                <a:headEnd/>
                <a:tailEnd/>
              </a:ln>
            </p:spPr>
            <p:txBody>
              <a:bodyPr/>
              <a:lstStyle/>
              <a:p>
                <a:endParaRPr lang="en-US" sz="2133"/>
              </a:p>
            </p:txBody>
          </p:sp>
          <p:sp>
            <p:nvSpPr>
              <p:cNvPr id="67107" name="Line 434"/>
              <p:cNvSpPr>
                <a:spLocks noChangeShapeType="1"/>
              </p:cNvSpPr>
              <p:nvPr/>
            </p:nvSpPr>
            <p:spPr bwMode="auto">
              <a:xfrm flipV="1">
                <a:off x="3301" y="3643"/>
                <a:ext cx="10" cy="4"/>
              </a:xfrm>
              <a:prstGeom prst="line">
                <a:avLst/>
              </a:prstGeom>
              <a:noFill/>
              <a:ln w="0">
                <a:solidFill>
                  <a:schemeClr val="tx1"/>
                </a:solidFill>
                <a:round/>
                <a:headEnd/>
                <a:tailEnd/>
              </a:ln>
            </p:spPr>
            <p:txBody>
              <a:bodyPr/>
              <a:lstStyle/>
              <a:p>
                <a:endParaRPr lang="en-US" sz="2133"/>
              </a:p>
            </p:txBody>
          </p:sp>
          <p:sp>
            <p:nvSpPr>
              <p:cNvPr id="67108" name="Line 435"/>
              <p:cNvSpPr>
                <a:spLocks noChangeShapeType="1"/>
              </p:cNvSpPr>
              <p:nvPr/>
            </p:nvSpPr>
            <p:spPr bwMode="auto">
              <a:xfrm flipV="1">
                <a:off x="3311" y="3634"/>
                <a:ext cx="9" cy="9"/>
              </a:xfrm>
              <a:prstGeom prst="line">
                <a:avLst/>
              </a:prstGeom>
              <a:noFill/>
              <a:ln w="0">
                <a:solidFill>
                  <a:schemeClr val="tx1"/>
                </a:solidFill>
                <a:round/>
                <a:headEnd/>
                <a:tailEnd/>
              </a:ln>
            </p:spPr>
            <p:txBody>
              <a:bodyPr/>
              <a:lstStyle/>
              <a:p>
                <a:endParaRPr lang="en-US" sz="2133"/>
              </a:p>
            </p:txBody>
          </p:sp>
          <p:sp>
            <p:nvSpPr>
              <p:cNvPr id="67109" name="Line 436"/>
              <p:cNvSpPr>
                <a:spLocks noChangeShapeType="1"/>
              </p:cNvSpPr>
              <p:nvPr/>
            </p:nvSpPr>
            <p:spPr bwMode="auto">
              <a:xfrm flipV="1">
                <a:off x="3320" y="3626"/>
                <a:ext cx="5" cy="8"/>
              </a:xfrm>
              <a:prstGeom prst="line">
                <a:avLst/>
              </a:prstGeom>
              <a:noFill/>
              <a:ln w="0">
                <a:solidFill>
                  <a:schemeClr val="tx1"/>
                </a:solidFill>
                <a:round/>
                <a:headEnd/>
                <a:tailEnd/>
              </a:ln>
            </p:spPr>
            <p:txBody>
              <a:bodyPr/>
              <a:lstStyle/>
              <a:p>
                <a:endParaRPr lang="en-US" sz="2133"/>
              </a:p>
            </p:txBody>
          </p:sp>
          <p:sp>
            <p:nvSpPr>
              <p:cNvPr id="67110" name="Line 437"/>
              <p:cNvSpPr>
                <a:spLocks noChangeShapeType="1"/>
              </p:cNvSpPr>
              <p:nvPr/>
            </p:nvSpPr>
            <p:spPr bwMode="auto">
              <a:xfrm flipH="1">
                <a:off x="3373" y="3557"/>
                <a:ext cx="9" cy="5"/>
              </a:xfrm>
              <a:prstGeom prst="line">
                <a:avLst/>
              </a:prstGeom>
              <a:noFill/>
              <a:ln w="0">
                <a:solidFill>
                  <a:schemeClr val="tx1"/>
                </a:solidFill>
                <a:round/>
                <a:headEnd/>
                <a:tailEnd/>
              </a:ln>
            </p:spPr>
            <p:txBody>
              <a:bodyPr/>
              <a:lstStyle/>
              <a:p>
                <a:endParaRPr lang="en-US" sz="2133"/>
              </a:p>
            </p:txBody>
          </p:sp>
          <p:sp>
            <p:nvSpPr>
              <p:cNvPr id="67111" name="Line 438"/>
              <p:cNvSpPr>
                <a:spLocks noChangeShapeType="1"/>
              </p:cNvSpPr>
              <p:nvPr/>
            </p:nvSpPr>
            <p:spPr bwMode="auto">
              <a:xfrm flipH="1">
                <a:off x="3363" y="3562"/>
                <a:ext cx="10" cy="8"/>
              </a:xfrm>
              <a:prstGeom prst="line">
                <a:avLst/>
              </a:prstGeom>
              <a:noFill/>
              <a:ln w="0">
                <a:solidFill>
                  <a:schemeClr val="tx1"/>
                </a:solidFill>
                <a:round/>
                <a:headEnd/>
                <a:tailEnd/>
              </a:ln>
            </p:spPr>
            <p:txBody>
              <a:bodyPr/>
              <a:lstStyle/>
              <a:p>
                <a:endParaRPr lang="en-US" sz="2133"/>
              </a:p>
            </p:txBody>
          </p:sp>
          <p:sp>
            <p:nvSpPr>
              <p:cNvPr id="67112" name="Line 439"/>
              <p:cNvSpPr>
                <a:spLocks noChangeShapeType="1"/>
              </p:cNvSpPr>
              <p:nvPr/>
            </p:nvSpPr>
            <p:spPr bwMode="auto">
              <a:xfrm flipH="1">
                <a:off x="3358" y="3570"/>
                <a:ext cx="5" cy="9"/>
              </a:xfrm>
              <a:prstGeom prst="line">
                <a:avLst/>
              </a:prstGeom>
              <a:noFill/>
              <a:ln w="0">
                <a:solidFill>
                  <a:schemeClr val="tx1"/>
                </a:solidFill>
                <a:round/>
                <a:headEnd/>
                <a:tailEnd/>
              </a:ln>
            </p:spPr>
            <p:txBody>
              <a:bodyPr/>
              <a:lstStyle/>
              <a:p>
                <a:endParaRPr lang="en-US" sz="2133"/>
              </a:p>
            </p:txBody>
          </p:sp>
          <p:sp>
            <p:nvSpPr>
              <p:cNvPr id="67113" name="Line 440"/>
              <p:cNvSpPr>
                <a:spLocks noChangeShapeType="1"/>
              </p:cNvSpPr>
              <p:nvPr/>
            </p:nvSpPr>
            <p:spPr bwMode="auto">
              <a:xfrm flipH="1">
                <a:off x="3354" y="3579"/>
                <a:ext cx="4" cy="13"/>
              </a:xfrm>
              <a:prstGeom prst="line">
                <a:avLst/>
              </a:prstGeom>
              <a:noFill/>
              <a:ln w="0">
                <a:solidFill>
                  <a:schemeClr val="tx1"/>
                </a:solidFill>
                <a:round/>
                <a:headEnd/>
                <a:tailEnd/>
              </a:ln>
            </p:spPr>
            <p:txBody>
              <a:bodyPr/>
              <a:lstStyle/>
              <a:p>
                <a:endParaRPr lang="en-US" sz="2133"/>
              </a:p>
            </p:txBody>
          </p:sp>
          <p:sp>
            <p:nvSpPr>
              <p:cNvPr id="67114" name="Line 441"/>
              <p:cNvSpPr>
                <a:spLocks noChangeShapeType="1"/>
              </p:cNvSpPr>
              <p:nvPr/>
            </p:nvSpPr>
            <p:spPr bwMode="auto">
              <a:xfrm>
                <a:off x="3354" y="3592"/>
                <a:ext cx="1" cy="21"/>
              </a:xfrm>
              <a:prstGeom prst="line">
                <a:avLst/>
              </a:prstGeom>
              <a:noFill/>
              <a:ln w="0">
                <a:solidFill>
                  <a:schemeClr val="tx1"/>
                </a:solidFill>
                <a:round/>
                <a:headEnd/>
                <a:tailEnd/>
              </a:ln>
            </p:spPr>
            <p:txBody>
              <a:bodyPr/>
              <a:lstStyle/>
              <a:p>
                <a:endParaRPr lang="en-US" sz="2133"/>
              </a:p>
            </p:txBody>
          </p:sp>
          <p:sp>
            <p:nvSpPr>
              <p:cNvPr id="67115" name="Line 442"/>
              <p:cNvSpPr>
                <a:spLocks noChangeShapeType="1"/>
              </p:cNvSpPr>
              <p:nvPr/>
            </p:nvSpPr>
            <p:spPr bwMode="auto">
              <a:xfrm>
                <a:off x="3354" y="3613"/>
                <a:ext cx="4" cy="13"/>
              </a:xfrm>
              <a:prstGeom prst="line">
                <a:avLst/>
              </a:prstGeom>
              <a:noFill/>
              <a:ln w="0">
                <a:solidFill>
                  <a:schemeClr val="tx1"/>
                </a:solidFill>
                <a:round/>
                <a:headEnd/>
                <a:tailEnd/>
              </a:ln>
            </p:spPr>
            <p:txBody>
              <a:bodyPr/>
              <a:lstStyle/>
              <a:p>
                <a:endParaRPr lang="en-US" sz="2133"/>
              </a:p>
            </p:txBody>
          </p:sp>
          <p:sp>
            <p:nvSpPr>
              <p:cNvPr id="67116" name="Line 443"/>
              <p:cNvSpPr>
                <a:spLocks noChangeShapeType="1"/>
              </p:cNvSpPr>
              <p:nvPr/>
            </p:nvSpPr>
            <p:spPr bwMode="auto">
              <a:xfrm>
                <a:off x="3358" y="3626"/>
                <a:ext cx="5" cy="8"/>
              </a:xfrm>
              <a:prstGeom prst="line">
                <a:avLst/>
              </a:prstGeom>
              <a:noFill/>
              <a:ln w="0">
                <a:solidFill>
                  <a:schemeClr val="tx1"/>
                </a:solidFill>
                <a:round/>
                <a:headEnd/>
                <a:tailEnd/>
              </a:ln>
            </p:spPr>
            <p:txBody>
              <a:bodyPr/>
              <a:lstStyle/>
              <a:p>
                <a:endParaRPr lang="en-US" sz="2133"/>
              </a:p>
            </p:txBody>
          </p:sp>
          <p:sp>
            <p:nvSpPr>
              <p:cNvPr id="67117" name="Line 444"/>
              <p:cNvSpPr>
                <a:spLocks noChangeShapeType="1"/>
              </p:cNvSpPr>
              <p:nvPr/>
            </p:nvSpPr>
            <p:spPr bwMode="auto">
              <a:xfrm>
                <a:off x="3363" y="3634"/>
                <a:ext cx="10" cy="9"/>
              </a:xfrm>
              <a:prstGeom prst="line">
                <a:avLst/>
              </a:prstGeom>
              <a:noFill/>
              <a:ln w="0">
                <a:solidFill>
                  <a:schemeClr val="tx1"/>
                </a:solidFill>
                <a:round/>
                <a:headEnd/>
                <a:tailEnd/>
              </a:ln>
            </p:spPr>
            <p:txBody>
              <a:bodyPr/>
              <a:lstStyle/>
              <a:p>
                <a:endParaRPr lang="en-US" sz="2133"/>
              </a:p>
            </p:txBody>
          </p:sp>
          <p:sp>
            <p:nvSpPr>
              <p:cNvPr id="67118" name="Line 445"/>
              <p:cNvSpPr>
                <a:spLocks noChangeShapeType="1"/>
              </p:cNvSpPr>
              <p:nvPr/>
            </p:nvSpPr>
            <p:spPr bwMode="auto">
              <a:xfrm>
                <a:off x="3373" y="3643"/>
                <a:ext cx="9" cy="4"/>
              </a:xfrm>
              <a:prstGeom prst="line">
                <a:avLst/>
              </a:prstGeom>
              <a:noFill/>
              <a:ln w="0">
                <a:solidFill>
                  <a:schemeClr val="tx1"/>
                </a:solidFill>
                <a:round/>
                <a:headEnd/>
                <a:tailEnd/>
              </a:ln>
            </p:spPr>
            <p:txBody>
              <a:bodyPr/>
              <a:lstStyle/>
              <a:p>
                <a:endParaRPr lang="en-US" sz="2133"/>
              </a:p>
            </p:txBody>
          </p:sp>
          <p:sp>
            <p:nvSpPr>
              <p:cNvPr id="67119" name="Line 446"/>
              <p:cNvSpPr>
                <a:spLocks noChangeShapeType="1"/>
              </p:cNvSpPr>
              <p:nvPr/>
            </p:nvSpPr>
            <p:spPr bwMode="auto">
              <a:xfrm>
                <a:off x="3382" y="3647"/>
                <a:ext cx="19" cy="1"/>
              </a:xfrm>
              <a:prstGeom prst="line">
                <a:avLst/>
              </a:prstGeom>
              <a:noFill/>
              <a:ln w="0">
                <a:solidFill>
                  <a:schemeClr val="tx1"/>
                </a:solidFill>
                <a:round/>
                <a:headEnd/>
                <a:tailEnd/>
              </a:ln>
            </p:spPr>
            <p:txBody>
              <a:bodyPr/>
              <a:lstStyle/>
              <a:p>
                <a:endParaRPr lang="en-US" sz="2133"/>
              </a:p>
            </p:txBody>
          </p:sp>
          <p:sp>
            <p:nvSpPr>
              <p:cNvPr id="67120" name="Line 447"/>
              <p:cNvSpPr>
                <a:spLocks noChangeShapeType="1"/>
              </p:cNvSpPr>
              <p:nvPr/>
            </p:nvSpPr>
            <p:spPr bwMode="auto">
              <a:xfrm flipV="1">
                <a:off x="3401" y="3643"/>
                <a:ext cx="10" cy="4"/>
              </a:xfrm>
              <a:prstGeom prst="line">
                <a:avLst/>
              </a:prstGeom>
              <a:noFill/>
              <a:ln w="0">
                <a:solidFill>
                  <a:schemeClr val="tx1"/>
                </a:solidFill>
                <a:round/>
                <a:headEnd/>
                <a:tailEnd/>
              </a:ln>
            </p:spPr>
            <p:txBody>
              <a:bodyPr/>
              <a:lstStyle/>
              <a:p>
                <a:endParaRPr lang="en-US" sz="2133"/>
              </a:p>
            </p:txBody>
          </p:sp>
          <p:sp>
            <p:nvSpPr>
              <p:cNvPr id="67121" name="Line 448"/>
              <p:cNvSpPr>
                <a:spLocks noChangeShapeType="1"/>
              </p:cNvSpPr>
              <p:nvPr/>
            </p:nvSpPr>
            <p:spPr bwMode="auto">
              <a:xfrm flipV="1">
                <a:off x="3411" y="3634"/>
                <a:ext cx="10" cy="9"/>
              </a:xfrm>
              <a:prstGeom prst="line">
                <a:avLst/>
              </a:prstGeom>
              <a:noFill/>
              <a:ln w="0">
                <a:solidFill>
                  <a:schemeClr val="tx1"/>
                </a:solidFill>
                <a:round/>
                <a:headEnd/>
                <a:tailEnd/>
              </a:ln>
            </p:spPr>
            <p:txBody>
              <a:bodyPr/>
              <a:lstStyle/>
              <a:p>
                <a:endParaRPr lang="en-US" sz="2133"/>
              </a:p>
            </p:txBody>
          </p:sp>
          <p:sp>
            <p:nvSpPr>
              <p:cNvPr id="67122" name="Line 449"/>
              <p:cNvSpPr>
                <a:spLocks noChangeShapeType="1"/>
              </p:cNvSpPr>
              <p:nvPr/>
            </p:nvSpPr>
            <p:spPr bwMode="auto">
              <a:xfrm flipV="1">
                <a:off x="3421" y="3626"/>
                <a:ext cx="4" cy="8"/>
              </a:xfrm>
              <a:prstGeom prst="line">
                <a:avLst/>
              </a:prstGeom>
              <a:noFill/>
              <a:ln w="0">
                <a:solidFill>
                  <a:schemeClr val="tx1"/>
                </a:solidFill>
                <a:round/>
                <a:headEnd/>
                <a:tailEnd/>
              </a:ln>
            </p:spPr>
            <p:txBody>
              <a:bodyPr/>
              <a:lstStyle/>
              <a:p>
                <a:endParaRPr lang="en-US" sz="2133"/>
              </a:p>
            </p:txBody>
          </p:sp>
          <p:sp>
            <p:nvSpPr>
              <p:cNvPr id="67123" name="Line 450"/>
              <p:cNvSpPr>
                <a:spLocks noChangeShapeType="1"/>
              </p:cNvSpPr>
              <p:nvPr/>
            </p:nvSpPr>
            <p:spPr bwMode="auto">
              <a:xfrm flipV="1">
                <a:off x="3425" y="3613"/>
                <a:ext cx="5" cy="13"/>
              </a:xfrm>
              <a:prstGeom prst="line">
                <a:avLst/>
              </a:prstGeom>
              <a:noFill/>
              <a:ln w="0">
                <a:solidFill>
                  <a:schemeClr val="tx1"/>
                </a:solidFill>
                <a:round/>
                <a:headEnd/>
                <a:tailEnd/>
              </a:ln>
            </p:spPr>
            <p:txBody>
              <a:bodyPr/>
              <a:lstStyle/>
              <a:p>
                <a:endParaRPr lang="en-US" sz="2133"/>
              </a:p>
            </p:txBody>
          </p:sp>
          <p:sp>
            <p:nvSpPr>
              <p:cNvPr id="67124" name="Line 451"/>
              <p:cNvSpPr>
                <a:spLocks noChangeShapeType="1"/>
              </p:cNvSpPr>
              <p:nvPr/>
            </p:nvSpPr>
            <p:spPr bwMode="auto">
              <a:xfrm flipV="1">
                <a:off x="3430" y="3592"/>
                <a:ext cx="1" cy="21"/>
              </a:xfrm>
              <a:prstGeom prst="line">
                <a:avLst/>
              </a:prstGeom>
              <a:noFill/>
              <a:ln w="0">
                <a:solidFill>
                  <a:schemeClr val="tx1"/>
                </a:solidFill>
                <a:round/>
                <a:headEnd/>
                <a:tailEnd/>
              </a:ln>
            </p:spPr>
            <p:txBody>
              <a:bodyPr/>
              <a:lstStyle/>
              <a:p>
                <a:endParaRPr lang="en-US" sz="2133"/>
              </a:p>
            </p:txBody>
          </p:sp>
          <p:sp>
            <p:nvSpPr>
              <p:cNvPr id="67125" name="Line 452"/>
              <p:cNvSpPr>
                <a:spLocks noChangeShapeType="1"/>
              </p:cNvSpPr>
              <p:nvPr/>
            </p:nvSpPr>
            <p:spPr bwMode="auto">
              <a:xfrm flipH="1" flipV="1">
                <a:off x="3425" y="3579"/>
                <a:ext cx="5" cy="13"/>
              </a:xfrm>
              <a:prstGeom prst="line">
                <a:avLst/>
              </a:prstGeom>
              <a:noFill/>
              <a:ln w="0">
                <a:solidFill>
                  <a:schemeClr val="tx1"/>
                </a:solidFill>
                <a:round/>
                <a:headEnd/>
                <a:tailEnd/>
              </a:ln>
            </p:spPr>
            <p:txBody>
              <a:bodyPr/>
              <a:lstStyle/>
              <a:p>
                <a:endParaRPr lang="en-US" sz="2133"/>
              </a:p>
            </p:txBody>
          </p:sp>
          <p:sp>
            <p:nvSpPr>
              <p:cNvPr id="67126" name="Line 453"/>
              <p:cNvSpPr>
                <a:spLocks noChangeShapeType="1"/>
              </p:cNvSpPr>
              <p:nvPr/>
            </p:nvSpPr>
            <p:spPr bwMode="auto">
              <a:xfrm flipH="1" flipV="1">
                <a:off x="3421" y="3570"/>
                <a:ext cx="4" cy="9"/>
              </a:xfrm>
              <a:prstGeom prst="line">
                <a:avLst/>
              </a:prstGeom>
              <a:noFill/>
              <a:ln w="0">
                <a:solidFill>
                  <a:schemeClr val="tx1"/>
                </a:solidFill>
                <a:round/>
                <a:headEnd/>
                <a:tailEnd/>
              </a:ln>
            </p:spPr>
            <p:txBody>
              <a:bodyPr/>
              <a:lstStyle/>
              <a:p>
                <a:endParaRPr lang="en-US" sz="2133"/>
              </a:p>
            </p:txBody>
          </p:sp>
          <p:sp>
            <p:nvSpPr>
              <p:cNvPr id="67127" name="Line 454"/>
              <p:cNvSpPr>
                <a:spLocks noChangeShapeType="1"/>
              </p:cNvSpPr>
              <p:nvPr/>
            </p:nvSpPr>
            <p:spPr bwMode="auto">
              <a:xfrm flipH="1" flipV="1">
                <a:off x="3411" y="3562"/>
                <a:ext cx="10" cy="8"/>
              </a:xfrm>
              <a:prstGeom prst="line">
                <a:avLst/>
              </a:prstGeom>
              <a:noFill/>
              <a:ln w="0">
                <a:solidFill>
                  <a:schemeClr val="tx1"/>
                </a:solidFill>
                <a:round/>
                <a:headEnd/>
                <a:tailEnd/>
              </a:ln>
            </p:spPr>
            <p:txBody>
              <a:bodyPr/>
              <a:lstStyle/>
              <a:p>
                <a:endParaRPr lang="en-US" sz="2133"/>
              </a:p>
            </p:txBody>
          </p:sp>
          <p:sp>
            <p:nvSpPr>
              <p:cNvPr id="67128" name="Line 455"/>
              <p:cNvSpPr>
                <a:spLocks noChangeShapeType="1"/>
              </p:cNvSpPr>
              <p:nvPr/>
            </p:nvSpPr>
            <p:spPr bwMode="auto">
              <a:xfrm flipH="1" flipV="1">
                <a:off x="3401" y="3557"/>
                <a:ext cx="10" cy="5"/>
              </a:xfrm>
              <a:prstGeom prst="line">
                <a:avLst/>
              </a:prstGeom>
              <a:noFill/>
              <a:ln w="0">
                <a:solidFill>
                  <a:schemeClr val="tx1"/>
                </a:solidFill>
                <a:round/>
                <a:headEnd/>
                <a:tailEnd/>
              </a:ln>
            </p:spPr>
            <p:txBody>
              <a:bodyPr/>
              <a:lstStyle/>
              <a:p>
                <a:endParaRPr lang="en-US" sz="2133"/>
              </a:p>
            </p:txBody>
          </p:sp>
          <p:sp>
            <p:nvSpPr>
              <p:cNvPr id="67129" name="Line 456"/>
              <p:cNvSpPr>
                <a:spLocks noChangeShapeType="1"/>
              </p:cNvSpPr>
              <p:nvPr/>
            </p:nvSpPr>
            <p:spPr bwMode="auto">
              <a:xfrm flipH="1">
                <a:off x="3382" y="3557"/>
                <a:ext cx="19" cy="1"/>
              </a:xfrm>
              <a:prstGeom prst="line">
                <a:avLst/>
              </a:prstGeom>
              <a:noFill/>
              <a:ln w="0">
                <a:solidFill>
                  <a:schemeClr val="tx1"/>
                </a:solidFill>
                <a:round/>
                <a:headEnd/>
                <a:tailEnd/>
              </a:ln>
            </p:spPr>
            <p:txBody>
              <a:bodyPr/>
              <a:lstStyle/>
              <a:p>
                <a:endParaRPr lang="en-US" sz="2133"/>
              </a:p>
            </p:txBody>
          </p:sp>
          <p:sp>
            <p:nvSpPr>
              <p:cNvPr id="67130" name="Line 457"/>
              <p:cNvSpPr>
                <a:spLocks noChangeShapeType="1"/>
              </p:cNvSpPr>
              <p:nvPr/>
            </p:nvSpPr>
            <p:spPr bwMode="auto">
              <a:xfrm>
                <a:off x="3464" y="3557"/>
                <a:ext cx="1" cy="90"/>
              </a:xfrm>
              <a:prstGeom prst="line">
                <a:avLst/>
              </a:prstGeom>
              <a:noFill/>
              <a:ln w="0">
                <a:solidFill>
                  <a:schemeClr val="tx1"/>
                </a:solidFill>
                <a:round/>
                <a:headEnd/>
                <a:tailEnd/>
              </a:ln>
            </p:spPr>
            <p:txBody>
              <a:bodyPr/>
              <a:lstStyle/>
              <a:p>
                <a:endParaRPr lang="en-US" sz="2133"/>
              </a:p>
            </p:txBody>
          </p:sp>
          <p:sp>
            <p:nvSpPr>
              <p:cNvPr id="67131" name="Line 458"/>
              <p:cNvSpPr>
                <a:spLocks noChangeShapeType="1"/>
              </p:cNvSpPr>
              <p:nvPr/>
            </p:nvSpPr>
            <p:spPr bwMode="auto">
              <a:xfrm>
                <a:off x="3464" y="3647"/>
                <a:ext cx="57" cy="1"/>
              </a:xfrm>
              <a:prstGeom prst="line">
                <a:avLst/>
              </a:prstGeom>
              <a:noFill/>
              <a:ln w="0">
                <a:solidFill>
                  <a:schemeClr val="tx1"/>
                </a:solidFill>
                <a:round/>
                <a:headEnd/>
                <a:tailEnd/>
              </a:ln>
            </p:spPr>
            <p:txBody>
              <a:bodyPr/>
              <a:lstStyle/>
              <a:p>
                <a:endParaRPr lang="en-US" sz="2133"/>
              </a:p>
            </p:txBody>
          </p:sp>
          <p:sp>
            <p:nvSpPr>
              <p:cNvPr id="67132" name="Line 459"/>
              <p:cNvSpPr>
                <a:spLocks noChangeShapeType="1"/>
              </p:cNvSpPr>
              <p:nvPr/>
            </p:nvSpPr>
            <p:spPr bwMode="auto">
              <a:xfrm>
                <a:off x="3545" y="3557"/>
                <a:ext cx="1" cy="64"/>
              </a:xfrm>
              <a:prstGeom prst="line">
                <a:avLst/>
              </a:prstGeom>
              <a:noFill/>
              <a:ln w="0">
                <a:solidFill>
                  <a:schemeClr val="tx1"/>
                </a:solidFill>
                <a:round/>
                <a:headEnd/>
                <a:tailEnd/>
              </a:ln>
            </p:spPr>
            <p:txBody>
              <a:bodyPr/>
              <a:lstStyle/>
              <a:p>
                <a:endParaRPr lang="en-US" sz="2133"/>
              </a:p>
            </p:txBody>
          </p:sp>
          <p:sp>
            <p:nvSpPr>
              <p:cNvPr id="67133" name="Line 460"/>
              <p:cNvSpPr>
                <a:spLocks noChangeShapeType="1"/>
              </p:cNvSpPr>
              <p:nvPr/>
            </p:nvSpPr>
            <p:spPr bwMode="auto">
              <a:xfrm>
                <a:off x="3545" y="3621"/>
                <a:ext cx="5" cy="13"/>
              </a:xfrm>
              <a:prstGeom prst="line">
                <a:avLst/>
              </a:prstGeom>
              <a:noFill/>
              <a:ln w="0">
                <a:solidFill>
                  <a:schemeClr val="tx1"/>
                </a:solidFill>
                <a:round/>
                <a:headEnd/>
                <a:tailEnd/>
              </a:ln>
            </p:spPr>
            <p:txBody>
              <a:bodyPr/>
              <a:lstStyle/>
              <a:p>
                <a:endParaRPr lang="en-US" sz="2133"/>
              </a:p>
            </p:txBody>
          </p:sp>
          <p:sp>
            <p:nvSpPr>
              <p:cNvPr id="67134" name="Line 461"/>
              <p:cNvSpPr>
                <a:spLocks noChangeShapeType="1"/>
              </p:cNvSpPr>
              <p:nvPr/>
            </p:nvSpPr>
            <p:spPr bwMode="auto">
              <a:xfrm>
                <a:off x="3550" y="3634"/>
                <a:ext cx="9" cy="9"/>
              </a:xfrm>
              <a:prstGeom prst="line">
                <a:avLst/>
              </a:prstGeom>
              <a:noFill/>
              <a:ln w="0">
                <a:solidFill>
                  <a:schemeClr val="tx1"/>
                </a:solidFill>
                <a:round/>
                <a:headEnd/>
                <a:tailEnd/>
              </a:ln>
            </p:spPr>
            <p:txBody>
              <a:bodyPr/>
              <a:lstStyle/>
              <a:p>
                <a:endParaRPr lang="en-US" sz="2133"/>
              </a:p>
            </p:txBody>
          </p:sp>
          <p:sp>
            <p:nvSpPr>
              <p:cNvPr id="67135" name="Line 462"/>
              <p:cNvSpPr>
                <a:spLocks noChangeShapeType="1"/>
              </p:cNvSpPr>
              <p:nvPr/>
            </p:nvSpPr>
            <p:spPr bwMode="auto">
              <a:xfrm>
                <a:off x="3559" y="3643"/>
                <a:ext cx="15" cy="4"/>
              </a:xfrm>
              <a:prstGeom prst="line">
                <a:avLst/>
              </a:prstGeom>
              <a:noFill/>
              <a:ln w="0">
                <a:solidFill>
                  <a:schemeClr val="tx1"/>
                </a:solidFill>
                <a:round/>
                <a:headEnd/>
                <a:tailEnd/>
              </a:ln>
            </p:spPr>
            <p:txBody>
              <a:bodyPr/>
              <a:lstStyle/>
              <a:p>
                <a:endParaRPr lang="en-US" sz="2133"/>
              </a:p>
            </p:txBody>
          </p:sp>
          <p:sp>
            <p:nvSpPr>
              <p:cNvPr id="67136" name="Line 463"/>
              <p:cNvSpPr>
                <a:spLocks noChangeShapeType="1"/>
              </p:cNvSpPr>
              <p:nvPr/>
            </p:nvSpPr>
            <p:spPr bwMode="auto">
              <a:xfrm>
                <a:off x="3574" y="3647"/>
                <a:ext cx="9" cy="1"/>
              </a:xfrm>
              <a:prstGeom prst="line">
                <a:avLst/>
              </a:prstGeom>
              <a:noFill/>
              <a:ln w="0">
                <a:solidFill>
                  <a:schemeClr val="tx1"/>
                </a:solidFill>
                <a:round/>
                <a:headEnd/>
                <a:tailEnd/>
              </a:ln>
            </p:spPr>
            <p:txBody>
              <a:bodyPr/>
              <a:lstStyle/>
              <a:p>
                <a:endParaRPr lang="en-US" sz="2133"/>
              </a:p>
            </p:txBody>
          </p:sp>
          <p:sp>
            <p:nvSpPr>
              <p:cNvPr id="67137" name="Line 464"/>
              <p:cNvSpPr>
                <a:spLocks noChangeShapeType="1"/>
              </p:cNvSpPr>
              <p:nvPr/>
            </p:nvSpPr>
            <p:spPr bwMode="auto">
              <a:xfrm flipV="1">
                <a:off x="3583" y="3643"/>
                <a:ext cx="15" cy="4"/>
              </a:xfrm>
              <a:prstGeom prst="line">
                <a:avLst/>
              </a:prstGeom>
              <a:noFill/>
              <a:ln w="0">
                <a:solidFill>
                  <a:schemeClr val="tx1"/>
                </a:solidFill>
                <a:round/>
                <a:headEnd/>
                <a:tailEnd/>
              </a:ln>
            </p:spPr>
            <p:txBody>
              <a:bodyPr/>
              <a:lstStyle/>
              <a:p>
                <a:endParaRPr lang="en-US" sz="2133"/>
              </a:p>
            </p:txBody>
          </p:sp>
          <p:sp>
            <p:nvSpPr>
              <p:cNvPr id="67138" name="Line 465"/>
              <p:cNvSpPr>
                <a:spLocks noChangeShapeType="1"/>
              </p:cNvSpPr>
              <p:nvPr/>
            </p:nvSpPr>
            <p:spPr bwMode="auto">
              <a:xfrm flipV="1">
                <a:off x="3598" y="3634"/>
                <a:ext cx="9" cy="9"/>
              </a:xfrm>
              <a:prstGeom prst="line">
                <a:avLst/>
              </a:prstGeom>
              <a:noFill/>
              <a:ln w="0">
                <a:solidFill>
                  <a:schemeClr val="tx1"/>
                </a:solidFill>
                <a:round/>
                <a:headEnd/>
                <a:tailEnd/>
              </a:ln>
            </p:spPr>
            <p:txBody>
              <a:bodyPr/>
              <a:lstStyle/>
              <a:p>
                <a:endParaRPr lang="en-US" sz="2133"/>
              </a:p>
            </p:txBody>
          </p:sp>
          <p:sp>
            <p:nvSpPr>
              <p:cNvPr id="67139" name="Line 466"/>
              <p:cNvSpPr>
                <a:spLocks noChangeShapeType="1"/>
              </p:cNvSpPr>
              <p:nvPr/>
            </p:nvSpPr>
            <p:spPr bwMode="auto">
              <a:xfrm flipV="1">
                <a:off x="3607" y="3621"/>
                <a:ext cx="5" cy="13"/>
              </a:xfrm>
              <a:prstGeom prst="line">
                <a:avLst/>
              </a:prstGeom>
              <a:noFill/>
              <a:ln w="0">
                <a:solidFill>
                  <a:schemeClr val="tx1"/>
                </a:solidFill>
                <a:round/>
                <a:headEnd/>
                <a:tailEnd/>
              </a:ln>
            </p:spPr>
            <p:txBody>
              <a:bodyPr/>
              <a:lstStyle/>
              <a:p>
                <a:endParaRPr lang="en-US" sz="2133"/>
              </a:p>
            </p:txBody>
          </p:sp>
          <p:sp>
            <p:nvSpPr>
              <p:cNvPr id="67140" name="Line 467"/>
              <p:cNvSpPr>
                <a:spLocks noChangeShapeType="1"/>
              </p:cNvSpPr>
              <p:nvPr/>
            </p:nvSpPr>
            <p:spPr bwMode="auto">
              <a:xfrm flipV="1">
                <a:off x="3612" y="3557"/>
                <a:ext cx="1" cy="64"/>
              </a:xfrm>
              <a:prstGeom prst="line">
                <a:avLst/>
              </a:prstGeom>
              <a:noFill/>
              <a:ln w="0">
                <a:solidFill>
                  <a:schemeClr val="tx1"/>
                </a:solidFill>
                <a:round/>
                <a:headEnd/>
                <a:tailEnd/>
              </a:ln>
            </p:spPr>
            <p:txBody>
              <a:bodyPr/>
              <a:lstStyle/>
              <a:p>
                <a:endParaRPr lang="en-US" sz="2133"/>
              </a:p>
            </p:txBody>
          </p:sp>
          <p:sp>
            <p:nvSpPr>
              <p:cNvPr id="67141" name="Line 468"/>
              <p:cNvSpPr>
                <a:spLocks noChangeShapeType="1"/>
              </p:cNvSpPr>
              <p:nvPr/>
            </p:nvSpPr>
            <p:spPr bwMode="auto">
              <a:xfrm>
                <a:off x="3650" y="3557"/>
                <a:ext cx="1" cy="90"/>
              </a:xfrm>
              <a:prstGeom prst="line">
                <a:avLst/>
              </a:prstGeom>
              <a:noFill/>
              <a:ln w="0">
                <a:solidFill>
                  <a:schemeClr val="tx1"/>
                </a:solidFill>
                <a:round/>
                <a:headEnd/>
                <a:tailEnd/>
              </a:ln>
            </p:spPr>
            <p:txBody>
              <a:bodyPr/>
              <a:lstStyle/>
              <a:p>
                <a:endParaRPr lang="en-US" sz="2133"/>
              </a:p>
            </p:txBody>
          </p:sp>
          <p:sp>
            <p:nvSpPr>
              <p:cNvPr id="67142" name="Line 469"/>
              <p:cNvSpPr>
                <a:spLocks noChangeShapeType="1"/>
              </p:cNvSpPr>
              <p:nvPr/>
            </p:nvSpPr>
            <p:spPr bwMode="auto">
              <a:xfrm>
                <a:off x="3650" y="3557"/>
                <a:ext cx="38" cy="90"/>
              </a:xfrm>
              <a:prstGeom prst="line">
                <a:avLst/>
              </a:prstGeom>
              <a:noFill/>
              <a:ln w="0">
                <a:solidFill>
                  <a:schemeClr val="tx1"/>
                </a:solidFill>
                <a:round/>
                <a:headEnd/>
                <a:tailEnd/>
              </a:ln>
            </p:spPr>
            <p:txBody>
              <a:bodyPr/>
              <a:lstStyle/>
              <a:p>
                <a:endParaRPr lang="en-US" sz="2133"/>
              </a:p>
            </p:txBody>
          </p:sp>
          <p:sp>
            <p:nvSpPr>
              <p:cNvPr id="67143" name="Line 470"/>
              <p:cNvSpPr>
                <a:spLocks noChangeShapeType="1"/>
              </p:cNvSpPr>
              <p:nvPr/>
            </p:nvSpPr>
            <p:spPr bwMode="auto">
              <a:xfrm flipH="1">
                <a:off x="3688" y="3557"/>
                <a:ext cx="39" cy="90"/>
              </a:xfrm>
              <a:prstGeom prst="line">
                <a:avLst/>
              </a:prstGeom>
              <a:noFill/>
              <a:ln w="0">
                <a:solidFill>
                  <a:schemeClr val="tx1"/>
                </a:solidFill>
                <a:round/>
                <a:headEnd/>
                <a:tailEnd/>
              </a:ln>
            </p:spPr>
            <p:txBody>
              <a:bodyPr/>
              <a:lstStyle/>
              <a:p>
                <a:endParaRPr lang="en-US" sz="2133"/>
              </a:p>
            </p:txBody>
          </p:sp>
          <p:sp>
            <p:nvSpPr>
              <p:cNvPr id="67144" name="Line 471"/>
              <p:cNvSpPr>
                <a:spLocks noChangeShapeType="1"/>
              </p:cNvSpPr>
              <p:nvPr/>
            </p:nvSpPr>
            <p:spPr bwMode="auto">
              <a:xfrm>
                <a:off x="3727" y="3557"/>
                <a:ext cx="1" cy="90"/>
              </a:xfrm>
              <a:prstGeom prst="line">
                <a:avLst/>
              </a:prstGeom>
              <a:noFill/>
              <a:ln w="0">
                <a:solidFill>
                  <a:schemeClr val="tx1"/>
                </a:solidFill>
                <a:round/>
                <a:headEnd/>
                <a:tailEnd/>
              </a:ln>
            </p:spPr>
            <p:txBody>
              <a:bodyPr/>
              <a:lstStyle/>
              <a:p>
                <a:endParaRPr lang="en-US" sz="2133"/>
              </a:p>
            </p:txBody>
          </p:sp>
          <p:sp>
            <p:nvSpPr>
              <p:cNvPr id="67145" name="Line 472"/>
              <p:cNvSpPr>
                <a:spLocks noChangeShapeType="1"/>
              </p:cNvSpPr>
              <p:nvPr/>
            </p:nvSpPr>
            <p:spPr bwMode="auto">
              <a:xfrm>
                <a:off x="3765" y="3557"/>
                <a:ext cx="1" cy="90"/>
              </a:xfrm>
              <a:prstGeom prst="line">
                <a:avLst/>
              </a:prstGeom>
              <a:noFill/>
              <a:ln w="0">
                <a:solidFill>
                  <a:schemeClr val="tx1"/>
                </a:solidFill>
                <a:round/>
                <a:headEnd/>
                <a:tailEnd/>
              </a:ln>
            </p:spPr>
            <p:txBody>
              <a:bodyPr/>
              <a:lstStyle/>
              <a:p>
                <a:endParaRPr lang="en-US" sz="2133"/>
              </a:p>
            </p:txBody>
          </p:sp>
          <p:sp>
            <p:nvSpPr>
              <p:cNvPr id="67146" name="Line 473"/>
              <p:cNvSpPr>
                <a:spLocks noChangeShapeType="1"/>
              </p:cNvSpPr>
              <p:nvPr/>
            </p:nvSpPr>
            <p:spPr bwMode="auto">
              <a:xfrm>
                <a:off x="3765" y="3557"/>
                <a:ext cx="67" cy="90"/>
              </a:xfrm>
              <a:prstGeom prst="line">
                <a:avLst/>
              </a:prstGeom>
              <a:noFill/>
              <a:ln w="0">
                <a:solidFill>
                  <a:schemeClr val="tx1"/>
                </a:solidFill>
                <a:round/>
                <a:headEnd/>
                <a:tailEnd/>
              </a:ln>
            </p:spPr>
            <p:txBody>
              <a:bodyPr/>
              <a:lstStyle/>
              <a:p>
                <a:endParaRPr lang="en-US" sz="2133"/>
              </a:p>
            </p:txBody>
          </p:sp>
          <p:sp>
            <p:nvSpPr>
              <p:cNvPr id="67147" name="Line 474"/>
              <p:cNvSpPr>
                <a:spLocks noChangeShapeType="1"/>
              </p:cNvSpPr>
              <p:nvPr/>
            </p:nvSpPr>
            <p:spPr bwMode="auto">
              <a:xfrm>
                <a:off x="3832" y="3557"/>
                <a:ext cx="1" cy="90"/>
              </a:xfrm>
              <a:prstGeom prst="line">
                <a:avLst/>
              </a:prstGeom>
              <a:noFill/>
              <a:ln w="0">
                <a:solidFill>
                  <a:schemeClr val="tx1"/>
                </a:solidFill>
                <a:round/>
                <a:headEnd/>
                <a:tailEnd/>
              </a:ln>
            </p:spPr>
            <p:txBody>
              <a:bodyPr/>
              <a:lstStyle/>
              <a:p>
                <a:endParaRPr lang="en-US" sz="2133"/>
              </a:p>
            </p:txBody>
          </p:sp>
          <p:sp>
            <p:nvSpPr>
              <p:cNvPr id="67148" name="Rectangle 475"/>
              <p:cNvSpPr>
                <a:spLocks noChangeArrowheads="1"/>
              </p:cNvSpPr>
              <p:nvPr/>
            </p:nvSpPr>
            <p:spPr bwMode="auto">
              <a:xfrm>
                <a:off x="2029" y="3415"/>
                <a:ext cx="25" cy="234"/>
              </a:xfrm>
              <a:prstGeom prst="rect">
                <a:avLst/>
              </a:prstGeom>
              <a:solidFill>
                <a:srgbClr val="FFFF00"/>
              </a:solidFill>
              <a:ln w="0">
                <a:solidFill>
                  <a:schemeClr val="tx1"/>
                </a:solidFill>
                <a:miter lim="800000"/>
                <a:headEnd/>
                <a:tailEnd/>
              </a:ln>
            </p:spPr>
            <p:txBody>
              <a:bodyPr/>
              <a:lstStyle/>
              <a:p>
                <a:endParaRPr lang="en-US" sz="2133"/>
              </a:p>
            </p:txBody>
          </p:sp>
          <p:sp>
            <p:nvSpPr>
              <p:cNvPr id="67149" name="Line 476"/>
              <p:cNvSpPr>
                <a:spLocks noChangeShapeType="1"/>
              </p:cNvSpPr>
              <p:nvPr/>
            </p:nvSpPr>
            <p:spPr bwMode="auto">
              <a:xfrm flipH="1" flipV="1">
                <a:off x="3040" y="3741"/>
                <a:ext cx="42" cy="2"/>
              </a:xfrm>
              <a:prstGeom prst="line">
                <a:avLst/>
              </a:prstGeom>
              <a:noFill/>
              <a:ln w="0">
                <a:solidFill>
                  <a:schemeClr val="tx1"/>
                </a:solidFill>
                <a:round/>
                <a:headEnd/>
                <a:tailEnd/>
              </a:ln>
            </p:spPr>
            <p:txBody>
              <a:bodyPr/>
              <a:lstStyle/>
              <a:p>
                <a:endParaRPr lang="en-US" sz="2133"/>
              </a:p>
            </p:txBody>
          </p:sp>
          <p:sp>
            <p:nvSpPr>
              <p:cNvPr id="67150" name="Line 477"/>
              <p:cNvSpPr>
                <a:spLocks noChangeShapeType="1"/>
              </p:cNvSpPr>
              <p:nvPr/>
            </p:nvSpPr>
            <p:spPr bwMode="auto">
              <a:xfrm flipH="1" flipV="1">
                <a:off x="3007" y="3736"/>
                <a:ext cx="33" cy="5"/>
              </a:xfrm>
              <a:prstGeom prst="line">
                <a:avLst/>
              </a:prstGeom>
              <a:noFill/>
              <a:ln w="0">
                <a:solidFill>
                  <a:schemeClr val="tx1"/>
                </a:solidFill>
                <a:round/>
                <a:headEnd/>
                <a:tailEnd/>
              </a:ln>
            </p:spPr>
            <p:txBody>
              <a:bodyPr/>
              <a:lstStyle/>
              <a:p>
                <a:endParaRPr lang="en-US" sz="2133"/>
              </a:p>
            </p:txBody>
          </p:sp>
          <p:sp>
            <p:nvSpPr>
              <p:cNvPr id="67151" name="Line 478"/>
              <p:cNvSpPr>
                <a:spLocks noChangeShapeType="1"/>
              </p:cNvSpPr>
              <p:nvPr/>
            </p:nvSpPr>
            <p:spPr bwMode="auto">
              <a:xfrm flipH="1" flipV="1">
                <a:off x="2980" y="3727"/>
                <a:ext cx="27" cy="9"/>
              </a:xfrm>
              <a:prstGeom prst="line">
                <a:avLst/>
              </a:prstGeom>
              <a:noFill/>
              <a:ln w="0">
                <a:solidFill>
                  <a:schemeClr val="tx1"/>
                </a:solidFill>
                <a:round/>
                <a:headEnd/>
                <a:tailEnd/>
              </a:ln>
            </p:spPr>
            <p:txBody>
              <a:bodyPr/>
              <a:lstStyle/>
              <a:p>
                <a:endParaRPr lang="en-US" sz="2133"/>
              </a:p>
            </p:txBody>
          </p:sp>
          <p:sp>
            <p:nvSpPr>
              <p:cNvPr id="67152" name="Line 479"/>
              <p:cNvSpPr>
                <a:spLocks noChangeShapeType="1"/>
              </p:cNvSpPr>
              <p:nvPr/>
            </p:nvSpPr>
            <p:spPr bwMode="auto">
              <a:xfrm flipH="1" flipV="1">
                <a:off x="2961" y="3716"/>
                <a:ext cx="19" cy="11"/>
              </a:xfrm>
              <a:prstGeom prst="line">
                <a:avLst/>
              </a:prstGeom>
              <a:noFill/>
              <a:ln w="0">
                <a:solidFill>
                  <a:schemeClr val="tx1"/>
                </a:solidFill>
                <a:round/>
                <a:headEnd/>
                <a:tailEnd/>
              </a:ln>
            </p:spPr>
            <p:txBody>
              <a:bodyPr/>
              <a:lstStyle/>
              <a:p>
                <a:endParaRPr lang="en-US" sz="2133"/>
              </a:p>
            </p:txBody>
          </p:sp>
          <p:sp>
            <p:nvSpPr>
              <p:cNvPr id="67153" name="Line 480"/>
              <p:cNvSpPr>
                <a:spLocks noChangeShapeType="1"/>
              </p:cNvSpPr>
              <p:nvPr/>
            </p:nvSpPr>
            <p:spPr bwMode="auto">
              <a:xfrm flipH="1" flipV="1">
                <a:off x="2949" y="3702"/>
                <a:ext cx="12" cy="14"/>
              </a:xfrm>
              <a:prstGeom prst="line">
                <a:avLst/>
              </a:prstGeom>
              <a:noFill/>
              <a:ln w="0">
                <a:solidFill>
                  <a:schemeClr val="tx1"/>
                </a:solidFill>
                <a:round/>
                <a:headEnd/>
                <a:tailEnd/>
              </a:ln>
            </p:spPr>
            <p:txBody>
              <a:bodyPr/>
              <a:lstStyle/>
              <a:p>
                <a:endParaRPr lang="en-US" sz="2133"/>
              </a:p>
            </p:txBody>
          </p:sp>
          <p:sp>
            <p:nvSpPr>
              <p:cNvPr id="67154" name="Line 481"/>
              <p:cNvSpPr>
                <a:spLocks noChangeShapeType="1"/>
              </p:cNvSpPr>
              <p:nvPr/>
            </p:nvSpPr>
            <p:spPr bwMode="auto">
              <a:xfrm flipH="1" flipV="1">
                <a:off x="2944" y="3684"/>
                <a:ext cx="5" cy="18"/>
              </a:xfrm>
              <a:prstGeom prst="line">
                <a:avLst/>
              </a:prstGeom>
              <a:noFill/>
              <a:ln w="0">
                <a:solidFill>
                  <a:schemeClr val="tx1"/>
                </a:solidFill>
                <a:round/>
                <a:headEnd/>
                <a:tailEnd/>
              </a:ln>
            </p:spPr>
            <p:txBody>
              <a:bodyPr/>
              <a:lstStyle/>
              <a:p>
                <a:endParaRPr lang="en-US" sz="2133"/>
              </a:p>
            </p:txBody>
          </p:sp>
          <p:sp>
            <p:nvSpPr>
              <p:cNvPr id="67155" name="Line 482"/>
              <p:cNvSpPr>
                <a:spLocks noChangeShapeType="1"/>
              </p:cNvSpPr>
              <p:nvPr/>
            </p:nvSpPr>
            <p:spPr bwMode="auto">
              <a:xfrm flipV="1">
                <a:off x="2944" y="3664"/>
                <a:ext cx="3" cy="20"/>
              </a:xfrm>
              <a:prstGeom prst="line">
                <a:avLst/>
              </a:prstGeom>
              <a:noFill/>
              <a:ln w="0">
                <a:solidFill>
                  <a:schemeClr val="tx1"/>
                </a:solidFill>
                <a:round/>
                <a:headEnd/>
                <a:tailEnd/>
              </a:ln>
            </p:spPr>
            <p:txBody>
              <a:bodyPr/>
              <a:lstStyle/>
              <a:p>
                <a:endParaRPr lang="en-US" sz="2133"/>
              </a:p>
            </p:txBody>
          </p:sp>
          <p:sp>
            <p:nvSpPr>
              <p:cNvPr id="67156" name="Line 483"/>
              <p:cNvSpPr>
                <a:spLocks noChangeShapeType="1"/>
              </p:cNvSpPr>
              <p:nvPr/>
            </p:nvSpPr>
            <p:spPr bwMode="auto">
              <a:xfrm flipV="1">
                <a:off x="2947" y="3640"/>
                <a:ext cx="10" cy="24"/>
              </a:xfrm>
              <a:prstGeom prst="line">
                <a:avLst/>
              </a:prstGeom>
              <a:noFill/>
              <a:ln w="0">
                <a:solidFill>
                  <a:schemeClr val="tx1"/>
                </a:solidFill>
                <a:round/>
                <a:headEnd/>
                <a:tailEnd/>
              </a:ln>
            </p:spPr>
            <p:txBody>
              <a:bodyPr/>
              <a:lstStyle/>
              <a:p>
                <a:endParaRPr lang="en-US" sz="2133"/>
              </a:p>
            </p:txBody>
          </p:sp>
          <p:sp>
            <p:nvSpPr>
              <p:cNvPr id="67157" name="Line 484"/>
              <p:cNvSpPr>
                <a:spLocks noChangeShapeType="1"/>
              </p:cNvSpPr>
              <p:nvPr/>
            </p:nvSpPr>
            <p:spPr bwMode="auto">
              <a:xfrm flipV="1">
                <a:off x="2957" y="3614"/>
                <a:ext cx="12" cy="26"/>
              </a:xfrm>
              <a:prstGeom prst="line">
                <a:avLst/>
              </a:prstGeom>
              <a:noFill/>
              <a:ln w="0">
                <a:solidFill>
                  <a:schemeClr val="tx1"/>
                </a:solidFill>
                <a:round/>
                <a:headEnd/>
                <a:tailEnd/>
              </a:ln>
            </p:spPr>
            <p:txBody>
              <a:bodyPr/>
              <a:lstStyle/>
              <a:p>
                <a:endParaRPr lang="en-US" sz="2133"/>
              </a:p>
            </p:txBody>
          </p:sp>
          <p:sp>
            <p:nvSpPr>
              <p:cNvPr id="67158" name="Line 485"/>
              <p:cNvSpPr>
                <a:spLocks noChangeShapeType="1"/>
              </p:cNvSpPr>
              <p:nvPr/>
            </p:nvSpPr>
            <p:spPr bwMode="auto">
              <a:xfrm flipV="1">
                <a:off x="2969" y="3582"/>
                <a:ext cx="10" cy="32"/>
              </a:xfrm>
              <a:prstGeom prst="line">
                <a:avLst/>
              </a:prstGeom>
              <a:noFill/>
              <a:ln w="0">
                <a:solidFill>
                  <a:schemeClr val="tx1"/>
                </a:solidFill>
                <a:round/>
                <a:headEnd/>
                <a:tailEnd/>
              </a:ln>
            </p:spPr>
            <p:txBody>
              <a:bodyPr/>
              <a:lstStyle/>
              <a:p>
                <a:endParaRPr lang="en-US" sz="2133"/>
              </a:p>
            </p:txBody>
          </p:sp>
          <p:sp>
            <p:nvSpPr>
              <p:cNvPr id="67159" name="Line 486"/>
              <p:cNvSpPr>
                <a:spLocks noChangeShapeType="1"/>
              </p:cNvSpPr>
              <p:nvPr/>
            </p:nvSpPr>
            <p:spPr bwMode="auto">
              <a:xfrm flipV="1">
                <a:off x="2979" y="3547"/>
                <a:ext cx="8" cy="35"/>
              </a:xfrm>
              <a:prstGeom prst="line">
                <a:avLst/>
              </a:prstGeom>
              <a:noFill/>
              <a:ln w="0">
                <a:solidFill>
                  <a:schemeClr val="tx1"/>
                </a:solidFill>
                <a:round/>
                <a:headEnd/>
                <a:tailEnd/>
              </a:ln>
            </p:spPr>
            <p:txBody>
              <a:bodyPr/>
              <a:lstStyle/>
              <a:p>
                <a:endParaRPr lang="en-US" sz="2133"/>
              </a:p>
            </p:txBody>
          </p:sp>
          <p:sp>
            <p:nvSpPr>
              <p:cNvPr id="67160" name="Line 487"/>
              <p:cNvSpPr>
                <a:spLocks noChangeShapeType="1"/>
              </p:cNvSpPr>
              <p:nvPr/>
            </p:nvSpPr>
            <p:spPr bwMode="auto">
              <a:xfrm flipV="1">
                <a:off x="2987" y="3508"/>
                <a:ext cx="5" cy="39"/>
              </a:xfrm>
              <a:prstGeom prst="line">
                <a:avLst/>
              </a:prstGeom>
              <a:noFill/>
              <a:ln w="0">
                <a:solidFill>
                  <a:schemeClr val="tx1"/>
                </a:solidFill>
                <a:round/>
                <a:headEnd/>
                <a:tailEnd/>
              </a:ln>
            </p:spPr>
            <p:txBody>
              <a:bodyPr/>
              <a:lstStyle/>
              <a:p>
                <a:endParaRPr lang="en-US" sz="2133"/>
              </a:p>
            </p:txBody>
          </p:sp>
          <p:sp>
            <p:nvSpPr>
              <p:cNvPr id="67161" name="Line 488"/>
              <p:cNvSpPr>
                <a:spLocks noChangeShapeType="1"/>
              </p:cNvSpPr>
              <p:nvPr/>
            </p:nvSpPr>
            <p:spPr bwMode="auto">
              <a:xfrm flipV="1">
                <a:off x="2992" y="3465"/>
                <a:ext cx="4" cy="43"/>
              </a:xfrm>
              <a:prstGeom prst="line">
                <a:avLst/>
              </a:prstGeom>
              <a:noFill/>
              <a:ln w="0">
                <a:solidFill>
                  <a:schemeClr val="tx1"/>
                </a:solidFill>
                <a:round/>
                <a:headEnd/>
                <a:tailEnd/>
              </a:ln>
            </p:spPr>
            <p:txBody>
              <a:bodyPr/>
              <a:lstStyle/>
              <a:p>
                <a:endParaRPr lang="en-US" sz="2133"/>
              </a:p>
            </p:txBody>
          </p:sp>
          <p:sp>
            <p:nvSpPr>
              <p:cNvPr id="67162" name="Line 489"/>
              <p:cNvSpPr>
                <a:spLocks noChangeShapeType="1"/>
              </p:cNvSpPr>
              <p:nvPr/>
            </p:nvSpPr>
            <p:spPr bwMode="auto">
              <a:xfrm flipV="1">
                <a:off x="2996" y="3418"/>
                <a:ext cx="1" cy="47"/>
              </a:xfrm>
              <a:prstGeom prst="line">
                <a:avLst/>
              </a:prstGeom>
              <a:noFill/>
              <a:ln w="0">
                <a:solidFill>
                  <a:schemeClr val="tx1"/>
                </a:solidFill>
                <a:round/>
                <a:headEnd/>
                <a:tailEnd/>
              </a:ln>
            </p:spPr>
            <p:txBody>
              <a:bodyPr/>
              <a:lstStyle/>
              <a:p>
                <a:endParaRPr lang="en-US" sz="2133"/>
              </a:p>
            </p:txBody>
          </p:sp>
          <p:sp>
            <p:nvSpPr>
              <p:cNvPr id="67163" name="Line 490"/>
              <p:cNvSpPr>
                <a:spLocks noChangeShapeType="1"/>
              </p:cNvSpPr>
              <p:nvPr/>
            </p:nvSpPr>
            <p:spPr bwMode="auto">
              <a:xfrm flipH="1" flipV="1">
                <a:off x="2996" y="3367"/>
                <a:ext cx="1" cy="51"/>
              </a:xfrm>
              <a:prstGeom prst="line">
                <a:avLst/>
              </a:prstGeom>
              <a:noFill/>
              <a:ln w="0">
                <a:solidFill>
                  <a:schemeClr val="tx1"/>
                </a:solidFill>
                <a:round/>
                <a:headEnd/>
                <a:tailEnd/>
              </a:ln>
            </p:spPr>
            <p:txBody>
              <a:bodyPr/>
              <a:lstStyle/>
              <a:p>
                <a:endParaRPr lang="en-US" sz="2133"/>
              </a:p>
            </p:txBody>
          </p:sp>
          <p:sp>
            <p:nvSpPr>
              <p:cNvPr id="67164" name="Line 491"/>
              <p:cNvSpPr>
                <a:spLocks noChangeShapeType="1"/>
              </p:cNvSpPr>
              <p:nvPr/>
            </p:nvSpPr>
            <p:spPr bwMode="auto">
              <a:xfrm flipH="1" flipV="1">
                <a:off x="2992" y="3311"/>
                <a:ext cx="4" cy="56"/>
              </a:xfrm>
              <a:prstGeom prst="line">
                <a:avLst/>
              </a:prstGeom>
              <a:noFill/>
              <a:ln w="0">
                <a:solidFill>
                  <a:schemeClr val="tx1"/>
                </a:solidFill>
                <a:round/>
                <a:headEnd/>
                <a:tailEnd/>
              </a:ln>
            </p:spPr>
            <p:txBody>
              <a:bodyPr/>
              <a:lstStyle/>
              <a:p>
                <a:endParaRPr lang="en-US" sz="2133"/>
              </a:p>
            </p:txBody>
          </p:sp>
          <p:sp>
            <p:nvSpPr>
              <p:cNvPr id="67165" name="Line 492"/>
              <p:cNvSpPr>
                <a:spLocks noChangeShapeType="1"/>
              </p:cNvSpPr>
              <p:nvPr/>
            </p:nvSpPr>
            <p:spPr bwMode="auto">
              <a:xfrm flipH="1" flipV="1">
                <a:off x="4306" y="3780"/>
                <a:ext cx="5" cy="9"/>
              </a:xfrm>
              <a:prstGeom prst="line">
                <a:avLst/>
              </a:prstGeom>
              <a:noFill/>
              <a:ln w="0">
                <a:solidFill>
                  <a:schemeClr val="tx1"/>
                </a:solidFill>
                <a:round/>
                <a:headEnd/>
                <a:tailEnd/>
              </a:ln>
            </p:spPr>
            <p:txBody>
              <a:bodyPr/>
              <a:lstStyle/>
              <a:p>
                <a:endParaRPr lang="en-US" sz="2133"/>
              </a:p>
            </p:txBody>
          </p:sp>
          <p:sp>
            <p:nvSpPr>
              <p:cNvPr id="67166" name="Line 493"/>
              <p:cNvSpPr>
                <a:spLocks noChangeShapeType="1"/>
              </p:cNvSpPr>
              <p:nvPr/>
            </p:nvSpPr>
            <p:spPr bwMode="auto">
              <a:xfrm flipH="1" flipV="1">
                <a:off x="4297" y="3772"/>
                <a:ext cx="9" cy="8"/>
              </a:xfrm>
              <a:prstGeom prst="line">
                <a:avLst/>
              </a:prstGeom>
              <a:noFill/>
              <a:ln w="0">
                <a:solidFill>
                  <a:schemeClr val="tx1"/>
                </a:solidFill>
                <a:round/>
                <a:headEnd/>
                <a:tailEnd/>
              </a:ln>
            </p:spPr>
            <p:txBody>
              <a:bodyPr/>
              <a:lstStyle/>
              <a:p>
                <a:endParaRPr lang="en-US" sz="2133"/>
              </a:p>
            </p:txBody>
          </p:sp>
          <p:sp>
            <p:nvSpPr>
              <p:cNvPr id="67167" name="Line 494"/>
              <p:cNvSpPr>
                <a:spLocks noChangeShapeType="1"/>
              </p:cNvSpPr>
              <p:nvPr/>
            </p:nvSpPr>
            <p:spPr bwMode="auto">
              <a:xfrm flipH="1" flipV="1">
                <a:off x="4287" y="3767"/>
                <a:ext cx="10" cy="5"/>
              </a:xfrm>
              <a:prstGeom prst="line">
                <a:avLst/>
              </a:prstGeom>
              <a:noFill/>
              <a:ln w="0">
                <a:solidFill>
                  <a:schemeClr val="tx1"/>
                </a:solidFill>
                <a:round/>
                <a:headEnd/>
                <a:tailEnd/>
              </a:ln>
            </p:spPr>
            <p:txBody>
              <a:bodyPr/>
              <a:lstStyle/>
              <a:p>
                <a:endParaRPr lang="en-US" sz="2133"/>
              </a:p>
            </p:txBody>
          </p:sp>
          <p:sp>
            <p:nvSpPr>
              <p:cNvPr id="67168" name="Line 495"/>
              <p:cNvSpPr>
                <a:spLocks noChangeShapeType="1"/>
              </p:cNvSpPr>
              <p:nvPr/>
            </p:nvSpPr>
            <p:spPr bwMode="auto">
              <a:xfrm flipH="1">
                <a:off x="4268" y="3767"/>
                <a:ext cx="19" cy="1"/>
              </a:xfrm>
              <a:prstGeom prst="line">
                <a:avLst/>
              </a:prstGeom>
              <a:noFill/>
              <a:ln w="0">
                <a:solidFill>
                  <a:schemeClr val="tx1"/>
                </a:solidFill>
                <a:round/>
                <a:headEnd/>
                <a:tailEnd/>
              </a:ln>
            </p:spPr>
            <p:txBody>
              <a:bodyPr/>
              <a:lstStyle/>
              <a:p>
                <a:endParaRPr lang="en-US" sz="2133"/>
              </a:p>
            </p:txBody>
          </p:sp>
          <p:sp>
            <p:nvSpPr>
              <p:cNvPr id="67169" name="Line 496"/>
              <p:cNvSpPr>
                <a:spLocks noChangeShapeType="1"/>
              </p:cNvSpPr>
              <p:nvPr/>
            </p:nvSpPr>
            <p:spPr bwMode="auto">
              <a:xfrm flipH="1">
                <a:off x="4259" y="3767"/>
                <a:ext cx="9" cy="5"/>
              </a:xfrm>
              <a:prstGeom prst="line">
                <a:avLst/>
              </a:prstGeom>
              <a:noFill/>
              <a:ln w="0">
                <a:solidFill>
                  <a:schemeClr val="tx1"/>
                </a:solidFill>
                <a:round/>
                <a:headEnd/>
                <a:tailEnd/>
              </a:ln>
            </p:spPr>
            <p:txBody>
              <a:bodyPr/>
              <a:lstStyle/>
              <a:p>
                <a:endParaRPr lang="en-US" sz="2133"/>
              </a:p>
            </p:txBody>
          </p:sp>
          <p:sp>
            <p:nvSpPr>
              <p:cNvPr id="67170" name="Line 497"/>
              <p:cNvSpPr>
                <a:spLocks noChangeShapeType="1"/>
              </p:cNvSpPr>
              <p:nvPr/>
            </p:nvSpPr>
            <p:spPr bwMode="auto">
              <a:xfrm flipH="1">
                <a:off x="4249" y="3772"/>
                <a:ext cx="10" cy="8"/>
              </a:xfrm>
              <a:prstGeom prst="line">
                <a:avLst/>
              </a:prstGeom>
              <a:noFill/>
              <a:ln w="0">
                <a:solidFill>
                  <a:schemeClr val="tx1"/>
                </a:solidFill>
                <a:round/>
                <a:headEnd/>
                <a:tailEnd/>
              </a:ln>
            </p:spPr>
            <p:txBody>
              <a:bodyPr/>
              <a:lstStyle/>
              <a:p>
                <a:endParaRPr lang="en-US" sz="2133"/>
              </a:p>
            </p:txBody>
          </p:sp>
          <p:sp>
            <p:nvSpPr>
              <p:cNvPr id="67171" name="Line 498"/>
              <p:cNvSpPr>
                <a:spLocks noChangeShapeType="1"/>
              </p:cNvSpPr>
              <p:nvPr/>
            </p:nvSpPr>
            <p:spPr bwMode="auto">
              <a:xfrm flipH="1">
                <a:off x="4244" y="3780"/>
                <a:ext cx="5" cy="9"/>
              </a:xfrm>
              <a:prstGeom prst="line">
                <a:avLst/>
              </a:prstGeom>
              <a:noFill/>
              <a:ln w="0">
                <a:solidFill>
                  <a:schemeClr val="tx1"/>
                </a:solidFill>
                <a:round/>
                <a:headEnd/>
                <a:tailEnd/>
              </a:ln>
            </p:spPr>
            <p:txBody>
              <a:bodyPr/>
              <a:lstStyle/>
              <a:p>
                <a:endParaRPr lang="en-US" sz="2133"/>
              </a:p>
            </p:txBody>
          </p:sp>
          <p:sp>
            <p:nvSpPr>
              <p:cNvPr id="67172" name="Line 499"/>
              <p:cNvSpPr>
                <a:spLocks noChangeShapeType="1"/>
              </p:cNvSpPr>
              <p:nvPr/>
            </p:nvSpPr>
            <p:spPr bwMode="auto">
              <a:xfrm flipH="1">
                <a:off x="4240" y="3789"/>
                <a:ext cx="4" cy="13"/>
              </a:xfrm>
              <a:prstGeom prst="line">
                <a:avLst/>
              </a:prstGeom>
              <a:noFill/>
              <a:ln w="0">
                <a:solidFill>
                  <a:schemeClr val="tx1"/>
                </a:solidFill>
                <a:round/>
                <a:headEnd/>
                <a:tailEnd/>
              </a:ln>
            </p:spPr>
            <p:txBody>
              <a:bodyPr/>
              <a:lstStyle/>
              <a:p>
                <a:endParaRPr lang="en-US" sz="2133"/>
              </a:p>
            </p:txBody>
          </p:sp>
          <p:sp>
            <p:nvSpPr>
              <p:cNvPr id="67173" name="Line 500"/>
              <p:cNvSpPr>
                <a:spLocks noChangeShapeType="1"/>
              </p:cNvSpPr>
              <p:nvPr/>
            </p:nvSpPr>
            <p:spPr bwMode="auto">
              <a:xfrm>
                <a:off x="4240" y="3802"/>
                <a:ext cx="1" cy="21"/>
              </a:xfrm>
              <a:prstGeom prst="line">
                <a:avLst/>
              </a:prstGeom>
              <a:noFill/>
              <a:ln w="0">
                <a:solidFill>
                  <a:schemeClr val="tx1"/>
                </a:solidFill>
                <a:round/>
                <a:headEnd/>
                <a:tailEnd/>
              </a:ln>
            </p:spPr>
            <p:txBody>
              <a:bodyPr/>
              <a:lstStyle/>
              <a:p>
                <a:endParaRPr lang="en-US" sz="2133"/>
              </a:p>
            </p:txBody>
          </p:sp>
          <p:sp>
            <p:nvSpPr>
              <p:cNvPr id="67174" name="Line 501"/>
              <p:cNvSpPr>
                <a:spLocks noChangeShapeType="1"/>
              </p:cNvSpPr>
              <p:nvPr/>
            </p:nvSpPr>
            <p:spPr bwMode="auto">
              <a:xfrm>
                <a:off x="4240" y="3823"/>
                <a:ext cx="4" cy="13"/>
              </a:xfrm>
              <a:prstGeom prst="line">
                <a:avLst/>
              </a:prstGeom>
              <a:noFill/>
              <a:ln w="0">
                <a:solidFill>
                  <a:schemeClr val="tx1"/>
                </a:solidFill>
                <a:round/>
                <a:headEnd/>
                <a:tailEnd/>
              </a:ln>
            </p:spPr>
            <p:txBody>
              <a:bodyPr/>
              <a:lstStyle/>
              <a:p>
                <a:endParaRPr lang="en-US" sz="2133"/>
              </a:p>
            </p:txBody>
          </p:sp>
          <p:sp>
            <p:nvSpPr>
              <p:cNvPr id="67175" name="Line 502"/>
              <p:cNvSpPr>
                <a:spLocks noChangeShapeType="1"/>
              </p:cNvSpPr>
              <p:nvPr/>
            </p:nvSpPr>
            <p:spPr bwMode="auto">
              <a:xfrm>
                <a:off x="4244" y="3836"/>
                <a:ext cx="5" cy="8"/>
              </a:xfrm>
              <a:prstGeom prst="line">
                <a:avLst/>
              </a:prstGeom>
              <a:noFill/>
              <a:ln w="0">
                <a:solidFill>
                  <a:schemeClr val="tx1"/>
                </a:solidFill>
                <a:round/>
                <a:headEnd/>
                <a:tailEnd/>
              </a:ln>
            </p:spPr>
            <p:txBody>
              <a:bodyPr/>
              <a:lstStyle/>
              <a:p>
                <a:endParaRPr lang="en-US" sz="2133"/>
              </a:p>
            </p:txBody>
          </p:sp>
          <p:sp>
            <p:nvSpPr>
              <p:cNvPr id="67176" name="Line 503"/>
              <p:cNvSpPr>
                <a:spLocks noChangeShapeType="1"/>
              </p:cNvSpPr>
              <p:nvPr/>
            </p:nvSpPr>
            <p:spPr bwMode="auto">
              <a:xfrm>
                <a:off x="4249" y="3844"/>
                <a:ext cx="10" cy="9"/>
              </a:xfrm>
              <a:prstGeom prst="line">
                <a:avLst/>
              </a:prstGeom>
              <a:noFill/>
              <a:ln w="0">
                <a:solidFill>
                  <a:schemeClr val="tx1"/>
                </a:solidFill>
                <a:round/>
                <a:headEnd/>
                <a:tailEnd/>
              </a:ln>
            </p:spPr>
            <p:txBody>
              <a:bodyPr/>
              <a:lstStyle/>
              <a:p>
                <a:endParaRPr lang="en-US" sz="2133"/>
              </a:p>
            </p:txBody>
          </p:sp>
          <p:sp>
            <p:nvSpPr>
              <p:cNvPr id="67177" name="Line 504"/>
              <p:cNvSpPr>
                <a:spLocks noChangeShapeType="1"/>
              </p:cNvSpPr>
              <p:nvPr/>
            </p:nvSpPr>
            <p:spPr bwMode="auto">
              <a:xfrm>
                <a:off x="4259" y="3853"/>
                <a:ext cx="9" cy="4"/>
              </a:xfrm>
              <a:prstGeom prst="line">
                <a:avLst/>
              </a:prstGeom>
              <a:noFill/>
              <a:ln w="0">
                <a:solidFill>
                  <a:schemeClr val="tx1"/>
                </a:solidFill>
                <a:round/>
                <a:headEnd/>
                <a:tailEnd/>
              </a:ln>
            </p:spPr>
            <p:txBody>
              <a:bodyPr/>
              <a:lstStyle/>
              <a:p>
                <a:endParaRPr lang="en-US" sz="2133"/>
              </a:p>
            </p:txBody>
          </p:sp>
          <p:sp>
            <p:nvSpPr>
              <p:cNvPr id="67178" name="Line 505"/>
              <p:cNvSpPr>
                <a:spLocks noChangeShapeType="1"/>
              </p:cNvSpPr>
              <p:nvPr/>
            </p:nvSpPr>
            <p:spPr bwMode="auto">
              <a:xfrm>
                <a:off x="4268" y="3857"/>
                <a:ext cx="19" cy="1"/>
              </a:xfrm>
              <a:prstGeom prst="line">
                <a:avLst/>
              </a:prstGeom>
              <a:noFill/>
              <a:ln w="0">
                <a:solidFill>
                  <a:schemeClr val="tx1"/>
                </a:solidFill>
                <a:round/>
                <a:headEnd/>
                <a:tailEnd/>
              </a:ln>
            </p:spPr>
            <p:txBody>
              <a:bodyPr/>
              <a:lstStyle/>
              <a:p>
                <a:endParaRPr lang="en-US" sz="2133"/>
              </a:p>
            </p:txBody>
          </p:sp>
          <p:sp>
            <p:nvSpPr>
              <p:cNvPr id="67179" name="Line 506"/>
              <p:cNvSpPr>
                <a:spLocks noChangeShapeType="1"/>
              </p:cNvSpPr>
              <p:nvPr/>
            </p:nvSpPr>
            <p:spPr bwMode="auto">
              <a:xfrm flipV="1">
                <a:off x="4287" y="3853"/>
                <a:ext cx="10" cy="4"/>
              </a:xfrm>
              <a:prstGeom prst="line">
                <a:avLst/>
              </a:prstGeom>
              <a:noFill/>
              <a:ln w="0">
                <a:solidFill>
                  <a:schemeClr val="tx1"/>
                </a:solidFill>
                <a:round/>
                <a:headEnd/>
                <a:tailEnd/>
              </a:ln>
            </p:spPr>
            <p:txBody>
              <a:bodyPr/>
              <a:lstStyle/>
              <a:p>
                <a:endParaRPr lang="en-US" sz="2133"/>
              </a:p>
            </p:txBody>
          </p:sp>
          <p:sp>
            <p:nvSpPr>
              <p:cNvPr id="67180" name="Line 507"/>
              <p:cNvSpPr>
                <a:spLocks noChangeShapeType="1"/>
              </p:cNvSpPr>
              <p:nvPr/>
            </p:nvSpPr>
            <p:spPr bwMode="auto">
              <a:xfrm flipV="1">
                <a:off x="4297" y="3844"/>
                <a:ext cx="9" cy="9"/>
              </a:xfrm>
              <a:prstGeom prst="line">
                <a:avLst/>
              </a:prstGeom>
              <a:noFill/>
              <a:ln w="0">
                <a:solidFill>
                  <a:schemeClr val="tx1"/>
                </a:solidFill>
                <a:round/>
                <a:headEnd/>
                <a:tailEnd/>
              </a:ln>
            </p:spPr>
            <p:txBody>
              <a:bodyPr/>
              <a:lstStyle/>
              <a:p>
                <a:endParaRPr lang="en-US" sz="2133"/>
              </a:p>
            </p:txBody>
          </p:sp>
          <p:sp>
            <p:nvSpPr>
              <p:cNvPr id="67181" name="Line 508"/>
              <p:cNvSpPr>
                <a:spLocks noChangeShapeType="1"/>
              </p:cNvSpPr>
              <p:nvPr/>
            </p:nvSpPr>
            <p:spPr bwMode="auto">
              <a:xfrm flipV="1">
                <a:off x="4306" y="3836"/>
                <a:ext cx="5" cy="8"/>
              </a:xfrm>
              <a:prstGeom prst="line">
                <a:avLst/>
              </a:prstGeom>
              <a:noFill/>
              <a:ln w="0">
                <a:solidFill>
                  <a:schemeClr val="tx1"/>
                </a:solidFill>
                <a:round/>
                <a:headEnd/>
                <a:tailEnd/>
              </a:ln>
            </p:spPr>
            <p:txBody>
              <a:bodyPr/>
              <a:lstStyle/>
              <a:p>
                <a:endParaRPr lang="en-US" sz="2133"/>
              </a:p>
            </p:txBody>
          </p:sp>
          <p:sp>
            <p:nvSpPr>
              <p:cNvPr id="67182" name="Line 509"/>
              <p:cNvSpPr>
                <a:spLocks noChangeShapeType="1"/>
              </p:cNvSpPr>
              <p:nvPr/>
            </p:nvSpPr>
            <p:spPr bwMode="auto">
              <a:xfrm flipH="1">
                <a:off x="4330" y="3767"/>
                <a:ext cx="39" cy="90"/>
              </a:xfrm>
              <a:prstGeom prst="line">
                <a:avLst/>
              </a:prstGeom>
              <a:noFill/>
              <a:ln w="0">
                <a:solidFill>
                  <a:schemeClr val="tx1"/>
                </a:solidFill>
                <a:round/>
                <a:headEnd/>
                <a:tailEnd/>
              </a:ln>
            </p:spPr>
            <p:txBody>
              <a:bodyPr/>
              <a:lstStyle/>
              <a:p>
                <a:endParaRPr lang="en-US" sz="2133"/>
              </a:p>
            </p:txBody>
          </p:sp>
          <p:sp>
            <p:nvSpPr>
              <p:cNvPr id="67183" name="Line 510"/>
              <p:cNvSpPr>
                <a:spLocks noChangeShapeType="1"/>
              </p:cNvSpPr>
              <p:nvPr/>
            </p:nvSpPr>
            <p:spPr bwMode="auto">
              <a:xfrm>
                <a:off x="4369" y="3767"/>
                <a:ext cx="38" cy="90"/>
              </a:xfrm>
              <a:prstGeom prst="line">
                <a:avLst/>
              </a:prstGeom>
              <a:noFill/>
              <a:ln w="0">
                <a:solidFill>
                  <a:schemeClr val="tx1"/>
                </a:solidFill>
                <a:round/>
                <a:headEnd/>
                <a:tailEnd/>
              </a:ln>
            </p:spPr>
            <p:txBody>
              <a:bodyPr/>
              <a:lstStyle/>
              <a:p>
                <a:endParaRPr lang="en-US" sz="2133"/>
              </a:p>
            </p:txBody>
          </p:sp>
          <p:sp>
            <p:nvSpPr>
              <p:cNvPr id="67184" name="Line 511"/>
              <p:cNvSpPr>
                <a:spLocks noChangeShapeType="1"/>
              </p:cNvSpPr>
              <p:nvPr/>
            </p:nvSpPr>
            <p:spPr bwMode="auto">
              <a:xfrm>
                <a:off x="4345" y="3827"/>
                <a:ext cx="47" cy="1"/>
              </a:xfrm>
              <a:prstGeom prst="line">
                <a:avLst/>
              </a:prstGeom>
              <a:noFill/>
              <a:ln w="0">
                <a:solidFill>
                  <a:schemeClr val="tx1"/>
                </a:solidFill>
                <a:round/>
                <a:headEnd/>
                <a:tailEnd/>
              </a:ln>
            </p:spPr>
            <p:txBody>
              <a:bodyPr/>
              <a:lstStyle/>
              <a:p>
                <a:endParaRPr lang="en-US" sz="2133"/>
              </a:p>
            </p:txBody>
          </p:sp>
          <p:sp>
            <p:nvSpPr>
              <p:cNvPr id="67185" name="Line 512"/>
              <p:cNvSpPr>
                <a:spLocks noChangeShapeType="1"/>
              </p:cNvSpPr>
              <p:nvPr/>
            </p:nvSpPr>
            <p:spPr bwMode="auto">
              <a:xfrm>
                <a:off x="4431" y="3767"/>
                <a:ext cx="1" cy="90"/>
              </a:xfrm>
              <a:prstGeom prst="line">
                <a:avLst/>
              </a:prstGeom>
              <a:noFill/>
              <a:ln w="0">
                <a:solidFill>
                  <a:schemeClr val="tx1"/>
                </a:solidFill>
                <a:round/>
                <a:headEnd/>
                <a:tailEnd/>
              </a:ln>
            </p:spPr>
            <p:txBody>
              <a:bodyPr/>
              <a:lstStyle/>
              <a:p>
                <a:endParaRPr lang="en-US" sz="2133"/>
              </a:p>
            </p:txBody>
          </p:sp>
          <p:sp>
            <p:nvSpPr>
              <p:cNvPr id="67186" name="Line 513"/>
              <p:cNvSpPr>
                <a:spLocks noChangeShapeType="1"/>
              </p:cNvSpPr>
              <p:nvPr/>
            </p:nvSpPr>
            <p:spPr bwMode="auto">
              <a:xfrm>
                <a:off x="4431" y="3767"/>
                <a:ext cx="43" cy="1"/>
              </a:xfrm>
              <a:prstGeom prst="line">
                <a:avLst/>
              </a:prstGeom>
              <a:noFill/>
              <a:ln w="0">
                <a:solidFill>
                  <a:schemeClr val="tx1"/>
                </a:solidFill>
                <a:round/>
                <a:headEnd/>
                <a:tailEnd/>
              </a:ln>
            </p:spPr>
            <p:txBody>
              <a:bodyPr/>
              <a:lstStyle/>
              <a:p>
                <a:endParaRPr lang="en-US" sz="2133"/>
              </a:p>
            </p:txBody>
          </p:sp>
          <p:sp>
            <p:nvSpPr>
              <p:cNvPr id="67187" name="Line 514"/>
              <p:cNvSpPr>
                <a:spLocks noChangeShapeType="1"/>
              </p:cNvSpPr>
              <p:nvPr/>
            </p:nvSpPr>
            <p:spPr bwMode="auto">
              <a:xfrm>
                <a:off x="4474" y="3767"/>
                <a:ext cx="14" cy="5"/>
              </a:xfrm>
              <a:prstGeom prst="line">
                <a:avLst/>
              </a:prstGeom>
              <a:noFill/>
              <a:ln w="0">
                <a:solidFill>
                  <a:schemeClr val="tx1"/>
                </a:solidFill>
                <a:round/>
                <a:headEnd/>
                <a:tailEnd/>
              </a:ln>
            </p:spPr>
            <p:txBody>
              <a:bodyPr/>
              <a:lstStyle/>
              <a:p>
                <a:endParaRPr lang="en-US" sz="2133"/>
              </a:p>
            </p:txBody>
          </p:sp>
          <p:sp>
            <p:nvSpPr>
              <p:cNvPr id="67188" name="Line 515"/>
              <p:cNvSpPr>
                <a:spLocks noChangeShapeType="1"/>
              </p:cNvSpPr>
              <p:nvPr/>
            </p:nvSpPr>
            <p:spPr bwMode="auto">
              <a:xfrm>
                <a:off x="4488" y="3772"/>
                <a:ext cx="5" cy="4"/>
              </a:xfrm>
              <a:prstGeom prst="line">
                <a:avLst/>
              </a:prstGeom>
              <a:noFill/>
              <a:ln w="0">
                <a:solidFill>
                  <a:schemeClr val="tx1"/>
                </a:solidFill>
                <a:round/>
                <a:headEnd/>
                <a:tailEnd/>
              </a:ln>
            </p:spPr>
            <p:txBody>
              <a:bodyPr/>
              <a:lstStyle/>
              <a:p>
                <a:endParaRPr lang="en-US" sz="2133"/>
              </a:p>
            </p:txBody>
          </p:sp>
          <p:sp>
            <p:nvSpPr>
              <p:cNvPr id="67189" name="Line 516"/>
              <p:cNvSpPr>
                <a:spLocks noChangeShapeType="1"/>
              </p:cNvSpPr>
              <p:nvPr/>
            </p:nvSpPr>
            <p:spPr bwMode="auto">
              <a:xfrm>
                <a:off x="4493" y="3776"/>
                <a:ext cx="5" cy="9"/>
              </a:xfrm>
              <a:prstGeom prst="line">
                <a:avLst/>
              </a:prstGeom>
              <a:noFill/>
              <a:ln w="0">
                <a:solidFill>
                  <a:schemeClr val="tx1"/>
                </a:solidFill>
                <a:round/>
                <a:headEnd/>
                <a:tailEnd/>
              </a:ln>
            </p:spPr>
            <p:txBody>
              <a:bodyPr/>
              <a:lstStyle/>
              <a:p>
                <a:endParaRPr lang="en-US" sz="2133"/>
              </a:p>
            </p:txBody>
          </p:sp>
          <p:sp>
            <p:nvSpPr>
              <p:cNvPr id="67190" name="Line 517"/>
              <p:cNvSpPr>
                <a:spLocks noChangeShapeType="1"/>
              </p:cNvSpPr>
              <p:nvPr/>
            </p:nvSpPr>
            <p:spPr bwMode="auto">
              <a:xfrm>
                <a:off x="4498" y="3785"/>
                <a:ext cx="1" cy="12"/>
              </a:xfrm>
              <a:prstGeom prst="line">
                <a:avLst/>
              </a:prstGeom>
              <a:noFill/>
              <a:ln w="0">
                <a:solidFill>
                  <a:schemeClr val="tx1"/>
                </a:solidFill>
                <a:round/>
                <a:headEnd/>
                <a:tailEnd/>
              </a:ln>
            </p:spPr>
            <p:txBody>
              <a:bodyPr/>
              <a:lstStyle/>
              <a:p>
                <a:endParaRPr lang="en-US" sz="2133"/>
              </a:p>
            </p:txBody>
          </p:sp>
          <p:sp>
            <p:nvSpPr>
              <p:cNvPr id="67191" name="Line 518"/>
              <p:cNvSpPr>
                <a:spLocks noChangeShapeType="1"/>
              </p:cNvSpPr>
              <p:nvPr/>
            </p:nvSpPr>
            <p:spPr bwMode="auto">
              <a:xfrm flipH="1">
                <a:off x="4493" y="3797"/>
                <a:ext cx="5" cy="9"/>
              </a:xfrm>
              <a:prstGeom prst="line">
                <a:avLst/>
              </a:prstGeom>
              <a:noFill/>
              <a:ln w="0">
                <a:solidFill>
                  <a:schemeClr val="tx1"/>
                </a:solidFill>
                <a:round/>
                <a:headEnd/>
                <a:tailEnd/>
              </a:ln>
            </p:spPr>
            <p:txBody>
              <a:bodyPr/>
              <a:lstStyle/>
              <a:p>
                <a:endParaRPr lang="en-US" sz="2133"/>
              </a:p>
            </p:txBody>
          </p:sp>
          <p:sp>
            <p:nvSpPr>
              <p:cNvPr id="67192" name="Line 519"/>
              <p:cNvSpPr>
                <a:spLocks noChangeShapeType="1"/>
              </p:cNvSpPr>
              <p:nvPr/>
            </p:nvSpPr>
            <p:spPr bwMode="auto">
              <a:xfrm flipH="1">
                <a:off x="4488" y="3806"/>
                <a:ext cx="5" cy="4"/>
              </a:xfrm>
              <a:prstGeom prst="line">
                <a:avLst/>
              </a:prstGeom>
              <a:noFill/>
              <a:ln w="0">
                <a:solidFill>
                  <a:schemeClr val="tx1"/>
                </a:solidFill>
                <a:round/>
                <a:headEnd/>
                <a:tailEnd/>
              </a:ln>
            </p:spPr>
            <p:txBody>
              <a:bodyPr/>
              <a:lstStyle/>
              <a:p>
                <a:endParaRPr lang="en-US" sz="2133"/>
              </a:p>
            </p:txBody>
          </p:sp>
          <p:sp>
            <p:nvSpPr>
              <p:cNvPr id="67193" name="Line 520"/>
              <p:cNvSpPr>
                <a:spLocks noChangeShapeType="1"/>
              </p:cNvSpPr>
              <p:nvPr/>
            </p:nvSpPr>
            <p:spPr bwMode="auto">
              <a:xfrm flipH="1">
                <a:off x="4474" y="3810"/>
                <a:ext cx="14" cy="4"/>
              </a:xfrm>
              <a:prstGeom prst="line">
                <a:avLst/>
              </a:prstGeom>
              <a:noFill/>
              <a:ln w="0">
                <a:solidFill>
                  <a:schemeClr val="tx1"/>
                </a:solidFill>
                <a:round/>
                <a:headEnd/>
                <a:tailEnd/>
              </a:ln>
            </p:spPr>
            <p:txBody>
              <a:bodyPr/>
              <a:lstStyle/>
              <a:p>
                <a:endParaRPr lang="en-US" sz="2133"/>
              </a:p>
            </p:txBody>
          </p:sp>
          <p:sp>
            <p:nvSpPr>
              <p:cNvPr id="67194" name="Line 521"/>
              <p:cNvSpPr>
                <a:spLocks noChangeShapeType="1"/>
              </p:cNvSpPr>
              <p:nvPr/>
            </p:nvSpPr>
            <p:spPr bwMode="auto">
              <a:xfrm flipH="1">
                <a:off x="4431" y="3814"/>
                <a:ext cx="43" cy="1"/>
              </a:xfrm>
              <a:prstGeom prst="line">
                <a:avLst/>
              </a:prstGeom>
              <a:noFill/>
              <a:ln w="0">
                <a:solidFill>
                  <a:schemeClr val="tx1"/>
                </a:solidFill>
                <a:round/>
                <a:headEnd/>
                <a:tailEnd/>
              </a:ln>
            </p:spPr>
            <p:txBody>
              <a:bodyPr/>
              <a:lstStyle/>
              <a:p>
                <a:endParaRPr lang="en-US" sz="2133"/>
              </a:p>
            </p:txBody>
          </p:sp>
          <p:sp>
            <p:nvSpPr>
              <p:cNvPr id="67195" name="Line 522"/>
              <p:cNvSpPr>
                <a:spLocks noChangeShapeType="1"/>
              </p:cNvSpPr>
              <p:nvPr/>
            </p:nvSpPr>
            <p:spPr bwMode="auto">
              <a:xfrm flipH="1">
                <a:off x="4517" y="3767"/>
                <a:ext cx="38" cy="90"/>
              </a:xfrm>
              <a:prstGeom prst="line">
                <a:avLst/>
              </a:prstGeom>
              <a:noFill/>
              <a:ln w="0">
                <a:solidFill>
                  <a:schemeClr val="tx1"/>
                </a:solidFill>
                <a:round/>
                <a:headEnd/>
                <a:tailEnd/>
              </a:ln>
            </p:spPr>
            <p:txBody>
              <a:bodyPr/>
              <a:lstStyle/>
              <a:p>
                <a:endParaRPr lang="en-US" sz="2133"/>
              </a:p>
            </p:txBody>
          </p:sp>
          <p:sp>
            <p:nvSpPr>
              <p:cNvPr id="67196" name="Line 523"/>
              <p:cNvSpPr>
                <a:spLocks noChangeShapeType="1"/>
              </p:cNvSpPr>
              <p:nvPr/>
            </p:nvSpPr>
            <p:spPr bwMode="auto">
              <a:xfrm>
                <a:off x="4555" y="3767"/>
                <a:ext cx="38" cy="90"/>
              </a:xfrm>
              <a:prstGeom prst="line">
                <a:avLst/>
              </a:prstGeom>
              <a:noFill/>
              <a:ln w="0">
                <a:solidFill>
                  <a:schemeClr val="tx1"/>
                </a:solidFill>
                <a:round/>
                <a:headEnd/>
                <a:tailEnd/>
              </a:ln>
            </p:spPr>
            <p:txBody>
              <a:bodyPr/>
              <a:lstStyle/>
              <a:p>
                <a:endParaRPr lang="en-US" sz="2133"/>
              </a:p>
            </p:txBody>
          </p:sp>
          <p:sp>
            <p:nvSpPr>
              <p:cNvPr id="67197" name="Line 524"/>
              <p:cNvSpPr>
                <a:spLocks noChangeShapeType="1"/>
              </p:cNvSpPr>
              <p:nvPr/>
            </p:nvSpPr>
            <p:spPr bwMode="auto">
              <a:xfrm>
                <a:off x="4531" y="3827"/>
                <a:ext cx="48" cy="1"/>
              </a:xfrm>
              <a:prstGeom prst="line">
                <a:avLst/>
              </a:prstGeom>
              <a:noFill/>
              <a:ln w="0">
                <a:solidFill>
                  <a:schemeClr val="tx1"/>
                </a:solidFill>
                <a:round/>
                <a:headEnd/>
                <a:tailEnd/>
              </a:ln>
            </p:spPr>
            <p:txBody>
              <a:bodyPr/>
              <a:lstStyle/>
              <a:p>
                <a:endParaRPr lang="en-US" sz="2133"/>
              </a:p>
            </p:txBody>
          </p:sp>
          <p:sp>
            <p:nvSpPr>
              <p:cNvPr id="67198" name="Line 525"/>
              <p:cNvSpPr>
                <a:spLocks noChangeShapeType="1"/>
              </p:cNvSpPr>
              <p:nvPr/>
            </p:nvSpPr>
            <p:spPr bwMode="auto">
              <a:xfrm flipH="1" flipV="1">
                <a:off x="4679" y="3780"/>
                <a:ext cx="5" cy="9"/>
              </a:xfrm>
              <a:prstGeom prst="line">
                <a:avLst/>
              </a:prstGeom>
              <a:noFill/>
              <a:ln w="0">
                <a:solidFill>
                  <a:schemeClr val="tx1"/>
                </a:solidFill>
                <a:round/>
                <a:headEnd/>
                <a:tailEnd/>
              </a:ln>
            </p:spPr>
            <p:txBody>
              <a:bodyPr/>
              <a:lstStyle/>
              <a:p>
                <a:endParaRPr lang="en-US" sz="2133"/>
              </a:p>
            </p:txBody>
          </p:sp>
          <p:sp>
            <p:nvSpPr>
              <p:cNvPr id="67199" name="Line 526"/>
              <p:cNvSpPr>
                <a:spLocks noChangeShapeType="1"/>
              </p:cNvSpPr>
              <p:nvPr/>
            </p:nvSpPr>
            <p:spPr bwMode="auto">
              <a:xfrm flipH="1" flipV="1">
                <a:off x="4670" y="3772"/>
                <a:ext cx="9" cy="8"/>
              </a:xfrm>
              <a:prstGeom prst="line">
                <a:avLst/>
              </a:prstGeom>
              <a:noFill/>
              <a:ln w="0">
                <a:solidFill>
                  <a:schemeClr val="tx1"/>
                </a:solidFill>
                <a:round/>
                <a:headEnd/>
                <a:tailEnd/>
              </a:ln>
            </p:spPr>
            <p:txBody>
              <a:bodyPr/>
              <a:lstStyle/>
              <a:p>
                <a:endParaRPr lang="en-US" sz="2133"/>
              </a:p>
            </p:txBody>
          </p:sp>
          <p:sp>
            <p:nvSpPr>
              <p:cNvPr id="67200" name="Line 527"/>
              <p:cNvSpPr>
                <a:spLocks noChangeShapeType="1"/>
              </p:cNvSpPr>
              <p:nvPr/>
            </p:nvSpPr>
            <p:spPr bwMode="auto">
              <a:xfrm flipH="1" flipV="1">
                <a:off x="4660" y="3767"/>
                <a:ext cx="10" cy="5"/>
              </a:xfrm>
              <a:prstGeom prst="line">
                <a:avLst/>
              </a:prstGeom>
              <a:noFill/>
              <a:ln w="0">
                <a:solidFill>
                  <a:schemeClr val="tx1"/>
                </a:solidFill>
                <a:round/>
                <a:headEnd/>
                <a:tailEnd/>
              </a:ln>
            </p:spPr>
            <p:txBody>
              <a:bodyPr/>
              <a:lstStyle/>
              <a:p>
                <a:endParaRPr lang="en-US" sz="2133"/>
              </a:p>
            </p:txBody>
          </p:sp>
          <p:sp>
            <p:nvSpPr>
              <p:cNvPr id="67201" name="Line 528"/>
              <p:cNvSpPr>
                <a:spLocks noChangeShapeType="1"/>
              </p:cNvSpPr>
              <p:nvPr/>
            </p:nvSpPr>
            <p:spPr bwMode="auto">
              <a:xfrm flipH="1">
                <a:off x="4641" y="3767"/>
                <a:ext cx="19" cy="1"/>
              </a:xfrm>
              <a:prstGeom prst="line">
                <a:avLst/>
              </a:prstGeom>
              <a:noFill/>
              <a:ln w="0">
                <a:solidFill>
                  <a:schemeClr val="tx1"/>
                </a:solidFill>
                <a:round/>
                <a:headEnd/>
                <a:tailEnd/>
              </a:ln>
            </p:spPr>
            <p:txBody>
              <a:bodyPr/>
              <a:lstStyle/>
              <a:p>
                <a:endParaRPr lang="en-US" sz="2133"/>
              </a:p>
            </p:txBody>
          </p:sp>
          <p:sp>
            <p:nvSpPr>
              <p:cNvPr id="67202" name="Line 529"/>
              <p:cNvSpPr>
                <a:spLocks noChangeShapeType="1"/>
              </p:cNvSpPr>
              <p:nvPr/>
            </p:nvSpPr>
            <p:spPr bwMode="auto">
              <a:xfrm flipH="1">
                <a:off x="4632" y="3767"/>
                <a:ext cx="9" cy="5"/>
              </a:xfrm>
              <a:prstGeom prst="line">
                <a:avLst/>
              </a:prstGeom>
              <a:noFill/>
              <a:ln w="0">
                <a:solidFill>
                  <a:schemeClr val="tx1"/>
                </a:solidFill>
                <a:round/>
                <a:headEnd/>
                <a:tailEnd/>
              </a:ln>
            </p:spPr>
            <p:txBody>
              <a:bodyPr/>
              <a:lstStyle/>
              <a:p>
                <a:endParaRPr lang="en-US" sz="2133"/>
              </a:p>
            </p:txBody>
          </p:sp>
          <p:sp>
            <p:nvSpPr>
              <p:cNvPr id="67203" name="Line 530"/>
              <p:cNvSpPr>
                <a:spLocks noChangeShapeType="1"/>
              </p:cNvSpPr>
              <p:nvPr/>
            </p:nvSpPr>
            <p:spPr bwMode="auto">
              <a:xfrm flipH="1">
                <a:off x="4622" y="3772"/>
                <a:ext cx="10" cy="8"/>
              </a:xfrm>
              <a:prstGeom prst="line">
                <a:avLst/>
              </a:prstGeom>
              <a:noFill/>
              <a:ln w="0">
                <a:solidFill>
                  <a:schemeClr val="tx1"/>
                </a:solidFill>
                <a:round/>
                <a:headEnd/>
                <a:tailEnd/>
              </a:ln>
            </p:spPr>
            <p:txBody>
              <a:bodyPr/>
              <a:lstStyle/>
              <a:p>
                <a:endParaRPr lang="en-US" sz="2133"/>
              </a:p>
            </p:txBody>
          </p:sp>
          <p:sp>
            <p:nvSpPr>
              <p:cNvPr id="67204" name="Line 531"/>
              <p:cNvSpPr>
                <a:spLocks noChangeShapeType="1"/>
              </p:cNvSpPr>
              <p:nvPr/>
            </p:nvSpPr>
            <p:spPr bwMode="auto">
              <a:xfrm flipH="1">
                <a:off x="4617" y="3780"/>
                <a:ext cx="5" cy="9"/>
              </a:xfrm>
              <a:prstGeom prst="line">
                <a:avLst/>
              </a:prstGeom>
              <a:noFill/>
              <a:ln w="0">
                <a:solidFill>
                  <a:schemeClr val="tx1"/>
                </a:solidFill>
                <a:round/>
                <a:headEnd/>
                <a:tailEnd/>
              </a:ln>
            </p:spPr>
            <p:txBody>
              <a:bodyPr/>
              <a:lstStyle/>
              <a:p>
                <a:endParaRPr lang="en-US" sz="2133"/>
              </a:p>
            </p:txBody>
          </p:sp>
          <p:sp>
            <p:nvSpPr>
              <p:cNvPr id="67205" name="Line 532"/>
              <p:cNvSpPr>
                <a:spLocks noChangeShapeType="1"/>
              </p:cNvSpPr>
              <p:nvPr/>
            </p:nvSpPr>
            <p:spPr bwMode="auto">
              <a:xfrm flipH="1">
                <a:off x="4613" y="3789"/>
                <a:ext cx="4" cy="13"/>
              </a:xfrm>
              <a:prstGeom prst="line">
                <a:avLst/>
              </a:prstGeom>
              <a:noFill/>
              <a:ln w="0">
                <a:solidFill>
                  <a:schemeClr val="tx1"/>
                </a:solidFill>
                <a:round/>
                <a:headEnd/>
                <a:tailEnd/>
              </a:ln>
            </p:spPr>
            <p:txBody>
              <a:bodyPr/>
              <a:lstStyle/>
              <a:p>
                <a:endParaRPr lang="en-US" sz="2133"/>
              </a:p>
            </p:txBody>
          </p:sp>
          <p:sp>
            <p:nvSpPr>
              <p:cNvPr id="67206" name="Line 533"/>
              <p:cNvSpPr>
                <a:spLocks noChangeShapeType="1"/>
              </p:cNvSpPr>
              <p:nvPr/>
            </p:nvSpPr>
            <p:spPr bwMode="auto">
              <a:xfrm>
                <a:off x="4613" y="3802"/>
                <a:ext cx="1" cy="21"/>
              </a:xfrm>
              <a:prstGeom prst="line">
                <a:avLst/>
              </a:prstGeom>
              <a:noFill/>
              <a:ln w="0">
                <a:solidFill>
                  <a:schemeClr val="tx1"/>
                </a:solidFill>
                <a:round/>
                <a:headEnd/>
                <a:tailEnd/>
              </a:ln>
            </p:spPr>
            <p:txBody>
              <a:bodyPr/>
              <a:lstStyle/>
              <a:p>
                <a:endParaRPr lang="en-US" sz="2133"/>
              </a:p>
            </p:txBody>
          </p:sp>
          <p:sp>
            <p:nvSpPr>
              <p:cNvPr id="67207" name="Line 534"/>
              <p:cNvSpPr>
                <a:spLocks noChangeShapeType="1"/>
              </p:cNvSpPr>
              <p:nvPr/>
            </p:nvSpPr>
            <p:spPr bwMode="auto">
              <a:xfrm>
                <a:off x="4613" y="3823"/>
                <a:ext cx="4" cy="13"/>
              </a:xfrm>
              <a:prstGeom prst="line">
                <a:avLst/>
              </a:prstGeom>
              <a:noFill/>
              <a:ln w="0">
                <a:solidFill>
                  <a:schemeClr val="tx1"/>
                </a:solidFill>
                <a:round/>
                <a:headEnd/>
                <a:tailEnd/>
              </a:ln>
            </p:spPr>
            <p:txBody>
              <a:bodyPr/>
              <a:lstStyle/>
              <a:p>
                <a:endParaRPr lang="en-US" sz="2133"/>
              </a:p>
            </p:txBody>
          </p:sp>
          <p:sp>
            <p:nvSpPr>
              <p:cNvPr id="67208" name="Line 535"/>
              <p:cNvSpPr>
                <a:spLocks noChangeShapeType="1"/>
              </p:cNvSpPr>
              <p:nvPr/>
            </p:nvSpPr>
            <p:spPr bwMode="auto">
              <a:xfrm>
                <a:off x="4617" y="3836"/>
                <a:ext cx="5" cy="8"/>
              </a:xfrm>
              <a:prstGeom prst="line">
                <a:avLst/>
              </a:prstGeom>
              <a:noFill/>
              <a:ln w="0">
                <a:solidFill>
                  <a:schemeClr val="tx1"/>
                </a:solidFill>
                <a:round/>
                <a:headEnd/>
                <a:tailEnd/>
              </a:ln>
            </p:spPr>
            <p:txBody>
              <a:bodyPr/>
              <a:lstStyle/>
              <a:p>
                <a:endParaRPr lang="en-US" sz="2133"/>
              </a:p>
            </p:txBody>
          </p:sp>
          <p:sp>
            <p:nvSpPr>
              <p:cNvPr id="67209" name="Line 536"/>
              <p:cNvSpPr>
                <a:spLocks noChangeShapeType="1"/>
              </p:cNvSpPr>
              <p:nvPr/>
            </p:nvSpPr>
            <p:spPr bwMode="auto">
              <a:xfrm>
                <a:off x="4622" y="3844"/>
                <a:ext cx="10" cy="9"/>
              </a:xfrm>
              <a:prstGeom prst="line">
                <a:avLst/>
              </a:prstGeom>
              <a:noFill/>
              <a:ln w="0">
                <a:solidFill>
                  <a:schemeClr val="tx1"/>
                </a:solidFill>
                <a:round/>
                <a:headEnd/>
                <a:tailEnd/>
              </a:ln>
            </p:spPr>
            <p:txBody>
              <a:bodyPr/>
              <a:lstStyle/>
              <a:p>
                <a:endParaRPr lang="en-US" sz="2133"/>
              </a:p>
            </p:txBody>
          </p:sp>
          <p:sp>
            <p:nvSpPr>
              <p:cNvPr id="67210" name="Line 537"/>
              <p:cNvSpPr>
                <a:spLocks noChangeShapeType="1"/>
              </p:cNvSpPr>
              <p:nvPr/>
            </p:nvSpPr>
            <p:spPr bwMode="auto">
              <a:xfrm>
                <a:off x="4632" y="3853"/>
                <a:ext cx="9" cy="4"/>
              </a:xfrm>
              <a:prstGeom prst="line">
                <a:avLst/>
              </a:prstGeom>
              <a:noFill/>
              <a:ln w="0">
                <a:solidFill>
                  <a:schemeClr val="tx1"/>
                </a:solidFill>
                <a:round/>
                <a:headEnd/>
                <a:tailEnd/>
              </a:ln>
            </p:spPr>
            <p:txBody>
              <a:bodyPr/>
              <a:lstStyle/>
              <a:p>
                <a:endParaRPr lang="en-US" sz="2133"/>
              </a:p>
            </p:txBody>
          </p:sp>
          <p:sp>
            <p:nvSpPr>
              <p:cNvPr id="67211" name="Line 538"/>
              <p:cNvSpPr>
                <a:spLocks noChangeShapeType="1"/>
              </p:cNvSpPr>
              <p:nvPr/>
            </p:nvSpPr>
            <p:spPr bwMode="auto">
              <a:xfrm>
                <a:off x="4641" y="3857"/>
                <a:ext cx="19" cy="1"/>
              </a:xfrm>
              <a:prstGeom prst="line">
                <a:avLst/>
              </a:prstGeom>
              <a:noFill/>
              <a:ln w="0">
                <a:solidFill>
                  <a:schemeClr val="tx1"/>
                </a:solidFill>
                <a:round/>
                <a:headEnd/>
                <a:tailEnd/>
              </a:ln>
            </p:spPr>
            <p:txBody>
              <a:bodyPr/>
              <a:lstStyle/>
              <a:p>
                <a:endParaRPr lang="en-US" sz="2133"/>
              </a:p>
            </p:txBody>
          </p:sp>
          <p:sp>
            <p:nvSpPr>
              <p:cNvPr id="67212" name="Line 539"/>
              <p:cNvSpPr>
                <a:spLocks noChangeShapeType="1"/>
              </p:cNvSpPr>
              <p:nvPr/>
            </p:nvSpPr>
            <p:spPr bwMode="auto">
              <a:xfrm flipV="1">
                <a:off x="4660" y="3853"/>
                <a:ext cx="10" cy="4"/>
              </a:xfrm>
              <a:prstGeom prst="line">
                <a:avLst/>
              </a:prstGeom>
              <a:noFill/>
              <a:ln w="0">
                <a:solidFill>
                  <a:schemeClr val="tx1"/>
                </a:solidFill>
                <a:round/>
                <a:headEnd/>
                <a:tailEnd/>
              </a:ln>
            </p:spPr>
            <p:txBody>
              <a:bodyPr/>
              <a:lstStyle/>
              <a:p>
                <a:endParaRPr lang="en-US" sz="2133"/>
              </a:p>
            </p:txBody>
          </p:sp>
          <p:sp>
            <p:nvSpPr>
              <p:cNvPr id="67213" name="Line 540"/>
              <p:cNvSpPr>
                <a:spLocks noChangeShapeType="1"/>
              </p:cNvSpPr>
              <p:nvPr/>
            </p:nvSpPr>
            <p:spPr bwMode="auto">
              <a:xfrm flipV="1">
                <a:off x="4670" y="3844"/>
                <a:ext cx="9" cy="9"/>
              </a:xfrm>
              <a:prstGeom prst="line">
                <a:avLst/>
              </a:prstGeom>
              <a:noFill/>
              <a:ln w="0">
                <a:solidFill>
                  <a:schemeClr val="tx1"/>
                </a:solidFill>
                <a:round/>
                <a:headEnd/>
                <a:tailEnd/>
              </a:ln>
            </p:spPr>
            <p:txBody>
              <a:bodyPr/>
              <a:lstStyle/>
              <a:p>
                <a:endParaRPr lang="en-US" sz="2133"/>
              </a:p>
            </p:txBody>
          </p:sp>
          <p:sp>
            <p:nvSpPr>
              <p:cNvPr id="67214" name="Line 541"/>
              <p:cNvSpPr>
                <a:spLocks noChangeShapeType="1"/>
              </p:cNvSpPr>
              <p:nvPr/>
            </p:nvSpPr>
            <p:spPr bwMode="auto">
              <a:xfrm flipV="1">
                <a:off x="4679" y="3836"/>
                <a:ext cx="5" cy="8"/>
              </a:xfrm>
              <a:prstGeom prst="line">
                <a:avLst/>
              </a:prstGeom>
              <a:noFill/>
              <a:ln w="0">
                <a:solidFill>
                  <a:schemeClr val="tx1"/>
                </a:solidFill>
                <a:round/>
                <a:headEnd/>
                <a:tailEnd/>
              </a:ln>
            </p:spPr>
            <p:txBody>
              <a:bodyPr/>
              <a:lstStyle/>
              <a:p>
                <a:endParaRPr lang="en-US" sz="2133"/>
              </a:p>
            </p:txBody>
          </p:sp>
          <p:sp>
            <p:nvSpPr>
              <p:cNvPr id="67215" name="Line 542"/>
              <p:cNvSpPr>
                <a:spLocks noChangeShapeType="1"/>
              </p:cNvSpPr>
              <p:nvPr/>
            </p:nvSpPr>
            <p:spPr bwMode="auto">
              <a:xfrm>
                <a:off x="4718" y="3767"/>
                <a:ext cx="1" cy="90"/>
              </a:xfrm>
              <a:prstGeom prst="line">
                <a:avLst/>
              </a:prstGeom>
              <a:noFill/>
              <a:ln w="0">
                <a:solidFill>
                  <a:schemeClr val="tx1"/>
                </a:solidFill>
                <a:round/>
                <a:headEnd/>
                <a:tailEnd/>
              </a:ln>
            </p:spPr>
            <p:txBody>
              <a:bodyPr/>
              <a:lstStyle/>
              <a:p>
                <a:endParaRPr lang="en-US" sz="2133"/>
              </a:p>
            </p:txBody>
          </p:sp>
          <p:sp>
            <p:nvSpPr>
              <p:cNvPr id="67216" name="Line 543"/>
              <p:cNvSpPr>
                <a:spLocks noChangeShapeType="1"/>
              </p:cNvSpPr>
              <p:nvPr/>
            </p:nvSpPr>
            <p:spPr bwMode="auto">
              <a:xfrm>
                <a:off x="4775" y="3767"/>
                <a:ext cx="1" cy="90"/>
              </a:xfrm>
              <a:prstGeom prst="line">
                <a:avLst/>
              </a:prstGeom>
              <a:noFill/>
              <a:ln w="0">
                <a:solidFill>
                  <a:schemeClr val="tx1"/>
                </a:solidFill>
                <a:round/>
                <a:headEnd/>
                <a:tailEnd/>
              </a:ln>
            </p:spPr>
            <p:txBody>
              <a:bodyPr/>
              <a:lstStyle/>
              <a:p>
                <a:endParaRPr lang="en-US" sz="2133"/>
              </a:p>
            </p:txBody>
          </p:sp>
          <p:sp>
            <p:nvSpPr>
              <p:cNvPr id="67217" name="Line 544"/>
              <p:cNvSpPr>
                <a:spLocks noChangeShapeType="1"/>
              </p:cNvSpPr>
              <p:nvPr/>
            </p:nvSpPr>
            <p:spPr bwMode="auto">
              <a:xfrm>
                <a:off x="4741" y="3767"/>
                <a:ext cx="68" cy="1"/>
              </a:xfrm>
              <a:prstGeom prst="line">
                <a:avLst/>
              </a:prstGeom>
              <a:noFill/>
              <a:ln w="0">
                <a:solidFill>
                  <a:schemeClr val="tx1"/>
                </a:solidFill>
                <a:round/>
                <a:headEnd/>
                <a:tailEnd/>
              </a:ln>
            </p:spPr>
            <p:txBody>
              <a:bodyPr/>
              <a:lstStyle/>
              <a:p>
                <a:endParaRPr lang="en-US" sz="2133"/>
              </a:p>
            </p:txBody>
          </p:sp>
          <p:sp>
            <p:nvSpPr>
              <p:cNvPr id="67218" name="Line 545"/>
              <p:cNvSpPr>
                <a:spLocks noChangeShapeType="1"/>
              </p:cNvSpPr>
              <p:nvPr/>
            </p:nvSpPr>
            <p:spPr bwMode="auto">
              <a:xfrm>
                <a:off x="4818" y="3767"/>
                <a:ext cx="38" cy="43"/>
              </a:xfrm>
              <a:prstGeom prst="line">
                <a:avLst/>
              </a:prstGeom>
              <a:noFill/>
              <a:ln w="0">
                <a:solidFill>
                  <a:schemeClr val="tx1"/>
                </a:solidFill>
                <a:round/>
                <a:headEnd/>
                <a:tailEnd/>
              </a:ln>
            </p:spPr>
            <p:txBody>
              <a:bodyPr/>
              <a:lstStyle/>
              <a:p>
                <a:endParaRPr lang="en-US" sz="2133"/>
              </a:p>
            </p:txBody>
          </p:sp>
          <p:sp>
            <p:nvSpPr>
              <p:cNvPr id="67219" name="Line 546"/>
              <p:cNvSpPr>
                <a:spLocks noChangeShapeType="1"/>
              </p:cNvSpPr>
              <p:nvPr/>
            </p:nvSpPr>
            <p:spPr bwMode="auto">
              <a:xfrm>
                <a:off x="4856" y="3810"/>
                <a:ext cx="1" cy="47"/>
              </a:xfrm>
              <a:prstGeom prst="line">
                <a:avLst/>
              </a:prstGeom>
              <a:noFill/>
              <a:ln w="0">
                <a:solidFill>
                  <a:schemeClr val="tx1"/>
                </a:solidFill>
                <a:round/>
                <a:headEnd/>
                <a:tailEnd/>
              </a:ln>
            </p:spPr>
            <p:txBody>
              <a:bodyPr/>
              <a:lstStyle/>
              <a:p>
                <a:endParaRPr lang="en-US" sz="2133"/>
              </a:p>
            </p:txBody>
          </p:sp>
          <p:sp>
            <p:nvSpPr>
              <p:cNvPr id="67220" name="Line 547"/>
              <p:cNvSpPr>
                <a:spLocks noChangeShapeType="1"/>
              </p:cNvSpPr>
              <p:nvPr/>
            </p:nvSpPr>
            <p:spPr bwMode="auto">
              <a:xfrm flipH="1">
                <a:off x="4856" y="3767"/>
                <a:ext cx="39" cy="43"/>
              </a:xfrm>
              <a:prstGeom prst="line">
                <a:avLst/>
              </a:prstGeom>
              <a:noFill/>
              <a:ln w="0">
                <a:solidFill>
                  <a:schemeClr val="tx1"/>
                </a:solidFill>
                <a:round/>
                <a:headEnd/>
                <a:tailEnd/>
              </a:ln>
            </p:spPr>
            <p:txBody>
              <a:bodyPr/>
              <a:lstStyle/>
              <a:p>
                <a:endParaRPr lang="en-US" sz="2133"/>
              </a:p>
            </p:txBody>
          </p:sp>
          <p:sp>
            <p:nvSpPr>
              <p:cNvPr id="67221" name="Line 548"/>
              <p:cNvSpPr>
                <a:spLocks noChangeShapeType="1"/>
              </p:cNvSpPr>
              <p:nvPr/>
            </p:nvSpPr>
            <p:spPr bwMode="auto">
              <a:xfrm flipH="1" flipV="1">
                <a:off x="3244" y="3860"/>
                <a:ext cx="4" cy="9"/>
              </a:xfrm>
              <a:prstGeom prst="line">
                <a:avLst/>
              </a:prstGeom>
              <a:noFill/>
              <a:ln w="0">
                <a:solidFill>
                  <a:schemeClr val="tx1"/>
                </a:solidFill>
                <a:round/>
                <a:headEnd/>
                <a:tailEnd/>
              </a:ln>
            </p:spPr>
            <p:txBody>
              <a:bodyPr/>
              <a:lstStyle/>
              <a:p>
                <a:endParaRPr lang="en-US" sz="2133"/>
              </a:p>
            </p:txBody>
          </p:sp>
          <p:sp>
            <p:nvSpPr>
              <p:cNvPr id="67222" name="Line 549"/>
              <p:cNvSpPr>
                <a:spLocks noChangeShapeType="1"/>
              </p:cNvSpPr>
              <p:nvPr/>
            </p:nvSpPr>
            <p:spPr bwMode="auto">
              <a:xfrm flipH="1" flipV="1">
                <a:off x="3234" y="3852"/>
                <a:ext cx="10" cy="8"/>
              </a:xfrm>
              <a:prstGeom prst="line">
                <a:avLst/>
              </a:prstGeom>
              <a:noFill/>
              <a:ln w="0">
                <a:solidFill>
                  <a:schemeClr val="tx1"/>
                </a:solidFill>
                <a:round/>
                <a:headEnd/>
                <a:tailEnd/>
              </a:ln>
            </p:spPr>
            <p:txBody>
              <a:bodyPr/>
              <a:lstStyle/>
              <a:p>
                <a:endParaRPr lang="en-US" sz="2133"/>
              </a:p>
            </p:txBody>
          </p:sp>
          <p:sp>
            <p:nvSpPr>
              <p:cNvPr id="67223" name="Line 550"/>
              <p:cNvSpPr>
                <a:spLocks noChangeShapeType="1"/>
              </p:cNvSpPr>
              <p:nvPr/>
            </p:nvSpPr>
            <p:spPr bwMode="auto">
              <a:xfrm flipH="1" flipV="1">
                <a:off x="3225" y="3847"/>
                <a:ext cx="9" cy="5"/>
              </a:xfrm>
              <a:prstGeom prst="line">
                <a:avLst/>
              </a:prstGeom>
              <a:noFill/>
              <a:ln w="0">
                <a:solidFill>
                  <a:schemeClr val="tx1"/>
                </a:solidFill>
                <a:round/>
                <a:headEnd/>
                <a:tailEnd/>
              </a:ln>
            </p:spPr>
            <p:txBody>
              <a:bodyPr/>
              <a:lstStyle/>
              <a:p>
                <a:endParaRPr lang="en-US" sz="2133"/>
              </a:p>
            </p:txBody>
          </p:sp>
          <p:sp>
            <p:nvSpPr>
              <p:cNvPr id="67224" name="Line 551"/>
              <p:cNvSpPr>
                <a:spLocks noChangeShapeType="1"/>
              </p:cNvSpPr>
              <p:nvPr/>
            </p:nvSpPr>
            <p:spPr bwMode="auto">
              <a:xfrm flipH="1">
                <a:off x="3205" y="3847"/>
                <a:ext cx="20" cy="1"/>
              </a:xfrm>
              <a:prstGeom prst="line">
                <a:avLst/>
              </a:prstGeom>
              <a:noFill/>
              <a:ln w="0">
                <a:solidFill>
                  <a:schemeClr val="tx1"/>
                </a:solidFill>
                <a:round/>
                <a:headEnd/>
                <a:tailEnd/>
              </a:ln>
            </p:spPr>
            <p:txBody>
              <a:bodyPr/>
              <a:lstStyle/>
              <a:p>
                <a:endParaRPr lang="en-US" sz="2133"/>
              </a:p>
            </p:txBody>
          </p:sp>
          <p:sp>
            <p:nvSpPr>
              <p:cNvPr id="67225" name="Line 552"/>
              <p:cNvSpPr>
                <a:spLocks noChangeShapeType="1"/>
              </p:cNvSpPr>
              <p:nvPr/>
            </p:nvSpPr>
            <p:spPr bwMode="auto">
              <a:xfrm flipH="1">
                <a:off x="3196" y="3847"/>
                <a:ext cx="9" cy="5"/>
              </a:xfrm>
              <a:prstGeom prst="line">
                <a:avLst/>
              </a:prstGeom>
              <a:noFill/>
              <a:ln w="0">
                <a:solidFill>
                  <a:schemeClr val="tx1"/>
                </a:solidFill>
                <a:round/>
                <a:headEnd/>
                <a:tailEnd/>
              </a:ln>
            </p:spPr>
            <p:txBody>
              <a:bodyPr/>
              <a:lstStyle/>
              <a:p>
                <a:endParaRPr lang="en-US" sz="2133"/>
              </a:p>
            </p:txBody>
          </p:sp>
          <p:sp>
            <p:nvSpPr>
              <p:cNvPr id="67226" name="Line 553"/>
              <p:cNvSpPr>
                <a:spLocks noChangeShapeType="1"/>
              </p:cNvSpPr>
              <p:nvPr/>
            </p:nvSpPr>
            <p:spPr bwMode="auto">
              <a:xfrm flipH="1">
                <a:off x="3186" y="3852"/>
                <a:ext cx="10" cy="8"/>
              </a:xfrm>
              <a:prstGeom prst="line">
                <a:avLst/>
              </a:prstGeom>
              <a:noFill/>
              <a:ln w="0">
                <a:solidFill>
                  <a:schemeClr val="tx1"/>
                </a:solidFill>
                <a:round/>
                <a:headEnd/>
                <a:tailEnd/>
              </a:ln>
            </p:spPr>
            <p:txBody>
              <a:bodyPr/>
              <a:lstStyle/>
              <a:p>
                <a:endParaRPr lang="en-US" sz="2133"/>
              </a:p>
            </p:txBody>
          </p:sp>
          <p:sp>
            <p:nvSpPr>
              <p:cNvPr id="67227" name="Line 554"/>
              <p:cNvSpPr>
                <a:spLocks noChangeShapeType="1"/>
              </p:cNvSpPr>
              <p:nvPr/>
            </p:nvSpPr>
            <p:spPr bwMode="auto">
              <a:xfrm flipH="1">
                <a:off x="3181" y="3860"/>
                <a:ext cx="5" cy="9"/>
              </a:xfrm>
              <a:prstGeom prst="line">
                <a:avLst/>
              </a:prstGeom>
              <a:noFill/>
              <a:ln w="0">
                <a:solidFill>
                  <a:schemeClr val="tx1"/>
                </a:solidFill>
                <a:round/>
                <a:headEnd/>
                <a:tailEnd/>
              </a:ln>
            </p:spPr>
            <p:txBody>
              <a:bodyPr/>
              <a:lstStyle/>
              <a:p>
                <a:endParaRPr lang="en-US" sz="2133"/>
              </a:p>
            </p:txBody>
          </p:sp>
          <p:sp>
            <p:nvSpPr>
              <p:cNvPr id="67228" name="Line 555"/>
              <p:cNvSpPr>
                <a:spLocks noChangeShapeType="1"/>
              </p:cNvSpPr>
              <p:nvPr/>
            </p:nvSpPr>
            <p:spPr bwMode="auto">
              <a:xfrm flipH="1">
                <a:off x="3177" y="3869"/>
                <a:ext cx="4" cy="12"/>
              </a:xfrm>
              <a:prstGeom prst="line">
                <a:avLst/>
              </a:prstGeom>
              <a:noFill/>
              <a:ln w="0">
                <a:solidFill>
                  <a:schemeClr val="tx1"/>
                </a:solidFill>
                <a:round/>
                <a:headEnd/>
                <a:tailEnd/>
              </a:ln>
            </p:spPr>
            <p:txBody>
              <a:bodyPr/>
              <a:lstStyle/>
              <a:p>
                <a:endParaRPr lang="en-US" sz="2133"/>
              </a:p>
            </p:txBody>
          </p:sp>
          <p:sp>
            <p:nvSpPr>
              <p:cNvPr id="67229" name="Line 556"/>
              <p:cNvSpPr>
                <a:spLocks noChangeShapeType="1"/>
              </p:cNvSpPr>
              <p:nvPr/>
            </p:nvSpPr>
            <p:spPr bwMode="auto">
              <a:xfrm>
                <a:off x="3177" y="3881"/>
                <a:ext cx="1" cy="22"/>
              </a:xfrm>
              <a:prstGeom prst="line">
                <a:avLst/>
              </a:prstGeom>
              <a:noFill/>
              <a:ln w="0">
                <a:solidFill>
                  <a:schemeClr val="tx1"/>
                </a:solidFill>
                <a:round/>
                <a:headEnd/>
                <a:tailEnd/>
              </a:ln>
            </p:spPr>
            <p:txBody>
              <a:bodyPr/>
              <a:lstStyle/>
              <a:p>
                <a:endParaRPr lang="en-US" sz="2133"/>
              </a:p>
            </p:txBody>
          </p:sp>
          <p:sp>
            <p:nvSpPr>
              <p:cNvPr id="67230" name="Line 557"/>
              <p:cNvSpPr>
                <a:spLocks noChangeShapeType="1"/>
              </p:cNvSpPr>
              <p:nvPr/>
            </p:nvSpPr>
            <p:spPr bwMode="auto">
              <a:xfrm>
                <a:off x="3177" y="3903"/>
                <a:ext cx="4" cy="13"/>
              </a:xfrm>
              <a:prstGeom prst="line">
                <a:avLst/>
              </a:prstGeom>
              <a:noFill/>
              <a:ln w="0">
                <a:solidFill>
                  <a:schemeClr val="tx1"/>
                </a:solidFill>
                <a:round/>
                <a:headEnd/>
                <a:tailEnd/>
              </a:ln>
            </p:spPr>
            <p:txBody>
              <a:bodyPr/>
              <a:lstStyle/>
              <a:p>
                <a:endParaRPr lang="en-US" sz="2133"/>
              </a:p>
            </p:txBody>
          </p:sp>
          <p:sp>
            <p:nvSpPr>
              <p:cNvPr id="67231" name="Line 558"/>
              <p:cNvSpPr>
                <a:spLocks noChangeShapeType="1"/>
              </p:cNvSpPr>
              <p:nvPr/>
            </p:nvSpPr>
            <p:spPr bwMode="auto">
              <a:xfrm>
                <a:off x="3181" y="3916"/>
                <a:ext cx="5" cy="8"/>
              </a:xfrm>
              <a:prstGeom prst="line">
                <a:avLst/>
              </a:prstGeom>
              <a:noFill/>
              <a:ln w="0">
                <a:solidFill>
                  <a:schemeClr val="tx1"/>
                </a:solidFill>
                <a:round/>
                <a:headEnd/>
                <a:tailEnd/>
              </a:ln>
            </p:spPr>
            <p:txBody>
              <a:bodyPr/>
              <a:lstStyle/>
              <a:p>
                <a:endParaRPr lang="en-US" sz="2133"/>
              </a:p>
            </p:txBody>
          </p:sp>
          <p:sp>
            <p:nvSpPr>
              <p:cNvPr id="67232" name="Line 559"/>
              <p:cNvSpPr>
                <a:spLocks noChangeShapeType="1"/>
              </p:cNvSpPr>
              <p:nvPr/>
            </p:nvSpPr>
            <p:spPr bwMode="auto">
              <a:xfrm>
                <a:off x="3186" y="3924"/>
                <a:ext cx="10" cy="9"/>
              </a:xfrm>
              <a:prstGeom prst="line">
                <a:avLst/>
              </a:prstGeom>
              <a:noFill/>
              <a:ln w="0">
                <a:solidFill>
                  <a:schemeClr val="tx1"/>
                </a:solidFill>
                <a:round/>
                <a:headEnd/>
                <a:tailEnd/>
              </a:ln>
            </p:spPr>
            <p:txBody>
              <a:bodyPr/>
              <a:lstStyle/>
              <a:p>
                <a:endParaRPr lang="en-US" sz="2133"/>
              </a:p>
            </p:txBody>
          </p:sp>
          <p:sp>
            <p:nvSpPr>
              <p:cNvPr id="67233" name="Line 560"/>
              <p:cNvSpPr>
                <a:spLocks noChangeShapeType="1"/>
              </p:cNvSpPr>
              <p:nvPr/>
            </p:nvSpPr>
            <p:spPr bwMode="auto">
              <a:xfrm>
                <a:off x="3196" y="3933"/>
                <a:ext cx="9" cy="4"/>
              </a:xfrm>
              <a:prstGeom prst="line">
                <a:avLst/>
              </a:prstGeom>
              <a:noFill/>
              <a:ln w="0">
                <a:solidFill>
                  <a:schemeClr val="tx1"/>
                </a:solidFill>
                <a:round/>
                <a:headEnd/>
                <a:tailEnd/>
              </a:ln>
            </p:spPr>
            <p:txBody>
              <a:bodyPr/>
              <a:lstStyle/>
              <a:p>
                <a:endParaRPr lang="en-US" sz="2133"/>
              </a:p>
            </p:txBody>
          </p:sp>
          <p:sp>
            <p:nvSpPr>
              <p:cNvPr id="67234" name="Line 561"/>
              <p:cNvSpPr>
                <a:spLocks noChangeShapeType="1"/>
              </p:cNvSpPr>
              <p:nvPr/>
            </p:nvSpPr>
            <p:spPr bwMode="auto">
              <a:xfrm>
                <a:off x="3205" y="3937"/>
                <a:ext cx="20" cy="1"/>
              </a:xfrm>
              <a:prstGeom prst="line">
                <a:avLst/>
              </a:prstGeom>
              <a:noFill/>
              <a:ln w="0">
                <a:solidFill>
                  <a:schemeClr val="tx1"/>
                </a:solidFill>
                <a:round/>
                <a:headEnd/>
                <a:tailEnd/>
              </a:ln>
            </p:spPr>
            <p:txBody>
              <a:bodyPr/>
              <a:lstStyle/>
              <a:p>
                <a:endParaRPr lang="en-US" sz="2133"/>
              </a:p>
            </p:txBody>
          </p:sp>
          <p:sp>
            <p:nvSpPr>
              <p:cNvPr id="67235" name="Line 562"/>
              <p:cNvSpPr>
                <a:spLocks noChangeShapeType="1"/>
              </p:cNvSpPr>
              <p:nvPr/>
            </p:nvSpPr>
            <p:spPr bwMode="auto">
              <a:xfrm flipV="1">
                <a:off x="3225" y="3933"/>
                <a:ext cx="9" cy="4"/>
              </a:xfrm>
              <a:prstGeom prst="line">
                <a:avLst/>
              </a:prstGeom>
              <a:noFill/>
              <a:ln w="0">
                <a:solidFill>
                  <a:schemeClr val="tx1"/>
                </a:solidFill>
                <a:round/>
                <a:headEnd/>
                <a:tailEnd/>
              </a:ln>
            </p:spPr>
            <p:txBody>
              <a:bodyPr/>
              <a:lstStyle/>
              <a:p>
                <a:endParaRPr lang="en-US" sz="2133"/>
              </a:p>
            </p:txBody>
          </p:sp>
          <p:sp>
            <p:nvSpPr>
              <p:cNvPr id="67236" name="Line 563"/>
              <p:cNvSpPr>
                <a:spLocks noChangeShapeType="1"/>
              </p:cNvSpPr>
              <p:nvPr/>
            </p:nvSpPr>
            <p:spPr bwMode="auto">
              <a:xfrm flipV="1">
                <a:off x="3234" y="3924"/>
                <a:ext cx="10" cy="9"/>
              </a:xfrm>
              <a:prstGeom prst="line">
                <a:avLst/>
              </a:prstGeom>
              <a:noFill/>
              <a:ln w="0">
                <a:solidFill>
                  <a:schemeClr val="tx1"/>
                </a:solidFill>
                <a:round/>
                <a:headEnd/>
                <a:tailEnd/>
              </a:ln>
            </p:spPr>
            <p:txBody>
              <a:bodyPr/>
              <a:lstStyle/>
              <a:p>
                <a:endParaRPr lang="en-US" sz="2133"/>
              </a:p>
            </p:txBody>
          </p:sp>
          <p:sp>
            <p:nvSpPr>
              <p:cNvPr id="67237" name="Line 564"/>
              <p:cNvSpPr>
                <a:spLocks noChangeShapeType="1"/>
              </p:cNvSpPr>
              <p:nvPr/>
            </p:nvSpPr>
            <p:spPr bwMode="auto">
              <a:xfrm flipV="1">
                <a:off x="3244" y="3916"/>
                <a:ext cx="4" cy="8"/>
              </a:xfrm>
              <a:prstGeom prst="line">
                <a:avLst/>
              </a:prstGeom>
              <a:noFill/>
              <a:ln w="0">
                <a:solidFill>
                  <a:schemeClr val="tx1"/>
                </a:solidFill>
                <a:round/>
                <a:headEnd/>
                <a:tailEnd/>
              </a:ln>
            </p:spPr>
            <p:txBody>
              <a:bodyPr/>
              <a:lstStyle/>
              <a:p>
                <a:endParaRPr lang="en-US" sz="2133"/>
              </a:p>
            </p:txBody>
          </p:sp>
          <p:sp>
            <p:nvSpPr>
              <p:cNvPr id="67238" name="Line 565"/>
              <p:cNvSpPr>
                <a:spLocks noChangeShapeType="1"/>
              </p:cNvSpPr>
              <p:nvPr/>
            </p:nvSpPr>
            <p:spPr bwMode="auto">
              <a:xfrm flipH="1">
                <a:off x="3267" y="3847"/>
                <a:ext cx="39" cy="90"/>
              </a:xfrm>
              <a:prstGeom prst="line">
                <a:avLst/>
              </a:prstGeom>
              <a:noFill/>
              <a:ln w="0">
                <a:solidFill>
                  <a:schemeClr val="tx1"/>
                </a:solidFill>
                <a:round/>
                <a:headEnd/>
                <a:tailEnd/>
              </a:ln>
            </p:spPr>
            <p:txBody>
              <a:bodyPr/>
              <a:lstStyle/>
              <a:p>
                <a:endParaRPr lang="en-US" sz="2133"/>
              </a:p>
            </p:txBody>
          </p:sp>
          <p:sp>
            <p:nvSpPr>
              <p:cNvPr id="67239" name="Line 566"/>
              <p:cNvSpPr>
                <a:spLocks noChangeShapeType="1"/>
              </p:cNvSpPr>
              <p:nvPr/>
            </p:nvSpPr>
            <p:spPr bwMode="auto">
              <a:xfrm>
                <a:off x="3306" y="3847"/>
                <a:ext cx="38" cy="90"/>
              </a:xfrm>
              <a:prstGeom prst="line">
                <a:avLst/>
              </a:prstGeom>
              <a:noFill/>
              <a:ln w="0">
                <a:solidFill>
                  <a:schemeClr val="tx1"/>
                </a:solidFill>
                <a:round/>
                <a:headEnd/>
                <a:tailEnd/>
              </a:ln>
            </p:spPr>
            <p:txBody>
              <a:bodyPr/>
              <a:lstStyle/>
              <a:p>
                <a:endParaRPr lang="en-US" sz="2133"/>
              </a:p>
            </p:txBody>
          </p:sp>
          <p:sp>
            <p:nvSpPr>
              <p:cNvPr id="67240" name="Line 567"/>
              <p:cNvSpPr>
                <a:spLocks noChangeShapeType="1"/>
              </p:cNvSpPr>
              <p:nvPr/>
            </p:nvSpPr>
            <p:spPr bwMode="auto">
              <a:xfrm>
                <a:off x="3282" y="3907"/>
                <a:ext cx="48" cy="1"/>
              </a:xfrm>
              <a:prstGeom prst="line">
                <a:avLst/>
              </a:prstGeom>
              <a:noFill/>
              <a:ln w="0">
                <a:solidFill>
                  <a:schemeClr val="tx1"/>
                </a:solidFill>
                <a:round/>
                <a:headEnd/>
                <a:tailEnd/>
              </a:ln>
            </p:spPr>
            <p:txBody>
              <a:bodyPr/>
              <a:lstStyle/>
              <a:p>
                <a:endParaRPr lang="en-US" sz="2133"/>
              </a:p>
            </p:txBody>
          </p:sp>
          <p:sp>
            <p:nvSpPr>
              <p:cNvPr id="67241" name="Line 568"/>
              <p:cNvSpPr>
                <a:spLocks noChangeShapeType="1"/>
              </p:cNvSpPr>
              <p:nvPr/>
            </p:nvSpPr>
            <p:spPr bwMode="auto">
              <a:xfrm>
                <a:off x="3368" y="3847"/>
                <a:ext cx="1" cy="90"/>
              </a:xfrm>
              <a:prstGeom prst="line">
                <a:avLst/>
              </a:prstGeom>
              <a:noFill/>
              <a:ln w="0">
                <a:solidFill>
                  <a:schemeClr val="tx1"/>
                </a:solidFill>
                <a:round/>
                <a:headEnd/>
                <a:tailEnd/>
              </a:ln>
            </p:spPr>
            <p:txBody>
              <a:bodyPr/>
              <a:lstStyle/>
              <a:p>
                <a:endParaRPr lang="en-US" sz="2133"/>
              </a:p>
            </p:txBody>
          </p:sp>
          <p:sp>
            <p:nvSpPr>
              <p:cNvPr id="67242" name="Line 569"/>
              <p:cNvSpPr>
                <a:spLocks noChangeShapeType="1"/>
              </p:cNvSpPr>
              <p:nvPr/>
            </p:nvSpPr>
            <p:spPr bwMode="auto">
              <a:xfrm>
                <a:off x="3368" y="3847"/>
                <a:ext cx="43" cy="1"/>
              </a:xfrm>
              <a:prstGeom prst="line">
                <a:avLst/>
              </a:prstGeom>
              <a:noFill/>
              <a:ln w="0">
                <a:solidFill>
                  <a:schemeClr val="tx1"/>
                </a:solidFill>
                <a:round/>
                <a:headEnd/>
                <a:tailEnd/>
              </a:ln>
            </p:spPr>
            <p:txBody>
              <a:bodyPr/>
              <a:lstStyle/>
              <a:p>
                <a:endParaRPr lang="en-US" sz="2133"/>
              </a:p>
            </p:txBody>
          </p:sp>
          <p:sp>
            <p:nvSpPr>
              <p:cNvPr id="67243" name="Line 570"/>
              <p:cNvSpPr>
                <a:spLocks noChangeShapeType="1"/>
              </p:cNvSpPr>
              <p:nvPr/>
            </p:nvSpPr>
            <p:spPr bwMode="auto">
              <a:xfrm>
                <a:off x="3411" y="3847"/>
                <a:ext cx="14" cy="5"/>
              </a:xfrm>
              <a:prstGeom prst="line">
                <a:avLst/>
              </a:prstGeom>
              <a:noFill/>
              <a:ln w="0">
                <a:solidFill>
                  <a:schemeClr val="tx1"/>
                </a:solidFill>
                <a:round/>
                <a:headEnd/>
                <a:tailEnd/>
              </a:ln>
            </p:spPr>
            <p:txBody>
              <a:bodyPr/>
              <a:lstStyle/>
              <a:p>
                <a:endParaRPr lang="en-US" sz="2133"/>
              </a:p>
            </p:txBody>
          </p:sp>
          <p:sp>
            <p:nvSpPr>
              <p:cNvPr id="67244" name="Line 571"/>
              <p:cNvSpPr>
                <a:spLocks noChangeShapeType="1"/>
              </p:cNvSpPr>
              <p:nvPr/>
            </p:nvSpPr>
            <p:spPr bwMode="auto">
              <a:xfrm>
                <a:off x="3425" y="3852"/>
                <a:ext cx="5" cy="4"/>
              </a:xfrm>
              <a:prstGeom prst="line">
                <a:avLst/>
              </a:prstGeom>
              <a:noFill/>
              <a:ln w="0">
                <a:solidFill>
                  <a:schemeClr val="tx1"/>
                </a:solidFill>
                <a:round/>
                <a:headEnd/>
                <a:tailEnd/>
              </a:ln>
            </p:spPr>
            <p:txBody>
              <a:bodyPr/>
              <a:lstStyle/>
              <a:p>
                <a:endParaRPr lang="en-US" sz="2133"/>
              </a:p>
            </p:txBody>
          </p:sp>
          <p:sp>
            <p:nvSpPr>
              <p:cNvPr id="67245" name="Line 572"/>
              <p:cNvSpPr>
                <a:spLocks noChangeShapeType="1"/>
              </p:cNvSpPr>
              <p:nvPr/>
            </p:nvSpPr>
            <p:spPr bwMode="auto">
              <a:xfrm>
                <a:off x="3430" y="3856"/>
                <a:ext cx="5" cy="8"/>
              </a:xfrm>
              <a:prstGeom prst="line">
                <a:avLst/>
              </a:prstGeom>
              <a:noFill/>
              <a:ln w="0">
                <a:solidFill>
                  <a:schemeClr val="tx1"/>
                </a:solidFill>
                <a:round/>
                <a:headEnd/>
                <a:tailEnd/>
              </a:ln>
            </p:spPr>
            <p:txBody>
              <a:bodyPr/>
              <a:lstStyle/>
              <a:p>
                <a:endParaRPr lang="en-US" sz="2133"/>
              </a:p>
            </p:txBody>
          </p:sp>
          <p:sp>
            <p:nvSpPr>
              <p:cNvPr id="67246" name="Line 573"/>
              <p:cNvSpPr>
                <a:spLocks noChangeShapeType="1"/>
              </p:cNvSpPr>
              <p:nvPr/>
            </p:nvSpPr>
            <p:spPr bwMode="auto">
              <a:xfrm>
                <a:off x="3435" y="3864"/>
                <a:ext cx="1" cy="13"/>
              </a:xfrm>
              <a:prstGeom prst="line">
                <a:avLst/>
              </a:prstGeom>
              <a:noFill/>
              <a:ln w="0">
                <a:solidFill>
                  <a:schemeClr val="tx1"/>
                </a:solidFill>
                <a:round/>
                <a:headEnd/>
                <a:tailEnd/>
              </a:ln>
            </p:spPr>
            <p:txBody>
              <a:bodyPr/>
              <a:lstStyle/>
              <a:p>
                <a:endParaRPr lang="en-US" sz="2133"/>
              </a:p>
            </p:txBody>
          </p:sp>
          <p:sp>
            <p:nvSpPr>
              <p:cNvPr id="67247" name="Line 574"/>
              <p:cNvSpPr>
                <a:spLocks noChangeShapeType="1"/>
              </p:cNvSpPr>
              <p:nvPr/>
            </p:nvSpPr>
            <p:spPr bwMode="auto">
              <a:xfrm flipH="1">
                <a:off x="3430" y="3877"/>
                <a:ext cx="5" cy="9"/>
              </a:xfrm>
              <a:prstGeom prst="line">
                <a:avLst/>
              </a:prstGeom>
              <a:noFill/>
              <a:ln w="0">
                <a:solidFill>
                  <a:schemeClr val="tx1"/>
                </a:solidFill>
                <a:round/>
                <a:headEnd/>
                <a:tailEnd/>
              </a:ln>
            </p:spPr>
            <p:txBody>
              <a:bodyPr/>
              <a:lstStyle/>
              <a:p>
                <a:endParaRPr lang="en-US" sz="2133"/>
              </a:p>
            </p:txBody>
          </p:sp>
          <p:sp>
            <p:nvSpPr>
              <p:cNvPr id="67248" name="Line 575"/>
              <p:cNvSpPr>
                <a:spLocks noChangeShapeType="1"/>
              </p:cNvSpPr>
              <p:nvPr/>
            </p:nvSpPr>
            <p:spPr bwMode="auto">
              <a:xfrm flipH="1">
                <a:off x="3425" y="3886"/>
                <a:ext cx="5" cy="4"/>
              </a:xfrm>
              <a:prstGeom prst="line">
                <a:avLst/>
              </a:prstGeom>
              <a:noFill/>
              <a:ln w="0">
                <a:solidFill>
                  <a:schemeClr val="tx1"/>
                </a:solidFill>
                <a:round/>
                <a:headEnd/>
                <a:tailEnd/>
              </a:ln>
            </p:spPr>
            <p:txBody>
              <a:bodyPr/>
              <a:lstStyle/>
              <a:p>
                <a:endParaRPr lang="en-US" sz="2133"/>
              </a:p>
            </p:txBody>
          </p:sp>
          <p:sp>
            <p:nvSpPr>
              <p:cNvPr id="67249" name="Line 576"/>
              <p:cNvSpPr>
                <a:spLocks noChangeShapeType="1"/>
              </p:cNvSpPr>
              <p:nvPr/>
            </p:nvSpPr>
            <p:spPr bwMode="auto">
              <a:xfrm flipH="1">
                <a:off x="3411" y="3890"/>
                <a:ext cx="14" cy="4"/>
              </a:xfrm>
              <a:prstGeom prst="line">
                <a:avLst/>
              </a:prstGeom>
              <a:noFill/>
              <a:ln w="0">
                <a:solidFill>
                  <a:schemeClr val="tx1"/>
                </a:solidFill>
                <a:round/>
                <a:headEnd/>
                <a:tailEnd/>
              </a:ln>
            </p:spPr>
            <p:txBody>
              <a:bodyPr/>
              <a:lstStyle/>
              <a:p>
                <a:endParaRPr lang="en-US" sz="2133"/>
              </a:p>
            </p:txBody>
          </p:sp>
          <p:sp>
            <p:nvSpPr>
              <p:cNvPr id="67250" name="Line 577"/>
              <p:cNvSpPr>
                <a:spLocks noChangeShapeType="1"/>
              </p:cNvSpPr>
              <p:nvPr/>
            </p:nvSpPr>
            <p:spPr bwMode="auto">
              <a:xfrm flipH="1">
                <a:off x="3368" y="3894"/>
                <a:ext cx="43" cy="1"/>
              </a:xfrm>
              <a:prstGeom prst="line">
                <a:avLst/>
              </a:prstGeom>
              <a:noFill/>
              <a:ln w="0">
                <a:solidFill>
                  <a:schemeClr val="tx1"/>
                </a:solidFill>
                <a:round/>
                <a:headEnd/>
                <a:tailEnd/>
              </a:ln>
            </p:spPr>
            <p:txBody>
              <a:bodyPr/>
              <a:lstStyle/>
              <a:p>
                <a:endParaRPr lang="en-US" sz="2133"/>
              </a:p>
            </p:txBody>
          </p:sp>
          <p:sp>
            <p:nvSpPr>
              <p:cNvPr id="67251" name="Line 578"/>
              <p:cNvSpPr>
                <a:spLocks noChangeShapeType="1"/>
              </p:cNvSpPr>
              <p:nvPr/>
            </p:nvSpPr>
            <p:spPr bwMode="auto">
              <a:xfrm flipH="1">
                <a:off x="3454" y="3847"/>
                <a:ext cx="38" cy="90"/>
              </a:xfrm>
              <a:prstGeom prst="line">
                <a:avLst/>
              </a:prstGeom>
              <a:noFill/>
              <a:ln w="0">
                <a:solidFill>
                  <a:schemeClr val="tx1"/>
                </a:solidFill>
                <a:round/>
                <a:headEnd/>
                <a:tailEnd/>
              </a:ln>
            </p:spPr>
            <p:txBody>
              <a:bodyPr/>
              <a:lstStyle/>
              <a:p>
                <a:endParaRPr lang="en-US" sz="2133"/>
              </a:p>
            </p:txBody>
          </p:sp>
          <p:sp>
            <p:nvSpPr>
              <p:cNvPr id="67252" name="Line 579"/>
              <p:cNvSpPr>
                <a:spLocks noChangeShapeType="1"/>
              </p:cNvSpPr>
              <p:nvPr/>
            </p:nvSpPr>
            <p:spPr bwMode="auto">
              <a:xfrm>
                <a:off x="3492" y="3847"/>
                <a:ext cx="38" cy="90"/>
              </a:xfrm>
              <a:prstGeom prst="line">
                <a:avLst/>
              </a:prstGeom>
              <a:noFill/>
              <a:ln w="0">
                <a:solidFill>
                  <a:schemeClr val="tx1"/>
                </a:solidFill>
                <a:round/>
                <a:headEnd/>
                <a:tailEnd/>
              </a:ln>
            </p:spPr>
            <p:txBody>
              <a:bodyPr/>
              <a:lstStyle/>
              <a:p>
                <a:endParaRPr lang="en-US" sz="2133"/>
              </a:p>
            </p:txBody>
          </p:sp>
          <p:sp>
            <p:nvSpPr>
              <p:cNvPr id="67253" name="Line 580"/>
              <p:cNvSpPr>
                <a:spLocks noChangeShapeType="1"/>
              </p:cNvSpPr>
              <p:nvPr/>
            </p:nvSpPr>
            <p:spPr bwMode="auto">
              <a:xfrm>
                <a:off x="3468" y="3907"/>
                <a:ext cx="48" cy="1"/>
              </a:xfrm>
              <a:prstGeom prst="line">
                <a:avLst/>
              </a:prstGeom>
              <a:noFill/>
              <a:ln w="0">
                <a:solidFill>
                  <a:schemeClr val="tx1"/>
                </a:solidFill>
                <a:round/>
                <a:headEnd/>
                <a:tailEnd/>
              </a:ln>
            </p:spPr>
            <p:txBody>
              <a:bodyPr/>
              <a:lstStyle/>
              <a:p>
                <a:endParaRPr lang="en-US" sz="2133"/>
              </a:p>
            </p:txBody>
          </p:sp>
          <p:sp>
            <p:nvSpPr>
              <p:cNvPr id="67254" name="Line 581"/>
              <p:cNvSpPr>
                <a:spLocks noChangeShapeType="1"/>
              </p:cNvSpPr>
              <p:nvPr/>
            </p:nvSpPr>
            <p:spPr bwMode="auto">
              <a:xfrm flipH="1" flipV="1">
                <a:off x="3616" y="3860"/>
                <a:ext cx="5" cy="9"/>
              </a:xfrm>
              <a:prstGeom prst="line">
                <a:avLst/>
              </a:prstGeom>
              <a:noFill/>
              <a:ln w="0">
                <a:solidFill>
                  <a:schemeClr val="tx1"/>
                </a:solidFill>
                <a:round/>
                <a:headEnd/>
                <a:tailEnd/>
              </a:ln>
            </p:spPr>
            <p:txBody>
              <a:bodyPr/>
              <a:lstStyle/>
              <a:p>
                <a:endParaRPr lang="en-US" sz="2133"/>
              </a:p>
            </p:txBody>
          </p:sp>
          <p:sp>
            <p:nvSpPr>
              <p:cNvPr id="67255" name="Line 582"/>
              <p:cNvSpPr>
                <a:spLocks noChangeShapeType="1"/>
              </p:cNvSpPr>
              <p:nvPr/>
            </p:nvSpPr>
            <p:spPr bwMode="auto">
              <a:xfrm flipH="1" flipV="1">
                <a:off x="3607" y="3852"/>
                <a:ext cx="9" cy="8"/>
              </a:xfrm>
              <a:prstGeom prst="line">
                <a:avLst/>
              </a:prstGeom>
              <a:noFill/>
              <a:ln w="0">
                <a:solidFill>
                  <a:schemeClr val="tx1"/>
                </a:solidFill>
                <a:round/>
                <a:headEnd/>
                <a:tailEnd/>
              </a:ln>
            </p:spPr>
            <p:txBody>
              <a:bodyPr/>
              <a:lstStyle/>
              <a:p>
                <a:endParaRPr lang="en-US" sz="2133"/>
              </a:p>
            </p:txBody>
          </p:sp>
          <p:sp>
            <p:nvSpPr>
              <p:cNvPr id="67256" name="Line 583"/>
              <p:cNvSpPr>
                <a:spLocks noChangeShapeType="1"/>
              </p:cNvSpPr>
              <p:nvPr/>
            </p:nvSpPr>
            <p:spPr bwMode="auto">
              <a:xfrm flipH="1" flipV="1">
                <a:off x="3598" y="3847"/>
                <a:ext cx="9" cy="5"/>
              </a:xfrm>
              <a:prstGeom prst="line">
                <a:avLst/>
              </a:prstGeom>
              <a:noFill/>
              <a:ln w="0">
                <a:solidFill>
                  <a:schemeClr val="tx1"/>
                </a:solidFill>
                <a:round/>
                <a:headEnd/>
                <a:tailEnd/>
              </a:ln>
            </p:spPr>
            <p:txBody>
              <a:bodyPr/>
              <a:lstStyle/>
              <a:p>
                <a:endParaRPr lang="en-US" sz="2133"/>
              </a:p>
            </p:txBody>
          </p:sp>
          <p:sp>
            <p:nvSpPr>
              <p:cNvPr id="67257" name="Line 584"/>
              <p:cNvSpPr>
                <a:spLocks noChangeShapeType="1"/>
              </p:cNvSpPr>
              <p:nvPr/>
            </p:nvSpPr>
            <p:spPr bwMode="auto">
              <a:xfrm flipH="1">
                <a:off x="3578" y="3847"/>
                <a:ext cx="20" cy="1"/>
              </a:xfrm>
              <a:prstGeom prst="line">
                <a:avLst/>
              </a:prstGeom>
              <a:noFill/>
              <a:ln w="0">
                <a:solidFill>
                  <a:schemeClr val="tx1"/>
                </a:solidFill>
                <a:round/>
                <a:headEnd/>
                <a:tailEnd/>
              </a:ln>
            </p:spPr>
            <p:txBody>
              <a:bodyPr/>
              <a:lstStyle/>
              <a:p>
                <a:endParaRPr lang="en-US" sz="2133"/>
              </a:p>
            </p:txBody>
          </p:sp>
          <p:sp>
            <p:nvSpPr>
              <p:cNvPr id="67258" name="Line 585"/>
              <p:cNvSpPr>
                <a:spLocks noChangeShapeType="1"/>
              </p:cNvSpPr>
              <p:nvPr/>
            </p:nvSpPr>
            <p:spPr bwMode="auto">
              <a:xfrm flipH="1">
                <a:off x="3569" y="3847"/>
                <a:ext cx="9" cy="5"/>
              </a:xfrm>
              <a:prstGeom prst="line">
                <a:avLst/>
              </a:prstGeom>
              <a:noFill/>
              <a:ln w="0">
                <a:solidFill>
                  <a:schemeClr val="tx1"/>
                </a:solidFill>
                <a:round/>
                <a:headEnd/>
                <a:tailEnd/>
              </a:ln>
            </p:spPr>
            <p:txBody>
              <a:bodyPr/>
              <a:lstStyle/>
              <a:p>
                <a:endParaRPr lang="en-US" sz="2133"/>
              </a:p>
            </p:txBody>
          </p:sp>
          <p:sp>
            <p:nvSpPr>
              <p:cNvPr id="67259" name="Line 586"/>
              <p:cNvSpPr>
                <a:spLocks noChangeShapeType="1"/>
              </p:cNvSpPr>
              <p:nvPr/>
            </p:nvSpPr>
            <p:spPr bwMode="auto">
              <a:xfrm flipH="1">
                <a:off x="3559" y="3852"/>
                <a:ext cx="10" cy="8"/>
              </a:xfrm>
              <a:prstGeom prst="line">
                <a:avLst/>
              </a:prstGeom>
              <a:noFill/>
              <a:ln w="0">
                <a:solidFill>
                  <a:schemeClr val="tx1"/>
                </a:solidFill>
                <a:round/>
                <a:headEnd/>
                <a:tailEnd/>
              </a:ln>
            </p:spPr>
            <p:txBody>
              <a:bodyPr/>
              <a:lstStyle/>
              <a:p>
                <a:endParaRPr lang="en-US" sz="2133"/>
              </a:p>
            </p:txBody>
          </p:sp>
          <p:sp>
            <p:nvSpPr>
              <p:cNvPr id="67260" name="Line 587"/>
              <p:cNvSpPr>
                <a:spLocks noChangeShapeType="1"/>
              </p:cNvSpPr>
              <p:nvPr/>
            </p:nvSpPr>
            <p:spPr bwMode="auto">
              <a:xfrm flipH="1">
                <a:off x="3554" y="3860"/>
                <a:ext cx="5" cy="9"/>
              </a:xfrm>
              <a:prstGeom prst="line">
                <a:avLst/>
              </a:prstGeom>
              <a:noFill/>
              <a:ln w="0">
                <a:solidFill>
                  <a:schemeClr val="tx1"/>
                </a:solidFill>
                <a:round/>
                <a:headEnd/>
                <a:tailEnd/>
              </a:ln>
            </p:spPr>
            <p:txBody>
              <a:bodyPr/>
              <a:lstStyle/>
              <a:p>
                <a:endParaRPr lang="en-US" sz="2133"/>
              </a:p>
            </p:txBody>
          </p:sp>
          <p:sp>
            <p:nvSpPr>
              <p:cNvPr id="67261" name="Line 588"/>
              <p:cNvSpPr>
                <a:spLocks noChangeShapeType="1"/>
              </p:cNvSpPr>
              <p:nvPr/>
            </p:nvSpPr>
            <p:spPr bwMode="auto">
              <a:xfrm flipH="1">
                <a:off x="3550" y="3869"/>
                <a:ext cx="4" cy="12"/>
              </a:xfrm>
              <a:prstGeom prst="line">
                <a:avLst/>
              </a:prstGeom>
              <a:noFill/>
              <a:ln w="0">
                <a:solidFill>
                  <a:schemeClr val="tx1"/>
                </a:solidFill>
                <a:round/>
                <a:headEnd/>
                <a:tailEnd/>
              </a:ln>
            </p:spPr>
            <p:txBody>
              <a:bodyPr/>
              <a:lstStyle/>
              <a:p>
                <a:endParaRPr lang="en-US" sz="2133"/>
              </a:p>
            </p:txBody>
          </p:sp>
          <p:sp>
            <p:nvSpPr>
              <p:cNvPr id="67262" name="Line 589"/>
              <p:cNvSpPr>
                <a:spLocks noChangeShapeType="1"/>
              </p:cNvSpPr>
              <p:nvPr/>
            </p:nvSpPr>
            <p:spPr bwMode="auto">
              <a:xfrm>
                <a:off x="3550" y="3881"/>
                <a:ext cx="1" cy="22"/>
              </a:xfrm>
              <a:prstGeom prst="line">
                <a:avLst/>
              </a:prstGeom>
              <a:noFill/>
              <a:ln w="0">
                <a:solidFill>
                  <a:schemeClr val="tx1"/>
                </a:solidFill>
                <a:round/>
                <a:headEnd/>
                <a:tailEnd/>
              </a:ln>
            </p:spPr>
            <p:txBody>
              <a:bodyPr/>
              <a:lstStyle/>
              <a:p>
                <a:endParaRPr lang="en-US" sz="2133"/>
              </a:p>
            </p:txBody>
          </p:sp>
          <p:sp>
            <p:nvSpPr>
              <p:cNvPr id="67263" name="Line 590"/>
              <p:cNvSpPr>
                <a:spLocks noChangeShapeType="1"/>
              </p:cNvSpPr>
              <p:nvPr/>
            </p:nvSpPr>
            <p:spPr bwMode="auto">
              <a:xfrm>
                <a:off x="3550" y="3903"/>
                <a:ext cx="4" cy="13"/>
              </a:xfrm>
              <a:prstGeom prst="line">
                <a:avLst/>
              </a:prstGeom>
              <a:noFill/>
              <a:ln w="0">
                <a:solidFill>
                  <a:schemeClr val="tx1"/>
                </a:solidFill>
                <a:round/>
                <a:headEnd/>
                <a:tailEnd/>
              </a:ln>
            </p:spPr>
            <p:txBody>
              <a:bodyPr/>
              <a:lstStyle/>
              <a:p>
                <a:endParaRPr lang="en-US" sz="2133"/>
              </a:p>
            </p:txBody>
          </p:sp>
          <p:sp>
            <p:nvSpPr>
              <p:cNvPr id="67264" name="Line 591"/>
              <p:cNvSpPr>
                <a:spLocks noChangeShapeType="1"/>
              </p:cNvSpPr>
              <p:nvPr/>
            </p:nvSpPr>
            <p:spPr bwMode="auto">
              <a:xfrm>
                <a:off x="3554" y="3916"/>
                <a:ext cx="5" cy="8"/>
              </a:xfrm>
              <a:prstGeom prst="line">
                <a:avLst/>
              </a:prstGeom>
              <a:noFill/>
              <a:ln w="0">
                <a:solidFill>
                  <a:schemeClr val="tx1"/>
                </a:solidFill>
                <a:round/>
                <a:headEnd/>
                <a:tailEnd/>
              </a:ln>
            </p:spPr>
            <p:txBody>
              <a:bodyPr/>
              <a:lstStyle/>
              <a:p>
                <a:endParaRPr lang="en-US" sz="2133"/>
              </a:p>
            </p:txBody>
          </p:sp>
          <p:sp>
            <p:nvSpPr>
              <p:cNvPr id="67265" name="Line 592"/>
              <p:cNvSpPr>
                <a:spLocks noChangeShapeType="1"/>
              </p:cNvSpPr>
              <p:nvPr/>
            </p:nvSpPr>
            <p:spPr bwMode="auto">
              <a:xfrm>
                <a:off x="3559" y="3924"/>
                <a:ext cx="10" cy="9"/>
              </a:xfrm>
              <a:prstGeom prst="line">
                <a:avLst/>
              </a:prstGeom>
              <a:noFill/>
              <a:ln w="0">
                <a:solidFill>
                  <a:schemeClr val="tx1"/>
                </a:solidFill>
                <a:round/>
                <a:headEnd/>
                <a:tailEnd/>
              </a:ln>
            </p:spPr>
            <p:txBody>
              <a:bodyPr/>
              <a:lstStyle/>
              <a:p>
                <a:endParaRPr lang="en-US" sz="2133"/>
              </a:p>
            </p:txBody>
          </p:sp>
          <p:sp>
            <p:nvSpPr>
              <p:cNvPr id="67266" name="Line 593"/>
              <p:cNvSpPr>
                <a:spLocks noChangeShapeType="1"/>
              </p:cNvSpPr>
              <p:nvPr/>
            </p:nvSpPr>
            <p:spPr bwMode="auto">
              <a:xfrm>
                <a:off x="3569" y="3933"/>
                <a:ext cx="9" cy="4"/>
              </a:xfrm>
              <a:prstGeom prst="line">
                <a:avLst/>
              </a:prstGeom>
              <a:noFill/>
              <a:ln w="0">
                <a:solidFill>
                  <a:schemeClr val="tx1"/>
                </a:solidFill>
                <a:round/>
                <a:headEnd/>
                <a:tailEnd/>
              </a:ln>
            </p:spPr>
            <p:txBody>
              <a:bodyPr/>
              <a:lstStyle/>
              <a:p>
                <a:endParaRPr lang="en-US" sz="2133"/>
              </a:p>
            </p:txBody>
          </p:sp>
          <p:sp>
            <p:nvSpPr>
              <p:cNvPr id="67267" name="Line 594"/>
              <p:cNvSpPr>
                <a:spLocks noChangeShapeType="1"/>
              </p:cNvSpPr>
              <p:nvPr/>
            </p:nvSpPr>
            <p:spPr bwMode="auto">
              <a:xfrm>
                <a:off x="3578" y="3937"/>
                <a:ext cx="20" cy="1"/>
              </a:xfrm>
              <a:prstGeom prst="line">
                <a:avLst/>
              </a:prstGeom>
              <a:noFill/>
              <a:ln w="0">
                <a:solidFill>
                  <a:schemeClr val="tx1"/>
                </a:solidFill>
                <a:round/>
                <a:headEnd/>
                <a:tailEnd/>
              </a:ln>
            </p:spPr>
            <p:txBody>
              <a:bodyPr/>
              <a:lstStyle/>
              <a:p>
                <a:endParaRPr lang="en-US" sz="2133"/>
              </a:p>
            </p:txBody>
          </p:sp>
          <p:sp>
            <p:nvSpPr>
              <p:cNvPr id="67268" name="Line 595"/>
              <p:cNvSpPr>
                <a:spLocks noChangeShapeType="1"/>
              </p:cNvSpPr>
              <p:nvPr/>
            </p:nvSpPr>
            <p:spPr bwMode="auto">
              <a:xfrm flipV="1">
                <a:off x="3598" y="3933"/>
                <a:ext cx="9" cy="4"/>
              </a:xfrm>
              <a:prstGeom prst="line">
                <a:avLst/>
              </a:prstGeom>
              <a:noFill/>
              <a:ln w="0">
                <a:solidFill>
                  <a:schemeClr val="tx1"/>
                </a:solidFill>
                <a:round/>
                <a:headEnd/>
                <a:tailEnd/>
              </a:ln>
            </p:spPr>
            <p:txBody>
              <a:bodyPr/>
              <a:lstStyle/>
              <a:p>
                <a:endParaRPr lang="en-US" sz="2133"/>
              </a:p>
            </p:txBody>
          </p:sp>
          <p:sp>
            <p:nvSpPr>
              <p:cNvPr id="67269" name="Line 596"/>
              <p:cNvSpPr>
                <a:spLocks noChangeShapeType="1"/>
              </p:cNvSpPr>
              <p:nvPr/>
            </p:nvSpPr>
            <p:spPr bwMode="auto">
              <a:xfrm flipV="1">
                <a:off x="3607" y="3924"/>
                <a:ext cx="9" cy="9"/>
              </a:xfrm>
              <a:prstGeom prst="line">
                <a:avLst/>
              </a:prstGeom>
              <a:noFill/>
              <a:ln w="0">
                <a:solidFill>
                  <a:schemeClr val="tx1"/>
                </a:solidFill>
                <a:round/>
                <a:headEnd/>
                <a:tailEnd/>
              </a:ln>
            </p:spPr>
            <p:txBody>
              <a:bodyPr/>
              <a:lstStyle/>
              <a:p>
                <a:endParaRPr lang="en-US" sz="2133"/>
              </a:p>
            </p:txBody>
          </p:sp>
          <p:sp>
            <p:nvSpPr>
              <p:cNvPr id="67270" name="Line 597"/>
              <p:cNvSpPr>
                <a:spLocks noChangeShapeType="1"/>
              </p:cNvSpPr>
              <p:nvPr/>
            </p:nvSpPr>
            <p:spPr bwMode="auto">
              <a:xfrm flipV="1">
                <a:off x="3616" y="3916"/>
                <a:ext cx="5" cy="8"/>
              </a:xfrm>
              <a:prstGeom prst="line">
                <a:avLst/>
              </a:prstGeom>
              <a:noFill/>
              <a:ln w="0">
                <a:solidFill>
                  <a:schemeClr val="tx1"/>
                </a:solidFill>
                <a:round/>
                <a:headEnd/>
                <a:tailEnd/>
              </a:ln>
            </p:spPr>
            <p:txBody>
              <a:bodyPr/>
              <a:lstStyle/>
              <a:p>
                <a:endParaRPr lang="en-US" sz="2133"/>
              </a:p>
            </p:txBody>
          </p:sp>
          <p:sp>
            <p:nvSpPr>
              <p:cNvPr id="67271" name="Line 598"/>
              <p:cNvSpPr>
                <a:spLocks noChangeShapeType="1"/>
              </p:cNvSpPr>
              <p:nvPr/>
            </p:nvSpPr>
            <p:spPr bwMode="auto">
              <a:xfrm>
                <a:off x="3655" y="3847"/>
                <a:ext cx="1" cy="90"/>
              </a:xfrm>
              <a:prstGeom prst="line">
                <a:avLst/>
              </a:prstGeom>
              <a:noFill/>
              <a:ln w="0">
                <a:solidFill>
                  <a:schemeClr val="tx1"/>
                </a:solidFill>
                <a:round/>
                <a:headEnd/>
                <a:tailEnd/>
              </a:ln>
            </p:spPr>
            <p:txBody>
              <a:bodyPr/>
              <a:lstStyle/>
              <a:p>
                <a:endParaRPr lang="en-US" sz="2133"/>
              </a:p>
            </p:txBody>
          </p:sp>
          <p:sp>
            <p:nvSpPr>
              <p:cNvPr id="67272" name="Line 599"/>
              <p:cNvSpPr>
                <a:spLocks noChangeShapeType="1"/>
              </p:cNvSpPr>
              <p:nvPr/>
            </p:nvSpPr>
            <p:spPr bwMode="auto">
              <a:xfrm>
                <a:off x="3712" y="3847"/>
                <a:ext cx="1" cy="90"/>
              </a:xfrm>
              <a:prstGeom prst="line">
                <a:avLst/>
              </a:prstGeom>
              <a:noFill/>
              <a:ln w="0">
                <a:solidFill>
                  <a:schemeClr val="tx1"/>
                </a:solidFill>
                <a:round/>
                <a:headEnd/>
                <a:tailEnd/>
              </a:ln>
            </p:spPr>
            <p:txBody>
              <a:bodyPr/>
              <a:lstStyle/>
              <a:p>
                <a:endParaRPr lang="en-US" sz="2133"/>
              </a:p>
            </p:txBody>
          </p:sp>
          <p:sp>
            <p:nvSpPr>
              <p:cNvPr id="67273" name="Line 600"/>
              <p:cNvSpPr>
                <a:spLocks noChangeShapeType="1"/>
              </p:cNvSpPr>
              <p:nvPr/>
            </p:nvSpPr>
            <p:spPr bwMode="auto">
              <a:xfrm>
                <a:off x="3679" y="3847"/>
                <a:ext cx="67" cy="1"/>
              </a:xfrm>
              <a:prstGeom prst="line">
                <a:avLst/>
              </a:prstGeom>
              <a:noFill/>
              <a:ln w="0">
                <a:solidFill>
                  <a:schemeClr val="tx1"/>
                </a:solidFill>
                <a:round/>
                <a:headEnd/>
                <a:tailEnd/>
              </a:ln>
            </p:spPr>
            <p:txBody>
              <a:bodyPr/>
              <a:lstStyle/>
              <a:p>
                <a:endParaRPr lang="en-US" sz="2133"/>
              </a:p>
            </p:txBody>
          </p:sp>
          <p:sp>
            <p:nvSpPr>
              <p:cNvPr id="67274" name="Line 601"/>
              <p:cNvSpPr>
                <a:spLocks noChangeShapeType="1"/>
              </p:cNvSpPr>
              <p:nvPr/>
            </p:nvSpPr>
            <p:spPr bwMode="auto">
              <a:xfrm>
                <a:off x="3755" y="3847"/>
                <a:ext cx="38" cy="43"/>
              </a:xfrm>
              <a:prstGeom prst="line">
                <a:avLst/>
              </a:prstGeom>
              <a:noFill/>
              <a:ln w="0">
                <a:solidFill>
                  <a:schemeClr val="tx1"/>
                </a:solidFill>
                <a:round/>
                <a:headEnd/>
                <a:tailEnd/>
              </a:ln>
            </p:spPr>
            <p:txBody>
              <a:bodyPr/>
              <a:lstStyle/>
              <a:p>
                <a:endParaRPr lang="en-US" sz="2133"/>
              </a:p>
            </p:txBody>
          </p:sp>
          <p:sp>
            <p:nvSpPr>
              <p:cNvPr id="67275" name="Line 602"/>
              <p:cNvSpPr>
                <a:spLocks noChangeShapeType="1"/>
              </p:cNvSpPr>
              <p:nvPr/>
            </p:nvSpPr>
            <p:spPr bwMode="auto">
              <a:xfrm>
                <a:off x="3793" y="3890"/>
                <a:ext cx="1" cy="47"/>
              </a:xfrm>
              <a:prstGeom prst="line">
                <a:avLst/>
              </a:prstGeom>
              <a:noFill/>
              <a:ln w="0">
                <a:solidFill>
                  <a:schemeClr val="tx1"/>
                </a:solidFill>
                <a:round/>
                <a:headEnd/>
                <a:tailEnd/>
              </a:ln>
            </p:spPr>
            <p:txBody>
              <a:bodyPr/>
              <a:lstStyle/>
              <a:p>
                <a:endParaRPr lang="en-US" sz="2133"/>
              </a:p>
            </p:txBody>
          </p:sp>
          <p:sp>
            <p:nvSpPr>
              <p:cNvPr id="67276" name="Line 603"/>
              <p:cNvSpPr>
                <a:spLocks noChangeShapeType="1"/>
              </p:cNvSpPr>
              <p:nvPr/>
            </p:nvSpPr>
            <p:spPr bwMode="auto">
              <a:xfrm flipH="1">
                <a:off x="3793" y="3847"/>
                <a:ext cx="39" cy="43"/>
              </a:xfrm>
              <a:prstGeom prst="line">
                <a:avLst/>
              </a:prstGeom>
              <a:noFill/>
              <a:ln w="0">
                <a:solidFill>
                  <a:schemeClr val="tx1"/>
                </a:solidFill>
                <a:round/>
                <a:headEnd/>
                <a:tailEnd/>
              </a:ln>
            </p:spPr>
            <p:txBody>
              <a:bodyPr/>
              <a:lstStyle/>
              <a:p>
                <a:endParaRPr lang="en-US" sz="2133"/>
              </a:p>
            </p:txBody>
          </p:sp>
          <p:sp>
            <p:nvSpPr>
              <p:cNvPr id="67277" name="Line 604"/>
              <p:cNvSpPr>
                <a:spLocks noChangeShapeType="1"/>
              </p:cNvSpPr>
              <p:nvPr/>
            </p:nvSpPr>
            <p:spPr bwMode="auto">
              <a:xfrm>
                <a:off x="3134" y="3702"/>
                <a:ext cx="1" cy="90"/>
              </a:xfrm>
              <a:prstGeom prst="line">
                <a:avLst/>
              </a:prstGeom>
              <a:noFill/>
              <a:ln w="0">
                <a:solidFill>
                  <a:schemeClr val="tx1"/>
                </a:solidFill>
                <a:round/>
                <a:headEnd/>
                <a:tailEnd/>
              </a:ln>
            </p:spPr>
            <p:txBody>
              <a:bodyPr/>
              <a:lstStyle/>
              <a:p>
                <a:endParaRPr lang="en-US" sz="2133"/>
              </a:p>
            </p:txBody>
          </p:sp>
          <p:sp>
            <p:nvSpPr>
              <p:cNvPr id="67278" name="Line 605"/>
              <p:cNvSpPr>
                <a:spLocks noChangeShapeType="1"/>
              </p:cNvSpPr>
              <p:nvPr/>
            </p:nvSpPr>
            <p:spPr bwMode="auto">
              <a:xfrm>
                <a:off x="3134" y="3702"/>
                <a:ext cx="62" cy="1"/>
              </a:xfrm>
              <a:prstGeom prst="line">
                <a:avLst/>
              </a:prstGeom>
              <a:noFill/>
              <a:ln w="0">
                <a:solidFill>
                  <a:schemeClr val="tx1"/>
                </a:solidFill>
                <a:round/>
                <a:headEnd/>
                <a:tailEnd/>
              </a:ln>
            </p:spPr>
            <p:txBody>
              <a:bodyPr/>
              <a:lstStyle/>
              <a:p>
                <a:endParaRPr lang="en-US" sz="2133"/>
              </a:p>
            </p:txBody>
          </p:sp>
          <p:sp>
            <p:nvSpPr>
              <p:cNvPr id="67279" name="Line 606"/>
              <p:cNvSpPr>
                <a:spLocks noChangeShapeType="1"/>
              </p:cNvSpPr>
              <p:nvPr/>
            </p:nvSpPr>
            <p:spPr bwMode="auto">
              <a:xfrm>
                <a:off x="3134" y="3745"/>
                <a:ext cx="38" cy="1"/>
              </a:xfrm>
              <a:prstGeom prst="line">
                <a:avLst/>
              </a:prstGeom>
              <a:noFill/>
              <a:ln w="0">
                <a:solidFill>
                  <a:schemeClr val="tx1"/>
                </a:solidFill>
                <a:round/>
                <a:headEnd/>
                <a:tailEnd/>
              </a:ln>
            </p:spPr>
            <p:txBody>
              <a:bodyPr/>
              <a:lstStyle/>
              <a:p>
                <a:endParaRPr lang="en-US" sz="2133"/>
              </a:p>
            </p:txBody>
          </p:sp>
        </p:grpSp>
        <p:sp>
          <p:nvSpPr>
            <p:cNvPr id="63895" name="Line 608"/>
            <p:cNvSpPr>
              <a:spLocks noChangeShapeType="1"/>
            </p:cNvSpPr>
            <p:nvPr/>
          </p:nvSpPr>
          <p:spPr bwMode="auto">
            <a:xfrm>
              <a:off x="3220" y="3702"/>
              <a:ext cx="1" cy="90"/>
            </a:xfrm>
            <a:prstGeom prst="line">
              <a:avLst/>
            </a:prstGeom>
            <a:noFill/>
            <a:ln w="0">
              <a:solidFill>
                <a:schemeClr val="tx1"/>
              </a:solidFill>
              <a:round/>
              <a:headEnd/>
              <a:tailEnd/>
            </a:ln>
          </p:spPr>
          <p:txBody>
            <a:bodyPr/>
            <a:lstStyle/>
            <a:p>
              <a:endParaRPr lang="en-US" sz="2133"/>
            </a:p>
          </p:txBody>
        </p:sp>
        <p:sp>
          <p:nvSpPr>
            <p:cNvPr id="63896" name="Line 609"/>
            <p:cNvSpPr>
              <a:spLocks noChangeShapeType="1"/>
            </p:cNvSpPr>
            <p:nvPr/>
          </p:nvSpPr>
          <p:spPr bwMode="auto">
            <a:xfrm>
              <a:off x="3220" y="3792"/>
              <a:ext cx="57" cy="1"/>
            </a:xfrm>
            <a:prstGeom prst="line">
              <a:avLst/>
            </a:prstGeom>
            <a:noFill/>
            <a:ln w="0">
              <a:solidFill>
                <a:schemeClr val="tx1"/>
              </a:solidFill>
              <a:round/>
              <a:headEnd/>
              <a:tailEnd/>
            </a:ln>
          </p:spPr>
          <p:txBody>
            <a:bodyPr/>
            <a:lstStyle/>
            <a:p>
              <a:endParaRPr lang="en-US" sz="2133"/>
            </a:p>
          </p:txBody>
        </p:sp>
        <p:sp>
          <p:nvSpPr>
            <p:cNvPr id="63897" name="Line 610"/>
            <p:cNvSpPr>
              <a:spLocks noChangeShapeType="1"/>
            </p:cNvSpPr>
            <p:nvPr/>
          </p:nvSpPr>
          <p:spPr bwMode="auto">
            <a:xfrm>
              <a:off x="3301" y="3702"/>
              <a:ext cx="1" cy="90"/>
            </a:xfrm>
            <a:prstGeom prst="line">
              <a:avLst/>
            </a:prstGeom>
            <a:noFill/>
            <a:ln w="0">
              <a:solidFill>
                <a:schemeClr val="tx1"/>
              </a:solidFill>
              <a:round/>
              <a:headEnd/>
              <a:tailEnd/>
            </a:ln>
          </p:spPr>
          <p:txBody>
            <a:bodyPr/>
            <a:lstStyle/>
            <a:p>
              <a:endParaRPr lang="en-US" sz="2133"/>
            </a:p>
          </p:txBody>
        </p:sp>
        <p:sp>
          <p:nvSpPr>
            <p:cNvPr id="63898" name="Line 611"/>
            <p:cNvSpPr>
              <a:spLocks noChangeShapeType="1"/>
            </p:cNvSpPr>
            <p:nvPr/>
          </p:nvSpPr>
          <p:spPr bwMode="auto">
            <a:xfrm>
              <a:off x="3301" y="3702"/>
              <a:ext cx="62" cy="1"/>
            </a:xfrm>
            <a:prstGeom prst="line">
              <a:avLst/>
            </a:prstGeom>
            <a:noFill/>
            <a:ln w="0">
              <a:solidFill>
                <a:schemeClr val="tx1"/>
              </a:solidFill>
              <a:round/>
              <a:headEnd/>
              <a:tailEnd/>
            </a:ln>
          </p:spPr>
          <p:txBody>
            <a:bodyPr/>
            <a:lstStyle/>
            <a:p>
              <a:endParaRPr lang="en-US" sz="2133"/>
            </a:p>
          </p:txBody>
        </p:sp>
        <p:sp>
          <p:nvSpPr>
            <p:cNvPr id="63899" name="Line 612"/>
            <p:cNvSpPr>
              <a:spLocks noChangeShapeType="1"/>
            </p:cNvSpPr>
            <p:nvPr/>
          </p:nvSpPr>
          <p:spPr bwMode="auto">
            <a:xfrm>
              <a:off x="3301" y="3745"/>
              <a:ext cx="38" cy="1"/>
            </a:xfrm>
            <a:prstGeom prst="line">
              <a:avLst/>
            </a:prstGeom>
            <a:noFill/>
            <a:ln w="0">
              <a:solidFill>
                <a:schemeClr val="tx1"/>
              </a:solidFill>
              <a:round/>
              <a:headEnd/>
              <a:tailEnd/>
            </a:ln>
          </p:spPr>
          <p:txBody>
            <a:bodyPr/>
            <a:lstStyle/>
            <a:p>
              <a:endParaRPr lang="en-US" sz="2133"/>
            </a:p>
          </p:txBody>
        </p:sp>
        <p:sp>
          <p:nvSpPr>
            <p:cNvPr id="63900" name="Line 613"/>
            <p:cNvSpPr>
              <a:spLocks noChangeShapeType="1"/>
            </p:cNvSpPr>
            <p:nvPr/>
          </p:nvSpPr>
          <p:spPr bwMode="auto">
            <a:xfrm>
              <a:off x="3301" y="3792"/>
              <a:ext cx="62" cy="1"/>
            </a:xfrm>
            <a:prstGeom prst="line">
              <a:avLst/>
            </a:prstGeom>
            <a:noFill/>
            <a:ln w="0">
              <a:solidFill>
                <a:schemeClr val="tx1"/>
              </a:solidFill>
              <a:round/>
              <a:headEnd/>
              <a:tailEnd/>
            </a:ln>
          </p:spPr>
          <p:txBody>
            <a:bodyPr/>
            <a:lstStyle/>
            <a:p>
              <a:endParaRPr lang="en-US" sz="2133"/>
            </a:p>
          </p:txBody>
        </p:sp>
        <p:sp>
          <p:nvSpPr>
            <p:cNvPr id="63901" name="Line 614"/>
            <p:cNvSpPr>
              <a:spLocks noChangeShapeType="1"/>
            </p:cNvSpPr>
            <p:nvPr/>
          </p:nvSpPr>
          <p:spPr bwMode="auto">
            <a:xfrm>
              <a:off x="3387" y="3702"/>
              <a:ext cx="67" cy="90"/>
            </a:xfrm>
            <a:prstGeom prst="line">
              <a:avLst/>
            </a:prstGeom>
            <a:noFill/>
            <a:ln w="0">
              <a:solidFill>
                <a:schemeClr val="tx1"/>
              </a:solidFill>
              <a:round/>
              <a:headEnd/>
              <a:tailEnd/>
            </a:ln>
          </p:spPr>
          <p:txBody>
            <a:bodyPr/>
            <a:lstStyle/>
            <a:p>
              <a:endParaRPr lang="en-US" sz="2133"/>
            </a:p>
          </p:txBody>
        </p:sp>
        <p:sp>
          <p:nvSpPr>
            <p:cNvPr id="63902" name="Line 615"/>
            <p:cNvSpPr>
              <a:spLocks noChangeShapeType="1"/>
            </p:cNvSpPr>
            <p:nvPr/>
          </p:nvSpPr>
          <p:spPr bwMode="auto">
            <a:xfrm flipH="1">
              <a:off x="3387" y="3702"/>
              <a:ext cx="67" cy="90"/>
            </a:xfrm>
            <a:prstGeom prst="line">
              <a:avLst/>
            </a:prstGeom>
            <a:noFill/>
            <a:ln w="0">
              <a:solidFill>
                <a:schemeClr val="tx1"/>
              </a:solidFill>
              <a:round/>
              <a:headEnd/>
              <a:tailEnd/>
            </a:ln>
          </p:spPr>
          <p:txBody>
            <a:bodyPr/>
            <a:lstStyle/>
            <a:p>
              <a:endParaRPr lang="en-US" sz="2133"/>
            </a:p>
          </p:txBody>
        </p:sp>
        <p:sp>
          <p:nvSpPr>
            <p:cNvPr id="63903" name="Line 616"/>
            <p:cNvSpPr>
              <a:spLocks noChangeShapeType="1"/>
            </p:cNvSpPr>
            <p:nvPr/>
          </p:nvSpPr>
          <p:spPr bwMode="auto">
            <a:xfrm>
              <a:off x="3488" y="3702"/>
              <a:ext cx="1" cy="64"/>
            </a:xfrm>
            <a:prstGeom prst="line">
              <a:avLst/>
            </a:prstGeom>
            <a:noFill/>
            <a:ln w="0">
              <a:solidFill>
                <a:schemeClr val="tx1"/>
              </a:solidFill>
              <a:round/>
              <a:headEnd/>
              <a:tailEnd/>
            </a:ln>
          </p:spPr>
          <p:txBody>
            <a:bodyPr/>
            <a:lstStyle/>
            <a:p>
              <a:endParaRPr lang="en-US" sz="2133"/>
            </a:p>
          </p:txBody>
        </p:sp>
        <p:sp>
          <p:nvSpPr>
            <p:cNvPr id="63904" name="Line 617"/>
            <p:cNvSpPr>
              <a:spLocks noChangeShapeType="1"/>
            </p:cNvSpPr>
            <p:nvPr/>
          </p:nvSpPr>
          <p:spPr bwMode="auto">
            <a:xfrm>
              <a:off x="3488" y="3766"/>
              <a:ext cx="4" cy="13"/>
            </a:xfrm>
            <a:prstGeom prst="line">
              <a:avLst/>
            </a:prstGeom>
            <a:noFill/>
            <a:ln w="0">
              <a:solidFill>
                <a:schemeClr val="tx1"/>
              </a:solidFill>
              <a:round/>
              <a:headEnd/>
              <a:tailEnd/>
            </a:ln>
          </p:spPr>
          <p:txBody>
            <a:bodyPr/>
            <a:lstStyle/>
            <a:p>
              <a:endParaRPr lang="en-US" sz="2133"/>
            </a:p>
          </p:txBody>
        </p:sp>
        <p:sp>
          <p:nvSpPr>
            <p:cNvPr id="63905" name="Line 618"/>
            <p:cNvSpPr>
              <a:spLocks noChangeShapeType="1"/>
            </p:cNvSpPr>
            <p:nvPr/>
          </p:nvSpPr>
          <p:spPr bwMode="auto">
            <a:xfrm>
              <a:off x="3492" y="3779"/>
              <a:ext cx="10" cy="9"/>
            </a:xfrm>
            <a:prstGeom prst="line">
              <a:avLst/>
            </a:prstGeom>
            <a:noFill/>
            <a:ln w="0">
              <a:solidFill>
                <a:schemeClr val="tx1"/>
              </a:solidFill>
              <a:round/>
              <a:headEnd/>
              <a:tailEnd/>
            </a:ln>
          </p:spPr>
          <p:txBody>
            <a:bodyPr/>
            <a:lstStyle/>
            <a:p>
              <a:endParaRPr lang="en-US" sz="2133"/>
            </a:p>
          </p:txBody>
        </p:sp>
        <p:sp>
          <p:nvSpPr>
            <p:cNvPr id="63906" name="Line 619"/>
            <p:cNvSpPr>
              <a:spLocks noChangeShapeType="1"/>
            </p:cNvSpPr>
            <p:nvPr/>
          </p:nvSpPr>
          <p:spPr bwMode="auto">
            <a:xfrm>
              <a:off x="3502" y="3788"/>
              <a:ext cx="14" cy="4"/>
            </a:xfrm>
            <a:prstGeom prst="line">
              <a:avLst/>
            </a:prstGeom>
            <a:noFill/>
            <a:ln w="0">
              <a:solidFill>
                <a:schemeClr val="tx1"/>
              </a:solidFill>
              <a:round/>
              <a:headEnd/>
              <a:tailEnd/>
            </a:ln>
          </p:spPr>
          <p:txBody>
            <a:bodyPr/>
            <a:lstStyle/>
            <a:p>
              <a:endParaRPr lang="en-US" sz="2133"/>
            </a:p>
          </p:txBody>
        </p:sp>
        <p:sp>
          <p:nvSpPr>
            <p:cNvPr id="63907" name="Line 620"/>
            <p:cNvSpPr>
              <a:spLocks noChangeShapeType="1"/>
            </p:cNvSpPr>
            <p:nvPr/>
          </p:nvSpPr>
          <p:spPr bwMode="auto">
            <a:xfrm>
              <a:off x="3516" y="3792"/>
              <a:ext cx="10" cy="1"/>
            </a:xfrm>
            <a:prstGeom prst="line">
              <a:avLst/>
            </a:prstGeom>
            <a:noFill/>
            <a:ln w="0">
              <a:solidFill>
                <a:schemeClr val="tx1"/>
              </a:solidFill>
              <a:round/>
              <a:headEnd/>
              <a:tailEnd/>
            </a:ln>
          </p:spPr>
          <p:txBody>
            <a:bodyPr/>
            <a:lstStyle/>
            <a:p>
              <a:endParaRPr lang="en-US" sz="2133"/>
            </a:p>
          </p:txBody>
        </p:sp>
        <p:sp>
          <p:nvSpPr>
            <p:cNvPr id="63908" name="Line 621"/>
            <p:cNvSpPr>
              <a:spLocks noChangeShapeType="1"/>
            </p:cNvSpPr>
            <p:nvPr/>
          </p:nvSpPr>
          <p:spPr bwMode="auto">
            <a:xfrm flipV="1">
              <a:off x="3526" y="3788"/>
              <a:ext cx="14" cy="4"/>
            </a:xfrm>
            <a:prstGeom prst="line">
              <a:avLst/>
            </a:prstGeom>
            <a:noFill/>
            <a:ln w="0">
              <a:solidFill>
                <a:schemeClr val="tx1"/>
              </a:solidFill>
              <a:round/>
              <a:headEnd/>
              <a:tailEnd/>
            </a:ln>
          </p:spPr>
          <p:txBody>
            <a:bodyPr/>
            <a:lstStyle/>
            <a:p>
              <a:endParaRPr lang="en-US" sz="2133"/>
            </a:p>
          </p:txBody>
        </p:sp>
        <p:sp>
          <p:nvSpPr>
            <p:cNvPr id="63909" name="Line 622"/>
            <p:cNvSpPr>
              <a:spLocks noChangeShapeType="1"/>
            </p:cNvSpPr>
            <p:nvPr/>
          </p:nvSpPr>
          <p:spPr bwMode="auto">
            <a:xfrm flipV="1">
              <a:off x="3540" y="3779"/>
              <a:ext cx="10" cy="9"/>
            </a:xfrm>
            <a:prstGeom prst="line">
              <a:avLst/>
            </a:prstGeom>
            <a:noFill/>
            <a:ln w="0">
              <a:solidFill>
                <a:schemeClr val="tx1"/>
              </a:solidFill>
              <a:round/>
              <a:headEnd/>
              <a:tailEnd/>
            </a:ln>
          </p:spPr>
          <p:txBody>
            <a:bodyPr/>
            <a:lstStyle/>
            <a:p>
              <a:endParaRPr lang="en-US" sz="2133"/>
            </a:p>
          </p:txBody>
        </p:sp>
        <p:sp>
          <p:nvSpPr>
            <p:cNvPr id="63910" name="Line 623"/>
            <p:cNvSpPr>
              <a:spLocks noChangeShapeType="1"/>
            </p:cNvSpPr>
            <p:nvPr/>
          </p:nvSpPr>
          <p:spPr bwMode="auto">
            <a:xfrm flipV="1">
              <a:off x="3550" y="3766"/>
              <a:ext cx="4" cy="13"/>
            </a:xfrm>
            <a:prstGeom prst="line">
              <a:avLst/>
            </a:prstGeom>
            <a:noFill/>
            <a:ln w="0">
              <a:solidFill>
                <a:schemeClr val="tx1"/>
              </a:solidFill>
              <a:round/>
              <a:headEnd/>
              <a:tailEnd/>
            </a:ln>
          </p:spPr>
          <p:txBody>
            <a:bodyPr/>
            <a:lstStyle/>
            <a:p>
              <a:endParaRPr lang="en-US" sz="2133"/>
            </a:p>
          </p:txBody>
        </p:sp>
        <p:sp>
          <p:nvSpPr>
            <p:cNvPr id="63911" name="Line 624"/>
            <p:cNvSpPr>
              <a:spLocks noChangeShapeType="1"/>
            </p:cNvSpPr>
            <p:nvPr/>
          </p:nvSpPr>
          <p:spPr bwMode="auto">
            <a:xfrm flipV="1">
              <a:off x="3554" y="3702"/>
              <a:ext cx="1" cy="64"/>
            </a:xfrm>
            <a:prstGeom prst="line">
              <a:avLst/>
            </a:prstGeom>
            <a:noFill/>
            <a:ln w="0">
              <a:solidFill>
                <a:schemeClr val="tx1"/>
              </a:solidFill>
              <a:round/>
              <a:headEnd/>
              <a:tailEnd/>
            </a:ln>
          </p:spPr>
          <p:txBody>
            <a:bodyPr/>
            <a:lstStyle/>
            <a:p>
              <a:endParaRPr lang="en-US" sz="2133"/>
            </a:p>
          </p:txBody>
        </p:sp>
        <p:sp>
          <p:nvSpPr>
            <p:cNvPr id="63912" name="Line 625"/>
            <p:cNvSpPr>
              <a:spLocks noChangeShapeType="1"/>
            </p:cNvSpPr>
            <p:nvPr/>
          </p:nvSpPr>
          <p:spPr bwMode="auto">
            <a:xfrm>
              <a:off x="3593" y="3702"/>
              <a:ext cx="1" cy="90"/>
            </a:xfrm>
            <a:prstGeom prst="line">
              <a:avLst/>
            </a:prstGeom>
            <a:noFill/>
            <a:ln w="0">
              <a:solidFill>
                <a:schemeClr val="tx1"/>
              </a:solidFill>
              <a:round/>
              <a:headEnd/>
              <a:tailEnd/>
            </a:ln>
          </p:spPr>
          <p:txBody>
            <a:bodyPr/>
            <a:lstStyle/>
            <a:p>
              <a:endParaRPr lang="en-US" sz="2133"/>
            </a:p>
          </p:txBody>
        </p:sp>
        <p:sp>
          <p:nvSpPr>
            <p:cNvPr id="63913" name="Line 626"/>
            <p:cNvSpPr>
              <a:spLocks noChangeShapeType="1"/>
            </p:cNvSpPr>
            <p:nvPr/>
          </p:nvSpPr>
          <p:spPr bwMode="auto">
            <a:xfrm>
              <a:off x="3593" y="3702"/>
              <a:ext cx="43" cy="1"/>
            </a:xfrm>
            <a:prstGeom prst="line">
              <a:avLst/>
            </a:prstGeom>
            <a:noFill/>
            <a:ln w="0">
              <a:solidFill>
                <a:schemeClr val="tx1"/>
              </a:solidFill>
              <a:round/>
              <a:headEnd/>
              <a:tailEnd/>
            </a:ln>
          </p:spPr>
          <p:txBody>
            <a:bodyPr/>
            <a:lstStyle/>
            <a:p>
              <a:endParaRPr lang="en-US" sz="2133"/>
            </a:p>
          </p:txBody>
        </p:sp>
        <p:sp>
          <p:nvSpPr>
            <p:cNvPr id="63914" name="Line 627"/>
            <p:cNvSpPr>
              <a:spLocks noChangeShapeType="1"/>
            </p:cNvSpPr>
            <p:nvPr/>
          </p:nvSpPr>
          <p:spPr bwMode="auto">
            <a:xfrm>
              <a:off x="3636" y="3702"/>
              <a:ext cx="14" cy="5"/>
            </a:xfrm>
            <a:prstGeom prst="line">
              <a:avLst/>
            </a:prstGeom>
            <a:noFill/>
            <a:ln w="0">
              <a:solidFill>
                <a:schemeClr val="tx1"/>
              </a:solidFill>
              <a:round/>
              <a:headEnd/>
              <a:tailEnd/>
            </a:ln>
          </p:spPr>
          <p:txBody>
            <a:bodyPr/>
            <a:lstStyle/>
            <a:p>
              <a:endParaRPr lang="en-US" sz="2133"/>
            </a:p>
          </p:txBody>
        </p:sp>
        <p:sp>
          <p:nvSpPr>
            <p:cNvPr id="63915" name="Line 628"/>
            <p:cNvSpPr>
              <a:spLocks noChangeShapeType="1"/>
            </p:cNvSpPr>
            <p:nvPr/>
          </p:nvSpPr>
          <p:spPr bwMode="auto">
            <a:xfrm>
              <a:off x="3650" y="3707"/>
              <a:ext cx="5" cy="4"/>
            </a:xfrm>
            <a:prstGeom prst="line">
              <a:avLst/>
            </a:prstGeom>
            <a:noFill/>
            <a:ln w="0">
              <a:solidFill>
                <a:schemeClr val="tx1"/>
              </a:solidFill>
              <a:round/>
              <a:headEnd/>
              <a:tailEnd/>
            </a:ln>
          </p:spPr>
          <p:txBody>
            <a:bodyPr/>
            <a:lstStyle/>
            <a:p>
              <a:endParaRPr lang="en-US" sz="2133"/>
            </a:p>
          </p:txBody>
        </p:sp>
        <p:sp>
          <p:nvSpPr>
            <p:cNvPr id="63916" name="Line 629"/>
            <p:cNvSpPr>
              <a:spLocks noChangeShapeType="1"/>
            </p:cNvSpPr>
            <p:nvPr/>
          </p:nvSpPr>
          <p:spPr bwMode="auto">
            <a:xfrm>
              <a:off x="3655" y="3711"/>
              <a:ext cx="5" cy="9"/>
            </a:xfrm>
            <a:prstGeom prst="line">
              <a:avLst/>
            </a:prstGeom>
            <a:noFill/>
            <a:ln w="0">
              <a:solidFill>
                <a:schemeClr val="tx1"/>
              </a:solidFill>
              <a:round/>
              <a:headEnd/>
              <a:tailEnd/>
            </a:ln>
          </p:spPr>
          <p:txBody>
            <a:bodyPr/>
            <a:lstStyle/>
            <a:p>
              <a:endParaRPr lang="en-US" sz="2133"/>
            </a:p>
          </p:txBody>
        </p:sp>
        <p:sp>
          <p:nvSpPr>
            <p:cNvPr id="63917" name="Line 630"/>
            <p:cNvSpPr>
              <a:spLocks noChangeShapeType="1"/>
            </p:cNvSpPr>
            <p:nvPr/>
          </p:nvSpPr>
          <p:spPr bwMode="auto">
            <a:xfrm>
              <a:off x="3660" y="3720"/>
              <a:ext cx="1" cy="8"/>
            </a:xfrm>
            <a:prstGeom prst="line">
              <a:avLst/>
            </a:prstGeom>
            <a:noFill/>
            <a:ln w="0">
              <a:solidFill>
                <a:schemeClr val="tx1"/>
              </a:solidFill>
              <a:round/>
              <a:headEnd/>
              <a:tailEnd/>
            </a:ln>
          </p:spPr>
          <p:txBody>
            <a:bodyPr/>
            <a:lstStyle/>
            <a:p>
              <a:endParaRPr lang="en-US" sz="2133"/>
            </a:p>
          </p:txBody>
        </p:sp>
        <p:sp>
          <p:nvSpPr>
            <p:cNvPr id="63918" name="Line 631"/>
            <p:cNvSpPr>
              <a:spLocks noChangeShapeType="1"/>
            </p:cNvSpPr>
            <p:nvPr/>
          </p:nvSpPr>
          <p:spPr bwMode="auto">
            <a:xfrm flipH="1">
              <a:off x="3655" y="3728"/>
              <a:ext cx="5" cy="8"/>
            </a:xfrm>
            <a:prstGeom prst="line">
              <a:avLst/>
            </a:prstGeom>
            <a:noFill/>
            <a:ln w="0">
              <a:solidFill>
                <a:schemeClr val="tx1"/>
              </a:solidFill>
              <a:round/>
              <a:headEnd/>
              <a:tailEnd/>
            </a:ln>
          </p:spPr>
          <p:txBody>
            <a:bodyPr/>
            <a:lstStyle/>
            <a:p>
              <a:endParaRPr lang="en-US" sz="2133"/>
            </a:p>
          </p:txBody>
        </p:sp>
        <p:sp>
          <p:nvSpPr>
            <p:cNvPr id="63919" name="Line 632"/>
            <p:cNvSpPr>
              <a:spLocks noChangeShapeType="1"/>
            </p:cNvSpPr>
            <p:nvPr/>
          </p:nvSpPr>
          <p:spPr bwMode="auto">
            <a:xfrm flipH="1">
              <a:off x="3650" y="3736"/>
              <a:ext cx="5" cy="5"/>
            </a:xfrm>
            <a:prstGeom prst="line">
              <a:avLst/>
            </a:prstGeom>
            <a:noFill/>
            <a:ln w="0">
              <a:solidFill>
                <a:schemeClr val="tx1"/>
              </a:solidFill>
              <a:round/>
              <a:headEnd/>
              <a:tailEnd/>
            </a:ln>
          </p:spPr>
          <p:txBody>
            <a:bodyPr/>
            <a:lstStyle/>
            <a:p>
              <a:endParaRPr lang="en-US" sz="2133"/>
            </a:p>
          </p:txBody>
        </p:sp>
        <p:sp>
          <p:nvSpPr>
            <p:cNvPr id="63920" name="Line 633"/>
            <p:cNvSpPr>
              <a:spLocks noChangeShapeType="1"/>
            </p:cNvSpPr>
            <p:nvPr/>
          </p:nvSpPr>
          <p:spPr bwMode="auto">
            <a:xfrm flipH="1">
              <a:off x="3636" y="3741"/>
              <a:ext cx="14" cy="4"/>
            </a:xfrm>
            <a:prstGeom prst="line">
              <a:avLst/>
            </a:prstGeom>
            <a:noFill/>
            <a:ln w="0">
              <a:solidFill>
                <a:schemeClr val="tx1"/>
              </a:solidFill>
              <a:round/>
              <a:headEnd/>
              <a:tailEnd/>
            </a:ln>
          </p:spPr>
          <p:txBody>
            <a:bodyPr/>
            <a:lstStyle/>
            <a:p>
              <a:endParaRPr lang="en-US" sz="2133"/>
            </a:p>
          </p:txBody>
        </p:sp>
        <p:sp>
          <p:nvSpPr>
            <p:cNvPr id="63921" name="Line 634"/>
            <p:cNvSpPr>
              <a:spLocks noChangeShapeType="1"/>
            </p:cNvSpPr>
            <p:nvPr/>
          </p:nvSpPr>
          <p:spPr bwMode="auto">
            <a:xfrm flipH="1">
              <a:off x="3593" y="3745"/>
              <a:ext cx="43" cy="1"/>
            </a:xfrm>
            <a:prstGeom prst="line">
              <a:avLst/>
            </a:prstGeom>
            <a:noFill/>
            <a:ln w="0">
              <a:solidFill>
                <a:schemeClr val="tx1"/>
              </a:solidFill>
              <a:round/>
              <a:headEnd/>
              <a:tailEnd/>
            </a:ln>
          </p:spPr>
          <p:txBody>
            <a:bodyPr/>
            <a:lstStyle/>
            <a:p>
              <a:endParaRPr lang="en-US" sz="2133"/>
            </a:p>
          </p:txBody>
        </p:sp>
        <p:sp>
          <p:nvSpPr>
            <p:cNvPr id="63922" name="Line 635"/>
            <p:cNvSpPr>
              <a:spLocks noChangeShapeType="1"/>
            </p:cNvSpPr>
            <p:nvPr/>
          </p:nvSpPr>
          <p:spPr bwMode="auto">
            <a:xfrm>
              <a:off x="3626" y="3745"/>
              <a:ext cx="34" cy="47"/>
            </a:xfrm>
            <a:prstGeom prst="line">
              <a:avLst/>
            </a:prstGeom>
            <a:noFill/>
            <a:ln w="0">
              <a:solidFill>
                <a:schemeClr val="tx1"/>
              </a:solidFill>
              <a:round/>
              <a:headEnd/>
              <a:tailEnd/>
            </a:ln>
          </p:spPr>
          <p:txBody>
            <a:bodyPr/>
            <a:lstStyle/>
            <a:p>
              <a:endParaRPr lang="en-US" sz="2133"/>
            </a:p>
          </p:txBody>
        </p:sp>
        <p:sp>
          <p:nvSpPr>
            <p:cNvPr id="63923" name="Line 636"/>
            <p:cNvSpPr>
              <a:spLocks noChangeShapeType="1"/>
            </p:cNvSpPr>
            <p:nvPr/>
          </p:nvSpPr>
          <p:spPr bwMode="auto">
            <a:xfrm flipH="1">
              <a:off x="3679" y="3702"/>
              <a:ext cx="38" cy="90"/>
            </a:xfrm>
            <a:prstGeom prst="line">
              <a:avLst/>
            </a:prstGeom>
            <a:noFill/>
            <a:ln w="0">
              <a:solidFill>
                <a:schemeClr val="tx1"/>
              </a:solidFill>
              <a:round/>
              <a:headEnd/>
              <a:tailEnd/>
            </a:ln>
          </p:spPr>
          <p:txBody>
            <a:bodyPr/>
            <a:lstStyle/>
            <a:p>
              <a:endParaRPr lang="en-US" sz="2133"/>
            </a:p>
          </p:txBody>
        </p:sp>
        <p:sp>
          <p:nvSpPr>
            <p:cNvPr id="63924" name="Line 637"/>
            <p:cNvSpPr>
              <a:spLocks noChangeShapeType="1"/>
            </p:cNvSpPr>
            <p:nvPr/>
          </p:nvSpPr>
          <p:spPr bwMode="auto">
            <a:xfrm>
              <a:off x="3717" y="3702"/>
              <a:ext cx="38" cy="90"/>
            </a:xfrm>
            <a:prstGeom prst="line">
              <a:avLst/>
            </a:prstGeom>
            <a:noFill/>
            <a:ln w="0">
              <a:solidFill>
                <a:schemeClr val="tx1"/>
              </a:solidFill>
              <a:round/>
              <a:headEnd/>
              <a:tailEnd/>
            </a:ln>
          </p:spPr>
          <p:txBody>
            <a:bodyPr/>
            <a:lstStyle/>
            <a:p>
              <a:endParaRPr lang="en-US" sz="2133"/>
            </a:p>
          </p:txBody>
        </p:sp>
        <p:sp>
          <p:nvSpPr>
            <p:cNvPr id="63925" name="Line 638"/>
            <p:cNvSpPr>
              <a:spLocks noChangeShapeType="1"/>
            </p:cNvSpPr>
            <p:nvPr/>
          </p:nvSpPr>
          <p:spPr bwMode="auto">
            <a:xfrm>
              <a:off x="3693" y="3762"/>
              <a:ext cx="48" cy="1"/>
            </a:xfrm>
            <a:prstGeom prst="line">
              <a:avLst/>
            </a:prstGeom>
            <a:noFill/>
            <a:ln w="0">
              <a:solidFill>
                <a:schemeClr val="tx1"/>
              </a:solidFill>
              <a:round/>
              <a:headEnd/>
              <a:tailEnd/>
            </a:ln>
          </p:spPr>
          <p:txBody>
            <a:bodyPr/>
            <a:lstStyle/>
            <a:p>
              <a:endParaRPr lang="en-US" sz="2133"/>
            </a:p>
          </p:txBody>
        </p:sp>
        <p:sp>
          <p:nvSpPr>
            <p:cNvPr id="63926" name="Line 639"/>
            <p:cNvSpPr>
              <a:spLocks noChangeShapeType="1"/>
            </p:cNvSpPr>
            <p:nvPr/>
          </p:nvSpPr>
          <p:spPr bwMode="auto">
            <a:xfrm>
              <a:off x="3779" y="3702"/>
              <a:ext cx="1" cy="90"/>
            </a:xfrm>
            <a:prstGeom prst="line">
              <a:avLst/>
            </a:prstGeom>
            <a:noFill/>
            <a:ln w="0">
              <a:solidFill>
                <a:schemeClr val="tx1"/>
              </a:solidFill>
              <a:round/>
              <a:headEnd/>
              <a:tailEnd/>
            </a:ln>
          </p:spPr>
          <p:txBody>
            <a:bodyPr/>
            <a:lstStyle/>
            <a:p>
              <a:endParaRPr lang="en-US" sz="2133"/>
            </a:p>
          </p:txBody>
        </p:sp>
        <p:sp>
          <p:nvSpPr>
            <p:cNvPr id="63927" name="Line 640"/>
            <p:cNvSpPr>
              <a:spLocks noChangeShapeType="1"/>
            </p:cNvSpPr>
            <p:nvPr/>
          </p:nvSpPr>
          <p:spPr bwMode="auto">
            <a:xfrm>
              <a:off x="3779" y="3792"/>
              <a:ext cx="58" cy="1"/>
            </a:xfrm>
            <a:prstGeom prst="line">
              <a:avLst/>
            </a:prstGeom>
            <a:noFill/>
            <a:ln w="0">
              <a:solidFill>
                <a:schemeClr val="tx1"/>
              </a:solidFill>
              <a:round/>
              <a:headEnd/>
              <a:tailEnd/>
            </a:ln>
          </p:spPr>
          <p:txBody>
            <a:bodyPr/>
            <a:lstStyle/>
            <a:p>
              <a:endParaRPr lang="en-US" sz="2133"/>
            </a:p>
          </p:txBody>
        </p:sp>
        <p:sp>
          <p:nvSpPr>
            <p:cNvPr id="63928" name="Line 641"/>
            <p:cNvSpPr>
              <a:spLocks noChangeShapeType="1"/>
            </p:cNvSpPr>
            <p:nvPr/>
          </p:nvSpPr>
          <p:spPr bwMode="auto">
            <a:xfrm>
              <a:off x="3959" y="3629"/>
              <a:ext cx="197" cy="98"/>
            </a:xfrm>
            <a:prstGeom prst="line">
              <a:avLst/>
            </a:prstGeom>
            <a:noFill/>
            <a:ln w="0">
              <a:solidFill>
                <a:schemeClr val="tx1"/>
              </a:solidFill>
              <a:round/>
              <a:headEnd/>
              <a:tailEnd/>
            </a:ln>
          </p:spPr>
          <p:txBody>
            <a:bodyPr/>
            <a:lstStyle/>
            <a:p>
              <a:endParaRPr lang="en-US" sz="2133"/>
            </a:p>
          </p:txBody>
        </p:sp>
        <p:sp>
          <p:nvSpPr>
            <p:cNvPr id="63929" name="Line 642"/>
            <p:cNvSpPr>
              <a:spLocks noChangeShapeType="1"/>
            </p:cNvSpPr>
            <p:nvPr/>
          </p:nvSpPr>
          <p:spPr bwMode="auto">
            <a:xfrm flipH="1">
              <a:off x="3959" y="3727"/>
              <a:ext cx="197" cy="99"/>
            </a:xfrm>
            <a:prstGeom prst="line">
              <a:avLst/>
            </a:prstGeom>
            <a:noFill/>
            <a:ln w="0">
              <a:solidFill>
                <a:schemeClr val="tx1"/>
              </a:solidFill>
              <a:round/>
              <a:headEnd/>
              <a:tailEnd/>
            </a:ln>
          </p:spPr>
          <p:txBody>
            <a:bodyPr/>
            <a:lstStyle/>
            <a:p>
              <a:endParaRPr lang="en-US" sz="2133"/>
            </a:p>
          </p:txBody>
        </p:sp>
        <p:sp>
          <p:nvSpPr>
            <p:cNvPr id="63930" name="Line 643"/>
            <p:cNvSpPr>
              <a:spLocks noChangeShapeType="1"/>
            </p:cNvSpPr>
            <p:nvPr/>
          </p:nvSpPr>
          <p:spPr bwMode="auto">
            <a:xfrm>
              <a:off x="4244" y="3623"/>
              <a:ext cx="1" cy="89"/>
            </a:xfrm>
            <a:prstGeom prst="line">
              <a:avLst/>
            </a:prstGeom>
            <a:noFill/>
            <a:ln w="0">
              <a:solidFill>
                <a:schemeClr val="tx1"/>
              </a:solidFill>
              <a:round/>
              <a:headEnd/>
              <a:tailEnd/>
            </a:ln>
          </p:spPr>
          <p:txBody>
            <a:bodyPr/>
            <a:lstStyle/>
            <a:p>
              <a:endParaRPr lang="en-US" sz="2133"/>
            </a:p>
          </p:txBody>
        </p:sp>
        <p:sp>
          <p:nvSpPr>
            <p:cNvPr id="63931" name="Line 644"/>
            <p:cNvSpPr>
              <a:spLocks noChangeShapeType="1"/>
            </p:cNvSpPr>
            <p:nvPr/>
          </p:nvSpPr>
          <p:spPr bwMode="auto">
            <a:xfrm>
              <a:off x="4244" y="3623"/>
              <a:ext cx="43" cy="1"/>
            </a:xfrm>
            <a:prstGeom prst="line">
              <a:avLst/>
            </a:prstGeom>
            <a:noFill/>
            <a:ln w="0">
              <a:solidFill>
                <a:schemeClr val="tx1"/>
              </a:solidFill>
              <a:round/>
              <a:headEnd/>
              <a:tailEnd/>
            </a:ln>
          </p:spPr>
          <p:txBody>
            <a:bodyPr/>
            <a:lstStyle/>
            <a:p>
              <a:endParaRPr lang="en-US" sz="2133"/>
            </a:p>
          </p:txBody>
        </p:sp>
        <p:sp>
          <p:nvSpPr>
            <p:cNvPr id="63932" name="Line 645"/>
            <p:cNvSpPr>
              <a:spLocks noChangeShapeType="1"/>
            </p:cNvSpPr>
            <p:nvPr/>
          </p:nvSpPr>
          <p:spPr bwMode="auto">
            <a:xfrm>
              <a:off x="4287" y="3623"/>
              <a:ext cx="15" cy="4"/>
            </a:xfrm>
            <a:prstGeom prst="line">
              <a:avLst/>
            </a:prstGeom>
            <a:noFill/>
            <a:ln w="0">
              <a:solidFill>
                <a:schemeClr val="tx1"/>
              </a:solidFill>
              <a:round/>
              <a:headEnd/>
              <a:tailEnd/>
            </a:ln>
          </p:spPr>
          <p:txBody>
            <a:bodyPr/>
            <a:lstStyle/>
            <a:p>
              <a:endParaRPr lang="en-US" sz="2133"/>
            </a:p>
          </p:txBody>
        </p:sp>
        <p:sp>
          <p:nvSpPr>
            <p:cNvPr id="63933" name="Line 646"/>
            <p:cNvSpPr>
              <a:spLocks noChangeShapeType="1"/>
            </p:cNvSpPr>
            <p:nvPr/>
          </p:nvSpPr>
          <p:spPr bwMode="auto">
            <a:xfrm>
              <a:off x="4302" y="3627"/>
              <a:ext cx="4" cy="4"/>
            </a:xfrm>
            <a:prstGeom prst="line">
              <a:avLst/>
            </a:prstGeom>
            <a:noFill/>
            <a:ln w="0">
              <a:solidFill>
                <a:schemeClr val="tx1"/>
              </a:solidFill>
              <a:round/>
              <a:headEnd/>
              <a:tailEnd/>
            </a:ln>
          </p:spPr>
          <p:txBody>
            <a:bodyPr/>
            <a:lstStyle/>
            <a:p>
              <a:endParaRPr lang="en-US" sz="2133"/>
            </a:p>
          </p:txBody>
        </p:sp>
        <p:sp>
          <p:nvSpPr>
            <p:cNvPr id="63934" name="Line 647"/>
            <p:cNvSpPr>
              <a:spLocks noChangeShapeType="1"/>
            </p:cNvSpPr>
            <p:nvPr/>
          </p:nvSpPr>
          <p:spPr bwMode="auto">
            <a:xfrm>
              <a:off x="4306" y="3631"/>
              <a:ext cx="5" cy="9"/>
            </a:xfrm>
            <a:prstGeom prst="line">
              <a:avLst/>
            </a:prstGeom>
            <a:noFill/>
            <a:ln w="0">
              <a:solidFill>
                <a:schemeClr val="tx1"/>
              </a:solidFill>
              <a:round/>
              <a:headEnd/>
              <a:tailEnd/>
            </a:ln>
          </p:spPr>
          <p:txBody>
            <a:bodyPr/>
            <a:lstStyle/>
            <a:p>
              <a:endParaRPr lang="en-US" sz="2133"/>
            </a:p>
          </p:txBody>
        </p:sp>
        <p:sp>
          <p:nvSpPr>
            <p:cNvPr id="63935" name="Line 648"/>
            <p:cNvSpPr>
              <a:spLocks noChangeShapeType="1"/>
            </p:cNvSpPr>
            <p:nvPr/>
          </p:nvSpPr>
          <p:spPr bwMode="auto">
            <a:xfrm>
              <a:off x="4311" y="3640"/>
              <a:ext cx="1" cy="8"/>
            </a:xfrm>
            <a:prstGeom prst="line">
              <a:avLst/>
            </a:prstGeom>
            <a:noFill/>
            <a:ln w="0">
              <a:solidFill>
                <a:schemeClr val="tx1"/>
              </a:solidFill>
              <a:round/>
              <a:headEnd/>
              <a:tailEnd/>
            </a:ln>
          </p:spPr>
          <p:txBody>
            <a:bodyPr/>
            <a:lstStyle/>
            <a:p>
              <a:endParaRPr lang="en-US" sz="2133"/>
            </a:p>
          </p:txBody>
        </p:sp>
        <p:sp>
          <p:nvSpPr>
            <p:cNvPr id="63936" name="Line 649"/>
            <p:cNvSpPr>
              <a:spLocks noChangeShapeType="1"/>
            </p:cNvSpPr>
            <p:nvPr/>
          </p:nvSpPr>
          <p:spPr bwMode="auto">
            <a:xfrm flipH="1">
              <a:off x="4306" y="3648"/>
              <a:ext cx="5" cy="9"/>
            </a:xfrm>
            <a:prstGeom prst="line">
              <a:avLst/>
            </a:prstGeom>
            <a:noFill/>
            <a:ln w="0">
              <a:solidFill>
                <a:schemeClr val="tx1"/>
              </a:solidFill>
              <a:round/>
              <a:headEnd/>
              <a:tailEnd/>
            </a:ln>
          </p:spPr>
          <p:txBody>
            <a:bodyPr/>
            <a:lstStyle/>
            <a:p>
              <a:endParaRPr lang="en-US" sz="2133"/>
            </a:p>
          </p:txBody>
        </p:sp>
        <p:sp>
          <p:nvSpPr>
            <p:cNvPr id="63937" name="Line 650"/>
            <p:cNvSpPr>
              <a:spLocks noChangeShapeType="1"/>
            </p:cNvSpPr>
            <p:nvPr/>
          </p:nvSpPr>
          <p:spPr bwMode="auto">
            <a:xfrm flipH="1">
              <a:off x="4302" y="3657"/>
              <a:ext cx="4" cy="4"/>
            </a:xfrm>
            <a:prstGeom prst="line">
              <a:avLst/>
            </a:prstGeom>
            <a:noFill/>
            <a:ln w="0">
              <a:solidFill>
                <a:schemeClr val="tx1"/>
              </a:solidFill>
              <a:round/>
              <a:headEnd/>
              <a:tailEnd/>
            </a:ln>
          </p:spPr>
          <p:txBody>
            <a:bodyPr/>
            <a:lstStyle/>
            <a:p>
              <a:endParaRPr lang="en-US" sz="2133"/>
            </a:p>
          </p:txBody>
        </p:sp>
        <p:sp>
          <p:nvSpPr>
            <p:cNvPr id="63938" name="Line 651"/>
            <p:cNvSpPr>
              <a:spLocks noChangeShapeType="1"/>
            </p:cNvSpPr>
            <p:nvPr/>
          </p:nvSpPr>
          <p:spPr bwMode="auto">
            <a:xfrm flipH="1">
              <a:off x="4287" y="3661"/>
              <a:ext cx="15" cy="4"/>
            </a:xfrm>
            <a:prstGeom prst="line">
              <a:avLst/>
            </a:prstGeom>
            <a:noFill/>
            <a:ln w="0">
              <a:solidFill>
                <a:schemeClr val="tx1"/>
              </a:solidFill>
              <a:round/>
              <a:headEnd/>
              <a:tailEnd/>
            </a:ln>
          </p:spPr>
          <p:txBody>
            <a:bodyPr/>
            <a:lstStyle/>
            <a:p>
              <a:endParaRPr lang="en-US" sz="2133"/>
            </a:p>
          </p:txBody>
        </p:sp>
        <p:sp>
          <p:nvSpPr>
            <p:cNvPr id="63939" name="Line 652"/>
            <p:cNvSpPr>
              <a:spLocks noChangeShapeType="1"/>
            </p:cNvSpPr>
            <p:nvPr/>
          </p:nvSpPr>
          <p:spPr bwMode="auto">
            <a:xfrm>
              <a:off x="4244" y="3665"/>
              <a:ext cx="43" cy="1"/>
            </a:xfrm>
            <a:prstGeom prst="line">
              <a:avLst/>
            </a:prstGeom>
            <a:noFill/>
            <a:ln w="0">
              <a:solidFill>
                <a:schemeClr val="tx1"/>
              </a:solidFill>
              <a:round/>
              <a:headEnd/>
              <a:tailEnd/>
            </a:ln>
          </p:spPr>
          <p:txBody>
            <a:bodyPr/>
            <a:lstStyle/>
            <a:p>
              <a:endParaRPr lang="en-US" sz="2133"/>
            </a:p>
          </p:txBody>
        </p:sp>
        <p:sp>
          <p:nvSpPr>
            <p:cNvPr id="63940" name="Line 653"/>
            <p:cNvSpPr>
              <a:spLocks noChangeShapeType="1"/>
            </p:cNvSpPr>
            <p:nvPr/>
          </p:nvSpPr>
          <p:spPr bwMode="auto">
            <a:xfrm>
              <a:off x="4287" y="3665"/>
              <a:ext cx="15" cy="4"/>
            </a:xfrm>
            <a:prstGeom prst="line">
              <a:avLst/>
            </a:prstGeom>
            <a:noFill/>
            <a:ln w="0">
              <a:solidFill>
                <a:schemeClr val="tx1"/>
              </a:solidFill>
              <a:round/>
              <a:headEnd/>
              <a:tailEnd/>
            </a:ln>
          </p:spPr>
          <p:txBody>
            <a:bodyPr/>
            <a:lstStyle/>
            <a:p>
              <a:endParaRPr lang="en-US" sz="2133"/>
            </a:p>
          </p:txBody>
        </p:sp>
        <p:sp>
          <p:nvSpPr>
            <p:cNvPr id="63941" name="Line 654"/>
            <p:cNvSpPr>
              <a:spLocks noChangeShapeType="1"/>
            </p:cNvSpPr>
            <p:nvPr/>
          </p:nvSpPr>
          <p:spPr bwMode="auto">
            <a:xfrm>
              <a:off x="4302" y="3669"/>
              <a:ext cx="4" cy="5"/>
            </a:xfrm>
            <a:prstGeom prst="line">
              <a:avLst/>
            </a:prstGeom>
            <a:noFill/>
            <a:ln w="0">
              <a:solidFill>
                <a:schemeClr val="tx1"/>
              </a:solidFill>
              <a:round/>
              <a:headEnd/>
              <a:tailEnd/>
            </a:ln>
          </p:spPr>
          <p:txBody>
            <a:bodyPr/>
            <a:lstStyle/>
            <a:p>
              <a:endParaRPr lang="en-US" sz="2133"/>
            </a:p>
          </p:txBody>
        </p:sp>
        <p:sp>
          <p:nvSpPr>
            <p:cNvPr id="63942" name="Line 655"/>
            <p:cNvSpPr>
              <a:spLocks noChangeShapeType="1"/>
            </p:cNvSpPr>
            <p:nvPr/>
          </p:nvSpPr>
          <p:spPr bwMode="auto">
            <a:xfrm>
              <a:off x="4306" y="3674"/>
              <a:ext cx="5" cy="8"/>
            </a:xfrm>
            <a:prstGeom prst="line">
              <a:avLst/>
            </a:prstGeom>
            <a:noFill/>
            <a:ln w="0">
              <a:solidFill>
                <a:schemeClr val="tx1"/>
              </a:solidFill>
              <a:round/>
              <a:headEnd/>
              <a:tailEnd/>
            </a:ln>
          </p:spPr>
          <p:txBody>
            <a:bodyPr/>
            <a:lstStyle/>
            <a:p>
              <a:endParaRPr lang="en-US" sz="2133"/>
            </a:p>
          </p:txBody>
        </p:sp>
        <p:sp>
          <p:nvSpPr>
            <p:cNvPr id="63943" name="Line 656"/>
            <p:cNvSpPr>
              <a:spLocks noChangeShapeType="1"/>
            </p:cNvSpPr>
            <p:nvPr/>
          </p:nvSpPr>
          <p:spPr bwMode="auto">
            <a:xfrm>
              <a:off x="4311" y="3682"/>
              <a:ext cx="1" cy="13"/>
            </a:xfrm>
            <a:prstGeom prst="line">
              <a:avLst/>
            </a:prstGeom>
            <a:noFill/>
            <a:ln w="0">
              <a:solidFill>
                <a:schemeClr val="tx1"/>
              </a:solidFill>
              <a:round/>
              <a:headEnd/>
              <a:tailEnd/>
            </a:ln>
          </p:spPr>
          <p:txBody>
            <a:bodyPr/>
            <a:lstStyle/>
            <a:p>
              <a:endParaRPr lang="en-US" sz="2133"/>
            </a:p>
          </p:txBody>
        </p:sp>
        <p:sp>
          <p:nvSpPr>
            <p:cNvPr id="63944" name="Line 657"/>
            <p:cNvSpPr>
              <a:spLocks noChangeShapeType="1"/>
            </p:cNvSpPr>
            <p:nvPr/>
          </p:nvSpPr>
          <p:spPr bwMode="auto">
            <a:xfrm flipH="1">
              <a:off x="4306" y="3695"/>
              <a:ext cx="5" cy="9"/>
            </a:xfrm>
            <a:prstGeom prst="line">
              <a:avLst/>
            </a:prstGeom>
            <a:noFill/>
            <a:ln w="0">
              <a:solidFill>
                <a:schemeClr val="tx1"/>
              </a:solidFill>
              <a:round/>
              <a:headEnd/>
              <a:tailEnd/>
            </a:ln>
          </p:spPr>
          <p:txBody>
            <a:bodyPr/>
            <a:lstStyle/>
            <a:p>
              <a:endParaRPr lang="en-US" sz="2133"/>
            </a:p>
          </p:txBody>
        </p:sp>
        <p:sp>
          <p:nvSpPr>
            <p:cNvPr id="63945" name="Line 658"/>
            <p:cNvSpPr>
              <a:spLocks noChangeShapeType="1"/>
            </p:cNvSpPr>
            <p:nvPr/>
          </p:nvSpPr>
          <p:spPr bwMode="auto">
            <a:xfrm flipH="1">
              <a:off x="4302" y="3704"/>
              <a:ext cx="4" cy="4"/>
            </a:xfrm>
            <a:prstGeom prst="line">
              <a:avLst/>
            </a:prstGeom>
            <a:noFill/>
            <a:ln w="0">
              <a:solidFill>
                <a:schemeClr val="tx1"/>
              </a:solidFill>
              <a:round/>
              <a:headEnd/>
              <a:tailEnd/>
            </a:ln>
          </p:spPr>
          <p:txBody>
            <a:bodyPr/>
            <a:lstStyle/>
            <a:p>
              <a:endParaRPr lang="en-US" sz="2133"/>
            </a:p>
          </p:txBody>
        </p:sp>
        <p:sp>
          <p:nvSpPr>
            <p:cNvPr id="63946" name="Line 659"/>
            <p:cNvSpPr>
              <a:spLocks noChangeShapeType="1"/>
            </p:cNvSpPr>
            <p:nvPr/>
          </p:nvSpPr>
          <p:spPr bwMode="auto">
            <a:xfrm flipH="1">
              <a:off x="4287" y="3708"/>
              <a:ext cx="15" cy="4"/>
            </a:xfrm>
            <a:prstGeom prst="line">
              <a:avLst/>
            </a:prstGeom>
            <a:noFill/>
            <a:ln w="0">
              <a:solidFill>
                <a:schemeClr val="tx1"/>
              </a:solidFill>
              <a:round/>
              <a:headEnd/>
              <a:tailEnd/>
            </a:ln>
          </p:spPr>
          <p:txBody>
            <a:bodyPr/>
            <a:lstStyle/>
            <a:p>
              <a:endParaRPr lang="en-US" sz="2133"/>
            </a:p>
          </p:txBody>
        </p:sp>
        <p:sp>
          <p:nvSpPr>
            <p:cNvPr id="63947" name="Line 660"/>
            <p:cNvSpPr>
              <a:spLocks noChangeShapeType="1"/>
            </p:cNvSpPr>
            <p:nvPr/>
          </p:nvSpPr>
          <p:spPr bwMode="auto">
            <a:xfrm flipH="1">
              <a:off x="4244" y="3712"/>
              <a:ext cx="43" cy="1"/>
            </a:xfrm>
            <a:prstGeom prst="line">
              <a:avLst/>
            </a:prstGeom>
            <a:noFill/>
            <a:ln w="0">
              <a:solidFill>
                <a:schemeClr val="tx1"/>
              </a:solidFill>
              <a:round/>
              <a:headEnd/>
              <a:tailEnd/>
            </a:ln>
          </p:spPr>
          <p:txBody>
            <a:bodyPr/>
            <a:lstStyle/>
            <a:p>
              <a:endParaRPr lang="en-US" sz="2133"/>
            </a:p>
          </p:txBody>
        </p:sp>
        <p:sp>
          <p:nvSpPr>
            <p:cNvPr id="63948" name="Line 661"/>
            <p:cNvSpPr>
              <a:spLocks noChangeShapeType="1"/>
            </p:cNvSpPr>
            <p:nvPr/>
          </p:nvSpPr>
          <p:spPr bwMode="auto">
            <a:xfrm>
              <a:off x="4345" y="3623"/>
              <a:ext cx="1" cy="89"/>
            </a:xfrm>
            <a:prstGeom prst="line">
              <a:avLst/>
            </a:prstGeom>
            <a:noFill/>
            <a:ln w="0">
              <a:solidFill>
                <a:schemeClr val="tx1"/>
              </a:solidFill>
              <a:round/>
              <a:headEnd/>
              <a:tailEnd/>
            </a:ln>
          </p:spPr>
          <p:txBody>
            <a:bodyPr/>
            <a:lstStyle/>
            <a:p>
              <a:endParaRPr lang="en-US" sz="2133"/>
            </a:p>
          </p:txBody>
        </p:sp>
        <p:sp>
          <p:nvSpPr>
            <p:cNvPr id="63949" name="Line 662"/>
            <p:cNvSpPr>
              <a:spLocks noChangeShapeType="1"/>
            </p:cNvSpPr>
            <p:nvPr/>
          </p:nvSpPr>
          <p:spPr bwMode="auto">
            <a:xfrm>
              <a:off x="4345" y="3623"/>
              <a:ext cx="62" cy="1"/>
            </a:xfrm>
            <a:prstGeom prst="line">
              <a:avLst/>
            </a:prstGeom>
            <a:noFill/>
            <a:ln w="0">
              <a:solidFill>
                <a:schemeClr val="tx1"/>
              </a:solidFill>
              <a:round/>
              <a:headEnd/>
              <a:tailEnd/>
            </a:ln>
          </p:spPr>
          <p:txBody>
            <a:bodyPr/>
            <a:lstStyle/>
            <a:p>
              <a:endParaRPr lang="en-US" sz="2133"/>
            </a:p>
          </p:txBody>
        </p:sp>
        <p:sp>
          <p:nvSpPr>
            <p:cNvPr id="63950" name="Line 663"/>
            <p:cNvSpPr>
              <a:spLocks noChangeShapeType="1"/>
            </p:cNvSpPr>
            <p:nvPr/>
          </p:nvSpPr>
          <p:spPr bwMode="auto">
            <a:xfrm>
              <a:off x="4345" y="3665"/>
              <a:ext cx="38" cy="1"/>
            </a:xfrm>
            <a:prstGeom prst="line">
              <a:avLst/>
            </a:prstGeom>
            <a:noFill/>
            <a:ln w="0">
              <a:solidFill>
                <a:schemeClr val="tx1"/>
              </a:solidFill>
              <a:round/>
              <a:headEnd/>
              <a:tailEnd/>
            </a:ln>
          </p:spPr>
          <p:txBody>
            <a:bodyPr/>
            <a:lstStyle/>
            <a:p>
              <a:endParaRPr lang="en-US" sz="2133"/>
            </a:p>
          </p:txBody>
        </p:sp>
        <p:sp>
          <p:nvSpPr>
            <p:cNvPr id="63951" name="Line 664"/>
            <p:cNvSpPr>
              <a:spLocks noChangeShapeType="1"/>
            </p:cNvSpPr>
            <p:nvPr/>
          </p:nvSpPr>
          <p:spPr bwMode="auto">
            <a:xfrm>
              <a:off x="4345" y="3712"/>
              <a:ext cx="62" cy="1"/>
            </a:xfrm>
            <a:prstGeom prst="line">
              <a:avLst/>
            </a:prstGeom>
            <a:noFill/>
            <a:ln w="0">
              <a:solidFill>
                <a:schemeClr val="tx1"/>
              </a:solidFill>
              <a:round/>
              <a:headEnd/>
              <a:tailEnd/>
            </a:ln>
          </p:spPr>
          <p:txBody>
            <a:bodyPr/>
            <a:lstStyle/>
            <a:p>
              <a:endParaRPr lang="en-US" sz="2133"/>
            </a:p>
          </p:txBody>
        </p:sp>
        <p:sp>
          <p:nvSpPr>
            <p:cNvPr id="63952" name="Line 665"/>
            <p:cNvSpPr>
              <a:spLocks noChangeShapeType="1"/>
            </p:cNvSpPr>
            <p:nvPr/>
          </p:nvSpPr>
          <p:spPr bwMode="auto">
            <a:xfrm flipH="1">
              <a:off x="4421" y="3623"/>
              <a:ext cx="38" cy="89"/>
            </a:xfrm>
            <a:prstGeom prst="line">
              <a:avLst/>
            </a:prstGeom>
            <a:noFill/>
            <a:ln w="0">
              <a:solidFill>
                <a:schemeClr val="tx1"/>
              </a:solidFill>
              <a:round/>
              <a:headEnd/>
              <a:tailEnd/>
            </a:ln>
          </p:spPr>
          <p:txBody>
            <a:bodyPr/>
            <a:lstStyle/>
            <a:p>
              <a:endParaRPr lang="en-US" sz="2133"/>
            </a:p>
          </p:txBody>
        </p:sp>
        <p:sp>
          <p:nvSpPr>
            <p:cNvPr id="63953" name="Line 666"/>
            <p:cNvSpPr>
              <a:spLocks noChangeShapeType="1"/>
            </p:cNvSpPr>
            <p:nvPr/>
          </p:nvSpPr>
          <p:spPr bwMode="auto">
            <a:xfrm>
              <a:off x="4459" y="3623"/>
              <a:ext cx="39" cy="89"/>
            </a:xfrm>
            <a:prstGeom prst="line">
              <a:avLst/>
            </a:prstGeom>
            <a:noFill/>
            <a:ln w="0">
              <a:solidFill>
                <a:schemeClr val="tx1"/>
              </a:solidFill>
              <a:round/>
              <a:headEnd/>
              <a:tailEnd/>
            </a:ln>
          </p:spPr>
          <p:txBody>
            <a:bodyPr/>
            <a:lstStyle/>
            <a:p>
              <a:endParaRPr lang="en-US" sz="2133"/>
            </a:p>
          </p:txBody>
        </p:sp>
        <p:sp>
          <p:nvSpPr>
            <p:cNvPr id="63954" name="Line 667"/>
            <p:cNvSpPr>
              <a:spLocks noChangeShapeType="1"/>
            </p:cNvSpPr>
            <p:nvPr/>
          </p:nvSpPr>
          <p:spPr bwMode="auto">
            <a:xfrm>
              <a:off x="4436" y="3682"/>
              <a:ext cx="47" cy="1"/>
            </a:xfrm>
            <a:prstGeom prst="line">
              <a:avLst/>
            </a:prstGeom>
            <a:noFill/>
            <a:ln w="0">
              <a:solidFill>
                <a:schemeClr val="tx1"/>
              </a:solidFill>
              <a:round/>
              <a:headEnd/>
              <a:tailEnd/>
            </a:ln>
          </p:spPr>
          <p:txBody>
            <a:bodyPr/>
            <a:lstStyle/>
            <a:p>
              <a:endParaRPr lang="en-US" sz="2133"/>
            </a:p>
          </p:txBody>
        </p:sp>
        <p:sp>
          <p:nvSpPr>
            <p:cNvPr id="63955" name="Line 668"/>
            <p:cNvSpPr>
              <a:spLocks noChangeShapeType="1"/>
            </p:cNvSpPr>
            <p:nvPr/>
          </p:nvSpPr>
          <p:spPr bwMode="auto">
            <a:xfrm>
              <a:off x="4522" y="3623"/>
              <a:ext cx="1" cy="89"/>
            </a:xfrm>
            <a:prstGeom prst="line">
              <a:avLst/>
            </a:prstGeom>
            <a:noFill/>
            <a:ln w="0">
              <a:solidFill>
                <a:schemeClr val="tx1"/>
              </a:solidFill>
              <a:round/>
              <a:headEnd/>
              <a:tailEnd/>
            </a:ln>
          </p:spPr>
          <p:txBody>
            <a:bodyPr/>
            <a:lstStyle/>
            <a:p>
              <a:endParaRPr lang="en-US" sz="2133"/>
            </a:p>
          </p:txBody>
        </p:sp>
        <p:sp>
          <p:nvSpPr>
            <p:cNvPr id="63956" name="Line 669"/>
            <p:cNvSpPr>
              <a:spLocks noChangeShapeType="1"/>
            </p:cNvSpPr>
            <p:nvPr/>
          </p:nvSpPr>
          <p:spPr bwMode="auto">
            <a:xfrm>
              <a:off x="4522" y="3623"/>
              <a:ext cx="38" cy="89"/>
            </a:xfrm>
            <a:prstGeom prst="line">
              <a:avLst/>
            </a:prstGeom>
            <a:noFill/>
            <a:ln w="0">
              <a:solidFill>
                <a:schemeClr val="tx1"/>
              </a:solidFill>
              <a:round/>
              <a:headEnd/>
              <a:tailEnd/>
            </a:ln>
          </p:spPr>
          <p:txBody>
            <a:bodyPr/>
            <a:lstStyle/>
            <a:p>
              <a:endParaRPr lang="en-US" sz="2133"/>
            </a:p>
          </p:txBody>
        </p:sp>
        <p:sp>
          <p:nvSpPr>
            <p:cNvPr id="63957" name="Line 670"/>
            <p:cNvSpPr>
              <a:spLocks noChangeShapeType="1"/>
            </p:cNvSpPr>
            <p:nvPr/>
          </p:nvSpPr>
          <p:spPr bwMode="auto">
            <a:xfrm flipH="1">
              <a:off x="4560" y="3623"/>
              <a:ext cx="38" cy="89"/>
            </a:xfrm>
            <a:prstGeom prst="line">
              <a:avLst/>
            </a:prstGeom>
            <a:noFill/>
            <a:ln w="0">
              <a:solidFill>
                <a:schemeClr val="tx1"/>
              </a:solidFill>
              <a:round/>
              <a:headEnd/>
              <a:tailEnd/>
            </a:ln>
          </p:spPr>
          <p:txBody>
            <a:bodyPr/>
            <a:lstStyle/>
            <a:p>
              <a:endParaRPr lang="en-US" sz="2133"/>
            </a:p>
          </p:txBody>
        </p:sp>
        <p:sp>
          <p:nvSpPr>
            <p:cNvPr id="63958" name="Line 671"/>
            <p:cNvSpPr>
              <a:spLocks noChangeShapeType="1"/>
            </p:cNvSpPr>
            <p:nvPr/>
          </p:nvSpPr>
          <p:spPr bwMode="auto">
            <a:xfrm>
              <a:off x="4598" y="3623"/>
              <a:ext cx="1" cy="89"/>
            </a:xfrm>
            <a:prstGeom prst="line">
              <a:avLst/>
            </a:prstGeom>
            <a:noFill/>
            <a:ln w="0">
              <a:solidFill>
                <a:schemeClr val="tx1"/>
              </a:solidFill>
              <a:round/>
              <a:headEnd/>
              <a:tailEnd/>
            </a:ln>
          </p:spPr>
          <p:txBody>
            <a:bodyPr/>
            <a:lstStyle/>
            <a:p>
              <a:endParaRPr lang="en-US" sz="2133"/>
            </a:p>
          </p:txBody>
        </p:sp>
        <p:sp>
          <p:nvSpPr>
            <p:cNvPr id="63959" name="Line 847"/>
            <p:cNvSpPr>
              <a:spLocks noChangeShapeType="1"/>
            </p:cNvSpPr>
            <p:nvPr/>
          </p:nvSpPr>
          <p:spPr bwMode="auto">
            <a:xfrm>
              <a:off x="4449" y="3460"/>
              <a:ext cx="48" cy="1"/>
            </a:xfrm>
            <a:prstGeom prst="line">
              <a:avLst/>
            </a:prstGeom>
            <a:noFill/>
            <a:ln w="0">
              <a:solidFill>
                <a:schemeClr val="tx1"/>
              </a:solidFill>
              <a:round/>
              <a:headEnd/>
              <a:tailEnd/>
            </a:ln>
          </p:spPr>
          <p:txBody>
            <a:bodyPr/>
            <a:lstStyle/>
            <a:p>
              <a:endParaRPr lang="en-US" sz="2133"/>
            </a:p>
          </p:txBody>
        </p:sp>
        <p:sp>
          <p:nvSpPr>
            <p:cNvPr id="63960" name="Line 921"/>
            <p:cNvSpPr>
              <a:spLocks noChangeShapeType="1"/>
            </p:cNvSpPr>
            <p:nvPr/>
          </p:nvSpPr>
          <p:spPr bwMode="auto">
            <a:xfrm>
              <a:off x="4536" y="1983"/>
              <a:ext cx="508" cy="1"/>
            </a:xfrm>
            <a:prstGeom prst="line">
              <a:avLst/>
            </a:prstGeom>
            <a:noFill/>
            <a:ln w="0">
              <a:solidFill>
                <a:schemeClr val="tx1"/>
              </a:solidFill>
              <a:round/>
              <a:headEnd/>
              <a:tailEnd/>
            </a:ln>
          </p:spPr>
          <p:txBody>
            <a:bodyPr/>
            <a:lstStyle/>
            <a:p>
              <a:endParaRPr lang="en-US" sz="2133"/>
            </a:p>
          </p:txBody>
        </p:sp>
        <p:sp>
          <p:nvSpPr>
            <p:cNvPr id="63961" name="Line 924"/>
            <p:cNvSpPr>
              <a:spLocks noChangeShapeType="1"/>
            </p:cNvSpPr>
            <p:nvPr/>
          </p:nvSpPr>
          <p:spPr bwMode="auto">
            <a:xfrm flipV="1">
              <a:off x="3713" y="2711"/>
              <a:ext cx="1" cy="100"/>
            </a:xfrm>
            <a:prstGeom prst="line">
              <a:avLst/>
            </a:prstGeom>
            <a:noFill/>
            <a:ln w="28575">
              <a:solidFill>
                <a:schemeClr val="tx1"/>
              </a:solidFill>
              <a:round/>
              <a:headEnd/>
              <a:tailEnd/>
            </a:ln>
          </p:spPr>
          <p:txBody>
            <a:bodyPr/>
            <a:lstStyle/>
            <a:p>
              <a:endParaRPr lang="en-US" sz="2133"/>
            </a:p>
          </p:txBody>
        </p:sp>
        <p:sp>
          <p:nvSpPr>
            <p:cNvPr id="63962" name="Line 925"/>
            <p:cNvSpPr>
              <a:spLocks noChangeShapeType="1"/>
            </p:cNvSpPr>
            <p:nvPr/>
          </p:nvSpPr>
          <p:spPr bwMode="auto">
            <a:xfrm flipV="1">
              <a:off x="3713" y="2428"/>
              <a:ext cx="1" cy="189"/>
            </a:xfrm>
            <a:prstGeom prst="line">
              <a:avLst/>
            </a:prstGeom>
            <a:noFill/>
            <a:ln w="28575">
              <a:solidFill>
                <a:schemeClr val="tx1"/>
              </a:solidFill>
              <a:round/>
              <a:headEnd/>
              <a:tailEnd/>
            </a:ln>
          </p:spPr>
          <p:txBody>
            <a:bodyPr/>
            <a:lstStyle/>
            <a:p>
              <a:endParaRPr lang="en-US" sz="2133"/>
            </a:p>
          </p:txBody>
        </p:sp>
        <p:sp>
          <p:nvSpPr>
            <p:cNvPr id="63963" name="Line 926"/>
            <p:cNvSpPr>
              <a:spLocks noChangeShapeType="1"/>
            </p:cNvSpPr>
            <p:nvPr/>
          </p:nvSpPr>
          <p:spPr bwMode="auto">
            <a:xfrm flipV="1">
              <a:off x="3713" y="2146"/>
              <a:ext cx="1" cy="188"/>
            </a:xfrm>
            <a:prstGeom prst="line">
              <a:avLst/>
            </a:prstGeom>
            <a:noFill/>
            <a:ln w="28575">
              <a:solidFill>
                <a:schemeClr val="tx1"/>
              </a:solidFill>
              <a:round/>
              <a:headEnd/>
              <a:tailEnd/>
            </a:ln>
          </p:spPr>
          <p:txBody>
            <a:bodyPr/>
            <a:lstStyle/>
            <a:p>
              <a:endParaRPr lang="en-US" sz="2133"/>
            </a:p>
          </p:txBody>
        </p:sp>
        <p:sp>
          <p:nvSpPr>
            <p:cNvPr id="63964" name="Line 927"/>
            <p:cNvSpPr>
              <a:spLocks noChangeShapeType="1"/>
            </p:cNvSpPr>
            <p:nvPr/>
          </p:nvSpPr>
          <p:spPr bwMode="auto">
            <a:xfrm flipV="1">
              <a:off x="3713" y="1951"/>
              <a:ext cx="1" cy="100"/>
            </a:xfrm>
            <a:prstGeom prst="line">
              <a:avLst/>
            </a:prstGeom>
            <a:noFill/>
            <a:ln w="28575">
              <a:solidFill>
                <a:schemeClr val="tx1"/>
              </a:solidFill>
              <a:round/>
              <a:headEnd/>
              <a:tailEnd/>
            </a:ln>
          </p:spPr>
          <p:txBody>
            <a:bodyPr/>
            <a:lstStyle/>
            <a:p>
              <a:endParaRPr lang="en-US" sz="2133"/>
            </a:p>
          </p:txBody>
        </p:sp>
        <p:sp>
          <p:nvSpPr>
            <p:cNvPr id="63965" name="Line 928"/>
            <p:cNvSpPr>
              <a:spLocks noChangeShapeType="1"/>
            </p:cNvSpPr>
            <p:nvPr/>
          </p:nvSpPr>
          <p:spPr bwMode="auto">
            <a:xfrm flipV="1">
              <a:off x="3921" y="2694"/>
              <a:ext cx="1" cy="1"/>
            </a:xfrm>
            <a:prstGeom prst="line">
              <a:avLst/>
            </a:prstGeom>
            <a:noFill/>
            <a:ln w="28575">
              <a:solidFill>
                <a:schemeClr val="tx1"/>
              </a:solidFill>
              <a:round/>
              <a:headEnd/>
              <a:tailEnd/>
            </a:ln>
          </p:spPr>
          <p:txBody>
            <a:bodyPr/>
            <a:lstStyle/>
            <a:p>
              <a:endParaRPr lang="en-US" sz="2133"/>
            </a:p>
          </p:txBody>
        </p:sp>
        <p:sp>
          <p:nvSpPr>
            <p:cNvPr id="63966" name="Line 929"/>
            <p:cNvSpPr>
              <a:spLocks noChangeShapeType="1"/>
            </p:cNvSpPr>
            <p:nvPr/>
          </p:nvSpPr>
          <p:spPr bwMode="auto">
            <a:xfrm flipV="1">
              <a:off x="3921" y="2693"/>
              <a:ext cx="1" cy="1"/>
            </a:xfrm>
            <a:prstGeom prst="line">
              <a:avLst/>
            </a:prstGeom>
            <a:noFill/>
            <a:ln w="28575">
              <a:solidFill>
                <a:schemeClr val="tx1"/>
              </a:solidFill>
              <a:round/>
              <a:headEnd/>
              <a:tailEnd/>
            </a:ln>
          </p:spPr>
          <p:txBody>
            <a:bodyPr/>
            <a:lstStyle/>
            <a:p>
              <a:endParaRPr lang="en-US" sz="2133"/>
            </a:p>
          </p:txBody>
        </p:sp>
        <p:sp>
          <p:nvSpPr>
            <p:cNvPr id="63967" name="Line 930"/>
            <p:cNvSpPr>
              <a:spLocks noChangeShapeType="1"/>
            </p:cNvSpPr>
            <p:nvPr/>
          </p:nvSpPr>
          <p:spPr bwMode="auto">
            <a:xfrm flipH="1" flipV="1">
              <a:off x="3921" y="2691"/>
              <a:ext cx="1" cy="2"/>
            </a:xfrm>
            <a:prstGeom prst="line">
              <a:avLst/>
            </a:prstGeom>
            <a:noFill/>
            <a:ln w="28575">
              <a:solidFill>
                <a:schemeClr val="tx1"/>
              </a:solidFill>
              <a:round/>
              <a:headEnd/>
              <a:tailEnd/>
            </a:ln>
          </p:spPr>
          <p:txBody>
            <a:bodyPr/>
            <a:lstStyle/>
            <a:p>
              <a:endParaRPr lang="en-US" sz="2133"/>
            </a:p>
          </p:txBody>
        </p:sp>
        <p:sp>
          <p:nvSpPr>
            <p:cNvPr id="63968" name="Line 931"/>
            <p:cNvSpPr>
              <a:spLocks noChangeShapeType="1"/>
            </p:cNvSpPr>
            <p:nvPr/>
          </p:nvSpPr>
          <p:spPr bwMode="auto">
            <a:xfrm flipH="1" flipV="1">
              <a:off x="3921" y="2690"/>
              <a:ext cx="1" cy="1"/>
            </a:xfrm>
            <a:prstGeom prst="line">
              <a:avLst/>
            </a:prstGeom>
            <a:noFill/>
            <a:ln w="28575">
              <a:solidFill>
                <a:schemeClr val="tx1"/>
              </a:solidFill>
              <a:round/>
              <a:headEnd/>
              <a:tailEnd/>
            </a:ln>
          </p:spPr>
          <p:txBody>
            <a:bodyPr/>
            <a:lstStyle/>
            <a:p>
              <a:endParaRPr lang="en-US" sz="2133"/>
            </a:p>
          </p:txBody>
        </p:sp>
        <p:sp>
          <p:nvSpPr>
            <p:cNvPr id="63969" name="Line 932"/>
            <p:cNvSpPr>
              <a:spLocks noChangeShapeType="1"/>
            </p:cNvSpPr>
            <p:nvPr/>
          </p:nvSpPr>
          <p:spPr bwMode="auto">
            <a:xfrm flipH="1" flipV="1">
              <a:off x="3921" y="2689"/>
              <a:ext cx="1" cy="1"/>
            </a:xfrm>
            <a:prstGeom prst="line">
              <a:avLst/>
            </a:prstGeom>
            <a:noFill/>
            <a:ln w="28575">
              <a:solidFill>
                <a:schemeClr val="tx1"/>
              </a:solidFill>
              <a:round/>
              <a:headEnd/>
              <a:tailEnd/>
            </a:ln>
          </p:spPr>
          <p:txBody>
            <a:bodyPr/>
            <a:lstStyle/>
            <a:p>
              <a:endParaRPr lang="en-US" sz="2133"/>
            </a:p>
          </p:txBody>
        </p:sp>
        <p:sp>
          <p:nvSpPr>
            <p:cNvPr id="63970" name="Line 933"/>
            <p:cNvSpPr>
              <a:spLocks noChangeShapeType="1"/>
            </p:cNvSpPr>
            <p:nvPr/>
          </p:nvSpPr>
          <p:spPr bwMode="auto">
            <a:xfrm flipH="1" flipV="1">
              <a:off x="3920" y="2688"/>
              <a:ext cx="1" cy="1"/>
            </a:xfrm>
            <a:prstGeom prst="line">
              <a:avLst/>
            </a:prstGeom>
            <a:noFill/>
            <a:ln w="28575">
              <a:solidFill>
                <a:schemeClr val="tx1"/>
              </a:solidFill>
              <a:round/>
              <a:headEnd/>
              <a:tailEnd/>
            </a:ln>
          </p:spPr>
          <p:txBody>
            <a:bodyPr/>
            <a:lstStyle/>
            <a:p>
              <a:endParaRPr lang="en-US" sz="2133"/>
            </a:p>
          </p:txBody>
        </p:sp>
        <p:sp>
          <p:nvSpPr>
            <p:cNvPr id="63971" name="Line 934"/>
            <p:cNvSpPr>
              <a:spLocks noChangeShapeType="1"/>
            </p:cNvSpPr>
            <p:nvPr/>
          </p:nvSpPr>
          <p:spPr bwMode="auto">
            <a:xfrm flipH="1" flipV="1">
              <a:off x="3920" y="2686"/>
              <a:ext cx="1" cy="2"/>
            </a:xfrm>
            <a:prstGeom prst="line">
              <a:avLst/>
            </a:prstGeom>
            <a:noFill/>
            <a:ln w="28575">
              <a:solidFill>
                <a:schemeClr val="tx1"/>
              </a:solidFill>
              <a:round/>
              <a:headEnd/>
              <a:tailEnd/>
            </a:ln>
          </p:spPr>
          <p:txBody>
            <a:bodyPr/>
            <a:lstStyle/>
            <a:p>
              <a:endParaRPr lang="en-US" sz="2133"/>
            </a:p>
          </p:txBody>
        </p:sp>
        <p:sp>
          <p:nvSpPr>
            <p:cNvPr id="63972" name="Line 935"/>
            <p:cNvSpPr>
              <a:spLocks noChangeShapeType="1"/>
            </p:cNvSpPr>
            <p:nvPr/>
          </p:nvSpPr>
          <p:spPr bwMode="auto">
            <a:xfrm flipH="1" flipV="1">
              <a:off x="3919" y="2685"/>
              <a:ext cx="1" cy="1"/>
            </a:xfrm>
            <a:prstGeom prst="line">
              <a:avLst/>
            </a:prstGeom>
            <a:noFill/>
            <a:ln w="28575">
              <a:solidFill>
                <a:schemeClr val="tx1"/>
              </a:solidFill>
              <a:round/>
              <a:headEnd/>
              <a:tailEnd/>
            </a:ln>
          </p:spPr>
          <p:txBody>
            <a:bodyPr/>
            <a:lstStyle/>
            <a:p>
              <a:endParaRPr lang="en-US" sz="2133"/>
            </a:p>
          </p:txBody>
        </p:sp>
        <p:sp>
          <p:nvSpPr>
            <p:cNvPr id="63973" name="Line 936"/>
            <p:cNvSpPr>
              <a:spLocks noChangeShapeType="1"/>
            </p:cNvSpPr>
            <p:nvPr/>
          </p:nvSpPr>
          <p:spPr bwMode="auto">
            <a:xfrm flipH="1" flipV="1">
              <a:off x="3919" y="2684"/>
              <a:ext cx="1" cy="1"/>
            </a:xfrm>
            <a:prstGeom prst="line">
              <a:avLst/>
            </a:prstGeom>
            <a:noFill/>
            <a:ln w="28575">
              <a:solidFill>
                <a:schemeClr val="tx1"/>
              </a:solidFill>
              <a:round/>
              <a:headEnd/>
              <a:tailEnd/>
            </a:ln>
          </p:spPr>
          <p:txBody>
            <a:bodyPr/>
            <a:lstStyle/>
            <a:p>
              <a:endParaRPr lang="en-US" sz="2133"/>
            </a:p>
          </p:txBody>
        </p:sp>
        <p:sp>
          <p:nvSpPr>
            <p:cNvPr id="63974" name="Line 937"/>
            <p:cNvSpPr>
              <a:spLocks noChangeShapeType="1"/>
            </p:cNvSpPr>
            <p:nvPr/>
          </p:nvSpPr>
          <p:spPr bwMode="auto">
            <a:xfrm flipH="1" flipV="1">
              <a:off x="3918" y="2683"/>
              <a:ext cx="1" cy="1"/>
            </a:xfrm>
            <a:prstGeom prst="line">
              <a:avLst/>
            </a:prstGeom>
            <a:noFill/>
            <a:ln w="28575">
              <a:solidFill>
                <a:schemeClr val="tx1"/>
              </a:solidFill>
              <a:round/>
              <a:headEnd/>
              <a:tailEnd/>
            </a:ln>
          </p:spPr>
          <p:txBody>
            <a:bodyPr/>
            <a:lstStyle/>
            <a:p>
              <a:endParaRPr lang="en-US" sz="2133"/>
            </a:p>
          </p:txBody>
        </p:sp>
        <p:sp>
          <p:nvSpPr>
            <p:cNvPr id="63975" name="Line 938"/>
            <p:cNvSpPr>
              <a:spLocks noChangeShapeType="1"/>
            </p:cNvSpPr>
            <p:nvPr/>
          </p:nvSpPr>
          <p:spPr bwMode="auto">
            <a:xfrm flipH="1" flipV="1">
              <a:off x="3917" y="2682"/>
              <a:ext cx="1" cy="1"/>
            </a:xfrm>
            <a:prstGeom prst="line">
              <a:avLst/>
            </a:prstGeom>
            <a:noFill/>
            <a:ln w="28575">
              <a:solidFill>
                <a:schemeClr val="tx1"/>
              </a:solidFill>
              <a:round/>
              <a:headEnd/>
              <a:tailEnd/>
            </a:ln>
          </p:spPr>
          <p:txBody>
            <a:bodyPr/>
            <a:lstStyle/>
            <a:p>
              <a:endParaRPr lang="en-US" sz="2133"/>
            </a:p>
          </p:txBody>
        </p:sp>
        <p:sp>
          <p:nvSpPr>
            <p:cNvPr id="63976" name="Line 939"/>
            <p:cNvSpPr>
              <a:spLocks noChangeShapeType="1"/>
            </p:cNvSpPr>
            <p:nvPr/>
          </p:nvSpPr>
          <p:spPr bwMode="auto">
            <a:xfrm flipH="1" flipV="1">
              <a:off x="3917" y="2681"/>
              <a:ext cx="1" cy="1"/>
            </a:xfrm>
            <a:prstGeom prst="line">
              <a:avLst/>
            </a:prstGeom>
            <a:noFill/>
            <a:ln w="28575">
              <a:solidFill>
                <a:schemeClr val="tx1"/>
              </a:solidFill>
              <a:round/>
              <a:headEnd/>
              <a:tailEnd/>
            </a:ln>
          </p:spPr>
          <p:txBody>
            <a:bodyPr/>
            <a:lstStyle/>
            <a:p>
              <a:endParaRPr lang="en-US" sz="2133"/>
            </a:p>
          </p:txBody>
        </p:sp>
        <p:sp>
          <p:nvSpPr>
            <p:cNvPr id="63977" name="Line 940"/>
            <p:cNvSpPr>
              <a:spLocks noChangeShapeType="1"/>
            </p:cNvSpPr>
            <p:nvPr/>
          </p:nvSpPr>
          <p:spPr bwMode="auto">
            <a:xfrm flipH="1" flipV="1">
              <a:off x="3916" y="2680"/>
              <a:ext cx="1" cy="1"/>
            </a:xfrm>
            <a:prstGeom prst="line">
              <a:avLst/>
            </a:prstGeom>
            <a:noFill/>
            <a:ln w="28575">
              <a:solidFill>
                <a:schemeClr val="tx1"/>
              </a:solidFill>
              <a:round/>
              <a:headEnd/>
              <a:tailEnd/>
            </a:ln>
          </p:spPr>
          <p:txBody>
            <a:bodyPr/>
            <a:lstStyle/>
            <a:p>
              <a:endParaRPr lang="en-US" sz="2133"/>
            </a:p>
          </p:txBody>
        </p:sp>
        <p:sp>
          <p:nvSpPr>
            <p:cNvPr id="63978" name="Line 941"/>
            <p:cNvSpPr>
              <a:spLocks noChangeShapeType="1"/>
            </p:cNvSpPr>
            <p:nvPr/>
          </p:nvSpPr>
          <p:spPr bwMode="auto">
            <a:xfrm flipH="1" flipV="1">
              <a:off x="3915" y="2678"/>
              <a:ext cx="1" cy="2"/>
            </a:xfrm>
            <a:prstGeom prst="line">
              <a:avLst/>
            </a:prstGeom>
            <a:noFill/>
            <a:ln w="28575">
              <a:solidFill>
                <a:schemeClr val="tx1"/>
              </a:solidFill>
              <a:round/>
              <a:headEnd/>
              <a:tailEnd/>
            </a:ln>
          </p:spPr>
          <p:txBody>
            <a:bodyPr/>
            <a:lstStyle/>
            <a:p>
              <a:endParaRPr lang="en-US" sz="2133"/>
            </a:p>
          </p:txBody>
        </p:sp>
        <p:sp>
          <p:nvSpPr>
            <p:cNvPr id="63979" name="Line 942"/>
            <p:cNvSpPr>
              <a:spLocks noChangeShapeType="1"/>
            </p:cNvSpPr>
            <p:nvPr/>
          </p:nvSpPr>
          <p:spPr bwMode="auto">
            <a:xfrm flipH="1" flipV="1">
              <a:off x="3914" y="2677"/>
              <a:ext cx="1" cy="1"/>
            </a:xfrm>
            <a:prstGeom prst="line">
              <a:avLst/>
            </a:prstGeom>
            <a:noFill/>
            <a:ln w="28575">
              <a:solidFill>
                <a:schemeClr val="tx1"/>
              </a:solidFill>
              <a:round/>
              <a:headEnd/>
              <a:tailEnd/>
            </a:ln>
          </p:spPr>
          <p:txBody>
            <a:bodyPr/>
            <a:lstStyle/>
            <a:p>
              <a:endParaRPr lang="en-US" sz="2133"/>
            </a:p>
          </p:txBody>
        </p:sp>
        <p:sp>
          <p:nvSpPr>
            <p:cNvPr id="63980" name="Line 943"/>
            <p:cNvSpPr>
              <a:spLocks noChangeShapeType="1"/>
            </p:cNvSpPr>
            <p:nvPr/>
          </p:nvSpPr>
          <p:spPr bwMode="auto">
            <a:xfrm flipH="1" flipV="1">
              <a:off x="3913" y="2676"/>
              <a:ext cx="1" cy="1"/>
            </a:xfrm>
            <a:prstGeom prst="line">
              <a:avLst/>
            </a:prstGeom>
            <a:noFill/>
            <a:ln w="28575">
              <a:solidFill>
                <a:schemeClr val="tx1"/>
              </a:solidFill>
              <a:round/>
              <a:headEnd/>
              <a:tailEnd/>
            </a:ln>
          </p:spPr>
          <p:txBody>
            <a:bodyPr/>
            <a:lstStyle/>
            <a:p>
              <a:endParaRPr lang="en-US" sz="2133"/>
            </a:p>
          </p:txBody>
        </p:sp>
        <p:sp>
          <p:nvSpPr>
            <p:cNvPr id="63981" name="Line 944"/>
            <p:cNvSpPr>
              <a:spLocks noChangeShapeType="1"/>
            </p:cNvSpPr>
            <p:nvPr/>
          </p:nvSpPr>
          <p:spPr bwMode="auto">
            <a:xfrm flipH="1" flipV="1">
              <a:off x="3912" y="2676"/>
              <a:ext cx="1" cy="1"/>
            </a:xfrm>
            <a:prstGeom prst="line">
              <a:avLst/>
            </a:prstGeom>
            <a:noFill/>
            <a:ln w="28575">
              <a:solidFill>
                <a:schemeClr val="tx1"/>
              </a:solidFill>
              <a:round/>
              <a:headEnd/>
              <a:tailEnd/>
            </a:ln>
          </p:spPr>
          <p:txBody>
            <a:bodyPr/>
            <a:lstStyle/>
            <a:p>
              <a:endParaRPr lang="en-US" sz="2133"/>
            </a:p>
          </p:txBody>
        </p:sp>
        <p:sp>
          <p:nvSpPr>
            <p:cNvPr id="63982" name="Line 945"/>
            <p:cNvSpPr>
              <a:spLocks noChangeShapeType="1"/>
            </p:cNvSpPr>
            <p:nvPr/>
          </p:nvSpPr>
          <p:spPr bwMode="auto">
            <a:xfrm flipH="1" flipV="1">
              <a:off x="3911" y="2675"/>
              <a:ext cx="1" cy="1"/>
            </a:xfrm>
            <a:prstGeom prst="line">
              <a:avLst/>
            </a:prstGeom>
            <a:noFill/>
            <a:ln w="28575">
              <a:solidFill>
                <a:schemeClr val="tx1"/>
              </a:solidFill>
              <a:round/>
              <a:headEnd/>
              <a:tailEnd/>
            </a:ln>
          </p:spPr>
          <p:txBody>
            <a:bodyPr/>
            <a:lstStyle/>
            <a:p>
              <a:endParaRPr lang="en-US" sz="2133"/>
            </a:p>
          </p:txBody>
        </p:sp>
        <p:sp>
          <p:nvSpPr>
            <p:cNvPr id="63983" name="Line 946"/>
            <p:cNvSpPr>
              <a:spLocks noChangeShapeType="1"/>
            </p:cNvSpPr>
            <p:nvPr/>
          </p:nvSpPr>
          <p:spPr bwMode="auto">
            <a:xfrm flipH="1" flipV="1">
              <a:off x="3910" y="2674"/>
              <a:ext cx="1" cy="1"/>
            </a:xfrm>
            <a:prstGeom prst="line">
              <a:avLst/>
            </a:prstGeom>
            <a:noFill/>
            <a:ln w="28575">
              <a:solidFill>
                <a:schemeClr val="tx1"/>
              </a:solidFill>
              <a:round/>
              <a:headEnd/>
              <a:tailEnd/>
            </a:ln>
          </p:spPr>
          <p:txBody>
            <a:bodyPr/>
            <a:lstStyle/>
            <a:p>
              <a:endParaRPr lang="en-US" sz="2133"/>
            </a:p>
          </p:txBody>
        </p:sp>
        <p:sp>
          <p:nvSpPr>
            <p:cNvPr id="63984" name="Line 947"/>
            <p:cNvSpPr>
              <a:spLocks noChangeShapeType="1"/>
            </p:cNvSpPr>
            <p:nvPr/>
          </p:nvSpPr>
          <p:spPr bwMode="auto">
            <a:xfrm flipH="1" flipV="1">
              <a:off x="3909" y="2673"/>
              <a:ext cx="1" cy="1"/>
            </a:xfrm>
            <a:prstGeom prst="line">
              <a:avLst/>
            </a:prstGeom>
            <a:noFill/>
            <a:ln w="28575">
              <a:solidFill>
                <a:schemeClr val="tx1"/>
              </a:solidFill>
              <a:round/>
              <a:headEnd/>
              <a:tailEnd/>
            </a:ln>
          </p:spPr>
          <p:txBody>
            <a:bodyPr/>
            <a:lstStyle/>
            <a:p>
              <a:endParaRPr lang="en-US" sz="2133"/>
            </a:p>
          </p:txBody>
        </p:sp>
        <p:sp>
          <p:nvSpPr>
            <p:cNvPr id="63985" name="Line 948"/>
            <p:cNvSpPr>
              <a:spLocks noChangeShapeType="1"/>
            </p:cNvSpPr>
            <p:nvPr/>
          </p:nvSpPr>
          <p:spPr bwMode="auto">
            <a:xfrm flipH="1" flipV="1">
              <a:off x="3907" y="2672"/>
              <a:ext cx="2" cy="1"/>
            </a:xfrm>
            <a:prstGeom prst="line">
              <a:avLst/>
            </a:prstGeom>
            <a:noFill/>
            <a:ln w="28575">
              <a:solidFill>
                <a:schemeClr val="tx1"/>
              </a:solidFill>
              <a:round/>
              <a:headEnd/>
              <a:tailEnd/>
            </a:ln>
          </p:spPr>
          <p:txBody>
            <a:bodyPr/>
            <a:lstStyle/>
            <a:p>
              <a:endParaRPr lang="en-US" sz="2133"/>
            </a:p>
          </p:txBody>
        </p:sp>
        <p:sp>
          <p:nvSpPr>
            <p:cNvPr id="63986" name="Line 949"/>
            <p:cNvSpPr>
              <a:spLocks noChangeShapeType="1"/>
            </p:cNvSpPr>
            <p:nvPr/>
          </p:nvSpPr>
          <p:spPr bwMode="auto">
            <a:xfrm flipH="1" flipV="1">
              <a:off x="3906" y="2672"/>
              <a:ext cx="1" cy="1"/>
            </a:xfrm>
            <a:prstGeom prst="line">
              <a:avLst/>
            </a:prstGeom>
            <a:noFill/>
            <a:ln w="28575">
              <a:solidFill>
                <a:schemeClr val="tx1"/>
              </a:solidFill>
              <a:round/>
              <a:headEnd/>
              <a:tailEnd/>
            </a:ln>
          </p:spPr>
          <p:txBody>
            <a:bodyPr/>
            <a:lstStyle/>
            <a:p>
              <a:endParaRPr lang="en-US" sz="2133"/>
            </a:p>
          </p:txBody>
        </p:sp>
        <p:sp>
          <p:nvSpPr>
            <p:cNvPr id="63987" name="Line 950"/>
            <p:cNvSpPr>
              <a:spLocks noChangeShapeType="1"/>
            </p:cNvSpPr>
            <p:nvPr/>
          </p:nvSpPr>
          <p:spPr bwMode="auto">
            <a:xfrm flipH="1" flipV="1">
              <a:off x="3905" y="2671"/>
              <a:ext cx="1" cy="1"/>
            </a:xfrm>
            <a:prstGeom prst="line">
              <a:avLst/>
            </a:prstGeom>
            <a:noFill/>
            <a:ln w="28575">
              <a:solidFill>
                <a:schemeClr val="tx1"/>
              </a:solidFill>
              <a:round/>
              <a:headEnd/>
              <a:tailEnd/>
            </a:ln>
          </p:spPr>
          <p:txBody>
            <a:bodyPr/>
            <a:lstStyle/>
            <a:p>
              <a:endParaRPr lang="en-US" sz="2133"/>
            </a:p>
          </p:txBody>
        </p:sp>
        <p:sp>
          <p:nvSpPr>
            <p:cNvPr id="63988" name="Line 951"/>
            <p:cNvSpPr>
              <a:spLocks noChangeShapeType="1"/>
            </p:cNvSpPr>
            <p:nvPr/>
          </p:nvSpPr>
          <p:spPr bwMode="auto">
            <a:xfrm flipH="1" flipV="1">
              <a:off x="3904" y="2671"/>
              <a:ext cx="1" cy="1"/>
            </a:xfrm>
            <a:prstGeom prst="line">
              <a:avLst/>
            </a:prstGeom>
            <a:noFill/>
            <a:ln w="28575">
              <a:solidFill>
                <a:schemeClr val="tx1"/>
              </a:solidFill>
              <a:round/>
              <a:headEnd/>
              <a:tailEnd/>
            </a:ln>
          </p:spPr>
          <p:txBody>
            <a:bodyPr/>
            <a:lstStyle/>
            <a:p>
              <a:endParaRPr lang="en-US" sz="2133"/>
            </a:p>
          </p:txBody>
        </p:sp>
        <p:sp>
          <p:nvSpPr>
            <p:cNvPr id="63989" name="Line 952"/>
            <p:cNvSpPr>
              <a:spLocks noChangeShapeType="1"/>
            </p:cNvSpPr>
            <p:nvPr/>
          </p:nvSpPr>
          <p:spPr bwMode="auto">
            <a:xfrm flipH="1" flipV="1">
              <a:off x="3902" y="2670"/>
              <a:ext cx="2" cy="1"/>
            </a:xfrm>
            <a:prstGeom prst="line">
              <a:avLst/>
            </a:prstGeom>
            <a:noFill/>
            <a:ln w="28575">
              <a:solidFill>
                <a:schemeClr val="tx1"/>
              </a:solidFill>
              <a:round/>
              <a:headEnd/>
              <a:tailEnd/>
            </a:ln>
          </p:spPr>
          <p:txBody>
            <a:bodyPr/>
            <a:lstStyle/>
            <a:p>
              <a:endParaRPr lang="en-US" sz="2133"/>
            </a:p>
          </p:txBody>
        </p:sp>
        <p:sp>
          <p:nvSpPr>
            <p:cNvPr id="63990" name="Line 953"/>
            <p:cNvSpPr>
              <a:spLocks noChangeShapeType="1"/>
            </p:cNvSpPr>
            <p:nvPr/>
          </p:nvSpPr>
          <p:spPr bwMode="auto">
            <a:xfrm flipH="1" flipV="1">
              <a:off x="3901" y="2669"/>
              <a:ext cx="1" cy="1"/>
            </a:xfrm>
            <a:prstGeom prst="line">
              <a:avLst/>
            </a:prstGeom>
            <a:noFill/>
            <a:ln w="28575">
              <a:solidFill>
                <a:schemeClr val="tx1"/>
              </a:solidFill>
              <a:round/>
              <a:headEnd/>
              <a:tailEnd/>
            </a:ln>
          </p:spPr>
          <p:txBody>
            <a:bodyPr/>
            <a:lstStyle/>
            <a:p>
              <a:endParaRPr lang="en-US" sz="2133"/>
            </a:p>
          </p:txBody>
        </p:sp>
        <p:sp>
          <p:nvSpPr>
            <p:cNvPr id="63991" name="Line 954"/>
            <p:cNvSpPr>
              <a:spLocks noChangeShapeType="1"/>
            </p:cNvSpPr>
            <p:nvPr/>
          </p:nvSpPr>
          <p:spPr bwMode="auto">
            <a:xfrm flipH="1" flipV="1">
              <a:off x="3899" y="2669"/>
              <a:ext cx="2" cy="1"/>
            </a:xfrm>
            <a:prstGeom prst="line">
              <a:avLst/>
            </a:prstGeom>
            <a:noFill/>
            <a:ln w="28575">
              <a:solidFill>
                <a:schemeClr val="tx1"/>
              </a:solidFill>
              <a:round/>
              <a:headEnd/>
              <a:tailEnd/>
            </a:ln>
          </p:spPr>
          <p:txBody>
            <a:bodyPr/>
            <a:lstStyle/>
            <a:p>
              <a:endParaRPr lang="en-US" sz="2133"/>
            </a:p>
          </p:txBody>
        </p:sp>
        <p:sp>
          <p:nvSpPr>
            <p:cNvPr id="63992" name="Line 955"/>
            <p:cNvSpPr>
              <a:spLocks noChangeShapeType="1"/>
            </p:cNvSpPr>
            <p:nvPr/>
          </p:nvSpPr>
          <p:spPr bwMode="auto">
            <a:xfrm flipH="1" flipV="1">
              <a:off x="3898" y="2669"/>
              <a:ext cx="1" cy="1"/>
            </a:xfrm>
            <a:prstGeom prst="line">
              <a:avLst/>
            </a:prstGeom>
            <a:noFill/>
            <a:ln w="28575">
              <a:solidFill>
                <a:schemeClr val="tx1"/>
              </a:solidFill>
              <a:round/>
              <a:headEnd/>
              <a:tailEnd/>
            </a:ln>
          </p:spPr>
          <p:txBody>
            <a:bodyPr/>
            <a:lstStyle/>
            <a:p>
              <a:endParaRPr lang="en-US" sz="2133"/>
            </a:p>
          </p:txBody>
        </p:sp>
        <p:sp>
          <p:nvSpPr>
            <p:cNvPr id="63993" name="Line 956"/>
            <p:cNvSpPr>
              <a:spLocks noChangeShapeType="1"/>
            </p:cNvSpPr>
            <p:nvPr/>
          </p:nvSpPr>
          <p:spPr bwMode="auto">
            <a:xfrm flipH="1" flipV="1">
              <a:off x="3897" y="2669"/>
              <a:ext cx="1" cy="1"/>
            </a:xfrm>
            <a:prstGeom prst="line">
              <a:avLst/>
            </a:prstGeom>
            <a:noFill/>
            <a:ln w="28575">
              <a:solidFill>
                <a:schemeClr val="tx1"/>
              </a:solidFill>
              <a:round/>
              <a:headEnd/>
              <a:tailEnd/>
            </a:ln>
          </p:spPr>
          <p:txBody>
            <a:bodyPr/>
            <a:lstStyle/>
            <a:p>
              <a:endParaRPr lang="en-US" sz="2133"/>
            </a:p>
          </p:txBody>
        </p:sp>
        <p:sp>
          <p:nvSpPr>
            <p:cNvPr id="63994" name="Line 957"/>
            <p:cNvSpPr>
              <a:spLocks noChangeShapeType="1"/>
            </p:cNvSpPr>
            <p:nvPr/>
          </p:nvSpPr>
          <p:spPr bwMode="auto">
            <a:xfrm flipH="1" flipV="1">
              <a:off x="3895" y="2668"/>
              <a:ext cx="2" cy="1"/>
            </a:xfrm>
            <a:prstGeom prst="line">
              <a:avLst/>
            </a:prstGeom>
            <a:noFill/>
            <a:ln w="28575">
              <a:solidFill>
                <a:schemeClr val="tx1"/>
              </a:solidFill>
              <a:round/>
              <a:headEnd/>
              <a:tailEnd/>
            </a:ln>
          </p:spPr>
          <p:txBody>
            <a:bodyPr/>
            <a:lstStyle/>
            <a:p>
              <a:endParaRPr lang="en-US" sz="2133"/>
            </a:p>
          </p:txBody>
        </p:sp>
        <p:sp>
          <p:nvSpPr>
            <p:cNvPr id="63995" name="Line 958"/>
            <p:cNvSpPr>
              <a:spLocks noChangeShapeType="1"/>
            </p:cNvSpPr>
            <p:nvPr/>
          </p:nvSpPr>
          <p:spPr bwMode="auto">
            <a:xfrm flipH="1">
              <a:off x="3894" y="2668"/>
              <a:ext cx="1" cy="1"/>
            </a:xfrm>
            <a:prstGeom prst="line">
              <a:avLst/>
            </a:prstGeom>
            <a:noFill/>
            <a:ln w="28575">
              <a:solidFill>
                <a:schemeClr val="tx1"/>
              </a:solidFill>
              <a:round/>
              <a:headEnd/>
              <a:tailEnd/>
            </a:ln>
          </p:spPr>
          <p:txBody>
            <a:bodyPr/>
            <a:lstStyle/>
            <a:p>
              <a:endParaRPr lang="en-US" sz="2133"/>
            </a:p>
          </p:txBody>
        </p:sp>
        <p:sp>
          <p:nvSpPr>
            <p:cNvPr id="63996" name="Line 959"/>
            <p:cNvSpPr>
              <a:spLocks noChangeShapeType="1"/>
            </p:cNvSpPr>
            <p:nvPr/>
          </p:nvSpPr>
          <p:spPr bwMode="auto">
            <a:xfrm flipH="1" flipV="1">
              <a:off x="3892" y="2668"/>
              <a:ext cx="2" cy="1"/>
            </a:xfrm>
            <a:prstGeom prst="line">
              <a:avLst/>
            </a:prstGeom>
            <a:noFill/>
            <a:ln w="28575">
              <a:solidFill>
                <a:schemeClr val="tx1"/>
              </a:solidFill>
              <a:round/>
              <a:headEnd/>
              <a:tailEnd/>
            </a:ln>
          </p:spPr>
          <p:txBody>
            <a:bodyPr/>
            <a:lstStyle/>
            <a:p>
              <a:endParaRPr lang="en-US" sz="2133"/>
            </a:p>
          </p:txBody>
        </p:sp>
        <p:sp>
          <p:nvSpPr>
            <p:cNvPr id="63997" name="Line 960"/>
            <p:cNvSpPr>
              <a:spLocks noChangeShapeType="1"/>
            </p:cNvSpPr>
            <p:nvPr/>
          </p:nvSpPr>
          <p:spPr bwMode="auto">
            <a:xfrm flipH="1">
              <a:off x="3891" y="2668"/>
              <a:ext cx="1" cy="1"/>
            </a:xfrm>
            <a:prstGeom prst="line">
              <a:avLst/>
            </a:prstGeom>
            <a:noFill/>
            <a:ln w="28575">
              <a:solidFill>
                <a:schemeClr val="tx1"/>
              </a:solidFill>
              <a:round/>
              <a:headEnd/>
              <a:tailEnd/>
            </a:ln>
          </p:spPr>
          <p:txBody>
            <a:bodyPr/>
            <a:lstStyle/>
            <a:p>
              <a:endParaRPr lang="en-US" sz="2133"/>
            </a:p>
          </p:txBody>
        </p:sp>
        <p:sp>
          <p:nvSpPr>
            <p:cNvPr id="63998" name="Line 961"/>
            <p:cNvSpPr>
              <a:spLocks noChangeShapeType="1"/>
            </p:cNvSpPr>
            <p:nvPr/>
          </p:nvSpPr>
          <p:spPr bwMode="auto">
            <a:xfrm flipH="1">
              <a:off x="3889" y="2668"/>
              <a:ext cx="2" cy="1"/>
            </a:xfrm>
            <a:prstGeom prst="line">
              <a:avLst/>
            </a:prstGeom>
            <a:noFill/>
            <a:ln w="28575">
              <a:solidFill>
                <a:schemeClr val="tx1"/>
              </a:solidFill>
              <a:round/>
              <a:headEnd/>
              <a:tailEnd/>
            </a:ln>
          </p:spPr>
          <p:txBody>
            <a:bodyPr/>
            <a:lstStyle/>
            <a:p>
              <a:endParaRPr lang="en-US" sz="2133"/>
            </a:p>
          </p:txBody>
        </p:sp>
        <p:sp>
          <p:nvSpPr>
            <p:cNvPr id="63999" name="Line 962"/>
            <p:cNvSpPr>
              <a:spLocks noChangeShapeType="1"/>
            </p:cNvSpPr>
            <p:nvPr/>
          </p:nvSpPr>
          <p:spPr bwMode="auto">
            <a:xfrm flipH="1">
              <a:off x="3888" y="2668"/>
              <a:ext cx="1" cy="1"/>
            </a:xfrm>
            <a:prstGeom prst="line">
              <a:avLst/>
            </a:prstGeom>
            <a:noFill/>
            <a:ln w="28575">
              <a:solidFill>
                <a:schemeClr val="tx1"/>
              </a:solidFill>
              <a:round/>
              <a:headEnd/>
              <a:tailEnd/>
            </a:ln>
          </p:spPr>
          <p:txBody>
            <a:bodyPr/>
            <a:lstStyle/>
            <a:p>
              <a:endParaRPr lang="en-US" sz="2133"/>
            </a:p>
          </p:txBody>
        </p:sp>
        <p:sp>
          <p:nvSpPr>
            <p:cNvPr id="64000" name="Line 963"/>
            <p:cNvSpPr>
              <a:spLocks noChangeShapeType="1"/>
            </p:cNvSpPr>
            <p:nvPr/>
          </p:nvSpPr>
          <p:spPr bwMode="auto">
            <a:xfrm flipH="1">
              <a:off x="3887" y="2668"/>
              <a:ext cx="1" cy="1"/>
            </a:xfrm>
            <a:prstGeom prst="line">
              <a:avLst/>
            </a:prstGeom>
            <a:noFill/>
            <a:ln w="28575">
              <a:solidFill>
                <a:schemeClr val="tx1"/>
              </a:solidFill>
              <a:round/>
              <a:headEnd/>
              <a:tailEnd/>
            </a:ln>
          </p:spPr>
          <p:txBody>
            <a:bodyPr/>
            <a:lstStyle/>
            <a:p>
              <a:endParaRPr lang="en-US" sz="2133"/>
            </a:p>
          </p:txBody>
        </p:sp>
        <p:sp>
          <p:nvSpPr>
            <p:cNvPr id="64001" name="Line 964"/>
            <p:cNvSpPr>
              <a:spLocks noChangeShapeType="1"/>
            </p:cNvSpPr>
            <p:nvPr/>
          </p:nvSpPr>
          <p:spPr bwMode="auto">
            <a:xfrm flipH="1">
              <a:off x="3885" y="2668"/>
              <a:ext cx="2" cy="1"/>
            </a:xfrm>
            <a:prstGeom prst="line">
              <a:avLst/>
            </a:prstGeom>
            <a:noFill/>
            <a:ln w="28575">
              <a:solidFill>
                <a:schemeClr val="tx1"/>
              </a:solidFill>
              <a:round/>
              <a:headEnd/>
              <a:tailEnd/>
            </a:ln>
          </p:spPr>
          <p:txBody>
            <a:bodyPr/>
            <a:lstStyle/>
            <a:p>
              <a:endParaRPr lang="en-US" sz="2133"/>
            </a:p>
          </p:txBody>
        </p:sp>
        <p:sp>
          <p:nvSpPr>
            <p:cNvPr id="64002" name="Line 965"/>
            <p:cNvSpPr>
              <a:spLocks noChangeShapeType="1"/>
            </p:cNvSpPr>
            <p:nvPr/>
          </p:nvSpPr>
          <p:spPr bwMode="auto">
            <a:xfrm flipH="1">
              <a:off x="3884" y="2669"/>
              <a:ext cx="1" cy="1"/>
            </a:xfrm>
            <a:prstGeom prst="line">
              <a:avLst/>
            </a:prstGeom>
            <a:noFill/>
            <a:ln w="28575">
              <a:solidFill>
                <a:schemeClr val="tx1"/>
              </a:solidFill>
              <a:round/>
              <a:headEnd/>
              <a:tailEnd/>
            </a:ln>
          </p:spPr>
          <p:txBody>
            <a:bodyPr/>
            <a:lstStyle/>
            <a:p>
              <a:endParaRPr lang="en-US" sz="2133"/>
            </a:p>
          </p:txBody>
        </p:sp>
        <p:sp>
          <p:nvSpPr>
            <p:cNvPr id="64003" name="Line 966"/>
            <p:cNvSpPr>
              <a:spLocks noChangeShapeType="1"/>
            </p:cNvSpPr>
            <p:nvPr/>
          </p:nvSpPr>
          <p:spPr bwMode="auto">
            <a:xfrm flipH="1">
              <a:off x="3882" y="2669"/>
              <a:ext cx="2" cy="1"/>
            </a:xfrm>
            <a:prstGeom prst="line">
              <a:avLst/>
            </a:prstGeom>
            <a:noFill/>
            <a:ln w="28575">
              <a:solidFill>
                <a:schemeClr val="tx1"/>
              </a:solidFill>
              <a:round/>
              <a:headEnd/>
              <a:tailEnd/>
            </a:ln>
          </p:spPr>
          <p:txBody>
            <a:bodyPr/>
            <a:lstStyle/>
            <a:p>
              <a:endParaRPr lang="en-US" sz="2133"/>
            </a:p>
          </p:txBody>
        </p:sp>
        <p:sp>
          <p:nvSpPr>
            <p:cNvPr id="64004" name="Line 967"/>
            <p:cNvSpPr>
              <a:spLocks noChangeShapeType="1"/>
            </p:cNvSpPr>
            <p:nvPr/>
          </p:nvSpPr>
          <p:spPr bwMode="auto">
            <a:xfrm flipH="1">
              <a:off x="3881" y="2669"/>
              <a:ext cx="1" cy="1"/>
            </a:xfrm>
            <a:prstGeom prst="line">
              <a:avLst/>
            </a:prstGeom>
            <a:noFill/>
            <a:ln w="28575">
              <a:solidFill>
                <a:schemeClr val="tx1"/>
              </a:solidFill>
              <a:round/>
              <a:headEnd/>
              <a:tailEnd/>
            </a:ln>
          </p:spPr>
          <p:txBody>
            <a:bodyPr/>
            <a:lstStyle/>
            <a:p>
              <a:endParaRPr lang="en-US" sz="2133"/>
            </a:p>
          </p:txBody>
        </p:sp>
        <p:sp>
          <p:nvSpPr>
            <p:cNvPr id="64005" name="Line 968"/>
            <p:cNvSpPr>
              <a:spLocks noChangeShapeType="1"/>
            </p:cNvSpPr>
            <p:nvPr/>
          </p:nvSpPr>
          <p:spPr bwMode="auto">
            <a:xfrm flipH="1">
              <a:off x="3879" y="2669"/>
              <a:ext cx="2" cy="1"/>
            </a:xfrm>
            <a:prstGeom prst="line">
              <a:avLst/>
            </a:prstGeom>
            <a:noFill/>
            <a:ln w="28575">
              <a:solidFill>
                <a:schemeClr val="tx1"/>
              </a:solidFill>
              <a:round/>
              <a:headEnd/>
              <a:tailEnd/>
            </a:ln>
          </p:spPr>
          <p:txBody>
            <a:bodyPr/>
            <a:lstStyle/>
            <a:p>
              <a:endParaRPr lang="en-US" sz="2133"/>
            </a:p>
          </p:txBody>
        </p:sp>
        <p:sp>
          <p:nvSpPr>
            <p:cNvPr id="64006" name="Line 969"/>
            <p:cNvSpPr>
              <a:spLocks noChangeShapeType="1"/>
            </p:cNvSpPr>
            <p:nvPr/>
          </p:nvSpPr>
          <p:spPr bwMode="auto">
            <a:xfrm flipH="1">
              <a:off x="3878" y="2670"/>
              <a:ext cx="1" cy="1"/>
            </a:xfrm>
            <a:prstGeom prst="line">
              <a:avLst/>
            </a:prstGeom>
            <a:noFill/>
            <a:ln w="28575">
              <a:solidFill>
                <a:schemeClr val="tx1"/>
              </a:solidFill>
              <a:round/>
              <a:headEnd/>
              <a:tailEnd/>
            </a:ln>
          </p:spPr>
          <p:txBody>
            <a:bodyPr/>
            <a:lstStyle/>
            <a:p>
              <a:endParaRPr lang="en-US" sz="2133"/>
            </a:p>
          </p:txBody>
        </p:sp>
        <p:sp>
          <p:nvSpPr>
            <p:cNvPr id="64007" name="Line 970"/>
            <p:cNvSpPr>
              <a:spLocks noChangeShapeType="1"/>
            </p:cNvSpPr>
            <p:nvPr/>
          </p:nvSpPr>
          <p:spPr bwMode="auto">
            <a:xfrm flipH="1">
              <a:off x="3877" y="2671"/>
              <a:ext cx="1" cy="1"/>
            </a:xfrm>
            <a:prstGeom prst="line">
              <a:avLst/>
            </a:prstGeom>
            <a:noFill/>
            <a:ln w="28575">
              <a:solidFill>
                <a:schemeClr val="tx1"/>
              </a:solidFill>
              <a:round/>
              <a:headEnd/>
              <a:tailEnd/>
            </a:ln>
          </p:spPr>
          <p:txBody>
            <a:bodyPr/>
            <a:lstStyle/>
            <a:p>
              <a:endParaRPr lang="en-US" sz="2133"/>
            </a:p>
          </p:txBody>
        </p:sp>
        <p:sp>
          <p:nvSpPr>
            <p:cNvPr id="64008" name="Line 971"/>
            <p:cNvSpPr>
              <a:spLocks noChangeShapeType="1"/>
            </p:cNvSpPr>
            <p:nvPr/>
          </p:nvSpPr>
          <p:spPr bwMode="auto">
            <a:xfrm flipH="1">
              <a:off x="3876" y="2671"/>
              <a:ext cx="1" cy="1"/>
            </a:xfrm>
            <a:prstGeom prst="line">
              <a:avLst/>
            </a:prstGeom>
            <a:noFill/>
            <a:ln w="28575">
              <a:solidFill>
                <a:schemeClr val="tx1"/>
              </a:solidFill>
              <a:round/>
              <a:headEnd/>
              <a:tailEnd/>
            </a:ln>
          </p:spPr>
          <p:txBody>
            <a:bodyPr/>
            <a:lstStyle/>
            <a:p>
              <a:endParaRPr lang="en-US" sz="2133"/>
            </a:p>
          </p:txBody>
        </p:sp>
        <p:sp>
          <p:nvSpPr>
            <p:cNvPr id="64009" name="Line 972"/>
            <p:cNvSpPr>
              <a:spLocks noChangeShapeType="1"/>
            </p:cNvSpPr>
            <p:nvPr/>
          </p:nvSpPr>
          <p:spPr bwMode="auto">
            <a:xfrm flipH="1">
              <a:off x="3874" y="2672"/>
              <a:ext cx="2" cy="1"/>
            </a:xfrm>
            <a:prstGeom prst="line">
              <a:avLst/>
            </a:prstGeom>
            <a:noFill/>
            <a:ln w="28575">
              <a:solidFill>
                <a:schemeClr val="tx1"/>
              </a:solidFill>
              <a:round/>
              <a:headEnd/>
              <a:tailEnd/>
            </a:ln>
          </p:spPr>
          <p:txBody>
            <a:bodyPr/>
            <a:lstStyle/>
            <a:p>
              <a:endParaRPr lang="en-US" sz="2133"/>
            </a:p>
          </p:txBody>
        </p:sp>
        <p:sp>
          <p:nvSpPr>
            <p:cNvPr id="64010" name="Line 973"/>
            <p:cNvSpPr>
              <a:spLocks noChangeShapeType="1"/>
            </p:cNvSpPr>
            <p:nvPr/>
          </p:nvSpPr>
          <p:spPr bwMode="auto">
            <a:xfrm flipH="1">
              <a:off x="3873" y="2672"/>
              <a:ext cx="1" cy="1"/>
            </a:xfrm>
            <a:prstGeom prst="line">
              <a:avLst/>
            </a:prstGeom>
            <a:noFill/>
            <a:ln w="28575">
              <a:solidFill>
                <a:schemeClr val="tx1"/>
              </a:solidFill>
              <a:round/>
              <a:headEnd/>
              <a:tailEnd/>
            </a:ln>
          </p:spPr>
          <p:txBody>
            <a:bodyPr/>
            <a:lstStyle/>
            <a:p>
              <a:endParaRPr lang="en-US" sz="2133"/>
            </a:p>
          </p:txBody>
        </p:sp>
        <p:sp>
          <p:nvSpPr>
            <p:cNvPr id="64011" name="Line 974"/>
            <p:cNvSpPr>
              <a:spLocks noChangeShapeType="1"/>
            </p:cNvSpPr>
            <p:nvPr/>
          </p:nvSpPr>
          <p:spPr bwMode="auto">
            <a:xfrm flipH="1">
              <a:off x="3872" y="2673"/>
              <a:ext cx="1" cy="1"/>
            </a:xfrm>
            <a:prstGeom prst="line">
              <a:avLst/>
            </a:prstGeom>
            <a:noFill/>
            <a:ln w="28575">
              <a:solidFill>
                <a:schemeClr val="tx1"/>
              </a:solidFill>
              <a:round/>
              <a:headEnd/>
              <a:tailEnd/>
            </a:ln>
          </p:spPr>
          <p:txBody>
            <a:bodyPr/>
            <a:lstStyle/>
            <a:p>
              <a:endParaRPr lang="en-US" sz="2133"/>
            </a:p>
          </p:txBody>
        </p:sp>
        <p:sp>
          <p:nvSpPr>
            <p:cNvPr id="64012" name="Line 975"/>
            <p:cNvSpPr>
              <a:spLocks noChangeShapeType="1"/>
            </p:cNvSpPr>
            <p:nvPr/>
          </p:nvSpPr>
          <p:spPr bwMode="auto">
            <a:xfrm flipH="1">
              <a:off x="3871" y="2674"/>
              <a:ext cx="1" cy="1"/>
            </a:xfrm>
            <a:prstGeom prst="line">
              <a:avLst/>
            </a:prstGeom>
            <a:noFill/>
            <a:ln w="28575">
              <a:solidFill>
                <a:schemeClr val="tx1"/>
              </a:solidFill>
              <a:round/>
              <a:headEnd/>
              <a:tailEnd/>
            </a:ln>
          </p:spPr>
          <p:txBody>
            <a:bodyPr/>
            <a:lstStyle/>
            <a:p>
              <a:endParaRPr lang="en-US" sz="2133"/>
            </a:p>
          </p:txBody>
        </p:sp>
        <p:sp>
          <p:nvSpPr>
            <p:cNvPr id="64013" name="Line 976"/>
            <p:cNvSpPr>
              <a:spLocks noChangeShapeType="1"/>
            </p:cNvSpPr>
            <p:nvPr/>
          </p:nvSpPr>
          <p:spPr bwMode="auto">
            <a:xfrm flipH="1">
              <a:off x="3870" y="2675"/>
              <a:ext cx="1" cy="1"/>
            </a:xfrm>
            <a:prstGeom prst="line">
              <a:avLst/>
            </a:prstGeom>
            <a:noFill/>
            <a:ln w="28575">
              <a:solidFill>
                <a:schemeClr val="tx1"/>
              </a:solidFill>
              <a:round/>
              <a:headEnd/>
              <a:tailEnd/>
            </a:ln>
          </p:spPr>
          <p:txBody>
            <a:bodyPr/>
            <a:lstStyle/>
            <a:p>
              <a:endParaRPr lang="en-US" sz="2133"/>
            </a:p>
          </p:txBody>
        </p:sp>
        <p:sp>
          <p:nvSpPr>
            <p:cNvPr id="64014" name="Line 977"/>
            <p:cNvSpPr>
              <a:spLocks noChangeShapeType="1"/>
            </p:cNvSpPr>
            <p:nvPr/>
          </p:nvSpPr>
          <p:spPr bwMode="auto">
            <a:xfrm flipH="1">
              <a:off x="3869" y="2676"/>
              <a:ext cx="1" cy="1"/>
            </a:xfrm>
            <a:prstGeom prst="line">
              <a:avLst/>
            </a:prstGeom>
            <a:noFill/>
            <a:ln w="28575">
              <a:solidFill>
                <a:schemeClr val="tx1"/>
              </a:solidFill>
              <a:round/>
              <a:headEnd/>
              <a:tailEnd/>
            </a:ln>
          </p:spPr>
          <p:txBody>
            <a:bodyPr/>
            <a:lstStyle/>
            <a:p>
              <a:endParaRPr lang="en-US" sz="2133"/>
            </a:p>
          </p:txBody>
        </p:sp>
        <p:sp>
          <p:nvSpPr>
            <p:cNvPr id="64015" name="Line 978"/>
            <p:cNvSpPr>
              <a:spLocks noChangeShapeType="1"/>
            </p:cNvSpPr>
            <p:nvPr/>
          </p:nvSpPr>
          <p:spPr bwMode="auto">
            <a:xfrm flipH="1">
              <a:off x="3868" y="2676"/>
              <a:ext cx="1" cy="1"/>
            </a:xfrm>
            <a:prstGeom prst="line">
              <a:avLst/>
            </a:prstGeom>
            <a:noFill/>
            <a:ln w="28575">
              <a:solidFill>
                <a:schemeClr val="tx1"/>
              </a:solidFill>
              <a:round/>
              <a:headEnd/>
              <a:tailEnd/>
            </a:ln>
          </p:spPr>
          <p:txBody>
            <a:bodyPr/>
            <a:lstStyle/>
            <a:p>
              <a:endParaRPr lang="en-US" sz="2133"/>
            </a:p>
          </p:txBody>
        </p:sp>
        <p:sp>
          <p:nvSpPr>
            <p:cNvPr id="64016" name="Line 979"/>
            <p:cNvSpPr>
              <a:spLocks noChangeShapeType="1"/>
            </p:cNvSpPr>
            <p:nvPr/>
          </p:nvSpPr>
          <p:spPr bwMode="auto">
            <a:xfrm flipH="1">
              <a:off x="3867" y="2677"/>
              <a:ext cx="1" cy="1"/>
            </a:xfrm>
            <a:prstGeom prst="line">
              <a:avLst/>
            </a:prstGeom>
            <a:noFill/>
            <a:ln w="28575">
              <a:solidFill>
                <a:schemeClr val="tx1"/>
              </a:solidFill>
              <a:round/>
              <a:headEnd/>
              <a:tailEnd/>
            </a:ln>
          </p:spPr>
          <p:txBody>
            <a:bodyPr/>
            <a:lstStyle/>
            <a:p>
              <a:endParaRPr lang="en-US" sz="2133"/>
            </a:p>
          </p:txBody>
        </p:sp>
        <p:sp>
          <p:nvSpPr>
            <p:cNvPr id="64017" name="Line 980"/>
            <p:cNvSpPr>
              <a:spLocks noChangeShapeType="1"/>
            </p:cNvSpPr>
            <p:nvPr/>
          </p:nvSpPr>
          <p:spPr bwMode="auto">
            <a:xfrm flipH="1">
              <a:off x="3866" y="2678"/>
              <a:ext cx="1" cy="2"/>
            </a:xfrm>
            <a:prstGeom prst="line">
              <a:avLst/>
            </a:prstGeom>
            <a:noFill/>
            <a:ln w="28575">
              <a:solidFill>
                <a:schemeClr val="tx1"/>
              </a:solidFill>
              <a:round/>
              <a:headEnd/>
              <a:tailEnd/>
            </a:ln>
          </p:spPr>
          <p:txBody>
            <a:bodyPr/>
            <a:lstStyle/>
            <a:p>
              <a:endParaRPr lang="en-US" sz="2133"/>
            </a:p>
          </p:txBody>
        </p:sp>
        <p:sp>
          <p:nvSpPr>
            <p:cNvPr id="64018" name="Line 981"/>
            <p:cNvSpPr>
              <a:spLocks noChangeShapeType="1"/>
            </p:cNvSpPr>
            <p:nvPr/>
          </p:nvSpPr>
          <p:spPr bwMode="auto">
            <a:xfrm flipH="1">
              <a:off x="3865" y="2680"/>
              <a:ext cx="1" cy="1"/>
            </a:xfrm>
            <a:prstGeom prst="line">
              <a:avLst/>
            </a:prstGeom>
            <a:noFill/>
            <a:ln w="28575">
              <a:solidFill>
                <a:schemeClr val="tx1"/>
              </a:solidFill>
              <a:round/>
              <a:headEnd/>
              <a:tailEnd/>
            </a:ln>
          </p:spPr>
          <p:txBody>
            <a:bodyPr/>
            <a:lstStyle/>
            <a:p>
              <a:endParaRPr lang="en-US" sz="2133"/>
            </a:p>
          </p:txBody>
        </p:sp>
        <p:sp>
          <p:nvSpPr>
            <p:cNvPr id="64019" name="Line 982"/>
            <p:cNvSpPr>
              <a:spLocks noChangeShapeType="1"/>
            </p:cNvSpPr>
            <p:nvPr/>
          </p:nvSpPr>
          <p:spPr bwMode="auto">
            <a:xfrm flipH="1">
              <a:off x="3864" y="2681"/>
              <a:ext cx="1" cy="1"/>
            </a:xfrm>
            <a:prstGeom prst="line">
              <a:avLst/>
            </a:prstGeom>
            <a:noFill/>
            <a:ln w="28575">
              <a:solidFill>
                <a:schemeClr val="tx1"/>
              </a:solidFill>
              <a:round/>
              <a:headEnd/>
              <a:tailEnd/>
            </a:ln>
          </p:spPr>
          <p:txBody>
            <a:bodyPr/>
            <a:lstStyle/>
            <a:p>
              <a:endParaRPr lang="en-US" sz="2133"/>
            </a:p>
          </p:txBody>
        </p:sp>
        <p:sp>
          <p:nvSpPr>
            <p:cNvPr id="64020" name="Line 983"/>
            <p:cNvSpPr>
              <a:spLocks noChangeShapeType="1"/>
            </p:cNvSpPr>
            <p:nvPr/>
          </p:nvSpPr>
          <p:spPr bwMode="auto">
            <a:xfrm flipH="1">
              <a:off x="3864" y="2682"/>
              <a:ext cx="1" cy="1"/>
            </a:xfrm>
            <a:prstGeom prst="line">
              <a:avLst/>
            </a:prstGeom>
            <a:noFill/>
            <a:ln w="28575">
              <a:solidFill>
                <a:schemeClr val="tx1"/>
              </a:solidFill>
              <a:round/>
              <a:headEnd/>
              <a:tailEnd/>
            </a:ln>
          </p:spPr>
          <p:txBody>
            <a:bodyPr/>
            <a:lstStyle/>
            <a:p>
              <a:endParaRPr lang="en-US" sz="2133"/>
            </a:p>
          </p:txBody>
        </p:sp>
        <p:sp>
          <p:nvSpPr>
            <p:cNvPr id="64021" name="Line 984"/>
            <p:cNvSpPr>
              <a:spLocks noChangeShapeType="1"/>
            </p:cNvSpPr>
            <p:nvPr/>
          </p:nvSpPr>
          <p:spPr bwMode="auto">
            <a:xfrm flipH="1">
              <a:off x="3863" y="2683"/>
              <a:ext cx="1" cy="1"/>
            </a:xfrm>
            <a:prstGeom prst="line">
              <a:avLst/>
            </a:prstGeom>
            <a:noFill/>
            <a:ln w="28575">
              <a:solidFill>
                <a:schemeClr val="tx1"/>
              </a:solidFill>
              <a:round/>
              <a:headEnd/>
              <a:tailEnd/>
            </a:ln>
          </p:spPr>
          <p:txBody>
            <a:bodyPr/>
            <a:lstStyle/>
            <a:p>
              <a:endParaRPr lang="en-US" sz="2133"/>
            </a:p>
          </p:txBody>
        </p:sp>
        <p:sp>
          <p:nvSpPr>
            <p:cNvPr id="64022" name="Line 985"/>
            <p:cNvSpPr>
              <a:spLocks noChangeShapeType="1"/>
            </p:cNvSpPr>
            <p:nvPr/>
          </p:nvSpPr>
          <p:spPr bwMode="auto">
            <a:xfrm flipH="1">
              <a:off x="3862" y="2684"/>
              <a:ext cx="1" cy="1"/>
            </a:xfrm>
            <a:prstGeom prst="line">
              <a:avLst/>
            </a:prstGeom>
            <a:noFill/>
            <a:ln w="28575">
              <a:solidFill>
                <a:schemeClr val="tx1"/>
              </a:solidFill>
              <a:round/>
              <a:headEnd/>
              <a:tailEnd/>
            </a:ln>
          </p:spPr>
          <p:txBody>
            <a:bodyPr/>
            <a:lstStyle/>
            <a:p>
              <a:endParaRPr lang="en-US" sz="2133"/>
            </a:p>
          </p:txBody>
        </p:sp>
        <p:sp>
          <p:nvSpPr>
            <p:cNvPr id="64023" name="Line 986"/>
            <p:cNvSpPr>
              <a:spLocks noChangeShapeType="1"/>
            </p:cNvSpPr>
            <p:nvPr/>
          </p:nvSpPr>
          <p:spPr bwMode="auto">
            <a:xfrm flipH="1">
              <a:off x="3862" y="2685"/>
              <a:ext cx="1" cy="1"/>
            </a:xfrm>
            <a:prstGeom prst="line">
              <a:avLst/>
            </a:prstGeom>
            <a:noFill/>
            <a:ln w="28575">
              <a:solidFill>
                <a:schemeClr val="tx1"/>
              </a:solidFill>
              <a:round/>
              <a:headEnd/>
              <a:tailEnd/>
            </a:ln>
          </p:spPr>
          <p:txBody>
            <a:bodyPr/>
            <a:lstStyle/>
            <a:p>
              <a:endParaRPr lang="en-US" sz="2133"/>
            </a:p>
          </p:txBody>
        </p:sp>
        <p:sp>
          <p:nvSpPr>
            <p:cNvPr id="64024" name="Line 987"/>
            <p:cNvSpPr>
              <a:spLocks noChangeShapeType="1"/>
            </p:cNvSpPr>
            <p:nvPr/>
          </p:nvSpPr>
          <p:spPr bwMode="auto">
            <a:xfrm flipH="1">
              <a:off x="3862" y="2686"/>
              <a:ext cx="1" cy="2"/>
            </a:xfrm>
            <a:prstGeom prst="line">
              <a:avLst/>
            </a:prstGeom>
            <a:noFill/>
            <a:ln w="28575">
              <a:solidFill>
                <a:schemeClr val="tx1"/>
              </a:solidFill>
              <a:round/>
              <a:headEnd/>
              <a:tailEnd/>
            </a:ln>
          </p:spPr>
          <p:txBody>
            <a:bodyPr/>
            <a:lstStyle/>
            <a:p>
              <a:endParaRPr lang="en-US" sz="2133"/>
            </a:p>
          </p:txBody>
        </p:sp>
        <p:sp>
          <p:nvSpPr>
            <p:cNvPr id="64025" name="Line 988"/>
            <p:cNvSpPr>
              <a:spLocks noChangeShapeType="1"/>
            </p:cNvSpPr>
            <p:nvPr/>
          </p:nvSpPr>
          <p:spPr bwMode="auto">
            <a:xfrm flipH="1">
              <a:off x="3861" y="2688"/>
              <a:ext cx="1" cy="1"/>
            </a:xfrm>
            <a:prstGeom prst="line">
              <a:avLst/>
            </a:prstGeom>
            <a:noFill/>
            <a:ln w="28575">
              <a:solidFill>
                <a:schemeClr val="tx1"/>
              </a:solidFill>
              <a:round/>
              <a:headEnd/>
              <a:tailEnd/>
            </a:ln>
          </p:spPr>
          <p:txBody>
            <a:bodyPr/>
            <a:lstStyle/>
            <a:p>
              <a:endParaRPr lang="en-US" sz="2133"/>
            </a:p>
          </p:txBody>
        </p:sp>
        <p:sp>
          <p:nvSpPr>
            <p:cNvPr id="64026" name="Line 989"/>
            <p:cNvSpPr>
              <a:spLocks noChangeShapeType="1"/>
            </p:cNvSpPr>
            <p:nvPr/>
          </p:nvSpPr>
          <p:spPr bwMode="auto">
            <a:xfrm flipH="1">
              <a:off x="3861" y="2689"/>
              <a:ext cx="1" cy="1"/>
            </a:xfrm>
            <a:prstGeom prst="line">
              <a:avLst/>
            </a:prstGeom>
            <a:noFill/>
            <a:ln w="28575">
              <a:solidFill>
                <a:schemeClr val="tx1"/>
              </a:solidFill>
              <a:round/>
              <a:headEnd/>
              <a:tailEnd/>
            </a:ln>
          </p:spPr>
          <p:txBody>
            <a:bodyPr/>
            <a:lstStyle/>
            <a:p>
              <a:endParaRPr lang="en-US" sz="2133"/>
            </a:p>
          </p:txBody>
        </p:sp>
        <p:sp>
          <p:nvSpPr>
            <p:cNvPr id="64027" name="Line 990"/>
            <p:cNvSpPr>
              <a:spLocks noChangeShapeType="1"/>
            </p:cNvSpPr>
            <p:nvPr/>
          </p:nvSpPr>
          <p:spPr bwMode="auto">
            <a:xfrm flipH="1">
              <a:off x="3861" y="2690"/>
              <a:ext cx="1" cy="1"/>
            </a:xfrm>
            <a:prstGeom prst="line">
              <a:avLst/>
            </a:prstGeom>
            <a:noFill/>
            <a:ln w="28575">
              <a:solidFill>
                <a:schemeClr val="tx1"/>
              </a:solidFill>
              <a:round/>
              <a:headEnd/>
              <a:tailEnd/>
            </a:ln>
          </p:spPr>
          <p:txBody>
            <a:bodyPr/>
            <a:lstStyle/>
            <a:p>
              <a:endParaRPr lang="en-US" sz="2133"/>
            </a:p>
          </p:txBody>
        </p:sp>
        <p:sp>
          <p:nvSpPr>
            <p:cNvPr id="64028" name="Line 991"/>
            <p:cNvSpPr>
              <a:spLocks noChangeShapeType="1"/>
            </p:cNvSpPr>
            <p:nvPr/>
          </p:nvSpPr>
          <p:spPr bwMode="auto">
            <a:xfrm flipH="1">
              <a:off x="3860" y="2691"/>
              <a:ext cx="1" cy="2"/>
            </a:xfrm>
            <a:prstGeom prst="line">
              <a:avLst/>
            </a:prstGeom>
            <a:noFill/>
            <a:ln w="28575">
              <a:solidFill>
                <a:schemeClr val="tx1"/>
              </a:solidFill>
              <a:round/>
              <a:headEnd/>
              <a:tailEnd/>
            </a:ln>
          </p:spPr>
          <p:txBody>
            <a:bodyPr/>
            <a:lstStyle/>
            <a:p>
              <a:endParaRPr lang="en-US" sz="2133"/>
            </a:p>
          </p:txBody>
        </p:sp>
        <p:sp>
          <p:nvSpPr>
            <p:cNvPr id="64029" name="Line 992"/>
            <p:cNvSpPr>
              <a:spLocks noChangeShapeType="1"/>
            </p:cNvSpPr>
            <p:nvPr/>
          </p:nvSpPr>
          <p:spPr bwMode="auto">
            <a:xfrm>
              <a:off x="3860" y="2693"/>
              <a:ext cx="1" cy="1"/>
            </a:xfrm>
            <a:prstGeom prst="line">
              <a:avLst/>
            </a:prstGeom>
            <a:noFill/>
            <a:ln w="28575">
              <a:solidFill>
                <a:schemeClr val="tx1"/>
              </a:solidFill>
              <a:round/>
              <a:headEnd/>
              <a:tailEnd/>
            </a:ln>
          </p:spPr>
          <p:txBody>
            <a:bodyPr/>
            <a:lstStyle/>
            <a:p>
              <a:endParaRPr lang="en-US" sz="2133"/>
            </a:p>
          </p:txBody>
        </p:sp>
        <p:sp>
          <p:nvSpPr>
            <p:cNvPr id="64030" name="Line 993"/>
            <p:cNvSpPr>
              <a:spLocks noChangeShapeType="1"/>
            </p:cNvSpPr>
            <p:nvPr/>
          </p:nvSpPr>
          <p:spPr bwMode="auto">
            <a:xfrm>
              <a:off x="3860" y="2694"/>
              <a:ext cx="1" cy="1"/>
            </a:xfrm>
            <a:prstGeom prst="line">
              <a:avLst/>
            </a:prstGeom>
            <a:noFill/>
            <a:ln w="28575">
              <a:solidFill>
                <a:schemeClr val="tx1"/>
              </a:solidFill>
              <a:round/>
              <a:headEnd/>
              <a:tailEnd/>
            </a:ln>
          </p:spPr>
          <p:txBody>
            <a:bodyPr/>
            <a:lstStyle/>
            <a:p>
              <a:endParaRPr lang="en-US" sz="2133"/>
            </a:p>
          </p:txBody>
        </p:sp>
        <p:sp>
          <p:nvSpPr>
            <p:cNvPr id="64031" name="Line 994"/>
            <p:cNvSpPr>
              <a:spLocks noChangeShapeType="1"/>
            </p:cNvSpPr>
            <p:nvPr/>
          </p:nvSpPr>
          <p:spPr bwMode="auto">
            <a:xfrm>
              <a:off x="3860" y="2695"/>
              <a:ext cx="1" cy="2"/>
            </a:xfrm>
            <a:prstGeom prst="line">
              <a:avLst/>
            </a:prstGeom>
            <a:noFill/>
            <a:ln w="28575">
              <a:solidFill>
                <a:schemeClr val="tx1"/>
              </a:solidFill>
              <a:round/>
              <a:headEnd/>
              <a:tailEnd/>
            </a:ln>
          </p:spPr>
          <p:txBody>
            <a:bodyPr/>
            <a:lstStyle/>
            <a:p>
              <a:endParaRPr lang="en-US" sz="2133"/>
            </a:p>
          </p:txBody>
        </p:sp>
        <p:sp>
          <p:nvSpPr>
            <p:cNvPr id="64032" name="Line 995"/>
            <p:cNvSpPr>
              <a:spLocks noChangeShapeType="1"/>
            </p:cNvSpPr>
            <p:nvPr/>
          </p:nvSpPr>
          <p:spPr bwMode="auto">
            <a:xfrm>
              <a:off x="3860" y="2697"/>
              <a:ext cx="1" cy="1"/>
            </a:xfrm>
            <a:prstGeom prst="line">
              <a:avLst/>
            </a:prstGeom>
            <a:noFill/>
            <a:ln w="28575">
              <a:solidFill>
                <a:schemeClr val="tx1"/>
              </a:solidFill>
              <a:round/>
              <a:headEnd/>
              <a:tailEnd/>
            </a:ln>
          </p:spPr>
          <p:txBody>
            <a:bodyPr/>
            <a:lstStyle/>
            <a:p>
              <a:endParaRPr lang="en-US" sz="2133"/>
            </a:p>
          </p:txBody>
        </p:sp>
        <p:sp>
          <p:nvSpPr>
            <p:cNvPr id="64033" name="Line 996"/>
            <p:cNvSpPr>
              <a:spLocks noChangeShapeType="1"/>
            </p:cNvSpPr>
            <p:nvPr/>
          </p:nvSpPr>
          <p:spPr bwMode="auto">
            <a:xfrm>
              <a:off x="3860" y="2698"/>
              <a:ext cx="1" cy="1"/>
            </a:xfrm>
            <a:prstGeom prst="line">
              <a:avLst/>
            </a:prstGeom>
            <a:noFill/>
            <a:ln w="28575">
              <a:solidFill>
                <a:schemeClr val="tx1"/>
              </a:solidFill>
              <a:round/>
              <a:headEnd/>
              <a:tailEnd/>
            </a:ln>
          </p:spPr>
          <p:txBody>
            <a:bodyPr/>
            <a:lstStyle/>
            <a:p>
              <a:endParaRPr lang="en-US" sz="2133"/>
            </a:p>
          </p:txBody>
        </p:sp>
        <p:sp>
          <p:nvSpPr>
            <p:cNvPr id="64034" name="Line 997"/>
            <p:cNvSpPr>
              <a:spLocks noChangeShapeType="1"/>
            </p:cNvSpPr>
            <p:nvPr/>
          </p:nvSpPr>
          <p:spPr bwMode="auto">
            <a:xfrm>
              <a:off x="3861" y="2699"/>
              <a:ext cx="1" cy="2"/>
            </a:xfrm>
            <a:prstGeom prst="line">
              <a:avLst/>
            </a:prstGeom>
            <a:noFill/>
            <a:ln w="28575">
              <a:solidFill>
                <a:schemeClr val="tx1"/>
              </a:solidFill>
              <a:round/>
              <a:headEnd/>
              <a:tailEnd/>
            </a:ln>
          </p:spPr>
          <p:txBody>
            <a:bodyPr/>
            <a:lstStyle/>
            <a:p>
              <a:endParaRPr lang="en-US" sz="2133"/>
            </a:p>
          </p:txBody>
        </p:sp>
        <p:sp>
          <p:nvSpPr>
            <p:cNvPr id="64035" name="Line 998"/>
            <p:cNvSpPr>
              <a:spLocks noChangeShapeType="1"/>
            </p:cNvSpPr>
            <p:nvPr/>
          </p:nvSpPr>
          <p:spPr bwMode="auto">
            <a:xfrm>
              <a:off x="3861" y="2701"/>
              <a:ext cx="1" cy="1"/>
            </a:xfrm>
            <a:prstGeom prst="line">
              <a:avLst/>
            </a:prstGeom>
            <a:noFill/>
            <a:ln w="28575">
              <a:solidFill>
                <a:schemeClr val="tx1"/>
              </a:solidFill>
              <a:round/>
              <a:headEnd/>
              <a:tailEnd/>
            </a:ln>
          </p:spPr>
          <p:txBody>
            <a:bodyPr/>
            <a:lstStyle/>
            <a:p>
              <a:endParaRPr lang="en-US" sz="2133"/>
            </a:p>
          </p:txBody>
        </p:sp>
        <p:sp>
          <p:nvSpPr>
            <p:cNvPr id="64036" name="Line 999"/>
            <p:cNvSpPr>
              <a:spLocks noChangeShapeType="1"/>
            </p:cNvSpPr>
            <p:nvPr/>
          </p:nvSpPr>
          <p:spPr bwMode="auto">
            <a:xfrm>
              <a:off x="3861" y="2702"/>
              <a:ext cx="1" cy="1"/>
            </a:xfrm>
            <a:prstGeom prst="line">
              <a:avLst/>
            </a:prstGeom>
            <a:noFill/>
            <a:ln w="28575">
              <a:solidFill>
                <a:schemeClr val="tx1"/>
              </a:solidFill>
              <a:round/>
              <a:headEnd/>
              <a:tailEnd/>
            </a:ln>
          </p:spPr>
          <p:txBody>
            <a:bodyPr/>
            <a:lstStyle/>
            <a:p>
              <a:endParaRPr lang="en-US" sz="2133"/>
            </a:p>
          </p:txBody>
        </p:sp>
        <p:sp>
          <p:nvSpPr>
            <p:cNvPr id="64037" name="Line 1000"/>
            <p:cNvSpPr>
              <a:spLocks noChangeShapeType="1"/>
            </p:cNvSpPr>
            <p:nvPr/>
          </p:nvSpPr>
          <p:spPr bwMode="auto">
            <a:xfrm>
              <a:off x="3862" y="2703"/>
              <a:ext cx="1" cy="1"/>
            </a:xfrm>
            <a:prstGeom prst="line">
              <a:avLst/>
            </a:prstGeom>
            <a:noFill/>
            <a:ln w="28575">
              <a:solidFill>
                <a:schemeClr val="tx1"/>
              </a:solidFill>
              <a:round/>
              <a:headEnd/>
              <a:tailEnd/>
            </a:ln>
          </p:spPr>
          <p:txBody>
            <a:bodyPr/>
            <a:lstStyle/>
            <a:p>
              <a:endParaRPr lang="en-US" sz="2133"/>
            </a:p>
          </p:txBody>
        </p:sp>
        <p:sp>
          <p:nvSpPr>
            <p:cNvPr id="64038" name="Line 1001"/>
            <p:cNvSpPr>
              <a:spLocks noChangeShapeType="1"/>
            </p:cNvSpPr>
            <p:nvPr/>
          </p:nvSpPr>
          <p:spPr bwMode="auto">
            <a:xfrm>
              <a:off x="3862" y="2704"/>
              <a:ext cx="1" cy="1"/>
            </a:xfrm>
            <a:prstGeom prst="line">
              <a:avLst/>
            </a:prstGeom>
            <a:noFill/>
            <a:ln w="28575">
              <a:solidFill>
                <a:schemeClr val="tx1"/>
              </a:solidFill>
              <a:round/>
              <a:headEnd/>
              <a:tailEnd/>
            </a:ln>
          </p:spPr>
          <p:txBody>
            <a:bodyPr/>
            <a:lstStyle/>
            <a:p>
              <a:endParaRPr lang="en-US" sz="2133"/>
            </a:p>
          </p:txBody>
        </p:sp>
        <p:sp>
          <p:nvSpPr>
            <p:cNvPr id="64039" name="Line 1002"/>
            <p:cNvSpPr>
              <a:spLocks noChangeShapeType="1"/>
            </p:cNvSpPr>
            <p:nvPr/>
          </p:nvSpPr>
          <p:spPr bwMode="auto">
            <a:xfrm>
              <a:off x="3862" y="2705"/>
              <a:ext cx="1" cy="2"/>
            </a:xfrm>
            <a:prstGeom prst="line">
              <a:avLst/>
            </a:prstGeom>
            <a:noFill/>
            <a:ln w="28575">
              <a:solidFill>
                <a:schemeClr val="tx1"/>
              </a:solidFill>
              <a:round/>
              <a:headEnd/>
              <a:tailEnd/>
            </a:ln>
          </p:spPr>
          <p:txBody>
            <a:bodyPr/>
            <a:lstStyle/>
            <a:p>
              <a:endParaRPr lang="en-US" sz="2133"/>
            </a:p>
          </p:txBody>
        </p:sp>
        <p:sp>
          <p:nvSpPr>
            <p:cNvPr id="64040" name="Line 1003"/>
            <p:cNvSpPr>
              <a:spLocks noChangeShapeType="1"/>
            </p:cNvSpPr>
            <p:nvPr/>
          </p:nvSpPr>
          <p:spPr bwMode="auto">
            <a:xfrm>
              <a:off x="3863" y="2707"/>
              <a:ext cx="1" cy="1"/>
            </a:xfrm>
            <a:prstGeom prst="line">
              <a:avLst/>
            </a:prstGeom>
            <a:noFill/>
            <a:ln w="28575">
              <a:solidFill>
                <a:schemeClr val="tx1"/>
              </a:solidFill>
              <a:round/>
              <a:headEnd/>
              <a:tailEnd/>
            </a:ln>
          </p:spPr>
          <p:txBody>
            <a:bodyPr/>
            <a:lstStyle/>
            <a:p>
              <a:endParaRPr lang="en-US" sz="2133"/>
            </a:p>
          </p:txBody>
        </p:sp>
        <p:sp>
          <p:nvSpPr>
            <p:cNvPr id="64041" name="Line 1004"/>
            <p:cNvSpPr>
              <a:spLocks noChangeShapeType="1"/>
            </p:cNvSpPr>
            <p:nvPr/>
          </p:nvSpPr>
          <p:spPr bwMode="auto">
            <a:xfrm>
              <a:off x="3864" y="2708"/>
              <a:ext cx="1" cy="1"/>
            </a:xfrm>
            <a:prstGeom prst="line">
              <a:avLst/>
            </a:prstGeom>
            <a:noFill/>
            <a:ln w="28575">
              <a:solidFill>
                <a:schemeClr val="tx1"/>
              </a:solidFill>
              <a:round/>
              <a:headEnd/>
              <a:tailEnd/>
            </a:ln>
          </p:spPr>
          <p:txBody>
            <a:bodyPr/>
            <a:lstStyle/>
            <a:p>
              <a:endParaRPr lang="en-US" sz="2133"/>
            </a:p>
          </p:txBody>
        </p:sp>
        <p:sp>
          <p:nvSpPr>
            <p:cNvPr id="64042" name="Line 1005"/>
            <p:cNvSpPr>
              <a:spLocks noChangeShapeType="1"/>
            </p:cNvSpPr>
            <p:nvPr/>
          </p:nvSpPr>
          <p:spPr bwMode="auto">
            <a:xfrm>
              <a:off x="3864" y="2709"/>
              <a:ext cx="1" cy="1"/>
            </a:xfrm>
            <a:prstGeom prst="line">
              <a:avLst/>
            </a:prstGeom>
            <a:noFill/>
            <a:ln w="28575">
              <a:solidFill>
                <a:schemeClr val="tx1"/>
              </a:solidFill>
              <a:round/>
              <a:headEnd/>
              <a:tailEnd/>
            </a:ln>
          </p:spPr>
          <p:txBody>
            <a:bodyPr/>
            <a:lstStyle/>
            <a:p>
              <a:endParaRPr lang="en-US" sz="2133"/>
            </a:p>
          </p:txBody>
        </p:sp>
        <p:sp>
          <p:nvSpPr>
            <p:cNvPr id="64043" name="Line 1006"/>
            <p:cNvSpPr>
              <a:spLocks noChangeShapeType="1"/>
            </p:cNvSpPr>
            <p:nvPr/>
          </p:nvSpPr>
          <p:spPr bwMode="auto">
            <a:xfrm>
              <a:off x="3865" y="2710"/>
              <a:ext cx="1" cy="1"/>
            </a:xfrm>
            <a:prstGeom prst="line">
              <a:avLst/>
            </a:prstGeom>
            <a:noFill/>
            <a:ln w="28575">
              <a:solidFill>
                <a:schemeClr val="tx1"/>
              </a:solidFill>
              <a:round/>
              <a:headEnd/>
              <a:tailEnd/>
            </a:ln>
          </p:spPr>
          <p:txBody>
            <a:bodyPr/>
            <a:lstStyle/>
            <a:p>
              <a:endParaRPr lang="en-US" sz="2133"/>
            </a:p>
          </p:txBody>
        </p:sp>
        <p:sp>
          <p:nvSpPr>
            <p:cNvPr id="64044" name="Line 1007"/>
            <p:cNvSpPr>
              <a:spLocks noChangeShapeType="1"/>
            </p:cNvSpPr>
            <p:nvPr/>
          </p:nvSpPr>
          <p:spPr bwMode="auto">
            <a:xfrm>
              <a:off x="3866" y="2711"/>
              <a:ext cx="1" cy="1"/>
            </a:xfrm>
            <a:prstGeom prst="line">
              <a:avLst/>
            </a:prstGeom>
            <a:noFill/>
            <a:ln w="28575">
              <a:solidFill>
                <a:schemeClr val="tx1"/>
              </a:solidFill>
              <a:round/>
              <a:headEnd/>
              <a:tailEnd/>
            </a:ln>
          </p:spPr>
          <p:txBody>
            <a:bodyPr/>
            <a:lstStyle/>
            <a:p>
              <a:endParaRPr lang="en-US" sz="2133"/>
            </a:p>
          </p:txBody>
        </p:sp>
        <p:sp>
          <p:nvSpPr>
            <p:cNvPr id="64045" name="Line 1008"/>
            <p:cNvSpPr>
              <a:spLocks noChangeShapeType="1"/>
            </p:cNvSpPr>
            <p:nvPr/>
          </p:nvSpPr>
          <p:spPr bwMode="auto">
            <a:xfrm>
              <a:off x="3867" y="2712"/>
              <a:ext cx="1" cy="1"/>
            </a:xfrm>
            <a:prstGeom prst="line">
              <a:avLst/>
            </a:prstGeom>
            <a:noFill/>
            <a:ln w="28575">
              <a:solidFill>
                <a:schemeClr val="tx1"/>
              </a:solidFill>
              <a:round/>
              <a:headEnd/>
              <a:tailEnd/>
            </a:ln>
          </p:spPr>
          <p:txBody>
            <a:bodyPr/>
            <a:lstStyle/>
            <a:p>
              <a:endParaRPr lang="en-US" sz="2133"/>
            </a:p>
          </p:txBody>
        </p:sp>
        <p:sp>
          <p:nvSpPr>
            <p:cNvPr id="64046" name="Line 1010"/>
            <p:cNvSpPr>
              <a:spLocks noChangeShapeType="1"/>
            </p:cNvSpPr>
            <p:nvPr/>
          </p:nvSpPr>
          <p:spPr bwMode="auto">
            <a:xfrm>
              <a:off x="3868" y="2713"/>
              <a:ext cx="1" cy="1"/>
            </a:xfrm>
            <a:prstGeom prst="line">
              <a:avLst/>
            </a:prstGeom>
            <a:noFill/>
            <a:ln w="28575">
              <a:solidFill>
                <a:schemeClr val="tx1"/>
              </a:solidFill>
              <a:round/>
              <a:headEnd/>
              <a:tailEnd/>
            </a:ln>
          </p:spPr>
          <p:txBody>
            <a:bodyPr/>
            <a:lstStyle/>
            <a:p>
              <a:endParaRPr lang="en-US" sz="2133"/>
            </a:p>
          </p:txBody>
        </p:sp>
        <p:sp>
          <p:nvSpPr>
            <p:cNvPr id="64047" name="Line 1011"/>
            <p:cNvSpPr>
              <a:spLocks noChangeShapeType="1"/>
            </p:cNvSpPr>
            <p:nvPr/>
          </p:nvSpPr>
          <p:spPr bwMode="auto">
            <a:xfrm>
              <a:off x="3869" y="2714"/>
              <a:ext cx="1" cy="1"/>
            </a:xfrm>
            <a:prstGeom prst="line">
              <a:avLst/>
            </a:prstGeom>
            <a:noFill/>
            <a:ln w="28575">
              <a:solidFill>
                <a:schemeClr val="tx1"/>
              </a:solidFill>
              <a:round/>
              <a:headEnd/>
              <a:tailEnd/>
            </a:ln>
          </p:spPr>
          <p:txBody>
            <a:bodyPr/>
            <a:lstStyle/>
            <a:p>
              <a:endParaRPr lang="en-US" sz="2133"/>
            </a:p>
          </p:txBody>
        </p:sp>
        <p:sp>
          <p:nvSpPr>
            <p:cNvPr id="64048" name="Line 1012"/>
            <p:cNvSpPr>
              <a:spLocks noChangeShapeType="1"/>
            </p:cNvSpPr>
            <p:nvPr/>
          </p:nvSpPr>
          <p:spPr bwMode="auto">
            <a:xfrm>
              <a:off x="3870" y="2715"/>
              <a:ext cx="1" cy="1"/>
            </a:xfrm>
            <a:prstGeom prst="line">
              <a:avLst/>
            </a:prstGeom>
            <a:noFill/>
            <a:ln w="28575">
              <a:solidFill>
                <a:schemeClr val="tx1"/>
              </a:solidFill>
              <a:round/>
              <a:headEnd/>
              <a:tailEnd/>
            </a:ln>
          </p:spPr>
          <p:txBody>
            <a:bodyPr/>
            <a:lstStyle/>
            <a:p>
              <a:endParaRPr lang="en-US" sz="2133"/>
            </a:p>
          </p:txBody>
        </p:sp>
        <p:sp>
          <p:nvSpPr>
            <p:cNvPr id="64049" name="Line 1013"/>
            <p:cNvSpPr>
              <a:spLocks noChangeShapeType="1"/>
            </p:cNvSpPr>
            <p:nvPr/>
          </p:nvSpPr>
          <p:spPr bwMode="auto">
            <a:xfrm>
              <a:off x="3871" y="2716"/>
              <a:ext cx="1" cy="1"/>
            </a:xfrm>
            <a:prstGeom prst="line">
              <a:avLst/>
            </a:prstGeom>
            <a:noFill/>
            <a:ln w="28575">
              <a:solidFill>
                <a:schemeClr val="tx1"/>
              </a:solidFill>
              <a:round/>
              <a:headEnd/>
              <a:tailEnd/>
            </a:ln>
          </p:spPr>
          <p:txBody>
            <a:bodyPr/>
            <a:lstStyle/>
            <a:p>
              <a:endParaRPr lang="en-US" sz="2133"/>
            </a:p>
          </p:txBody>
        </p:sp>
        <p:sp>
          <p:nvSpPr>
            <p:cNvPr id="64050" name="Line 1014"/>
            <p:cNvSpPr>
              <a:spLocks noChangeShapeType="1"/>
            </p:cNvSpPr>
            <p:nvPr/>
          </p:nvSpPr>
          <p:spPr bwMode="auto">
            <a:xfrm>
              <a:off x="3872" y="2717"/>
              <a:ext cx="1" cy="1"/>
            </a:xfrm>
            <a:prstGeom prst="line">
              <a:avLst/>
            </a:prstGeom>
            <a:noFill/>
            <a:ln w="28575">
              <a:solidFill>
                <a:schemeClr val="tx1"/>
              </a:solidFill>
              <a:round/>
              <a:headEnd/>
              <a:tailEnd/>
            </a:ln>
          </p:spPr>
          <p:txBody>
            <a:bodyPr/>
            <a:lstStyle/>
            <a:p>
              <a:endParaRPr lang="en-US" sz="2133"/>
            </a:p>
          </p:txBody>
        </p:sp>
        <p:sp>
          <p:nvSpPr>
            <p:cNvPr id="64051" name="Line 1015"/>
            <p:cNvSpPr>
              <a:spLocks noChangeShapeType="1"/>
            </p:cNvSpPr>
            <p:nvPr/>
          </p:nvSpPr>
          <p:spPr bwMode="auto">
            <a:xfrm>
              <a:off x="3873" y="2718"/>
              <a:ext cx="1" cy="1"/>
            </a:xfrm>
            <a:prstGeom prst="line">
              <a:avLst/>
            </a:prstGeom>
            <a:noFill/>
            <a:ln w="28575">
              <a:solidFill>
                <a:schemeClr val="tx1"/>
              </a:solidFill>
              <a:round/>
              <a:headEnd/>
              <a:tailEnd/>
            </a:ln>
          </p:spPr>
          <p:txBody>
            <a:bodyPr/>
            <a:lstStyle/>
            <a:p>
              <a:endParaRPr lang="en-US" sz="2133"/>
            </a:p>
          </p:txBody>
        </p:sp>
        <p:sp>
          <p:nvSpPr>
            <p:cNvPr id="64052" name="Line 1016"/>
            <p:cNvSpPr>
              <a:spLocks noChangeShapeType="1"/>
            </p:cNvSpPr>
            <p:nvPr/>
          </p:nvSpPr>
          <p:spPr bwMode="auto">
            <a:xfrm>
              <a:off x="3874" y="2718"/>
              <a:ext cx="2" cy="1"/>
            </a:xfrm>
            <a:prstGeom prst="line">
              <a:avLst/>
            </a:prstGeom>
            <a:noFill/>
            <a:ln w="28575">
              <a:solidFill>
                <a:schemeClr val="tx1"/>
              </a:solidFill>
              <a:round/>
              <a:headEnd/>
              <a:tailEnd/>
            </a:ln>
          </p:spPr>
          <p:txBody>
            <a:bodyPr/>
            <a:lstStyle/>
            <a:p>
              <a:endParaRPr lang="en-US" sz="2133"/>
            </a:p>
          </p:txBody>
        </p:sp>
        <p:sp>
          <p:nvSpPr>
            <p:cNvPr id="64053" name="Line 1017"/>
            <p:cNvSpPr>
              <a:spLocks noChangeShapeType="1"/>
            </p:cNvSpPr>
            <p:nvPr/>
          </p:nvSpPr>
          <p:spPr bwMode="auto">
            <a:xfrm>
              <a:off x="3876" y="2719"/>
              <a:ext cx="1" cy="1"/>
            </a:xfrm>
            <a:prstGeom prst="line">
              <a:avLst/>
            </a:prstGeom>
            <a:noFill/>
            <a:ln w="28575">
              <a:solidFill>
                <a:schemeClr val="tx1"/>
              </a:solidFill>
              <a:round/>
              <a:headEnd/>
              <a:tailEnd/>
            </a:ln>
          </p:spPr>
          <p:txBody>
            <a:bodyPr/>
            <a:lstStyle/>
            <a:p>
              <a:endParaRPr lang="en-US" sz="2133"/>
            </a:p>
          </p:txBody>
        </p:sp>
        <p:sp>
          <p:nvSpPr>
            <p:cNvPr id="64054" name="Line 1018"/>
            <p:cNvSpPr>
              <a:spLocks noChangeShapeType="1"/>
            </p:cNvSpPr>
            <p:nvPr/>
          </p:nvSpPr>
          <p:spPr bwMode="auto">
            <a:xfrm>
              <a:off x="3877" y="2720"/>
              <a:ext cx="1" cy="1"/>
            </a:xfrm>
            <a:prstGeom prst="line">
              <a:avLst/>
            </a:prstGeom>
            <a:noFill/>
            <a:ln w="28575">
              <a:solidFill>
                <a:schemeClr val="tx1"/>
              </a:solidFill>
              <a:round/>
              <a:headEnd/>
              <a:tailEnd/>
            </a:ln>
          </p:spPr>
          <p:txBody>
            <a:bodyPr/>
            <a:lstStyle/>
            <a:p>
              <a:endParaRPr lang="en-US" sz="2133"/>
            </a:p>
          </p:txBody>
        </p:sp>
        <p:sp>
          <p:nvSpPr>
            <p:cNvPr id="64055" name="Line 1019"/>
            <p:cNvSpPr>
              <a:spLocks noChangeShapeType="1"/>
            </p:cNvSpPr>
            <p:nvPr/>
          </p:nvSpPr>
          <p:spPr bwMode="auto">
            <a:xfrm>
              <a:off x="3878" y="2720"/>
              <a:ext cx="1" cy="1"/>
            </a:xfrm>
            <a:prstGeom prst="line">
              <a:avLst/>
            </a:prstGeom>
            <a:noFill/>
            <a:ln w="28575">
              <a:solidFill>
                <a:schemeClr val="tx1"/>
              </a:solidFill>
              <a:round/>
              <a:headEnd/>
              <a:tailEnd/>
            </a:ln>
          </p:spPr>
          <p:txBody>
            <a:bodyPr/>
            <a:lstStyle/>
            <a:p>
              <a:endParaRPr lang="en-US" sz="2133"/>
            </a:p>
          </p:txBody>
        </p:sp>
        <p:sp>
          <p:nvSpPr>
            <p:cNvPr id="64056" name="Line 1020"/>
            <p:cNvSpPr>
              <a:spLocks noChangeShapeType="1"/>
            </p:cNvSpPr>
            <p:nvPr/>
          </p:nvSpPr>
          <p:spPr bwMode="auto">
            <a:xfrm>
              <a:off x="3879" y="2721"/>
              <a:ext cx="2" cy="1"/>
            </a:xfrm>
            <a:prstGeom prst="line">
              <a:avLst/>
            </a:prstGeom>
            <a:noFill/>
            <a:ln w="28575">
              <a:solidFill>
                <a:schemeClr val="tx1"/>
              </a:solidFill>
              <a:round/>
              <a:headEnd/>
              <a:tailEnd/>
            </a:ln>
          </p:spPr>
          <p:txBody>
            <a:bodyPr/>
            <a:lstStyle/>
            <a:p>
              <a:endParaRPr lang="en-US" sz="2133"/>
            </a:p>
          </p:txBody>
        </p:sp>
        <p:sp>
          <p:nvSpPr>
            <p:cNvPr id="64057" name="Line 1021"/>
            <p:cNvSpPr>
              <a:spLocks noChangeShapeType="1"/>
            </p:cNvSpPr>
            <p:nvPr/>
          </p:nvSpPr>
          <p:spPr bwMode="auto">
            <a:xfrm>
              <a:off x="3881" y="2721"/>
              <a:ext cx="1" cy="1"/>
            </a:xfrm>
            <a:prstGeom prst="line">
              <a:avLst/>
            </a:prstGeom>
            <a:noFill/>
            <a:ln w="28575">
              <a:solidFill>
                <a:schemeClr val="tx1"/>
              </a:solidFill>
              <a:round/>
              <a:headEnd/>
              <a:tailEnd/>
            </a:ln>
          </p:spPr>
          <p:txBody>
            <a:bodyPr/>
            <a:lstStyle/>
            <a:p>
              <a:endParaRPr lang="en-US" sz="2133"/>
            </a:p>
          </p:txBody>
        </p:sp>
        <p:sp>
          <p:nvSpPr>
            <p:cNvPr id="64058" name="Line 1022"/>
            <p:cNvSpPr>
              <a:spLocks noChangeShapeType="1"/>
            </p:cNvSpPr>
            <p:nvPr/>
          </p:nvSpPr>
          <p:spPr bwMode="auto">
            <a:xfrm>
              <a:off x="3882" y="2722"/>
              <a:ext cx="2" cy="1"/>
            </a:xfrm>
            <a:prstGeom prst="line">
              <a:avLst/>
            </a:prstGeom>
            <a:noFill/>
            <a:ln w="28575">
              <a:solidFill>
                <a:schemeClr val="tx1"/>
              </a:solidFill>
              <a:round/>
              <a:headEnd/>
              <a:tailEnd/>
            </a:ln>
          </p:spPr>
          <p:txBody>
            <a:bodyPr/>
            <a:lstStyle/>
            <a:p>
              <a:endParaRPr lang="en-US" sz="2133"/>
            </a:p>
          </p:txBody>
        </p:sp>
        <p:sp>
          <p:nvSpPr>
            <p:cNvPr id="64059" name="Line 1023"/>
            <p:cNvSpPr>
              <a:spLocks noChangeShapeType="1"/>
            </p:cNvSpPr>
            <p:nvPr/>
          </p:nvSpPr>
          <p:spPr bwMode="auto">
            <a:xfrm>
              <a:off x="3884" y="2722"/>
              <a:ext cx="1" cy="1"/>
            </a:xfrm>
            <a:prstGeom prst="line">
              <a:avLst/>
            </a:prstGeom>
            <a:noFill/>
            <a:ln w="28575">
              <a:solidFill>
                <a:schemeClr val="tx1"/>
              </a:solidFill>
              <a:round/>
              <a:headEnd/>
              <a:tailEnd/>
            </a:ln>
          </p:spPr>
          <p:txBody>
            <a:bodyPr/>
            <a:lstStyle/>
            <a:p>
              <a:endParaRPr lang="en-US" sz="2133"/>
            </a:p>
          </p:txBody>
        </p:sp>
        <p:sp>
          <p:nvSpPr>
            <p:cNvPr id="64060" name="Line 0"/>
            <p:cNvSpPr>
              <a:spLocks noChangeShapeType="1"/>
            </p:cNvSpPr>
            <p:nvPr/>
          </p:nvSpPr>
          <p:spPr bwMode="auto">
            <a:xfrm>
              <a:off x="3885" y="2722"/>
              <a:ext cx="2" cy="1"/>
            </a:xfrm>
            <a:prstGeom prst="line">
              <a:avLst/>
            </a:prstGeom>
            <a:noFill/>
            <a:ln w="28575">
              <a:solidFill>
                <a:schemeClr val="tx1"/>
              </a:solidFill>
              <a:round/>
              <a:headEnd/>
              <a:tailEnd/>
            </a:ln>
          </p:spPr>
          <p:txBody>
            <a:bodyPr/>
            <a:lstStyle/>
            <a:p>
              <a:endParaRPr lang="en-US" sz="2133"/>
            </a:p>
          </p:txBody>
        </p:sp>
        <p:sp>
          <p:nvSpPr>
            <p:cNvPr id="64061" name="Line 1"/>
            <p:cNvSpPr>
              <a:spLocks noChangeShapeType="1"/>
            </p:cNvSpPr>
            <p:nvPr/>
          </p:nvSpPr>
          <p:spPr bwMode="auto">
            <a:xfrm>
              <a:off x="3887" y="2722"/>
              <a:ext cx="1" cy="1"/>
            </a:xfrm>
            <a:prstGeom prst="line">
              <a:avLst/>
            </a:prstGeom>
            <a:noFill/>
            <a:ln w="28575">
              <a:solidFill>
                <a:schemeClr val="tx1"/>
              </a:solidFill>
              <a:round/>
              <a:headEnd/>
              <a:tailEnd/>
            </a:ln>
          </p:spPr>
          <p:txBody>
            <a:bodyPr/>
            <a:lstStyle/>
            <a:p>
              <a:endParaRPr lang="en-US" sz="2133"/>
            </a:p>
          </p:txBody>
        </p:sp>
        <p:sp>
          <p:nvSpPr>
            <p:cNvPr id="64062" name="Line 2"/>
            <p:cNvSpPr>
              <a:spLocks noChangeShapeType="1"/>
            </p:cNvSpPr>
            <p:nvPr/>
          </p:nvSpPr>
          <p:spPr bwMode="auto">
            <a:xfrm>
              <a:off x="3888" y="2722"/>
              <a:ext cx="1" cy="1"/>
            </a:xfrm>
            <a:prstGeom prst="line">
              <a:avLst/>
            </a:prstGeom>
            <a:noFill/>
            <a:ln w="28575">
              <a:solidFill>
                <a:schemeClr val="tx1"/>
              </a:solidFill>
              <a:round/>
              <a:headEnd/>
              <a:tailEnd/>
            </a:ln>
          </p:spPr>
          <p:txBody>
            <a:bodyPr/>
            <a:lstStyle/>
            <a:p>
              <a:endParaRPr lang="en-US" sz="2133"/>
            </a:p>
          </p:txBody>
        </p:sp>
        <p:sp>
          <p:nvSpPr>
            <p:cNvPr id="64063" name="Line 3"/>
            <p:cNvSpPr>
              <a:spLocks noChangeShapeType="1"/>
            </p:cNvSpPr>
            <p:nvPr/>
          </p:nvSpPr>
          <p:spPr bwMode="auto">
            <a:xfrm>
              <a:off x="3889" y="2723"/>
              <a:ext cx="2" cy="1"/>
            </a:xfrm>
            <a:prstGeom prst="line">
              <a:avLst/>
            </a:prstGeom>
            <a:noFill/>
            <a:ln w="28575">
              <a:solidFill>
                <a:schemeClr val="tx1"/>
              </a:solidFill>
              <a:round/>
              <a:headEnd/>
              <a:tailEnd/>
            </a:ln>
          </p:spPr>
          <p:txBody>
            <a:bodyPr/>
            <a:lstStyle/>
            <a:p>
              <a:endParaRPr lang="en-US" sz="2133"/>
            </a:p>
          </p:txBody>
        </p:sp>
        <p:sp>
          <p:nvSpPr>
            <p:cNvPr id="64064" name="Line 4"/>
            <p:cNvSpPr>
              <a:spLocks noChangeShapeType="1"/>
            </p:cNvSpPr>
            <p:nvPr/>
          </p:nvSpPr>
          <p:spPr bwMode="auto">
            <a:xfrm>
              <a:off x="3891" y="2723"/>
              <a:ext cx="1" cy="1"/>
            </a:xfrm>
            <a:prstGeom prst="line">
              <a:avLst/>
            </a:prstGeom>
            <a:noFill/>
            <a:ln w="28575">
              <a:solidFill>
                <a:schemeClr val="tx1"/>
              </a:solidFill>
              <a:round/>
              <a:headEnd/>
              <a:tailEnd/>
            </a:ln>
          </p:spPr>
          <p:txBody>
            <a:bodyPr/>
            <a:lstStyle/>
            <a:p>
              <a:endParaRPr lang="en-US" sz="2133"/>
            </a:p>
          </p:txBody>
        </p:sp>
        <p:sp>
          <p:nvSpPr>
            <p:cNvPr id="64065" name="Line 5"/>
            <p:cNvSpPr>
              <a:spLocks noChangeShapeType="1"/>
            </p:cNvSpPr>
            <p:nvPr/>
          </p:nvSpPr>
          <p:spPr bwMode="auto">
            <a:xfrm flipV="1">
              <a:off x="3892" y="2722"/>
              <a:ext cx="2" cy="1"/>
            </a:xfrm>
            <a:prstGeom prst="line">
              <a:avLst/>
            </a:prstGeom>
            <a:noFill/>
            <a:ln w="28575">
              <a:solidFill>
                <a:schemeClr val="tx1"/>
              </a:solidFill>
              <a:round/>
              <a:headEnd/>
              <a:tailEnd/>
            </a:ln>
          </p:spPr>
          <p:txBody>
            <a:bodyPr/>
            <a:lstStyle/>
            <a:p>
              <a:endParaRPr lang="en-US" sz="2133"/>
            </a:p>
          </p:txBody>
        </p:sp>
        <p:sp>
          <p:nvSpPr>
            <p:cNvPr id="64066" name="Line 6"/>
            <p:cNvSpPr>
              <a:spLocks noChangeShapeType="1"/>
            </p:cNvSpPr>
            <p:nvPr/>
          </p:nvSpPr>
          <p:spPr bwMode="auto">
            <a:xfrm flipV="1">
              <a:off x="3894" y="2722"/>
              <a:ext cx="1" cy="1"/>
            </a:xfrm>
            <a:prstGeom prst="line">
              <a:avLst/>
            </a:prstGeom>
            <a:noFill/>
            <a:ln w="28575">
              <a:solidFill>
                <a:schemeClr val="tx1"/>
              </a:solidFill>
              <a:round/>
              <a:headEnd/>
              <a:tailEnd/>
            </a:ln>
          </p:spPr>
          <p:txBody>
            <a:bodyPr/>
            <a:lstStyle/>
            <a:p>
              <a:endParaRPr lang="en-US" sz="2133"/>
            </a:p>
          </p:txBody>
        </p:sp>
        <p:sp>
          <p:nvSpPr>
            <p:cNvPr id="64067" name="Line 7"/>
            <p:cNvSpPr>
              <a:spLocks noChangeShapeType="1"/>
            </p:cNvSpPr>
            <p:nvPr/>
          </p:nvSpPr>
          <p:spPr bwMode="auto">
            <a:xfrm flipV="1">
              <a:off x="3895" y="2722"/>
              <a:ext cx="2" cy="1"/>
            </a:xfrm>
            <a:prstGeom prst="line">
              <a:avLst/>
            </a:prstGeom>
            <a:noFill/>
            <a:ln w="28575">
              <a:solidFill>
                <a:schemeClr val="tx1"/>
              </a:solidFill>
              <a:round/>
              <a:headEnd/>
              <a:tailEnd/>
            </a:ln>
          </p:spPr>
          <p:txBody>
            <a:bodyPr/>
            <a:lstStyle/>
            <a:p>
              <a:endParaRPr lang="en-US" sz="2133"/>
            </a:p>
          </p:txBody>
        </p:sp>
        <p:sp>
          <p:nvSpPr>
            <p:cNvPr id="64068" name="Line 8"/>
            <p:cNvSpPr>
              <a:spLocks noChangeShapeType="1"/>
            </p:cNvSpPr>
            <p:nvPr/>
          </p:nvSpPr>
          <p:spPr bwMode="auto">
            <a:xfrm flipV="1">
              <a:off x="3897" y="2722"/>
              <a:ext cx="1" cy="1"/>
            </a:xfrm>
            <a:prstGeom prst="line">
              <a:avLst/>
            </a:prstGeom>
            <a:noFill/>
            <a:ln w="28575">
              <a:solidFill>
                <a:schemeClr val="tx1"/>
              </a:solidFill>
              <a:round/>
              <a:headEnd/>
              <a:tailEnd/>
            </a:ln>
          </p:spPr>
          <p:txBody>
            <a:bodyPr/>
            <a:lstStyle/>
            <a:p>
              <a:endParaRPr lang="en-US" sz="2133"/>
            </a:p>
          </p:txBody>
        </p:sp>
        <p:sp>
          <p:nvSpPr>
            <p:cNvPr id="64069" name="Line 9"/>
            <p:cNvSpPr>
              <a:spLocks noChangeShapeType="1"/>
            </p:cNvSpPr>
            <p:nvPr/>
          </p:nvSpPr>
          <p:spPr bwMode="auto">
            <a:xfrm flipV="1">
              <a:off x="3898" y="2722"/>
              <a:ext cx="1" cy="1"/>
            </a:xfrm>
            <a:prstGeom prst="line">
              <a:avLst/>
            </a:prstGeom>
            <a:noFill/>
            <a:ln w="28575">
              <a:solidFill>
                <a:schemeClr val="tx1"/>
              </a:solidFill>
              <a:round/>
              <a:headEnd/>
              <a:tailEnd/>
            </a:ln>
          </p:spPr>
          <p:txBody>
            <a:bodyPr/>
            <a:lstStyle/>
            <a:p>
              <a:endParaRPr lang="en-US" sz="2133"/>
            </a:p>
          </p:txBody>
        </p:sp>
        <p:sp>
          <p:nvSpPr>
            <p:cNvPr id="64070" name="Line 10"/>
            <p:cNvSpPr>
              <a:spLocks noChangeShapeType="1"/>
            </p:cNvSpPr>
            <p:nvPr/>
          </p:nvSpPr>
          <p:spPr bwMode="auto">
            <a:xfrm flipV="1">
              <a:off x="3899" y="2721"/>
              <a:ext cx="2" cy="1"/>
            </a:xfrm>
            <a:prstGeom prst="line">
              <a:avLst/>
            </a:prstGeom>
            <a:noFill/>
            <a:ln w="28575">
              <a:solidFill>
                <a:schemeClr val="tx1"/>
              </a:solidFill>
              <a:round/>
              <a:headEnd/>
              <a:tailEnd/>
            </a:ln>
          </p:spPr>
          <p:txBody>
            <a:bodyPr/>
            <a:lstStyle/>
            <a:p>
              <a:endParaRPr lang="en-US" sz="2133"/>
            </a:p>
          </p:txBody>
        </p:sp>
        <p:sp>
          <p:nvSpPr>
            <p:cNvPr id="64071" name="Line 11"/>
            <p:cNvSpPr>
              <a:spLocks noChangeShapeType="1"/>
            </p:cNvSpPr>
            <p:nvPr/>
          </p:nvSpPr>
          <p:spPr bwMode="auto">
            <a:xfrm flipV="1">
              <a:off x="3901" y="2721"/>
              <a:ext cx="1" cy="1"/>
            </a:xfrm>
            <a:prstGeom prst="line">
              <a:avLst/>
            </a:prstGeom>
            <a:noFill/>
            <a:ln w="28575">
              <a:solidFill>
                <a:schemeClr val="tx1"/>
              </a:solidFill>
              <a:round/>
              <a:headEnd/>
              <a:tailEnd/>
            </a:ln>
          </p:spPr>
          <p:txBody>
            <a:bodyPr/>
            <a:lstStyle/>
            <a:p>
              <a:endParaRPr lang="en-US" sz="2133"/>
            </a:p>
          </p:txBody>
        </p:sp>
        <p:sp>
          <p:nvSpPr>
            <p:cNvPr id="64072" name="Line 12"/>
            <p:cNvSpPr>
              <a:spLocks noChangeShapeType="1"/>
            </p:cNvSpPr>
            <p:nvPr/>
          </p:nvSpPr>
          <p:spPr bwMode="auto">
            <a:xfrm flipV="1">
              <a:off x="3902" y="2720"/>
              <a:ext cx="2" cy="1"/>
            </a:xfrm>
            <a:prstGeom prst="line">
              <a:avLst/>
            </a:prstGeom>
            <a:noFill/>
            <a:ln w="28575">
              <a:solidFill>
                <a:schemeClr val="tx1"/>
              </a:solidFill>
              <a:round/>
              <a:headEnd/>
              <a:tailEnd/>
            </a:ln>
          </p:spPr>
          <p:txBody>
            <a:bodyPr/>
            <a:lstStyle/>
            <a:p>
              <a:endParaRPr lang="en-US" sz="2133"/>
            </a:p>
          </p:txBody>
        </p:sp>
        <p:sp>
          <p:nvSpPr>
            <p:cNvPr id="64073" name="Line 13"/>
            <p:cNvSpPr>
              <a:spLocks noChangeShapeType="1"/>
            </p:cNvSpPr>
            <p:nvPr/>
          </p:nvSpPr>
          <p:spPr bwMode="auto">
            <a:xfrm flipV="1">
              <a:off x="3904" y="2720"/>
              <a:ext cx="1" cy="1"/>
            </a:xfrm>
            <a:prstGeom prst="line">
              <a:avLst/>
            </a:prstGeom>
            <a:noFill/>
            <a:ln w="28575">
              <a:solidFill>
                <a:schemeClr val="tx1"/>
              </a:solidFill>
              <a:round/>
              <a:headEnd/>
              <a:tailEnd/>
            </a:ln>
          </p:spPr>
          <p:txBody>
            <a:bodyPr/>
            <a:lstStyle/>
            <a:p>
              <a:endParaRPr lang="en-US" sz="2133"/>
            </a:p>
          </p:txBody>
        </p:sp>
        <p:sp>
          <p:nvSpPr>
            <p:cNvPr id="64074" name="Line 14"/>
            <p:cNvSpPr>
              <a:spLocks noChangeShapeType="1"/>
            </p:cNvSpPr>
            <p:nvPr/>
          </p:nvSpPr>
          <p:spPr bwMode="auto">
            <a:xfrm flipV="1">
              <a:off x="3905" y="2719"/>
              <a:ext cx="1" cy="1"/>
            </a:xfrm>
            <a:prstGeom prst="line">
              <a:avLst/>
            </a:prstGeom>
            <a:noFill/>
            <a:ln w="28575">
              <a:solidFill>
                <a:schemeClr val="tx1"/>
              </a:solidFill>
              <a:round/>
              <a:headEnd/>
              <a:tailEnd/>
            </a:ln>
          </p:spPr>
          <p:txBody>
            <a:bodyPr/>
            <a:lstStyle/>
            <a:p>
              <a:endParaRPr lang="en-US" sz="2133"/>
            </a:p>
          </p:txBody>
        </p:sp>
        <p:sp>
          <p:nvSpPr>
            <p:cNvPr id="64075" name="Line 15"/>
            <p:cNvSpPr>
              <a:spLocks noChangeShapeType="1"/>
            </p:cNvSpPr>
            <p:nvPr/>
          </p:nvSpPr>
          <p:spPr bwMode="auto">
            <a:xfrm flipV="1">
              <a:off x="3906" y="2718"/>
              <a:ext cx="1" cy="1"/>
            </a:xfrm>
            <a:prstGeom prst="line">
              <a:avLst/>
            </a:prstGeom>
            <a:noFill/>
            <a:ln w="28575">
              <a:solidFill>
                <a:schemeClr val="tx1"/>
              </a:solidFill>
              <a:round/>
              <a:headEnd/>
              <a:tailEnd/>
            </a:ln>
          </p:spPr>
          <p:txBody>
            <a:bodyPr/>
            <a:lstStyle/>
            <a:p>
              <a:endParaRPr lang="en-US" sz="2133"/>
            </a:p>
          </p:txBody>
        </p:sp>
        <p:sp>
          <p:nvSpPr>
            <p:cNvPr id="64076" name="Line 16"/>
            <p:cNvSpPr>
              <a:spLocks noChangeShapeType="1"/>
            </p:cNvSpPr>
            <p:nvPr/>
          </p:nvSpPr>
          <p:spPr bwMode="auto">
            <a:xfrm flipV="1">
              <a:off x="3907" y="2718"/>
              <a:ext cx="2" cy="1"/>
            </a:xfrm>
            <a:prstGeom prst="line">
              <a:avLst/>
            </a:prstGeom>
            <a:noFill/>
            <a:ln w="28575">
              <a:solidFill>
                <a:schemeClr val="tx1"/>
              </a:solidFill>
              <a:round/>
              <a:headEnd/>
              <a:tailEnd/>
            </a:ln>
          </p:spPr>
          <p:txBody>
            <a:bodyPr/>
            <a:lstStyle/>
            <a:p>
              <a:endParaRPr lang="en-US" sz="2133"/>
            </a:p>
          </p:txBody>
        </p:sp>
        <p:sp>
          <p:nvSpPr>
            <p:cNvPr id="64077" name="Line 17"/>
            <p:cNvSpPr>
              <a:spLocks noChangeShapeType="1"/>
            </p:cNvSpPr>
            <p:nvPr/>
          </p:nvSpPr>
          <p:spPr bwMode="auto">
            <a:xfrm flipV="1">
              <a:off x="3909" y="2717"/>
              <a:ext cx="1" cy="1"/>
            </a:xfrm>
            <a:prstGeom prst="line">
              <a:avLst/>
            </a:prstGeom>
            <a:noFill/>
            <a:ln w="28575">
              <a:solidFill>
                <a:schemeClr val="tx1"/>
              </a:solidFill>
              <a:round/>
              <a:headEnd/>
              <a:tailEnd/>
            </a:ln>
          </p:spPr>
          <p:txBody>
            <a:bodyPr/>
            <a:lstStyle/>
            <a:p>
              <a:endParaRPr lang="en-US" sz="2133"/>
            </a:p>
          </p:txBody>
        </p:sp>
        <p:sp>
          <p:nvSpPr>
            <p:cNvPr id="64078" name="Line 18"/>
            <p:cNvSpPr>
              <a:spLocks noChangeShapeType="1"/>
            </p:cNvSpPr>
            <p:nvPr/>
          </p:nvSpPr>
          <p:spPr bwMode="auto">
            <a:xfrm flipV="1">
              <a:off x="3910" y="2716"/>
              <a:ext cx="1" cy="1"/>
            </a:xfrm>
            <a:prstGeom prst="line">
              <a:avLst/>
            </a:prstGeom>
            <a:noFill/>
            <a:ln w="28575">
              <a:solidFill>
                <a:schemeClr val="tx1"/>
              </a:solidFill>
              <a:round/>
              <a:headEnd/>
              <a:tailEnd/>
            </a:ln>
          </p:spPr>
          <p:txBody>
            <a:bodyPr/>
            <a:lstStyle/>
            <a:p>
              <a:endParaRPr lang="en-US" sz="2133"/>
            </a:p>
          </p:txBody>
        </p:sp>
        <p:sp>
          <p:nvSpPr>
            <p:cNvPr id="64079" name="Line 19"/>
            <p:cNvSpPr>
              <a:spLocks noChangeShapeType="1"/>
            </p:cNvSpPr>
            <p:nvPr/>
          </p:nvSpPr>
          <p:spPr bwMode="auto">
            <a:xfrm flipV="1">
              <a:off x="3911" y="2715"/>
              <a:ext cx="1" cy="1"/>
            </a:xfrm>
            <a:prstGeom prst="line">
              <a:avLst/>
            </a:prstGeom>
            <a:noFill/>
            <a:ln w="28575">
              <a:solidFill>
                <a:schemeClr val="tx1"/>
              </a:solidFill>
              <a:round/>
              <a:headEnd/>
              <a:tailEnd/>
            </a:ln>
          </p:spPr>
          <p:txBody>
            <a:bodyPr/>
            <a:lstStyle/>
            <a:p>
              <a:endParaRPr lang="en-US" sz="2133"/>
            </a:p>
          </p:txBody>
        </p:sp>
        <p:sp>
          <p:nvSpPr>
            <p:cNvPr id="64080" name="Line 20"/>
            <p:cNvSpPr>
              <a:spLocks noChangeShapeType="1"/>
            </p:cNvSpPr>
            <p:nvPr/>
          </p:nvSpPr>
          <p:spPr bwMode="auto">
            <a:xfrm flipV="1">
              <a:off x="3912" y="2714"/>
              <a:ext cx="1" cy="1"/>
            </a:xfrm>
            <a:prstGeom prst="line">
              <a:avLst/>
            </a:prstGeom>
            <a:noFill/>
            <a:ln w="28575">
              <a:solidFill>
                <a:schemeClr val="tx1"/>
              </a:solidFill>
              <a:round/>
              <a:headEnd/>
              <a:tailEnd/>
            </a:ln>
          </p:spPr>
          <p:txBody>
            <a:bodyPr/>
            <a:lstStyle/>
            <a:p>
              <a:endParaRPr lang="en-US" sz="2133"/>
            </a:p>
          </p:txBody>
        </p:sp>
        <p:sp>
          <p:nvSpPr>
            <p:cNvPr id="64081" name="Line 21"/>
            <p:cNvSpPr>
              <a:spLocks noChangeShapeType="1"/>
            </p:cNvSpPr>
            <p:nvPr/>
          </p:nvSpPr>
          <p:spPr bwMode="auto">
            <a:xfrm flipV="1">
              <a:off x="3913" y="2713"/>
              <a:ext cx="1" cy="1"/>
            </a:xfrm>
            <a:prstGeom prst="line">
              <a:avLst/>
            </a:prstGeom>
            <a:noFill/>
            <a:ln w="28575">
              <a:solidFill>
                <a:schemeClr val="tx1"/>
              </a:solidFill>
              <a:round/>
              <a:headEnd/>
              <a:tailEnd/>
            </a:ln>
          </p:spPr>
          <p:txBody>
            <a:bodyPr/>
            <a:lstStyle/>
            <a:p>
              <a:endParaRPr lang="en-US" sz="2133"/>
            </a:p>
          </p:txBody>
        </p:sp>
        <p:sp>
          <p:nvSpPr>
            <p:cNvPr id="64082" name="Line 22"/>
            <p:cNvSpPr>
              <a:spLocks noChangeShapeType="1"/>
            </p:cNvSpPr>
            <p:nvPr/>
          </p:nvSpPr>
          <p:spPr bwMode="auto">
            <a:xfrm flipV="1">
              <a:off x="3914" y="2712"/>
              <a:ext cx="1" cy="1"/>
            </a:xfrm>
            <a:prstGeom prst="line">
              <a:avLst/>
            </a:prstGeom>
            <a:noFill/>
            <a:ln w="28575">
              <a:solidFill>
                <a:schemeClr val="tx1"/>
              </a:solidFill>
              <a:round/>
              <a:headEnd/>
              <a:tailEnd/>
            </a:ln>
          </p:spPr>
          <p:txBody>
            <a:bodyPr/>
            <a:lstStyle/>
            <a:p>
              <a:endParaRPr lang="en-US" sz="2133"/>
            </a:p>
          </p:txBody>
        </p:sp>
        <p:sp>
          <p:nvSpPr>
            <p:cNvPr id="64083" name="Line 23"/>
            <p:cNvSpPr>
              <a:spLocks noChangeShapeType="1"/>
            </p:cNvSpPr>
            <p:nvPr/>
          </p:nvSpPr>
          <p:spPr bwMode="auto">
            <a:xfrm flipV="1">
              <a:off x="3915" y="2711"/>
              <a:ext cx="1" cy="1"/>
            </a:xfrm>
            <a:prstGeom prst="line">
              <a:avLst/>
            </a:prstGeom>
            <a:noFill/>
            <a:ln w="28575">
              <a:solidFill>
                <a:schemeClr val="tx1"/>
              </a:solidFill>
              <a:round/>
              <a:headEnd/>
              <a:tailEnd/>
            </a:ln>
          </p:spPr>
          <p:txBody>
            <a:bodyPr/>
            <a:lstStyle/>
            <a:p>
              <a:endParaRPr lang="en-US" sz="2133"/>
            </a:p>
          </p:txBody>
        </p:sp>
        <p:sp>
          <p:nvSpPr>
            <p:cNvPr id="64084" name="Line 24"/>
            <p:cNvSpPr>
              <a:spLocks noChangeShapeType="1"/>
            </p:cNvSpPr>
            <p:nvPr/>
          </p:nvSpPr>
          <p:spPr bwMode="auto">
            <a:xfrm flipV="1">
              <a:off x="3916" y="2710"/>
              <a:ext cx="1" cy="1"/>
            </a:xfrm>
            <a:prstGeom prst="line">
              <a:avLst/>
            </a:prstGeom>
            <a:noFill/>
            <a:ln w="28575">
              <a:solidFill>
                <a:schemeClr val="tx1"/>
              </a:solidFill>
              <a:round/>
              <a:headEnd/>
              <a:tailEnd/>
            </a:ln>
          </p:spPr>
          <p:txBody>
            <a:bodyPr/>
            <a:lstStyle/>
            <a:p>
              <a:endParaRPr lang="en-US" sz="2133"/>
            </a:p>
          </p:txBody>
        </p:sp>
        <p:sp>
          <p:nvSpPr>
            <p:cNvPr id="64085" name="Line 25"/>
            <p:cNvSpPr>
              <a:spLocks noChangeShapeType="1"/>
            </p:cNvSpPr>
            <p:nvPr/>
          </p:nvSpPr>
          <p:spPr bwMode="auto">
            <a:xfrm flipV="1">
              <a:off x="3917" y="2709"/>
              <a:ext cx="1" cy="1"/>
            </a:xfrm>
            <a:prstGeom prst="line">
              <a:avLst/>
            </a:prstGeom>
            <a:noFill/>
            <a:ln w="28575">
              <a:solidFill>
                <a:schemeClr val="tx1"/>
              </a:solidFill>
              <a:round/>
              <a:headEnd/>
              <a:tailEnd/>
            </a:ln>
          </p:spPr>
          <p:txBody>
            <a:bodyPr/>
            <a:lstStyle/>
            <a:p>
              <a:endParaRPr lang="en-US" sz="2133"/>
            </a:p>
          </p:txBody>
        </p:sp>
        <p:sp>
          <p:nvSpPr>
            <p:cNvPr id="64086" name="Line 26"/>
            <p:cNvSpPr>
              <a:spLocks noChangeShapeType="1"/>
            </p:cNvSpPr>
            <p:nvPr/>
          </p:nvSpPr>
          <p:spPr bwMode="auto">
            <a:xfrm flipV="1">
              <a:off x="3917" y="2708"/>
              <a:ext cx="1" cy="1"/>
            </a:xfrm>
            <a:prstGeom prst="line">
              <a:avLst/>
            </a:prstGeom>
            <a:noFill/>
            <a:ln w="28575">
              <a:solidFill>
                <a:schemeClr val="tx1"/>
              </a:solidFill>
              <a:round/>
              <a:headEnd/>
              <a:tailEnd/>
            </a:ln>
          </p:spPr>
          <p:txBody>
            <a:bodyPr/>
            <a:lstStyle/>
            <a:p>
              <a:endParaRPr lang="en-US" sz="2133"/>
            </a:p>
          </p:txBody>
        </p:sp>
        <p:sp>
          <p:nvSpPr>
            <p:cNvPr id="64087" name="Line 27"/>
            <p:cNvSpPr>
              <a:spLocks noChangeShapeType="1"/>
            </p:cNvSpPr>
            <p:nvPr/>
          </p:nvSpPr>
          <p:spPr bwMode="auto">
            <a:xfrm flipV="1">
              <a:off x="3918" y="2707"/>
              <a:ext cx="1" cy="1"/>
            </a:xfrm>
            <a:prstGeom prst="line">
              <a:avLst/>
            </a:prstGeom>
            <a:noFill/>
            <a:ln w="28575">
              <a:solidFill>
                <a:schemeClr val="tx1"/>
              </a:solidFill>
              <a:round/>
              <a:headEnd/>
              <a:tailEnd/>
            </a:ln>
          </p:spPr>
          <p:txBody>
            <a:bodyPr/>
            <a:lstStyle/>
            <a:p>
              <a:endParaRPr lang="en-US" sz="2133"/>
            </a:p>
          </p:txBody>
        </p:sp>
        <p:sp>
          <p:nvSpPr>
            <p:cNvPr id="64088" name="Line 28"/>
            <p:cNvSpPr>
              <a:spLocks noChangeShapeType="1"/>
            </p:cNvSpPr>
            <p:nvPr/>
          </p:nvSpPr>
          <p:spPr bwMode="auto">
            <a:xfrm flipV="1">
              <a:off x="3919" y="2705"/>
              <a:ext cx="1" cy="2"/>
            </a:xfrm>
            <a:prstGeom prst="line">
              <a:avLst/>
            </a:prstGeom>
            <a:noFill/>
            <a:ln w="28575">
              <a:solidFill>
                <a:schemeClr val="tx1"/>
              </a:solidFill>
              <a:round/>
              <a:headEnd/>
              <a:tailEnd/>
            </a:ln>
          </p:spPr>
          <p:txBody>
            <a:bodyPr/>
            <a:lstStyle/>
            <a:p>
              <a:endParaRPr lang="en-US" sz="2133"/>
            </a:p>
          </p:txBody>
        </p:sp>
        <p:sp>
          <p:nvSpPr>
            <p:cNvPr id="64089" name="Line 29"/>
            <p:cNvSpPr>
              <a:spLocks noChangeShapeType="1"/>
            </p:cNvSpPr>
            <p:nvPr/>
          </p:nvSpPr>
          <p:spPr bwMode="auto">
            <a:xfrm flipV="1">
              <a:off x="3919" y="2704"/>
              <a:ext cx="1" cy="1"/>
            </a:xfrm>
            <a:prstGeom prst="line">
              <a:avLst/>
            </a:prstGeom>
            <a:noFill/>
            <a:ln w="28575">
              <a:solidFill>
                <a:schemeClr val="tx1"/>
              </a:solidFill>
              <a:round/>
              <a:headEnd/>
              <a:tailEnd/>
            </a:ln>
          </p:spPr>
          <p:txBody>
            <a:bodyPr/>
            <a:lstStyle/>
            <a:p>
              <a:endParaRPr lang="en-US" sz="2133"/>
            </a:p>
          </p:txBody>
        </p:sp>
        <p:sp>
          <p:nvSpPr>
            <p:cNvPr id="64090" name="Line 30"/>
            <p:cNvSpPr>
              <a:spLocks noChangeShapeType="1"/>
            </p:cNvSpPr>
            <p:nvPr/>
          </p:nvSpPr>
          <p:spPr bwMode="auto">
            <a:xfrm flipV="1">
              <a:off x="3920" y="2703"/>
              <a:ext cx="1" cy="1"/>
            </a:xfrm>
            <a:prstGeom prst="line">
              <a:avLst/>
            </a:prstGeom>
            <a:noFill/>
            <a:ln w="28575">
              <a:solidFill>
                <a:schemeClr val="tx1"/>
              </a:solidFill>
              <a:round/>
              <a:headEnd/>
              <a:tailEnd/>
            </a:ln>
          </p:spPr>
          <p:txBody>
            <a:bodyPr/>
            <a:lstStyle/>
            <a:p>
              <a:endParaRPr lang="en-US" sz="2133"/>
            </a:p>
          </p:txBody>
        </p:sp>
        <p:sp>
          <p:nvSpPr>
            <p:cNvPr id="64091" name="Line 31"/>
            <p:cNvSpPr>
              <a:spLocks noChangeShapeType="1"/>
            </p:cNvSpPr>
            <p:nvPr/>
          </p:nvSpPr>
          <p:spPr bwMode="auto">
            <a:xfrm flipV="1">
              <a:off x="3920" y="2702"/>
              <a:ext cx="1" cy="1"/>
            </a:xfrm>
            <a:prstGeom prst="line">
              <a:avLst/>
            </a:prstGeom>
            <a:noFill/>
            <a:ln w="28575">
              <a:solidFill>
                <a:schemeClr val="tx1"/>
              </a:solidFill>
              <a:round/>
              <a:headEnd/>
              <a:tailEnd/>
            </a:ln>
          </p:spPr>
          <p:txBody>
            <a:bodyPr/>
            <a:lstStyle/>
            <a:p>
              <a:endParaRPr lang="en-US" sz="2133"/>
            </a:p>
          </p:txBody>
        </p:sp>
        <p:sp>
          <p:nvSpPr>
            <p:cNvPr id="64092" name="Line 32"/>
            <p:cNvSpPr>
              <a:spLocks noChangeShapeType="1"/>
            </p:cNvSpPr>
            <p:nvPr/>
          </p:nvSpPr>
          <p:spPr bwMode="auto">
            <a:xfrm flipV="1">
              <a:off x="3921" y="2701"/>
              <a:ext cx="1" cy="1"/>
            </a:xfrm>
            <a:prstGeom prst="line">
              <a:avLst/>
            </a:prstGeom>
            <a:noFill/>
            <a:ln w="28575">
              <a:solidFill>
                <a:schemeClr val="tx1"/>
              </a:solidFill>
              <a:round/>
              <a:headEnd/>
              <a:tailEnd/>
            </a:ln>
          </p:spPr>
          <p:txBody>
            <a:bodyPr/>
            <a:lstStyle/>
            <a:p>
              <a:endParaRPr lang="en-US" sz="2133"/>
            </a:p>
          </p:txBody>
        </p:sp>
        <p:sp>
          <p:nvSpPr>
            <p:cNvPr id="64093" name="Line 33"/>
            <p:cNvSpPr>
              <a:spLocks noChangeShapeType="1"/>
            </p:cNvSpPr>
            <p:nvPr/>
          </p:nvSpPr>
          <p:spPr bwMode="auto">
            <a:xfrm flipV="1">
              <a:off x="3921" y="2699"/>
              <a:ext cx="1" cy="2"/>
            </a:xfrm>
            <a:prstGeom prst="line">
              <a:avLst/>
            </a:prstGeom>
            <a:noFill/>
            <a:ln w="28575">
              <a:solidFill>
                <a:schemeClr val="tx1"/>
              </a:solidFill>
              <a:round/>
              <a:headEnd/>
              <a:tailEnd/>
            </a:ln>
          </p:spPr>
          <p:txBody>
            <a:bodyPr/>
            <a:lstStyle/>
            <a:p>
              <a:endParaRPr lang="en-US" sz="2133"/>
            </a:p>
          </p:txBody>
        </p:sp>
        <p:sp>
          <p:nvSpPr>
            <p:cNvPr id="64094" name="Line 34"/>
            <p:cNvSpPr>
              <a:spLocks noChangeShapeType="1"/>
            </p:cNvSpPr>
            <p:nvPr/>
          </p:nvSpPr>
          <p:spPr bwMode="auto">
            <a:xfrm flipV="1">
              <a:off x="3921" y="2698"/>
              <a:ext cx="1" cy="1"/>
            </a:xfrm>
            <a:prstGeom prst="line">
              <a:avLst/>
            </a:prstGeom>
            <a:noFill/>
            <a:ln w="28575">
              <a:solidFill>
                <a:schemeClr val="tx1"/>
              </a:solidFill>
              <a:round/>
              <a:headEnd/>
              <a:tailEnd/>
            </a:ln>
          </p:spPr>
          <p:txBody>
            <a:bodyPr/>
            <a:lstStyle/>
            <a:p>
              <a:endParaRPr lang="en-US" sz="2133"/>
            </a:p>
          </p:txBody>
        </p:sp>
        <p:sp>
          <p:nvSpPr>
            <p:cNvPr id="64095" name="Line 35"/>
            <p:cNvSpPr>
              <a:spLocks noChangeShapeType="1"/>
            </p:cNvSpPr>
            <p:nvPr/>
          </p:nvSpPr>
          <p:spPr bwMode="auto">
            <a:xfrm flipV="1">
              <a:off x="3921" y="2697"/>
              <a:ext cx="1" cy="1"/>
            </a:xfrm>
            <a:prstGeom prst="line">
              <a:avLst/>
            </a:prstGeom>
            <a:noFill/>
            <a:ln w="28575">
              <a:solidFill>
                <a:schemeClr val="tx1"/>
              </a:solidFill>
              <a:round/>
              <a:headEnd/>
              <a:tailEnd/>
            </a:ln>
          </p:spPr>
          <p:txBody>
            <a:bodyPr/>
            <a:lstStyle/>
            <a:p>
              <a:endParaRPr lang="en-US" sz="2133"/>
            </a:p>
          </p:txBody>
        </p:sp>
        <p:sp>
          <p:nvSpPr>
            <p:cNvPr id="64096" name="Line 36"/>
            <p:cNvSpPr>
              <a:spLocks noChangeShapeType="1"/>
            </p:cNvSpPr>
            <p:nvPr/>
          </p:nvSpPr>
          <p:spPr bwMode="auto">
            <a:xfrm flipV="1">
              <a:off x="3921" y="2695"/>
              <a:ext cx="1" cy="2"/>
            </a:xfrm>
            <a:prstGeom prst="line">
              <a:avLst/>
            </a:prstGeom>
            <a:noFill/>
            <a:ln w="28575">
              <a:solidFill>
                <a:schemeClr val="tx1"/>
              </a:solidFill>
              <a:round/>
              <a:headEnd/>
              <a:tailEnd/>
            </a:ln>
          </p:spPr>
          <p:txBody>
            <a:bodyPr/>
            <a:lstStyle/>
            <a:p>
              <a:endParaRPr lang="en-US" sz="2133"/>
            </a:p>
          </p:txBody>
        </p:sp>
        <p:sp>
          <p:nvSpPr>
            <p:cNvPr id="64097" name="Line 37"/>
            <p:cNvSpPr>
              <a:spLocks noChangeShapeType="1"/>
            </p:cNvSpPr>
            <p:nvPr/>
          </p:nvSpPr>
          <p:spPr bwMode="auto">
            <a:xfrm flipV="1">
              <a:off x="4023" y="1941"/>
              <a:ext cx="1" cy="880"/>
            </a:xfrm>
            <a:prstGeom prst="line">
              <a:avLst/>
            </a:prstGeom>
            <a:noFill/>
            <a:ln w="28575">
              <a:solidFill>
                <a:schemeClr val="tx1"/>
              </a:solidFill>
              <a:round/>
              <a:headEnd/>
              <a:tailEnd/>
            </a:ln>
          </p:spPr>
          <p:txBody>
            <a:bodyPr/>
            <a:lstStyle/>
            <a:p>
              <a:endParaRPr lang="en-US" sz="2133"/>
            </a:p>
          </p:txBody>
        </p:sp>
        <p:sp>
          <p:nvSpPr>
            <p:cNvPr id="64098" name="Line 38"/>
            <p:cNvSpPr>
              <a:spLocks noChangeShapeType="1"/>
            </p:cNvSpPr>
            <p:nvPr/>
          </p:nvSpPr>
          <p:spPr bwMode="auto">
            <a:xfrm flipV="1">
              <a:off x="2107" y="1941"/>
              <a:ext cx="1" cy="880"/>
            </a:xfrm>
            <a:prstGeom prst="line">
              <a:avLst/>
            </a:prstGeom>
            <a:noFill/>
            <a:ln w="28575">
              <a:solidFill>
                <a:schemeClr val="tx1"/>
              </a:solidFill>
              <a:round/>
              <a:headEnd/>
              <a:tailEnd/>
            </a:ln>
          </p:spPr>
          <p:txBody>
            <a:bodyPr/>
            <a:lstStyle/>
            <a:p>
              <a:endParaRPr lang="en-US" sz="2133"/>
            </a:p>
          </p:txBody>
        </p:sp>
        <p:sp>
          <p:nvSpPr>
            <p:cNvPr id="64099" name="Line 39"/>
            <p:cNvSpPr>
              <a:spLocks noChangeShapeType="1"/>
            </p:cNvSpPr>
            <p:nvPr/>
          </p:nvSpPr>
          <p:spPr bwMode="auto">
            <a:xfrm flipV="1">
              <a:off x="2416" y="2711"/>
              <a:ext cx="1" cy="100"/>
            </a:xfrm>
            <a:prstGeom prst="line">
              <a:avLst/>
            </a:prstGeom>
            <a:noFill/>
            <a:ln w="28575">
              <a:solidFill>
                <a:schemeClr val="tx1"/>
              </a:solidFill>
              <a:round/>
              <a:headEnd/>
              <a:tailEnd/>
            </a:ln>
          </p:spPr>
          <p:txBody>
            <a:bodyPr/>
            <a:lstStyle/>
            <a:p>
              <a:endParaRPr lang="en-US" sz="2133"/>
            </a:p>
          </p:txBody>
        </p:sp>
        <p:sp>
          <p:nvSpPr>
            <p:cNvPr id="64100" name="Line 40"/>
            <p:cNvSpPr>
              <a:spLocks noChangeShapeType="1"/>
            </p:cNvSpPr>
            <p:nvPr/>
          </p:nvSpPr>
          <p:spPr bwMode="auto">
            <a:xfrm flipV="1">
              <a:off x="2416" y="2428"/>
              <a:ext cx="1" cy="189"/>
            </a:xfrm>
            <a:prstGeom prst="line">
              <a:avLst/>
            </a:prstGeom>
            <a:noFill/>
            <a:ln w="28575">
              <a:solidFill>
                <a:schemeClr val="tx1"/>
              </a:solidFill>
              <a:round/>
              <a:headEnd/>
              <a:tailEnd/>
            </a:ln>
          </p:spPr>
          <p:txBody>
            <a:bodyPr/>
            <a:lstStyle/>
            <a:p>
              <a:endParaRPr lang="en-US" sz="2133"/>
            </a:p>
          </p:txBody>
        </p:sp>
        <p:sp>
          <p:nvSpPr>
            <p:cNvPr id="64101" name="Line 41"/>
            <p:cNvSpPr>
              <a:spLocks noChangeShapeType="1"/>
            </p:cNvSpPr>
            <p:nvPr/>
          </p:nvSpPr>
          <p:spPr bwMode="auto">
            <a:xfrm flipV="1">
              <a:off x="2416" y="2146"/>
              <a:ext cx="1" cy="188"/>
            </a:xfrm>
            <a:prstGeom prst="line">
              <a:avLst/>
            </a:prstGeom>
            <a:noFill/>
            <a:ln w="28575">
              <a:solidFill>
                <a:schemeClr val="tx1"/>
              </a:solidFill>
              <a:round/>
              <a:headEnd/>
              <a:tailEnd/>
            </a:ln>
          </p:spPr>
          <p:txBody>
            <a:bodyPr/>
            <a:lstStyle/>
            <a:p>
              <a:endParaRPr lang="en-US" sz="2133"/>
            </a:p>
          </p:txBody>
        </p:sp>
        <p:sp>
          <p:nvSpPr>
            <p:cNvPr id="64102" name="Line 42"/>
            <p:cNvSpPr>
              <a:spLocks noChangeShapeType="1"/>
            </p:cNvSpPr>
            <p:nvPr/>
          </p:nvSpPr>
          <p:spPr bwMode="auto">
            <a:xfrm flipV="1">
              <a:off x="2416" y="1951"/>
              <a:ext cx="1" cy="100"/>
            </a:xfrm>
            <a:prstGeom prst="line">
              <a:avLst/>
            </a:prstGeom>
            <a:noFill/>
            <a:ln w="28575">
              <a:solidFill>
                <a:schemeClr val="tx1"/>
              </a:solidFill>
              <a:round/>
              <a:headEnd/>
              <a:tailEnd/>
            </a:ln>
          </p:spPr>
          <p:txBody>
            <a:bodyPr/>
            <a:lstStyle/>
            <a:p>
              <a:endParaRPr lang="en-US" sz="2133"/>
            </a:p>
          </p:txBody>
        </p:sp>
        <p:sp>
          <p:nvSpPr>
            <p:cNvPr id="64103" name="Line 43"/>
            <p:cNvSpPr>
              <a:spLocks noChangeShapeType="1"/>
            </p:cNvSpPr>
            <p:nvPr/>
          </p:nvSpPr>
          <p:spPr bwMode="auto">
            <a:xfrm flipV="1">
              <a:off x="2269" y="2693"/>
              <a:ext cx="1" cy="2"/>
            </a:xfrm>
            <a:prstGeom prst="line">
              <a:avLst/>
            </a:prstGeom>
            <a:noFill/>
            <a:ln w="28575">
              <a:solidFill>
                <a:schemeClr val="tx1"/>
              </a:solidFill>
              <a:round/>
              <a:headEnd/>
              <a:tailEnd/>
            </a:ln>
          </p:spPr>
          <p:txBody>
            <a:bodyPr/>
            <a:lstStyle/>
            <a:p>
              <a:endParaRPr lang="en-US" sz="2133"/>
            </a:p>
          </p:txBody>
        </p:sp>
        <p:sp>
          <p:nvSpPr>
            <p:cNvPr id="64104" name="Line 44"/>
            <p:cNvSpPr>
              <a:spLocks noChangeShapeType="1"/>
            </p:cNvSpPr>
            <p:nvPr/>
          </p:nvSpPr>
          <p:spPr bwMode="auto">
            <a:xfrm flipH="1" flipV="1">
              <a:off x="2269" y="2691"/>
              <a:ext cx="1" cy="2"/>
            </a:xfrm>
            <a:prstGeom prst="line">
              <a:avLst/>
            </a:prstGeom>
            <a:noFill/>
            <a:ln w="28575">
              <a:solidFill>
                <a:schemeClr val="tx1"/>
              </a:solidFill>
              <a:round/>
              <a:headEnd/>
              <a:tailEnd/>
            </a:ln>
          </p:spPr>
          <p:txBody>
            <a:bodyPr/>
            <a:lstStyle/>
            <a:p>
              <a:endParaRPr lang="en-US" sz="2133"/>
            </a:p>
          </p:txBody>
        </p:sp>
        <p:sp>
          <p:nvSpPr>
            <p:cNvPr id="64105" name="Line 45"/>
            <p:cNvSpPr>
              <a:spLocks noChangeShapeType="1"/>
            </p:cNvSpPr>
            <p:nvPr/>
          </p:nvSpPr>
          <p:spPr bwMode="auto">
            <a:xfrm flipH="1" flipV="1">
              <a:off x="2269" y="2689"/>
              <a:ext cx="1" cy="2"/>
            </a:xfrm>
            <a:prstGeom prst="line">
              <a:avLst/>
            </a:prstGeom>
            <a:noFill/>
            <a:ln w="28575">
              <a:solidFill>
                <a:schemeClr val="tx1"/>
              </a:solidFill>
              <a:round/>
              <a:headEnd/>
              <a:tailEnd/>
            </a:ln>
          </p:spPr>
          <p:txBody>
            <a:bodyPr/>
            <a:lstStyle/>
            <a:p>
              <a:endParaRPr lang="en-US" sz="2133"/>
            </a:p>
          </p:txBody>
        </p:sp>
        <p:sp>
          <p:nvSpPr>
            <p:cNvPr id="64106" name="Line 46"/>
            <p:cNvSpPr>
              <a:spLocks noChangeShapeType="1"/>
            </p:cNvSpPr>
            <p:nvPr/>
          </p:nvSpPr>
          <p:spPr bwMode="auto">
            <a:xfrm flipH="1" flipV="1">
              <a:off x="2268" y="2687"/>
              <a:ext cx="1" cy="2"/>
            </a:xfrm>
            <a:prstGeom prst="line">
              <a:avLst/>
            </a:prstGeom>
            <a:noFill/>
            <a:ln w="28575">
              <a:solidFill>
                <a:schemeClr val="tx1"/>
              </a:solidFill>
              <a:round/>
              <a:headEnd/>
              <a:tailEnd/>
            </a:ln>
          </p:spPr>
          <p:txBody>
            <a:bodyPr/>
            <a:lstStyle/>
            <a:p>
              <a:endParaRPr lang="en-US" sz="2133"/>
            </a:p>
          </p:txBody>
        </p:sp>
        <p:sp>
          <p:nvSpPr>
            <p:cNvPr id="64107" name="Line 47"/>
            <p:cNvSpPr>
              <a:spLocks noChangeShapeType="1"/>
            </p:cNvSpPr>
            <p:nvPr/>
          </p:nvSpPr>
          <p:spPr bwMode="auto">
            <a:xfrm flipH="1" flipV="1">
              <a:off x="2267" y="2685"/>
              <a:ext cx="1" cy="2"/>
            </a:xfrm>
            <a:prstGeom prst="line">
              <a:avLst/>
            </a:prstGeom>
            <a:noFill/>
            <a:ln w="28575">
              <a:solidFill>
                <a:schemeClr val="tx1"/>
              </a:solidFill>
              <a:round/>
              <a:headEnd/>
              <a:tailEnd/>
            </a:ln>
          </p:spPr>
          <p:txBody>
            <a:bodyPr/>
            <a:lstStyle/>
            <a:p>
              <a:endParaRPr lang="en-US" sz="2133"/>
            </a:p>
          </p:txBody>
        </p:sp>
        <p:sp>
          <p:nvSpPr>
            <p:cNvPr id="64108" name="Line 48"/>
            <p:cNvSpPr>
              <a:spLocks noChangeShapeType="1"/>
            </p:cNvSpPr>
            <p:nvPr/>
          </p:nvSpPr>
          <p:spPr bwMode="auto">
            <a:xfrm flipH="1" flipV="1">
              <a:off x="2266" y="2683"/>
              <a:ext cx="1" cy="2"/>
            </a:xfrm>
            <a:prstGeom prst="line">
              <a:avLst/>
            </a:prstGeom>
            <a:noFill/>
            <a:ln w="28575">
              <a:solidFill>
                <a:schemeClr val="tx1"/>
              </a:solidFill>
              <a:round/>
              <a:headEnd/>
              <a:tailEnd/>
            </a:ln>
          </p:spPr>
          <p:txBody>
            <a:bodyPr/>
            <a:lstStyle/>
            <a:p>
              <a:endParaRPr lang="en-US" sz="2133"/>
            </a:p>
          </p:txBody>
        </p:sp>
        <p:sp>
          <p:nvSpPr>
            <p:cNvPr id="64109" name="Line 49"/>
            <p:cNvSpPr>
              <a:spLocks noChangeShapeType="1"/>
            </p:cNvSpPr>
            <p:nvPr/>
          </p:nvSpPr>
          <p:spPr bwMode="auto">
            <a:xfrm flipH="1" flipV="1">
              <a:off x="2265" y="2681"/>
              <a:ext cx="1" cy="2"/>
            </a:xfrm>
            <a:prstGeom prst="line">
              <a:avLst/>
            </a:prstGeom>
            <a:noFill/>
            <a:ln w="28575">
              <a:solidFill>
                <a:schemeClr val="tx1"/>
              </a:solidFill>
              <a:round/>
              <a:headEnd/>
              <a:tailEnd/>
            </a:ln>
          </p:spPr>
          <p:txBody>
            <a:bodyPr/>
            <a:lstStyle/>
            <a:p>
              <a:endParaRPr lang="en-US" sz="2133"/>
            </a:p>
          </p:txBody>
        </p:sp>
        <p:sp>
          <p:nvSpPr>
            <p:cNvPr id="64110" name="Line 50"/>
            <p:cNvSpPr>
              <a:spLocks noChangeShapeType="1"/>
            </p:cNvSpPr>
            <p:nvPr/>
          </p:nvSpPr>
          <p:spPr bwMode="auto">
            <a:xfrm flipH="1" flipV="1">
              <a:off x="2264" y="2679"/>
              <a:ext cx="1" cy="2"/>
            </a:xfrm>
            <a:prstGeom prst="line">
              <a:avLst/>
            </a:prstGeom>
            <a:noFill/>
            <a:ln w="28575">
              <a:solidFill>
                <a:schemeClr val="tx1"/>
              </a:solidFill>
              <a:round/>
              <a:headEnd/>
              <a:tailEnd/>
            </a:ln>
          </p:spPr>
          <p:txBody>
            <a:bodyPr/>
            <a:lstStyle/>
            <a:p>
              <a:endParaRPr lang="en-US" sz="2133"/>
            </a:p>
          </p:txBody>
        </p:sp>
        <p:sp>
          <p:nvSpPr>
            <p:cNvPr id="64111" name="Line 51"/>
            <p:cNvSpPr>
              <a:spLocks noChangeShapeType="1"/>
            </p:cNvSpPr>
            <p:nvPr/>
          </p:nvSpPr>
          <p:spPr bwMode="auto">
            <a:xfrm flipH="1" flipV="1">
              <a:off x="2262" y="2678"/>
              <a:ext cx="2" cy="1"/>
            </a:xfrm>
            <a:prstGeom prst="line">
              <a:avLst/>
            </a:prstGeom>
            <a:noFill/>
            <a:ln w="28575">
              <a:solidFill>
                <a:schemeClr val="tx1"/>
              </a:solidFill>
              <a:round/>
              <a:headEnd/>
              <a:tailEnd/>
            </a:ln>
          </p:spPr>
          <p:txBody>
            <a:bodyPr/>
            <a:lstStyle/>
            <a:p>
              <a:endParaRPr lang="en-US" sz="2133"/>
            </a:p>
          </p:txBody>
        </p:sp>
        <p:sp>
          <p:nvSpPr>
            <p:cNvPr id="64112" name="Line 52"/>
            <p:cNvSpPr>
              <a:spLocks noChangeShapeType="1"/>
            </p:cNvSpPr>
            <p:nvPr/>
          </p:nvSpPr>
          <p:spPr bwMode="auto">
            <a:xfrm flipH="1" flipV="1">
              <a:off x="2261" y="2676"/>
              <a:ext cx="1" cy="2"/>
            </a:xfrm>
            <a:prstGeom prst="line">
              <a:avLst/>
            </a:prstGeom>
            <a:noFill/>
            <a:ln w="28575">
              <a:solidFill>
                <a:schemeClr val="tx1"/>
              </a:solidFill>
              <a:round/>
              <a:headEnd/>
              <a:tailEnd/>
            </a:ln>
          </p:spPr>
          <p:txBody>
            <a:bodyPr/>
            <a:lstStyle/>
            <a:p>
              <a:endParaRPr lang="en-US" sz="2133"/>
            </a:p>
          </p:txBody>
        </p:sp>
        <p:sp>
          <p:nvSpPr>
            <p:cNvPr id="64113" name="Line 53"/>
            <p:cNvSpPr>
              <a:spLocks noChangeShapeType="1"/>
            </p:cNvSpPr>
            <p:nvPr/>
          </p:nvSpPr>
          <p:spPr bwMode="auto">
            <a:xfrm flipH="1" flipV="1">
              <a:off x="2259" y="2674"/>
              <a:ext cx="2" cy="2"/>
            </a:xfrm>
            <a:prstGeom prst="line">
              <a:avLst/>
            </a:prstGeom>
            <a:noFill/>
            <a:ln w="28575">
              <a:solidFill>
                <a:schemeClr val="tx1"/>
              </a:solidFill>
              <a:round/>
              <a:headEnd/>
              <a:tailEnd/>
            </a:ln>
          </p:spPr>
          <p:txBody>
            <a:bodyPr/>
            <a:lstStyle/>
            <a:p>
              <a:endParaRPr lang="en-US" sz="2133"/>
            </a:p>
          </p:txBody>
        </p:sp>
        <p:sp>
          <p:nvSpPr>
            <p:cNvPr id="64114" name="Line 54"/>
            <p:cNvSpPr>
              <a:spLocks noChangeShapeType="1"/>
            </p:cNvSpPr>
            <p:nvPr/>
          </p:nvSpPr>
          <p:spPr bwMode="auto">
            <a:xfrm flipH="1" flipV="1">
              <a:off x="2257" y="2673"/>
              <a:ext cx="2" cy="1"/>
            </a:xfrm>
            <a:prstGeom prst="line">
              <a:avLst/>
            </a:prstGeom>
            <a:noFill/>
            <a:ln w="28575">
              <a:solidFill>
                <a:schemeClr val="tx1"/>
              </a:solidFill>
              <a:round/>
              <a:headEnd/>
              <a:tailEnd/>
            </a:ln>
          </p:spPr>
          <p:txBody>
            <a:bodyPr/>
            <a:lstStyle/>
            <a:p>
              <a:endParaRPr lang="en-US" sz="2133"/>
            </a:p>
          </p:txBody>
        </p:sp>
        <p:sp>
          <p:nvSpPr>
            <p:cNvPr id="64115" name="Line 55"/>
            <p:cNvSpPr>
              <a:spLocks noChangeShapeType="1"/>
            </p:cNvSpPr>
            <p:nvPr/>
          </p:nvSpPr>
          <p:spPr bwMode="auto">
            <a:xfrm flipH="1" flipV="1">
              <a:off x="2255" y="2672"/>
              <a:ext cx="2" cy="1"/>
            </a:xfrm>
            <a:prstGeom prst="line">
              <a:avLst/>
            </a:prstGeom>
            <a:noFill/>
            <a:ln w="28575">
              <a:solidFill>
                <a:schemeClr val="tx1"/>
              </a:solidFill>
              <a:round/>
              <a:headEnd/>
              <a:tailEnd/>
            </a:ln>
          </p:spPr>
          <p:txBody>
            <a:bodyPr/>
            <a:lstStyle/>
            <a:p>
              <a:endParaRPr lang="en-US" sz="2133"/>
            </a:p>
          </p:txBody>
        </p:sp>
        <p:sp>
          <p:nvSpPr>
            <p:cNvPr id="64116" name="Line 56"/>
            <p:cNvSpPr>
              <a:spLocks noChangeShapeType="1"/>
            </p:cNvSpPr>
            <p:nvPr/>
          </p:nvSpPr>
          <p:spPr bwMode="auto">
            <a:xfrm flipH="1" flipV="1">
              <a:off x="2253" y="2671"/>
              <a:ext cx="2" cy="1"/>
            </a:xfrm>
            <a:prstGeom prst="line">
              <a:avLst/>
            </a:prstGeom>
            <a:noFill/>
            <a:ln w="28575">
              <a:solidFill>
                <a:schemeClr val="tx1"/>
              </a:solidFill>
              <a:round/>
              <a:headEnd/>
              <a:tailEnd/>
            </a:ln>
          </p:spPr>
          <p:txBody>
            <a:bodyPr/>
            <a:lstStyle/>
            <a:p>
              <a:endParaRPr lang="en-US" sz="2133"/>
            </a:p>
          </p:txBody>
        </p:sp>
        <p:sp>
          <p:nvSpPr>
            <p:cNvPr id="64117" name="Line 57"/>
            <p:cNvSpPr>
              <a:spLocks noChangeShapeType="1"/>
            </p:cNvSpPr>
            <p:nvPr/>
          </p:nvSpPr>
          <p:spPr bwMode="auto">
            <a:xfrm flipH="1" flipV="1">
              <a:off x="2251" y="2670"/>
              <a:ext cx="2" cy="1"/>
            </a:xfrm>
            <a:prstGeom prst="line">
              <a:avLst/>
            </a:prstGeom>
            <a:noFill/>
            <a:ln w="28575">
              <a:solidFill>
                <a:schemeClr val="tx1"/>
              </a:solidFill>
              <a:round/>
              <a:headEnd/>
              <a:tailEnd/>
            </a:ln>
          </p:spPr>
          <p:txBody>
            <a:bodyPr/>
            <a:lstStyle/>
            <a:p>
              <a:endParaRPr lang="en-US" sz="2133"/>
            </a:p>
          </p:txBody>
        </p:sp>
        <p:sp>
          <p:nvSpPr>
            <p:cNvPr id="64118" name="Line 58"/>
            <p:cNvSpPr>
              <a:spLocks noChangeShapeType="1"/>
            </p:cNvSpPr>
            <p:nvPr/>
          </p:nvSpPr>
          <p:spPr bwMode="auto">
            <a:xfrm flipH="1" flipV="1">
              <a:off x="2248" y="2669"/>
              <a:ext cx="3" cy="1"/>
            </a:xfrm>
            <a:prstGeom prst="line">
              <a:avLst/>
            </a:prstGeom>
            <a:noFill/>
            <a:ln w="28575">
              <a:solidFill>
                <a:schemeClr val="tx1"/>
              </a:solidFill>
              <a:round/>
              <a:headEnd/>
              <a:tailEnd/>
            </a:ln>
          </p:spPr>
          <p:txBody>
            <a:bodyPr/>
            <a:lstStyle/>
            <a:p>
              <a:endParaRPr lang="en-US" sz="2133"/>
            </a:p>
          </p:txBody>
        </p:sp>
        <p:sp>
          <p:nvSpPr>
            <p:cNvPr id="64119" name="Line 59"/>
            <p:cNvSpPr>
              <a:spLocks noChangeShapeType="1"/>
            </p:cNvSpPr>
            <p:nvPr/>
          </p:nvSpPr>
          <p:spPr bwMode="auto">
            <a:xfrm flipH="1" flipV="1">
              <a:off x="2246" y="2669"/>
              <a:ext cx="2" cy="1"/>
            </a:xfrm>
            <a:prstGeom prst="line">
              <a:avLst/>
            </a:prstGeom>
            <a:noFill/>
            <a:ln w="28575">
              <a:solidFill>
                <a:schemeClr val="tx1"/>
              </a:solidFill>
              <a:round/>
              <a:headEnd/>
              <a:tailEnd/>
            </a:ln>
          </p:spPr>
          <p:txBody>
            <a:bodyPr/>
            <a:lstStyle/>
            <a:p>
              <a:endParaRPr lang="en-US" sz="2133"/>
            </a:p>
          </p:txBody>
        </p:sp>
        <p:sp>
          <p:nvSpPr>
            <p:cNvPr id="64120" name="Line 60"/>
            <p:cNvSpPr>
              <a:spLocks noChangeShapeType="1"/>
            </p:cNvSpPr>
            <p:nvPr/>
          </p:nvSpPr>
          <p:spPr bwMode="auto">
            <a:xfrm flipH="1" flipV="1">
              <a:off x="2244" y="2668"/>
              <a:ext cx="2" cy="1"/>
            </a:xfrm>
            <a:prstGeom prst="line">
              <a:avLst/>
            </a:prstGeom>
            <a:noFill/>
            <a:ln w="28575">
              <a:solidFill>
                <a:schemeClr val="tx1"/>
              </a:solidFill>
              <a:round/>
              <a:headEnd/>
              <a:tailEnd/>
            </a:ln>
          </p:spPr>
          <p:txBody>
            <a:bodyPr/>
            <a:lstStyle/>
            <a:p>
              <a:endParaRPr lang="en-US" sz="2133"/>
            </a:p>
          </p:txBody>
        </p:sp>
        <p:sp>
          <p:nvSpPr>
            <p:cNvPr id="64121" name="Line 61"/>
            <p:cNvSpPr>
              <a:spLocks noChangeShapeType="1"/>
            </p:cNvSpPr>
            <p:nvPr/>
          </p:nvSpPr>
          <p:spPr bwMode="auto">
            <a:xfrm flipH="1" flipV="1">
              <a:off x="2241" y="2668"/>
              <a:ext cx="3" cy="1"/>
            </a:xfrm>
            <a:prstGeom prst="line">
              <a:avLst/>
            </a:prstGeom>
            <a:noFill/>
            <a:ln w="28575">
              <a:solidFill>
                <a:schemeClr val="tx1"/>
              </a:solidFill>
              <a:round/>
              <a:headEnd/>
              <a:tailEnd/>
            </a:ln>
          </p:spPr>
          <p:txBody>
            <a:bodyPr/>
            <a:lstStyle/>
            <a:p>
              <a:endParaRPr lang="en-US" sz="2133"/>
            </a:p>
          </p:txBody>
        </p:sp>
        <p:sp>
          <p:nvSpPr>
            <p:cNvPr id="64122" name="Line 62"/>
            <p:cNvSpPr>
              <a:spLocks noChangeShapeType="1"/>
            </p:cNvSpPr>
            <p:nvPr/>
          </p:nvSpPr>
          <p:spPr bwMode="auto">
            <a:xfrm flipH="1">
              <a:off x="2239" y="2668"/>
              <a:ext cx="2" cy="1"/>
            </a:xfrm>
            <a:prstGeom prst="line">
              <a:avLst/>
            </a:prstGeom>
            <a:noFill/>
            <a:ln w="28575">
              <a:solidFill>
                <a:schemeClr val="tx1"/>
              </a:solidFill>
              <a:round/>
              <a:headEnd/>
              <a:tailEnd/>
            </a:ln>
          </p:spPr>
          <p:txBody>
            <a:bodyPr/>
            <a:lstStyle/>
            <a:p>
              <a:endParaRPr lang="en-US" sz="2133"/>
            </a:p>
          </p:txBody>
        </p:sp>
        <p:sp>
          <p:nvSpPr>
            <p:cNvPr id="64123" name="Line 63"/>
            <p:cNvSpPr>
              <a:spLocks noChangeShapeType="1"/>
            </p:cNvSpPr>
            <p:nvPr/>
          </p:nvSpPr>
          <p:spPr bwMode="auto">
            <a:xfrm flipH="1">
              <a:off x="2237" y="2668"/>
              <a:ext cx="2" cy="1"/>
            </a:xfrm>
            <a:prstGeom prst="line">
              <a:avLst/>
            </a:prstGeom>
            <a:noFill/>
            <a:ln w="28575">
              <a:solidFill>
                <a:schemeClr val="tx1"/>
              </a:solidFill>
              <a:round/>
              <a:headEnd/>
              <a:tailEnd/>
            </a:ln>
          </p:spPr>
          <p:txBody>
            <a:bodyPr/>
            <a:lstStyle/>
            <a:p>
              <a:endParaRPr lang="en-US" sz="2133"/>
            </a:p>
          </p:txBody>
        </p:sp>
        <p:sp>
          <p:nvSpPr>
            <p:cNvPr id="64124" name="Line 64"/>
            <p:cNvSpPr>
              <a:spLocks noChangeShapeType="1"/>
            </p:cNvSpPr>
            <p:nvPr/>
          </p:nvSpPr>
          <p:spPr bwMode="auto">
            <a:xfrm flipH="1">
              <a:off x="2234" y="2668"/>
              <a:ext cx="3" cy="1"/>
            </a:xfrm>
            <a:prstGeom prst="line">
              <a:avLst/>
            </a:prstGeom>
            <a:noFill/>
            <a:ln w="28575">
              <a:solidFill>
                <a:schemeClr val="tx1"/>
              </a:solidFill>
              <a:round/>
              <a:headEnd/>
              <a:tailEnd/>
            </a:ln>
          </p:spPr>
          <p:txBody>
            <a:bodyPr/>
            <a:lstStyle/>
            <a:p>
              <a:endParaRPr lang="en-US" sz="2133"/>
            </a:p>
          </p:txBody>
        </p:sp>
        <p:sp>
          <p:nvSpPr>
            <p:cNvPr id="64125" name="Line 65"/>
            <p:cNvSpPr>
              <a:spLocks noChangeShapeType="1"/>
            </p:cNvSpPr>
            <p:nvPr/>
          </p:nvSpPr>
          <p:spPr bwMode="auto">
            <a:xfrm flipH="1">
              <a:off x="2232" y="2668"/>
              <a:ext cx="2" cy="1"/>
            </a:xfrm>
            <a:prstGeom prst="line">
              <a:avLst/>
            </a:prstGeom>
            <a:noFill/>
            <a:ln w="28575">
              <a:solidFill>
                <a:schemeClr val="tx1"/>
              </a:solidFill>
              <a:round/>
              <a:headEnd/>
              <a:tailEnd/>
            </a:ln>
          </p:spPr>
          <p:txBody>
            <a:bodyPr/>
            <a:lstStyle/>
            <a:p>
              <a:endParaRPr lang="en-US" sz="2133"/>
            </a:p>
          </p:txBody>
        </p:sp>
        <p:sp>
          <p:nvSpPr>
            <p:cNvPr id="64126" name="Line 66"/>
            <p:cNvSpPr>
              <a:spLocks noChangeShapeType="1"/>
            </p:cNvSpPr>
            <p:nvPr/>
          </p:nvSpPr>
          <p:spPr bwMode="auto">
            <a:xfrm flipH="1">
              <a:off x="2230" y="2669"/>
              <a:ext cx="2" cy="1"/>
            </a:xfrm>
            <a:prstGeom prst="line">
              <a:avLst/>
            </a:prstGeom>
            <a:noFill/>
            <a:ln w="28575">
              <a:solidFill>
                <a:schemeClr val="tx1"/>
              </a:solidFill>
              <a:round/>
              <a:headEnd/>
              <a:tailEnd/>
            </a:ln>
          </p:spPr>
          <p:txBody>
            <a:bodyPr/>
            <a:lstStyle/>
            <a:p>
              <a:endParaRPr lang="en-US" sz="2133"/>
            </a:p>
          </p:txBody>
        </p:sp>
        <p:sp>
          <p:nvSpPr>
            <p:cNvPr id="64127" name="Line 67"/>
            <p:cNvSpPr>
              <a:spLocks noChangeShapeType="1"/>
            </p:cNvSpPr>
            <p:nvPr/>
          </p:nvSpPr>
          <p:spPr bwMode="auto">
            <a:xfrm flipH="1">
              <a:off x="2227" y="2669"/>
              <a:ext cx="3" cy="1"/>
            </a:xfrm>
            <a:prstGeom prst="line">
              <a:avLst/>
            </a:prstGeom>
            <a:noFill/>
            <a:ln w="28575">
              <a:solidFill>
                <a:schemeClr val="tx1"/>
              </a:solidFill>
              <a:round/>
              <a:headEnd/>
              <a:tailEnd/>
            </a:ln>
          </p:spPr>
          <p:txBody>
            <a:bodyPr/>
            <a:lstStyle/>
            <a:p>
              <a:endParaRPr lang="en-US" sz="2133"/>
            </a:p>
          </p:txBody>
        </p:sp>
        <p:sp>
          <p:nvSpPr>
            <p:cNvPr id="64128" name="Line 68"/>
            <p:cNvSpPr>
              <a:spLocks noChangeShapeType="1"/>
            </p:cNvSpPr>
            <p:nvPr/>
          </p:nvSpPr>
          <p:spPr bwMode="auto">
            <a:xfrm flipH="1">
              <a:off x="2225" y="2670"/>
              <a:ext cx="2" cy="1"/>
            </a:xfrm>
            <a:prstGeom prst="line">
              <a:avLst/>
            </a:prstGeom>
            <a:noFill/>
            <a:ln w="28575">
              <a:solidFill>
                <a:schemeClr val="tx1"/>
              </a:solidFill>
              <a:round/>
              <a:headEnd/>
              <a:tailEnd/>
            </a:ln>
          </p:spPr>
          <p:txBody>
            <a:bodyPr/>
            <a:lstStyle/>
            <a:p>
              <a:endParaRPr lang="en-US" sz="2133"/>
            </a:p>
          </p:txBody>
        </p:sp>
        <p:sp>
          <p:nvSpPr>
            <p:cNvPr id="64129" name="Line 69"/>
            <p:cNvSpPr>
              <a:spLocks noChangeShapeType="1"/>
            </p:cNvSpPr>
            <p:nvPr/>
          </p:nvSpPr>
          <p:spPr bwMode="auto">
            <a:xfrm flipH="1">
              <a:off x="2223" y="2671"/>
              <a:ext cx="2" cy="1"/>
            </a:xfrm>
            <a:prstGeom prst="line">
              <a:avLst/>
            </a:prstGeom>
            <a:noFill/>
            <a:ln w="28575">
              <a:solidFill>
                <a:schemeClr val="tx1"/>
              </a:solidFill>
              <a:round/>
              <a:headEnd/>
              <a:tailEnd/>
            </a:ln>
          </p:spPr>
          <p:txBody>
            <a:bodyPr/>
            <a:lstStyle/>
            <a:p>
              <a:endParaRPr lang="en-US" sz="2133"/>
            </a:p>
          </p:txBody>
        </p:sp>
        <p:sp>
          <p:nvSpPr>
            <p:cNvPr id="64130" name="Line 70"/>
            <p:cNvSpPr>
              <a:spLocks noChangeShapeType="1"/>
            </p:cNvSpPr>
            <p:nvPr/>
          </p:nvSpPr>
          <p:spPr bwMode="auto">
            <a:xfrm flipH="1">
              <a:off x="2221" y="2672"/>
              <a:ext cx="2" cy="1"/>
            </a:xfrm>
            <a:prstGeom prst="line">
              <a:avLst/>
            </a:prstGeom>
            <a:noFill/>
            <a:ln w="28575">
              <a:solidFill>
                <a:schemeClr val="tx1"/>
              </a:solidFill>
              <a:round/>
              <a:headEnd/>
              <a:tailEnd/>
            </a:ln>
          </p:spPr>
          <p:txBody>
            <a:bodyPr/>
            <a:lstStyle/>
            <a:p>
              <a:endParaRPr lang="en-US" sz="2133"/>
            </a:p>
          </p:txBody>
        </p:sp>
        <p:sp>
          <p:nvSpPr>
            <p:cNvPr id="64131" name="Line 71"/>
            <p:cNvSpPr>
              <a:spLocks noChangeShapeType="1"/>
            </p:cNvSpPr>
            <p:nvPr/>
          </p:nvSpPr>
          <p:spPr bwMode="auto">
            <a:xfrm flipH="1">
              <a:off x="2219" y="2673"/>
              <a:ext cx="2" cy="1"/>
            </a:xfrm>
            <a:prstGeom prst="line">
              <a:avLst/>
            </a:prstGeom>
            <a:noFill/>
            <a:ln w="28575">
              <a:solidFill>
                <a:schemeClr val="tx1"/>
              </a:solidFill>
              <a:round/>
              <a:headEnd/>
              <a:tailEnd/>
            </a:ln>
          </p:spPr>
          <p:txBody>
            <a:bodyPr/>
            <a:lstStyle/>
            <a:p>
              <a:endParaRPr lang="en-US" sz="2133"/>
            </a:p>
          </p:txBody>
        </p:sp>
        <p:sp>
          <p:nvSpPr>
            <p:cNvPr id="64132" name="Line 72"/>
            <p:cNvSpPr>
              <a:spLocks noChangeShapeType="1"/>
            </p:cNvSpPr>
            <p:nvPr/>
          </p:nvSpPr>
          <p:spPr bwMode="auto">
            <a:xfrm flipH="1">
              <a:off x="2217" y="2674"/>
              <a:ext cx="2" cy="2"/>
            </a:xfrm>
            <a:prstGeom prst="line">
              <a:avLst/>
            </a:prstGeom>
            <a:noFill/>
            <a:ln w="28575">
              <a:solidFill>
                <a:schemeClr val="tx1"/>
              </a:solidFill>
              <a:round/>
              <a:headEnd/>
              <a:tailEnd/>
            </a:ln>
          </p:spPr>
          <p:txBody>
            <a:bodyPr/>
            <a:lstStyle/>
            <a:p>
              <a:endParaRPr lang="en-US" sz="2133"/>
            </a:p>
          </p:txBody>
        </p:sp>
        <p:sp>
          <p:nvSpPr>
            <p:cNvPr id="64133" name="Line 73"/>
            <p:cNvSpPr>
              <a:spLocks noChangeShapeType="1"/>
            </p:cNvSpPr>
            <p:nvPr/>
          </p:nvSpPr>
          <p:spPr bwMode="auto">
            <a:xfrm flipH="1">
              <a:off x="2216" y="2676"/>
              <a:ext cx="1" cy="2"/>
            </a:xfrm>
            <a:prstGeom prst="line">
              <a:avLst/>
            </a:prstGeom>
            <a:noFill/>
            <a:ln w="28575">
              <a:solidFill>
                <a:schemeClr val="tx1"/>
              </a:solidFill>
              <a:round/>
              <a:headEnd/>
              <a:tailEnd/>
            </a:ln>
          </p:spPr>
          <p:txBody>
            <a:bodyPr/>
            <a:lstStyle/>
            <a:p>
              <a:endParaRPr lang="en-US" sz="2133"/>
            </a:p>
          </p:txBody>
        </p:sp>
        <p:sp>
          <p:nvSpPr>
            <p:cNvPr id="64134" name="Line 74"/>
            <p:cNvSpPr>
              <a:spLocks noChangeShapeType="1"/>
            </p:cNvSpPr>
            <p:nvPr/>
          </p:nvSpPr>
          <p:spPr bwMode="auto">
            <a:xfrm flipH="1">
              <a:off x="2214" y="2678"/>
              <a:ext cx="2" cy="1"/>
            </a:xfrm>
            <a:prstGeom prst="line">
              <a:avLst/>
            </a:prstGeom>
            <a:noFill/>
            <a:ln w="28575">
              <a:solidFill>
                <a:schemeClr val="tx1"/>
              </a:solidFill>
              <a:round/>
              <a:headEnd/>
              <a:tailEnd/>
            </a:ln>
          </p:spPr>
          <p:txBody>
            <a:bodyPr/>
            <a:lstStyle/>
            <a:p>
              <a:endParaRPr lang="en-US" sz="2133"/>
            </a:p>
          </p:txBody>
        </p:sp>
        <p:sp>
          <p:nvSpPr>
            <p:cNvPr id="64135" name="Line 75"/>
            <p:cNvSpPr>
              <a:spLocks noChangeShapeType="1"/>
            </p:cNvSpPr>
            <p:nvPr/>
          </p:nvSpPr>
          <p:spPr bwMode="auto">
            <a:xfrm flipH="1">
              <a:off x="2213" y="2679"/>
              <a:ext cx="1" cy="2"/>
            </a:xfrm>
            <a:prstGeom prst="line">
              <a:avLst/>
            </a:prstGeom>
            <a:noFill/>
            <a:ln w="28575">
              <a:solidFill>
                <a:schemeClr val="tx1"/>
              </a:solidFill>
              <a:round/>
              <a:headEnd/>
              <a:tailEnd/>
            </a:ln>
          </p:spPr>
          <p:txBody>
            <a:bodyPr/>
            <a:lstStyle/>
            <a:p>
              <a:endParaRPr lang="en-US" sz="2133"/>
            </a:p>
          </p:txBody>
        </p:sp>
        <p:sp>
          <p:nvSpPr>
            <p:cNvPr id="64136" name="Line 76"/>
            <p:cNvSpPr>
              <a:spLocks noChangeShapeType="1"/>
            </p:cNvSpPr>
            <p:nvPr/>
          </p:nvSpPr>
          <p:spPr bwMode="auto">
            <a:xfrm flipH="1">
              <a:off x="2212" y="2681"/>
              <a:ext cx="1" cy="2"/>
            </a:xfrm>
            <a:prstGeom prst="line">
              <a:avLst/>
            </a:prstGeom>
            <a:noFill/>
            <a:ln w="28575">
              <a:solidFill>
                <a:schemeClr val="tx1"/>
              </a:solidFill>
              <a:round/>
              <a:headEnd/>
              <a:tailEnd/>
            </a:ln>
          </p:spPr>
          <p:txBody>
            <a:bodyPr/>
            <a:lstStyle/>
            <a:p>
              <a:endParaRPr lang="en-US" sz="2133"/>
            </a:p>
          </p:txBody>
        </p:sp>
        <p:sp>
          <p:nvSpPr>
            <p:cNvPr id="64137" name="Line 77"/>
            <p:cNvSpPr>
              <a:spLocks noChangeShapeType="1"/>
            </p:cNvSpPr>
            <p:nvPr/>
          </p:nvSpPr>
          <p:spPr bwMode="auto">
            <a:xfrm flipH="1">
              <a:off x="2211" y="2683"/>
              <a:ext cx="1" cy="2"/>
            </a:xfrm>
            <a:prstGeom prst="line">
              <a:avLst/>
            </a:prstGeom>
            <a:noFill/>
            <a:ln w="28575">
              <a:solidFill>
                <a:schemeClr val="tx1"/>
              </a:solidFill>
              <a:round/>
              <a:headEnd/>
              <a:tailEnd/>
            </a:ln>
          </p:spPr>
          <p:txBody>
            <a:bodyPr/>
            <a:lstStyle/>
            <a:p>
              <a:endParaRPr lang="en-US" sz="2133"/>
            </a:p>
          </p:txBody>
        </p:sp>
        <p:sp>
          <p:nvSpPr>
            <p:cNvPr id="64138" name="Line 78"/>
            <p:cNvSpPr>
              <a:spLocks noChangeShapeType="1"/>
            </p:cNvSpPr>
            <p:nvPr/>
          </p:nvSpPr>
          <p:spPr bwMode="auto">
            <a:xfrm flipH="1">
              <a:off x="2210" y="2685"/>
              <a:ext cx="1" cy="2"/>
            </a:xfrm>
            <a:prstGeom prst="line">
              <a:avLst/>
            </a:prstGeom>
            <a:noFill/>
            <a:ln w="28575">
              <a:solidFill>
                <a:schemeClr val="tx1"/>
              </a:solidFill>
              <a:round/>
              <a:headEnd/>
              <a:tailEnd/>
            </a:ln>
          </p:spPr>
          <p:txBody>
            <a:bodyPr/>
            <a:lstStyle/>
            <a:p>
              <a:endParaRPr lang="en-US" sz="2133"/>
            </a:p>
          </p:txBody>
        </p:sp>
        <p:sp>
          <p:nvSpPr>
            <p:cNvPr id="64139" name="Line 79"/>
            <p:cNvSpPr>
              <a:spLocks noChangeShapeType="1"/>
            </p:cNvSpPr>
            <p:nvPr/>
          </p:nvSpPr>
          <p:spPr bwMode="auto">
            <a:xfrm flipH="1">
              <a:off x="2209" y="2687"/>
              <a:ext cx="1" cy="2"/>
            </a:xfrm>
            <a:prstGeom prst="line">
              <a:avLst/>
            </a:prstGeom>
            <a:noFill/>
            <a:ln w="28575">
              <a:solidFill>
                <a:schemeClr val="tx1"/>
              </a:solidFill>
              <a:round/>
              <a:headEnd/>
              <a:tailEnd/>
            </a:ln>
          </p:spPr>
          <p:txBody>
            <a:bodyPr/>
            <a:lstStyle/>
            <a:p>
              <a:endParaRPr lang="en-US" sz="2133"/>
            </a:p>
          </p:txBody>
        </p:sp>
        <p:sp>
          <p:nvSpPr>
            <p:cNvPr id="64140" name="Line 80"/>
            <p:cNvSpPr>
              <a:spLocks noChangeShapeType="1"/>
            </p:cNvSpPr>
            <p:nvPr/>
          </p:nvSpPr>
          <p:spPr bwMode="auto">
            <a:xfrm flipH="1">
              <a:off x="2209" y="2689"/>
              <a:ext cx="1" cy="2"/>
            </a:xfrm>
            <a:prstGeom prst="line">
              <a:avLst/>
            </a:prstGeom>
            <a:noFill/>
            <a:ln w="28575">
              <a:solidFill>
                <a:schemeClr val="tx1"/>
              </a:solidFill>
              <a:round/>
              <a:headEnd/>
              <a:tailEnd/>
            </a:ln>
          </p:spPr>
          <p:txBody>
            <a:bodyPr/>
            <a:lstStyle/>
            <a:p>
              <a:endParaRPr lang="en-US" sz="2133"/>
            </a:p>
          </p:txBody>
        </p:sp>
        <p:sp>
          <p:nvSpPr>
            <p:cNvPr id="64141" name="Line 81"/>
            <p:cNvSpPr>
              <a:spLocks noChangeShapeType="1"/>
            </p:cNvSpPr>
            <p:nvPr/>
          </p:nvSpPr>
          <p:spPr bwMode="auto">
            <a:xfrm flipH="1">
              <a:off x="2208" y="2691"/>
              <a:ext cx="1" cy="2"/>
            </a:xfrm>
            <a:prstGeom prst="line">
              <a:avLst/>
            </a:prstGeom>
            <a:noFill/>
            <a:ln w="28575">
              <a:solidFill>
                <a:schemeClr val="tx1"/>
              </a:solidFill>
              <a:round/>
              <a:headEnd/>
              <a:tailEnd/>
            </a:ln>
          </p:spPr>
          <p:txBody>
            <a:bodyPr/>
            <a:lstStyle/>
            <a:p>
              <a:endParaRPr lang="en-US" sz="2133"/>
            </a:p>
          </p:txBody>
        </p:sp>
        <p:sp>
          <p:nvSpPr>
            <p:cNvPr id="64142" name="Line 82"/>
            <p:cNvSpPr>
              <a:spLocks noChangeShapeType="1"/>
            </p:cNvSpPr>
            <p:nvPr/>
          </p:nvSpPr>
          <p:spPr bwMode="auto">
            <a:xfrm>
              <a:off x="2208" y="2693"/>
              <a:ext cx="1" cy="2"/>
            </a:xfrm>
            <a:prstGeom prst="line">
              <a:avLst/>
            </a:prstGeom>
            <a:noFill/>
            <a:ln w="28575">
              <a:solidFill>
                <a:schemeClr val="tx1"/>
              </a:solidFill>
              <a:round/>
              <a:headEnd/>
              <a:tailEnd/>
            </a:ln>
          </p:spPr>
          <p:txBody>
            <a:bodyPr/>
            <a:lstStyle/>
            <a:p>
              <a:endParaRPr lang="en-US" sz="2133"/>
            </a:p>
          </p:txBody>
        </p:sp>
        <p:sp>
          <p:nvSpPr>
            <p:cNvPr id="64143" name="Line 83"/>
            <p:cNvSpPr>
              <a:spLocks noChangeShapeType="1"/>
            </p:cNvSpPr>
            <p:nvPr/>
          </p:nvSpPr>
          <p:spPr bwMode="auto">
            <a:xfrm>
              <a:off x="2208" y="2695"/>
              <a:ext cx="1" cy="2"/>
            </a:xfrm>
            <a:prstGeom prst="line">
              <a:avLst/>
            </a:prstGeom>
            <a:noFill/>
            <a:ln w="28575">
              <a:solidFill>
                <a:schemeClr val="tx1"/>
              </a:solidFill>
              <a:round/>
              <a:headEnd/>
              <a:tailEnd/>
            </a:ln>
          </p:spPr>
          <p:txBody>
            <a:bodyPr/>
            <a:lstStyle/>
            <a:p>
              <a:endParaRPr lang="en-US" sz="2133"/>
            </a:p>
          </p:txBody>
        </p:sp>
        <p:sp>
          <p:nvSpPr>
            <p:cNvPr id="64144" name="Line 84"/>
            <p:cNvSpPr>
              <a:spLocks noChangeShapeType="1"/>
            </p:cNvSpPr>
            <p:nvPr/>
          </p:nvSpPr>
          <p:spPr bwMode="auto">
            <a:xfrm>
              <a:off x="2208" y="2697"/>
              <a:ext cx="1" cy="3"/>
            </a:xfrm>
            <a:prstGeom prst="line">
              <a:avLst/>
            </a:prstGeom>
            <a:noFill/>
            <a:ln w="28575">
              <a:solidFill>
                <a:schemeClr val="tx1"/>
              </a:solidFill>
              <a:round/>
              <a:headEnd/>
              <a:tailEnd/>
            </a:ln>
          </p:spPr>
          <p:txBody>
            <a:bodyPr/>
            <a:lstStyle/>
            <a:p>
              <a:endParaRPr lang="en-US" sz="2133"/>
            </a:p>
          </p:txBody>
        </p:sp>
        <p:sp>
          <p:nvSpPr>
            <p:cNvPr id="64145" name="Line 85"/>
            <p:cNvSpPr>
              <a:spLocks noChangeShapeType="1"/>
            </p:cNvSpPr>
            <p:nvPr/>
          </p:nvSpPr>
          <p:spPr bwMode="auto">
            <a:xfrm>
              <a:off x="2209" y="2700"/>
              <a:ext cx="1" cy="2"/>
            </a:xfrm>
            <a:prstGeom prst="line">
              <a:avLst/>
            </a:prstGeom>
            <a:noFill/>
            <a:ln w="28575">
              <a:solidFill>
                <a:schemeClr val="tx1"/>
              </a:solidFill>
              <a:round/>
              <a:headEnd/>
              <a:tailEnd/>
            </a:ln>
          </p:spPr>
          <p:txBody>
            <a:bodyPr/>
            <a:lstStyle/>
            <a:p>
              <a:endParaRPr lang="en-US" sz="2133"/>
            </a:p>
          </p:txBody>
        </p:sp>
        <p:sp>
          <p:nvSpPr>
            <p:cNvPr id="64146" name="Line 86"/>
            <p:cNvSpPr>
              <a:spLocks noChangeShapeType="1"/>
            </p:cNvSpPr>
            <p:nvPr/>
          </p:nvSpPr>
          <p:spPr bwMode="auto">
            <a:xfrm>
              <a:off x="2209" y="2702"/>
              <a:ext cx="1" cy="2"/>
            </a:xfrm>
            <a:prstGeom prst="line">
              <a:avLst/>
            </a:prstGeom>
            <a:noFill/>
            <a:ln w="28575">
              <a:solidFill>
                <a:schemeClr val="tx1"/>
              </a:solidFill>
              <a:round/>
              <a:headEnd/>
              <a:tailEnd/>
            </a:ln>
          </p:spPr>
          <p:txBody>
            <a:bodyPr/>
            <a:lstStyle/>
            <a:p>
              <a:endParaRPr lang="en-US" sz="2133"/>
            </a:p>
          </p:txBody>
        </p:sp>
        <p:sp>
          <p:nvSpPr>
            <p:cNvPr id="64147" name="Line 87"/>
            <p:cNvSpPr>
              <a:spLocks noChangeShapeType="1"/>
            </p:cNvSpPr>
            <p:nvPr/>
          </p:nvSpPr>
          <p:spPr bwMode="auto">
            <a:xfrm>
              <a:off x="2210" y="2704"/>
              <a:ext cx="1" cy="2"/>
            </a:xfrm>
            <a:prstGeom prst="line">
              <a:avLst/>
            </a:prstGeom>
            <a:noFill/>
            <a:ln w="28575">
              <a:solidFill>
                <a:schemeClr val="tx1"/>
              </a:solidFill>
              <a:round/>
              <a:headEnd/>
              <a:tailEnd/>
            </a:ln>
          </p:spPr>
          <p:txBody>
            <a:bodyPr/>
            <a:lstStyle/>
            <a:p>
              <a:endParaRPr lang="en-US" sz="2133"/>
            </a:p>
          </p:txBody>
        </p:sp>
        <p:sp>
          <p:nvSpPr>
            <p:cNvPr id="64148" name="Line 88"/>
            <p:cNvSpPr>
              <a:spLocks noChangeShapeType="1"/>
            </p:cNvSpPr>
            <p:nvPr/>
          </p:nvSpPr>
          <p:spPr bwMode="auto">
            <a:xfrm>
              <a:off x="2211" y="2706"/>
              <a:ext cx="1" cy="2"/>
            </a:xfrm>
            <a:prstGeom prst="line">
              <a:avLst/>
            </a:prstGeom>
            <a:noFill/>
            <a:ln w="28575">
              <a:solidFill>
                <a:schemeClr val="tx1"/>
              </a:solidFill>
              <a:round/>
              <a:headEnd/>
              <a:tailEnd/>
            </a:ln>
          </p:spPr>
          <p:txBody>
            <a:bodyPr/>
            <a:lstStyle/>
            <a:p>
              <a:endParaRPr lang="en-US" sz="2133"/>
            </a:p>
          </p:txBody>
        </p:sp>
        <p:sp>
          <p:nvSpPr>
            <p:cNvPr id="64149" name="Line 89"/>
            <p:cNvSpPr>
              <a:spLocks noChangeShapeType="1"/>
            </p:cNvSpPr>
            <p:nvPr/>
          </p:nvSpPr>
          <p:spPr bwMode="auto">
            <a:xfrm>
              <a:off x="2212" y="2708"/>
              <a:ext cx="1" cy="2"/>
            </a:xfrm>
            <a:prstGeom prst="line">
              <a:avLst/>
            </a:prstGeom>
            <a:noFill/>
            <a:ln w="28575">
              <a:solidFill>
                <a:schemeClr val="tx1"/>
              </a:solidFill>
              <a:round/>
              <a:headEnd/>
              <a:tailEnd/>
            </a:ln>
          </p:spPr>
          <p:txBody>
            <a:bodyPr/>
            <a:lstStyle/>
            <a:p>
              <a:endParaRPr lang="en-US" sz="2133"/>
            </a:p>
          </p:txBody>
        </p:sp>
        <p:sp>
          <p:nvSpPr>
            <p:cNvPr id="64150" name="Line 90"/>
            <p:cNvSpPr>
              <a:spLocks noChangeShapeType="1"/>
            </p:cNvSpPr>
            <p:nvPr/>
          </p:nvSpPr>
          <p:spPr bwMode="auto">
            <a:xfrm>
              <a:off x="2213" y="2710"/>
              <a:ext cx="1" cy="1"/>
            </a:xfrm>
            <a:prstGeom prst="line">
              <a:avLst/>
            </a:prstGeom>
            <a:noFill/>
            <a:ln w="28575">
              <a:solidFill>
                <a:schemeClr val="tx1"/>
              </a:solidFill>
              <a:round/>
              <a:headEnd/>
              <a:tailEnd/>
            </a:ln>
          </p:spPr>
          <p:txBody>
            <a:bodyPr/>
            <a:lstStyle/>
            <a:p>
              <a:endParaRPr lang="en-US" sz="2133"/>
            </a:p>
          </p:txBody>
        </p:sp>
        <p:sp>
          <p:nvSpPr>
            <p:cNvPr id="64151" name="Line 91"/>
            <p:cNvSpPr>
              <a:spLocks noChangeShapeType="1"/>
            </p:cNvSpPr>
            <p:nvPr/>
          </p:nvSpPr>
          <p:spPr bwMode="auto">
            <a:xfrm>
              <a:off x="2214" y="2711"/>
              <a:ext cx="2" cy="2"/>
            </a:xfrm>
            <a:prstGeom prst="line">
              <a:avLst/>
            </a:prstGeom>
            <a:noFill/>
            <a:ln w="28575">
              <a:solidFill>
                <a:schemeClr val="tx1"/>
              </a:solidFill>
              <a:round/>
              <a:headEnd/>
              <a:tailEnd/>
            </a:ln>
          </p:spPr>
          <p:txBody>
            <a:bodyPr/>
            <a:lstStyle/>
            <a:p>
              <a:endParaRPr lang="en-US" sz="2133"/>
            </a:p>
          </p:txBody>
        </p:sp>
        <p:sp>
          <p:nvSpPr>
            <p:cNvPr id="64152" name="Line 92"/>
            <p:cNvSpPr>
              <a:spLocks noChangeShapeType="1"/>
            </p:cNvSpPr>
            <p:nvPr/>
          </p:nvSpPr>
          <p:spPr bwMode="auto">
            <a:xfrm>
              <a:off x="2216" y="2713"/>
              <a:ext cx="1" cy="2"/>
            </a:xfrm>
            <a:prstGeom prst="line">
              <a:avLst/>
            </a:prstGeom>
            <a:noFill/>
            <a:ln w="28575">
              <a:solidFill>
                <a:schemeClr val="tx1"/>
              </a:solidFill>
              <a:round/>
              <a:headEnd/>
              <a:tailEnd/>
            </a:ln>
          </p:spPr>
          <p:txBody>
            <a:bodyPr/>
            <a:lstStyle/>
            <a:p>
              <a:endParaRPr lang="en-US" sz="2133"/>
            </a:p>
          </p:txBody>
        </p:sp>
        <p:sp>
          <p:nvSpPr>
            <p:cNvPr id="64153" name="Line 93"/>
            <p:cNvSpPr>
              <a:spLocks noChangeShapeType="1"/>
            </p:cNvSpPr>
            <p:nvPr/>
          </p:nvSpPr>
          <p:spPr bwMode="auto">
            <a:xfrm>
              <a:off x="2217" y="2715"/>
              <a:ext cx="2" cy="1"/>
            </a:xfrm>
            <a:prstGeom prst="line">
              <a:avLst/>
            </a:prstGeom>
            <a:noFill/>
            <a:ln w="28575">
              <a:solidFill>
                <a:schemeClr val="tx1"/>
              </a:solidFill>
              <a:round/>
              <a:headEnd/>
              <a:tailEnd/>
            </a:ln>
          </p:spPr>
          <p:txBody>
            <a:bodyPr/>
            <a:lstStyle/>
            <a:p>
              <a:endParaRPr lang="en-US" sz="2133"/>
            </a:p>
          </p:txBody>
        </p:sp>
        <p:sp>
          <p:nvSpPr>
            <p:cNvPr id="64154" name="Line 94"/>
            <p:cNvSpPr>
              <a:spLocks noChangeShapeType="1"/>
            </p:cNvSpPr>
            <p:nvPr/>
          </p:nvSpPr>
          <p:spPr bwMode="auto">
            <a:xfrm>
              <a:off x="2219" y="2716"/>
              <a:ext cx="2" cy="1"/>
            </a:xfrm>
            <a:prstGeom prst="line">
              <a:avLst/>
            </a:prstGeom>
            <a:noFill/>
            <a:ln w="28575">
              <a:solidFill>
                <a:schemeClr val="tx1"/>
              </a:solidFill>
              <a:round/>
              <a:headEnd/>
              <a:tailEnd/>
            </a:ln>
          </p:spPr>
          <p:txBody>
            <a:bodyPr/>
            <a:lstStyle/>
            <a:p>
              <a:endParaRPr lang="en-US" sz="2133"/>
            </a:p>
          </p:txBody>
        </p:sp>
        <p:sp>
          <p:nvSpPr>
            <p:cNvPr id="64155" name="Line 95"/>
            <p:cNvSpPr>
              <a:spLocks noChangeShapeType="1"/>
            </p:cNvSpPr>
            <p:nvPr/>
          </p:nvSpPr>
          <p:spPr bwMode="auto">
            <a:xfrm>
              <a:off x="2221" y="2717"/>
              <a:ext cx="2" cy="2"/>
            </a:xfrm>
            <a:prstGeom prst="line">
              <a:avLst/>
            </a:prstGeom>
            <a:noFill/>
            <a:ln w="28575">
              <a:solidFill>
                <a:schemeClr val="tx1"/>
              </a:solidFill>
              <a:round/>
              <a:headEnd/>
              <a:tailEnd/>
            </a:ln>
          </p:spPr>
          <p:txBody>
            <a:bodyPr/>
            <a:lstStyle/>
            <a:p>
              <a:endParaRPr lang="en-US" sz="2133"/>
            </a:p>
          </p:txBody>
        </p:sp>
        <p:sp>
          <p:nvSpPr>
            <p:cNvPr id="64156" name="Line 96"/>
            <p:cNvSpPr>
              <a:spLocks noChangeShapeType="1"/>
            </p:cNvSpPr>
            <p:nvPr/>
          </p:nvSpPr>
          <p:spPr bwMode="auto">
            <a:xfrm>
              <a:off x="2223" y="2719"/>
              <a:ext cx="2" cy="1"/>
            </a:xfrm>
            <a:prstGeom prst="line">
              <a:avLst/>
            </a:prstGeom>
            <a:noFill/>
            <a:ln w="28575">
              <a:solidFill>
                <a:schemeClr val="tx1"/>
              </a:solidFill>
              <a:round/>
              <a:headEnd/>
              <a:tailEnd/>
            </a:ln>
          </p:spPr>
          <p:txBody>
            <a:bodyPr/>
            <a:lstStyle/>
            <a:p>
              <a:endParaRPr lang="en-US" sz="2133"/>
            </a:p>
          </p:txBody>
        </p:sp>
        <p:sp>
          <p:nvSpPr>
            <p:cNvPr id="64157" name="Line 97"/>
            <p:cNvSpPr>
              <a:spLocks noChangeShapeType="1"/>
            </p:cNvSpPr>
            <p:nvPr/>
          </p:nvSpPr>
          <p:spPr bwMode="auto">
            <a:xfrm>
              <a:off x="2225" y="2720"/>
              <a:ext cx="2" cy="1"/>
            </a:xfrm>
            <a:prstGeom prst="line">
              <a:avLst/>
            </a:prstGeom>
            <a:noFill/>
            <a:ln w="28575">
              <a:solidFill>
                <a:schemeClr val="tx1"/>
              </a:solidFill>
              <a:round/>
              <a:headEnd/>
              <a:tailEnd/>
            </a:ln>
          </p:spPr>
          <p:txBody>
            <a:bodyPr/>
            <a:lstStyle/>
            <a:p>
              <a:endParaRPr lang="en-US" sz="2133"/>
            </a:p>
          </p:txBody>
        </p:sp>
        <p:sp>
          <p:nvSpPr>
            <p:cNvPr id="64158" name="Line 98"/>
            <p:cNvSpPr>
              <a:spLocks noChangeShapeType="1"/>
            </p:cNvSpPr>
            <p:nvPr/>
          </p:nvSpPr>
          <p:spPr bwMode="auto">
            <a:xfrm>
              <a:off x="2227" y="2720"/>
              <a:ext cx="3" cy="1"/>
            </a:xfrm>
            <a:prstGeom prst="line">
              <a:avLst/>
            </a:prstGeom>
            <a:noFill/>
            <a:ln w="28575">
              <a:solidFill>
                <a:schemeClr val="tx1"/>
              </a:solidFill>
              <a:round/>
              <a:headEnd/>
              <a:tailEnd/>
            </a:ln>
          </p:spPr>
          <p:txBody>
            <a:bodyPr/>
            <a:lstStyle/>
            <a:p>
              <a:endParaRPr lang="en-US" sz="2133"/>
            </a:p>
          </p:txBody>
        </p:sp>
        <p:sp>
          <p:nvSpPr>
            <p:cNvPr id="64159" name="Line 99"/>
            <p:cNvSpPr>
              <a:spLocks noChangeShapeType="1"/>
            </p:cNvSpPr>
            <p:nvPr/>
          </p:nvSpPr>
          <p:spPr bwMode="auto">
            <a:xfrm>
              <a:off x="2230" y="2721"/>
              <a:ext cx="2" cy="1"/>
            </a:xfrm>
            <a:prstGeom prst="line">
              <a:avLst/>
            </a:prstGeom>
            <a:noFill/>
            <a:ln w="28575">
              <a:solidFill>
                <a:schemeClr val="tx1"/>
              </a:solidFill>
              <a:round/>
              <a:headEnd/>
              <a:tailEnd/>
            </a:ln>
          </p:spPr>
          <p:txBody>
            <a:bodyPr/>
            <a:lstStyle/>
            <a:p>
              <a:endParaRPr lang="en-US" sz="2133"/>
            </a:p>
          </p:txBody>
        </p:sp>
        <p:sp>
          <p:nvSpPr>
            <p:cNvPr id="64160" name="Line 100"/>
            <p:cNvSpPr>
              <a:spLocks noChangeShapeType="1"/>
            </p:cNvSpPr>
            <p:nvPr/>
          </p:nvSpPr>
          <p:spPr bwMode="auto">
            <a:xfrm>
              <a:off x="2232" y="2722"/>
              <a:ext cx="2" cy="1"/>
            </a:xfrm>
            <a:prstGeom prst="line">
              <a:avLst/>
            </a:prstGeom>
            <a:noFill/>
            <a:ln w="28575">
              <a:solidFill>
                <a:schemeClr val="tx1"/>
              </a:solidFill>
              <a:round/>
              <a:headEnd/>
              <a:tailEnd/>
            </a:ln>
          </p:spPr>
          <p:txBody>
            <a:bodyPr/>
            <a:lstStyle/>
            <a:p>
              <a:endParaRPr lang="en-US" sz="2133"/>
            </a:p>
          </p:txBody>
        </p:sp>
        <p:sp>
          <p:nvSpPr>
            <p:cNvPr id="64161" name="Line 101"/>
            <p:cNvSpPr>
              <a:spLocks noChangeShapeType="1"/>
            </p:cNvSpPr>
            <p:nvPr/>
          </p:nvSpPr>
          <p:spPr bwMode="auto">
            <a:xfrm>
              <a:off x="2234" y="2722"/>
              <a:ext cx="3" cy="1"/>
            </a:xfrm>
            <a:prstGeom prst="line">
              <a:avLst/>
            </a:prstGeom>
            <a:noFill/>
            <a:ln w="28575">
              <a:solidFill>
                <a:schemeClr val="tx1"/>
              </a:solidFill>
              <a:round/>
              <a:headEnd/>
              <a:tailEnd/>
            </a:ln>
          </p:spPr>
          <p:txBody>
            <a:bodyPr/>
            <a:lstStyle/>
            <a:p>
              <a:endParaRPr lang="en-US" sz="2133"/>
            </a:p>
          </p:txBody>
        </p:sp>
        <p:sp>
          <p:nvSpPr>
            <p:cNvPr id="64162" name="Line 102"/>
            <p:cNvSpPr>
              <a:spLocks noChangeShapeType="1"/>
            </p:cNvSpPr>
            <p:nvPr/>
          </p:nvSpPr>
          <p:spPr bwMode="auto">
            <a:xfrm>
              <a:off x="2237" y="2722"/>
              <a:ext cx="2" cy="1"/>
            </a:xfrm>
            <a:prstGeom prst="line">
              <a:avLst/>
            </a:prstGeom>
            <a:noFill/>
            <a:ln w="28575">
              <a:solidFill>
                <a:schemeClr val="tx1"/>
              </a:solidFill>
              <a:round/>
              <a:headEnd/>
              <a:tailEnd/>
            </a:ln>
          </p:spPr>
          <p:txBody>
            <a:bodyPr/>
            <a:lstStyle/>
            <a:p>
              <a:endParaRPr lang="en-US" sz="2133"/>
            </a:p>
          </p:txBody>
        </p:sp>
        <p:sp>
          <p:nvSpPr>
            <p:cNvPr id="64163" name="Line 103"/>
            <p:cNvSpPr>
              <a:spLocks noChangeShapeType="1"/>
            </p:cNvSpPr>
            <p:nvPr/>
          </p:nvSpPr>
          <p:spPr bwMode="auto">
            <a:xfrm flipV="1">
              <a:off x="2239" y="2722"/>
              <a:ext cx="2" cy="1"/>
            </a:xfrm>
            <a:prstGeom prst="line">
              <a:avLst/>
            </a:prstGeom>
            <a:noFill/>
            <a:ln w="28575">
              <a:solidFill>
                <a:schemeClr val="tx1"/>
              </a:solidFill>
              <a:round/>
              <a:headEnd/>
              <a:tailEnd/>
            </a:ln>
          </p:spPr>
          <p:txBody>
            <a:bodyPr/>
            <a:lstStyle/>
            <a:p>
              <a:endParaRPr lang="en-US" sz="2133"/>
            </a:p>
          </p:txBody>
        </p:sp>
        <p:sp>
          <p:nvSpPr>
            <p:cNvPr id="64164" name="Line 104"/>
            <p:cNvSpPr>
              <a:spLocks noChangeShapeType="1"/>
            </p:cNvSpPr>
            <p:nvPr/>
          </p:nvSpPr>
          <p:spPr bwMode="auto">
            <a:xfrm flipV="1">
              <a:off x="2241" y="2722"/>
              <a:ext cx="3" cy="1"/>
            </a:xfrm>
            <a:prstGeom prst="line">
              <a:avLst/>
            </a:prstGeom>
            <a:noFill/>
            <a:ln w="28575">
              <a:solidFill>
                <a:schemeClr val="tx1"/>
              </a:solidFill>
              <a:round/>
              <a:headEnd/>
              <a:tailEnd/>
            </a:ln>
          </p:spPr>
          <p:txBody>
            <a:bodyPr/>
            <a:lstStyle/>
            <a:p>
              <a:endParaRPr lang="en-US" sz="2133"/>
            </a:p>
          </p:txBody>
        </p:sp>
        <p:sp>
          <p:nvSpPr>
            <p:cNvPr id="64165" name="Line 105"/>
            <p:cNvSpPr>
              <a:spLocks noChangeShapeType="1"/>
            </p:cNvSpPr>
            <p:nvPr/>
          </p:nvSpPr>
          <p:spPr bwMode="auto">
            <a:xfrm flipV="1">
              <a:off x="2244" y="2722"/>
              <a:ext cx="2" cy="1"/>
            </a:xfrm>
            <a:prstGeom prst="line">
              <a:avLst/>
            </a:prstGeom>
            <a:noFill/>
            <a:ln w="28575">
              <a:solidFill>
                <a:schemeClr val="tx1"/>
              </a:solidFill>
              <a:round/>
              <a:headEnd/>
              <a:tailEnd/>
            </a:ln>
          </p:spPr>
          <p:txBody>
            <a:bodyPr/>
            <a:lstStyle/>
            <a:p>
              <a:endParaRPr lang="en-US" sz="2133"/>
            </a:p>
          </p:txBody>
        </p:sp>
        <p:sp>
          <p:nvSpPr>
            <p:cNvPr id="64166" name="Line 106"/>
            <p:cNvSpPr>
              <a:spLocks noChangeShapeType="1"/>
            </p:cNvSpPr>
            <p:nvPr/>
          </p:nvSpPr>
          <p:spPr bwMode="auto">
            <a:xfrm flipV="1">
              <a:off x="2246" y="2721"/>
              <a:ext cx="2" cy="1"/>
            </a:xfrm>
            <a:prstGeom prst="line">
              <a:avLst/>
            </a:prstGeom>
            <a:noFill/>
            <a:ln w="28575">
              <a:solidFill>
                <a:schemeClr val="tx1"/>
              </a:solidFill>
              <a:round/>
              <a:headEnd/>
              <a:tailEnd/>
            </a:ln>
          </p:spPr>
          <p:txBody>
            <a:bodyPr/>
            <a:lstStyle/>
            <a:p>
              <a:endParaRPr lang="en-US" sz="2133"/>
            </a:p>
          </p:txBody>
        </p:sp>
        <p:sp>
          <p:nvSpPr>
            <p:cNvPr id="64167" name="Line 107"/>
            <p:cNvSpPr>
              <a:spLocks noChangeShapeType="1"/>
            </p:cNvSpPr>
            <p:nvPr/>
          </p:nvSpPr>
          <p:spPr bwMode="auto">
            <a:xfrm flipV="1">
              <a:off x="2248" y="2720"/>
              <a:ext cx="3" cy="1"/>
            </a:xfrm>
            <a:prstGeom prst="line">
              <a:avLst/>
            </a:prstGeom>
            <a:noFill/>
            <a:ln w="28575">
              <a:solidFill>
                <a:schemeClr val="tx1"/>
              </a:solidFill>
              <a:round/>
              <a:headEnd/>
              <a:tailEnd/>
            </a:ln>
          </p:spPr>
          <p:txBody>
            <a:bodyPr/>
            <a:lstStyle/>
            <a:p>
              <a:endParaRPr lang="en-US" sz="2133"/>
            </a:p>
          </p:txBody>
        </p:sp>
        <p:sp>
          <p:nvSpPr>
            <p:cNvPr id="64168" name="Line 108"/>
            <p:cNvSpPr>
              <a:spLocks noChangeShapeType="1"/>
            </p:cNvSpPr>
            <p:nvPr/>
          </p:nvSpPr>
          <p:spPr bwMode="auto">
            <a:xfrm flipV="1">
              <a:off x="2251" y="2720"/>
              <a:ext cx="2" cy="1"/>
            </a:xfrm>
            <a:prstGeom prst="line">
              <a:avLst/>
            </a:prstGeom>
            <a:noFill/>
            <a:ln w="28575">
              <a:solidFill>
                <a:schemeClr val="tx1"/>
              </a:solidFill>
              <a:round/>
              <a:headEnd/>
              <a:tailEnd/>
            </a:ln>
          </p:spPr>
          <p:txBody>
            <a:bodyPr/>
            <a:lstStyle/>
            <a:p>
              <a:endParaRPr lang="en-US" sz="2133"/>
            </a:p>
          </p:txBody>
        </p:sp>
        <p:sp>
          <p:nvSpPr>
            <p:cNvPr id="64169" name="Line 109"/>
            <p:cNvSpPr>
              <a:spLocks noChangeShapeType="1"/>
            </p:cNvSpPr>
            <p:nvPr/>
          </p:nvSpPr>
          <p:spPr bwMode="auto">
            <a:xfrm flipV="1">
              <a:off x="2253" y="2719"/>
              <a:ext cx="2" cy="1"/>
            </a:xfrm>
            <a:prstGeom prst="line">
              <a:avLst/>
            </a:prstGeom>
            <a:noFill/>
            <a:ln w="28575">
              <a:solidFill>
                <a:schemeClr val="tx1"/>
              </a:solidFill>
              <a:round/>
              <a:headEnd/>
              <a:tailEnd/>
            </a:ln>
          </p:spPr>
          <p:txBody>
            <a:bodyPr/>
            <a:lstStyle/>
            <a:p>
              <a:endParaRPr lang="en-US" sz="2133"/>
            </a:p>
          </p:txBody>
        </p:sp>
        <p:sp>
          <p:nvSpPr>
            <p:cNvPr id="64170" name="Line 110"/>
            <p:cNvSpPr>
              <a:spLocks noChangeShapeType="1"/>
            </p:cNvSpPr>
            <p:nvPr/>
          </p:nvSpPr>
          <p:spPr bwMode="auto">
            <a:xfrm flipV="1">
              <a:off x="2255" y="2717"/>
              <a:ext cx="2" cy="2"/>
            </a:xfrm>
            <a:prstGeom prst="line">
              <a:avLst/>
            </a:prstGeom>
            <a:noFill/>
            <a:ln w="28575">
              <a:solidFill>
                <a:schemeClr val="tx1"/>
              </a:solidFill>
              <a:round/>
              <a:headEnd/>
              <a:tailEnd/>
            </a:ln>
          </p:spPr>
          <p:txBody>
            <a:bodyPr/>
            <a:lstStyle/>
            <a:p>
              <a:endParaRPr lang="en-US" sz="2133"/>
            </a:p>
          </p:txBody>
        </p:sp>
        <p:sp>
          <p:nvSpPr>
            <p:cNvPr id="64171" name="Line 111"/>
            <p:cNvSpPr>
              <a:spLocks noChangeShapeType="1"/>
            </p:cNvSpPr>
            <p:nvPr/>
          </p:nvSpPr>
          <p:spPr bwMode="auto">
            <a:xfrm flipV="1">
              <a:off x="2257" y="2716"/>
              <a:ext cx="2" cy="1"/>
            </a:xfrm>
            <a:prstGeom prst="line">
              <a:avLst/>
            </a:prstGeom>
            <a:noFill/>
            <a:ln w="28575">
              <a:solidFill>
                <a:schemeClr val="tx1"/>
              </a:solidFill>
              <a:round/>
              <a:headEnd/>
              <a:tailEnd/>
            </a:ln>
          </p:spPr>
          <p:txBody>
            <a:bodyPr/>
            <a:lstStyle/>
            <a:p>
              <a:endParaRPr lang="en-US" sz="2133"/>
            </a:p>
          </p:txBody>
        </p:sp>
        <p:sp>
          <p:nvSpPr>
            <p:cNvPr id="64172" name="Line 112"/>
            <p:cNvSpPr>
              <a:spLocks noChangeShapeType="1"/>
            </p:cNvSpPr>
            <p:nvPr/>
          </p:nvSpPr>
          <p:spPr bwMode="auto">
            <a:xfrm flipV="1">
              <a:off x="2259" y="2715"/>
              <a:ext cx="2" cy="1"/>
            </a:xfrm>
            <a:prstGeom prst="line">
              <a:avLst/>
            </a:prstGeom>
            <a:noFill/>
            <a:ln w="28575">
              <a:solidFill>
                <a:schemeClr val="tx1"/>
              </a:solidFill>
              <a:round/>
              <a:headEnd/>
              <a:tailEnd/>
            </a:ln>
          </p:spPr>
          <p:txBody>
            <a:bodyPr/>
            <a:lstStyle/>
            <a:p>
              <a:endParaRPr lang="en-US" sz="2133"/>
            </a:p>
          </p:txBody>
        </p:sp>
        <p:sp>
          <p:nvSpPr>
            <p:cNvPr id="64173" name="Line 113"/>
            <p:cNvSpPr>
              <a:spLocks noChangeShapeType="1"/>
            </p:cNvSpPr>
            <p:nvPr/>
          </p:nvSpPr>
          <p:spPr bwMode="auto">
            <a:xfrm flipV="1">
              <a:off x="2261" y="2713"/>
              <a:ext cx="1" cy="2"/>
            </a:xfrm>
            <a:prstGeom prst="line">
              <a:avLst/>
            </a:prstGeom>
            <a:noFill/>
            <a:ln w="28575">
              <a:solidFill>
                <a:schemeClr val="tx1"/>
              </a:solidFill>
              <a:round/>
              <a:headEnd/>
              <a:tailEnd/>
            </a:ln>
          </p:spPr>
          <p:txBody>
            <a:bodyPr/>
            <a:lstStyle/>
            <a:p>
              <a:endParaRPr lang="en-US" sz="2133"/>
            </a:p>
          </p:txBody>
        </p:sp>
        <p:sp>
          <p:nvSpPr>
            <p:cNvPr id="64174" name="Line 114"/>
            <p:cNvSpPr>
              <a:spLocks noChangeShapeType="1"/>
            </p:cNvSpPr>
            <p:nvPr/>
          </p:nvSpPr>
          <p:spPr bwMode="auto">
            <a:xfrm flipV="1">
              <a:off x="2262" y="2711"/>
              <a:ext cx="2" cy="2"/>
            </a:xfrm>
            <a:prstGeom prst="line">
              <a:avLst/>
            </a:prstGeom>
            <a:noFill/>
            <a:ln w="28575">
              <a:solidFill>
                <a:schemeClr val="tx1"/>
              </a:solidFill>
              <a:round/>
              <a:headEnd/>
              <a:tailEnd/>
            </a:ln>
          </p:spPr>
          <p:txBody>
            <a:bodyPr/>
            <a:lstStyle/>
            <a:p>
              <a:endParaRPr lang="en-US" sz="2133"/>
            </a:p>
          </p:txBody>
        </p:sp>
        <p:sp>
          <p:nvSpPr>
            <p:cNvPr id="64175" name="Line 115"/>
            <p:cNvSpPr>
              <a:spLocks noChangeShapeType="1"/>
            </p:cNvSpPr>
            <p:nvPr/>
          </p:nvSpPr>
          <p:spPr bwMode="auto">
            <a:xfrm flipV="1">
              <a:off x="2264" y="2710"/>
              <a:ext cx="1" cy="1"/>
            </a:xfrm>
            <a:prstGeom prst="line">
              <a:avLst/>
            </a:prstGeom>
            <a:noFill/>
            <a:ln w="28575">
              <a:solidFill>
                <a:schemeClr val="tx1"/>
              </a:solidFill>
              <a:round/>
              <a:headEnd/>
              <a:tailEnd/>
            </a:ln>
          </p:spPr>
          <p:txBody>
            <a:bodyPr/>
            <a:lstStyle/>
            <a:p>
              <a:endParaRPr lang="en-US" sz="2133"/>
            </a:p>
          </p:txBody>
        </p:sp>
        <p:sp>
          <p:nvSpPr>
            <p:cNvPr id="64176" name="Line 116"/>
            <p:cNvSpPr>
              <a:spLocks noChangeShapeType="1"/>
            </p:cNvSpPr>
            <p:nvPr/>
          </p:nvSpPr>
          <p:spPr bwMode="auto">
            <a:xfrm flipV="1">
              <a:off x="2265" y="2708"/>
              <a:ext cx="1" cy="2"/>
            </a:xfrm>
            <a:prstGeom prst="line">
              <a:avLst/>
            </a:prstGeom>
            <a:noFill/>
            <a:ln w="28575">
              <a:solidFill>
                <a:schemeClr val="tx1"/>
              </a:solidFill>
              <a:round/>
              <a:headEnd/>
              <a:tailEnd/>
            </a:ln>
          </p:spPr>
          <p:txBody>
            <a:bodyPr/>
            <a:lstStyle/>
            <a:p>
              <a:endParaRPr lang="en-US" sz="2133"/>
            </a:p>
          </p:txBody>
        </p:sp>
        <p:sp>
          <p:nvSpPr>
            <p:cNvPr id="64177" name="Line 117"/>
            <p:cNvSpPr>
              <a:spLocks noChangeShapeType="1"/>
            </p:cNvSpPr>
            <p:nvPr/>
          </p:nvSpPr>
          <p:spPr bwMode="auto">
            <a:xfrm flipV="1">
              <a:off x="2266" y="2706"/>
              <a:ext cx="1" cy="2"/>
            </a:xfrm>
            <a:prstGeom prst="line">
              <a:avLst/>
            </a:prstGeom>
            <a:noFill/>
            <a:ln w="28575">
              <a:solidFill>
                <a:schemeClr val="tx1"/>
              </a:solidFill>
              <a:round/>
              <a:headEnd/>
              <a:tailEnd/>
            </a:ln>
          </p:spPr>
          <p:txBody>
            <a:bodyPr/>
            <a:lstStyle/>
            <a:p>
              <a:endParaRPr lang="en-US" sz="2133"/>
            </a:p>
          </p:txBody>
        </p:sp>
        <p:sp>
          <p:nvSpPr>
            <p:cNvPr id="64178" name="Line 118"/>
            <p:cNvSpPr>
              <a:spLocks noChangeShapeType="1"/>
            </p:cNvSpPr>
            <p:nvPr/>
          </p:nvSpPr>
          <p:spPr bwMode="auto">
            <a:xfrm flipV="1">
              <a:off x="2267" y="2704"/>
              <a:ext cx="1" cy="2"/>
            </a:xfrm>
            <a:prstGeom prst="line">
              <a:avLst/>
            </a:prstGeom>
            <a:noFill/>
            <a:ln w="28575">
              <a:solidFill>
                <a:schemeClr val="tx1"/>
              </a:solidFill>
              <a:round/>
              <a:headEnd/>
              <a:tailEnd/>
            </a:ln>
          </p:spPr>
          <p:txBody>
            <a:bodyPr/>
            <a:lstStyle/>
            <a:p>
              <a:endParaRPr lang="en-US" sz="2133"/>
            </a:p>
          </p:txBody>
        </p:sp>
        <p:sp>
          <p:nvSpPr>
            <p:cNvPr id="64179" name="Line 119"/>
            <p:cNvSpPr>
              <a:spLocks noChangeShapeType="1"/>
            </p:cNvSpPr>
            <p:nvPr/>
          </p:nvSpPr>
          <p:spPr bwMode="auto">
            <a:xfrm flipV="1">
              <a:off x="2268" y="2702"/>
              <a:ext cx="1" cy="2"/>
            </a:xfrm>
            <a:prstGeom prst="line">
              <a:avLst/>
            </a:prstGeom>
            <a:noFill/>
            <a:ln w="28575">
              <a:solidFill>
                <a:schemeClr val="tx1"/>
              </a:solidFill>
              <a:round/>
              <a:headEnd/>
              <a:tailEnd/>
            </a:ln>
          </p:spPr>
          <p:txBody>
            <a:bodyPr/>
            <a:lstStyle/>
            <a:p>
              <a:endParaRPr lang="en-US" sz="2133"/>
            </a:p>
          </p:txBody>
        </p:sp>
        <p:sp>
          <p:nvSpPr>
            <p:cNvPr id="64180" name="Line 120"/>
            <p:cNvSpPr>
              <a:spLocks noChangeShapeType="1"/>
            </p:cNvSpPr>
            <p:nvPr/>
          </p:nvSpPr>
          <p:spPr bwMode="auto">
            <a:xfrm flipV="1">
              <a:off x="2269" y="2700"/>
              <a:ext cx="1" cy="2"/>
            </a:xfrm>
            <a:prstGeom prst="line">
              <a:avLst/>
            </a:prstGeom>
            <a:noFill/>
            <a:ln w="28575">
              <a:solidFill>
                <a:schemeClr val="tx1"/>
              </a:solidFill>
              <a:round/>
              <a:headEnd/>
              <a:tailEnd/>
            </a:ln>
          </p:spPr>
          <p:txBody>
            <a:bodyPr/>
            <a:lstStyle/>
            <a:p>
              <a:endParaRPr lang="en-US" sz="2133"/>
            </a:p>
          </p:txBody>
        </p:sp>
        <p:sp>
          <p:nvSpPr>
            <p:cNvPr id="64181" name="Line 121"/>
            <p:cNvSpPr>
              <a:spLocks noChangeShapeType="1"/>
            </p:cNvSpPr>
            <p:nvPr/>
          </p:nvSpPr>
          <p:spPr bwMode="auto">
            <a:xfrm flipV="1">
              <a:off x="2269" y="2697"/>
              <a:ext cx="1" cy="3"/>
            </a:xfrm>
            <a:prstGeom prst="line">
              <a:avLst/>
            </a:prstGeom>
            <a:noFill/>
            <a:ln w="28575">
              <a:solidFill>
                <a:schemeClr val="tx1"/>
              </a:solidFill>
              <a:round/>
              <a:headEnd/>
              <a:tailEnd/>
            </a:ln>
          </p:spPr>
          <p:txBody>
            <a:bodyPr/>
            <a:lstStyle/>
            <a:p>
              <a:endParaRPr lang="en-US" sz="2133"/>
            </a:p>
          </p:txBody>
        </p:sp>
        <p:sp>
          <p:nvSpPr>
            <p:cNvPr id="64182" name="Line 122"/>
            <p:cNvSpPr>
              <a:spLocks noChangeShapeType="1"/>
            </p:cNvSpPr>
            <p:nvPr/>
          </p:nvSpPr>
          <p:spPr bwMode="auto">
            <a:xfrm flipV="1">
              <a:off x="2269" y="2695"/>
              <a:ext cx="1" cy="2"/>
            </a:xfrm>
            <a:prstGeom prst="line">
              <a:avLst/>
            </a:prstGeom>
            <a:noFill/>
            <a:ln w="28575">
              <a:solidFill>
                <a:schemeClr val="tx1"/>
              </a:solidFill>
              <a:round/>
              <a:headEnd/>
              <a:tailEnd/>
            </a:ln>
          </p:spPr>
          <p:txBody>
            <a:bodyPr/>
            <a:lstStyle/>
            <a:p>
              <a:endParaRPr lang="en-US" sz="2133"/>
            </a:p>
          </p:txBody>
        </p:sp>
        <p:sp>
          <p:nvSpPr>
            <p:cNvPr id="64183" name="Line 125"/>
            <p:cNvSpPr>
              <a:spLocks noChangeShapeType="1"/>
            </p:cNvSpPr>
            <p:nvPr/>
          </p:nvSpPr>
          <p:spPr bwMode="auto">
            <a:xfrm flipH="1">
              <a:off x="2539" y="3001"/>
              <a:ext cx="1052" cy="1"/>
            </a:xfrm>
            <a:prstGeom prst="line">
              <a:avLst/>
            </a:prstGeom>
            <a:noFill/>
            <a:ln w="28575">
              <a:solidFill>
                <a:schemeClr val="tx1"/>
              </a:solidFill>
              <a:round/>
              <a:headEnd/>
              <a:tailEnd/>
            </a:ln>
          </p:spPr>
          <p:txBody>
            <a:bodyPr/>
            <a:lstStyle/>
            <a:p>
              <a:endParaRPr lang="en-US" sz="2133"/>
            </a:p>
          </p:txBody>
        </p:sp>
        <p:sp>
          <p:nvSpPr>
            <p:cNvPr id="64184" name="Line 126"/>
            <p:cNvSpPr>
              <a:spLocks noChangeShapeType="1"/>
            </p:cNvSpPr>
            <p:nvPr/>
          </p:nvSpPr>
          <p:spPr bwMode="auto">
            <a:xfrm flipH="1">
              <a:off x="2539" y="3037"/>
              <a:ext cx="1052" cy="1"/>
            </a:xfrm>
            <a:prstGeom prst="line">
              <a:avLst/>
            </a:prstGeom>
            <a:noFill/>
            <a:ln w="28575">
              <a:solidFill>
                <a:schemeClr val="tx1"/>
              </a:solidFill>
              <a:round/>
              <a:headEnd/>
              <a:tailEnd/>
            </a:ln>
          </p:spPr>
          <p:txBody>
            <a:bodyPr/>
            <a:lstStyle/>
            <a:p>
              <a:endParaRPr lang="en-US" sz="2133"/>
            </a:p>
          </p:txBody>
        </p:sp>
        <p:sp>
          <p:nvSpPr>
            <p:cNvPr id="64185" name="Line 127"/>
            <p:cNvSpPr>
              <a:spLocks noChangeShapeType="1"/>
            </p:cNvSpPr>
            <p:nvPr/>
          </p:nvSpPr>
          <p:spPr bwMode="auto">
            <a:xfrm>
              <a:off x="2404" y="3307"/>
              <a:ext cx="1317" cy="1"/>
            </a:xfrm>
            <a:prstGeom prst="line">
              <a:avLst/>
            </a:prstGeom>
            <a:noFill/>
            <a:ln w="28575">
              <a:solidFill>
                <a:schemeClr val="tx1"/>
              </a:solidFill>
              <a:round/>
              <a:headEnd/>
              <a:tailEnd/>
            </a:ln>
          </p:spPr>
          <p:txBody>
            <a:bodyPr/>
            <a:lstStyle/>
            <a:p>
              <a:endParaRPr lang="en-US" sz="2133"/>
            </a:p>
          </p:txBody>
        </p:sp>
        <p:sp>
          <p:nvSpPr>
            <p:cNvPr id="64186" name="Line 128"/>
            <p:cNvSpPr>
              <a:spLocks noChangeShapeType="1"/>
            </p:cNvSpPr>
            <p:nvPr/>
          </p:nvSpPr>
          <p:spPr bwMode="auto">
            <a:xfrm flipV="1">
              <a:off x="2457" y="3037"/>
              <a:ext cx="1" cy="270"/>
            </a:xfrm>
            <a:prstGeom prst="line">
              <a:avLst/>
            </a:prstGeom>
            <a:noFill/>
            <a:ln w="28575">
              <a:solidFill>
                <a:schemeClr val="tx1"/>
              </a:solidFill>
              <a:round/>
              <a:headEnd/>
              <a:tailEnd/>
            </a:ln>
          </p:spPr>
          <p:txBody>
            <a:bodyPr/>
            <a:lstStyle/>
            <a:p>
              <a:endParaRPr lang="en-US" sz="2133"/>
            </a:p>
          </p:txBody>
        </p:sp>
        <p:sp>
          <p:nvSpPr>
            <p:cNvPr id="64187" name="Line 129"/>
            <p:cNvSpPr>
              <a:spLocks noChangeShapeType="1"/>
            </p:cNvSpPr>
            <p:nvPr/>
          </p:nvSpPr>
          <p:spPr bwMode="auto">
            <a:xfrm flipV="1">
              <a:off x="2042" y="3528"/>
              <a:ext cx="95" cy="4"/>
            </a:xfrm>
            <a:prstGeom prst="line">
              <a:avLst/>
            </a:prstGeom>
            <a:noFill/>
            <a:ln w="0">
              <a:solidFill>
                <a:schemeClr val="tx1"/>
              </a:solidFill>
              <a:round/>
              <a:headEnd/>
              <a:tailEnd/>
            </a:ln>
          </p:spPr>
          <p:txBody>
            <a:bodyPr/>
            <a:lstStyle/>
            <a:p>
              <a:endParaRPr lang="en-US" sz="2133"/>
            </a:p>
          </p:txBody>
        </p:sp>
        <p:sp>
          <p:nvSpPr>
            <p:cNvPr id="64188" name="Line 130"/>
            <p:cNvSpPr>
              <a:spLocks noChangeShapeType="1"/>
            </p:cNvSpPr>
            <p:nvPr/>
          </p:nvSpPr>
          <p:spPr bwMode="auto">
            <a:xfrm flipV="1">
              <a:off x="2137" y="3520"/>
              <a:ext cx="90" cy="8"/>
            </a:xfrm>
            <a:prstGeom prst="line">
              <a:avLst/>
            </a:prstGeom>
            <a:noFill/>
            <a:ln w="0">
              <a:solidFill>
                <a:schemeClr val="tx1"/>
              </a:solidFill>
              <a:round/>
              <a:headEnd/>
              <a:tailEnd/>
            </a:ln>
          </p:spPr>
          <p:txBody>
            <a:bodyPr/>
            <a:lstStyle/>
            <a:p>
              <a:endParaRPr lang="en-US" sz="2133"/>
            </a:p>
          </p:txBody>
        </p:sp>
        <p:sp>
          <p:nvSpPr>
            <p:cNvPr id="64189" name="Line 131"/>
            <p:cNvSpPr>
              <a:spLocks noChangeShapeType="1"/>
            </p:cNvSpPr>
            <p:nvPr/>
          </p:nvSpPr>
          <p:spPr bwMode="auto">
            <a:xfrm flipV="1">
              <a:off x="2227" y="3507"/>
              <a:ext cx="85" cy="13"/>
            </a:xfrm>
            <a:prstGeom prst="line">
              <a:avLst/>
            </a:prstGeom>
            <a:noFill/>
            <a:ln w="0">
              <a:solidFill>
                <a:schemeClr val="tx1"/>
              </a:solidFill>
              <a:round/>
              <a:headEnd/>
              <a:tailEnd/>
            </a:ln>
          </p:spPr>
          <p:txBody>
            <a:bodyPr/>
            <a:lstStyle/>
            <a:p>
              <a:endParaRPr lang="en-US" sz="2133"/>
            </a:p>
          </p:txBody>
        </p:sp>
        <p:sp>
          <p:nvSpPr>
            <p:cNvPr id="64190" name="Line 132"/>
            <p:cNvSpPr>
              <a:spLocks noChangeShapeType="1"/>
            </p:cNvSpPr>
            <p:nvPr/>
          </p:nvSpPr>
          <p:spPr bwMode="auto">
            <a:xfrm flipV="1">
              <a:off x="2312" y="3490"/>
              <a:ext cx="78" cy="17"/>
            </a:xfrm>
            <a:prstGeom prst="line">
              <a:avLst/>
            </a:prstGeom>
            <a:noFill/>
            <a:ln w="0">
              <a:solidFill>
                <a:schemeClr val="tx1"/>
              </a:solidFill>
              <a:round/>
              <a:headEnd/>
              <a:tailEnd/>
            </a:ln>
          </p:spPr>
          <p:txBody>
            <a:bodyPr/>
            <a:lstStyle/>
            <a:p>
              <a:endParaRPr lang="en-US" sz="2133"/>
            </a:p>
          </p:txBody>
        </p:sp>
        <p:sp>
          <p:nvSpPr>
            <p:cNvPr id="64191" name="Line 133"/>
            <p:cNvSpPr>
              <a:spLocks noChangeShapeType="1"/>
            </p:cNvSpPr>
            <p:nvPr/>
          </p:nvSpPr>
          <p:spPr bwMode="auto">
            <a:xfrm flipV="1">
              <a:off x="2390" y="3469"/>
              <a:ext cx="73" cy="21"/>
            </a:xfrm>
            <a:prstGeom prst="line">
              <a:avLst/>
            </a:prstGeom>
            <a:noFill/>
            <a:ln w="0">
              <a:solidFill>
                <a:schemeClr val="tx1"/>
              </a:solidFill>
              <a:round/>
              <a:headEnd/>
              <a:tailEnd/>
            </a:ln>
          </p:spPr>
          <p:txBody>
            <a:bodyPr/>
            <a:lstStyle/>
            <a:p>
              <a:endParaRPr lang="en-US" sz="2133"/>
            </a:p>
          </p:txBody>
        </p:sp>
        <p:sp>
          <p:nvSpPr>
            <p:cNvPr id="64192" name="Line 134"/>
            <p:cNvSpPr>
              <a:spLocks noChangeShapeType="1"/>
            </p:cNvSpPr>
            <p:nvPr/>
          </p:nvSpPr>
          <p:spPr bwMode="auto">
            <a:xfrm flipV="1">
              <a:off x="2463" y="3443"/>
              <a:ext cx="67" cy="26"/>
            </a:xfrm>
            <a:prstGeom prst="line">
              <a:avLst/>
            </a:prstGeom>
            <a:noFill/>
            <a:ln w="0">
              <a:solidFill>
                <a:schemeClr val="tx1"/>
              </a:solidFill>
              <a:round/>
              <a:headEnd/>
              <a:tailEnd/>
            </a:ln>
          </p:spPr>
          <p:txBody>
            <a:bodyPr/>
            <a:lstStyle/>
            <a:p>
              <a:endParaRPr lang="en-US" sz="2133"/>
            </a:p>
          </p:txBody>
        </p:sp>
        <p:sp>
          <p:nvSpPr>
            <p:cNvPr id="64193" name="Line 135"/>
            <p:cNvSpPr>
              <a:spLocks noChangeShapeType="1"/>
            </p:cNvSpPr>
            <p:nvPr/>
          </p:nvSpPr>
          <p:spPr bwMode="auto">
            <a:xfrm flipV="1">
              <a:off x="2530" y="3413"/>
              <a:ext cx="61" cy="30"/>
            </a:xfrm>
            <a:prstGeom prst="line">
              <a:avLst/>
            </a:prstGeom>
            <a:noFill/>
            <a:ln w="0">
              <a:solidFill>
                <a:schemeClr val="tx1"/>
              </a:solidFill>
              <a:round/>
              <a:headEnd/>
              <a:tailEnd/>
            </a:ln>
          </p:spPr>
          <p:txBody>
            <a:bodyPr/>
            <a:lstStyle/>
            <a:p>
              <a:endParaRPr lang="en-US" sz="2133"/>
            </a:p>
          </p:txBody>
        </p:sp>
        <p:sp>
          <p:nvSpPr>
            <p:cNvPr id="64194" name="Line 136"/>
            <p:cNvSpPr>
              <a:spLocks noChangeShapeType="1"/>
            </p:cNvSpPr>
            <p:nvPr/>
          </p:nvSpPr>
          <p:spPr bwMode="auto">
            <a:xfrm flipV="1">
              <a:off x="2591" y="3379"/>
              <a:ext cx="56" cy="34"/>
            </a:xfrm>
            <a:prstGeom prst="line">
              <a:avLst/>
            </a:prstGeom>
            <a:noFill/>
            <a:ln w="0">
              <a:solidFill>
                <a:schemeClr val="tx1"/>
              </a:solidFill>
              <a:round/>
              <a:headEnd/>
              <a:tailEnd/>
            </a:ln>
          </p:spPr>
          <p:txBody>
            <a:bodyPr/>
            <a:lstStyle/>
            <a:p>
              <a:endParaRPr lang="en-US" sz="2133"/>
            </a:p>
          </p:txBody>
        </p:sp>
        <p:sp>
          <p:nvSpPr>
            <p:cNvPr id="64195" name="Line 137"/>
            <p:cNvSpPr>
              <a:spLocks noChangeShapeType="1"/>
            </p:cNvSpPr>
            <p:nvPr/>
          </p:nvSpPr>
          <p:spPr bwMode="auto">
            <a:xfrm flipV="1">
              <a:off x="2647" y="3342"/>
              <a:ext cx="49" cy="37"/>
            </a:xfrm>
            <a:prstGeom prst="line">
              <a:avLst/>
            </a:prstGeom>
            <a:noFill/>
            <a:ln w="0">
              <a:solidFill>
                <a:schemeClr val="tx1"/>
              </a:solidFill>
              <a:round/>
              <a:headEnd/>
              <a:tailEnd/>
            </a:ln>
          </p:spPr>
          <p:txBody>
            <a:bodyPr/>
            <a:lstStyle/>
            <a:p>
              <a:endParaRPr lang="en-US" sz="2133"/>
            </a:p>
          </p:txBody>
        </p:sp>
        <p:sp>
          <p:nvSpPr>
            <p:cNvPr id="64196" name="Line 138"/>
            <p:cNvSpPr>
              <a:spLocks noChangeShapeType="1"/>
            </p:cNvSpPr>
            <p:nvPr/>
          </p:nvSpPr>
          <p:spPr bwMode="auto">
            <a:xfrm flipV="1">
              <a:off x="2696" y="3304"/>
              <a:ext cx="44" cy="38"/>
            </a:xfrm>
            <a:prstGeom prst="line">
              <a:avLst/>
            </a:prstGeom>
            <a:noFill/>
            <a:ln w="0">
              <a:solidFill>
                <a:schemeClr val="tx1"/>
              </a:solidFill>
              <a:round/>
              <a:headEnd/>
              <a:tailEnd/>
            </a:ln>
          </p:spPr>
          <p:txBody>
            <a:bodyPr/>
            <a:lstStyle/>
            <a:p>
              <a:endParaRPr lang="en-US" sz="2133"/>
            </a:p>
          </p:txBody>
        </p:sp>
        <p:sp>
          <p:nvSpPr>
            <p:cNvPr id="64197" name="Line 139"/>
            <p:cNvSpPr>
              <a:spLocks noChangeShapeType="1"/>
            </p:cNvSpPr>
            <p:nvPr/>
          </p:nvSpPr>
          <p:spPr bwMode="auto">
            <a:xfrm flipV="1">
              <a:off x="2740" y="3264"/>
              <a:ext cx="36" cy="40"/>
            </a:xfrm>
            <a:prstGeom prst="line">
              <a:avLst/>
            </a:prstGeom>
            <a:noFill/>
            <a:ln w="0">
              <a:solidFill>
                <a:schemeClr val="tx1"/>
              </a:solidFill>
              <a:round/>
              <a:headEnd/>
              <a:tailEnd/>
            </a:ln>
          </p:spPr>
          <p:txBody>
            <a:bodyPr/>
            <a:lstStyle/>
            <a:p>
              <a:endParaRPr lang="en-US" sz="2133"/>
            </a:p>
          </p:txBody>
        </p:sp>
        <p:sp>
          <p:nvSpPr>
            <p:cNvPr id="64198" name="Line 140"/>
            <p:cNvSpPr>
              <a:spLocks noChangeShapeType="1"/>
            </p:cNvSpPr>
            <p:nvPr/>
          </p:nvSpPr>
          <p:spPr bwMode="auto">
            <a:xfrm flipV="1">
              <a:off x="2776" y="3222"/>
              <a:ext cx="31" cy="42"/>
            </a:xfrm>
            <a:prstGeom prst="line">
              <a:avLst/>
            </a:prstGeom>
            <a:noFill/>
            <a:ln w="0">
              <a:solidFill>
                <a:schemeClr val="tx1"/>
              </a:solidFill>
              <a:round/>
              <a:headEnd/>
              <a:tailEnd/>
            </a:ln>
          </p:spPr>
          <p:txBody>
            <a:bodyPr/>
            <a:lstStyle/>
            <a:p>
              <a:endParaRPr lang="en-US" sz="2133"/>
            </a:p>
          </p:txBody>
        </p:sp>
        <p:sp>
          <p:nvSpPr>
            <p:cNvPr id="64199" name="Line 141"/>
            <p:cNvSpPr>
              <a:spLocks noChangeShapeType="1"/>
            </p:cNvSpPr>
            <p:nvPr/>
          </p:nvSpPr>
          <p:spPr bwMode="auto">
            <a:xfrm flipV="1">
              <a:off x="2807" y="3178"/>
              <a:ext cx="24" cy="44"/>
            </a:xfrm>
            <a:prstGeom prst="line">
              <a:avLst/>
            </a:prstGeom>
            <a:noFill/>
            <a:ln w="0">
              <a:solidFill>
                <a:schemeClr val="tx1"/>
              </a:solidFill>
              <a:round/>
              <a:headEnd/>
              <a:tailEnd/>
            </a:ln>
          </p:spPr>
          <p:txBody>
            <a:bodyPr/>
            <a:lstStyle/>
            <a:p>
              <a:endParaRPr lang="en-US" sz="2133"/>
            </a:p>
          </p:txBody>
        </p:sp>
        <p:sp>
          <p:nvSpPr>
            <p:cNvPr id="64200" name="Line 142"/>
            <p:cNvSpPr>
              <a:spLocks noChangeShapeType="1"/>
            </p:cNvSpPr>
            <p:nvPr/>
          </p:nvSpPr>
          <p:spPr bwMode="auto">
            <a:xfrm flipV="1">
              <a:off x="2831" y="3133"/>
              <a:ext cx="18" cy="45"/>
            </a:xfrm>
            <a:prstGeom prst="line">
              <a:avLst/>
            </a:prstGeom>
            <a:noFill/>
            <a:ln w="0">
              <a:solidFill>
                <a:schemeClr val="tx1"/>
              </a:solidFill>
              <a:round/>
              <a:headEnd/>
              <a:tailEnd/>
            </a:ln>
          </p:spPr>
          <p:txBody>
            <a:bodyPr/>
            <a:lstStyle/>
            <a:p>
              <a:endParaRPr lang="en-US" sz="2133"/>
            </a:p>
          </p:txBody>
        </p:sp>
        <p:sp>
          <p:nvSpPr>
            <p:cNvPr id="64201" name="Line 143"/>
            <p:cNvSpPr>
              <a:spLocks noChangeShapeType="1"/>
            </p:cNvSpPr>
            <p:nvPr/>
          </p:nvSpPr>
          <p:spPr bwMode="auto">
            <a:xfrm flipV="1">
              <a:off x="2849" y="3087"/>
              <a:ext cx="11" cy="46"/>
            </a:xfrm>
            <a:prstGeom prst="line">
              <a:avLst/>
            </a:prstGeom>
            <a:noFill/>
            <a:ln w="0">
              <a:solidFill>
                <a:schemeClr val="tx1"/>
              </a:solidFill>
              <a:round/>
              <a:headEnd/>
              <a:tailEnd/>
            </a:ln>
          </p:spPr>
          <p:txBody>
            <a:bodyPr/>
            <a:lstStyle/>
            <a:p>
              <a:endParaRPr lang="en-US" sz="2133"/>
            </a:p>
          </p:txBody>
        </p:sp>
        <p:sp>
          <p:nvSpPr>
            <p:cNvPr id="64202" name="Line 144"/>
            <p:cNvSpPr>
              <a:spLocks noChangeShapeType="1"/>
            </p:cNvSpPr>
            <p:nvPr/>
          </p:nvSpPr>
          <p:spPr bwMode="auto">
            <a:xfrm flipV="1">
              <a:off x="2860" y="3038"/>
              <a:ext cx="5" cy="49"/>
            </a:xfrm>
            <a:prstGeom prst="line">
              <a:avLst/>
            </a:prstGeom>
            <a:noFill/>
            <a:ln w="0">
              <a:solidFill>
                <a:schemeClr val="tx1"/>
              </a:solidFill>
              <a:round/>
              <a:headEnd/>
              <a:tailEnd/>
            </a:ln>
          </p:spPr>
          <p:txBody>
            <a:bodyPr/>
            <a:lstStyle/>
            <a:p>
              <a:endParaRPr lang="en-US" sz="2133"/>
            </a:p>
          </p:txBody>
        </p:sp>
        <p:sp>
          <p:nvSpPr>
            <p:cNvPr id="64203" name="Freeform 145"/>
            <p:cNvSpPr>
              <a:spLocks/>
            </p:cNvSpPr>
            <p:nvPr/>
          </p:nvSpPr>
          <p:spPr bwMode="auto">
            <a:xfrm>
              <a:off x="2981" y="3311"/>
              <a:ext cx="35" cy="79"/>
            </a:xfrm>
            <a:custGeom>
              <a:avLst/>
              <a:gdLst>
                <a:gd name="T0" fmla="*/ 0 w 176"/>
                <a:gd name="T1" fmla="*/ 0 h 472"/>
                <a:gd name="T2" fmla="*/ 0 w 176"/>
                <a:gd name="T3" fmla="*/ 0 h 472"/>
                <a:gd name="T4" fmla="*/ 0 w 176"/>
                <a:gd name="T5" fmla="*/ 0 h 472"/>
                <a:gd name="T6" fmla="*/ 0 w 176"/>
                <a:gd name="T7" fmla="*/ 0 h 472"/>
                <a:gd name="T8" fmla="*/ 0 60000 65536"/>
                <a:gd name="T9" fmla="*/ 0 60000 65536"/>
                <a:gd name="T10" fmla="*/ 0 60000 65536"/>
                <a:gd name="T11" fmla="*/ 0 60000 65536"/>
                <a:gd name="T12" fmla="*/ 0 w 176"/>
                <a:gd name="T13" fmla="*/ 0 h 472"/>
                <a:gd name="T14" fmla="*/ 176 w 176"/>
                <a:gd name="T15" fmla="*/ 472 h 472"/>
              </a:gdLst>
              <a:ahLst/>
              <a:cxnLst>
                <a:cxn ang="T8">
                  <a:pos x="T0" y="T1"/>
                </a:cxn>
                <a:cxn ang="T9">
                  <a:pos x="T2" y="T3"/>
                </a:cxn>
                <a:cxn ang="T10">
                  <a:pos x="T4" y="T5"/>
                </a:cxn>
                <a:cxn ang="T11">
                  <a:pos x="T6" y="T7"/>
                </a:cxn>
              </a:cxnLst>
              <a:rect l="T12" t="T13" r="T14" b="T15"/>
              <a:pathLst>
                <a:path w="176" h="472">
                  <a:moveTo>
                    <a:pt x="56" y="0"/>
                  </a:moveTo>
                  <a:lnTo>
                    <a:pt x="176" y="459"/>
                  </a:lnTo>
                  <a:lnTo>
                    <a:pt x="0" y="472"/>
                  </a:lnTo>
                  <a:lnTo>
                    <a:pt x="56" y="0"/>
                  </a:lnTo>
                  <a:close/>
                </a:path>
              </a:pathLst>
            </a:custGeom>
            <a:solidFill>
              <a:srgbClr val="FFFF00"/>
            </a:solidFill>
            <a:ln w="0">
              <a:solidFill>
                <a:schemeClr val="tx1"/>
              </a:solidFill>
              <a:round/>
              <a:headEnd/>
              <a:tailEnd/>
            </a:ln>
          </p:spPr>
          <p:txBody>
            <a:bodyPr/>
            <a:lstStyle/>
            <a:p>
              <a:endParaRPr lang="en-US" sz="2133"/>
            </a:p>
          </p:txBody>
        </p:sp>
        <p:sp>
          <p:nvSpPr>
            <p:cNvPr id="64204" name="Line 146"/>
            <p:cNvSpPr>
              <a:spLocks noChangeShapeType="1"/>
            </p:cNvSpPr>
            <p:nvPr/>
          </p:nvSpPr>
          <p:spPr bwMode="auto">
            <a:xfrm flipH="1" flipV="1">
              <a:off x="3044" y="3301"/>
              <a:ext cx="4" cy="6"/>
            </a:xfrm>
            <a:prstGeom prst="line">
              <a:avLst/>
            </a:prstGeom>
            <a:noFill/>
            <a:ln w="0">
              <a:solidFill>
                <a:schemeClr val="tx1"/>
              </a:solidFill>
              <a:round/>
              <a:headEnd/>
              <a:tailEnd/>
            </a:ln>
          </p:spPr>
          <p:txBody>
            <a:bodyPr/>
            <a:lstStyle/>
            <a:p>
              <a:endParaRPr lang="en-US" sz="2133"/>
            </a:p>
          </p:txBody>
        </p:sp>
        <p:sp>
          <p:nvSpPr>
            <p:cNvPr id="64205" name="Line 147"/>
            <p:cNvSpPr>
              <a:spLocks noChangeShapeType="1"/>
            </p:cNvSpPr>
            <p:nvPr/>
          </p:nvSpPr>
          <p:spPr bwMode="auto">
            <a:xfrm flipH="1" flipV="1">
              <a:off x="3042" y="3297"/>
              <a:ext cx="2" cy="4"/>
            </a:xfrm>
            <a:prstGeom prst="line">
              <a:avLst/>
            </a:prstGeom>
            <a:noFill/>
            <a:ln w="0">
              <a:solidFill>
                <a:schemeClr val="tx1"/>
              </a:solidFill>
              <a:round/>
              <a:headEnd/>
              <a:tailEnd/>
            </a:ln>
          </p:spPr>
          <p:txBody>
            <a:bodyPr/>
            <a:lstStyle/>
            <a:p>
              <a:endParaRPr lang="en-US" sz="2133"/>
            </a:p>
          </p:txBody>
        </p:sp>
        <p:sp>
          <p:nvSpPr>
            <p:cNvPr id="64206" name="Line 148"/>
            <p:cNvSpPr>
              <a:spLocks noChangeShapeType="1"/>
            </p:cNvSpPr>
            <p:nvPr/>
          </p:nvSpPr>
          <p:spPr bwMode="auto">
            <a:xfrm flipH="1" flipV="1">
              <a:off x="3041" y="3294"/>
              <a:ext cx="1" cy="3"/>
            </a:xfrm>
            <a:prstGeom prst="line">
              <a:avLst/>
            </a:prstGeom>
            <a:noFill/>
            <a:ln w="0">
              <a:solidFill>
                <a:schemeClr val="tx1"/>
              </a:solidFill>
              <a:round/>
              <a:headEnd/>
              <a:tailEnd/>
            </a:ln>
          </p:spPr>
          <p:txBody>
            <a:bodyPr/>
            <a:lstStyle/>
            <a:p>
              <a:endParaRPr lang="en-US" sz="2133"/>
            </a:p>
          </p:txBody>
        </p:sp>
        <p:sp>
          <p:nvSpPr>
            <p:cNvPr id="64207" name="Line 149"/>
            <p:cNvSpPr>
              <a:spLocks noChangeShapeType="1"/>
            </p:cNvSpPr>
            <p:nvPr/>
          </p:nvSpPr>
          <p:spPr bwMode="auto">
            <a:xfrm flipH="1" flipV="1">
              <a:off x="3041" y="3292"/>
              <a:ext cx="1" cy="2"/>
            </a:xfrm>
            <a:prstGeom prst="line">
              <a:avLst/>
            </a:prstGeom>
            <a:noFill/>
            <a:ln w="0">
              <a:solidFill>
                <a:schemeClr val="tx1"/>
              </a:solidFill>
              <a:round/>
              <a:headEnd/>
              <a:tailEnd/>
            </a:ln>
          </p:spPr>
          <p:txBody>
            <a:bodyPr/>
            <a:lstStyle/>
            <a:p>
              <a:endParaRPr lang="en-US" sz="2133"/>
            </a:p>
          </p:txBody>
        </p:sp>
        <p:sp>
          <p:nvSpPr>
            <p:cNvPr id="64208" name="Line 150"/>
            <p:cNvSpPr>
              <a:spLocks noChangeShapeType="1"/>
            </p:cNvSpPr>
            <p:nvPr/>
          </p:nvSpPr>
          <p:spPr bwMode="auto">
            <a:xfrm flipH="1" flipV="1">
              <a:off x="3040" y="3290"/>
              <a:ext cx="1" cy="2"/>
            </a:xfrm>
            <a:prstGeom prst="line">
              <a:avLst/>
            </a:prstGeom>
            <a:noFill/>
            <a:ln w="0">
              <a:solidFill>
                <a:schemeClr val="tx1"/>
              </a:solidFill>
              <a:round/>
              <a:headEnd/>
              <a:tailEnd/>
            </a:ln>
          </p:spPr>
          <p:txBody>
            <a:bodyPr/>
            <a:lstStyle/>
            <a:p>
              <a:endParaRPr lang="en-US" sz="2133"/>
            </a:p>
          </p:txBody>
        </p:sp>
        <p:sp>
          <p:nvSpPr>
            <p:cNvPr id="64209" name="Line 151"/>
            <p:cNvSpPr>
              <a:spLocks noChangeShapeType="1"/>
            </p:cNvSpPr>
            <p:nvPr/>
          </p:nvSpPr>
          <p:spPr bwMode="auto">
            <a:xfrm flipH="1" flipV="1">
              <a:off x="3040" y="3289"/>
              <a:ext cx="1" cy="1"/>
            </a:xfrm>
            <a:prstGeom prst="line">
              <a:avLst/>
            </a:prstGeom>
            <a:noFill/>
            <a:ln w="0">
              <a:solidFill>
                <a:schemeClr val="tx1"/>
              </a:solidFill>
              <a:round/>
              <a:headEnd/>
              <a:tailEnd/>
            </a:ln>
          </p:spPr>
          <p:txBody>
            <a:bodyPr/>
            <a:lstStyle/>
            <a:p>
              <a:endParaRPr lang="en-US" sz="2133"/>
            </a:p>
          </p:txBody>
        </p:sp>
        <p:sp>
          <p:nvSpPr>
            <p:cNvPr id="64210" name="Line 152"/>
            <p:cNvSpPr>
              <a:spLocks noChangeShapeType="1"/>
            </p:cNvSpPr>
            <p:nvPr/>
          </p:nvSpPr>
          <p:spPr bwMode="auto">
            <a:xfrm flipV="1">
              <a:off x="3040" y="3288"/>
              <a:ext cx="1" cy="1"/>
            </a:xfrm>
            <a:prstGeom prst="line">
              <a:avLst/>
            </a:prstGeom>
            <a:noFill/>
            <a:ln w="0">
              <a:solidFill>
                <a:schemeClr val="tx1"/>
              </a:solidFill>
              <a:round/>
              <a:headEnd/>
              <a:tailEnd/>
            </a:ln>
          </p:spPr>
          <p:txBody>
            <a:bodyPr/>
            <a:lstStyle/>
            <a:p>
              <a:endParaRPr lang="en-US" sz="2133"/>
            </a:p>
          </p:txBody>
        </p:sp>
        <p:sp>
          <p:nvSpPr>
            <p:cNvPr id="64211" name="Line 153"/>
            <p:cNvSpPr>
              <a:spLocks noChangeShapeType="1"/>
            </p:cNvSpPr>
            <p:nvPr/>
          </p:nvSpPr>
          <p:spPr bwMode="auto">
            <a:xfrm flipV="1">
              <a:off x="3040" y="3287"/>
              <a:ext cx="1" cy="1"/>
            </a:xfrm>
            <a:prstGeom prst="line">
              <a:avLst/>
            </a:prstGeom>
            <a:noFill/>
            <a:ln w="0">
              <a:solidFill>
                <a:schemeClr val="tx1"/>
              </a:solidFill>
              <a:round/>
              <a:headEnd/>
              <a:tailEnd/>
            </a:ln>
          </p:spPr>
          <p:txBody>
            <a:bodyPr/>
            <a:lstStyle/>
            <a:p>
              <a:endParaRPr lang="en-US" sz="2133"/>
            </a:p>
          </p:txBody>
        </p:sp>
        <p:sp>
          <p:nvSpPr>
            <p:cNvPr id="64212" name="Line 154"/>
            <p:cNvSpPr>
              <a:spLocks noChangeShapeType="1"/>
            </p:cNvSpPr>
            <p:nvPr/>
          </p:nvSpPr>
          <p:spPr bwMode="auto">
            <a:xfrm flipV="1">
              <a:off x="3041" y="3287"/>
              <a:ext cx="1" cy="1"/>
            </a:xfrm>
            <a:prstGeom prst="line">
              <a:avLst/>
            </a:prstGeom>
            <a:noFill/>
            <a:ln w="0">
              <a:solidFill>
                <a:schemeClr val="tx1"/>
              </a:solidFill>
              <a:round/>
              <a:headEnd/>
              <a:tailEnd/>
            </a:ln>
          </p:spPr>
          <p:txBody>
            <a:bodyPr/>
            <a:lstStyle/>
            <a:p>
              <a:endParaRPr lang="en-US" sz="2133"/>
            </a:p>
          </p:txBody>
        </p:sp>
        <p:sp>
          <p:nvSpPr>
            <p:cNvPr id="64213" name="Line 155"/>
            <p:cNvSpPr>
              <a:spLocks noChangeShapeType="1"/>
            </p:cNvSpPr>
            <p:nvPr/>
          </p:nvSpPr>
          <p:spPr bwMode="auto">
            <a:xfrm flipV="1">
              <a:off x="3041" y="3287"/>
              <a:ext cx="1" cy="1"/>
            </a:xfrm>
            <a:prstGeom prst="line">
              <a:avLst/>
            </a:prstGeom>
            <a:noFill/>
            <a:ln w="0">
              <a:solidFill>
                <a:schemeClr val="tx1"/>
              </a:solidFill>
              <a:round/>
              <a:headEnd/>
              <a:tailEnd/>
            </a:ln>
          </p:spPr>
          <p:txBody>
            <a:bodyPr/>
            <a:lstStyle/>
            <a:p>
              <a:endParaRPr lang="en-US" sz="2133"/>
            </a:p>
          </p:txBody>
        </p:sp>
        <p:sp>
          <p:nvSpPr>
            <p:cNvPr id="64214" name="Line 156"/>
            <p:cNvSpPr>
              <a:spLocks noChangeShapeType="1"/>
            </p:cNvSpPr>
            <p:nvPr/>
          </p:nvSpPr>
          <p:spPr bwMode="auto">
            <a:xfrm>
              <a:off x="3042" y="3287"/>
              <a:ext cx="1" cy="1"/>
            </a:xfrm>
            <a:prstGeom prst="line">
              <a:avLst/>
            </a:prstGeom>
            <a:noFill/>
            <a:ln w="0">
              <a:solidFill>
                <a:schemeClr val="tx1"/>
              </a:solidFill>
              <a:round/>
              <a:headEnd/>
              <a:tailEnd/>
            </a:ln>
          </p:spPr>
          <p:txBody>
            <a:bodyPr/>
            <a:lstStyle/>
            <a:p>
              <a:endParaRPr lang="en-US" sz="2133"/>
            </a:p>
          </p:txBody>
        </p:sp>
        <p:sp>
          <p:nvSpPr>
            <p:cNvPr id="64215" name="Line 157"/>
            <p:cNvSpPr>
              <a:spLocks noChangeShapeType="1"/>
            </p:cNvSpPr>
            <p:nvPr/>
          </p:nvSpPr>
          <p:spPr bwMode="auto">
            <a:xfrm>
              <a:off x="3043" y="3287"/>
              <a:ext cx="1" cy="1"/>
            </a:xfrm>
            <a:prstGeom prst="line">
              <a:avLst/>
            </a:prstGeom>
            <a:noFill/>
            <a:ln w="0">
              <a:solidFill>
                <a:schemeClr val="tx1"/>
              </a:solidFill>
              <a:round/>
              <a:headEnd/>
              <a:tailEnd/>
            </a:ln>
          </p:spPr>
          <p:txBody>
            <a:bodyPr/>
            <a:lstStyle/>
            <a:p>
              <a:endParaRPr lang="en-US" sz="2133"/>
            </a:p>
          </p:txBody>
        </p:sp>
        <p:sp>
          <p:nvSpPr>
            <p:cNvPr id="64216" name="Line 158"/>
            <p:cNvSpPr>
              <a:spLocks noChangeShapeType="1"/>
            </p:cNvSpPr>
            <p:nvPr/>
          </p:nvSpPr>
          <p:spPr bwMode="auto">
            <a:xfrm>
              <a:off x="3044" y="3287"/>
              <a:ext cx="1" cy="1"/>
            </a:xfrm>
            <a:prstGeom prst="line">
              <a:avLst/>
            </a:prstGeom>
            <a:noFill/>
            <a:ln w="0">
              <a:solidFill>
                <a:schemeClr val="tx1"/>
              </a:solidFill>
              <a:round/>
              <a:headEnd/>
              <a:tailEnd/>
            </a:ln>
          </p:spPr>
          <p:txBody>
            <a:bodyPr/>
            <a:lstStyle/>
            <a:p>
              <a:endParaRPr lang="en-US" sz="2133"/>
            </a:p>
          </p:txBody>
        </p:sp>
        <p:sp>
          <p:nvSpPr>
            <p:cNvPr id="64217" name="Line 159"/>
            <p:cNvSpPr>
              <a:spLocks noChangeShapeType="1"/>
            </p:cNvSpPr>
            <p:nvPr/>
          </p:nvSpPr>
          <p:spPr bwMode="auto">
            <a:xfrm>
              <a:off x="3045" y="3287"/>
              <a:ext cx="1" cy="2"/>
            </a:xfrm>
            <a:prstGeom prst="line">
              <a:avLst/>
            </a:prstGeom>
            <a:noFill/>
            <a:ln w="0">
              <a:solidFill>
                <a:schemeClr val="tx1"/>
              </a:solidFill>
              <a:round/>
              <a:headEnd/>
              <a:tailEnd/>
            </a:ln>
          </p:spPr>
          <p:txBody>
            <a:bodyPr/>
            <a:lstStyle/>
            <a:p>
              <a:endParaRPr lang="en-US" sz="2133"/>
            </a:p>
          </p:txBody>
        </p:sp>
        <p:sp>
          <p:nvSpPr>
            <p:cNvPr id="64218" name="Line 160"/>
            <p:cNvSpPr>
              <a:spLocks noChangeShapeType="1"/>
            </p:cNvSpPr>
            <p:nvPr/>
          </p:nvSpPr>
          <p:spPr bwMode="auto">
            <a:xfrm>
              <a:off x="3046" y="3289"/>
              <a:ext cx="2" cy="1"/>
            </a:xfrm>
            <a:prstGeom prst="line">
              <a:avLst/>
            </a:prstGeom>
            <a:noFill/>
            <a:ln w="0">
              <a:solidFill>
                <a:schemeClr val="tx1"/>
              </a:solidFill>
              <a:round/>
              <a:headEnd/>
              <a:tailEnd/>
            </a:ln>
          </p:spPr>
          <p:txBody>
            <a:bodyPr/>
            <a:lstStyle/>
            <a:p>
              <a:endParaRPr lang="en-US" sz="2133"/>
            </a:p>
          </p:txBody>
        </p:sp>
        <p:sp>
          <p:nvSpPr>
            <p:cNvPr id="64219" name="Line 161"/>
            <p:cNvSpPr>
              <a:spLocks noChangeShapeType="1"/>
            </p:cNvSpPr>
            <p:nvPr/>
          </p:nvSpPr>
          <p:spPr bwMode="auto">
            <a:xfrm>
              <a:off x="3048" y="3290"/>
              <a:ext cx="2" cy="2"/>
            </a:xfrm>
            <a:prstGeom prst="line">
              <a:avLst/>
            </a:prstGeom>
            <a:noFill/>
            <a:ln w="0">
              <a:solidFill>
                <a:schemeClr val="tx1"/>
              </a:solidFill>
              <a:round/>
              <a:headEnd/>
              <a:tailEnd/>
            </a:ln>
          </p:spPr>
          <p:txBody>
            <a:bodyPr/>
            <a:lstStyle/>
            <a:p>
              <a:endParaRPr lang="en-US" sz="2133"/>
            </a:p>
          </p:txBody>
        </p:sp>
        <p:sp>
          <p:nvSpPr>
            <p:cNvPr id="64220" name="Line 162"/>
            <p:cNvSpPr>
              <a:spLocks noChangeShapeType="1"/>
            </p:cNvSpPr>
            <p:nvPr/>
          </p:nvSpPr>
          <p:spPr bwMode="auto">
            <a:xfrm>
              <a:off x="3050" y="3292"/>
              <a:ext cx="3" cy="3"/>
            </a:xfrm>
            <a:prstGeom prst="line">
              <a:avLst/>
            </a:prstGeom>
            <a:noFill/>
            <a:ln w="0">
              <a:solidFill>
                <a:schemeClr val="tx1"/>
              </a:solidFill>
              <a:round/>
              <a:headEnd/>
              <a:tailEnd/>
            </a:ln>
          </p:spPr>
          <p:txBody>
            <a:bodyPr/>
            <a:lstStyle/>
            <a:p>
              <a:endParaRPr lang="en-US" sz="2133"/>
            </a:p>
          </p:txBody>
        </p:sp>
        <p:sp>
          <p:nvSpPr>
            <p:cNvPr id="64221" name="Line 163"/>
            <p:cNvSpPr>
              <a:spLocks noChangeShapeType="1"/>
            </p:cNvSpPr>
            <p:nvPr/>
          </p:nvSpPr>
          <p:spPr bwMode="auto">
            <a:xfrm>
              <a:off x="3053" y="3295"/>
              <a:ext cx="2" cy="3"/>
            </a:xfrm>
            <a:prstGeom prst="line">
              <a:avLst/>
            </a:prstGeom>
            <a:noFill/>
            <a:ln w="0">
              <a:solidFill>
                <a:schemeClr val="tx1"/>
              </a:solidFill>
              <a:round/>
              <a:headEnd/>
              <a:tailEnd/>
            </a:ln>
          </p:spPr>
          <p:txBody>
            <a:bodyPr/>
            <a:lstStyle/>
            <a:p>
              <a:endParaRPr lang="en-US" sz="2133"/>
            </a:p>
          </p:txBody>
        </p:sp>
        <p:sp>
          <p:nvSpPr>
            <p:cNvPr id="64222" name="Line 164"/>
            <p:cNvSpPr>
              <a:spLocks noChangeShapeType="1"/>
            </p:cNvSpPr>
            <p:nvPr/>
          </p:nvSpPr>
          <p:spPr bwMode="auto">
            <a:xfrm>
              <a:off x="3055" y="3298"/>
              <a:ext cx="3" cy="3"/>
            </a:xfrm>
            <a:prstGeom prst="line">
              <a:avLst/>
            </a:prstGeom>
            <a:noFill/>
            <a:ln w="0">
              <a:solidFill>
                <a:schemeClr val="tx1"/>
              </a:solidFill>
              <a:round/>
              <a:headEnd/>
              <a:tailEnd/>
            </a:ln>
          </p:spPr>
          <p:txBody>
            <a:bodyPr/>
            <a:lstStyle/>
            <a:p>
              <a:endParaRPr lang="en-US" sz="2133"/>
            </a:p>
          </p:txBody>
        </p:sp>
        <p:sp>
          <p:nvSpPr>
            <p:cNvPr id="64223" name="Line 165"/>
            <p:cNvSpPr>
              <a:spLocks noChangeShapeType="1"/>
            </p:cNvSpPr>
            <p:nvPr/>
          </p:nvSpPr>
          <p:spPr bwMode="auto">
            <a:xfrm>
              <a:off x="3058" y="3301"/>
              <a:ext cx="3" cy="4"/>
            </a:xfrm>
            <a:prstGeom prst="line">
              <a:avLst/>
            </a:prstGeom>
            <a:noFill/>
            <a:ln w="0">
              <a:solidFill>
                <a:schemeClr val="tx1"/>
              </a:solidFill>
              <a:round/>
              <a:headEnd/>
              <a:tailEnd/>
            </a:ln>
          </p:spPr>
          <p:txBody>
            <a:bodyPr/>
            <a:lstStyle/>
            <a:p>
              <a:endParaRPr lang="en-US" sz="2133"/>
            </a:p>
          </p:txBody>
        </p:sp>
        <p:sp>
          <p:nvSpPr>
            <p:cNvPr id="64224" name="Line 166"/>
            <p:cNvSpPr>
              <a:spLocks noChangeShapeType="1"/>
            </p:cNvSpPr>
            <p:nvPr/>
          </p:nvSpPr>
          <p:spPr bwMode="auto">
            <a:xfrm>
              <a:off x="3061" y="3305"/>
              <a:ext cx="3" cy="3"/>
            </a:xfrm>
            <a:prstGeom prst="line">
              <a:avLst/>
            </a:prstGeom>
            <a:noFill/>
            <a:ln w="0">
              <a:solidFill>
                <a:schemeClr val="tx1"/>
              </a:solidFill>
              <a:round/>
              <a:headEnd/>
              <a:tailEnd/>
            </a:ln>
          </p:spPr>
          <p:txBody>
            <a:bodyPr/>
            <a:lstStyle/>
            <a:p>
              <a:endParaRPr lang="en-US" sz="2133"/>
            </a:p>
          </p:txBody>
        </p:sp>
        <p:sp>
          <p:nvSpPr>
            <p:cNvPr id="64225" name="Line 167"/>
            <p:cNvSpPr>
              <a:spLocks noChangeShapeType="1"/>
            </p:cNvSpPr>
            <p:nvPr/>
          </p:nvSpPr>
          <p:spPr bwMode="auto">
            <a:xfrm>
              <a:off x="3064" y="3308"/>
              <a:ext cx="3" cy="4"/>
            </a:xfrm>
            <a:prstGeom prst="line">
              <a:avLst/>
            </a:prstGeom>
            <a:noFill/>
            <a:ln w="0">
              <a:solidFill>
                <a:schemeClr val="tx1"/>
              </a:solidFill>
              <a:round/>
              <a:headEnd/>
              <a:tailEnd/>
            </a:ln>
          </p:spPr>
          <p:txBody>
            <a:bodyPr/>
            <a:lstStyle/>
            <a:p>
              <a:endParaRPr lang="en-US" sz="2133"/>
            </a:p>
          </p:txBody>
        </p:sp>
        <p:sp>
          <p:nvSpPr>
            <p:cNvPr id="64226" name="Line 168"/>
            <p:cNvSpPr>
              <a:spLocks noChangeShapeType="1"/>
            </p:cNvSpPr>
            <p:nvPr/>
          </p:nvSpPr>
          <p:spPr bwMode="auto">
            <a:xfrm>
              <a:off x="3067" y="3312"/>
              <a:ext cx="2" cy="3"/>
            </a:xfrm>
            <a:prstGeom prst="line">
              <a:avLst/>
            </a:prstGeom>
            <a:noFill/>
            <a:ln w="0">
              <a:solidFill>
                <a:schemeClr val="tx1"/>
              </a:solidFill>
              <a:round/>
              <a:headEnd/>
              <a:tailEnd/>
            </a:ln>
          </p:spPr>
          <p:txBody>
            <a:bodyPr/>
            <a:lstStyle/>
            <a:p>
              <a:endParaRPr lang="en-US" sz="2133"/>
            </a:p>
          </p:txBody>
        </p:sp>
        <p:sp>
          <p:nvSpPr>
            <p:cNvPr id="64227" name="Line 169"/>
            <p:cNvSpPr>
              <a:spLocks noChangeShapeType="1"/>
            </p:cNvSpPr>
            <p:nvPr/>
          </p:nvSpPr>
          <p:spPr bwMode="auto">
            <a:xfrm>
              <a:off x="3069" y="3315"/>
              <a:ext cx="3" cy="3"/>
            </a:xfrm>
            <a:prstGeom prst="line">
              <a:avLst/>
            </a:prstGeom>
            <a:noFill/>
            <a:ln w="0">
              <a:solidFill>
                <a:schemeClr val="tx1"/>
              </a:solidFill>
              <a:round/>
              <a:headEnd/>
              <a:tailEnd/>
            </a:ln>
          </p:spPr>
          <p:txBody>
            <a:bodyPr/>
            <a:lstStyle/>
            <a:p>
              <a:endParaRPr lang="en-US" sz="2133"/>
            </a:p>
          </p:txBody>
        </p:sp>
        <p:sp>
          <p:nvSpPr>
            <p:cNvPr id="64228" name="Line 170"/>
            <p:cNvSpPr>
              <a:spLocks noChangeShapeType="1"/>
            </p:cNvSpPr>
            <p:nvPr/>
          </p:nvSpPr>
          <p:spPr bwMode="auto">
            <a:xfrm>
              <a:off x="3072" y="3318"/>
              <a:ext cx="2" cy="2"/>
            </a:xfrm>
            <a:prstGeom prst="line">
              <a:avLst/>
            </a:prstGeom>
            <a:noFill/>
            <a:ln w="0">
              <a:solidFill>
                <a:schemeClr val="tx1"/>
              </a:solidFill>
              <a:round/>
              <a:headEnd/>
              <a:tailEnd/>
            </a:ln>
          </p:spPr>
          <p:txBody>
            <a:bodyPr/>
            <a:lstStyle/>
            <a:p>
              <a:endParaRPr lang="en-US" sz="2133"/>
            </a:p>
          </p:txBody>
        </p:sp>
        <p:sp>
          <p:nvSpPr>
            <p:cNvPr id="64229" name="Line 171"/>
            <p:cNvSpPr>
              <a:spLocks noChangeShapeType="1"/>
            </p:cNvSpPr>
            <p:nvPr/>
          </p:nvSpPr>
          <p:spPr bwMode="auto">
            <a:xfrm>
              <a:off x="3074" y="3320"/>
              <a:ext cx="2" cy="1"/>
            </a:xfrm>
            <a:prstGeom prst="line">
              <a:avLst/>
            </a:prstGeom>
            <a:noFill/>
            <a:ln w="0">
              <a:solidFill>
                <a:schemeClr val="tx1"/>
              </a:solidFill>
              <a:round/>
              <a:headEnd/>
              <a:tailEnd/>
            </a:ln>
          </p:spPr>
          <p:txBody>
            <a:bodyPr/>
            <a:lstStyle/>
            <a:p>
              <a:endParaRPr lang="en-US" sz="2133"/>
            </a:p>
          </p:txBody>
        </p:sp>
        <p:sp>
          <p:nvSpPr>
            <p:cNvPr id="64230" name="Line 172"/>
            <p:cNvSpPr>
              <a:spLocks noChangeShapeType="1"/>
            </p:cNvSpPr>
            <p:nvPr/>
          </p:nvSpPr>
          <p:spPr bwMode="auto">
            <a:xfrm>
              <a:off x="3076" y="3321"/>
              <a:ext cx="1" cy="1"/>
            </a:xfrm>
            <a:prstGeom prst="line">
              <a:avLst/>
            </a:prstGeom>
            <a:noFill/>
            <a:ln w="0">
              <a:solidFill>
                <a:schemeClr val="tx1"/>
              </a:solidFill>
              <a:round/>
              <a:headEnd/>
              <a:tailEnd/>
            </a:ln>
          </p:spPr>
          <p:txBody>
            <a:bodyPr/>
            <a:lstStyle/>
            <a:p>
              <a:endParaRPr lang="en-US" sz="2133"/>
            </a:p>
          </p:txBody>
        </p:sp>
        <p:sp>
          <p:nvSpPr>
            <p:cNvPr id="64231" name="Line 173"/>
            <p:cNvSpPr>
              <a:spLocks noChangeShapeType="1"/>
            </p:cNvSpPr>
            <p:nvPr/>
          </p:nvSpPr>
          <p:spPr bwMode="auto">
            <a:xfrm>
              <a:off x="3077" y="3322"/>
              <a:ext cx="1" cy="1"/>
            </a:xfrm>
            <a:prstGeom prst="line">
              <a:avLst/>
            </a:prstGeom>
            <a:noFill/>
            <a:ln w="0">
              <a:solidFill>
                <a:schemeClr val="tx1"/>
              </a:solidFill>
              <a:round/>
              <a:headEnd/>
              <a:tailEnd/>
            </a:ln>
          </p:spPr>
          <p:txBody>
            <a:bodyPr/>
            <a:lstStyle/>
            <a:p>
              <a:endParaRPr lang="en-US" sz="2133"/>
            </a:p>
          </p:txBody>
        </p:sp>
        <p:sp>
          <p:nvSpPr>
            <p:cNvPr id="64232" name="Line 174"/>
            <p:cNvSpPr>
              <a:spLocks noChangeShapeType="1"/>
            </p:cNvSpPr>
            <p:nvPr/>
          </p:nvSpPr>
          <p:spPr bwMode="auto">
            <a:xfrm>
              <a:off x="3078" y="3323"/>
              <a:ext cx="1" cy="1"/>
            </a:xfrm>
            <a:prstGeom prst="line">
              <a:avLst/>
            </a:prstGeom>
            <a:noFill/>
            <a:ln w="0">
              <a:solidFill>
                <a:schemeClr val="tx1"/>
              </a:solidFill>
              <a:round/>
              <a:headEnd/>
              <a:tailEnd/>
            </a:ln>
          </p:spPr>
          <p:txBody>
            <a:bodyPr/>
            <a:lstStyle/>
            <a:p>
              <a:endParaRPr lang="en-US" sz="2133"/>
            </a:p>
          </p:txBody>
        </p:sp>
        <p:sp>
          <p:nvSpPr>
            <p:cNvPr id="64233" name="Line 175"/>
            <p:cNvSpPr>
              <a:spLocks noChangeShapeType="1"/>
            </p:cNvSpPr>
            <p:nvPr/>
          </p:nvSpPr>
          <p:spPr bwMode="auto">
            <a:xfrm>
              <a:off x="3079" y="3323"/>
              <a:ext cx="1" cy="1"/>
            </a:xfrm>
            <a:prstGeom prst="line">
              <a:avLst/>
            </a:prstGeom>
            <a:noFill/>
            <a:ln w="0">
              <a:solidFill>
                <a:schemeClr val="tx1"/>
              </a:solidFill>
              <a:round/>
              <a:headEnd/>
              <a:tailEnd/>
            </a:ln>
          </p:spPr>
          <p:txBody>
            <a:bodyPr/>
            <a:lstStyle/>
            <a:p>
              <a:endParaRPr lang="en-US" sz="2133"/>
            </a:p>
          </p:txBody>
        </p:sp>
        <p:sp>
          <p:nvSpPr>
            <p:cNvPr id="64234" name="Line 176"/>
            <p:cNvSpPr>
              <a:spLocks noChangeShapeType="1"/>
            </p:cNvSpPr>
            <p:nvPr/>
          </p:nvSpPr>
          <p:spPr bwMode="auto">
            <a:xfrm flipV="1">
              <a:off x="3080" y="3323"/>
              <a:ext cx="1" cy="1"/>
            </a:xfrm>
            <a:prstGeom prst="line">
              <a:avLst/>
            </a:prstGeom>
            <a:noFill/>
            <a:ln w="0">
              <a:solidFill>
                <a:schemeClr val="tx1"/>
              </a:solidFill>
              <a:round/>
              <a:headEnd/>
              <a:tailEnd/>
            </a:ln>
          </p:spPr>
          <p:txBody>
            <a:bodyPr/>
            <a:lstStyle/>
            <a:p>
              <a:endParaRPr lang="en-US" sz="2133"/>
            </a:p>
          </p:txBody>
        </p:sp>
        <p:sp>
          <p:nvSpPr>
            <p:cNvPr id="64235" name="Line 177"/>
            <p:cNvSpPr>
              <a:spLocks noChangeShapeType="1"/>
            </p:cNvSpPr>
            <p:nvPr/>
          </p:nvSpPr>
          <p:spPr bwMode="auto">
            <a:xfrm flipV="1">
              <a:off x="3081" y="3323"/>
              <a:ext cx="1" cy="1"/>
            </a:xfrm>
            <a:prstGeom prst="line">
              <a:avLst/>
            </a:prstGeom>
            <a:noFill/>
            <a:ln w="0">
              <a:solidFill>
                <a:schemeClr val="tx1"/>
              </a:solidFill>
              <a:round/>
              <a:headEnd/>
              <a:tailEnd/>
            </a:ln>
          </p:spPr>
          <p:txBody>
            <a:bodyPr/>
            <a:lstStyle/>
            <a:p>
              <a:endParaRPr lang="en-US" sz="2133"/>
            </a:p>
          </p:txBody>
        </p:sp>
        <p:sp>
          <p:nvSpPr>
            <p:cNvPr id="64236" name="Line 178"/>
            <p:cNvSpPr>
              <a:spLocks noChangeShapeType="1"/>
            </p:cNvSpPr>
            <p:nvPr/>
          </p:nvSpPr>
          <p:spPr bwMode="auto">
            <a:xfrm flipV="1">
              <a:off x="3081" y="3322"/>
              <a:ext cx="1" cy="1"/>
            </a:xfrm>
            <a:prstGeom prst="line">
              <a:avLst/>
            </a:prstGeom>
            <a:noFill/>
            <a:ln w="0">
              <a:solidFill>
                <a:schemeClr val="tx1"/>
              </a:solidFill>
              <a:round/>
              <a:headEnd/>
              <a:tailEnd/>
            </a:ln>
          </p:spPr>
          <p:txBody>
            <a:bodyPr/>
            <a:lstStyle/>
            <a:p>
              <a:endParaRPr lang="en-US" sz="2133"/>
            </a:p>
          </p:txBody>
        </p:sp>
        <p:sp>
          <p:nvSpPr>
            <p:cNvPr id="64237" name="Line 179"/>
            <p:cNvSpPr>
              <a:spLocks noChangeShapeType="1"/>
            </p:cNvSpPr>
            <p:nvPr/>
          </p:nvSpPr>
          <p:spPr bwMode="auto">
            <a:xfrm flipV="1">
              <a:off x="3082" y="3321"/>
              <a:ext cx="1" cy="1"/>
            </a:xfrm>
            <a:prstGeom prst="line">
              <a:avLst/>
            </a:prstGeom>
            <a:noFill/>
            <a:ln w="0">
              <a:solidFill>
                <a:schemeClr val="tx1"/>
              </a:solidFill>
              <a:round/>
              <a:headEnd/>
              <a:tailEnd/>
            </a:ln>
          </p:spPr>
          <p:txBody>
            <a:bodyPr/>
            <a:lstStyle/>
            <a:p>
              <a:endParaRPr lang="en-US" sz="2133"/>
            </a:p>
          </p:txBody>
        </p:sp>
        <p:sp>
          <p:nvSpPr>
            <p:cNvPr id="64238" name="Line 180"/>
            <p:cNvSpPr>
              <a:spLocks noChangeShapeType="1"/>
            </p:cNvSpPr>
            <p:nvPr/>
          </p:nvSpPr>
          <p:spPr bwMode="auto">
            <a:xfrm flipV="1">
              <a:off x="3082" y="3320"/>
              <a:ext cx="1" cy="1"/>
            </a:xfrm>
            <a:prstGeom prst="line">
              <a:avLst/>
            </a:prstGeom>
            <a:noFill/>
            <a:ln w="0">
              <a:solidFill>
                <a:schemeClr val="tx1"/>
              </a:solidFill>
              <a:round/>
              <a:headEnd/>
              <a:tailEnd/>
            </a:ln>
          </p:spPr>
          <p:txBody>
            <a:bodyPr/>
            <a:lstStyle/>
            <a:p>
              <a:endParaRPr lang="en-US" sz="2133"/>
            </a:p>
          </p:txBody>
        </p:sp>
        <p:sp>
          <p:nvSpPr>
            <p:cNvPr id="64239" name="Line 181"/>
            <p:cNvSpPr>
              <a:spLocks noChangeShapeType="1"/>
            </p:cNvSpPr>
            <p:nvPr/>
          </p:nvSpPr>
          <p:spPr bwMode="auto">
            <a:xfrm flipH="1" flipV="1">
              <a:off x="3082" y="3318"/>
              <a:ext cx="1" cy="2"/>
            </a:xfrm>
            <a:prstGeom prst="line">
              <a:avLst/>
            </a:prstGeom>
            <a:noFill/>
            <a:ln w="0">
              <a:solidFill>
                <a:schemeClr val="tx1"/>
              </a:solidFill>
              <a:round/>
              <a:headEnd/>
              <a:tailEnd/>
            </a:ln>
          </p:spPr>
          <p:txBody>
            <a:bodyPr/>
            <a:lstStyle/>
            <a:p>
              <a:endParaRPr lang="en-US" sz="2133"/>
            </a:p>
          </p:txBody>
        </p:sp>
        <p:sp>
          <p:nvSpPr>
            <p:cNvPr id="64240" name="Line 182"/>
            <p:cNvSpPr>
              <a:spLocks noChangeShapeType="1"/>
            </p:cNvSpPr>
            <p:nvPr/>
          </p:nvSpPr>
          <p:spPr bwMode="auto">
            <a:xfrm flipH="1" flipV="1">
              <a:off x="3081" y="3316"/>
              <a:ext cx="1" cy="2"/>
            </a:xfrm>
            <a:prstGeom prst="line">
              <a:avLst/>
            </a:prstGeom>
            <a:noFill/>
            <a:ln w="0">
              <a:solidFill>
                <a:schemeClr val="tx1"/>
              </a:solidFill>
              <a:round/>
              <a:headEnd/>
              <a:tailEnd/>
            </a:ln>
          </p:spPr>
          <p:txBody>
            <a:bodyPr/>
            <a:lstStyle/>
            <a:p>
              <a:endParaRPr lang="en-US" sz="2133"/>
            </a:p>
          </p:txBody>
        </p:sp>
        <p:sp>
          <p:nvSpPr>
            <p:cNvPr id="64241" name="Line 183"/>
            <p:cNvSpPr>
              <a:spLocks noChangeShapeType="1"/>
            </p:cNvSpPr>
            <p:nvPr/>
          </p:nvSpPr>
          <p:spPr bwMode="auto">
            <a:xfrm flipH="1" flipV="1">
              <a:off x="3079" y="3313"/>
              <a:ext cx="2" cy="3"/>
            </a:xfrm>
            <a:prstGeom prst="line">
              <a:avLst/>
            </a:prstGeom>
            <a:noFill/>
            <a:ln w="0">
              <a:solidFill>
                <a:schemeClr val="tx1"/>
              </a:solidFill>
              <a:round/>
              <a:headEnd/>
              <a:tailEnd/>
            </a:ln>
          </p:spPr>
          <p:txBody>
            <a:bodyPr/>
            <a:lstStyle/>
            <a:p>
              <a:endParaRPr lang="en-US" sz="2133"/>
            </a:p>
          </p:txBody>
        </p:sp>
        <p:sp>
          <p:nvSpPr>
            <p:cNvPr id="64242" name="Line 184"/>
            <p:cNvSpPr>
              <a:spLocks noChangeShapeType="1"/>
            </p:cNvSpPr>
            <p:nvPr/>
          </p:nvSpPr>
          <p:spPr bwMode="auto">
            <a:xfrm flipH="1" flipV="1">
              <a:off x="3078" y="3309"/>
              <a:ext cx="1" cy="4"/>
            </a:xfrm>
            <a:prstGeom prst="line">
              <a:avLst/>
            </a:prstGeom>
            <a:noFill/>
            <a:ln w="0">
              <a:solidFill>
                <a:schemeClr val="tx1"/>
              </a:solidFill>
              <a:round/>
              <a:headEnd/>
              <a:tailEnd/>
            </a:ln>
          </p:spPr>
          <p:txBody>
            <a:bodyPr/>
            <a:lstStyle/>
            <a:p>
              <a:endParaRPr lang="en-US" sz="2133"/>
            </a:p>
          </p:txBody>
        </p:sp>
        <p:sp>
          <p:nvSpPr>
            <p:cNvPr id="64243" name="Line 185"/>
            <p:cNvSpPr>
              <a:spLocks noChangeShapeType="1"/>
            </p:cNvSpPr>
            <p:nvPr/>
          </p:nvSpPr>
          <p:spPr bwMode="auto">
            <a:xfrm flipH="1" flipV="1">
              <a:off x="3076" y="3307"/>
              <a:ext cx="2" cy="2"/>
            </a:xfrm>
            <a:prstGeom prst="line">
              <a:avLst/>
            </a:prstGeom>
            <a:noFill/>
            <a:ln w="0">
              <a:solidFill>
                <a:schemeClr val="tx1"/>
              </a:solidFill>
              <a:round/>
              <a:headEnd/>
              <a:tailEnd/>
            </a:ln>
          </p:spPr>
          <p:txBody>
            <a:bodyPr/>
            <a:lstStyle/>
            <a:p>
              <a:endParaRPr lang="en-US" sz="2133"/>
            </a:p>
          </p:txBody>
        </p:sp>
        <p:sp>
          <p:nvSpPr>
            <p:cNvPr id="64244" name="Line 187"/>
            <p:cNvSpPr>
              <a:spLocks noChangeShapeType="1"/>
            </p:cNvSpPr>
            <p:nvPr/>
          </p:nvSpPr>
          <p:spPr bwMode="auto">
            <a:xfrm flipV="1">
              <a:off x="2416" y="2821"/>
              <a:ext cx="1" cy="132"/>
            </a:xfrm>
            <a:prstGeom prst="line">
              <a:avLst/>
            </a:prstGeom>
            <a:noFill/>
            <a:ln w="28575">
              <a:solidFill>
                <a:schemeClr val="tx1"/>
              </a:solidFill>
              <a:round/>
              <a:headEnd/>
              <a:tailEnd/>
            </a:ln>
          </p:spPr>
          <p:txBody>
            <a:bodyPr/>
            <a:lstStyle/>
            <a:p>
              <a:endParaRPr lang="en-US" sz="2133"/>
            </a:p>
          </p:txBody>
        </p:sp>
        <p:sp>
          <p:nvSpPr>
            <p:cNvPr id="64245" name="Line 188"/>
            <p:cNvSpPr>
              <a:spLocks noChangeShapeType="1"/>
            </p:cNvSpPr>
            <p:nvPr/>
          </p:nvSpPr>
          <p:spPr bwMode="auto">
            <a:xfrm flipV="1">
              <a:off x="2457" y="3035"/>
              <a:ext cx="2" cy="2"/>
            </a:xfrm>
            <a:prstGeom prst="line">
              <a:avLst/>
            </a:prstGeom>
            <a:noFill/>
            <a:ln w="28575">
              <a:solidFill>
                <a:schemeClr val="tx1"/>
              </a:solidFill>
              <a:round/>
              <a:headEnd/>
              <a:tailEnd/>
            </a:ln>
          </p:spPr>
          <p:txBody>
            <a:bodyPr/>
            <a:lstStyle/>
            <a:p>
              <a:endParaRPr lang="en-US" sz="2133"/>
            </a:p>
          </p:txBody>
        </p:sp>
        <p:sp>
          <p:nvSpPr>
            <p:cNvPr id="64246" name="Line 189"/>
            <p:cNvSpPr>
              <a:spLocks noChangeShapeType="1"/>
            </p:cNvSpPr>
            <p:nvPr/>
          </p:nvSpPr>
          <p:spPr bwMode="auto">
            <a:xfrm flipV="1">
              <a:off x="2459" y="3033"/>
              <a:ext cx="1" cy="2"/>
            </a:xfrm>
            <a:prstGeom prst="line">
              <a:avLst/>
            </a:prstGeom>
            <a:noFill/>
            <a:ln w="28575">
              <a:solidFill>
                <a:schemeClr val="tx1"/>
              </a:solidFill>
              <a:round/>
              <a:headEnd/>
              <a:tailEnd/>
            </a:ln>
          </p:spPr>
          <p:txBody>
            <a:bodyPr/>
            <a:lstStyle/>
            <a:p>
              <a:endParaRPr lang="en-US" sz="2133"/>
            </a:p>
          </p:txBody>
        </p:sp>
        <p:sp>
          <p:nvSpPr>
            <p:cNvPr id="64247" name="Line 190"/>
            <p:cNvSpPr>
              <a:spLocks noChangeShapeType="1"/>
            </p:cNvSpPr>
            <p:nvPr/>
          </p:nvSpPr>
          <p:spPr bwMode="auto">
            <a:xfrm flipV="1">
              <a:off x="2460" y="3031"/>
              <a:ext cx="2" cy="2"/>
            </a:xfrm>
            <a:prstGeom prst="line">
              <a:avLst/>
            </a:prstGeom>
            <a:noFill/>
            <a:ln w="28575">
              <a:solidFill>
                <a:schemeClr val="tx1"/>
              </a:solidFill>
              <a:round/>
              <a:headEnd/>
              <a:tailEnd/>
            </a:ln>
          </p:spPr>
          <p:txBody>
            <a:bodyPr/>
            <a:lstStyle/>
            <a:p>
              <a:endParaRPr lang="en-US" sz="2133"/>
            </a:p>
          </p:txBody>
        </p:sp>
        <p:sp>
          <p:nvSpPr>
            <p:cNvPr id="64248" name="Line 191"/>
            <p:cNvSpPr>
              <a:spLocks noChangeShapeType="1"/>
            </p:cNvSpPr>
            <p:nvPr/>
          </p:nvSpPr>
          <p:spPr bwMode="auto">
            <a:xfrm flipV="1">
              <a:off x="2462" y="3028"/>
              <a:ext cx="1" cy="3"/>
            </a:xfrm>
            <a:prstGeom prst="line">
              <a:avLst/>
            </a:prstGeom>
            <a:noFill/>
            <a:ln w="28575">
              <a:solidFill>
                <a:schemeClr val="tx1"/>
              </a:solidFill>
              <a:round/>
              <a:headEnd/>
              <a:tailEnd/>
            </a:ln>
          </p:spPr>
          <p:txBody>
            <a:bodyPr/>
            <a:lstStyle/>
            <a:p>
              <a:endParaRPr lang="en-US" sz="2133"/>
            </a:p>
          </p:txBody>
        </p:sp>
        <p:sp>
          <p:nvSpPr>
            <p:cNvPr id="64249" name="Line 192"/>
            <p:cNvSpPr>
              <a:spLocks noChangeShapeType="1"/>
            </p:cNvSpPr>
            <p:nvPr/>
          </p:nvSpPr>
          <p:spPr bwMode="auto">
            <a:xfrm flipV="1">
              <a:off x="2463" y="3026"/>
              <a:ext cx="1" cy="2"/>
            </a:xfrm>
            <a:prstGeom prst="line">
              <a:avLst/>
            </a:prstGeom>
            <a:noFill/>
            <a:ln w="28575">
              <a:solidFill>
                <a:schemeClr val="tx1"/>
              </a:solidFill>
              <a:round/>
              <a:headEnd/>
              <a:tailEnd/>
            </a:ln>
          </p:spPr>
          <p:txBody>
            <a:bodyPr/>
            <a:lstStyle/>
            <a:p>
              <a:endParaRPr lang="en-US" sz="2133"/>
            </a:p>
          </p:txBody>
        </p:sp>
        <p:sp>
          <p:nvSpPr>
            <p:cNvPr id="64250" name="Line 193"/>
            <p:cNvSpPr>
              <a:spLocks noChangeShapeType="1"/>
            </p:cNvSpPr>
            <p:nvPr/>
          </p:nvSpPr>
          <p:spPr bwMode="auto">
            <a:xfrm flipV="1">
              <a:off x="2464" y="3023"/>
              <a:ext cx="1" cy="3"/>
            </a:xfrm>
            <a:prstGeom prst="line">
              <a:avLst/>
            </a:prstGeom>
            <a:noFill/>
            <a:ln w="28575">
              <a:solidFill>
                <a:schemeClr val="tx1"/>
              </a:solidFill>
              <a:round/>
              <a:headEnd/>
              <a:tailEnd/>
            </a:ln>
          </p:spPr>
          <p:txBody>
            <a:bodyPr/>
            <a:lstStyle/>
            <a:p>
              <a:endParaRPr lang="en-US" sz="2133"/>
            </a:p>
          </p:txBody>
        </p:sp>
        <p:sp>
          <p:nvSpPr>
            <p:cNvPr id="64251" name="Line 194"/>
            <p:cNvSpPr>
              <a:spLocks noChangeShapeType="1"/>
            </p:cNvSpPr>
            <p:nvPr/>
          </p:nvSpPr>
          <p:spPr bwMode="auto">
            <a:xfrm flipV="1">
              <a:off x="2465" y="3021"/>
              <a:ext cx="1" cy="2"/>
            </a:xfrm>
            <a:prstGeom prst="line">
              <a:avLst/>
            </a:prstGeom>
            <a:noFill/>
            <a:ln w="28575">
              <a:solidFill>
                <a:schemeClr val="tx1"/>
              </a:solidFill>
              <a:round/>
              <a:headEnd/>
              <a:tailEnd/>
            </a:ln>
          </p:spPr>
          <p:txBody>
            <a:bodyPr/>
            <a:lstStyle/>
            <a:p>
              <a:endParaRPr lang="en-US" sz="2133"/>
            </a:p>
          </p:txBody>
        </p:sp>
        <p:sp>
          <p:nvSpPr>
            <p:cNvPr id="64252" name="Line 195"/>
            <p:cNvSpPr>
              <a:spLocks noChangeShapeType="1"/>
            </p:cNvSpPr>
            <p:nvPr/>
          </p:nvSpPr>
          <p:spPr bwMode="auto">
            <a:xfrm flipV="1">
              <a:off x="2465" y="3018"/>
              <a:ext cx="1" cy="3"/>
            </a:xfrm>
            <a:prstGeom prst="line">
              <a:avLst/>
            </a:prstGeom>
            <a:noFill/>
            <a:ln w="28575">
              <a:solidFill>
                <a:schemeClr val="tx1"/>
              </a:solidFill>
              <a:round/>
              <a:headEnd/>
              <a:tailEnd/>
            </a:ln>
          </p:spPr>
          <p:txBody>
            <a:bodyPr/>
            <a:lstStyle/>
            <a:p>
              <a:endParaRPr lang="en-US" sz="2133"/>
            </a:p>
          </p:txBody>
        </p:sp>
        <p:sp>
          <p:nvSpPr>
            <p:cNvPr id="64253" name="Line 196"/>
            <p:cNvSpPr>
              <a:spLocks noChangeShapeType="1"/>
            </p:cNvSpPr>
            <p:nvPr/>
          </p:nvSpPr>
          <p:spPr bwMode="auto">
            <a:xfrm flipV="1">
              <a:off x="2466" y="3016"/>
              <a:ext cx="1" cy="2"/>
            </a:xfrm>
            <a:prstGeom prst="line">
              <a:avLst/>
            </a:prstGeom>
            <a:noFill/>
            <a:ln w="28575">
              <a:solidFill>
                <a:schemeClr val="tx1"/>
              </a:solidFill>
              <a:round/>
              <a:headEnd/>
              <a:tailEnd/>
            </a:ln>
          </p:spPr>
          <p:txBody>
            <a:bodyPr/>
            <a:lstStyle/>
            <a:p>
              <a:endParaRPr lang="en-US" sz="2133"/>
            </a:p>
          </p:txBody>
        </p:sp>
        <p:sp>
          <p:nvSpPr>
            <p:cNvPr id="64254" name="Line 197"/>
            <p:cNvSpPr>
              <a:spLocks noChangeShapeType="1"/>
            </p:cNvSpPr>
            <p:nvPr/>
          </p:nvSpPr>
          <p:spPr bwMode="auto">
            <a:xfrm flipV="1">
              <a:off x="2466" y="3013"/>
              <a:ext cx="1" cy="3"/>
            </a:xfrm>
            <a:prstGeom prst="line">
              <a:avLst/>
            </a:prstGeom>
            <a:noFill/>
            <a:ln w="28575">
              <a:solidFill>
                <a:schemeClr val="tx1"/>
              </a:solidFill>
              <a:round/>
              <a:headEnd/>
              <a:tailEnd/>
            </a:ln>
          </p:spPr>
          <p:txBody>
            <a:bodyPr/>
            <a:lstStyle/>
            <a:p>
              <a:endParaRPr lang="en-US" sz="2133"/>
            </a:p>
          </p:txBody>
        </p:sp>
        <p:sp>
          <p:nvSpPr>
            <p:cNvPr id="64255" name="Line 198"/>
            <p:cNvSpPr>
              <a:spLocks noChangeShapeType="1"/>
            </p:cNvSpPr>
            <p:nvPr/>
          </p:nvSpPr>
          <p:spPr bwMode="auto">
            <a:xfrm flipH="1" flipV="1">
              <a:off x="2466" y="3011"/>
              <a:ext cx="1" cy="2"/>
            </a:xfrm>
            <a:prstGeom prst="line">
              <a:avLst/>
            </a:prstGeom>
            <a:noFill/>
            <a:ln w="28575">
              <a:solidFill>
                <a:schemeClr val="tx1"/>
              </a:solidFill>
              <a:round/>
              <a:headEnd/>
              <a:tailEnd/>
            </a:ln>
          </p:spPr>
          <p:txBody>
            <a:bodyPr/>
            <a:lstStyle/>
            <a:p>
              <a:endParaRPr lang="en-US" sz="2133"/>
            </a:p>
          </p:txBody>
        </p:sp>
        <p:sp>
          <p:nvSpPr>
            <p:cNvPr id="64256" name="Line 199"/>
            <p:cNvSpPr>
              <a:spLocks noChangeShapeType="1"/>
            </p:cNvSpPr>
            <p:nvPr/>
          </p:nvSpPr>
          <p:spPr bwMode="auto">
            <a:xfrm flipH="1" flipV="1">
              <a:off x="2465" y="3008"/>
              <a:ext cx="1" cy="3"/>
            </a:xfrm>
            <a:prstGeom prst="line">
              <a:avLst/>
            </a:prstGeom>
            <a:noFill/>
            <a:ln w="28575">
              <a:solidFill>
                <a:schemeClr val="tx1"/>
              </a:solidFill>
              <a:round/>
              <a:headEnd/>
              <a:tailEnd/>
            </a:ln>
          </p:spPr>
          <p:txBody>
            <a:bodyPr/>
            <a:lstStyle/>
            <a:p>
              <a:endParaRPr lang="en-US" sz="2133"/>
            </a:p>
          </p:txBody>
        </p:sp>
        <p:sp>
          <p:nvSpPr>
            <p:cNvPr id="64257" name="Line 200"/>
            <p:cNvSpPr>
              <a:spLocks noChangeShapeType="1"/>
            </p:cNvSpPr>
            <p:nvPr/>
          </p:nvSpPr>
          <p:spPr bwMode="auto">
            <a:xfrm flipH="1" flipV="1">
              <a:off x="2465" y="3006"/>
              <a:ext cx="1" cy="2"/>
            </a:xfrm>
            <a:prstGeom prst="line">
              <a:avLst/>
            </a:prstGeom>
            <a:noFill/>
            <a:ln w="28575">
              <a:solidFill>
                <a:schemeClr val="tx1"/>
              </a:solidFill>
              <a:round/>
              <a:headEnd/>
              <a:tailEnd/>
            </a:ln>
          </p:spPr>
          <p:txBody>
            <a:bodyPr/>
            <a:lstStyle/>
            <a:p>
              <a:endParaRPr lang="en-US" sz="2133"/>
            </a:p>
          </p:txBody>
        </p:sp>
        <p:sp>
          <p:nvSpPr>
            <p:cNvPr id="64258" name="Line 201"/>
            <p:cNvSpPr>
              <a:spLocks noChangeShapeType="1"/>
            </p:cNvSpPr>
            <p:nvPr/>
          </p:nvSpPr>
          <p:spPr bwMode="auto">
            <a:xfrm flipH="1" flipV="1">
              <a:off x="2464" y="3003"/>
              <a:ext cx="1" cy="3"/>
            </a:xfrm>
            <a:prstGeom prst="line">
              <a:avLst/>
            </a:prstGeom>
            <a:noFill/>
            <a:ln w="28575">
              <a:solidFill>
                <a:schemeClr val="tx1"/>
              </a:solidFill>
              <a:round/>
              <a:headEnd/>
              <a:tailEnd/>
            </a:ln>
          </p:spPr>
          <p:txBody>
            <a:bodyPr/>
            <a:lstStyle/>
            <a:p>
              <a:endParaRPr lang="en-US" sz="2133"/>
            </a:p>
          </p:txBody>
        </p:sp>
        <p:sp>
          <p:nvSpPr>
            <p:cNvPr id="64259" name="Line 202"/>
            <p:cNvSpPr>
              <a:spLocks noChangeShapeType="1"/>
            </p:cNvSpPr>
            <p:nvPr/>
          </p:nvSpPr>
          <p:spPr bwMode="auto">
            <a:xfrm flipH="1" flipV="1">
              <a:off x="2463" y="3001"/>
              <a:ext cx="1" cy="2"/>
            </a:xfrm>
            <a:prstGeom prst="line">
              <a:avLst/>
            </a:prstGeom>
            <a:noFill/>
            <a:ln w="28575">
              <a:solidFill>
                <a:schemeClr val="tx1"/>
              </a:solidFill>
              <a:round/>
              <a:headEnd/>
              <a:tailEnd/>
            </a:ln>
          </p:spPr>
          <p:txBody>
            <a:bodyPr/>
            <a:lstStyle/>
            <a:p>
              <a:endParaRPr lang="en-US" sz="2133"/>
            </a:p>
          </p:txBody>
        </p:sp>
        <p:sp>
          <p:nvSpPr>
            <p:cNvPr id="64260" name="Line 203"/>
            <p:cNvSpPr>
              <a:spLocks noChangeShapeType="1"/>
            </p:cNvSpPr>
            <p:nvPr/>
          </p:nvSpPr>
          <p:spPr bwMode="auto">
            <a:xfrm flipH="1" flipV="1">
              <a:off x="2462" y="2999"/>
              <a:ext cx="1" cy="2"/>
            </a:xfrm>
            <a:prstGeom prst="line">
              <a:avLst/>
            </a:prstGeom>
            <a:noFill/>
            <a:ln w="28575">
              <a:solidFill>
                <a:schemeClr val="tx1"/>
              </a:solidFill>
              <a:round/>
              <a:headEnd/>
              <a:tailEnd/>
            </a:ln>
          </p:spPr>
          <p:txBody>
            <a:bodyPr/>
            <a:lstStyle/>
            <a:p>
              <a:endParaRPr lang="en-US" sz="2133"/>
            </a:p>
          </p:txBody>
        </p:sp>
        <p:sp>
          <p:nvSpPr>
            <p:cNvPr id="64261" name="Line 204"/>
            <p:cNvSpPr>
              <a:spLocks noChangeShapeType="1"/>
            </p:cNvSpPr>
            <p:nvPr/>
          </p:nvSpPr>
          <p:spPr bwMode="auto">
            <a:xfrm flipH="1" flipV="1">
              <a:off x="2460" y="2996"/>
              <a:ext cx="2" cy="3"/>
            </a:xfrm>
            <a:prstGeom prst="line">
              <a:avLst/>
            </a:prstGeom>
            <a:noFill/>
            <a:ln w="28575">
              <a:solidFill>
                <a:schemeClr val="tx1"/>
              </a:solidFill>
              <a:round/>
              <a:headEnd/>
              <a:tailEnd/>
            </a:ln>
          </p:spPr>
          <p:txBody>
            <a:bodyPr/>
            <a:lstStyle/>
            <a:p>
              <a:endParaRPr lang="en-US" sz="2133"/>
            </a:p>
          </p:txBody>
        </p:sp>
        <p:sp>
          <p:nvSpPr>
            <p:cNvPr id="64262" name="Line 205"/>
            <p:cNvSpPr>
              <a:spLocks noChangeShapeType="1"/>
            </p:cNvSpPr>
            <p:nvPr/>
          </p:nvSpPr>
          <p:spPr bwMode="auto">
            <a:xfrm flipH="1" flipV="1">
              <a:off x="2459" y="2994"/>
              <a:ext cx="1" cy="2"/>
            </a:xfrm>
            <a:prstGeom prst="line">
              <a:avLst/>
            </a:prstGeom>
            <a:noFill/>
            <a:ln w="28575">
              <a:solidFill>
                <a:schemeClr val="tx1"/>
              </a:solidFill>
              <a:round/>
              <a:headEnd/>
              <a:tailEnd/>
            </a:ln>
          </p:spPr>
          <p:txBody>
            <a:bodyPr/>
            <a:lstStyle/>
            <a:p>
              <a:endParaRPr lang="en-US" sz="2133"/>
            </a:p>
          </p:txBody>
        </p:sp>
        <p:sp>
          <p:nvSpPr>
            <p:cNvPr id="64263" name="Line 206"/>
            <p:cNvSpPr>
              <a:spLocks noChangeShapeType="1"/>
            </p:cNvSpPr>
            <p:nvPr/>
          </p:nvSpPr>
          <p:spPr bwMode="auto">
            <a:xfrm flipH="1" flipV="1">
              <a:off x="2457" y="2992"/>
              <a:ext cx="2" cy="2"/>
            </a:xfrm>
            <a:prstGeom prst="line">
              <a:avLst/>
            </a:prstGeom>
            <a:noFill/>
            <a:ln w="28575">
              <a:solidFill>
                <a:schemeClr val="tx1"/>
              </a:solidFill>
              <a:round/>
              <a:headEnd/>
              <a:tailEnd/>
            </a:ln>
          </p:spPr>
          <p:txBody>
            <a:bodyPr/>
            <a:lstStyle/>
            <a:p>
              <a:endParaRPr lang="en-US" sz="2133"/>
            </a:p>
          </p:txBody>
        </p:sp>
        <p:sp>
          <p:nvSpPr>
            <p:cNvPr id="64264" name="Line 207"/>
            <p:cNvSpPr>
              <a:spLocks noChangeShapeType="1"/>
            </p:cNvSpPr>
            <p:nvPr/>
          </p:nvSpPr>
          <p:spPr bwMode="auto">
            <a:xfrm>
              <a:off x="2541" y="3002"/>
              <a:ext cx="16" cy="20"/>
            </a:xfrm>
            <a:prstGeom prst="line">
              <a:avLst/>
            </a:prstGeom>
            <a:noFill/>
            <a:ln w="28575">
              <a:solidFill>
                <a:schemeClr val="tx1"/>
              </a:solidFill>
              <a:round/>
              <a:headEnd/>
              <a:tailEnd/>
            </a:ln>
          </p:spPr>
          <p:txBody>
            <a:bodyPr/>
            <a:lstStyle/>
            <a:p>
              <a:endParaRPr lang="en-US" sz="2133"/>
            </a:p>
          </p:txBody>
        </p:sp>
        <p:sp>
          <p:nvSpPr>
            <p:cNvPr id="64265" name="Line 208"/>
            <p:cNvSpPr>
              <a:spLocks noChangeShapeType="1"/>
            </p:cNvSpPr>
            <p:nvPr/>
          </p:nvSpPr>
          <p:spPr bwMode="auto">
            <a:xfrm>
              <a:off x="2557" y="3022"/>
              <a:ext cx="7" cy="16"/>
            </a:xfrm>
            <a:prstGeom prst="line">
              <a:avLst/>
            </a:prstGeom>
            <a:noFill/>
            <a:ln w="28575">
              <a:solidFill>
                <a:schemeClr val="tx1"/>
              </a:solidFill>
              <a:round/>
              <a:headEnd/>
              <a:tailEnd/>
            </a:ln>
          </p:spPr>
          <p:txBody>
            <a:bodyPr/>
            <a:lstStyle/>
            <a:p>
              <a:endParaRPr lang="en-US" sz="2133"/>
            </a:p>
          </p:txBody>
        </p:sp>
        <p:sp>
          <p:nvSpPr>
            <p:cNvPr id="64266" name="Line 209"/>
            <p:cNvSpPr>
              <a:spLocks noChangeShapeType="1"/>
            </p:cNvSpPr>
            <p:nvPr/>
          </p:nvSpPr>
          <p:spPr bwMode="auto">
            <a:xfrm flipH="1">
              <a:off x="2429" y="3001"/>
              <a:ext cx="1" cy="2"/>
            </a:xfrm>
            <a:prstGeom prst="line">
              <a:avLst/>
            </a:prstGeom>
            <a:noFill/>
            <a:ln w="28575">
              <a:solidFill>
                <a:schemeClr val="tx1"/>
              </a:solidFill>
              <a:round/>
              <a:headEnd/>
              <a:tailEnd/>
            </a:ln>
          </p:spPr>
          <p:txBody>
            <a:bodyPr/>
            <a:lstStyle/>
            <a:p>
              <a:endParaRPr lang="en-US" sz="2133"/>
            </a:p>
          </p:txBody>
        </p:sp>
        <p:sp>
          <p:nvSpPr>
            <p:cNvPr id="64267" name="Line 210"/>
            <p:cNvSpPr>
              <a:spLocks noChangeShapeType="1"/>
            </p:cNvSpPr>
            <p:nvPr/>
          </p:nvSpPr>
          <p:spPr bwMode="auto">
            <a:xfrm flipH="1">
              <a:off x="2429" y="3003"/>
              <a:ext cx="1" cy="2"/>
            </a:xfrm>
            <a:prstGeom prst="line">
              <a:avLst/>
            </a:prstGeom>
            <a:noFill/>
            <a:ln w="28575">
              <a:solidFill>
                <a:schemeClr val="tx1"/>
              </a:solidFill>
              <a:round/>
              <a:headEnd/>
              <a:tailEnd/>
            </a:ln>
          </p:spPr>
          <p:txBody>
            <a:bodyPr/>
            <a:lstStyle/>
            <a:p>
              <a:endParaRPr lang="en-US" sz="2133"/>
            </a:p>
          </p:txBody>
        </p:sp>
        <p:sp>
          <p:nvSpPr>
            <p:cNvPr id="64268" name="Line 211"/>
            <p:cNvSpPr>
              <a:spLocks noChangeShapeType="1"/>
            </p:cNvSpPr>
            <p:nvPr/>
          </p:nvSpPr>
          <p:spPr bwMode="auto">
            <a:xfrm flipH="1">
              <a:off x="2428" y="3005"/>
              <a:ext cx="1" cy="2"/>
            </a:xfrm>
            <a:prstGeom prst="line">
              <a:avLst/>
            </a:prstGeom>
            <a:noFill/>
            <a:ln w="28575">
              <a:solidFill>
                <a:schemeClr val="tx1"/>
              </a:solidFill>
              <a:round/>
              <a:headEnd/>
              <a:tailEnd/>
            </a:ln>
          </p:spPr>
          <p:txBody>
            <a:bodyPr/>
            <a:lstStyle/>
            <a:p>
              <a:endParaRPr lang="en-US" sz="2133"/>
            </a:p>
          </p:txBody>
        </p:sp>
        <p:sp>
          <p:nvSpPr>
            <p:cNvPr id="64269" name="Line 212"/>
            <p:cNvSpPr>
              <a:spLocks noChangeShapeType="1"/>
            </p:cNvSpPr>
            <p:nvPr/>
          </p:nvSpPr>
          <p:spPr bwMode="auto">
            <a:xfrm>
              <a:off x="2428" y="3007"/>
              <a:ext cx="1" cy="3"/>
            </a:xfrm>
            <a:prstGeom prst="line">
              <a:avLst/>
            </a:prstGeom>
            <a:noFill/>
            <a:ln w="28575">
              <a:solidFill>
                <a:schemeClr val="tx1"/>
              </a:solidFill>
              <a:round/>
              <a:headEnd/>
              <a:tailEnd/>
            </a:ln>
          </p:spPr>
          <p:txBody>
            <a:bodyPr/>
            <a:lstStyle/>
            <a:p>
              <a:endParaRPr lang="en-US" sz="2133"/>
            </a:p>
          </p:txBody>
        </p:sp>
        <p:sp>
          <p:nvSpPr>
            <p:cNvPr id="64270" name="Line 213"/>
            <p:cNvSpPr>
              <a:spLocks noChangeShapeType="1"/>
            </p:cNvSpPr>
            <p:nvPr/>
          </p:nvSpPr>
          <p:spPr bwMode="auto">
            <a:xfrm>
              <a:off x="2428" y="3010"/>
              <a:ext cx="1" cy="2"/>
            </a:xfrm>
            <a:prstGeom prst="line">
              <a:avLst/>
            </a:prstGeom>
            <a:noFill/>
            <a:ln w="28575">
              <a:solidFill>
                <a:schemeClr val="tx1"/>
              </a:solidFill>
              <a:round/>
              <a:headEnd/>
              <a:tailEnd/>
            </a:ln>
          </p:spPr>
          <p:txBody>
            <a:bodyPr/>
            <a:lstStyle/>
            <a:p>
              <a:endParaRPr lang="en-US" sz="2133"/>
            </a:p>
          </p:txBody>
        </p:sp>
        <p:sp>
          <p:nvSpPr>
            <p:cNvPr id="64271" name="Line 214"/>
            <p:cNvSpPr>
              <a:spLocks noChangeShapeType="1"/>
            </p:cNvSpPr>
            <p:nvPr/>
          </p:nvSpPr>
          <p:spPr bwMode="auto">
            <a:xfrm>
              <a:off x="2428" y="3012"/>
              <a:ext cx="1" cy="2"/>
            </a:xfrm>
            <a:prstGeom prst="line">
              <a:avLst/>
            </a:prstGeom>
            <a:noFill/>
            <a:ln w="28575">
              <a:solidFill>
                <a:schemeClr val="tx1"/>
              </a:solidFill>
              <a:round/>
              <a:headEnd/>
              <a:tailEnd/>
            </a:ln>
          </p:spPr>
          <p:txBody>
            <a:bodyPr/>
            <a:lstStyle/>
            <a:p>
              <a:endParaRPr lang="en-US" sz="2133"/>
            </a:p>
          </p:txBody>
        </p:sp>
        <p:sp>
          <p:nvSpPr>
            <p:cNvPr id="64272" name="Line 215"/>
            <p:cNvSpPr>
              <a:spLocks noChangeShapeType="1"/>
            </p:cNvSpPr>
            <p:nvPr/>
          </p:nvSpPr>
          <p:spPr bwMode="auto">
            <a:xfrm>
              <a:off x="2428" y="3014"/>
              <a:ext cx="1" cy="3"/>
            </a:xfrm>
            <a:prstGeom prst="line">
              <a:avLst/>
            </a:prstGeom>
            <a:noFill/>
            <a:ln w="28575">
              <a:solidFill>
                <a:schemeClr val="tx1"/>
              </a:solidFill>
              <a:round/>
              <a:headEnd/>
              <a:tailEnd/>
            </a:ln>
          </p:spPr>
          <p:txBody>
            <a:bodyPr/>
            <a:lstStyle/>
            <a:p>
              <a:endParaRPr lang="en-US" sz="2133"/>
            </a:p>
          </p:txBody>
        </p:sp>
        <p:sp>
          <p:nvSpPr>
            <p:cNvPr id="64273" name="Line 216"/>
            <p:cNvSpPr>
              <a:spLocks noChangeShapeType="1"/>
            </p:cNvSpPr>
            <p:nvPr/>
          </p:nvSpPr>
          <p:spPr bwMode="auto">
            <a:xfrm>
              <a:off x="2429" y="3017"/>
              <a:ext cx="1" cy="2"/>
            </a:xfrm>
            <a:prstGeom prst="line">
              <a:avLst/>
            </a:prstGeom>
            <a:noFill/>
            <a:ln w="28575">
              <a:solidFill>
                <a:schemeClr val="tx1"/>
              </a:solidFill>
              <a:round/>
              <a:headEnd/>
              <a:tailEnd/>
            </a:ln>
          </p:spPr>
          <p:txBody>
            <a:bodyPr/>
            <a:lstStyle/>
            <a:p>
              <a:endParaRPr lang="en-US" sz="2133"/>
            </a:p>
          </p:txBody>
        </p:sp>
        <p:sp>
          <p:nvSpPr>
            <p:cNvPr id="64274" name="Line 217"/>
            <p:cNvSpPr>
              <a:spLocks noChangeShapeType="1"/>
            </p:cNvSpPr>
            <p:nvPr/>
          </p:nvSpPr>
          <p:spPr bwMode="auto">
            <a:xfrm>
              <a:off x="2430" y="3019"/>
              <a:ext cx="1" cy="2"/>
            </a:xfrm>
            <a:prstGeom prst="line">
              <a:avLst/>
            </a:prstGeom>
            <a:noFill/>
            <a:ln w="28575">
              <a:solidFill>
                <a:schemeClr val="tx1"/>
              </a:solidFill>
              <a:round/>
              <a:headEnd/>
              <a:tailEnd/>
            </a:ln>
          </p:spPr>
          <p:txBody>
            <a:bodyPr/>
            <a:lstStyle/>
            <a:p>
              <a:endParaRPr lang="en-US" sz="2133"/>
            </a:p>
          </p:txBody>
        </p:sp>
        <p:sp>
          <p:nvSpPr>
            <p:cNvPr id="64275" name="Line 218"/>
            <p:cNvSpPr>
              <a:spLocks noChangeShapeType="1"/>
            </p:cNvSpPr>
            <p:nvPr/>
          </p:nvSpPr>
          <p:spPr bwMode="auto">
            <a:xfrm>
              <a:off x="2430" y="3021"/>
              <a:ext cx="1" cy="2"/>
            </a:xfrm>
            <a:prstGeom prst="line">
              <a:avLst/>
            </a:prstGeom>
            <a:noFill/>
            <a:ln w="28575">
              <a:solidFill>
                <a:schemeClr val="tx1"/>
              </a:solidFill>
              <a:round/>
              <a:headEnd/>
              <a:tailEnd/>
            </a:ln>
          </p:spPr>
          <p:txBody>
            <a:bodyPr/>
            <a:lstStyle/>
            <a:p>
              <a:endParaRPr lang="en-US" sz="2133"/>
            </a:p>
          </p:txBody>
        </p:sp>
        <p:sp>
          <p:nvSpPr>
            <p:cNvPr id="64276" name="Line 219"/>
            <p:cNvSpPr>
              <a:spLocks noChangeShapeType="1"/>
            </p:cNvSpPr>
            <p:nvPr/>
          </p:nvSpPr>
          <p:spPr bwMode="auto">
            <a:xfrm>
              <a:off x="2431" y="3023"/>
              <a:ext cx="2" cy="2"/>
            </a:xfrm>
            <a:prstGeom prst="line">
              <a:avLst/>
            </a:prstGeom>
            <a:noFill/>
            <a:ln w="28575">
              <a:solidFill>
                <a:schemeClr val="tx1"/>
              </a:solidFill>
              <a:round/>
              <a:headEnd/>
              <a:tailEnd/>
            </a:ln>
          </p:spPr>
          <p:txBody>
            <a:bodyPr/>
            <a:lstStyle/>
            <a:p>
              <a:endParaRPr lang="en-US" sz="2133"/>
            </a:p>
          </p:txBody>
        </p:sp>
        <p:sp>
          <p:nvSpPr>
            <p:cNvPr id="64277" name="Line 220"/>
            <p:cNvSpPr>
              <a:spLocks noChangeShapeType="1"/>
            </p:cNvSpPr>
            <p:nvPr/>
          </p:nvSpPr>
          <p:spPr bwMode="auto">
            <a:xfrm>
              <a:off x="2433" y="3025"/>
              <a:ext cx="1" cy="2"/>
            </a:xfrm>
            <a:prstGeom prst="line">
              <a:avLst/>
            </a:prstGeom>
            <a:noFill/>
            <a:ln w="28575">
              <a:solidFill>
                <a:schemeClr val="tx1"/>
              </a:solidFill>
              <a:round/>
              <a:headEnd/>
              <a:tailEnd/>
            </a:ln>
          </p:spPr>
          <p:txBody>
            <a:bodyPr/>
            <a:lstStyle/>
            <a:p>
              <a:endParaRPr lang="en-US" sz="2133"/>
            </a:p>
          </p:txBody>
        </p:sp>
        <p:sp>
          <p:nvSpPr>
            <p:cNvPr id="64278" name="Line 221"/>
            <p:cNvSpPr>
              <a:spLocks noChangeShapeType="1"/>
            </p:cNvSpPr>
            <p:nvPr/>
          </p:nvSpPr>
          <p:spPr bwMode="auto">
            <a:xfrm>
              <a:off x="2434" y="3027"/>
              <a:ext cx="2" cy="2"/>
            </a:xfrm>
            <a:prstGeom prst="line">
              <a:avLst/>
            </a:prstGeom>
            <a:noFill/>
            <a:ln w="28575">
              <a:solidFill>
                <a:schemeClr val="tx1"/>
              </a:solidFill>
              <a:round/>
              <a:headEnd/>
              <a:tailEnd/>
            </a:ln>
          </p:spPr>
          <p:txBody>
            <a:bodyPr/>
            <a:lstStyle/>
            <a:p>
              <a:endParaRPr lang="en-US" sz="2133"/>
            </a:p>
          </p:txBody>
        </p:sp>
        <p:sp>
          <p:nvSpPr>
            <p:cNvPr id="64279" name="Line 222"/>
            <p:cNvSpPr>
              <a:spLocks noChangeShapeType="1"/>
            </p:cNvSpPr>
            <p:nvPr/>
          </p:nvSpPr>
          <p:spPr bwMode="auto">
            <a:xfrm>
              <a:off x="2436" y="3029"/>
              <a:ext cx="1" cy="2"/>
            </a:xfrm>
            <a:prstGeom prst="line">
              <a:avLst/>
            </a:prstGeom>
            <a:noFill/>
            <a:ln w="28575">
              <a:solidFill>
                <a:schemeClr val="tx1"/>
              </a:solidFill>
              <a:round/>
              <a:headEnd/>
              <a:tailEnd/>
            </a:ln>
          </p:spPr>
          <p:txBody>
            <a:bodyPr/>
            <a:lstStyle/>
            <a:p>
              <a:endParaRPr lang="en-US" sz="2133"/>
            </a:p>
          </p:txBody>
        </p:sp>
        <p:sp>
          <p:nvSpPr>
            <p:cNvPr id="64280" name="Line 223"/>
            <p:cNvSpPr>
              <a:spLocks noChangeShapeType="1"/>
            </p:cNvSpPr>
            <p:nvPr/>
          </p:nvSpPr>
          <p:spPr bwMode="auto">
            <a:xfrm>
              <a:off x="2437" y="3031"/>
              <a:ext cx="2" cy="1"/>
            </a:xfrm>
            <a:prstGeom prst="line">
              <a:avLst/>
            </a:prstGeom>
            <a:noFill/>
            <a:ln w="28575">
              <a:solidFill>
                <a:schemeClr val="tx1"/>
              </a:solidFill>
              <a:round/>
              <a:headEnd/>
              <a:tailEnd/>
            </a:ln>
          </p:spPr>
          <p:txBody>
            <a:bodyPr/>
            <a:lstStyle/>
            <a:p>
              <a:endParaRPr lang="en-US" sz="2133"/>
            </a:p>
          </p:txBody>
        </p:sp>
        <p:sp>
          <p:nvSpPr>
            <p:cNvPr id="64281" name="Line 224"/>
            <p:cNvSpPr>
              <a:spLocks noChangeShapeType="1"/>
            </p:cNvSpPr>
            <p:nvPr/>
          </p:nvSpPr>
          <p:spPr bwMode="auto">
            <a:xfrm>
              <a:off x="2439" y="3032"/>
              <a:ext cx="2" cy="2"/>
            </a:xfrm>
            <a:prstGeom prst="line">
              <a:avLst/>
            </a:prstGeom>
            <a:noFill/>
            <a:ln w="28575">
              <a:solidFill>
                <a:schemeClr val="tx1"/>
              </a:solidFill>
              <a:round/>
              <a:headEnd/>
              <a:tailEnd/>
            </a:ln>
          </p:spPr>
          <p:txBody>
            <a:bodyPr/>
            <a:lstStyle/>
            <a:p>
              <a:endParaRPr lang="en-US" sz="2133"/>
            </a:p>
          </p:txBody>
        </p:sp>
        <p:sp>
          <p:nvSpPr>
            <p:cNvPr id="64282" name="Line 225"/>
            <p:cNvSpPr>
              <a:spLocks noChangeShapeType="1"/>
            </p:cNvSpPr>
            <p:nvPr/>
          </p:nvSpPr>
          <p:spPr bwMode="auto">
            <a:xfrm>
              <a:off x="2441" y="3034"/>
              <a:ext cx="2" cy="1"/>
            </a:xfrm>
            <a:prstGeom prst="line">
              <a:avLst/>
            </a:prstGeom>
            <a:noFill/>
            <a:ln w="28575">
              <a:solidFill>
                <a:schemeClr val="tx1"/>
              </a:solidFill>
              <a:round/>
              <a:headEnd/>
              <a:tailEnd/>
            </a:ln>
          </p:spPr>
          <p:txBody>
            <a:bodyPr/>
            <a:lstStyle/>
            <a:p>
              <a:endParaRPr lang="en-US" sz="2133"/>
            </a:p>
          </p:txBody>
        </p:sp>
        <p:sp>
          <p:nvSpPr>
            <p:cNvPr id="64283" name="Line 226"/>
            <p:cNvSpPr>
              <a:spLocks noChangeShapeType="1"/>
            </p:cNvSpPr>
            <p:nvPr/>
          </p:nvSpPr>
          <p:spPr bwMode="auto">
            <a:xfrm>
              <a:off x="2443" y="3035"/>
              <a:ext cx="3" cy="1"/>
            </a:xfrm>
            <a:prstGeom prst="line">
              <a:avLst/>
            </a:prstGeom>
            <a:noFill/>
            <a:ln w="28575">
              <a:solidFill>
                <a:schemeClr val="tx1"/>
              </a:solidFill>
              <a:round/>
              <a:headEnd/>
              <a:tailEnd/>
            </a:ln>
          </p:spPr>
          <p:txBody>
            <a:bodyPr/>
            <a:lstStyle/>
            <a:p>
              <a:endParaRPr lang="en-US" sz="2133"/>
            </a:p>
          </p:txBody>
        </p:sp>
        <p:sp>
          <p:nvSpPr>
            <p:cNvPr id="64284" name="Line 227"/>
            <p:cNvSpPr>
              <a:spLocks noChangeShapeType="1"/>
            </p:cNvSpPr>
            <p:nvPr/>
          </p:nvSpPr>
          <p:spPr bwMode="auto">
            <a:xfrm>
              <a:off x="2446" y="3036"/>
              <a:ext cx="2" cy="1"/>
            </a:xfrm>
            <a:prstGeom prst="line">
              <a:avLst/>
            </a:prstGeom>
            <a:noFill/>
            <a:ln w="28575">
              <a:solidFill>
                <a:schemeClr val="tx1"/>
              </a:solidFill>
              <a:round/>
              <a:headEnd/>
              <a:tailEnd/>
            </a:ln>
          </p:spPr>
          <p:txBody>
            <a:bodyPr/>
            <a:lstStyle/>
            <a:p>
              <a:endParaRPr lang="en-US" sz="2133"/>
            </a:p>
          </p:txBody>
        </p:sp>
        <p:sp>
          <p:nvSpPr>
            <p:cNvPr id="64285" name="Line 228"/>
            <p:cNvSpPr>
              <a:spLocks noChangeShapeType="1"/>
            </p:cNvSpPr>
            <p:nvPr/>
          </p:nvSpPr>
          <p:spPr bwMode="auto">
            <a:xfrm flipH="1">
              <a:off x="2379" y="3066"/>
              <a:ext cx="78" cy="1"/>
            </a:xfrm>
            <a:prstGeom prst="line">
              <a:avLst/>
            </a:prstGeom>
            <a:noFill/>
            <a:ln w="28575">
              <a:solidFill>
                <a:schemeClr val="tx1"/>
              </a:solidFill>
              <a:round/>
              <a:headEnd/>
              <a:tailEnd/>
            </a:ln>
          </p:spPr>
          <p:txBody>
            <a:bodyPr/>
            <a:lstStyle/>
            <a:p>
              <a:endParaRPr lang="en-US" sz="2133"/>
            </a:p>
          </p:txBody>
        </p:sp>
        <p:sp>
          <p:nvSpPr>
            <p:cNvPr id="64286" name="Line 229"/>
            <p:cNvSpPr>
              <a:spLocks noChangeShapeType="1"/>
            </p:cNvSpPr>
            <p:nvPr/>
          </p:nvSpPr>
          <p:spPr bwMode="auto">
            <a:xfrm>
              <a:off x="2379" y="3037"/>
              <a:ext cx="1" cy="29"/>
            </a:xfrm>
            <a:prstGeom prst="line">
              <a:avLst/>
            </a:prstGeom>
            <a:noFill/>
            <a:ln w="28575">
              <a:solidFill>
                <a:schemeClr val="tx1"/>
              </a:solidFill>
              <a:round/>
              <a:headEnd/>
              <a:tailEnd/>
            </a:ln>
          </p:spPr>
          <p:txBody>
            <a:bodyPr/>
            <a:lstStyle/>
            <a:p>
              <a:endParaRPr lang="en-US" sz="2133"/>
            </a:p>
          </p:txBody>
        </p:sp>
        <p:sp>
          <p:nvSpPr>
            <p:cNvPr id="64287" name="Line 230"/>
            <p:cNvSpPr>
              <a:spLocks noChangeShapeType="1"/>
            </p:cNvSpPr>
            <p:nvPr/>
          </p:nvSpPr>
          <p:spPr bwMode="auto">
            <a:xfrm flipV="1">
              <a:off x="2315" y="2982"/>
              <a:ext cx="1" cy="19"/>
            </a:xfrm>
            <a:prstGeom prst="line">
              <a:avLst/>
            </a:prstGeom>
            <a:noFill/>
            <a:ln w="28575">
              <a:solidFill>
                <a:schemeClr val="tx1"/>
              </a:solidFill>
              <a:round/>
              <a:headEnd/>
              <a:tailEnd/>
            </a:ln>
          </p:spPr>
          <p:txBody>
            <a:bodyPr/>
            <a:lstStyle/>
            <a:p>
              <a:endParaRPr lang="en-US" sz="2133"/>
            </a:p>
          </p:txBody>
        </p:sp>
        <p:sp>
          <p:nvSpPr>
            <p:cNvPr id="64288" name="Line 231"/>
            <p:cNvSpPr>
              <a:spLocks noChangeShapeType="1"/>
            </p:cNvSpPr>
            <p:nvPr/>
          </p:nvSpPr>
          <p:spPr bwMode="auto">
            <a:xfrm flipH="1">
              <a:off x="2345" y="2953"/>
              <a:ext cx="3" cy="1"/>
            </a:xfrm>
            <a:prstGeom prst="line">
              <a:avLst/>
            </a:prstGeom>
            <a:noFill/>
            <a:ln w="28575">
              <a:solidFill>
                <a:schemeClr val="tx1"/>
              </a:solidFill>
              <a:round/>
              <a:headEnd/>
              <a:tailEnd/>
            </a:ln>
          </p:spPr>
          <p:txBody>
            <a:bodyPr/>
            <a:lstStyle/>
            <a:p>
              <a:endParaRPr lang="en-US" sz="2133"/>
            </a:p>
          </p:txBody>
        </p:sp>
        <p:sp>
          <p:nvSpPr>
            <p:cNvPr id="64289" name="Line 232"/>
            <p:cNvSpPr>
              <a:spLocks noChangeShapeType="1"/>
            </p:cNvSpPr>
            <p:nvPr/>
          </p:nvSpPr>
          <p:spPr bwMode="auto">
            <a:xfrm flipH="1">
              <a:off x="2343" y="2953"/>
              <a:ext cx="2" cy="1"/>
            </a:xfrm>
            <a:prstGeom prst="line">
              <a:avLst/>
            </a:prstGeom>
            <a:noFill/>
            <a:ln w="28575">
              <a:solidFill>
                <a:schemeClr val="tx1"/>
              </a:solidFill>
              <a:round/>
              <a:headEnd/>
              <a:tailEnd/>
            </a:ln>
          </p:spPr>
          <p:txBody>
            <a:bodyPr/>
            <a:lstStyle/>
            <a:p>
              <a:endParaRPr lang="en-US" sz="2133"/>
            </a:p>
          </p:txBody>
        </p:sp>
        <p:sp>
          <p:nvSpPr>
            <p:cNvPr id="64290" name="Line 233"/>
            <p:cNvSpPr>
              <a:spLocks noChangeShapeType="1"/>
            </p:cNvSpPr>
            <p:nvPr/>
          </p:nvSpPr>
          <p:spPr bwMode="auto">
            <a:xfrm flipH="1">
              <a:off x="2340" y="2953"/>
              <a:ext cx="3" cy="1"/>
            </a:xfrm>
            <a:prstGeom prst="line">
              <a:avLst/>
            </a:prstGeom>
            <a:noFill/>
            <a:ln w="28575">
              <a:solidFill>
                <a:schemeClr val="tx1"/>
              </a:solidFill>
              <a:round/>
              <a:headEnd/>
              <a:tailEnd/>
            </a:ln>
          </p:spPr>
          <p:txBody>
            <a:bodyPr/>
            <a:lstStyle/>
            <a:p>
              <a:endParaRPr lang="en-US" sz="2133"/>
            </a:p>
          </p:txBody>
        </p:sp>
        <p:sp>
          <p:nvSpPr>
            <p:cNvPr id="64291" name="Line 234"/>
            <p:cNvSpPr>
              <a:spLocks noChangeShapeType="1"/>
            </p:cNvSpPr>
            <p:nvPr/>
          </p:nvSpPr>
          <p:spPr bwMode="auto">
            <a:xfrm flipH="1">
              <a:off x="2338" y="2954"/>
              <a:ext cx="2" cy="1"/>
            </a:xfrm>
            <a:prstGeom prst="line">
              <a:avLst/>
            </a:prstGeom>
            <a:noFill/>
            <a:ln w="28575">
              <a:solidFill>
                <a:schemeClr val="tx1"/>
              </a:solidFill>
              <a:round/>
              <a:headEnd/>
              <a:tailEnd/>
            </a:ln>
          </p:spPr>
          <p:txBody>
            <a:bodyPr/>
            <a:lstStyle/>
            <a:p>
              <a:endParaRPr lang="en-US" sz="2133"/>
            </a:p>
          </p:txBody>
        </p:sp>
        <p:sp>
          <p:nvSpPr>
            <p:cNvPr id="64292" name="Line 235"/>
            <p:cNvSpPr>
              <a:spLocks noChangeShapeType="1"/>
            </p:cNvSpPr>
            <p:nvPr/>
          </p:nvSpPr>
          <p:spPr bwMode="auto">
            <a:xfrm flipH="1">
              <a:off x="2335" y="2955"/>
              <a:ext cx="3" cy="1"/>
            </a:xfrm>
            <a:prstGeom prst="line">
              <a:avLst/>
            </a:prstGeom>
            <a:noFill/>
            <a:ln w="28575">
              <a:solidFill>
                <a:schemeClr val="tx1"/>
              </a:solidFill>
              <a:round/>
              <a:headEnd/>
              <a:tailEnd/>
            </a:ln>
          </p:spPr>
          <p:txBody>
            <a:bodyPr/>
            <a:lstStyle/>
            <a:p>
              <a:endParaRPr lang="en-US" sz="2133"/>
            </a:p>
          </p:txBody>
        </p:sp>
        <p:sp>
          <p:nvSpPr>
            <p:cNvPr id="64293" name="Line 236"/>
            <p:cNvSpPr>
              <a:spLocks noChangeShapeType="1"/>
            </p:cNvSpPr>
            <p:nvPr/>
          </p:nvSpPr>
          <p:spPr bwMode="auto">
            <a:xfrm flipH="1">
              <a:off x="2333" y="2955"/>
              <a:ext cx="2" cy="1"/>
            </a:xfrm>
            <a:prstGeom prst="line">
              <a:avLst/>
            </a:prstGeom>
            <a:noFill/>
            <a:ln w="28575">
              <a:solidFill>
                <a:schemeClr val="tx1"/>
              </a:solidFill>
              <a:round/>
              <a:headEnd/>
              <a:tailEnd/>
            </a:ln>
          </p:spPr>
          <p:txBody>
            <a:bodyPr/>
            <a:lstStyle/>
            <a:p>
              <a:endParaRPr lang="en-US" sz="2133"/>
            </a:p>
          </p:txBody>
        </p:sp>
        <p:sp>
          <p:nvSpPr>
            <p:cNvPr id="64294" name="Line 237"/>
            <p:cNvSpPr>
              <a:spLocks noChangeShapeType="1"/>
            </p:cNvSpPr>
            <p:nvPr/>
          </p:nvSpPr>
          <p:spPr bwMode="auto">
            <a:xfrm flipH="1">
              <a:off x="2331" y="2956"/>
              <a:ext cx="2" cy="1"/>
            </a:xfrm>
            <a:prstGeom prst="line">
              <a:avLst/>
            </a:prstGeom>
            <a:noFill/>
            <a:ln w="28575">
              <a:solidFill>
                <a:schemeClr val="tx1"/>
              </a:solidFill>
              <a:round/>
              <a:headEnd/>
              <a:tailEnd/>
            </a:ln>
          </p:spPr>
          <p:txBody>
            <a:bodyPr/>
            <a:lstStyle/>
            <a:p>
              <a:endParaRPr lang="en-US" sz="2133"/>
            </a:p>
          </p:txBody>
        </p:sp>
        <p:sp>
          <p:nvSpPr>
            <p:cNvPr id="64295" name="Line 238"/>
            <p:cNvSpPr>
              <a:spLocks noChangeShapeType="1"/>
            </p:cNvSpPr>
            <p:nvPr/>
          </p:nvSpPr>
          <p:spPr bwMode="auto">
            <a:xfrm flipH="1">
              <a:off x="2329" y="2957"/>
              <a:ext cx="2" cy="2"/>
            </a:xfrm>
            <a:prstGeom prst="line">
              <a:avLst/>
            </a:prstGeom>
            <a:noFill/>
            <a:ln w="28575">
              <a:solidFill>
                <a:schemeClr val="tx1"/>
              </a:solidFill>
              <a:round/>
              <a:headEnd/>
              <a:tailEnd/>
            </a:ln>
          </p:spPr>
          <p:txBody>
            <a:bodyPr/>
            <a:lstStyle/>
            <a:p>
              <a:endParaRPr lang="en-US" sz="2133"/>
            </a:p>
          </p:txBody>
        </p:sp>
        <p:sp>
          <p:nvSpPr>
            <p:cNvPr id="64296" name="Line 239"/>
            <p:cNvSpPr>
              <a:spLocks noChangeShapeType="1"/>
            </p:cNvSpPr>
            <p:nvPr/>
          </p:nvSpPr>
          <p:spPr bwMode="auto">
            <a:xfrm flipH="1">
              <a:off x="2326" y="2959"/>
              <a:ext cx="3" cy="1"/>
            </a:xfrm>
            <a:prstGeom prst="line">
              <a:avLst/>
            </a:prstGeom>
            <a:noFill/>
            <a:ln w="28575">
              <a:solidFill>
                <a:schemeClr val="tx1"/>
              </a:solidFill>
              <a:round/>
              <a:headEnd/>
              <a:tailEnd/>
            </a:ln>
          </p:spPr>
          <p:txBody>
            <a:bodyPr/>
            <a:lstStyle/>
            <a:p>
              <a:endParaRPr lang="en-US" sz="2133"/>
            </a:p>
          </p:txBody>
        </p:sp>
        <p:sp>
          <p:nvSpPr>
            <p:cNvPr id="64297" name="Line 240"/>
            <p:cNvSpPr>
              <a:spLocks noChangeShapeType="1"/>
            </p:cNvSpPr>
            <p:nvPr/>
          </p:nvSpPr>
          <p:spPr bwMode="auto">
            <a:xfrm flipH="1">
              <a:off x="2325" y="2960"/>
              <a:ext cx="1" cy="2"/>
            </a:xfrm>
            <a:prstGeom prst="line">
              <a:avLst/>
            </a:prstGeom>
            <a:noFill/>
            <a:ln w="28575">
              <a:solidFill>
                <a:schemeClr val="tx1"/>
              </a:solidFill>
              <a:round/>
              <a:headEnd/>
              <a:tailEnd/>
            </a:ln>
          </p:spPr>
          <p:txBody>
            <a:bodyPr/>
            <a:lstStyle/>
            <a:p>
              <a:endParaRPr lang="en-US" sz="2133"/>
            </a:p>
          </p:txBody>
        </p:sp>
        <p:sp>
          <p:nvSpPr>
            <p:cNvPr id="64298" name="Line 241"/>
            <p:cNvSpPr>
              <a:spLocks noChangeShapeType="1"/>
            </p:cNvSpPr>
            <p:nvPr/>
          </p:nvSpPr>
          <p:spPr bwMode="auto">
            <a:xfrm flipH="1">
              <a:off x="2323" y="2962"/>
              <a:ext cx="2" cy="1"/>
            </a:xfrm>
            <a:prstGeom prst="line">
              <a:avLst/>
            </a:prstGeom>
            <a:noFill/>
            <a:ln w="28575">
              <a:solidFill>
                <a:schemeClr val="tx1"/>
              </a:solidFill>
              <a:round/>
              <a:headEnd/>
              <a:tailEnd/>
            </a:ln>
          </p:spPr>
          <p:txBody>
            <a:bodyPr/>
            <a:lstStyle/>
            <a:p>
              <a:endParaRPr lang="en-US" sz="2133"/>
            </a:p>
          </p:txBody>
        </p:sp>
        <p:sp>
          <p:nvSpPr>
            <p:cNvPr id="64299" name="Line 242"/>
            <p:cNvSpPr>
              <a:spLocks noChangeShapeType="1"/>
            </p:cNvSpPr>
            <p:nvPr/>
          </p:nvSpPr>
          <p:spPr bwMode="auto">
            <a:xfrm flipH="1">
              <a:off x="2321" y="2963"/>
              <a:ext cx="2" cy="2"/>
            </a:xfrm>
            <a:prstGeom prst="line">
              <a:avLst/>
            </a:prstGeom>
            <a:noFill/>
            <a:ln w="28575">
              <a:solidFill>
                <a:schemeClr val="tx1"/>
              </a:solidFill>
              <a:round/>
              <a:headEnd/>
              <a:tailEnd/>
            </a:ln>
          </p:spPr>
          <p:txBody>
            <a:bodyPr/>
            <a:lstStyle/>
            <a:p>
              <a:endParaRPr lang="en-US" sz="2133"/>
            </a:p>
          </p:txBody>
        </p:sp>
        <p:sp>
          <p:nvSpPr>
            <p:cNvPr id="64300" name="Line 243"/>
            <p:cNvSpPr>
              <a:spLocks noChangeShapeType="1"/>
            </p:cNvSpPr>
            <p:nvPr/>
          </p:nvSpPr>
          <p:spPr bwMode="auto">
            <a:xfrm flipH="1">
              <a:off x="2320" y="2965"/>
              <a:ext cx="1" cy="2"/>
            </a:xfrm>
            <a:prstGeom prst="line">
              <a:avLst/>
            </a:prstGeom>
            <a:noFill/>
            <a:ln w="28575">
              <a:solidFill>
                <a:schemeClr val="tx1"/>
              </a:solidFill>
              <a:round/>
              <a:headEnd/>
              <a:tailEnd/>
            </a:ln>
          </p:spPr>
          <p:txBody>
            <a:bodyPr/>
            <a:lstStyle/>
            <a:p>
              <a:endParaRPr lang="en-US" sz="2133"/>
            </a:p>
          </p:txBody>
        </p:sp>
        <p:sp>
          <p:nvSpPr>
            <p:cNvPr id="64301" name="Line 244"/>
            <p:cNvSpPr>
              <a:spLocks noChangeShapeType="1"/>
            </p:cNvSpPr>
            <p:nvPr/>
          </p:nvSpPr>
          <p:spPr bwMode="auto">
            <a:xfrm flipH="1">
              <a:off x="2319" y="2967"/>
              <a:ext cx="1" cy="2"/>
            </a:xfrm>
            <a:prstGeom prst="line">
              <a:avLst/>
            </a:prstGeom>
            <a:noFill/>
            <a:ln w="28575">
              <a:solidFill>
                <a:schemeClr val="tx1"/>
              </a:solidFill>
              <a:round/>
              <a:headEnd/>
              <a:tailEnd/>
            </a:ln>
          </p:spPr>
          <p:txBody>
            <a:bodyPr/>
            <a:lstStyle/>
            <a:p>
              <a:endParaRPr lang="en-US" sz="2133"/>
            </a:p>
          </p:txBody>
        </p:sp>
        <p:sp>
          <p:nvSpPr>
            <p:cNvPr id="64302" name="Line 245"/>
            <p:cNvSpPr>
              <a:spLocks noChangeShapeType="1"/>
            </p:cNvSpPr>
            <p:nvPr/>
          </p:nvSpPr>
          <p:spPr bwMode="auto">
            <a:xfrm flipH="1">
              <a:off x="2318" y="2969"/>
              <a:ext cx="1" cy="2"/>
            </a:xfrm>
            <a:prstGeom prst="line">
              <a:avLst/>
            </a:prstGeom>
            <a:noFill/>
            <a:ln w="28575">
              <a:solidFill>
                <a:schemeClr val="tx1"/>
              </a:solidFill>
              <a:round/>
              <a:headEnd/>
              <a:tailEnd/>
            </a:ln>
          </p:spPr>
          <p:txBody>
            <a:bodyPr/>
            <a:lstStyle/>
            <a:p>
              <a:endParaRPr lang="en-US" sz="2133"/>
            </a:p>
          </p:txBody>
        </p:sp>
        <p:sp>
          <p:nvSpPr>
            <p:cNvPr id="64303" name="Line 246"/>
            <p:cNvSpPr>
              <a:spLocks noChangeShapeType="1"/>
            </p:cNvSpPr>
            <p:nvPr/>
          </p:nvSpPr>
          <p:spPr bwMode="auto">
            <a:xfrm flipH="1">
              <a:off x="2317" y="2971"/>
              <a:ext cx="1" cy="2"/>
            </a:xfrm>
            <a:prstGeom prst="line">
              <a:avLst/>
            </a:prstGeom>
            <a:noFill/>
            <a:ln w="28575">
              <a:solidFill>
                <a:schemeClr val="tx1"/>
              </a:solidFill>
              <a:round/>
              <a:headEnd/>
              <a:tailEnd/>
            </a:ln>
          </p:spPr>
          <p:txBody>
            <a:bodyPr/>
            <a:lstStyle/>
            <a:p>
              <a:endParaRPr lang="en-US" sz="2133"/>
            </a:p>
          </p:txBody>
        </p:sp>
        <p:sp>
          <p:nvSpPr>
            <p:cNvPr id="64304" name="Line 247"/>
            <p:cNvSpPr>
              <a:spLocks noChangeShapeType="1"/>
            </p:cNvSpPr>
            <p:nvPr/>
          </p:nvSpPr>
          <p:spPr bwMode="auto">
            <a:xfrm flipH="1">
              <a:off x="2316" y="2973"/>
              <a:ext cx="1" cy="3"/>
            </a:xfrm>
            <a:prstGeom prst="line">
              <a:avLst/>
            </a:prstGeom>
            <a:noFill/>
            <a:ln w="28575">
              <a:solidFill>
                <a:schemeClr val="tx1"/>
              </a:solidFill>
              <a:round/>
              <a:headEnd/>
              <a:tailEnd/>
            </a:ln>
          </p:spPr>
          <p:txBody>
            <a:bodyPr/>
            <a:lstStyle/>
            <a:p>
              <a:endParaRPr lang="en-US" sz="2133"/>
            </a:p>
          </p:txBody>
        </p:sp>
        <p:sp>
          <p:nvSpPr>
            <p:cNvPr id="64305" name="Line 248"/>
            <p:cNvSpPr>
              <a:spLocks noChangeShapeType="1"/>
            </p:cNvSpPr>
            <p:nvPr/>
          </p:nvSpPr>
          <p:spPr bwMode="auto">
            <a:xfrm flipH="1">
              <a:off x="2315" y="2976"/>
              <a:ext cx="1" cy="2"/>
            </a:xfrm>
            <a:prstGeom prst="line">
              <a:avLst/>
            </a:prstGeom>
            <a:noFill/>
            <a:ln w="28575">
              <a:solidFill>
                <a:schemeClr val="tx1"/>
              </a:solidFill>
              <a:round/>
              <a:headEnd/>
              <a:tailEnd/>
            </a:ln>
          </p:spPr>
          <p:txBody>
            <a:bodyPr/>
            <a:lstStyle/>
            <a:p>
              <a:endParaRPr lang="en-US" sz="2133"/>
            </a:p>
          </p:txBody>
        </p:sp>
        <p:sp>
          <p:nvSpPr>
            <p:cNvPr id="64306" name="Line 249"/>
            <p:cNvSpPr>
              <a:spLocks noChangeShapeType="1"/>
            </p:cNvSpPr>
            <p:nvPr/>
          </p:nvSpPr>
          <p:spPr bwMode="auto">
            <a:xfrm flipH="1">
              <a:off x="2315" y="2978"/>
              <a:ext cx="1" cy="2"/>
            </a:xfrm>
            <a:prstGeom prst="line">
              <a:avLst/>
            </a:prstGeom>
            <a:noFill/>
            <a:ln w="28575">
              <a:solidFill>
                <a:schemeClr val="tx1"/>
              </a:solidFill>
              <a:round/>
              <a:headEnd/>
              <a:tailEnd/>
            </a:ln>
          </p:spPr>
          <p:txBody>
            <a:bodyPr/>
            <a:lstStyle/>
            <a:p>
              <a:endParaRPr lang="en-US" sz="2133"/>
            </a:p>
          </p:txBody>
        </p:sp>
        <p:sp>
          <p:nvSpPr>
            <p:cNvPr id="64307" name="Line 250"/>
            <p:cNvSpPr>
              <a:spLocks noChangeShapeType="1"/>
            </p:cNvSpPr>
            <p:nvPr/>
          </p:nvSpPr>
          <p:spPr bwMode="auto">
            <a:xfrm flipH="1">
              <a:off x="2315" y="2980"/>
              <a:ext cx="1" cy="2"/>
            </a:xfrm>
            <a:prstGeom prst="line">
              <a:avLst/>
            </a:prstGeom>
            <a:noFill/>
            <a:ln w="28575">
              <a:solidFill>
                <a:schemeClr val="tx1"/>
              </a:solidFill>
              <a:round/>
              <a:headEnd/>
              <a:tailEnd/>
            </a:ln>
          </p:spPr>
          <p:txBody>
            <a:bodyPr/>
            <a:lstStyle/>
            <a:p>
              <a:endParaRPr lang="en-US" sz="2133"/>
            </a:p>
          </p:txBody>
        </p:sp>
        <p:sp>
          <p:nvSpPr>
            <p:cNvPr id="64308" name="Line 251"/>
            <p:cNvSpPr>
              <a:spLocks noChangeShapeType="1"/>
            </p:cNvSpPr>
            <p:nvPr/>
          </p:nvSpPr>
          <p:spPr bwMode="auto">
            <a:xfrm flipH="1">
              <a:off x="2348" y="2953"/>
              <a:ext cx="68" cy="1"/>
            </a:xfrm>
            <a:prstGeom prst="line">
              <a:avLst/>
            </a:prstGeom>
            <a:noFill/>
            <a:ln w="28575">
              <a:solidFill>
                <a:schemeClr val="tx1"/>
              </a:solidFill>
              <a:round/>
              <a:headEnd/>
              <a:tailEnd/>
            </a:ln>
          </p:spPr>
          <p:txBody>
            <a:bodyPr/>
            <a:lstStyle/>
            <a:p>
              <a:endParaRPr lang="en-US" sz="2133"/>
            </a:p>
          </p:txBody>
        </p:sp>
        <p:sp>
          <p:nvSpPr>
            <p:cNvPr id="64309" name="Line 252"/>
            <p:cNvSpPr>
              <a:spLocks noChangeShapeType="1"/>
            </p:cNvSpPr>
            <p:nvPr/>
          </p:nvSpPr>
          <p:spPr bwMode="auto">
            <a:xfrm flipH="1">
              <a:off x="2454" y="2992"/>
              <a:ext cx="3" cy="1"/>
            </a:xfrm>
            <a:prstGeom prst="line">
              <a:avLst/>
            </a:prstGeom>
            <a:noFill/>
            <a:ln w="28575">
              <a:solidFill>
                <a:schemeClr val="tx1"/>
              </a:solidFill>
              <a:round/>
              <a:headEnd/>
              <a:tailEnd/>
            </a:ln>
          </p:spPr>
          <p:txBody>
            <a:bodyPr/>
            <a:lstStyle/>
            <a:p>
              <a:endParaRPr lang="en-US" sz="2133"/>
            </a:p>
          </p:txBody>
        </p:sp>
        <p:sp>
          <p:nvSpPr>
            <p:cNvPr id="64310" name="Line 253"/>
            <p:cNvSpPr>
              <a:spLocks noChangeShapeType="1"/>
            </p:cNvSpPr>
            <p:nvPr/>
          </p:nvSpPr>
          <p:spPr bwMode="auto">
            <a:xfrm flipH="1">
              <a:off x="2451" y="2992"/>
              <a:ext cx="3" cy="1"/>
            </a:xfrm>
            <a:prstGeom prst="line">
              <a:avLst/>
            </a:prstGeom>
            <a:noFill/>
            <a:ln w="28575">
              <a:solidFill>
                <a:schemeClr val="tx1"/>
              </a:solidFill>
              <a:round/>
              <a:headEnd/>
              <a:tailEnd/>
            </a:ln>
          </p:spPr>
          <p:txBody>
            <a:bodyPr/>
            <a:lstStyle/>
            <a:p>
              <a:endParaRPr lang="en-US" sz="2133"/>
            </a:p>
          </p:txBody>
        </p:sp>
        <p:sp>
          <p:nvSpPr>
            <p:cNvPr id="64311" name="Line 254"/>
            <p:cNvSpPr>
              <a:spLocks noChangeShapeType="1"/>
            </p:cNvSpPr>
            <p:nvPr/>
          </p:nvSpPr>
          <p:spPr bwMode="auto">
            <a:xfrm flipH="1">
              <a:off x="2448" y="2993"/>
              <a:ext cx="3" cy="1"/>
            </a:xfrm>
            <a:prstGeom prst="line">
              <a:avLst/>
            </a:prstGeom>
            <a:noFill/>
            <a:ln w="28575">
              <a:solidFill>
                <a:schemeClr val="tx1"/>
              </a:solidFill>
              <a:round/>
              <a:headEnd/>
              <a:tailEnd/>
            </a:ln>
          </p:spPr>
          <p:txBody>
            <a:bodyPr/>
            <a:lstStyle/>
            <a:p>
              <a:endParaRPr lang="en-US" sz="2133"/>
            </a:p>
          </p:txBody>
        </p:sp>
        <p:sp>
          <p:nvSpPr>
            <p:cNvPr id="64312" name="Line 255"/>
            <p:cNvSpPr>
              <a:spLocks noChangeShapeType="1"/>
            </p:cNvSpPr>
            <p:nvPr/>
          </p:nvSpPr>
          <p:spPr bwMode="auto">
            <a:xfrm flipH="1">
              <a:off x="2445" y="2994"/>
              <a:ext cx="3" cy="1"/>
            </a:xfrm>
            <a:prstGeom prst="line">
              <a:avLst/>
            </a:prstGeom>
            <a:noFill/>
            <a:ln w="28575">
              <a:solidFill>
                <a:schemeClr val="tx1"/>
              </a:solidFill>
              <a:round/>
              <a:headEnd/>
              <a:tailEnd/>
            </a:ln>
          </p:spPr>
          <p:txBody>
            <a:bodyPr/>
            <a:lstStyle/>
            <a:p>
              <a:endParaRPr lang="en-US" sz="2133"/>
            </a:p>
          </p:txBody>
        </p:sp>
        <p:sp>
          <p:nvSpPr>
            <p:cNvPr id="64313" name="Line 256"/>
            <p:cNvSpPr>
              <a:spLocks noChangeShapeType="1"/>
            </p:cNvSpPr>
            <p:nvPr/>
          </p:nvSpPr>
          <p:spPr bwMode="auto">
            <a:xfrm flipH="1">
              <a:off x="2441" y="2994"/>
              <a:ext cx="4" cy="1"/>
            </a:xfrm>
            <a:prstGeom prst="line">
              <a:avLst/>
            </a:prstGeom>
            <a:noFill/>
            <a:ln w="28575">
              <a:solidFill>
                <a:schemeClr val="tx1"/>
              </a:solidFill>
              <a:round/>
              <a:headEnd/>
              <a:tailEnd/>
            </a:ln>
          </p:spPr>
          <p:txBody>
            <a:bodyPr/>
            <a:lstStyle/>
            <a:p>
              <a:endParaRPr lang="en-US" sz="2133"/>
            </a:p>
          </p:txBody>
        </p:sp>
        <p:sp>
          <p:nvSpPr>
            <p:cNvPr id="64314" name="Line 257"/>
            <p:cNvSpPr>
              <a:spLocks noChangeShapeType="1"/>
            </p:cNvSpPr>
            <p:nvPr/>
          </p:nvSpPr>
          <p:spPr bwMode="auto">
            <a:xfrm flipH="1">
              <a:off x="2438" y="2995"/>
              <a:ext cx="3" cy="1"/>
            </a:xfrm>
            <a:prstGeom prst="line">
              <a:avLst/>
            </a:prstGeom>
            <a:noFill/>
            <a:ln w="28575">
              <a:solidFill>
                <a:schemeClr val="tx1"/>
              </a:solidFill>
              <a:round/>
              <a:headEnd/>
              <a:tailEnd/>
            </a:ln>
          </p:spPr>
          <p:txBody>
            <a:bodyPr/>
            <a:lstStyle/>
            <a:p>
              <a:endParaRPr lang="en-US" sz="2133"/>
            </a:p>
          </p:txBody>
        </p:sp>
        <p:sp>
          <p:nvSpPr>
            <p:cNvPr id="64315" name="Line 258"/>
            <p:cNvSpPr>
              <a:spLocks noChangeShapeType="1"/>
            </p:cNvSpPr>
            <p:nvPr/>
          </p:nvSpPr>
          <p:spPr bwMode="auto">
            <a:xfrm flipH="1">
              <a:off x="2436" y="2996"/>
              <a:ext cx="2" cy="2"/>
            </a:xfrm>
            <a:prstGeom prst="line">
              <a:avLst/>
            </a:prstGeom>
            <a:noFill/>
            <a:ln w="28575">
              <a:solidFill>
                <a:schemeClr val="tx1"/>
              </a:solidFill>
              <a:round/>
              <a:headEnd/>
              <a:tailEnd/>
            </a:ln>
          </p:spPr>
          <p:txBody>
            <a:bodyPr/>
            <a:lstStyle/>
            <a:p>
              <a:endParaRPr lang="en-US" sz="2133"/>
            </a:p>
          </p:txBody>
        </p:sp>
        <p:sp>
          <p:nvSpPr>
            <p:cNvPr id="64316" name="Line 259"/>
            <p:cNvSpPr>
              <a:spLocks noChangeShapeType="1"/>
            </p:cNvSpPr>
            <p:nvPr/>
          </p:nvSpPr>
          <p:spPr bwMode="auto">
            <a:xfrm flipH="1">
              <a:off x="2432" y="2998"/>
              <a:ext cx="4" cy="1"/>
            </a:xfrm>
            <a:prstGeom prst="line">
              <a:avLst/>
            </a:prstGeom>
            <a:noFill/>
            <a:ln w="28575">
              <a:solidFill>
                <a:schemeClr val="tx1"/>
              </a:solidFill>
              <a:round/>
              <a:headEnd/>
              <a:tailEnd/>
            </a:ln>
          </p:spPr>
          <p:txBody>
            <a:bodyPr/>
            <a:lstStyle/>
            <a:p>
              <a:endParaRPr lang="en-US" sz="2133"/>
            </a:p>
          </p:txBody>
        </p:sp>
        <p:sp>
          <p:nvSpPr>
            <p:cNvPr id="64317" name="Line 260"/>
            <p:cNvSpPr>
              <a:spLocks noChangeShapeType="1"/>
            </p:cNvSpPr>
            <p:nvPr/>
          </p:nvSpPr>
          <p:spPr bwMode="auto">
            <a:xfrm flipH="1">
              <a:off x="2430" y="2999"/>
              <a:ext cx="2" cy="2"/>
            </a:xfrm>
            <a:prstGeom prst="line">
              <a:avLst/>
            </a:prstGeom>
            <a:noFill/>
            <a:ln w="28575">
              <a:solidFill>
                <a:schemeClr val="tx1"/>
              </a:solidFill>
              <a:round/>
              <a:headEnd/>
              <a:tailEnd/>
            </a:ln>
          </p:spPr>
          <p:txBody>
            <a:bodyPr/>
            <a:lstStyle/>
            <a:p>
              <a:endParaRPr lang="en-US" sz="2133"/>
            </a:p>
          </p:txBody>
        </p:sp>
        <p:sp>
          <p:nvSpPr>
            <p:cNvPr id="64318" name="Line 261"/>
            <p:cNvSpPr>
              <a:spLocks noChangeShapeType="1"/>
            </p:cNvSpPr>
            <p:nvPr/>
          </p:nvSpPr>
          <p:spPr bwMode="auto">
            <a:xfrm>
              <a:off x="2107" y="2821"/>
              <a:ext cx="350" cy="1"/>
            </a:xfrm>
            <a:prstGeom prst="line">
              <a:avLst/>
            </a:prstGeom>
            <a:noFill/>
            <a:ln w="28575">
              <a:solidFill>
                <a:schemeClr val="tx1"/>
              </a:solidFill>
              <a:round/>
              <a:headEnd/>
              <a:tailEnd/>
            </a:ln>
          </p:spPr>
          <p:txBody>
            <a:bodyPr/>
            <a:lstStyle/>
            <a:p>
              <a:endParaRPr lang="en-US" sz="2133"/>
            </a:p>
          </p:txBody>
        </p:sp>
        <p:sp>
          <p:nvSpPr>
            <p:cNvPr id="64319" name="Freeform 262"/>
            <p:cNvSpPr>
              <a:spLocks/>
            </p:cNvSpPr>
            <p:nvPr/>
          </p:nvSpPr>
          <p:spPr bwMode="auto">
            <a:xfrm>
              <a:off x="2845" y="3038"/>
              <a:ext cx="35" cy="79"/>
            </a:xfrm>
            <a:custGeom>
              <a:avLst/>
              <a:gdLst>
                <a:gd name="T0" fmla="*/ 0 w 176"/>
                <a:gd name="T1" fmla="*/ 0 h 470"/>
                <a:gd name="T2" fmla="*/ 0 w 176"/>
                <a:gd name="T3" fmla="*/ 0 h 470"/>
                <a:gd name="T4" fmla="*/ 0 w 176"/>
                <a:gd name="T5" fmla="*/ 0 h 470"/>
                <a:gd name="T6" fmla="*/ 0 w 176"/>
                <a:gd name="T7" fmla="*/ 0 h 470"/>
                <a:gd name="T8" fmla="*/ 0 60000 65536"/>
                <a:gd name="T9" fmla="*/ 0 60000 65536"/>
                <a:gd name="T10" fmla="*/ 0 60000 65536"/>
                <a:gd name="T11" fmla="*/ 0 60000 65536"/>
                <a:gd name="T12" fmla="*/ 0 w 176"/>
                <a:gd name="T13" fmla="*/ 0 h 470"/>
                <a:gd name="T14" fmla="*/ 176 w 176"/>
                <a:gd name="T15" fmla="*/ 470 h 470"/>
              </a:gdLst>
              <a:ahLst/>
              <a:cxnLst>
                <a:cxn ang="T8">
                  <a:pos x="T0" y="T1"/>
                </a:cxn>
                <a:cxn ang="T9">
                  <a:pos x="T2" y="T3"/>
                </a:cxn>
                <a:cxn ang="T10">
                  <a:pos x="T4" y="T5"/>
                </a:cxn>
                <a:cxn ang="T11">
                  <a:pos x="T6" y="T7"/>
                </a:cxn>
              </a:cxnLst>
              <a:rect l="T12" t="T13" r="T14" b="T15"/>
              <a:pathLst>
                <a:path w="176" h="470">
                  <a:moveTo>
                    <a:pt x="103" y="0"/>
                  </a:moveTo>
                  <a:lnTo>
                    <a:pt x="176" y="470"/>
                  </a:lnTo>
                  <a:lnTo>
                    <a:pt x="0" y="463"/>
                  </a:lnTo>
                  <a:lnTo>
                    <a:pt x="103" y="0"/>
                  </a:lnTo>
                  <a:close/>
                </a:path>
              </a:pathLst>
            </a:custGeom>
            <a:solidFill>
              <a:srgbClr val="FFFF00"/>
            </a:solidFill>
            <a:ln w="0">
              <a:solidFill>
                <a:schemeClr val="tx1"/>
              </a:solidFill>
              <a:round/>
              <a:headEnd/>
              <a:tailEnd/>
            </a:ln>
          </p:spPr>
          <p:txBody>
            <a:bodyPr/>
            <a:lstStyle/>
            <a:p>
              <a:endParaRPr lang="en-US" sz="2133"/>
            </a:p>
          </p:txBody>
        </p:sp>
        <p:sp>
          <p:nvSpPr>
            <p:cNvPr id="64320" name="Line 263"/>
            <p:cNvSpPr>
              <a:spLocks noChangeShapeType="1"/>
            </p:cNvSpPr>
            <p:nvPr/>
          </p:nvSpPr>
          <p:spPr bwMode="auto">
            <a:xfrm flipV="1">
              <a:off x="3673" y="3037"/>
              <a:ext cx="1" cy="270"/>
            </a:xfrm>
            <a:prstGeom prst="line">
              <a:avLst/>
            </a:prstGeom>
            <a:noFill/>
            <a:ln w="28575">
              <a:solidFill>
                <a:schemeClr val="tx1"/>
              </a:solidFill>
              <a:round/>
              <a:headEnd/>
              <a:tailEnd/>
            </a:ln>
          </p:spPr>
          <p:txBody>
            <a:bodyPr/>
            <a:lstStyle/>
            <a:p>
              <a:endParaRPr lang="en-US" sz="2133"/>
            </a:p>
          </p:txBody>
        </p:sp>
        <p:sp>
          <p:nvSpPr>
            <p:cNvPr id="64321" name="Freeform 264"/>
            <p:cNvSpPr>
              <a:spLocks/>
            </p:cNvSpPr>
            <p:nvPr/>
          </p:nvSpPr>
          <p:spPr bwMode="auto">
            <a:xfrm>
              <a:off x="3716" y="3068"/>
              <a:ext cx="69" cy="71"/>
            </a:xfrm>
            <a:custGeom>
              <a:avLst/>
              <a:gdLst>
                <a:gd name="T0" fmla="*/ 0 w 345"/>
                <a:gd name="T1" fmla="*/ 0 h 420"/>
                <a:gd name="T2" fmla="*/ 0 w 345"/>
                <a:gd name="T3" fmla="*/ 0 h 420"/>
                <a:gd name="T4" fmla="*/ 0 w 345"/>
                <a:gd name="T5" fmla="*/ 0 h 420"/>
                <a:gd name="T6" fmla="*/ 0 w 345"/>
                <a:gd name="T7" fmla="*/ 0 h 420"/>
                <a:gd name="T8" fmla="*/ 0 60000 65536"/>
                <a:gd name="T9" fmla="*/ 0 60000 65536"/>
                <a:gd name="T10" fmla="*/ 0 60000 65536"/>
                <a:gd name="T11" fmla="*/ 0 60000 65536"/>
                <a:gd name="T12" fmla="*/ 0 w 345"/>
                <a:gd name="T13" fmla="*/ 0 h 420"/>
                <a:gd name="T14" fmla="*/ 345 w 345"/>
                <a:gd name="T15" fmla="*/ 420 h 420"/>
              </a:gdLst>
              <a:ahLst/>
              <a:cxnLst>
                <a:cxn ang="T8">
                  <a:pos x="T0" y="T1"/>
                </a:cxn>
                <a:cxn ang="T9">
                  <a:pos x="T2" y="T3"/>
                </a:cxn>
                <a:cxn ang="T10">
                  <a:pos x="T4" y="T5"/>
                </a:cxn>
                <a:cxn ang="T11">
                  <a:pos x="T6" y="T7"/>
                </a:cxn>
              </a:cxnLst>
              <a:rect l="T12" t="T13" r="T14" b="T15"/>
              <a:pathLst>
                <a:path w="345" h="420">
                  <a:moveTo>
                    <a:pt x="0" y="0"/>
                  </a:moveTo>
                  <a:lnTo>
                    <a:pt x="345" y="301"/>
                  </a:lnTo>
                  <a:lnTo>
                    <a:pt x="209" y="420"/>
                  </a:lnTo>
                  <a:lnTo>
                    <a:pt x="0" y="0"/>
                  </a:lnTo>
                  <a:close/>
                </a:path>
              </a:pathLst>
            </a:custGeom>
            <a:solidFill>
              <a:srgbClr val="FFFF00"/>
            </a:solidFill>
            <a:ln w="0">
              <a:solidFill>
                <a:schemeClr val="tx1"/>
              </a:solidFill>
              <a:round/>
              <a:headEnd/>
              <a:tailEnd/>
            </a:ln>
          </p:spPr>
          <p:txBody>
            <a:bodyPr/>
            <a:lstStyle/>
            <a:p>
              <a:endParaRPr lang="en-US" sz="2133"/>
            </a:p>
          </p:txBody>
        </p:sp>
        <p:sp>
          <p:nvSpPr>
            <p:cNvPr id="64322" name="Line 278"/>
            <p:cNvSpPr>
              <a:spLocks noChangeShapeType="1"/>
            </p:cNvSpPr>
            <p:nvPr/>
          </p:nvSpPr>
          <p:spPr bwMode="auto">
            <a:xfrm flipH="1" flipV="1">
              <a:off x="3799" y="3032"/>
              <a:ext cx="20" cy="26"/>
            </a:xfrm>
            <a:prstGeom prst="line">
              <a:avLst/>
            </a:prstGeom>
            <a:noFill/>
            <a:ln w="0">
              <a:solidFill>
                <a:schemeClr val="tx1"/>
              </a:solidFill>
              <a:round/>
              <a:headEnd/>
              <a:tailEnd/>
            </a:ln>
          </p:spPr>
          <p:txBody>
            <a:bodyPr/>
            <a:lstStyle/>
            <a:p>
              <a:endParaRPr lang="en-US" sz="2133"/>
            </a:p>
          </p:txBody>
        </p:sp>
        <p:sp>
          <p:nvSpPr>
            <p:cNvPr id="64323" name="Line 279"/>
            <p:cNvSpPr>
              <a:spLocks noChangeShapeType="1"/>
            </p:cNvSpPr>
            <p:nvPr/>
          </p:nvSpPr>
          <p:spPr bwMode="auto">
            <a:xfrm flipH="1" flipV="1">
              <a:off x="3781" y="3004"/>
              <a:ext cx="18" cy="28"/>
            </a:xfrm>
            <a:prstGeom prst="line">
              <a:avLst/>
            </a:prstGeom>
            <a:noFill/>
            <a:ln w="0">
              <a:solidFill>
                <a:schemeClr val="tx1"/>
              </a:solidFill>
              <a:round/>
              <a:headEnd/>
              <a:tailEnd/>
            </a:ln>
          </p:spPr>
          <p:txBody>
            <a:bodyPr/>
            <a:lstStyle/>
            <a:p>
              <a:endParaRPr lang="en-US" sz="2133"/>
            </a:p>
          </p:txBody>
        </p:sp>
        <p:sp>
          <p:nvSpPr>
            <p:cNvPr id="64324" name="Line 280"/>
            <p:cNvSpPr>
              <a:spLocks noChangeShapeType="1"/>
            </p:cNvSpPr>
            <p:nvPr/>
          </p:nvSpPr>
          <p:spPr bwMode="auto">
            <a:xfrm flipH="1" flipV="1">
              <a:off x="3765" y="2975"/>
              <a:ext cx="16" cy="29"/>
            </a:xfrm>
            <a:prstGeom prst="line">
              <a:avLst/>
            </a:prstGeom>
            <a:noFill/>
            <a:ln w="0">
              <a:solidFill>
                <a:schemeClr val="tx1"/>
              </a:solidFill>
              <a:round/>
              <a:headEnd/>
              <a:tailEnd/>
            </a:ln>
          </p:spPr>
          <p:txBody>
            <a:bodyPr/>
            <a:lstStyle/>
            <a:p>
              <a:endParaRPr lang="en-US" sz="2133"/>
            </a:p>
          </p:txBody>
        </p:sp>
        <p:sp>
          <p:nvSpPr>
            <p:cNvPr id="64325" name="Line 287"/>
            <p:cNvSpPr>
              <a:spLocks noChangeShapeType="1"/>
            </p:cNvSpPr>
            <p:nvPr/>
          </p:nvSpPr>
          <p:spPr bwMode="auto">
            <a:xfrm flipH="1" flipV="1">
              <a:off x="4027" y="3379"/>
              <a:ext cx="32" cy="20"/>
            </a:xfrm>
            <a:prstGeom prst="line">
              <a:avLst/>
            </a:prstGeom>
            <a:noFill/>
            <a:ln w="0">
              <a:solidFill>
                <a:schemeClr val="tx1"/>
              </a:solidFill>
              <a:round/>
              <a:headEnd/>
              <a:tailEnd/>
            </a:ln>
          </p:spPr>
          <p:txBody>
            <a:bodyPr/>
            <a:lstStyle/>
            <a:p>
              <a:endParaRPr lang="en-US" sz="2133"/>
            </a:p>
          </p:txBody>
        </p:sp>
        <p:sp>
          <p:nvSpPr>
            <p:cNvPr id="64326" name="Line 290"/>
            <p:cNvSpPr>
              <a:spLocks noChangeShapeType="1"/>
            </p:cNvSpPr>
            <p:nvPr/>
          </p:nvSpPr>
          <p:spPr bwMode="auto">
            <a:xfrm flipH="1" flipV="1">
              <a:off x="3937" y="3298"/>
              <a:ext cx="32" cy="29"/>
            </a:xfrm>
            <a:prstGeom prst="line">
              <a:avLst/>
            </a:prstGeom>
            <a:noFill/>
            <a:ln w="0">
              <a:solidFill>
                <a:schemeClr val="tx1"/>
              </a:solidFill>
              <a:round/>
              <a:headEnd/>
              <a:tailEnd/>
            </a:ln>
          </p:spPr>
          <p:txBody>
            <a:bodyPr/>
            <a:lstStyle/>
            <a:p>
              <a:endParaRPr lang="en-US" sz="2133"/>
            </a:p>
          </p:txBody>
        </p:sp>
        <p:sp>
          <p:nvSpPr>
            <p:cNvPr id="64327" name="Line 292"/>
            <p:cNvSpPr>
              <a:spLocks noChangeShapeType="1"/>
            </p:cNvSpPr>
            <p:nvPr/>
          </p:nvSpPr>
          <p:spPr bwMode="auto">
            <a:xfrm flipH="1" flipV="1">
              <a:off x="3870" y="3231"/>
              <a:ext cx="35" cy="35"/>
            </a:xfrm>
            <a:prstGeom prst="line">
              <a:avLst/>
            </a:prstGeom>
            <a:noFill/>
            <a:ln w="0">
              <a:solidFill>
                <a:schemeClr val="tx1"/>
              </a:solidFill>
              <a:round/>
              <a:headEnd/>
              <a:tailEnd/>
            </a:ln>
          </p:spPr>
          <p:txBody>
            <a:bodyPr/>
            <a:lstStyle/>
            <a:p>
              <a:endParaRPr lang="en-US" sz="2133"/>
            </a:p>
          </p:txBody>
        </p:sp>
        <p:sp>
          <p:nvSpPr>
            <p:cNvPr id="64328" name="Line 295"/>
            <p:cNvSpPr>
              <a:spLocks noChangeShapeType="1"/>
            </p:cNvSpPr>
            <p:nvPr/>
          </p:nvSpPr>
          <p:spPr bwMode="auto">
            <a:xfrm flipH="1" flipV="1">
              <a:off x="3757" y="3113"/>
              <a:ext cx="40" cy="42"/>
            </a:xfrm>
            <a:prstGeom prst="line">
              <a:avLst/>
            </a:prstGeom>
            <a:noFill/>
            <a:ln w="0">
              <a:solidFill>
                <a:schemeClr val="tx1"/>
              </a:solidFill>
              <a:round/>
              <a:headEnd/>
              <a:tailEnd/>
            </a:ln>
          </p:spPr>
          <p:txBody>
            <a:bodyPr/>
            <a:lstStyle/>
            <a:p>
              <a:endParaRPr lang="en-US" sz="2133"/>
            </a:p>
          </p:txBody>
        </p:sp>
        <p:grpSp>
          <p:nvGrpSpPr>
            <p:cNvPr id="64329" name="Group 734"/>
            <p:cNvGrpSpPr>
              <a:grpSpLocks/>
            </p:cNvGrpSpPr>
            <p:nvPr/>
          </p:nvGrpSpPr>
          <p:grpSpPr bwMode="auto">
            <a:xfrm>
              <a:off x="3716" y="3068"/>
              <a:ext cx="1705" cy="423"/>
              <a:chOff x="3716" y="3068"/>
              <a:chExt cx="1705" cy="423"/>
            </a:xfrm>
          </p:grpSpPr>
          <p:sp>
            <p:nvSpPr>
              <p:cNvPr id="66976" name="Line 827"/>
              <p:cNvSpPr>
                <a:spLocks noChangeShapeType="1"/>
              </p:cNvSpPr>
              <p:nvPr/>
            </p:nvSpPr>
            <p:spPr bwMode="auto">
              <a:xfrm>
                <a:off x="4349" y="3401"/>
                <a:ext cx="1" cy="89"/>
              </a:xfrm>
              <a:prstGeom prst="line">
                <a:avLst/>
              </a:prstGeom>
              <a:noFill/>
              <a:ln w="0">
                <a:solidFill>
                  <a:schemeClr val="tx1"/>
                </a:solidFill>
                <a:round/>
                <a:headEnd/>
                <a:tailEnd/>
              </a:ln>
            </p:spPr>
            <p:txBody>
              <a:bodyPr/>
              <a:lstStyle/>
              <a:p>
                <a:endParaRPr lang="en-US" sz="2133"/>
              </a:p>
            </p:txBody>
          </p:sp>
          <p:sp>
            <p:nvSpPr>
              <p:cNvPr id="66977" name="Line 828"/>
              <p:cNvSpPr>
                <a:spLocks noChangeShapeType="1"/>
              </p:cNvSpPr>
              <p:nvPr/>
            </p:nvSpPr>
            <p:spPr bwMode="auto">
              <a:xfrm>
                <a:off x="4349" y="3401"/>
                <a:ext cx="43" cy="1"/>
              </a:xfrm>
              <a:prstGeom prst="line">
                <a:avLst/>
              </a:prstGeom>
              <a:noFill/>
              <a:ln w="0">
                <a:solidFill>
                  <a:schemeClr val="tx1"/>
                </a:solidFill>
                <a:round/>
                <a:headEnd/>
                <a:tailEnd/>
              </a:ln>
            </p:spPr>
            <p:txBody>
              <a:bodyPr/>
              <a:lstStyle/>
              <a:p>
                <a:endParaRPr lang="en-US" sz="2133"/>
              </a:p>
            </p:txBody>
          </p:sp>
          <p:sp>
            <p:nvSpPr>
              <p:cNvPr id="66978" name="Line 829"/>
              <p:cNvSpPr>
                <a:spLocks noChangeShapeType="1"/>
              </p:cNvSpPr>
              <p:nvPr/>
            </p:nvSpPr>
            <p:spPr bwMode="auto">
              <a:xfrm>
                <a:off x="4392" y="3401"/>
                <a:ext cx="14" cy="4"/>
              </a:xfrm>
              <a:prstGeom prst="line">
                <a:avLst/>
              </a:prstGeom>
              <a:noFill/>
              <a:ln w="0">
                <a:solidFill>
                  <a:schemeClr val="tx1"/>
                </a:solidFill>
                <a:round/>
                <a:headEnd/>
                <a:tailEnd/>
              </a:ln>
            </p:spPr>
            <p:txBody>
              <a:bodyPr/>
              <a:lstStyle/>
              <a:p>
                <a:endParaRPr lang="en-US" sz="2133"/>
              </a:p>
            </p:txBody>
          </p:sp>
          <p:sp>
            <p:nvSpPr>
              <p:cNvPr id="66979" name="Line 830"/>
              <p:cNvSpPr>
                <a:spLocks noChangeShapeType="1"/>
              </p:cNvSpPr>
              <p:nvPr/>
            </p:nvSpPr>
            <p:spPr bwMode="auto">
              <a:xfrm>
                <a:off x="4406" y="3405"/>
                <a:ext cx="5" cy="4"/>
              </a:xfrm>
              <a:prstGeom prst="line">
                <a:avLst/>
              </a:prstGeom>
              <a:noFill/>
              <a:ln w="0">
                <a:solidFill>
                  <a:schemeClr val="tx1"/>
                </a:solidFill>
                <a:round/>
                <a:headEnd/>
                <a:tailEnd/>
              </a:ln>
            </p:spPr>
            <p:txBody>
              <a:bodyPr/>
              <a:lstStyle/>
              <a:p>
                <a:endParaRPr lang="en-US" sz="2133"/>
              </a:p>
            </p:txBody>
          </p:sp>
          <p:sp>
            <p:nvSpPr>
              <p:cNvPr id="66980" name="Line 831"/>
              <p:cNvSpPr>
                <a:spLocks noChangeShapeType="1"/>
              </p:cNvSpPr>
              <p:nvPr/>
            </p:nvSpPr>
            <p:spPr bwMode="auto">
              <a:xfrm>
                <a:off x="4411" y="3409"/>
                <a:ext cx="5" cy="9"/>
              </a:xfrm>
              <a:prstGeom prst="line">
                <a:avLst/>
              </a:prstGeom>
              <a:noFill/>
              <a:ln w="0">
                <a:solidFill>
                  <a:schemeClr val="tx1"/>
                </a:solidFill>
                <a:round/>
                <a:headEnd/>
                <a:tailEnd/>
              </a:ln>
            </p:spPr>
            <p:txBody>
              <a:bodyPr/>
              <a:lstStyle/>
              <a:p>
                <a:endParaRPr lang="en-US" sz="2133"/>
              </a:p>
            </p:txBody>
          </p:sp>
          <p:sp>
            <p:nvSpPr>
              <p:cNvPr id="66981" name="Line 832"/>
              <p:cNvSpPr>
                <a:spLocks noChangeShapeType="1"/>
              </p:cNvSpPr>
              <p:nvPr/>
            </p:nvSpPr>
            <p:spPr bwMode="auto">
              <a:xfrm>
                <a:off x="4416" y="3418"/>
                <a:ext cx="1" cy="8"/>
              </a:xfrm>
              <a:prstGeom prst="line">
                <a:avLst/>
              </a:prstGeom>
              <a:noFill/>
              <a:ln w="0">
                <a:solidFill>
                  <a:schemeClr val="tx1"/>
                </a:solidFill>
                <a:round/>
                <a:headEnd/>
                <a:tailEnd/>
              </a:ln>
            </p:spPr>
            <p:txBody>
              <a:bodyPr/>
              <a:lstStyle/>
              <a:p>
                <a:endParaRPr lang="en-US" sz="2133"/>
              </a:p>
            </p:txBody>
          </p:sp>
          <p:sp>
            <p:nvSpPr>
              <p:cNvPr id="66982" name="Line 833"/>
              <p:cNvSpPr>
                <a:spLocks noChangeShapeType="1"/>
              </p:cNvSpPr>
              <p:nvPr/>
            </p:nvSpPr>
            <p:spPr bwMode="auto">
              <a:xfrm flipH="1">
                <a:off x="4411" y="3426"/>
                <a:ext cx="5" cy="9"/>
              </a:xfrm>
              <a:prstGeom prst="line">
                <a:avLst/>
              </a:prstGeom>
              <a:noFill/>
              <a:ln w="0">
                <a:solidFill>
                  <a:schemeClr val="tx1"/>
                </a:solidFill>
                <a:round/>
                <a:headEnd/>
                <a:tailEnd/>
              </a:ln>
            </p:spPr>
            <p:txBody>
              <a:bodyPr/>
              <a:lstStyle/>
              <a:p>
                <a:endParaRPr lang="en-US" sz="2133"/>
              </a:p>
            </p:txBody>
          </p:sp>
          <p:sp>
            <p:nvSpPr>
              <p:cNvPr id="66983" name="Line 834"/>
              <p:cNvSpPr>
                <a:spLocks noChangeShapeType="1"/>
              </p:cNvSpPr>
              <p:nvPr/>
            </p:nvSpPr>
            <p:spPr bwMode="auto">
              <a:xfrm flipH="1">
                <a:off x="4406" y="3435"/>
                <a:ext cx="5" cy="4"/>
              </a:xfrm>
              <a:prstGeom prst="line">
                <a:avLst/>
              </a:prstGeom>
              <a:noFill/>
              <a:ln w="0">
                <a:solidFill>
                  <a:schemeClr val="tx1"/>
                </a:solidFill>
                <a:round/>
                <a:headEnd/>
                <a:tailEnd/>
              </a:ln>
            </p:spPr>
            <p:txBody>
              <a:bodyPr/>
              <a:lstStyle/>
              <a:p>
                <a:endParaRPr lang="en-US" sz="2133"/>
              </a:p>
            </p:txBody>
          </p:sp>
          <p:sp>
            <p:nvSpPr>
              <p:cNvPr id="66984" name="Line 835"/>
              <p:cNvSpPr>
                <a:spLocks noChangeShapeType="1"/>
              </p:cNvSpPr>
              <p:nvPr/>
            </p:nvSpPr>
            <p:spPr bwMode="auto">
              <a:xfrm flipH="1">
                <a:off x="4392" y="3439"/>
                <a:ext cx="14" cy="4"/>
              </a:xfrm>
              <a:prstGeom prst="line">
                <a:avLst/>
              </a:prstGeom>
              <a:noFill/>
              <a:ln w="0">
                <a:solidFill>
                  <a:schemeClr val="tx1"/>
                </a:solidFill>
                <a:round/>
                <a:headEnd/>
                <a:tailEnd/>
              </a:ln>
            </p:spPr>
            <p:txBody>
              <a:bodyPr/>
              <a:lstStyle/>
              <a:p>
                <a:endParaRPr lang="en-US" sz="2133"/>
              </a:p>
            </p:txBody>
          </p:sp>
          <p:sp>
            <p:nvSpPr>
              <p:cNvPr id="66985" name="Line 836"/>
              <p:cNvSpPr>
                <a:spLocks noChangeShapeType="1"/>
              </p:cNvSpPr>
              <p:nvPr/>
            </p:nvSpPr>
            <p:spPr bwMode="auto">
              <a:xfrm>
                <a:off x="4349" y="3443"/>
                <a:ext cx="43" cy="1"/>
              </a:xfrm>
              <a:prstGeom prst="line">
                <a:avLst/>
              </a:prstGeom>
              <a:noFill/>
              <a:ln w="0">
                <a:solidFill>
                  <a:schemeClr val="tx1"/>
                </a:solidFill>
                <a:round/>
                <a:headEnd/>
                <a:tailEnd/>
              </a:ln>
            </p:spPr>
            <p:txBody>
              <a:bodyPr/>
              <a:lstStyle/>
              <a:p>
                <a:endParaRPr lang="en-US" sz="2133"/>
              </a:p>
            </p:txBody>
          </p:sp>
          <p:sp>
            <p:nvSpPr>
              <p:cNvPr id="66986" name="Line 837"/>
              <p:cNvSpPr>
                <a:spLocks noChangeShapeType="1"/>
              </p:cNvSpPr>
              <p:nvPr/>
            </p:nvSpPr>
            <p:spPr bwMode="auto">
              <a:xfrm>
                <a:off x="4392" y="3443"/>
                <a:ext cx="14" cy="5"/>
              </a:xfrm>
              <a:prstGeom prst="line">
                <a:avLst/>
              </a:prstGeom>
              <a:noFill/>
              <a:ln w="0">
                <a:solidFill>
                  <a:schemeClr val="tx1"/>
                </a:solidFill>
                <a:round/>
                <a:headEnd/>
                <a:tailEnd/>
              </a:ln>
            </p:spPr>
            <p:txBody>
              <a:bodyPr/>
              <a:lstStyle/>
              <a:p>
                <a:endParaRPr lang="en-US" sz="2133"/>
              </a:p>
            </p:txBody>
          </p:sp>
          <p:sp>
            <p:nvSpPr>
              <p:cNvPr id="66987" name="Line 838"/>
              <p:cNvSpPr>
                <a:spLocks noChangeShapeType="1"/>
              </p:cNvSpPr>
              <p:nvPr/>
            </p:nvSpPr>
            <p:spPr bwMode="auto">
              <a:xfrm>
                <a:off x="4406" y="3448"/>
                <a:ext cx="5" cy="4"/>
              </a:xfrm>
              <a:prstGeom prst="line">
                <a:avLst/>
              </a:prstGeom>
              <a:noFill/>
              <a:ln w="0">
                <a:solidFill>
                  <a:schemeClr val="tx1"/>
                </a:solidFill>
                <a:round/>
                <a:headEnd/>
                <a:tailEnd/>
              </a:ln>
            </p:spPr>
            <p:txBody>
              <a:bodyPr/>
              <a:lstStyle/>
              <a:p>
                <a:endParaRPr lang="en-US" sz="2133"/>
              </a:p>
            </p:txBody>
          </p:sp>
          <p:sp>
            <p:nvSpPr>
              <p:cNvPr id="66988" name="Line 839"/>
              <p:cNvSpPr>
                <a:spLocks noChangeShapeType="1"/>
              </p:cNvSpPr>
              <p:nvPr/>
            </p:nvSpPr>
            <p:spPr bwMode="auto">
              <a:xfrm>
                <a:off x="4411" y="3452"/>
                <a:ext cx="5" cy="8"/>
              </a:xfrm>
              <a:prstGeom prst="line">
                <a:avLst/>
              </a:prstGeom>
              <a:noFill/>
              <a:ln w="0">
                <a:solidFill>
                  <a:schemeClr val="tx1"/>
                </a:solidFill>
                <a:round/>
                <a:headEnd/>
                <a:tailEnd/>
              </a:ln>
            </p:spPr>
            <p:txBody>
              <a:bodyPr/>
              <a:lstStyle/>
              <a:p>
                <a:endParaRPr lang="en-US" sz="2133"/>
              </a:p>
            </p:txBody>
          </p:sp>
          <p:sp>
            <p:nvSpPr>
              <p:cNvPr id="66989" name="Line 840"/>
              <p:cNvSpPr>
                <a:spLocks noChangeShapeType="1"/>
              </p:cNvSpPr>
              <p:nvPr/>
            </p:nvSpPr>
            <p:spPr bwMode="auto">
              <a:xfrm>
                <a:off x="4416" y="3460"/>
                <a:ext cx="1" cy="13"/>
              </a:xfrm>
              <a:prstGeom prst="line">
                <a:avLst/>
              </a:prstGeom>
              <a:noFill/>
              <a:ln w="0">
                <a:solidFill>
                  <a:schemeClr val="tx1"/>
                </a:solidFill>
                <a:round/>
                <a:headEnd/>
                <a:tailEnd/>
              </a:ln>
            </p:spPr>
            <p:txBody>
              <a:bodyPr/>
              <a:lstStyle/>
              <a:p>
                <a:endParaRPr lang="en-US" sz="2133"/>
              </a:p>
            </p:txBody>
          </p:sp>
          <p:sp>
            <p:nvSpPr>
              <p:cNvPr id="66990" name="Line 841"/>
              <p:cNvSpPr>
                <a:spLocks noChangeShapeType="1"/>
              </p:cNvSpPr>
              <p:nvPr/>
            </p:nvSpPr>
            <p:spPr bwMode="auto">
              <a:xfrm flipH="1">
                <a:off x="4411" y="3473"/>
                <a:ext cx="5" cy="9"/>
              </a:xfrm>
              <a:prstGeom prst="line">
                <a:avLst/>
              </a:prstGeom>
              <a:noFill/>
              <a:ln w="0">
                <a:solidFill>
                  <a:schemeClr val="tx1"/>
                </a:solidFill>
                <a:round/>
                <a:headEnd/>
                <a:tailEnd/>
              </a:ln>
            </p:spPr>
            <p:txBody>
              <a:bodyPr/>
              <a:lstStyle/>
              <a:p>
                <a:endParaRPr lang="en-US" sz="2133"/>
              </a:p>
            </p:txBody>
          </p:sp>
          <p:sp>
            <p:nvSpPr>
              <p:cNvPr id="66991" name="Line 842"/>
              <p:cNvSpPr>
                <a:spLocks noChangeShapeType="1"/>
              </p:cNvSpPr>
              <p:nvPr/>
            </p:nvSpPr>
            <p:spPr bwMode="auto">
              <a:xfrm flipH="1">
                <a:off x="4406" y="3482"/>
                <a:ext cx="5" cy="4"/>
              </a:xfrm>
              <a:prstGeom prst="line">
                <a:avLst/>
              </a:prstGeom>
              <a:noFill/>
              <a:ln w="0">
                <a:solidFill>
                  <a:schemeClr val="tx1"/>
                </a:solidFill>
                <a:round/>
                <a:headEnd/>
                <a:tailEnd/>
              </a:ln>
            </p:spPr>
            <p:txBody>
              <a:bodyPr/>
              <a:lstStyle/>
              <a:p>
                <a:endParaRPr lang="en-US" sz="2133"/>
              </a:p>
            </p:txBody>
          </p:sp>
          <p:sp>
            <p:nvSpPr>
              <p:cNvPr id="66992" name="Line 843"/>
              <p:cNvSpPr>
                <a:spLocks noChangeShapeType="1"/>
              </p:cNvSpPr>
              <p:nvPr/>
            </p:nvSpPr>
            <p:spPr bwMode="auto">
              <a:xfrm flipH="1">
                <a:off x="4392" y="3486"/>
                <a:ext cx="14" cy="4"/>
              </a:xfrm>
              <a:prstGeom prst="line">
                <a:avLst/>
              </a:prstGeom>
              <a:noFill/>
              <a:ln w="0">
                <a:solidFill>
                  <a:schemeClr val="tx1"/>
                </a:solidFill>
                <a:round/>
                <a:headEnd/>
                <a:tailEnd/>
              </a:ln>
            </p:spPr>
            <p:txBody>
              <a:bodyPr/>
              <a:lstStyle/>
              <a:p>
                <a:endParaRPr lang="en-US" sz="2133"/>
              </a:p>
            </p:txBody>
          </p:sp>
          <p:sp>
            <p:nvSpPr>
              <p:cNvPr id="66993" name="Line 844"/>
              <p:cNvSpPr>
                <a:spLocks noChangeShapeType="1"/>
              </p:cNvSpPr>
              <p:nvPr/>
            </p:nvSpPr>
            <p:spPr bwMode="auto">
              <a:xfrm flipH="1">
                <a:off x="4349" y="3490"/>
                <a:ext cx="43" cy="1"/>
              </a:xfrm>
              <a:prstGeom prst="line">
                <a:avLst/>
              </a:prstGeom>
              <a:noFill/>
              <a:ln w="0">
                <a:solidFill>
                  <a:schemeClr val="tx1"/>
                </a:solidFill>
                <a:round/>
                <a:headEnd/>
                <a:tailEnd/>
              </a:ln>
            </p:spPr>
            <p:txBody>
              <a:bodyPr/>
              <a:lstStyle/>
              <a:p>
                <a:endParaRPr lang="en-US" sz="2133"/>
              </a:p>
            </p:txBody>
          </p:sp>
          <p:sp>
            <p:nvSpPr>
              <p:cNvPr id="66994" name="Line 845"/>
              <p:cNvSpPr>
                <a:spLocks noChangeShapeType="1"/>
              </p:cNvSpPr>
              <p:nvPr/>
            </p:nvSpPr>
            <p:spPr bwMode="auto">
              <a:xfrm flipH="1">
                <a:off x="4435" y="3401"/>
                <a:ext cx="38" cy="89"/>
              </a:xfrm>
              <a:prstGeom prst="line">
                <a:avLst/>
              </a:prstGeom>
              <a:noFill/>
              <a:ln w="0">
                <a:solidFill>
                  <a:schemeClr val="tx1"/>
                </a:solidFill>
                <a:round/>
                <a:headEnd/>
                <a:tailEnd/>
              </a:ln>
            </p:spPr>
            <p:txBody>
              <a:bodyPr/>
              <a:lstStyle/>
              <a:p>
                <a:endParaRPr lang="en-US" sz="2133"/>
              </a:p>
            </p:txBody>
          </p:sp>
          <p:sp>
            <p:nvSpPr>
              <p:cNvPr id="66995" name="Line 846"/>
              <p:cNvSpPr>
                <a:spLocks noChangeShapeType="1"/>
              </p:cNvSpPr>
              <p:nvPr/>
            </p:nvSpPr>
            <p:spPr bwMode="auto">
              <a:xfrm>
                <a:off x="4473" y="3401"/>
                <a:ext cx="38" cy="89"/>
              </a:xfrm>
              <a:prstGeom prst="line">
                <a:avLst/>
              </a:prstGeom>
              <a:noFill/>
              <a:ln w="0">
                <a:solidFill>
                  <a:schemeClr val="tx1"/>
                </a:solidFill>
                <a:round/>
                <a:headEnd/>
                <a:tailEnd/>
              </a:ln>
            </p:spPr>
            <p:txBody>
              <a:bodyPr/>
              <a:lstStyle/>
              <a:p>
                <a:endParaRPr lang="en-US" sz="2133"/>
              </a:p>
            </p:txBody>
          </p:sp>
          <p:sp>
            <p:nvSpPr>
              <p:cNvPr id="66996" name="Line 848"/>
              <p:cNvSpPr>
                <a:spLocks noChangeShapeType="1"/>
              </p:cNvSpPr>
              <p:nvPr/>
            </p:nvSpPr>
            <p:spPr bwMode="auto">
              <a:xfrm flipH="1" flipV="1">
                <a:off x="4598" y="3414"/>
                <a:ext cx="4" cy="8"/>
              </a:xfrm>
              <a:prstGeom prst="line">
                <a:avLst/>
              </a:prstGeom>
              <a:noFill/>
              <a:ln w="0">
                <a:solidFill>
                  <a:schemeClr val="tx1"/>
                </a:solidFill>
                <a:round/>
                <a:headEnd/>
                <a:tailEnd/>
              </a:ln>
            </p:spPr>
            <p:txBody>
              <a:bodyPr/>
              <a:lstStyle/>
              <a:p>
                <a:endParaRPr lang="en-US" sz="2133"/>
              </a:p>
            </p:txBody>
          </p:sp>
          <p:sp>
            <p:nvSpPr>
              <p:cNvPr id="66997" name="Line 849"/>
              <p:cNvSpPr>
                <a:spLocks noChangeShapeType="1"/>
              </p:cNvSpPr>
              <p:nvPr/>
            </p:nvSpPr>
            <p:spPr bwMode="auto">
              <a:xfrm flipH="1" flipV="1">
                <a:off x="4588" y="3405"/>
                <a:ext cx="10" cy="9"/>
              </a:xfrm>
              <a:prstGeom prst="line">
                <a:avLst/>
              </a:prstGeom>
              <a:noFill/>
              <a:ln w="0">
                <a:solidFill>
                  <a:schemeClr val="tx1"/>
                </a:solidFill>
                <a:round/>
                <a:headEnd/>
                <a:tailEnd/>
              </a:ln>
            </p:spPr>
            <p:txBody>
              <a:bodyPr/>
              <a:lstStyle/>
              <a:p>
                <a:endParaRPr lang="en-US" sz="2133"/>
              </a:p>
            </p:txBody>
          </p:sp>
          <p:sp>
            <p:nvSpPr>
              <p:cNvPr id="66998" name="Line 850"/>
              <p:cNvSpPr>
                <a:spLocks noChangeShapeType="1"/>
              </p:cNvSpPr>
              <p:nvPr/>
            </p:nvSpPr>
            <p:spPr bwMode="auto">
              <a:xfrm flipH="1" flipV="1">
                <a:off x="4578" y="3401"/>
                <a:ext cx="10" cy="4"/>
              </a:xfrm>
              <a:prstGeom prst="line">
                <a:avLst/>
              </a:prstGeom>
              <a:noFill/>
              <a:ln w="0">
                <a:solidFill>
                  <a:schemeClr val="tx1"/>
                </a:solidFill>
                <a:round/>
                <a:headEnd/>
                <a:tailEnd/>
              </a:ln>
            </p:spPr>
            <p:txBody>
              <a:bodyPr/>
              <a:lstStyle/>
              <a:p>
                <a:endParaRPr lang="en-US" sz="2133"/>
              </a:p>
            </p:txBody>
          </p:sp>
          <p:sp>
            <p:nvSpPr>
              <p:cNvPr id="66999" name="Line 851"/>
              <p:cNvSpPr>
                <a:spLocks noChangeShapeType="1"/>
              </p:cNvSpPr>
              <p:nvPr/>
            </p:nvSpPr>
            <p:spPr bwMode="auto">
              <a:xfrm flipH="1">
                <a:off x="4559" y="3401"/>
                <a:ext cx="19" cy="1"/>
              </a:xfrm>
              <a:prstGeom prst="line">
                <a:avLst/>
              </a:prstGeom>
              <a:noFill/>
              <a:ln w="0">
                <a:solidFill>
                  <a:schemeClr val="tx1"/>
                </a:solidFill>
                <a:round/>
                <a:headEnd/>
                <a:tailEnd/>
              </a:ln>
            </p:spPr>
            <p:txBody>
              <a:bodyPr/>
              <a:lstStyle/>
              <a:p>
                <a:endParaRPr lang="en-US" sz="2133"/>
              </a:p>
            </p:txBody>
          </p:sp>
          <p:sp>
            <p:nvSpPr>
              <p:cNvPr id="67000" name="Line 852"/>
              <p:cNvSpPr>
                <a:spLocks noChangeShapeType="1"/>
              </p:cNvSpPr>
              <p:nvPr/>
            </p:nvSpPr>
            <p:spPr bwMode="auto">
              <a:xfrm flipH="1">
                <a:off x="4550" y="3401"/>
                <a:ext cx="9" cy="4"/>
              </a:xfrm>
              <a:prstGeom prst="line">
                <a:avLst/>
              </a:prstGeom>
              <a:noFill/>
              <a:ln w="0">
                <a:solidFill>
                  <a:schemeClr val="tx1"/>
                </a:solidFill>
                <a:round/>
                <a:headEnd/>
                <a:tailEnd/>
              </a:ln>
            </p:spPr>
            <p:txBody>
              <a:bodyPr/>
              <a:lstStyle/>
              <a:p>
                <a:endParaRPr lang="en-US" sz="2133"/>
              </a:p>
            </p:txBody>
          </p:sp>
          <p:sp>
            <p:nvSpPr>
              <p:cNvPr id="67001" name="Line 853"/>
              <p:cNvSpPr>
                <a:spLocks noChangeShapeType="1"/>
              </p:cNvSpPr>
              <p:nvPr/>
            </p:nvSpPr>
            <p:spPr bwMode="auto">
              <a:xfrm flipH="1">
                <a:off x="4540" y="3405"/>
                <a:ext cx="10" cy="9"/>
              </a:xfrm>
              <a:prstGeom prst="line">
                <a:avLst/>
              </a:prstGeom>
              <a:noFill/>
              <a:ln w="0">
                <a:solidFill>
                  <a:schemeClr val="tx1"/>
                </a:solidFill>
                <a:round/>
                <a:headEnd/>
                <a:tailEnd/>
              </a:ln>
            </p:spPr>
            <p:txBody>
              <a:bodyPr/>
              <a:lstStyle/>
              <a:p>
                <a:endParaRPr lang="en-US" sz="2133"/>
              </a:p>
            </p:txBody>
          </p:sp>
          <p:sp>
            <p:nvSpPr>
              <p:cNvPr id="67002" name="Line 854"/>
              <p:cNvSpPr>
                <a:spLocks noChangeShapeType="1"/>
              </p:cNvSpPr>
              <p:nvPr/>
            </p:nvSpPr>
            <p:spPr bwMode="auto">
              <a:xfrm flipH="1">
                <a:off x="4535" y="3414"/>
                <a:ext cx="5" cy="8"/>
              </a:xfrm>
              <a:prstGeom prst="line">
                <a:avLst/>
              </a:prstGeom>
              <a:noFill/>
              <a:ln w="0">
                <a:solidFill>
                  <a:schemeClr val="tx1"/>
                </a:solidFill>
                <a:round/>
                <a:headEnd/>
                <a:tailEnd/>
              </a:ln>
            </p:spPr>
            <p:txBody>
              <a:bodyPr/>
              <a:lstStyle/>
              <a:p>
                <a:endParaRPr lang="en-US" sz="2133"/>
              </a:p>
            </p:txBody>
          </p:sp>
          <p:sp>
            <p:nvSpPr>
              <p:cNvPr id="67003" name="Line 855"/>
              <p:cNvSpPr>
                <a:spLocks noChangeShapeType="1"/>
              </p:cNvSpPr>
              <p:nvPr/>
            </p:nvSpPr>
            <p:spPr bwMode="auto">
              <a:xfrm flipH="1">
                <a:off x="4530" y="3422"/>
                <a:ext cx="5" cy="13"/>
              </a:xfrm>
              <a:prstGeom prst="line">
                <a:avLst/>
              </a:prstGeom>
              <a:noFill/>
              <a:ln w="0">
                <a:solidFill>
                  <a:schemeClr val="tx1"/>
                </a:solidFill>
                <a:round/>
                <a:headEnd/>
                <a:tailEnd/>
              </a:ln>
            </p:spPr>
            <p:txBody>
              <a:bodyPr/>
              <a:lstStyle/>
              <a:p>
                <a:endParaRPr lang="en-US" sz="2133"/>
              </a:p>
            </p:txBody>
          </p:sp>
          <p:sp>
            <p:nvSpPr>
              <p:cNvPr id="67004" name="Line 856"/>
              <p:cNvSpPr>
                <a:spLocks noChangeShapeType="1"/>
              </p:cNvSpPr>
              <p:nvPr/>
            </p:nvSpPr>
            <p:spPr bwMode="auto">
              <a:xfrm>
                <a:off x="4530" y="3435"/>
                <a:ext cx="1" cy="21"/>
              </a:xfrm>
              <a:prstGeom prst="line">
                <a:avLst/>
              </a:prstGeom>
              <a:noFill/>
              <a:ln w="0">
                <a:solidFill>
                  <a:schemeClr val="tx1"/>
                </a:solidFill>
                <a:round/>
                <a:headEnd/>
                <a:tailEnd/>
              </a:ln>
            </p:spPr>
            <p:txBody>
              <a:bodyPr/>
              <a:lstStyle/>
              <a:p>
                <a:endParaRPr lang="en-US" sz="2133"/>
              </a:p>
            </p:txBody>
          </p:sp>
          <p:sp>
            <p:nvSpPr>
              <p:cNvPr id="67005" name="Line 857"/>
              <p:cNvSpPr>
                <a:spLocks noChangeShapeType="1"/>
              </p:cNvSpPr>
              <p:nvPr/>
            </p:nvSpPr>
            <p:spPr bwMode="auto">
              <a:xfrm>
                <a:off x="4530" y="3456"/>
                <a:ext cx="5" cy="13"/>
              </a:xfrm>
              <a:prstGeom prst="line">
                <a:avLst/>
              </a:prstGeom>
              <a:noFill/>
              <a:ln w="0">
                <a:solidFill>
                  <a:schemeClr val="tx1"/>
                </a:solidFill>
                <a:round/>
                <a:headEnd/>
                <a:tailEnd/>
              </a:ln>
            </p:spPr>
            <p:txBody>
              <a:bodyPr/>
              <a:lstStyle/>
              <a:p>
                <a:endParaRPr lang="en-US" sz="2133"/>
              </a:p>
            </p:txBody>
          </p:sp>
          <p:sp>
            <p:nvSpPr>
              <p:cNvPr id="67006" name="Line 858"/>
              <p:cNvSpPr>
                <a:spLocks noChangeShapeType="1"/>
              </p:cNvSpPr>
              <p:nvPr/>
            </p:nvSpPr>
            <p:spPr bwMode="auto">
              <a:xfrm>
                <a:off x="4535" y="3469"/>
                <a:ext cx="5" cy="9"/>
              </a:xfrm>
              <a:prstGeom prst="line">
                <a:avLst/>
              </a:prstGeom>
              <a:noFill/>
              <a:ln w="0">
                <a:solidFill>
                  <a:schemeClr val="tx1"/>
                </a:solidFill>
                <a:round/>
                <a:headEnd/>
                <a:tailEnd/>
              </a:ln>
            </p:spPr>
            <p:txBody>
              <a:bodyPr/>
              <a:lstStyle/>
              <a:p>
                <a:endParaRPr lang="en-US" sz="2133"/>
              </a:p>
            </p:txBody>
          </p:sp>
          <p:sp>
            <p:nvSpPr>
              <p:cNvPr id="67007" name="Line 859"/>
              <p:cNvSpPr>
                <a:spLocks noChangeShapeType="1"/>
              </p:cNvSpPr>
              <p:nvPr/>
            </p:nvSpPr>
            <p:spPr bwMode="auto">
              <a:xfrm>
                <a:off x="4540" y="3478"/>
                <a:ext cx="10" cy="8"/>
              </a:xfrm>
              <a:prstGeom prst="line">
                <a:avLst/>
              </a:prstGeom>
              <a:noFill/>
              <a:ln w="0">
                <a:solidFill>
                  <a:schemeClr val="tx1"/>
                </a:solidFill>
                <a:round/>
                <a:headEnd/>
                <a:tailEnd/>
              </a:ln>
            </p:spPr>
            <p:txBody>
              <a:bodyPr/>
              <a:lstStyle/>
              <a:p>
                <a:endParaRPr lang="en-US" sz="2133"/>
              </a:p>
            </p:txBody>
          </p:sp>
          <p:sp>
            <p:nvSpPr>
              <p:cNvPr id="67008" name="Line 860"/>
              <p:cNvSpPr>
                <a:spLocks noChangeShapeType="1"/>
              </p:cNvSpPr>
              <p:nvPr/>
            </p:nvSpPr>
            <p:spPr bwMode="auto">
              <a:xfrm>
                <a:off x="4550" y="3486"/>
                <a:ext cx="9" cy="4"/>
              </a:xfrm>
              <a:prstGeom prst="line">
                <a:avLst/>
              </a:prstGeom>
              <a:noFill/>
              <a:ln w="0">
                <a:solidFill>
                  <a:schemeClr val="tx1"/>
                </a:solidFill>
                <a:round/>
                <a:headEnd/>
                <a:tailEnd/>
              </a:ln>
            </p:spPr>
            <p:txBody>
              <a:bodyPr/>
              <a:lstStyle/>
              <a:p>
                <a:endParaRPr lang="en-US" sz="2133"/>
              </a:p>
            </p:txBody>
          </p:sp>
          <p:sp>
            <p:nvSpPr>
              <p:cNvPr id="67009" name="Line 861"/>
              <p:cNvSpPr>
                <a:spLocks noChangeShapeType="1"/>
              </p:cNvSpPr>
              <p:nvPr/>
            </p:nvSpPr>
            <p:spPr bwMode="auto">
              <a:xfrm>
                <a:off x="4559" y="3490"/>
                <a:ext cx="19" cy="1"/>
              </a:xfrm>
              <a:prstGeom prst="line">
                <a:avLst/>
              </a:prstGeom>
              <a:noFill/>
              <a:ln w="0">
                <a:solidFill>
                  <a:schemeClr val="tx1"/>
                </a:solidFill>
                <a:round/>
                <a:headEnd/>
                <a:tailEnd/>
              </a:ln>
            </p:spPr>
            <p:txBody>
              <a:bodyPr/>
              <a:lstStyle/>
              <a:p>
                <a:endParaRPr lang="en-US" sz="2133"/>
              </a:p>
            </p:txBody>
          </p:sp>
          <p:sp>
            <p:nvSpPr>
              <p:cNvPr id="67010" name="Line 862"/>
              <p:cNvSpPr>
                <a:spLocks noChangeShapeType="1"/>
              </p:cNvSpPr>
              <p:nvPr/>
            </p:nvSpPr>
            <p:spPr bwMode="auto">
              <a:xfrm flipV="1">
                <a:off x="4578" y="3486"/>
                <a:ext cx="10" cy="4"/>
              </a:xfrm>
              <a:prstGeom prst="line">
                <a:avLst/>
              </a:prstGeom>
              <a:noFill/>
              <a:ln w="0">
                <a:solidFill>
                  <a:schemeClr val="tx1"/>
                </a:solidFill>
                <a:round/>
                <a:headEnd/>
                <a:tailEnd/>
              </a:ln>
            </p:spPr>
            <p:txBody>
              <a:bodyPr/>
              <a:lstStyle/>
              <a:p>
                <a:endParaRPr lang="en-US" sz="2133"/>
              </a:p>
            </p:txBody>
          </p:sp>
          <p:sp>
            <p:nvSpPr>
              <p:cNvPr id="67011" name="Line 863"/>
              <p:cNvSpPr>
                <a:spLocks noChangeShapeType="1"/>
              </p:cNvSpPr>
              <p:nvPr/>
            </p:nvSpPr>
            <p:spPr bwMode="auto">
              <a:xfrm flipV="1">
                <a:off x="4588" y="3478"/>
                <a:ext cx="10" cy="8"/>
              </a:xfrm>
              <a:prstGeom prst="line">
                <a:avLst/>
              </a:prstGeom>
              <a:noFill/>
              <a:ln w="0">
                <a:solidFill>
                  <a:schemeClr val="tx1"/>
                </a:solidFill>
                <a:round/>
                <a:headEnd/>
                <a:tailEnd/>
              </a:ln>
            </p:spPr>
            <p:txBody>
              <a:bodyPr/>
              <a:lstStyle/>
              <a:p>
                <a:endParaRPr lang="en-US" sz="2133"/>
              </a:p>
            </p:txBody>
          </p:sp>
          <p:sp>
            <p:nvSpPr>
              <p:cNvPr id="67012" name="Line 864"/>
              <p:cNvSpPr>
                <a:spLocks noChangeShapeType="1"/>
              </p:cNvSpPr>
              <p:nvPr/>
            </p:nvSpPr>
            <p:spPr bwMode="auto">
              <a:xfrm flipV="1">
                <a:off x="4598" y="3469"/>
                <a:ext cx="4" cy="9"/>
              </a:xfrm>
              <a:prstGeom prst="line">
                <a:avLst/>
              </a:prstGeom>
              <a:noFill/>
              <a:ln w="0">
                <a:solidFill>
                  <a:schemeClr val="tx1"/>
                </a:solidFill>
                <a:round/>
                <a:headEnd/>
                <a:tailEnd/>
              </a:ln>
            </p:spPr>
            <p:txBody>
              <a:bodyPr/>
              <a:lstStyle/>
              <a:p>
                <a:endParaRPr lang="en-US" sz="2133"/>
              </a:p>
            </p:txBody>
          </p:sp>
          <p:sp>
            <p:nvSpPr>
              <p:cNvPr id="67013" name="Line 865"/>
              <p:cNvSpPr>
                <a:spLocks noChangeShapeType="1"/>
              </p:cNvSpPr>
              <p:nvPr/>
            </p:nvSpPr>
            <p:spPr bwMode="auto">
              <a:xfrm>
                <a:off x="4636" y="3401"/>
                <a:ext cx="1" cy="89"/>
              </a:xfrm>
              <a:prstGeom prst="line">
                <a:avLst/>
              </a:prstGeom>
              <a:noFill/>
              <a:ln w="0">
                <a:solidFill>
                  <a:schemeClr val="tx1"/>
                </a:solidFill>
                <a:round/>
                <a:headEnd/>
                <a:tailEnd/>
              </a:ln>
            </p:spPr>
            <p:txBody>
              <a:bodyPr/>
              <a:lstStyle/>
              <a:p>
                <a:endParaRPr lang="en-US" sz="2133"/>
              </a:p>
            </p:txBody>
          </p:sp>
          <p:sp>
            <p:nvSpPr>
              <p:cNvPr id="67014" name="Line 866"/>
              <p:cNvSpPr>
                <a:spLocks noChangeShapeType="1"/>
              </p:cNvSpPr>
              <p:nvPr/>
            </p:nvSpPr>
            <p:spPr bwMode="auto">
              <a:xfrm flipH="1">
                <a:off x="4636" y="3401"/>
                <a:ext cx="67" cy="59"/>
              </a:xfrm>
              <a:prstGeom prst="line">
                <a:avLst/>
              </a:prstGeom>
              <a:noFill/>
              <a:ln w="0">
                <a:solidFill>
                  <a:schemeClr val="tx1"/>
                </a:solidFill>
                <a:round/>
                <a:headEnd/>
                <a:tailEnd/>
              </a:ln>
            </p:spPr>
            <p:txBody>
              <a:bodyPr/>
              <a:lstStyle/>
              <a:p>
                <a:endParaRPr lang="en-US" sz="2133"/>
              </a:p>
            </p:txBody>
          </p:sp>
          <p:sp>
            <p:nvSpPr>
              <p:cNvPr id="67015" name="Line 867"/>
              <p:cNvSpPr>
                <a:spLocks noChangeShapeType="1"/>
              </p:cNvSpPr>
              <p:nvPr/>
            </p:nvSpPr>
            <p:spPr bwMode="auto">
              <a:xfrm>
                <a:off x="4660" y="3439"/>
                <a:ext cx="43" cy="51"/>
              </a:xfrm>
              <a:prstGeom prst="line">
                <a:avLst/>
              </a:prstGeom>
              <a:noFill/>
              <a:ln w="0">
                <a:solidFill>
                  <a:schemeClr val="tx1"/>
                </a:solidFill>
                <a:round/>
                <a:headEnd/>
                <a:tailEnd/>
              </a:ln>
            </p:spPr>
            <p:txBody>
              <a:bodyPr/>
              <a:lstStyle/>
              <a:p>
                <a:endParaRPr lang="en-US" sz="2133"/>
              </a:p>
            </p:txBody>
          </p:sp>
          <p:sp>
            <p:nvSpPr>
              <p:cNvPr id="67016" name="Line 868"/>
              <p:cNvSpPr>
                <a:spLocks noChangeShapeType="1"/>
              </p:cNvSpPr>
              <p:nvPr/>
            </p:nvSpPr>
            <p:spPr bwMode="auto">
              <a:xfrm>
                <a:off x="4736" y="3452"/>
                <a:ext cx="86" cy="1"/>
              </a:xfrm>
              <a:prstGeom prst="line">
                <a:avLst/>
              </a:prstGeom>
              <a:noFill/>
              <a:ln w="0">
                <a:solidFill>
                  <a:schemeClr val="tx1"/>
                </a:solidFill>
                <a:round/>
                <a:headEnd/>
                <a:tailEnd/>
              </a:ln>
            </p:spPr>
            <p:txBody>
              <a:bodyPr/>
              <a:lstStyle/>
              <a:p>
                <a:endParaRPr lang="en-US" sz="2133"/>
              </a:p>
            </p:txBody>
          </p:sp>
          <p:sp>
            <p:nvSpPr>
              <p:cNvPr id="67017" name="Line 869"/>
              <p:cNvSpPr>
                <a:spLocks noChangeShapeType="1"/>
              </p:cNvSpPr>
              <p:nvPr/>
            </p:nvSpPr>
            <p:spPr bwMode="auto">
              <a:xfrm>
                <a:off x="4861" y="3401"/>
                <a:ext cx="1" cy="64"/>
              </a:xfrm>
              <a:prstGeom prst="line">
                <a:avLst/>
              </a:prstGeom>
              <a:noFill/>
              <a:ln w="0">
                <a:solidFill>
                  <a:schemeClr val="tx1"/>
                </a:solidFill>
                <a:round/>
                <a:headEnd/>
                <a:tailEnd/>
              </a:ln>
            </p:spPr>
            <p:txBody>
              <a:bodyPr/>
              <a:lstStyle/>
              <a:p>
                <a:endParaRPr lang="en-US" sz="2133"/>
              </a:p>
            </p:txBody>
          </p:sp>
          <p:sp>
            <p:nvSpPr>
              <p:cNvPr id="67018" name="Line 870"/>
              <p:cNvSpPr>
                <a:spLocks noChangeShapeType="1"/>
              </p:cNvSpPr>
              <p:nvPr/>
            </p:nvSpPr>
            <p:spPr bwMode="auto">
              <a:xfrm>
                <a:off x="4861" y="3465"/>
                <a:ext cx="4" cy="13"/>
              </a:xfrm>
              <a:prstGeom prst="line">
                <a:avLst/>
              </a:prstGeom>
              <a:noFill/>
              <a:ln w="0">
                <a:solidFill>
                  <a:schemeClr val="tx1"/>
                </a:solidFill>
                <a:round/>
                <a:headEnd/>
                <a:tailEnd/>
              </a:ln>
            </p:spPr>
            <p:txBody>
              <a:bodyPr/>
              <a:lstStyle/>
              <a:p>
                <a:endParaRPr lang="en-US" sz="2133"/>
              </a:p>
            </p:txBody>
          </p:sp>
          <p:sp>
            <p:nvSpPr>
              <p:cNvPr id="67019" name="Line 871"/>
              <p:cNvSpPr>
                <a:spLocks noChangeShapeType="1"/>
              </p:cNvSpPr>
              <p:nvPr/>
            </p:nvSpPr>
            <p:spPr bwMode="auto">
              <a:xfrm>
                <a:off x="4865" y="3478"/>
                <a:ext cx="10" cy="8"/>
              </a:xfrm>
              <a:prstGeom prst="line">
                <a:avLst/>
              </a:prstGeom>
              <a:noFill/>
              <a:ln w="0">
                <a:solidFill>
                  <a:schemeClr val="tx1"/>
                </a:solidFill>
                <a:round/>
                <a:headEnd/>
                <a:tailEnd/>
              </a:ln>
            </p:spPr>
            <p:txBody>
              <a:bodyPr/>
              <a:lstStyle/>
              <a:p>
                <a:endParaRPr lang="en-US" sz="2133"/>
              </a:p>
            </p:txBody>
          </p:sp>
          <p:sp>
            <p:nvSpPr>
              <p:cNvPr id="67020" name="Line 872"/>
              <p:cNvSpPr>
                <a:spLocks noChangeShapeType="1"/>
              </p:cNvSpPr>
              <p:nvPr/>
            </p:nvSpPr>
            <p:spPr bwMode="auto">
              <a:xfrm>
                <a:off x="4875" y="3486"/>
                <a:ext cx="14" cy="4"/>
              </a:xfrm>
              <a:prstGeom prst="line">
                <a:avLst/>
              </a:prstGeom>
              <a:noFill/>
              <a:ln w="0">
                <a:solidFill>
                  <a:schemeClr val="tx1"/>
                </a:solidFill>
                <a:round/>
                <a:headEnd/>
                <a:tailEnd/>
              </a:ln>
            </p:spPr>
            <p:txBody>
              <a:bodyPr/>
              <a:lstStyle/>
              <a:p>
                <a:endParaRPr lang="en-US" sz="2133"/>
              </a:p>
            </p:txBody>
          </p:sp>
          <p:sp>
            <p:nvSpPr>
              <p:cNvPr id="67021" name="Line 873"/>
              <p:cNvSpPr>
                <a:spLocks noChangeShapeType="1"/>
              </p:cNvSpPr>
              <p:nvPr/>
            </p:nvSpPr>
            <p:spPr bwMode="auto">
              <a:xfrm>
                <a:off x="4889" y="3490"/>
                <a:ext cx="10" cy="1"/>
              </a:xfrm>
              <a:prstGeom prst="line">
                <a:avLst/>
              </a:prstGeom>
              <a:noFill/>
              <a:ln w="0">
                <a:solidFill>
                  <a:schemeClr val="tx1"/>
                </a:solidFill>
                <a:round/>
                <a:headEnd/>
                <a:tailEnd/>
              </a:ln>
            </p:spPr>
            <p:txBody>
              <a:bodyPr/>
              <a:lstStyle/>
              <a:p>
                <a:endParaRPr lang="en-US" sz="2133"/>
              </a:p>
            </p:txBody>
          </p:sp>
          <p:sp>
            <p:nvSpPr>
              <p:cNvPr id="67022" name="Line 874"/>
              <p:cNvSpPr>
                <a:spLocks noChangeShapeType="1"/>
              </p:cNvSpPr>
              <p:nvPr/>
            </p:nvSpPr>
            <p:spPr bwMode="auto">
              <a:xfrm flipV="1">
                <a:off x="4899" y="3486"/>
                <a:ext cx="14" cy="4"/>
              </a:xfrm>
              <a:prstGeom prst="line">
                <a:avLst/>
              </a:prstGeom>
              <a:noFill/>
              <a:ln w="0">
                <a:solidFill>
                  <a:schemeClr val="tx1"/>
                </a:solidFill>
                <a:round/>
                <a:headEnd/>
                <a:tailEnd/>
              </a:ln>
            </p:spPr>
            <p:txBody>
              <a:bodyPr/>
              <a:lstStyle/>
              <a:p>
                <a:endParaRPr lang="en-US" sz="2133"/>
              </a:p>
            </p:txBody>
          </p:sp>
          <p:sp>
            <p:nvSpPr>
              <p:cNvPr id="67023" name="Line 875"/>
              <p:cNvSpPr>
                <a:spLocks noChangeShapeType="1"/>
              </p:cNvSpPr>
              <p:nvPr/>
            </p:nvSpPr>
            <p:spPr bwMode="auto">
              <a:xfrm flipV="1">
                <a:off x="4913" y="3478"/>
                <a:ext cx="10" cy="8"/>
              </a:xfrm>
              <a:prstGeom prst="line">
                <a:avLst/>
              </a:prstGeom>
              <a:noFill/>
              <a:ln w="0">
                <a:solidFill>
                  <a:schemeClr val="tx1"/>
                </a:solidFill>
                <a:round/>
                <a:headEnd/>
                <a:tailEnd/>
              </a:ln>
            </p:spPr>
            <p:txBody>
              <a:bodyPr/>
              <a:lstStyle/>
              <a:p>
                <a:endParaRPr lang="en-US" sz="2133"/>
              </a:p>
            </p:txBody>
          </p:sp>
          <p:sp>
            <p:nvSpPr>
              <p:cNvPr id="67024" name="Line 876"/>
              <p:cNvSpPr>
                <a:spLocks noChangeShapeType="1"/>
              </p:cNvSpPr>
              <p:nvPr/>
            </p:nvSpPr>
            <p:spPr bwMode="auto">
              <a:xfrm flipV="1">
                <a:off x="4923" y="3465"/>
                <a:ext cx="4" cy="13"/>
              </a:xfrm>
              <a:prstGeom prst="line">
                <a:avLst/>
              </a:prstGeom>
              <a:noFill/>
              <a:ln w="0">
                <a:solidFill>
                  <a:schemeClr val="tx1"/>
                </a:solidFill>
                <a:round/>
                <a:headEnd/>
                <a:tailEnd/>
              </a:ln>
            </p:spPr>
            <p:txBody>
              <a:bodyPr/>
              <a:lstStyle/>
              <a:p>
                <a:endParaRPr lang="en-US" sz="2133"/>
              </a:p>
            </p:txBody>
          </p:sp>
          <p:sp>
            <p:nvSpPr>
              <p:cNvPr id="67025" name="Line 877"/>
              <p:cNvSpPr>
                <a:spLocks noChangeShapeType="1"/>
              </p:cNvSpPr>
              <p:nvPr/>
            </p:nvSpPr>
            <p:spPr bwMode="auto">
              <a:xfrm flipV="1">
                <a:off x="4927" y="3401"/>
                <a:ext cx="1" cy="64"/>
              </a:xfrm>
              <a:prstGeom prst="line">
                <a:avLst/>
              </a:prstGeom>
              <a:noFill/>
              <a:ln w="0">
                <a:solidFill>
                  <a:schemeClr val="tx1"/>
                </a:solidFill>
                <a:round/>
                <a:headEnd/>
                <a:tailEnd/>
              </a:ln>
            </p:spPr>
            <p:txBody>
              <a:bodyPr/>
              <a:lstStyle/>
              <a:p>
                <a:endParaRPr lang="en-US" sz="2133"/>
              </a:p>
            </p:txBody>
          </p:sp>
          <p:sp>
            <p:nvSpPr>
              <p:cNvPr id="67026" name="Line 878"/>
              <p:cNvSpPr>
                <a:spLocks noChangeShapeType="1"/>
              </p:cNvSpPr>
              <p:nvPr/>
            </p:nvSpPr>
            <p:spPr bwMode="auto">
              <a:xfrm>
                <a:off x="4966" y="3401"/>
                <a:ext cx="1" cy="89"/>
              </a:xfrm>
              <a:prstGeom prst="line">
                <a:avLst/>
              </a:prstGeom>
              <a:noFill/>
              <a:ln w="0">
                <a:solidFill>
                  <a:schemeClr val="tx1"/>
                </a:solidFill>
                <a:round/>
                <a:headEnd/>
                <a:tailEnd/>
              </a:ln>
            </p:spPr>
            <p:txBody>
              <a:bodyPr/>
              <a:lstStyle/>
              <a:p>
                <a:endParaRPr lang="en-US" sz="2133"/>
              </a:p>
            </p:txBody>
          </p:sp>
          <p:sp>
            <p:nvSpPr>
              <p:cNvPr id="67027" name="Line 879"/>
              <p:cNvSpPr>
                <a:spLocks noChangeShapeType="1"/>
              </p:cNvSpPr>
              <p:nvPr/>
            </p:nvSpPr>
            <p:spPr bwMode="auto">
              <a:xfrm>
                <a:off x="4966" y="3401"/>
                <a:ext cx="43" cy="1"/>
              </a:xfrm>
              <a:prstGeom prst="line">
                <a:avLst/>
              </a:prstGeom>
              <a:noFill/>
              <a:ln w="0">
                <a:solidFill>
                  <a:schemeClr val="tx1"/>
                </a:solidFill>
                <a:round/>
                <a:headEnd/>
                <a:tailEnd/>
              </a:ln>
            </p:spPr>
            <p:txBody>
              <a:bodyPr/>
              <a:lstStyle/>
              <a:p>
                <a:endParaRPr lang="en-US" sz="2133"/>
              </a:p>
            </p:txBody>
          </p:sp>
          <p:sp>
            <p:nvSpPr>
              <p:cNvPr id="67028" name="Line 880"/>
              <p:cNvSpPr>
                <a:spLocks noChangeShapeType="1"/>
              </p:cNvSpPr>
              <p:nvPr/>
            </p:nvSpPr>
            <p:spPr bwMode="auto">
              <a:xfrm>
                <a:off x="5009" y="3401"/>
                <a:ext cx="14" cy="4"/>
              </a:xfrm>
              <a:prstGeom prst="line">
                <a:avLst/>
              </a:prstGeom>
              <a:noFill/>
              <a:ln w="0">
                <a:solidFill>
                  <a:schemeClr val="tx1"/>
                </a:solidFill>
                <a:round/>
                <a:headEnd/>
                <a:tailEnd/>
              </a:ln>
            </p:spPr>
            <p:txBody>
              <a:bodyPr/>
              <a:lstStyle/>
              <a:p>
                <a:endParaRPr lang="en-US" sz="2133"/>
              </a:p>
            </p:txBody>
          </p:sp>
          <p:sp>
            <p:nvSpPr>
              <p:cNvPr id="67029" name="Line 881"/>
              <p:cNvSpPr>
                <a:spLocks noChangeShapeType="1"/>
              </p:cNvSpPr>
              <p:nvPr/>
            </p:nvSpPr>
            <p:spPr bwMode="auto">
              <a:xfrm>
                <a:off x="5023" y="3405"/>
                <a:ext cx="5" cy="4"/>
              </a:xfrm>
              <a:prstGeom prst="line">
                <a:avLst/>
              </a:prstGeom>
              <a:noFill/>
              <a:ln w="0">
                <a:solidFill>
                  <a:schemeClr val="tx1"/>
                </a:solidFill>
                <a:round/>
                <a:headEnd/>
                <a:tailEnd/>
              </a:ln>
            </p:spPr>
            <p:txBody>
              <a:bodyPr/>
              <a:lstStyle/>
              <a:p>
                <a:endParaRPr lang="en-US" sz="2133"/>
              </a:p>
            </p:txBody>
          </p:sp>
          <p:sp>
            <p:nvSpPr>
              <p:cNvPr id="67030" name="Line 882"/>
              <p:cNvSpPr>
                <a:spLocks noChangeShapeType="1"/>
              </p:cNvSpPr>
              <p:nvPr/>
            </p:nvSpPr>
            <p:spPr bwMode="auto">
              <a:xfrm>
                <a:off x="5028" y="3409"/>
                <a:ext cx="5" cy="9"/>
              </a:xfrm>
              <a:prstGeom prst="line">
                <a:avLst/>
              </a:prstGeom>
              <a:noFill/>
              <a:ln w="0">
                <a:solidFill>
                  <a:schemeClr val="tx1"/>
                </a:solidFill>
                <a:round/>
                <a:headEnd/>
                <a:tailEnd/>
              </a:ln>
            </p:spPr>
            <p:txBody>
              <a:bodyPr/>
              <a:lstStyle/>
              <a:p>
                <a:endParaRPr lang="en-US" sz="2133"/>
              </a:p>
            </p:txBody>
          </p:sp>
          <p:sp>
            <p:nvSpPr>
              <p:cNvPr id="67031" name="Line 883"/>
              <p:cNvSpPr>
                <a:spLocks noChangeShapeType="1"/>
              </p:cNvSpPr>
              <p:nvPr/>
            </p:nvSpPr>
            <p:spPr bwMode="auto">
              <a:xfrm>
                <a:off x="5033" y="3418"/>
                <a:ext cx="1" cy="13"/>
              </a:xfrm>
              <a:prstGeom prst="line">
                <a:avLst/>
              </a:prstGeom>
              <a:noFill/>
              <a:ln w="0">
                <a:solidFill>
                  <a:schemeClr val="tx1"/>
                </a:solidFill>
                <a:round/>
                <a:headEnd/>
                <a:tailEnd/>
              </a:ln>
            </p:spPr>
            <p:txBody>
              <a:bodyPr/>
              <a:lstStyle/>
              <a:p>
                <a:endParaRPr lang="en-US" sz="2133"/>
              </a:p>
            </p:txBody>
          </p:sp>
          <p:sp>
            <p:nvSpPr>
              <p:cNvPr id="67032" name="Line 884"/>
              <p:cNvSpPr>
                <a:spLocks noChangeShapeType="1"/>
              </p:cNvSpPr>
              <p:nvPr/>
            </p:nvSpPr>
            <p:spPr bwMode="auto">
              <a:xfrm flipH="1">
                <a:off x="5028" y="3431"/>
                <a:ext cx="5" cy="8"/>
              </a:xfrm>
              <a:prstGeom prst="line">
                <a:avLst/>
              </a:prstGeom>
              <a:noFill/>
              <a:ln w="0">
                <a:solidFill>
                  <a:schemeClr val="tx1"/>
                </a:solidFill>
                <a:round/>
                <a:headEnd/>
                <a:tailEnd/>
              </a:ln>
            </p:spPr>
            <p:txBody>
              <a:bodyPr/>
              <a:lstStyle/>
              <a:p>
                <a:endParaRPr lang="en-US" sz="2133"/>
              </a:p>
            </p:txBody>
          </p:sp>
          <p:sp>
            <p:nvSpPr>
              <p:cNvPr id="67033" name="Line 885"/>
              <p:cNvSpPr>
                <a:spLocks noChangeShapeType="1"/>
              </p:cNvSpPr>
              <p:nvPr/>
            </p:nvSpPr>
            <p:spPr bwMode="auto">
              <a:xfrm flipH="1">
                <a:off x="5023" y="3439"/>
                <a:ext cx="5" cy="4"/>
              </a:xfrm>
              <a:prstGeom prst="line">
                <a:avLst/>
              </a:prstGeom>
              <a:noFill/>
              <a:ln w="0">
                <a:solidFill>
                  <a:schemeClr val="tx1"/>
                </a:solidFill>
                <a:round/>
                <a:headEnd/>
                <a:tailEnd/>
              </a:ln>
            </p:spPr>
            <p:txBody>
              <a:bodyPr/>
              <a:lstStyle/>
              <a:p>
                <a:endParaRPr lang="en-US" sz="2133"/>
              </a:p>
            </p:txBody>
          </p:sp>
          <p:sp>
            <p:nvSpPr>
              <p:cNvPr id="67034" name="Line 886"/>
              <p:cNvSpPr>
                <a:spLocks noChangeShapeType="1"/>
              </p:cNvSpPr>
              <p:nvPr/>
            </p:nvSpPr>
            <p:spPr bwMode="auto">
              <a:xfrm flipH="1">
                <a:off x="5009" y="3443"/>
                <a:ext cx="14" cy="5"/>
              </a:xfrm>
              <a:prstGeom prst="line">
                <a:avLst/>
              </a:prstGeom>
              <a:noFill/>
              <a:ln w="0">
                <a:solidFill>
                  <a:schemeClr val="tx1"/>
                </a:solidFill>
                <a:round/>
                <a:headEnd/>
                <a:tailEnd/>
              </a:ln>
            </p:spPr>
            <p:txBody>
              <a:bodyPr/>
              <a:lstStyle/>
              <a:p>
                <a:endParaRPr lang="en-US" sz="2133"/>
              </a:p>
            </p:txBody>
          </p:sp>
          <p:sp>
            <p:nvSpPr>
              <p:cNvPr id="67035" name="Line 887"/>
              <p:cNvSpPr>
                <a:spLocks noChangeShapeType="1"/>
              </p:cNvSpPr>
              <p:nvPr/>
            </p:nvSpPr>
            <p:spPr bwMode="auto">
              <a:xfrm flipH="1">
                <a:off x="4966" y="3448"/>
                <a:ext cx="43" cy="1"/>
              </a:xfrm>
              <a:prstGeom prst="line">
                <a:avLst/>
              </a:prstGeom>
              <a:noFill/>
              <a:ln w="0">
                <a:solidFill>
                  <a:schemeClr val="tx1"/>
                </a:solidFill>
                <a:round/>
                <a:headEnd/>
                <a:tailEnd/>
              </a:ln>
            </p:spPr>
            <p:txBody>
              <a:bodyPr/>
              <a:lstStyle/>
              <a:p>
                <a:endParaRPr lang="en-US" sz="2133"/>
              </a:p>
            </p:txBody>
          </p:sp>
          <p:sp>
            <p:nvSpPr>
              <p:cNvPr id="67036" name="Line 888"/>
              <p:cNvSpPr>
                <a:spLocks noChangeShapeType="1"/>
              </p:cNvSpPr>
              <p:nvPr/>
            </p:nvSpPr>
            <p:spPr bwMode="auto">
              <a:xfrm>
                <a:off x="5166" y="3401"/>
                <a:ext cx="1" cy="89"/>
              </a:xfrm>
              <a:prstGeom prst="line">
                <a:avLst/>
              </a:prstGeom>
              <a:noFill/>
              <a:ln w="0">
                <a:solidFill>
                  <a:schemeClr val="tx1"/>
                </a:solidFill>
                <a:round/>
                <a:headEnd/>
                <a:tailEnd/>
              </a:ln>
            </p:spPr>
            <p:txBody>
              <a:bodyPr/>
              <a:lstStyle/>
              <a:p>
                <a:endParaRPr lang="en-US" sz="2133"/>
              </a:p>
            </p:txBody>
          </p:sp>
          <p:sp>
            <p:nvSpPr>
              <p:cNvPr id="67037" name="Line 889"/>
              <p:cNvSpPr>
                <a:spLocks noChangeShapeType="1"/>
              </p:cNvSpPr>
              <p:nvPr/>
            </p:nvSpPr>
            <p:spPr bwMode="auto">
              <a:xfrm>
                <a:off x="5166" y="3401"/>
                <a:ext cx="44" cy="1"/>
              </a:xfrm>
              <a:prstGeom prst="line">
                <a:avLst/>
              </a:prstGeom>
              <a:noFill/>
              <a:ln w="0">
                <a:solidFill>
                  <a:schemeClr val="tx1"/>
                </a:solidFill>
                <a:round/>
                <a:headEnd/>
                <a:tailEnd/>
              </a:ln>
            </p:spPr>
            <p:txBody>
              <a:bodyPr/>
              <a:lstStyle/>
              <a:p>
                <a:endParaRPr lang="en-US" sz="2133"/>
              </a:p>
            </p:txBody>
          </p:sp>
          <p:sp>
            <p:nvSpPr>
              <p:cNvPr id="67038" name="Line 890"/>
              <p:cNvSpPr>
                <a:spLocks noChangeShapeType="1"/>
              </p:cNvSpPr>
              <p:nvPr/>
            </p:nvSpPr>
            <p:spPr bwMode="auto">
              <a:xfrm>
                <a:off x="5210" y="3401"/>
                <a:ext cx="14" cy="4"/>
              </a:xfrm>
              <a:prstGeom prst="line">
                <a:avLst/>
              </a:prstGeom>
              <a:noFill/>
              <a:ln w="0">
                <a:solidFill>
                  <a:schemeClr val="tx1"/>
                </a:solidFill>
                <a:round/>
                <a:headEnd/>
                <a:tailEnd/>
              </a:ln>
            </p:spPr>
            <p:txBody>
              <a:bodyPr/>
              <a:lstStyle/>
              <a:p>
                <a:endParaRPr lang="en-US" sz="2133"/>
              </a:p>
            </p:txBody>
          </p:sp>
          <p:sp>
            <p:nvSpPr>
              <p:cNvPr id="67039" name="Line 891"/>
              <p:cNvSpPr>
                <a:spLocks noChangeShapeType="1"/>
              </p:cNvSpPr>
              <p:nvPr/>
            </p:nvSpPr>
            <p:spPr bwMode="auto">
              <a:xfrm>
                <a:off x="5224" y="3405"/>
                <a:ext cx="5" cy="4"/>
              </a:xfrm>
              <a:prstGeom prst="line">
                <a:avLst/>
              </a:prstGeom>
              <a:noFill/>
              <a:ln w="0">
                <a:solidFill>
                  <a:schemeClr val="tx1"/>
                </a:solidFill>
                <a:round/>
                <a:headEnd/>
                <a:tailEnd/>
              </a:ln>
            </p:spPr>
            <p:txBody>
              <a:bodyPr/>
              <a:lstStyle/>
              <a:p>
                <a:endParaRPr lang="en-US" sz="2133"/>
              </a:p>
            </p:txBody>
          </p:sp>
          <p:sp>
            <p:nvSpPr>
              <p:cNvPr id="67040" name="Line 892"/>
              <p:cNvSpPr>
                <a:spLocks noChangeShapeType="1"/>
              </p:cNvSpPr>
              <p:nvPr/>
            </p:nvSpPr>
            <p:spPr bwMode="auto">
              <a:xfrm>
                <a:off x="5229" y="3409"/>
                <a:ext cx="4" cy="9"/>
              </a:xfrm>
              <a:prstGeom prst="line">
                <a:avLst/>
              </a:prstGeom>
              <a:noFill/>
              <a:ln w="0">
                <a:solidFill>
                  <a:schemeClr val="tx1"/>
                </a:solidFill>
                <a:round/>
                <a:headEnd/>
                <a:tailEnd/>
              </a:ln>
            </p:spPr>
            <p:txBody>
              <a:bodyPr/>
              <a:lstStyle/>
              <a:p>
                <a:endParaRPr lang="en-US" sz="2133"/>
              </a:p>
            </p:txBody>
          </p:sp>
          <p:sp>
            <p:nvSpPr>
              <p:cNvPr id="67041" name="Line 893"/>
              <p:cNvSpPr>
                <a:spLocks noChangeShapeType="1"/>
              </p:cNvSpPr>
              <p:nvPr/>
            </p:nvSpPr>
            <p:spPr bwMode="auto">
              <a:xfrm>
                <a:off x="5233" y="3418"/>
                <a:ext cx="1" cy="8"/>
              </a:xfrm>
              <a:prstGeom prst="line">
                <a:avLst/>
              </a:prstGeom>
              <a:noFill/>
              <a:ln w="0">
                <a:solidFill>
                  <a:schemeClr val="tx1"/>
                </a:solidFill>
                <a:round/>
                <a:headEnd/>
                <a:tailEnd/>
              </a:ln>
            </p:spPr>
            <p:txBody>
              <a:bodyPr/>
              <a:lstStyle/>
              <a:p>
                <a:endParaRPr lang="en-US" sz="2133"/>
              </a:p>
            </p:txBody>
          </p:sp>
          <p:sp>
            <p:nvSpPr>
              <p:cNvPr id="67042" name="Line 894"/>
              <p:cNvSpPr>
                <a:spLocks noChangeShapeType="1"/>
              </p:cNvSpPr>
              <p:nvPr/>
            </p:nvSpPr>
            <p:spPr bwMode="auto">
              <a:xfrm flipH="1">
                <a:off x="5229" y="3426"/>
                <a:ext cx="4" cy="9"/>
              </a:xfrm>
              <a:prstGeom prst="line">
                <a:avLst/>
              </a:prstGeom>
              <a:noFill/>
              <a:ln w="0">
                <a:solidFill>
                  <a:schemeClr val="tx1"/>
                </a:solidFill>
                <a:round/>
                <a:headEnd/>
                <a:tailEnd/>
              </a:ln>
            </p:spPr>
            <p:txBody>
              <a:bodyPr/>
              <a:lstStyle/>
              <a:p>
                <a:endParaRPr lang="en-US" sz="2133"/>
              </a:p>
            </p:txBody>
          </p:sp>
          <p:sp>
            <p:nvSpPr>
              <p:cNvPr id="67043" name="Line 895"/>
              <p:cNvSpPr>
                <a:spLocks noChangeShapeType="1"/>
              </p:cNvSpPr>
              <p:nvPr/>
            </p:nvSpPr>
            <p:spPr bwMode="auto">
              <a:xfrm flipH="1">
                <a:off x="5224" y="3435"/>
                <a:ext cx="5" cy="4"/>
              </a:xfrm>
              <a:prstGeom prst="line">
                <a:avLst/>
              </a:prstGeom>
              <a:noFill/>
              <a:ln w="0">
                <a:solidFill>
                  <a:schemeClr val="tx1"/>
                </a:solidFill>
                <a:round/>
                <a:headEnd/>
                <a:tailEnd/>
              </a:ln>
            </p:spPr>
            <p:txBody>
              <a:bodyPr/>
              <a:lstStyle/>
              <a:p>
                <a:endParaRPr lang="en-US" sz="2133"/>
              </a:p>
            </p:txBody>
          </p:sp>
          <p:sp>
            <p:nvSpPr>
              <p:cNvPr id="67044" name="Line 896"/>
              <p:cNvSpPr>
                <a:spLocks noChangeShapeType="1"/>
              </p:cNvSpPr>
              <p:nvPr/>
            </p:nvSpPr>
            <p:spPr bwMode="auto">
              <a:xfrm flipH="1">
                <a:off x="5210" y="3439"/>
                <a:ext cx="14" cy="4"/>
              </a:xfrm>
              <a:prstGeom prst="line">
                <a:avLst/>
              </a:prstGeom>
              <a:noFill/>
              <a:ln w="0">
                <a:solidFill>
                  <a:schemeClr val="tx1"/>
                </a:solidFill>
                <a:round/>
                <a:headEnd/>
                <a:tailEnd/>
              </a:ln>
            </p:spPr>
            <p:txBody>
              <a:bodyPr/>
              <a:lstStyle/>
              <a:p>
                <a:endParaRPr lang="en-US" sz="2133"/>
              </a:p>
            </p:txBody>
          </p:sp>
          <p:sp>
            <p:nvSpPr>
              <p:cNvPr id="67045" name="Line 897"/>
              <p:cNvSpPr>
                <a:spLocks noChangeShapeType="1"/>
              </p:cNvSpPr>
              <p:nvPr/>
            </p:nvSpPr>
            <p:spPr bwMode="auto">
              <a:xfrm>
                <a:off x="5166" y="3443"/>
                <a:ext cx="44" cy="1"/>
              </a:xfrm>
              <a:prstGeom prst="line">
                <a:avLst/>
              </a:prstGeom>
              <a:noFill/>
              <a:ln w="0">
                <a:solidFill>
                  <a:schemeClr val="tx1"/>
                </a:solidFill>
                <a:round/>
                <a:headEnd/>
                <a:tailEnd/>
              </a:ln>
            </p:spPr>
            <p:txBody>
              <a:bodyPr/>
              <a:lstStyle/>
              <a:p>
                <a:endParaRPr lang="en-US" sz="2133"/>
              </a:p>
            </p:txBody>
          </p:sp>
          <p:sp>
            <p:nvSpPr>
              <p:cNvPr id="67046" name="Line 898"/>
              <p:cNvSpPr>
                <a:spLocks noChangeShapeType="1"/>
              </p:cNvSpPr>
              <p:nvPr/>
            </p:nvSpPr>
            <p:spPr bwMode="auto">
              <a:xfrm>
                <a:off x="5210" y="3443"/>
                <a:ext cx="14" cy="5"/>
              </a:xfrm>
              <a:prstGeom prst="line">
                <a:avLst/>
              </a:prstGeom>
              <a:noFill/>
              <a:ln w="0">
                <a:solidFill>
                  <a:schemeClr val="tx1"/>
                </a:solidFill>
                <a:round/>
                <a:headEnd/>
                <a:tailEnd/>
              </a:ln>
            </p:spPr>
            <p:txBody>
              <a:bodyPr/>
              <a:lstStyle/>
              <a:p>
                <a:endParaRPr lang="en-US" sz="2133"/>
              </a:p>
            </p:txBody>
          </p:sp>
          <p:sp>
            <p:nvSpPr>
              <p:cNvPr id="67047" name="Line 899"/>
              <p:cNvSpPr>
                <a:spLocks noChangeShapeType="1"/>
              </p:cNvSpPr>
              <p:nvPr/>
            </p:nvSpPr>
            <p:spPr bwMode="auto">
              <a:xfrm>
                <a:off x="5224" y="3448"/>
                <a:ext cx="5" cy="4"/>
              </a:xfrm>
              <a:prstGeom prst="line">
                <a:avLst/>
              </a:prstGeom>
              <a:noFill/>
              <a:ln w="0">
                <a:solidFill>
                  <a:schemeClr val="tx1"/>
                </a:solidFill>
                <a:round/>
                <a:headEnd/>
                <a:tailEnd/>
              </a:ln>
            </p:spPr>
            <p:txBody>
              <a:bodyPr/>
              <a:lstStyle/>
              <a:p>
                <a:endParaRPr lang="en-US" sz="2133"/>
              </a:p>
            </p:txBody>
          </p:sp>
          <p:sp>
            <p:nvSpPr>
              <p:cNvPr id="67048" name="Line 900"/>
              <p:cNvSpPr>
                <a:spLocks noChangeShapeType="1"/>
              </p:cNvSpPr>
              <p:nvPr/>
            </p:nvSpPr>
            <p:spPr bwMode="auto">
              <a:xfrm>
                <a:off x="5229" y="3452"/>
                <a:ext cx="4" cy="8"/>
              </a:xfrm>
              <a:prstGeom prst="line">
                <a:avLst/>
              </a:prstGeom>
              <a:noFill/>
              <a:ln w="0">
                <a:solidFill>
                  <a:schemeClr val="tx1"/>
                </a:solidFill>
                <a:round/>
                <a:headEnd/>
                <a:tailEnd/>
              </a:ln>
            </p:spPr>
            <p:txBody>
              <a:bodyPr/>
              <a:lstStyle/>
              <a:p>
                <a:endParaRPr lang="en-US" sz="2133"/>
              </a:p>
            </p:txBody>
          </p:sp>
          <p:sp>
            <p:nvSpPr>
              <p:cNvPr id="67049" name="Line 901"/>
              <p:cNvSpPr>
                <a:spLocks noChangeShapeType="1"/>
              </p:cNvSpPr>
              <p:nvPr/>
            </p:nvSpPr>
            <p:spPr bwMode="auto">
              <a:xfrm>
                <a:off x="5233" y="3460"/>
                <a:ext cx="1" cy="13"/>
              </a:xfrm>
              <a:prstGeom prst="line">
                <a:avLst/>
              </a:prstGeom>
              <a:noFill/>
              <a:ln w="0">
                <a:solidFill>
                  <a:schemeClr val="tx1"/>
                </a:solidFill>
                <a:round/>
                <a:headEnd/>
                <a:tailEnd/>
              </a:ln>
            </p:spPr>
            <p:txBody>
              <a:bodyPr/>
              <a:lstStyle/>
              <a:p>
                <a:endParaRPr lang="en-US" sz="2133"/>
              </a:p>
            </p:txBody>
          </p:sp>
          <p:sp>
            <p:nvSpPr>
              <p:cNvPr id="67050" name="Line 902"/>
              <p:cNvSpPr>
                <a:spLocks noChangeShapeType="1"/>
              </p:cNvSpPr>
              <p:nvPr/>
            </p:nvSpPr>
            <p:spPr bwMode="auto">
              <a:xfrm flipH="1">
                <a:off x="5229" y="3473"/>
                <a:ext cx="4" cy="9"/>
              </a:xfrm>
              <a:prstGeom prst="line">
                <a:avLst/>
              </a:prstGeom>
              <a:noFill/>
              <a:ln w="0">
                <a:solidFill>
                  <a:schemeClr val="tx1"/>
                </a:solidFill>
                <a:round/>
                <a:headEnd/>
                <a:tailEnd/>
              </a:ln>
            </p:spPr>
            <p:txBody>
              <a:bodyPr/>
              <a:lstStyle/>
              <a:p>
                <a:endParaRPr lang="en-US" sz="2133"/>
              </a:p>
            </p:txBody>
          </p:sp>
          <p:sp>
            <p:nvSpPr>
              <p:cNvPr id="67051" name="Line 903"/>
              <p:cNvSpPr>
                <a:spLocks noChangeShapeType="1"/>
              </p:cNvSpPr>
              <p:nvPr/>
            </p:nvSpPr>
            <p:spPr bwMode="auto">
              <a:xfrm flipH="1">
                <a:off x="5224" y="3482"/>
                <a:ext cx="5" cy="4"/>
              </a:xfrm>
              <a:prstGeom prst="line">
                <a:avLst/>
              </a:prstGeom>
              <a:noFill/>
              <a:ln w="0">
                <a:solidFill>
                  <a:schemeClr val="tx1"/>
                </a:solidFill>
                <a:round/>
                <a:headEnd/>
                <a:tailEnd/>
              </a:ln>
            </p:spPr>
            <p:txBody>
              <a:bodyPr/>
              <a:lstStyle/>
              <a:p>
                <a:endParaRPr lang="en-US" sz="2133"/>
              </a:p>
            </p:txBody>
          </p:sp>
          <p:sp>
            <p:nvSpPr>
              <p:cNvPr id="67052" name="Line 904"/>
              <p:cNvSpPr>
                <a:spLocks noChangeShapeType="1"/>
              </p:cNvSpPr>
              <p:nvPr/>
            </p:nvSpPr>
            <p:spPr bwMode="auto">
              <a:xfrm flipH="1">
                <a:off x="5210" y="3486"/>
                <a:ext cx="14" cy="4"/>
              </a:xfrm>
              <a:prstGeom prst="line">
                <a:avLst/>
              </a:prstGeom>
              <a:noFill/>
              <a:ln w="0">
                <a:solidFill>
                  <a:schemeClr val="tx1"/>
                </a:solidFill>
                <a:round/>
                <a:headEnd/>
                <a:tailEnd/>
              </a:ln>
            </p:spPr>
            <p:txBody>
              <a:bodyPr/>
              <a:lstStyle/>
              <a:p>
                <a:endParaRPr lang="en-US" sz="2133"/>
              </a:p>
            </p:txBody>
          </p:sp>
          <p:sp>
            <p:nvSpPr>
              <p:cNvPr id="67053" name="Line 905"/>
              <p:cNvSpPr>
                <a:spLocks noChangeShapeType="1"/>
              </p:cNvSpPr>
              <p:nvPr/>
            </p:nvSpPr>
            <p:spPr bwMode="auto">
              <a:xfrm flipH="1">
                <a:off x="5166" y="3490"/>
                <a:ext cx="44" cy="1"/>
              </a:xfrm>
              <a:prstGeom prst="line">
                <a:avLst/>
              </a:prstGeom>
              <a:noFill/>
              <a:ln w="0">
                <a:solidFill>
                  <a:schemeClr val="tx1"/>
                </a:solidFill>
                <a:round/>
                <a:headEnd/>
                <a:tailEnd/>
              </a:ln>
            </p:spPr>
            <p:txBody>
              <a:bodyPr/>
              <a:lstStyle/>
              <a:p>
                <a:endParaRPr lang="en-US" sz="2133"/>
              </a:p>
            </p:txBody>
          </p:sp>
          <p:sp>
            <p:nvSpPr>
              <p:cNvPr id="67054" name="Line 906"/>
              <p:cNvSpPr>
                <a:spLocks noChangeShapeType="1"/>
              </p:cNvSpPr>
              <p:nvPr/>
            </p:nvSpPr>
            <p:spPr bwMode="auto">
              <a:xfrm flipH="1">
                <a:off x="5252" y="3401"/>
                <a:ext cx="39" cy="89"/>
              </a:xfrm>
              <a:prstGeom prst="line">
                <a:avLst/>
              </a:prstGeom>
              <a:noFill/>
              <a:ln w="0">
                <a:solidFill>
                  <a:schemeClr val="tx1"/>
                </a:solidFill>
                <a:round/>
                <a:headEnd/>
                <a:tailEnd/>
              </a:ln>
            </p:spPr>
            <p:txBody>
              <a:bodyPr/>
              <a:lstStyle/>
              <a:p>
                <a:endParaRPr lang="en-US" sz="2133"/>
              </a:p>
            </p:txBody>
          </p:sp>
          <p:sp>
            <p:nvSpPr>
              <p:cNvPr id="67055" name="Line 907"/>
              <p:cNvSpPr>
                <a:spLocks noChangeShapeType="1"/>
              </p:cNvSpPr>
              <p:nvPr/>
            </p:nvSpPr>
            <p:spPr bwMode="auto">
              <a:xfrm>
                <a:off x="5291" y="3401"/>
                <a:ext cx="38" cy="89"/>
              </a:xfrm>
              <a:prstGeom prst="line">
                <a:avLst/>
              </a:prstGeom>
              <a:noFill/>
              <a:ln w="0">
                <a:solidFill>
                  <a:schemeClr val="tx1"/>
                </a:solidFill>
                <a:round/>
                <a:headEnd/>
                <a:tailEnd/>
              </a:ln>
            </p:spPr>
            <p:txBody>
              <a:bodyPr/>
              <a:lstStyle/>
              <a:p>
                <a:endParaRPr lang="en-US" sz="2133"/>
              </a:p>
            </p:txBody>
          </p:sp>
          <p:sp>
            <p:nvSpPr>
              <p:cNvPr id="67056" name="Line 908"/>
              <p:cNvSpPr>
                <a:spLocks noChangeShapeType="1"/>
              </p:cNvSpPr>
              <p:nvPr/>
            </p:nvSpPr>
            <p:spPr bwMode="auto">
              <a:xfrm>
                <a:off x="5267" y="3460"/>
                <a:ext cx="48" cy="1"/>
              </a:xfrm>
              <a:prstGeom prst="line">
                <a:avLst/>
              </a:prstGeom>
              <a:noFill/>
              <a:ln w="0">
                <a:solidFill>
                  <a:schemeClr val="tx1"/>
                </a:solidFill>
                <a:round/>
                <a:headEnd/>
                <a:tailEnd/>
              </a:ln>
            </p:spPr>
            <p:txBody>
              <a:bodyPr/>
              <a:lstStyle/>
              <a:p>
                <a:endParaRPr lang="en-US" sz="2133"/>
              </a:p>
            </p:txBody>
          </p:sp>
          <p:sp>
            <p:nvSpPr>
              <p:cNvPr id="67057" name="Line 909"/>
              <p:cNvSpPr>
                <a:spLocks noChangeShapeType="1"/>
              </p:cNvSpPr>
              <p:nvPr/>
            </p:nvSpPr>
            <p:spPr bwMode="auto">
              <a:xfrm>
                <a:off x="5353" y="3401"/>
                <a:ext cx="1" cy="89"/>
              </a:xfrm>
              <a:prstGeom prst="line">
                <a:avLst/>
              </a:prstGeom>
              <a:noFill/>
              <a:ln w="0">
                <a:solidFill>
                  <a:schemeClr val="tx1"/>
                </a:solidFill>
                <a:round/>
                <a:headEnd/>
                <a:tailEnd/>
              </a:ln>
            </p:spPr>
            <p:txBody>
              <a:bodyPr/>
              <a:lstStyle/>
              <a:p>
                <a:endParaRPr lang="en-US" sz="2133"/>
              </a:p>
            </p:txBody>
          </p:sp>
          <p:sp>
            <p:nvSpPr>
              <p:cNvPr id="67058" name="Line 910"/>
              <p:cNvSpPr>
                <a:spLocks noChangeShapeType="1"/>
              </p:cNvSpPr>
              <p:nvPr/>
            </p:nvSpPr>
            <p:spPr bwMode="auto">
              <a:xfrm>
                <a:off x="5353" y="3401"/>
                <a:ext cx="43" cy="1"/>
              </a:xfrm>
              <a:prstGeom prst="line">
                <a:avLst/>
              </a:prstGeom>
              <a:noFill/>
              <a:ln w="0">
                <a:solidFill>
                  <a:schemeClr val="tx1"/>
                </a:solidFill>
                <a:round/>
                <a:headEnd/>
                <a:tailEnd/>
              </a:ln>
            </p:spPr>
            <p:txBody>
              <a:bodyPr/>
              <a:lstStyle/>
              <a:p>
                <a:endParaRPr lang="en-US" sz="2133"/>
              </a:p>
            </p:txBody>
          </p:sp>
          <p:sp>
            <p:nvSpPr>
              <p:cNvPr id="67059" name="Line 911"/>
              <p:cNvSpPr>
                <a:spLocks noChangeShapeType="1"/>
              </p:cNvSpPr>
              <p:nvPr/>
            </p:nvSpPr>
            <p:spPr bwMode="auto">
              <a:xfrm>
                <a:off x="5396" y="3401"/>
                <a:ext cx="14" cy="4"/>
              </a:xfrm>
              <a:prstGeom prst="line">
                <a:avLst/>
              </a:prstGeom>
              <a:noFill/>
              <a:ln w="0">
                <a:solidFill>
                  <a:schemeClr val="tx1"/>
                </a:solidFill>
                <a:round/>
                <a:headEnd/>
                <a:tailEnd/>
              </a:ln>
            </p:spPr>
            <p:txBody>
              <a:bodyPr/>
              <a:lstStyle/>
              <a:p>
                <a:endParaRPr lang="en-US" sz="2133"/>
              </a:p>
            </p:txBody>
          </p:sp>
          <p:sp>
            <p:nvSpPr>
              <p:cNvPr id="67060" name="Line 912"/>
              <p:cNvSpPr>
                <a:spLocks noChangeShapeType="1"/>
              </p:cNvSpPr>
              <p:nvPr/>
            </p:nvSpPr>
            <p:spPr bwMode="auto">
              <a:xfrm>
                <a:off x="5410" y="3405"/>
                <a:ext cx="5" cy="4"/>
              </a:xfrm>
              <a:prstGeom prst="line">
                <a:avLst/>
              </a:prstGeom>
              <a:noFill/>
              <a:ln w="0">
                <a:solidFill>
                  <a:schemeClr val="tx1"/>
                </a:solidFill>
                <a:round/>
                <a:headEnd/>
                <a:tailEnd/>
              </a:ln>
            </p:spPr>
            <p:txBody>
              <a:bodyPr/>
              <a:lstStyle/>
              <a:p>
                <a:endParaRPr lang="en-US" sz="2133"/>
              </a:p>
            </p:txBody>
          </p:sp>
          <p:sp>
            <p:nvSpPr>
              <p:cNvPr id="67061" name="Line 913"/>
              <p:cNvSpPr>
                <a:spLocks noChangeShapeType="1"/>
              </p:cNvSpPr>
              <p:nvPr/>
            </p:nvSpPr>
            <p:spPr bwMode="auto">
              <a:xfrm>
                <a:off x="5415" y="3409"/>
                <a:ext cx="5" cy="9"/>
              </a:xfrm>
              <a:prstGeom prst="line">
                <a:avLst/>
              </a:prstGeom>
              <a:noFill/>
              <a:ln w="0">
                <a:solidFill>
                  <a:schemeClr val="tx1"/>
                </a:solidFill>
                <a:round/>
                <a:headEnd/>
                <a:tailEnd/>
              </a:ln>
            </p:spPr>
            <p:txBody>
              <a:bodyPr/>
              <a:lstStyle/>
              <a:p>
                <a:endParaRPr lang="en-US" sz="2133"/>
              </a:p>
            </p:txBody>
          </p:sp>
          <p:sp>
            <p:nvSpPr>
              <p:cNvPr id="67062" name="Line 914"/>
              <p:cNvSpPr>
                <a:spLocks noChangeShapeType="1"/>
              </p:cNvSpPr>
              <p:nvPr/>
            </p:nvSpPr>
            <p:spPr bwMode="auto">
              <a:xfrm>
                <a:off x="5420" y="3418"/>
                <a:ext cx="1" cy="8"/>
              </a:xfrm>
              <a:prstGeom prst="line">
                <a:avLst/>
              </a:prstGeom>
              <a:noFill/>
              <a:ln w="0">
                <a:solidFill>
                  <a:schemeClr val="tx1"/>
                </a:solidFill>
                <a:round/>
                <a:headEnd/>
                <a:tailEnd/>
              </a:ln>
            </p:spPr>
            <p:txBody>
              <a:bodyPr/>
              <a:lstStyle/>
              <a:p>
                <a:endParaRPr lang="en-US" sz="2133"/>
              </a:p>
            </p:txBody>
          </p:sp>
          <p:sp>
            <p:nvSpPr>
              <p:cNvPr id="67063" name="Line 915"/>
              <p:cNvSpPr>
                <a:spLocks noChangeShapeType="1"/>
              </p:cNvSpPr>
              <p:nvPr/>
            </p:nvSpPr>
            <p:spPr bwMode="auto">
              <a:xfrm flipH="1">
                <a:off x="5415" y="3426"/>
                <a:ext cx="5" cy="9"/>
              </a:xfrm>
              <a:prstGeom prst="line">
                <a:avLst/>
              </a:prstGeom>
              <a:noFill/>
              <a:ln w="0">
                <a:solidFill>
                  <a:schemeClr val="tx1"/>
                </a:solidFill>
                <a:round/>
                <a:headEnd/>
                <a:tailEnd/>
              </a:ln>
            </p:spPr>
            <p:txBody>
              <a:bodyPr/>
              <a:lstStyle/>
              <a:p>
                <a:endParaRPr lang="en-US" sz="2133"/>
              </a:p>
            </p:txBody>
          </p:sp>
          <p:sp>
            <p:nvSpPr>
              <p:cNvPr id="67064" name="Line 916"/>
              <p:cNvSpPr>
                <a:spLocks noChangeShapeType="1"/>
              </p:cNvSpPr>
              <p:nvPr/>
            </p:nvSpPr>
            <p:spPr bwMode="auto">
              <a:xfrm flipH="1">
                <a:off x="5410" y="3435"/>
                <a:ext cx="5" cy="4"/>
              </a:xfrm>
              <a:prstGeom prst="line">
                <a:avLst/>
              </a:prstGeom>
              <a:noFill/>
              <a:ln w="0">
                <a:solidFill>
                  <a:schemeClr val="tx1"/>
                </a:solidFill>
                <a:round/>
                <a:headEnd/>
                <a:tailEnd/>
              </a:ln>
            </p:spPr>
            <p:txBody>
              <a:bodyPr/>
              <a:lstStyle/>
              <a:p>
                <a:endParaRPr lang="en-US" sz="2133"/>
              </a:p>
            </p:txBody>
          </p:sp>
          <p:sp>
            <p:nvSpPr>
              <p:cNvPr id="67065" name="Line 917"/>
              <p:cNvSpPr>
                <a:spLocks noChangeShapeType="1"/>
              </p:cNvSpPr>
              <p:nvPr/>
            </p:nvSpPr>
            <p:spPr bwMode="auto">
              <a:xfrm flipH="1">
                <a:off x="5396" y="3439"/>
                <a:ext cx="14" cy="4"/>
              </a:xfrm>
              <a:prstGeom prst="line">
                <a:avLst/>
              </a:prstGeom>
              <a:noFill/>
              <a:ln w="0">
                <a:solidFill>
                  <a:schemeClr val="tx1"/>
                </a:solidFill>
                <a:round/>
                <a:headEnd/>
                <a:tailEnd/>
              </a:ln>
            </p:spPr>
            <p:txBody>
              <a:bodyPr/>
              <a:lstStyle/>
              <a:p>
                <a:endParaRPr lang="en-US" sz="2133"/>
              </a:p>
            </p:txBody>
          </p:sp>
          <p:sp>
            <p:nvSpPr>
              <p:cNvPr id="67066" name="Line 918"/>
              <p:cNvSpPr>
                <a:spLocks noChangeShapeType="1"/>
              </p:cNvSpPr>
              <p:nvPr/>
            </p:nvSpPr>
            <p:spPr bwMode="auto">
              <a:xfrm flipH="1">
                <a:off x="5353" y="3443"/>
                <a:ext cx="43" cy="1"/>
              </a:xfrm>
              <a:prstGeom prst="line">
                <a:avLst/>
              </a:prstGeom>
              <a:noFill/>
              <a:ln w="0">
                <a:solidFill>
                  <a:schemeClr val="tx1"/>
                </a:solidFill>
                <a:round/>
                <a:headEnd/>
                <a:tailEnd/>
              </a:ln>
            </p:spPr>
            <p:txBody>
              <a:bodyPr/>
              <a:lstStyle/>
              <a:p>
                <a:endParaRPr lang="en-US" sz="2133"/>
              </a:p>
            </p:txBody>
          </p:sp>
          <p:sp>
            <p:nvSpPr>
              <p:cNvPr id="67067" name="Line 919"/>
              <p:cNvSpPr>
                <a:spLocks noChangeShapeType="1"/>
              </p:cNvSpPr>
              <p:nvPr/>
            </p:nvSpPr>
            <p:spPr bwMode="auto">
              <a:xfrm>
                <a:off x="5386" y="3443"/>
                <a:ext cx="34" cy="47"/>
              </a:xfrm>
              <a:prstGeom prst="line">
                <a:avLst/>
              </a:prstGeom>
              <a:noFill/>
              <a:ln w="0">
                <a:solidFill>
                  <a:schemeClr val="tx1"/>
                </a:solidFill>
                <a:round/>
                <a:headEnd/>
                <a:tailEnd/>
              </a:ln>
            </p:spPr>
            <p:txBody>
              <a:bodyPr/>
              <a:lstStyle/>
              <a:p>
                <a:endParaRPr lang="en-US" sz="2133"/>
              </a:p>
            </p:txBody>
          </p:sp>
          <p:sp>
            <p:nvSpPr>
              <p:cNvPr id="67068" name="Line 281"/>
              <p:cNvSpPr>
                <a:spLocks noChangeShapeType="1"/>
              </p:cNvSpPr>
              <p:nvPr/>
            </p:nvSpPr>
            <p:spPr bwMode="auto">
              <a:xfrm flipH="1" flipV="1">
                <a:off x="4247" y="3453"/>
                <a:ext cx="44" cy="1"/>
              </a:xfrm>
              <a:prstGeom prst="line">
                <a:avLst/>
              </a:prstGeom>
              <a:noFill/>
              <a:ln w="0">
                <a:solidFill>
                  <a:schemeClr val="tx1"/>
                </a:solidFill>
                <a:round/>
                <a:headEnd/>
                <a:tailEnd/>
              </a:ln>
            </p:spPr>
            <p:txBody>
              <a:bodyPr/>
              <a:lstStyle/>
              <a:p>
                <a:endParaRPr lang="en-US" sz="2133"/>
              </a:p>
            </p:txBody>
          </p:sp>
          <p:sp>
            <p:nvSpPr>
              <p:cNvPr id="67069" name="Line 282"/>
              <p:cNvSpPr>
                <a:spLocks noChangeShapeType="1"/>
              </p:cNvSpPr>
              <p:nvPr/>
            </p:nvSpPr>
            <p:spPr bwMode="auto">
              <a:xfrm flipH="1" flipV="1">
                <a:off x="4205" y="3449"/>
                <a:ext cx="42" cy="4"/>
              </a:xfrm>
              <a:prstGeom prst="line">
                <a:avLst/>
              </a:prstGeom>
              <a:noFill/>
              <a:ln w="0">
                <a:solidFill>
                  <a:schemeClr val="tx1"/>
                </a:solidFill>
                <a:round/>
                <a:headEnd/>
                <a:tailEnd/>
              </a:ln>
            </p:spPr>
            <p:txBody>
              <a:bodyPr/>
              <a:lstStyle/>
              <a:p>
                <a:endParaRPr lang="en-US" sz="2133"/>
              </a:p>
            </p:txBody>
          </p:sp>
          <p:sp>
            <p:nvSpPr>
              <p:cNvPr id="67070" name="Line 283"/>
              <p:cNvSpPr>
                <a:spLocks noChangeShapeType="1"/>
              </p:cNvSpPr>
              <p:nvPr/>
            </p:nvSpPr>
            <p:spPr bwMode="auto">
              <a:xfrm flipH="1" flipV="1">
                <a:off x="4166" y="3442"/>
                <a:ext cx="39" cy="7"/>
              </a:xfrm>
              <a:prstGeom prst="line">
                <a:avLst/>
              </a:prstGeom>
              <a:noFill/>
              <a:ln w="0">
                <a:solidFill>
                  <a:schemeClr val="tx1"/>
                </a:solidFill>
                <a:round/>
                <a:headEnd/>
                <a:tailEnd/>
              </a:ln>
            </p:spPr>
            <p:txBody>
              <a:bodyPr/>
              <a:lstStyle/>
              <a:p>
                <a:endParaRPr lang="en-US" sz="2133"/>
              </a:p>
            </p:txBody>
          </p:sp>
          <p:sp>
            <p:nvSpPr>
              <p:cNvPr id="67071" name="Line 284"/>
              <p:cNvSpPr>
                <a:spLocks noChangeShapeType="1"/>
              </p:cNvSpPr>
              <p:nvPr/>
            </p:nvSpPr>
            <p:spPr bwMode="auto">
              <a:xfrm flipH="1" flipV="1">
                <a:off x="4128" y="3431"/>
                <a:ext cx="38" cy="11"/>
              </a:xfrm>
              <a:prstGeom prst="line">
                <a:avLst/>
              </a:prstGeom>
              <a:noFill/>
              <a:ln w="0">
                <a:solidFill>
                  <a:schemeClr val="tx1"/>
                </a:solidFill>
                <a:round/>
                <a:headEnd/>
                <a:tailEnd/>
              </a:ln>
            </p:spPr>
            <p:txBody>
              <a:bodyPr/>
              <a:lstStyle/>
              <a:p>
                <a:endParaRPr lang="en-US" sz="2133"/>
              </a:p>
            </p:txBody>
          </p:sp>
          <p:sp>
            <p:nvSpPr>
              <p:cNvPr id="67072" name="Line 285"/>
              <p:cNvSpPr>
                <a:spLocks noChangeShapeType="1"/>
              </p:cNvSpPr>
              <p:nvPr/>
            </p:nvSpPr>
            <p:spPr bwMode="auto">
              <a:xfrm flipH="1" flipV="1">
                <a:off x="4092" y="3417"/>
                <a:ext cx="36" cy="14"/>
              </a:xfrm>
              <a:prstGeom prst="line">
                <a:avLst/>
              </a:prstGeom>
              <a:noFill/>
              <a:ln w="0">
                <a:solidFill>
                  <a:schemeClr val="tx1"/>
                </a:solidFill>
                <a:round/>
                <a:headEnd/>
                <a:tailEnd/>
              </a:ln>
            </p:spPr>
            <p:txBody>
              <a:bodyPr/>
              <a:lstStyle/>
              <a:p>
                <a:endParaRPr lang="en-US" sz="2133"/>
              </a:p>
            </p:txBody>
          </p:sp>
          <p:sp>
            <p:nvSpPr>
              <p:cNvPr id="67073" name="Line 286"/>
              <p:cNvSpPr>
                <a:spLocks noChangeShapeType="1"/>
              </p:cNvSpPr>
              <p:nvPr/>
            </p:nvSpPr>
            <p:spPr bwMode="auto">
              <a:xfrm flipH="1" flipV="1">
                <a:off x="4059" y="3399"/>
                <a:ext cx="33" cy="18"/>
              </a:xfrm>
              <a:prstGeom prst="line">
                <a:avLst/>
              </a:prstGeom>
              <a:noFill/>
              <a:ln w="0">
                <a:solidFill>
                  <a:schemeClr val="tx1"/>
                </a:solidFill>
                <a:round/>
                <a:headEnd/>
                <a:tailEnd/>
              </a:ln>
            </p:spPr>
            <p:txBody>
              <a:bodyPr/>
              <a:lstStyle/>
              <a:p>
                <a:endParaRPr lang="en-US" sz="2133"/>
              </a:p>
            </p:txBody>
          </p:sp>
          <p:sp>
            <p:nvSpPr>
              <p:cNvPr id="67074" name="Line 288"/>
              <p:cNvSpPr>
                <a:spLocks noChangeShapeType="1"/>
              </p:cNvSpPr>
              <p:nvPr/>
            </p:nvSpPr>
            <p:spPr bwMode="auto">
              <a:xfrm flipH="1" flipV="1">
                <a:off x="3998" y="3354"/>
                <a:ext cx="29" cy="25"/>
              </a:xfrm>
              <a:prstGeom prst="line">
                <a:avLst/>
              </a:prstGeom>
              <a:noFill/>
              <a:ln w="0">
                <a:solidFill>
                  <a:schemeClr val="tx1"/>
                </a:solidFill>
                <a:round/>
                <a:headEnd/>
                <a:tailEnd/>
              </a:ln>
            </p:spPr>
            <p:txBody>
              <a:bodyPr/>
              <a:lstStyle/>
              <a:p>
                <a:endParaRPr lang="en-US" sz="2133"/>
              </a:p>
            </p:txBody>
          </p:sp>
          <p:sp>
            <p:nvSpPr>
              <p:cNvPr id="67075" name="Line 289"/>
              <p:cNvSpPr>
                <a:spLocks noChangeShapeType="1"/>
              </p:cNvSpPr>
              <p:nvPr/>
            </p:nvSpPr>
            <p:spPr bwMode="auto">
              <a:xfrm flipH="1" flipV="1">
                <a:off x="3969" y="3327"/>
                <a:ext cx="29" cy="27"/>
              </a:xfrm>
              <a:prstGeom prst="line">
                <a:avLst/>
              </a:prstGeom>
              <a:noFill/>
              <a:ln w="0">
                <a:solidFill>
                  <a:schemeClr val="tx1"/>
                </a:solidFill>
                <a:round/>
                <a:headEnd/>
                <a:tailEnd/>
              </a:ln>
            </p:spPr>
            <p:txBody>
              <a:bodyPr/>
              <a:lstStyle/>
              <a:p>
                <a:endParaRPr lang="en-US" sz="2133"/>
              </a:p>
            </p:txBody>
          </p:sp>
          <p:sp>
            <p:nvSpPr>
              <p:cNvPr id="67076" name="Line 291"/>
              <p:cNvSpPr>
                <a:spLocks noChangeShapeType="1"/>
              </p:cNvSpPr>
              <p:nvPr/>
            </p:nvSpPr>
            <p:spPr bwMode="auto">
              <a:xfrm flipH="1" flipV="1">
                <a:off x="3905" y="3266"/>
                <a:ext cx="32" cy="32"/>
              </a:xfrm>
              <a:prstGeom prst="line">
                <a:avLst/>
              </a:prstGeom>
              <a:noFill/>
              <a:ln w="0">
                <a:solidFill>
                  <a:schemeClr val="tx1"/>
                </a:solidFill>
                <a:round/>
                <a:headEnd/>
                <a:tailEnd/>
              </a:ln>
            </p:spPr>
            <p:txBody>
              <a:bodyPr/>
              <a:lstStyle/>
              <a:p>
                <a:endParaRPr lang="en-US" sz="2133"/>
              </a:p>
            </p:txBody>
          </p:sp>
          <p:sp>
            <p:nvSpPr>
              <p:cNvPr id="67077" name="Line 293"/>
              <p:cNvSpPr>
                <a:spLocks noChangeShapeType="1"/>
              </p:cNvSpPr>
              <p:nvPr/>
            </p:nvSpPr>
            <p:spPr bwMode="auto">
              <a:xfrm flipH="1" flipV="1">
                <a:off x="3834" y="3194"/>
                <a:ext cx="36" cy="37"/>
              </a:xfrm>
              <a:prstGeom prst="line">
                <a:avLst/>
              </a:prstGeom>
              <a:noFill/>
              <a:ln w="0">
                <a:solidFill>
                  <a:schemeClr val="tx1"/>
                </a:solidFill>
                <a:round/>
                <a:headEnd/>
                <a:tailEnd/>
              </a:ln>
            </p:spPr>
            <p:txBody>
              <a:bodyPr/>
              <a:lstStyle/>
              <a:p>
                <a:endParaRPr lang="en-US" sz="2133"/>
              </a:p>
            </p:txBody>
          </p:sp>
          <p:sp>
            <p:nvSpPr>
              <p:cNvPr id="67078" name="Line 294"/>
              <p:cNvSpPr>
                <a:spLocks noChangeShapeType="1"/>
              </p:cNvSpPr>
              <p:nvPr/>
            </p:nvSpPr>
            <p:spPr bwMode="auto">
              <a:xfrm flipH="1" flipV="1">
                <a:off x="3797" y="3155"/>
                <a:ext cx="37" cy="39"/>
              </a:xfrm>
              <a:prstGeom prst="line">
                <a:avLst/>
              </a:prstGeom>
              <a:noFill/>
              <a:ln w="0">
                <a:solidFill>
                  <a:schemeClr val="tx1"/>
                </a:solidFill>
                <a:round/>
                <a:headEnd/>
                <a:tailEnd/>
              </a:ln>
            </p:spPr>
            <p:txBody>
              <a:bodyPr/>
              <a:lstStyle/>
              <a:p>
                <a:endParaRPr lang="en-US" sz="2133"/>
              </a:p>
            </p:txBody>
          </p:sp>
          <p:sp>
            <p:nvSpPr>
              <p:cNvPr id="67079" name="Line 296"/>
              <p:cNvSpPr>
                <a:spLocks noChangeShapeType="1"/>
              </p:cNvSpPr>
              <p:nvPr/>
            </p:nvSpPr>
            <p:spPr bwMode="auto">
              <a:xfrm flipH="1" flipV="1">
                <a:off x="3716" y="3068"/>
                <a:ext cx="41" cy="45"/>
              </a:xfrm>
              <a:prstGeom prst="line">
                <a:avLst/>
              </a:prstGeom>
              <a:noFill/>
              <a:ln w="0">
                <a:solidFill>
                  <a:schemeClr val="tx1"/>
                </a:solidFill>
                <a:round/>
                <a:headEnd/>
                <a:tailEnd/>
              </a:ln>
            </p:spPr>
            <p:txBody>
              <a:bodyPr/>
              <a:lstStyle/>
              <a:p>
                <a:endParaRPr lang="en-US" sz="2133"/>
              </a:p>
            </p:txBody>
          </p:sp>
        </p:grpSp>
        <p:sp>
          <p:nvSpPr>
            <p:cNvPr id="64330" name="Line 297"/>
            <p:cNvSpPr>
              <a:spLocks noChangeShapeType="1"/>
            </p:cNvSpPr>
            <p:nvPr/>
          </p:nvSpPr>
          <p:spPr bwMode="auto">
            <a:xfrm>
              <a:off x="3673" y="3037"/>
              <a:ext cx="576" cy="1"/>
            </a:xfrm>
            <a:prstGeom prst="line">
              <a:avLst/>
            </a:prstGeom>
            <a:noFill/>
            <a:ln w="28575">
              <a:solidFill>
                <a:schemeClr val="tx1"/>
              </a:solidFill>
              <a:round/>
              <a:headEnd/>
              <a:tailEnd/>
            </a:ln>
          </p:spPr>
          <p:txBody>
            <a:bodyPr/>
            <a:lstStyle/>
            <a:p>
              <a:endParaRPr lang="en-US" sz="2133"/>
            </a:p>
          </p:txBody>
        </p:sp>
        <p:sp>
          <p:nvSpPr>
            <p:cNvPr id="64331" name="Line 298"/>
            <p:cNvSpPr>
              <a:spLocks noChangeShapeType="1"/>
            </p:cNvSpPr>
            <p:nvPr/>
          </p:nvSpPr>
          <p:spPr bwMode="auto">
            <a:xfrm>
              <a:off x="3700" y="3001"/>
              <a:ext cx="549" cy="1"/>
            </a:xfrm>
            <a:prstGeom prst="line">
              <a:avLst/>
            </a:prstGeom>
            <a:noFill/>
            <a:ln w="28575">
              <a:solidFill>
                <a:schemeClr val="tx1"/>
              </a:solidFill>
              <a:round/>
              <a:headEnd/>
              <a:tailEnd/>
            </a:ln>
          </p:spPr>
          <p:txBody>
            <a:bodyPr/>
            <a:lstStyle/>
            <a:p>
              <a:endParaRPr lang="en-US" sz="2133"/>
            </a:p>
          </p:txBody>
        </p:sp>
        <p:sp>
          <p:nvSpPr>
            <p:cNvPr id="64332" name="Line 299"/>
            <p:cNvSpPr>
              <a:spLocks noChangeShapeType="1"/>
            </p:cNvSpPr>
            <p:nvPr/>
          </p:nvSpPr>
          <p:spPr bwMode="auto">
            <a:xfrm flipV="1">
              <a:off x="3713" y="2821"/>
              <a:ext cx="1" cy="132"/>
            </a:xfrm>
            <a:prstGeom prst="line">
              <a:avLst/>
            </a:prstGeom>
            <a:noFill/>
            <a:ln w="28575">
              <a:solidFill>
                <a:schemeClr val="tx1"/>
              </a:solidFill>
              <a:round/>
              <a:headEnd/>
              <a:tailEnd/>
            </a:ln>
          </p:spPr>
          <p:txBody>
            <a:bodyPr/>
            <a:lstStyle/>
            <a:p>
              <a:endParaRPr lang="en-US" sz="2133"/>
            </a:p>
          </p:txBody>
        </p:sp>
        <p:sp>
          <p:nvSpPr>
            <p:cNvPr id="64333" name="Line 300"/>
            <p:cNvSpPr>
              <a:spLocks noChangeShapeType="1"/>
            </p:cNvSpPr>
            <p:nvPr/>
          </p:nvSpPr>
          <p:spPr bwMode="auto">
            <a:xfrm flipH="1" flipV="1">
              <a:off x="3698" y="3000"/>
              <a:ext cx="2" cy="1"/>
            </a:xfrm>
            <a:prstGeom prst="line">
              <a:avLst/>
            </a:prstGeom>
            <a:noFill/>
            <a:ln w="28575">
              <a:solidFill>
                <a:schemeClr val="tx1"/>
              </a:solidFill>
              <a:round/>
              <a:headEnd/>
              <a:tailEnd/>
            </a:ln>
          </p:spPr>
          <p:txBody>
            <a:bodyPr/>
            <a:lstStyle/>
            <a:p>
              <a:endParaRPr lang="en-US" sz="2133"/>
            </a:p>
          </p:txBody>
        </p:sp>
        <p:sp>
          <p:nvSpPr>
            <p:cNvPr id="64334" name="Line 301"/>
            <p:cNvSpPr>
              <a:spLocks noChangeShapeType="1"/>
            </p:cNvSpPr>
            <p:nvPr/>
          </p:nvSpPr>
          <p:spPr bwMode="auto">
            <a:xfrm flipH="1" flipV="1">
              <a:off x="3697" y="2999"/>
              <a:ext cx="1" cy="1"/>
            </a:xfrm>
            <a:prstGeom prst="line">
              <a:avLst/>
            </a:prstGeom>
            <a:noFill/>
            <a:ln w="28575">
              <a:solidFill>
                <a:schemeClr val="tx1"/>
              </a:solidFill>
              <a:round/>
              <a:headEnd/>
              <a:tailEnd/>
            </a:ln>
          </p:spPr>
          <p:txBody>
            <a:bodyPr/>
            <a:lstStyle/>
            <a:p>
              <a:endParaRPr lang="en-US" sz="2133"/>
            </a:p>
          </p:txBody>
        </p:sp>
        <p:sp>
          <p:nvSpPr>
            <p:cNvPr id="64335" name="Line 302"/>
            <p:cNvSpPr>
              <a:spLocks noChangeShapeType="1"/>
            </p:cNvSpPr>
            <p:nvPr/>
          </p:nvSpPr>
          <p:spPr bwMode="auto">
            <a:xfrm flipH="1" flipV="1">
              <a:off x="3695" y="2998"/>
              <a:ext cx="2" cy="1"/>
            </a:xfrm>
            <a:prstGeom prst="line">
              <a:avLst/>
            </a:prstGeom>
            <a:noFill/>
            <a:ln w="28575">
              <a:solidFill>
                <a:schemeClr val="tx1"/>
              </a:solidFill>
              <a:round/>
              <a:headEnd/>
              <a:tailEnd/>
            </a:ln>
          </p:spPr>
          <p:txBody>
            <a:bodyPr/>
            <a:lstStyle/>
            <a:p>
              <a:endParaRPr lang="en-US" sz="2133"/>
            </a:p>
          </p:txBody>
        </p:sp>
        <p:sp>
          <p:nvSpPr>
            <p:cNvPr id="64336" name="Line 303"/>
            <p:cNvSpPr>
              <a:spLocks noChangeShapeType="1"/>
            </p:cNvSpPr>
            <p:nvPr/>
          </p:nvSpPr>
          <p:spPr bwMode="auto">
            <a:xfrm flipH="1" flipV="1">
              <a:off x="3693" y="2997"/>
              <a:ext cx="2" cy="1"/>
            </a:xfrm>
            <a:prstGeom prst="line">
              <a:avLst/>
            </a:prstGeom>
            <a:noFill/>
            <a:ln w="28575">
              <a:solidFill>
                <a:schemeClr val="tx1"/>
              </a:solidFill>
              <a:round/>
              <a:headEnd/>
              <a:tailEnd/>
            </a:ln>
          </p:spPr>
          <p:txBody>
            <a:bodyPr/>
            <a:lstStyle/>
            <a:p>
              <a:endParaRPr lang="en-US" sz="2133"/>
            </a:p>
          </p:txBody>
        </p:sp>
        <p:sp>
          <p:nvSpPr>
            <p:cNvPr id="64337" name="Line 304"/>
            <p:cNvSpPr>
              <a:spLocks noChangeShapeType="1"/>
            </p:cNvSpPr>
            <p:nvPr/>
          </p:nvSpPr>
          <p:spPr bwMode="auto">
            <a:xfrm flipH="1" flipV="1">
              <a:off x="3691" y="2996"/>
              <a:ext cx="2" cy="1"/>
            </a:xfrm>
            <a:prstGeom prst="line">
              <a:avLst/>
            </a:prstGeom>
            <a:noFill/>
            <a:ln w="28575">
              <a:solidFill>
                <a:schemeClr val="tx1"/>
              </a:solidFill>
              <a:round/>
              <a:headEnd/>
              <a:tailEnd/>
            </a:ln>
          </p:spPr>
          <p:txBody>
            <a:bodyPr/>
            <a:lstStyle/>
            <a:p>
              <a:endParaRPr lang="en-US" sz="2133"/>
            </a:p>
          </p:txBody>
        </p:sp>
        <p:sp>
          <p:nvSpPr>
            <p:cNvPr id="64338" name="Line 305"/>
            <p:cNvSpPr>
              <a:spLocks noChangeShapeType="1"/>
            </p:cNvSpPr>
            <p:nvPr/>
          </p:nvSpPr>
          <p:spPr bwMode="auto">
            <a:xfrm flipH="1" flipV="1">
              <a:off x="3690" y="2996"/>
              <a:ext cx="1" cy="1"/>
            </a:xfrm>
            <a:prstGeom prst="line">
              <a:avLst/>
            </a:prstGeom>
            <a:noFill/>
            <a:ln w="28575">
              <a:solidFill>
                <a:schemeClr val="tx1"/>
              </a:solidFill>
              <a:round/>
              <a:headEnd/>
              <a:tailEnd/>
            </a:ln>
          </p:spPr>
          <p:txBody>
            <a:bodyPr/>
            <a:lstStyle/>
            <a:p>
              <a:endParaRPr lang="en-US" sz="2133"/>
            </a:p>
          </p:txBody>
        </p:sp>
        <p:sp>
          <p:nvSpPr>
            <p:cNvPr id="64339" name="Line 306"/>
            <p:cNvSpPr>
              <a:spLocks noChangeShapeType="1"/>
            </p:cNvSpPr>
            <p:nvPr/>
          </p:nvSpPr>
          <p:spPr bwMode="auto">
            <a:xfrm flipH="1" flipV="1">
              <a:off x="3688" y="2995"/>
              <a:ext cx="2" cy="1"/>
            </a:xfrm>
            <a:prstGeom prst="line">
              <a:avLst/>
            </a:prstGeom>
            <a:noFill/>
            <a:ln w="28575">
              <a:solidFill>
                <a:schemeClr val="tx1"/>
              </a:solidFill>
              <a:round/>
              <a:headEnd/>
              <a:tailEnd/>
            </a:ln>
          </p:spPr>
          <p:txBody>
            <a:bodyPr/>
            <a:lstStyle/>
            <a:p>
              <a:endParaRPr lang="en-US" sz="2133"/>
            </a:p>
          </p:txBody>
        </p:sp>
        <p:sp>
          <p:nvSpPr>
            <p:cNvPr id="64340" name="Line 307"/>
            <p:cNvSpPr>
              <a:spLocks noChangeShapeType="1"/>
            </p:cNvSpPr>
            <p:nvPr/>
          </p:nvSpPr>
          <p:spPr bwMode="auto">
            <a:xfrm flipH="1" flipV="1">
              <a:off x="3686" y="2994"/>
              <a:ext cx="2" cy="1"/>
            </a:xfrm>
            <a:prstGeom prst="line">
              <a:avLst/>
            </a:prstGeom>
            <a:noFill/>
            <a:ln w="28575">
              <a:solidFill>
                <a:schemeClr val="tx1"/>
              </a:solidFill>
              <a:round/>
              <a:headEnd/>
              <a:tailEnd/>
            </a:ln>
          </p:spPr>
          <p:txBody>
            <a:bodyPr/>
            <a:lstStyle/>
            <a:p>
              <a:endParaRPr lang="en-US" sz="2133"/>
            </a:p>
          </p:txBody>
        </p:sp>
        <p:sp>
          <p:nvSpPr>
            <p:cNvPr id="64341" name="Line 308"/>
            <p:cNvSpPr>
              <a:spLocks noChangeShapeType="1"/>
            </p:cNvSpPr>
            <p:nvPr/>
          </p:nvSpPr>
          <p:spPr bwMode="auto">
            <a:xfrm flipH="1" flipV="1">
              <a:off x="3684" y="2994"/>
              <a:ext cx="2" cy="1"/>
            </a:xfrm>
            <a:prstGeom prst="line">
              <a:avLst/>
            </a:prstGeom>
            <a:noFill/>
            <a:ln w="28575">
              <a:solidFill>
                <a:schemeClr val="tx1"/>
              </a:solidFill>
              <a:round/>
              <a:headEnd/>
              <a:tailEnd/>
            </a:ln>
          </p:spPr>
          <p:txBody>
            <a:bodyPr/>
            <a:lstStyle/>
            <a:p>
              <a:endParaRPr lang="en-US" sz="2133"/>
            </a:p>
          </p:txBody>
        </p:sp>
        <p:sp>
          <p:nvSpPr>
            <p:cNvPr id="64342" name="Line 309"/>
            <p:cNvSpPr>
              <a:spLocks noChangeShapeType="1"/>
            </p:cNvSpPr>
            <p:nvPr/>
          </p:nvSpPr>
          <p:spPr bwMode="auto">
            <a:xfrm flipH="1" flipV="1">
              <a:off x="3682" y="2994"/>
              <a:ext cx="2" cy="1"/>
            </a:xfrm>
            <a:prstGeom prst="line">
              <a:avLst/>
            </a:prstGeom>
            <a:noFill/>
            <a:ln w="28575">
              <a:solidFill>
                <a:schemeClr val="tx1"/>
              </a:solidFill>
              <a:round/>
              <a:headEnd/>
              <a:tailEnd/>
            </a:ln>
          </p:spPr>
          <p:txBody>
            <a:bodyPr/>
            <a:lstStyle/>
            <a:p>
              <a:endParaRPr lang="en-US" sz="2133"/>
            </a:p>
          </p:txBody>
        </p:sp>
        <p:sp>
          <p:nvSpPr>
            <p:cNvPr id="64343" name="Line 310"/>
            <p:cNvSpPr>
              <a:spLocks noChangeShapeType="1"/>
            </p:cNvSpPr>
            <p:nvPr/>
          </p:nvSpPr>
          <p:spPr bwMode="auto">
            <a:xfrm flipH="1" flipV="1">
              <a:off x="3680" y="2993"/>
              <a:ext cx="2" cy="1"/>
            </a:xfrm>
            <a:prstGeom prst="line">
              <a:avLst/>
            </a:prstGeom>
            <a:noFill/>
            <a:ln w="28575">
              <a:solidFill>
                <a:schemeClr val="tx1"/>
              </a:solidFill>
              <a:round/>
              <a:headEnd/>
              <a:tailEnd/>
            </a:ln>
          </p:spPr>
          <p:txBody>
            <a:bodyPr/>
            <a:lstStyle/>
            <a:p>
              <a:endParaRPr lang="en-US" sz="2133"/>
            </a:p>
          </p:txBody>
        </p:sp>
        <p:sp>
          <p:nvSpPr>
            <p:cNvPr id="64344" name="Line 311"/>
            <p:cNvSpPr>
              <a:spLocks noChangeShapeType="1"/>
            </p:cNvSpPr>
            <p:nvPr/>
          </p:nvSpPr>
          <p:spPr bwMode="auto">
            <a:xfrm flipH="1" flipV="1">
              <a:off x="3678" y="2993"/>
              <a:ext cx="2" cy="1"/>
            </a:xfrm>
            <a:prstGeom prst="line">
              <a:avLst/>
            </a:prstGeom>
            <a:noFill/>
            <a:ln w="28575">
              <a:solidFill>
                <a:schemeClr val="tx1"/>
              </a:solidFill>
              <a:round/>
              <a:headEnd/>
              <a:tailEnd/>
            </a:ln>
          </p:spPr>
          <p:txBody>
            <a:bodyPr/>
            <a:lstStyle/>
            <a:p>
              <a:endParaRPr lang="en-US" sz="2133"/>
            </a:p>
          </p:txBody>
        </p:sp>
        <p:sp>
          <p:nvSpPr>
            <p:cNvPr id="64345" name="Line 312"/>
            <p:cNvSpPr>
              <a:spLocks noChangeShapeType="1"/>
            </p:cNvSpPr>
            <p:nvPr/>
          </p:nvSpPr>
          <p:spPr bwMode="auto">
            <a:xfrm flipH="1" flipV="1">
              <a:off x="3676" y="2992"/>
              <a:ext cx="2" cy="1"/>
            </a:xfrm>
            <a:prstGeom prst="line">
              <a:avLst/>
            </a:prstGeom>
            <a:noFill/>
            <a:ln w="28575">
              <a:solidFill>
                <a:schemeClr val="tx1"/>
              </a:solidFill>
              <a:round/>
              <a:headEnd/>
              <a:tailEnd/>
            </a:ln>
          </p:spPr>
          <p:txBody>
            <a:bodyPr/>
            <a:lstStyle/>
            <a:p>
              <a:endParaRPr lang="en-US" sz="2133"/>
            </a:p>
          </p:txBody>
        </p:sp>
        <p:sp>
          <p:nvSpPr>
            <p:cNvPr id="64346" name="Line 313"/>
            <p:cNvSpPr>
              <a:spLocks noChangeShapeType="1"/>
            </p:cNvSpPr>
            <p:nvPr/>
          </p:nvSpPr>
          <p:spPr bwMode="auto">
            <a:xfrm flipH="1" flipV="1">
              <a:off x="3674" y="2992"/>
              <a:ext cx="2" cy="1"/>
            </a:xfrm>
            <a:prstGeom prst="line">
              <a:avLst/>
            </a:prstGeom>
            <a:noFill/>
            <a:ln w="28575">
              <a:solidFill>
                <a:schemeClr val="tx1"/>
              </a:solidFill>
              <a:round/>
              <a:headEnd/>
              <a:tailEnd/>
            </a:ln>
          </p:spPr>
          <p:txBody>
            <a:bodyPr/>
            <a:lstStyle/>
            <a:p>
              <a:endParaRPr lang="en-US" sz="2133"/>
            </a:p>
          </p:txBody>
        </p:sp>
        <p:sp>
          <p:nvSpPr>
            <p:cNvPr id="64347" name="Line 314"/>
            <p:cNvSpPr>
              <a:spLocks noChangeShapeType="1"/>
            </p:cNvSpPr>
            <p:nvPr/>
          </p:nvSpPr>
          <p:spPr bwMode="auto">
            <a:xfrm flipH="1" flipV="1">
              <a:off x="3673" y="2992"/>
              <a:ext cx="1" cy="1"/>
            </a:xfrm>
            <a:prstGeom prst="line">
              <a:avLst/>
            </a:prstGeom>
            <a:noFill/>
            <a:ln w="28575">
              <a:solidFill>
                <a:schemeClr val="tx1"/>
              </a:solidFill>
              <a:round/>
              <a:headEnd/>
              <a:tailEnd/>
            </a:ln>
          </p:spPr>
          <p:txBody>
            <a:bodyPr/>
            <a:lstStyle/>
            <a:p>
              <a:endParaRPr lang="en-US" sz="2133"/>
            </a:p>
          </p:txBody>
        </p:sp>
        <p:sp>
          <p:nvSpPr>
            <p:cNvPr id="64348" name="Line 315"/>
            <p:cNvSpPr>
              <a:spLocks noChangeShapeType="1"/>
            </p:cNvSpPr>
            <p:nvPr/>
          </p:nvSpPr>
          <p:spPr bwMode="auto">
            <a:xfrm flipV="1">
              <a:off x="3682" y="3037"/>
              <a:ext cx="1" cy="1"/>
            </a:xfrm>
            <a:prstGeom prst="line">
              <a:avLst/>
            </a:prstGeom>
            <a:noFill/>
            <a:ln w="28575">
              <a:solidFill>
                <a:schemeClr val="tx1"/>
              </a:solidFill>
              <a:round/>
              <a:headEnd/>
              <a:tailEnd/>
            </a:ln>
          </p:spPr>
          <p:txBody>
            <a:bodyPr/>
            <a:lstStyle/>
            <a:p>
              <a:endParaRPr lang="en-US" sz="2133"/>
            </a:p>
          </p:txBody>
        </p:sp>
        <p:sp>
          <p:nvSpPr>
            <p:cNvPr id="64349" name="Line 316"/>
            <p:cNvSpPr>
              <a:spLocks noChangeShapeType="1"/>
            </p:cNvSpPr>
            <p:nvPr/>
          </p:nvSpPr>
          <p:spPr bwMode="auto">
            <a:xfrm flipV="1">
              <a:off x="3683" y="3036"/>
              <a:ext cx="2" cy="1"/>
            </a:xfrm>
            <a:prstGeom prst="line">
              <a:avLst/>
            </a:prstGeom>
            <a:noFill/>
            <a:ln w="28575">
              <a:solidFill>
                <a:schemeClr val="tx1"/>
              </a:solidFill>
              <a:round/>
              <a:headEnd/>
              <a:tailEnd/>
            </a:ln>
          </p:spPr>
          <p:txBody>
            <a:bodyPr/>
            <a:lstStyle/>
            <a:p>
              <a:endParaRPr lang="en-US" sz="2133"/>
            </a:p>
          </p:txBody>
        </p:sp>
        <p:sp>
          <p:nvSpPr>
            <p:cNvPr id="64350" name="Line 317"/>
            <p:cNvSpPr>
              <a:spLocks noChangeShapeType="1"/>
            </p:cNvSpPr>
            <p:nvPr/>
          </p:nvSpPr>
          <p:spPr bwMode="auto">
            <a:xfrm flipV="1">
              <a:off x="3685" y="3035"/>
              <a:ext cx="1" cy="1"/>
            </a:xfrm>
            <a:prstGeom prst="line">
              <a:avLst/>
            </a:prstGeom>
            <a:noFill/>
            <a:ln w="28575">
              <a:solidFill>
                <a:schemeClr val="tx1"/>
              </a:solidFill>
              <a:round/>
              <a:headEnd/>
              <a:tailEnd/>
            </a:ln>
          </p:spPr>
          <p:txBody>
            <a:bodyPr/>
            <a:lstStyle/>
            <a:p>
              <a:endParaRPr lang="en-US" sz="2133"/>
            </a:p>
          </p:txBody>
        </p:sp>
        <p:sp>
          <p:nvSpPr>
            <p:cNvPr id="64351" name="Line 318"/>
            <p:cNvSpPr>
              <a:spLocks noChangeShapeType="1"/>
            </p:cNvSpPr>
            <p:nvPr/>
          </p:nvSpPr>
          <p:spPr bwMode="auto">
            <a:xfrm flipV="1">
              <a:off x="3686" y="3034"/>
              <a:ext cx="1" cy="1"/>
            </a:xfrm>
            <a:prstGeom prst="line">
              <a:avLst/>
            </a:prstGeom>
            <a:noFill/>
            <a:ln w="28575">
              <a:solidFill>
                <a:schemeClr val="tx1"/>
              </a:solidFill>
              <a:round/>
              <a:headEnd/>
              <a:tailEnd/>
            </a:ln>
          </p:spPr>
          <p:txBody>
            <a:bodyPr/>
            <a:lstStyle/>
            <a:p>
              <a:endParaRPr lang="en-US" sz="2133"/>
            </a:p>
          </p:txBody>
        </p:sp>
        <p:sp>
          <p:nvSpPr>
            <p:cNvPr id="64352" name="Line 319"/>
            <p:cNvSpPr>
              <a:spLocks noChangeShapeType="1"/>
            </p:cNvSpPr>
            <p:nvPr/>
          </p:nvSpPr>
          <p:spPr bwMode="auto">
            <a:xfrm flipV="1">
              <a:off x="3687" y="3034"/>
              <a:ext cx="2" cy="1"/>
            </a:xfrm>
            <a:prstGeom prst="line">
              <a:avLst/>
            </a:prstGeom>
            <a:noFill/>
            <a:ln w="28575">
              <a:solidFill>
                <a:schemeClr val="tx1"/>
              </a:solidFill>
              <a:round/>
              <a:headEnd/>
              <a:tailEnd/>
            </a:ln>
          </p:spPr>
          <p:txBody>
            <a:bodyPr/>
            <a:lstStyle/>
            <a:p>
              <a:endParaRPr lang="en-US" sz="2133"/>
            </a:p>
          </p:txBody>
        </p:sp>
        <p:sp>
          <p:nvSpPr>
            <p:cNvPr id="64353" name="Line 320"/>
            <p:cNvSpPr>
              <a:spLocks noChangeShapeType="1"/>
            </p:cNvSpPr>
            <p:nvPr/>
          </p:nvSpPr>
          <p:spPr bwMode="auto">
            <a:xfrm flipV="1">
              <a:off x="3689" y="3033"/>
              <a:ext cx="1" cy="1"/>
            </a:xfrm>
            <a:prstGeom prst="line">
              <a:avLst/>
            </a:prstGeom>
            <a:noFill/>
            <a:ln w="28575">
              <a:solidFill>
                <a:schemeClr val="tx1"/>
              </a:solidFill>
              <a:round/>
              <a:headEnd/>
              <a:tailEnd/>
            </a:ln>
          </p:spPr>
          <p:txBody>
            <a:bodyPr/>
            <a:lstStyle/>
            <a:p>
              <a:endParaRPr lang="en-US" sz="2133"/>
            </a:p>
          </p:txBody>
        </p:sp>
        <p:sp>
          <p:nvSpPr>
            <p:cNvPr id="64354" name="Line 321"/>
            <p:cNvSpPr>
              <a:spLocks noChangeShapeType="1"/>
            </p:cNvSpPr>
            <p:nvPr/>
          </p:nvSpPr>
          <p:spPr bwMode="auto">
            <a:xfrm flipV="1">
              <a:off x="3690" y="3032"/>
              <a:ext cx="1" cy="1"/>
            </a:xfrm>
            <a:prstGeom prst="line">
              <a:avLst/>
            </a:prstGeom>
            <a:noFill/>
            <a:ln w="28575">
              <a:solidFill>
                <a:schemeClr val="tx1"/>
              </a:solidFill>
              <a:round/>
              <a:headEnd/>
              <a:tailEnd/>
            </a:ln>
          </p:spPr>
          <p:txBody>
            <a:bodyPr/>
            <a:lstStyle/>
            <a:p>
              <a:endParaRPr lang="en-US" sz="2133"/>
            </a:p>
          </p:txBody>
        </p:sp>
        <p:sp>
          <p:nvSpPr>
            <p:cNvPr id="64355" name="Line 322"/>
            <p:cNvSpPr>
              <a:spLocks noChangeShapeType="1"/>
            </p:cNvSpPr>
            <p:nvPr/>
          </p:nvSpPr>
          <p:spPr bwMode="auto">
            <a:xfrm flipV="1">
              <a:off x="3691" y="3031"/>
              <a:ext cx="1" cy="1"/>
            </a:xfrm>
            <a:prstGeom prst="line">
              <a:avLst/>
            </a:prstGeom>
            <a:noFill/>
            <a:ln w="28575">
              <a:solidFill>
                <a:schemeClr val="tx1"/>
              </a:solidFill>
              <a:round/>
              <a:headEnd/>
              <a:tailEnd/>
            </a:ln>
          </p:spPr>
          <p:txBody>
            <a:bodyPr/>
            <a:lstStyle/>
            <a:p>
              <a:endParaRPr lang="en-US" sz="2133"/>
            </a:p>
          </p:txBody>
        </p:sp>
        <p:sp>
          <p:nvSpPr>
            <p:cNvPr id="64356" name="Line 323"/>
            <p:cNvSpPr>
              <a:spLocks noChangeShapeType="1"/>
            </p:cNvSpPr>
            <p:nvPr/>
          </p:nvSpPr>
          <p:spPr bwMode="auto">
            <a:xfrm flipV="1">
              <a:off x="3692" y="3030"/>
              <a:ext cx="1" cy="1"/>
            </a:xfrm>
            <a:prstGeom prst="line">
              <a:avLst/>
            </a:prstGeom>
            <a:noFill/>
            <a:ln w="28575">
              <a:solidFill>
                <a:schemeClr val="tx1"/>
              </a:solidFill>
              <a:round/>
              <a:headEnd/>
              <a:tailEnd/>
            </a:ln>
          </p:spPr>
          <p:txBody>
            <a:bodyPr/>
            <a:lstStyle/>
            <a:p>
              <a:endParaRPr lang="en-US" sz="2133"/>
            </a:p>
          </p:txBody>
        </p:sp>
        <p:sp>
          <p:nvSpPr>
            <p:cNvPr id="64357" name="Line 324"/>
            <p:cNvSpPr>
              <a:spLocks noChangeShapeType="1"/>
            </p:cNvSpPr>
            <p:nvPr/>
          </p:nvSpPr>
          <p:spPr bwMode="auto">
            <a:xfrm flipV="1">
              <a:off x="3693" y="3029"/>
              <a:ext cx="1" cy="1"/>
            </a:xfrm>
            <a:prstGeom prst="line">
              <a:avLst/>
            </a:prstGeom>
            <a:noFill/>
            <a:ln w="28575">
              <a:solidFill>
                <a:schemeClr val="tx1"/>
              </a:solidFill>
              <a:round/>
              <a:headEnd/>
              <a:tailEnd/>
            </a:ln>
          </p:spPr>
          <p:txBody>
            <a:bodyPr/>
            <a:lstStyle/>
            <a:p>
              <a:endParaRPr lang="en-US" sz="2133"/>
            </a:p>
          </p:txBody>
        </p:sp>
        <p:sp>
          <p:nvSpPr>
            <p:cNvPr id="64358" name="Line 325"/>
            <p:cNvSpPr>
              <a:spLocks noChangeShapeType="1"/>
            </p:cNvSpPr>
            <p:nvPr/>
          </p:nvSpPr>
          <p:spPr bwMode="auto">
            <a:xfrm flipV="1">
              <a:off x="3694" y="3028"/>
              <a:ext cx="1" cy="1"/>
            </a:xfrm>
            <a:prstGeom prst="line">
              <a:avLst/>
            </a:prstGeom>
            <a:noFill/>
            <a:ln w="28575">
              <a:solidFill>
                <a:schemeClr val="tx1"/>
              </a:solidFill>
              <a:round/>
              <a:headEnd/>
              <a:tailEnd/>
            </a:ln>
          </p:spPr>
          <p:txBody>
            <a:bodyPr/>
            <a:lstStyle/>
            <a:p>
              <a:endParaRPr lang="en-US" sz="2133"/>
            </a:p>
          </p:txBody>
        </p:sp>
        <p:sp>
          <p:nvSpPr>
            <p:cNvPr id="64359" name="Line 326"/>
            <p:cNvSpPr>
              <a:spLocks noChangeShapeType="1"/>
            </p:cNvSpPr>
            <p:nvPr/>
          </p:nvSpPr>
          <p:spPr bwMode="auto">
            <a:xfrm flipV="1">
              <a:off x="3695" y="3026"/>
              <a:ext cx="1" cy="2"/>
            </a:xfrm>
            <a:prstGeom prst="line">
              <a:avLst/>
            </a:prstGeom>
            <a:noFill/>
            <a:ln w="28575">
              <a:solidFill>
                <a:schemeClr val="tx1"/>
              </a:solidFill>
              <a:round/>
              <a:headEnd/>
              <a:tailEnd/>
            </a:ln>
          </p:spPr>
          <p:txBody>
            <a:bodyPr/>
            <a:lstStyle/>
            <a:p>
              <a:endParaRPr lang="en-US" sz="2133"/>
            </a:p>
          </p:txBody>
        </p:sp>
        <p:sp>
          <p:nvSpPr>
            <p:cNvPr id="64360" name="Line 327"/>
            <p:cNvSpPr>
              <a:spLocks noChangeShapeType="1"/>
            </p:cNvSpPr>
            <p:nvPr/>
          </p:nvSpPr>
          <p:spPr bwMode="auto">
            <a:xfrm flipV="1">
              <a:off x="3696" y="3025"/>
              <a:ext cx="1" cy="1"/>
            </a:xfrm>
            <a:prstGeom prst="line">
              <a:avLst/>
            </a:prstGeom>
            <a:noFill/>
            <a:ln w="28575">
              <a:solidFill>
                <a:schemeClr val="tx1"/>
              </a:solidFill>
              <a:round/>
              <a:headEnd/>
              <a:tailEnd/>
            </a:ln>
          </p:spPr>
          <p:txBody>
            <a:bodyPr/>
            <a:lstStyle/>
            <a:p>
              <a:endParaRPr lang="en-US" sz="2133"/>
            </a:p>
          </p:txBody>
        </p:sp>
        <p:sp>
          <p:nvSpPr>
            <p:cNvPr id="64361" name="Line 328"/>
            <p:cNvSpPr>
              <a:spLocks noChangeShapeType="1"/>
            </p:cNvSpPr>
            <p:nvPr/>
          </p:nvSpPr>
          <p:spPr bwMode="auto">
            <a:xfrm flipV="1">
              <a:off x="3697" y="3024"/>
              <a:ext cx="1" cy="1"/>
            </a:xfrm>
            <a:prstGeom prst="line">
              <a:avLst/>
            </a:prstGeom>
            <a:noFill/>
            <a:ln w="28575">
              <a:solidFill>
                <a:schemeClr val="tx1"/>
              </a:solidFill>
              <a:round/>
              <a:headEnd/>
              <a:tailEnd/>
            </a:ln>
          </p:spPr>
          <p:txBody>
            <a:bodyPr/>
            <a:lstStyle/>
            <a:p>
              <a:endParaRPr lang="en-US" sz="2133"/>
            </a:p>
          </p:txBody>
        </p:sp>
        <p:sp>
          <p:nvSpPr>
            <p:cNvPr id="64362" name="Line 329"/>
            <p:cNvSpPr>
              <a:spLocks noChangeShapeType="1"/>
            </p:cNvSpPr>
            <p:nvPr/>
          </p:nvSpPr>
          <p:spPr bwMode="auto">
            <a:xfrm flipV="1">
              <a:off x="3698" y="3023"/>
              <a:ext cx="1" cy="1"/>
            </a:xfrm>
            <a:prstGeom prst="line">
              <a:avLst/>
            </a:prstGeom>
            <a:noFill/>
            <a:ln w="28575">
              <a:solidFill>
                <a:schemeClr val="tx1"/>
              </a:solidFill>
              <a:round/>
              <a:headEnd/>
              <a:tailEnd/>
            </a:ln>
          </p:spPr>
          <p:txBody>
            <a:bodyPr/>
            <a:lstStyle/>
            <a:p>
              <a:endParaRPr lang="en-US" sz="2133"/>
            </a:p>
          </p:txBody>
        </p:sp>
        <p:sp>
          <p:nvSpPr>
            <p:cNvPr id="64363" name="Line 330"/>
            <p:cNvSpPr>
              <a:spLocks noChangeShapeType="1"/>
            </p:cNvSpPr>
            <p:nvPr/>
          </p:nvSpPr>
          <p:spPr bwMode="auto">
            <a:xfrm flipV="1">
              <a:off x="3699" y="3021"/>
              <a:ext cx="1" cy="2"/>
            </a:xfrm>
            <a:prstGeom prst="line">
              <a:avLst/>
            </a:prstGeom>
            <a:noFill/>
            <a:ln w="28575">
              <a:solidFill>
                <a:schemeClr val="tx1"/>
              </a:solidFill>
              <a:round/>
              <a:headEnd/>
              <a:tailEnd/>
            </a:ln>
          </p:spPr>
          <p:txBody>
            <a:bodyPr/>
            <a:lstStyle/>
            <a:p>
              <a:endParaRPr lang="en-US" sz="2133"/>
            </a:p>
          </p:txBody>
        </p:sp>
        <p:sp>
          <p:nvSpPr>
            <p:cNvPr id="64364" name="Line 331"/>
            <p:cNvSpPr>
              <a:spLocks noChangeShapeType="1"/>
            </p:cNvSpPr>
            <p:nvPr/>
          </p:nvSpPr>
          <p:spPr bwMode="auto">
            <a:xfrm flipV="1">
              <a:off x="3699" y="3020"/>
              <a:ext cx="1" cy="1"/>
            </a:xfrm>
            <a:prstGeom prst="line">
              <a:avLst/>
            </a:prstGeom>
            <a:noFill/>
            <a:ln w="28575">
              <a:solidFill>
                <a:schemeClr val="tx1"/>
              </a:solidFill>
              <a:round/>
              <a:headEnd/>
              <a:tailEnd/>
            </a:ln>
          </p:spPr>
          <p:txBody>
            <a:bodyPr/>
            <a:lstStyle/>
            <a:p>
              <a:endParaRPr lang="en-US" sz="2133"/>
            </a:p>
          </p:txBody>
        </p:sp>
        <p:sp>
          <p:nvSpPr>
            <p:cNvPr id="64365" name="Line 332"/>
            <p:cNvSpPr>
              <a:spLocks noChangeShapeType="1"/>
            </p:cNvSpPr>
            <p:nvPr/>
          </p:nvSpPr>
          <p:spPr bwMode="auto">
            <a:xfrm flipV="1">
              <a:off x="3700" y="3019"/>
              <a:ext cx="1" cy="1"/>
            </a:xfrm>
            <a:prstGeom prst="line">
              <a:avLst/>
            </a:prstGeom>
            <a:noFill/>
            <a:ln w="28575">
              <a:solidFill>
                <a:schemeClr val="tx1"/>
              </a:solidFill>
              <a:round/>
              <a:headEnd/>
              <a:tailEnd/>
            </a:ln>
          </p:spPr>
          <p:txBody>
            <a:bodyPr/>
            <a:lstStyle/>
            <a:p>
              <a:endParaRPr lang="en-US" sz="2133"/>
            </a:p>
          </p:txBody>
        </p:sp>
        <p:sp>
          <p:nvSpPr>
            <p:cNvPr id="64366" name="Line 333"/>
            <p:cNvSpPr>
              <a:spLocks noChangeShapeType="1"/>
            </p:cNvSpPr>
            <p:nvPr/>
          </p:nvSpPr>
          <p:spPr bwMode="auto">
            <a:xfrm flipV="1">
              <a:off x="3700" y="3017"/>
              <a:ext cx="1" cy="2"/>
            </a:xfrm>
            <a:prstGeom prst="line">
              <a:avLst/>
            </a:prstGeom>
            <a:noFill/>
            <a:ln w="28575">
              <a:solidFill>
                <a:schemeClr val="tx1"/>
              </a:solidFill>
              <a:round/>
              <a:headEnd/>
              <a:tailEnd/>
            </a:ln>
          </p:spPr>
          <p:txBody>
            <a:bodyPr/>
            <a:lstStyle/>
            <a:p>
              <a:endParaRPr lang="en-US" sz="2133"/>
            </a:p>
          </p:txBody>
        </p:sp>
        <p:sp>
          <p:nvSpPr>
            <p:cNvPr id="64367" name="Line 334"/>
            <p:cNvSpPr>
              <a:spLocks noChangeShapeType="1"/>
            </p:cNvSpPr>
            <p:nvPr/>
          </p:nvSpPr>
          <p:spPr bwMode="auto">
            <a:xfrm flipV="1">
              <a:off x="3701" y="3016"/>
              <a:ext cx="1" cy="1"/>
            </a:xfrm>
            <a:prstGeom prst="line">
              <a:avLst/>
            </a:prstGeom>
            <a:noFill/>
            <a:ln w="28575">
              <a:solidFill>
                <a:schemeClr val="tx1"/>
              </a:solidFill>
              <a:round/>
              <a:headEnd/>
              <a:tailEnd/>
            </a:ln>
          </p:spPr>
          <p:txBody>
            <a:bodyPr/>
            <a:lstStyle/>
            <a:p>
              <a:endParaRPr lang="en-US" sz="2133"/>
            </a:p>
          </p:txBody>
        </p:sp>
        <p:sp>
          <p:nvSpPr>
            <p:cNvPr id="64368" name="Line 335"/>
            <p:cNvSpPr>
              <a:spLocks noChangeShapeType="1"/>
            </p:cNvSpPr>
            <p:nvPr/>
          </p:nvSpPr>
          <p:spPr bwMode="auto">
            <a:xfrm flipV="1">
              <a:off x="3701" y="3015"/>
              <a:ext cx="1" cy="1"/>
            </a:xfrm>
            <a:prstGeom prst="line">
              <a:avLst/>
            </a:prstGeom>
            <a:noFill/>
            <a:ln w="28575">
              <a:solidFill>
                <a:schemeClr val="tx1"/>
              </a:solidFill>
              <a:round/>
              <a:headEnd/>
              <a:tailEnd/>
            </a:ln>
          </p:spPr>
          <p:txBody>
            <a:bodyPr/>
            <a:lstStyle/>
            <a:p>
              <a:endParaRPr lang="en-US" sz="2133"/>
            </a:p>
          </p:txBody>
        </p:sp>
        <p:sp>
          <p:nvSpPr>
            <p:cNvPr id="64369" name="Line 336"/>
            <p:cNvSpPr>
              <a:spLocks noChangeShapeType="1"/>
            </p:cNvSpPr>
            <p:nvPr/>
          </p:nvSpPr>
          <p:spPr bwMode="auto">
            <a:xfrm flipV="1">
              <a:off x="3701" y="3013"/>
              <a:ext cx="1" cy="2"/>
            </a:xfrm>
            <a:prstGeom prst="line">
              <a:avLst/>
            </a:prstGeom>
            <a:noFill/>
            <a:ln w="28575">
              <a:solidFill>
                <a:schemeClr val="tx1"/>
              </a:solidFill>
              <a:round/>
              <a:headEnd/>
              <a:tailEnd/>
            </a:ln>
          </p:spPr>
          <p:txBody>
            <a:bodyPr/>
            <a:lstStyle/>
            <a:p>
              <a:endParaRPr lang="en-US" sz="2133"/>
            </a:p>
          </p:txBody>
        </p:sp>
        <p:sp>
          <p:nvSpPr>
            <p:cNvPr id="64370" name="Line 337"/>
            <p:cNvSpPr>
              <a:spLocks noChangeShapeType="1"/>
            </p:cNvSpPr>
            <p:nvPr/>
          </p:nvSpPr>
          <p:spPr bwMode="auto">
            <a:xfrm flipV="1">
              <a:off x="3701" y="3012"/>
              <a:ext cx="1" cy="1"/>
            </a:xfrm>
            <a:prstGeom prst="line">
              <a:avLst/>
            </a:prstGeom>
            <a:noFill/>
            <a:ln w="28575">
              <a:solidFill>
                <a:schemeClr val="tx1"/>
              </a:solidFill>
              <a:round/>
              <a:headEnd/>
              <a:tailEnd/>
            </a:ln>
          </p:spPr>
          <p:txBody>
            <a:bodyPr/>
            <a:lstStyle/>
            <a:p>
              <a:endParaRPr lang="en-US" sz="2133"/>
            </a:p>
          </p:txBody>
        </p:sp>
        <p:sp>
          <p:nvSpPr>
            <p:cNvPr id="64371" name="Line 338"/>
            <p:cNvSpPr>
              <a:spLocks noChangeShapeType="1"/>
            </p:cNvSpPr>
            <p:nvPr/>
          </p:nvSpPr>
          <p:spPr bwMode="auto">
            <a:xfrm flipV="1">
              <a:off x="3702" y="3010"/>
              <a:ext cx="1" cy="2"/>
            </a:xfrm>
            <a:prstGeom prst="line">
              <a:avLst/>
            </a:prstGeom>
            <a:noFill/>
            <a:ln w="28575">
              <a:solidFill>
                <a:schemeClr val="tx1"/>
              </a:solidFill>
              <a:round/>
              <a:headEnd/>
              <a:tailEnd/>
            </a:ln>
          </p:spPr>
          <p:txBody>
            <a:bodyPr/>
            <a:lstStyle/>
            <a:p>
              <a:endParaRPr lang="en-US" sz="2133"/>
            </a:p>
          </p:txBody>
        </p:sp>
        <p:sp>
          <p:nvSpPr>
            <p:cNvPr id="64372" name="Line 339"/>
            <p:cNvSpPr>
              <a:spLocks noChangeShapeType="1"/>
            </p:cNvSpPr>
            <p:nvPr/>
          </p:nvSpPr>
          <p:spPr bwMode="auto">
            <a:xfrm flipV="1">
              <a:off x="3702" y="3009"/>
              <a:ext cx="1" cy="1"/>
            </a:xfrm>
            <a:prstGeom prst="line">
              <a:avLst/>
            </a:prstGeom>
            <a:noFill/>
            <a:ln w="28575">
              <a:solidFill>
                <a:schemeClr val="tx1"/>
              </a:solidFill>
              <a:round/>
              <a:headEnd/>
              <a:tailEnd/>
            </a:ln>
          </p:spPr>
          <p:txBody>
            <a:bodyPr/>
            <a:lstStyle/>
            <a:p>
              <a:endParaRPr lang="en-US" sz="2133"/>
            </a:p>
          </p:txBody>
        </p:sp>
        <p:sp>
          <p:nvSpPr>
            <p:cNvPr id="64373" name="Line 340"/>
            <p:cNvSpPr>
              <a:spLocks noChangeShapeType="1"/>
            </p:cNvSpPr>
            <p:nvPr/>
          </p:nvSpPr>
          <p:spPr bwMode="auto">
            <a:xfrm flipV="1">
              <a:off x="3702" y="3008"/>
              <a:ext cx="1" cy="1"/>
            </a:xfrm>
            <a:prstGeom prst="line">
              <a:avLst/>
            </a:prstGeom>
            <a:noFill/>
            <a:ln w="28575">
              <a:solidFill>
                <a:schemeClr val="tx1"/>
              </a:solidFill>
              <a:round/>
              <a:headEnd/>
              <a:tailEnd/>
            </a:ln>
          </p:spPr>
          <p:txBody>
            <a:bodyPr/>
            <a:lstStyle/>
            <a:p>
              <a:endParaRPr lang="en-US" sz="2133"/>
            </a:p>
          </p:txBody>
        </p:sp>
        <p:sp>
          <p:nvSpPr>
            <p:cNvPr id="64374" name="Line 341"/>
            <p:cNvSpPr>
              <a:spLocks noChangeShapeType="1"/>
            </p:cNvSpPr>
            <p:nvPr/>
          </p:nvSpPr>
          <p:spPr bwMode="auto">
            <a:xfrm flipH="1" flipV="1">
              <a:off x="3701" y="3006"/>
              <a:ext cx="1" cy="2"/>
            </a:xfrm>
            <a:prstGeom prst="line">
              <a:avLst/>
            </a:prstGeom>
            <a:noFill/>
            <a:ln w="28575">
              <a:solidFill>
                <a:schemeClr val="tx1"/>
              </a:solidFill>
              <a:round/>
              <a:headEnd/>
              <a:tailEnd/>
            </a:ln>
          </p:spPr>
          <p:txBody>
            <a:bodyPr/>
            <a:lstStyle/>
            <a:p>
              <a:endParaRPr lang="en-US" sz="2133"/>
            </a:p>
          </p:txBody>
        </p:sp>
        <p:sp>
          <p:nvSpPr>
            <p:cNvPr id="64375" name="Line 342"/>
            <p:cNvSpPr>
              <a:spLocks noChangeShapeType="1"/>
            </p:cNvSpPr>
            <p:nvPr/>
          </p:nvSpPr>
          <p:spPr bwMode="auto">
            <a:xfrm flipH="1" flipV="1">
              <a:off x="3701" y="3005"/>
              <a:ext cx="1" cy="1"/>
            </a:xfrm>
            <a:prstGeom prst="line">
              <a:avLst/>
            </a:prstGeom>
            <a:noFill/>
            <a:ln w="28575">
              <a:solidFill>
                <a:schemeClr val="tx1"/>
              </a:solidFill>
              <a:round/>
              <a:headEnd/>
              <a:tailEnd/>
            </a:ln>
          </p:spPr>
          <p:txBody>
            <a:bodyPr/>
            <a:lstStyle/>
            <a:p>
              <a:endParaRPr lang="en-US" sz="2133"/>
            </a:p>
          </p:txBody>
        </p:sp>
        <p:sp>
          <p:nvSpPr>
            <p:cNvPr id="64376" name="Line 343"/>
            <p:cNvSpPr>
              <a:spLocks noChangeShapeType="1"/>
            </p:cNvSpPr>
            <p:nvPr/>
          </p:nvSpPr>
          <p:spPr bwMode="auto">
            <a:xfrm flipH="1" flipV="1">
              <a:off x="3701" y="3003"/>
              <a:ext cx="1" cy="2"/>
            </a:xfrm>
            <a:prstGeom prst="line">
              <a:avLst/>
            </a:prstGeom>
            <a:noFill/>
            <a:ln w="28575">
              <a:solidFill>
                <a:schemeClr val="tx1"/>
              </a:solidFill>
              <a:round/>
              <a:headEnd/>
              <a:tailEnd/>
            </a:ln>
          </p:spPr>
          <p:txBody>
            <a:bodyPr/>
            <a:lstStyle/>
            <a:p>
              <a:endParaRPr lang="en-US" sz="2133"/>
            </a:p>
          </p:txBody>
        </p:sp>
        <p:sp>
          <p:nvSpPr>
            <p:cNvPr id="64377" name="Line 344"/>
            <p:cNvSpPr>
              <a:spLocks noChangeShapeType="1"/>
            </p:cNvSpPr>
            <p:nvPr/>
          </p:nvSpPr>
          <p:spPr bwMode="auto">
            <a:xfrm flipH="1" flipV="1">
              <a:off x="3701" y="3002"/>
              <a:ext cx="1" cy="1"/>
            </a:xfrm>
            <a:prstGeom prst="line">
              <a:avLst/>
            </a:prstGeom>
            <a:noFill/>
            <a:ln w="28575">
              <a:solidFill>
                <a:schemeClr val="tx1"/>
              </a:solidFill>
              <a:round/>
              <a:headEnd/>
              <a:tailEnd/>
            </a:ln>
          </p:spPr>
          <p:txBody>
            <a:bodyPr/>
            <a:lstStyle/>
            <a:p>
              <a:endParaRPr lang="en-US" sz="2133"/>
            </a:p>
          </p:txBody>
        </p:sp>
        <p:sp>
          <p:nvSpPr>
            <p:cNvPr id="64378" name="Line 345"/>
            <p:cNvSpPr>
              <a:spLocks noChangeShapeType="1"/>
            </p:cNvSpPr>
            <p:nvPr/>
          </p:nvSpPr>
          <p:spPr bwMode="auto">
            <a:xfrm flipH="1" flipV="1">
              <a:off x="3700" y="3001"/>
              <a:ext cx="1" cy="1"/>
            </a:xfrm>
            <a:prstGeom prst="line">
              <a:avLst/>
            </a:prstGeom>
            <a:noFill/>
            <a:ln w="28575">
              <a:solidFill>
                <a:schemeClr val="tx1"/>
              </a:solidFill>
              <a:round/>
              <a:headEnd/>
              <a:tailEnd/>
            </a:ln>
          </p:spPr>
          <p:txBody>
            <a:bodyPr/>
            <a:lstStyle/>
            <a:p>
              <a:endParaRPr lang="en-US" sz="2133"/>
            </a:p>
          </p:txBody>
        </p:sp>
        <p:sp>
          <p:nvSpPr>
            <p:cNvPr id="64379" name="Line 346"/>
            <p:cNvSpPr>
              <a:spLocks noChangeShapeType="1"/>
            </p:cNvSpPr>
            <p:nvPr/>
          </p:nvSpPr>
          <p:spPr bwMode="auto">
            <a:xfrm>
              <a:off x="3673" y="3066"/>
              <a:ext cx="78" cy="1"/>
            </a:xfrm>
            <a:prstGeom prst="line">
              <a:avLst/>
            </a:prstGeom>
            <a:noFill/>
            <a:ln w="28575">
              <a:solidFill>
                <a:schemeClr val="tx1"/>
              </a:solidFill>
              <a:round/>
              <a:headEnd/>
              <a:tailEnd/>
            </a:ln>
          </p:spPr>
          <p:txBody>
            <a:bodyPr/>
            <a:lstStyle/>
            <a:p>
              <a:endParaRPr lang="en-US" sz="2133"/>
            </a:p>
          </p:txBody>
        </p:sp>
        <p:sp>
          <p:nvSpPr>
            <p:cNvPr id="64380" name="Line 347"/>
            <p:cNvSpPr>
              <a:spLocks noChangeShapeType="1"/>
            </p:cNvSpPr>
            <p:nvPr/>
          </p:nvSpPr>
          <p:spPr bwMode="auto">
            <a:xfrm flipH="1">
              <a:off x="3672" y="2992"/>
              <a:ext cx="1" cy="1"/>
            </a:xfrm>
            <a:prstGeom prst="line">
              <a:avLst/>
            </a:prstGeom>
            <a:noFill/>
            <a:ln w="28575">
              <a:solidFill>
                <a:schemeClr val="tx1"/>
              </a:solidFill>
              <a:round/>
              <a:headEnd/>
              <a:tailEnd/>
            </a:ln>
          </p:spPr>
          <p:txBody>
            <a:bodyPr/>
            <a:lstStyle/>
            <a:p>
              <a:endParaRPr lang="en-US" sz="2133"/>
            </a:p>
          </p:txBody>
        </p:sp>
        <p:sp>
          <p:nvSpPr>
            <p:cNvPr id="64381" name="Line 348"/>
            <p:cNvSpPr>
              <a:spLocks noChangeShapeType="1"/>
            </p:cNvSpPr>
            <p:nvPr/>
          </p:nvSpPr>
          <p:spPr bwMode="auto">
            <a:xfrm flipH="1">
              <a:off x="3670" y="2993"/>
              <a:ext cx="2" cy="1"/>
            </a:xfrm>
            <a:prstGeom prst="line">
              <a:avLst/>
            </a:prstGeom>
            <a:noFill/>
            <a:ln w="28575">
              <a:solidFill>
                <a:schemeClr val="tx1"/>
              </a:solidFill>
              <a:round/>
              <a:headEnd/>
              <a:tailEnd/>
            </a:ln>
          </p:spPr>
          <p:txBody>
            <a:bodyPr/>
            <a:lstStyle/>
            <a:p>
              <a:endParaRPr lang="en-US" sz="2133"/>
            </a:p>
          </p:txBody>
        </p:sp>
        <p:sp>
          <p:nvSpPr>
            <p:cNvPr id="64382" name="Line 349"/>
            <p:cNvSpPr>
              <a:spLocks noChangeShapeType="1"/>
            </p:cNvSpPr>
            <p:nvPr/>
          </p:nvSpPr>
          <p:spPr bwMode="auto">
            <a:xfrm flipH="1">
              <a:off x="3670" y="2994"/>
              <a:ext cx="1" cy="2"/>
            </a:xfrm>
            <a:prstGeom prst="line">
              <a:avLst/>
            </a:prstGeom>
            <a:noFill/>
            <a:ln w="28575">
              <a:solidFill>
                <a:schemeClr val="tx1"/>
              </a:solidFill>
              <a:round/>
              <a:headEnd/>
              <a:tailEnd/>
            </a:ln>
          </p:spPr>
          <p:txBody>
            <a:bodyPr/>
            <a:lstStyle/>
            <a:p>
              <a:endParaRPr lang="en-US" sz="2133"/>
            </a:p>
          </p:txBody>
        </p:sp>
        <p:sp>
          <p:nvSpPr>
            <p:cNvPr id="64383" name="Line 350"/>
            <p:cNvSpPr>
              <a:spLocks noChangeShapeType="1"/>
            </p:cNvSpPr>
            <p:nvPr/>
          </p:nvSpPr>
          <p:spPr bwMode="auto">
            <a:xfrm flipH="1">
              <a:off x="3669" y="2996"/>
              <a:ext cx="1" cy="1"/>
            </a:xfrm>
            <a:prstGeom prst="line">
              <a:avLst/>
            </a:prstGeom>
            <a:noFill/>
            <a:ln w="28575">
              <a:solidFill>
                <a:schemeClr val="tx1"/>
              </a:solidFill>
              <a:round/>
              <a:headEnd/>
              <a:tailEnd/>
            </a:ln>
          </p:spPr>
          <p:txBody>
            <a:bodyPr/>
            <a:lstStyle/>
            <a:p>
              <a:endParaRPr lang="en-US" sz="2133"/>
            </a:p>
          </p:txBody>
        </p:sp>
        <p:sp>
          <p:nvSpPr>
            <p:cNvPr id="64384" name="Line 351"/>
            <p:cNvSpPr>
              <a:spLocks noChangeShapeType="1"/>
            </p:cNvSpPr>
            <p:nvPr/>
          </p:nvSpPr>
          <p:spPr bwMode="auto">
            <a:xfrm flipH="1">
              <a:off x="3668" y="2997"/>
              <a:ext cx="1" cy="1"/>
            </a:xfrm>
            <a:prstGeom prst="line">
              <a:avLst/>
            </a:prstGeom>
            <a:noFill/>
            <a:ln w="28575">
              <a:solidFill>
                <a:schemeClr val="tx1"/>
              </a:solidFill>
              <a:round/>
              <a:headEnd/>
              <a:tailEnd/>
            </a:ln>
          </p:spPr>
          <p:txBody>
            <a:bodyPr/>
            <a:lstStyle/>
            <a:p>
              <a:endParaRPr lang="en-US" sz="2133"/>
            </a:p>
          </p:txBody>
        </p:sp>
        <p:sp>
          <p:nvSpPr>
            <p:cNvPr id="64385" name="Line 352"/>
            <p:cNvSpPr>
              <a:spLocks noChangeShapeType="1"/>
            </p:cNvSpPr>
            <p:nvPr/>
          </p:nvSpPr>
          <p:spPr bwMode="auto">
            <a:xfrm flipH="1">
              <a:off x="3667" y="2998"/>
              <a:ext cx="1" cy="2"/>
            </a:xfrm>
            <a:prstGeom prst="line">
              <a:avLst/>
            </a:prstGeom>
            <a:noFill/>
            <a:ln w="28575">
              <a:solidFill>
                <a:schemeClr val="tx1"/>
              </a:solidFill>
              <a:round/>
              <a:headEnd/>
              <a:tailEnd/>
            </a:ln>
          </p:spPr>
          <p:txBody>
            <a:bodyPr/>
            <a:lstStyle/>
            <a:p>
              <a:endParaRPr lang="en-US" sz="2133"/>
            </a:p>
          </p:txBody>
        </p:sp>
        <p:sp>
          <p:nvSpPr>
            <p:cNvPr id="64386" name="Line 353"/>
            <p:cNvSpPr>
              <a:spLocks noChangeShapeType="1"/>
            </p:cNvSpPr>
            <p:nvPr/>
          </p:nvSpPr>
          <p:spPr bwMode="auto">
            <a:xfrm flipH="1">
              <a:off x="3667" y="3000"/>
              <a:ext cx="1" cy="1"/>
            </a:xfrm>
            <a:prstGeom prst="line">
              <a:avLst/>
            </a:prstGeom>
            <a:noFill/>
            <a:ln w="28575">
              <a:solidFill>
                <a:schemeClr val="tx1"/>
              </a:solidFill>
              <a:round/>
              <a:headEnd/>
              <a:tailEnd/>
            </a:ln>
          </p:spPr>
          <p:txBody>
            <a:bodyPr/>
            <a:lstStyle/>
            <a:p>
              <a:endParaRPr lang="en-US" sz="2133"/>
            </a:p>
          </p:txBody>
        </p:sp>
        <p:sp>
          <p:nvSpPr>
            <p:cNvPr id="64387" name="Line 354"/>
            <p:cNvSpPr>
              <a:spLocks noChangeShapeType="1"/>
            </p:cNvSpPr>
            <p:nvPr/>
          </p:nvSpPr>
          <p:spPr bwMode="auto">
            <a:xfrm flipH="1">
              <a:off x="3666" y="3001"/>
              <a:ext cx="1" cy="2"/>
            </a:xfrm>
            <a:prstGeom prst="line">
              <a:avLst/>
            </a:prstGeom>
            <a:noFill/>
            <a:ln w="28575">
              <a:solidFill>
                <a:schemeClr val="tx1"/>
              </a:solidFill>
              <a:round/>
              <a:headEnd/>
              <a:tailEnd/>
            </a:ln>
          </p:spPr>
          <p:txBody>
            <a:bodyPr/>
            <a:lstStyle/>
            <a:p>
              <a:endParaRPr lang="en-US" sz="2133"/>
            </a:p>
          </p:txBody>
        </p:sp>
        <p:sp>
          <p:nvSpPr>
            <p:cNvPr id="64388" name="Line 355"/>
            <p:cNvSpPr>
              <a:spLocks noChangeShapeType="1"/>
            </p:cNvSpPr>
            <p:nvPr/>
          </p:nvSpPr>
          <p:spPr bwMode="auto">
            <a:xfrm flipH="1">
              <a:off x="3666" y="3003"/>
              <a:ext cx="1" cy="1"/>
            </a:xfrm>
            <a:prstGeom prst="line">
              <a:avLst/>
            </a:prstGeom>
            <a:noFill/>
            <a:ln w="28575">
              <a:solidFill>
                <a:schemeClr val="tx1"/>
              </a:solidFill>
              <a:round/>
              <a:headEnd/>
              <a:tailEnd/>
            </a:ln>
          </p:spPr>
          <p:txBody>
            <a:bodyPr/>
            <a:lstStyle/>
            <a:p>
              <a:endParaRPr lang="en-US" sz="2133"/>
            </a:p>
          </p:txBody>
        </p:sp>
        <p:sp>
          <p:nvSpPr>
            <p:cNvPr id="64389" name="Line 356"/>
            <p:cNvSpPr>
              <a:spLocks noChangeShapeType="1"/>
            </p:cNvSpPr>
            <p:nvPr/>
          </p:nvSpPr>
          <p:spPr bwMode="auto">
            <a:xfrm flipH="1">
              <a:off x="3665" y="3004"/>
              <a:ext cx="1" cy="2"/>
            </a:xfrm>
            <a:prstGeom prst="line">
              <a:avLst/>
            </a:prstGeom>
            <a:noFill/>
            <a:ln w="28575">
              <a:solidFill>
                <a:schemeClr val="tx1"/>
              </a:solidFill>
              <a:round/>
              <a:headEnd/>
              <a:tailEnd/>
            </a:ln>
          </p:spPr>
          <p:txBody>
            <a:bodyPr/>
            <a:lstStyle/>
            <a:p>
              <a:endParaRPr lang="en-US" sz="2133"/>
            </a:p>
          </p:txBody>
        </p:sp>
        <p:sp>
          <p:nvSpPr>
            <p:cNvPr id="64390" name="Line 357"/>
            <p:cNvSpPr>
              <a:spLocks noChangeShapeType="1"/>
            </p:cNvSpPr>
            <p:nvPr/>
          </p:nvSpPr>
          <p:spPr bwMode="auto">
            <a:xfrm flipH="1">
              <a:off x="3665" y="3006"/>
              <a:ext cx="1" cy="1"/>
            </a:xfrm>
            <a:prstGeom prst="line">
              <a:avLst/>
            </a:prstGeom>
            <a:noFill/>
            <a:ln w="28575">
              <a:solidFill>
                <a:schemeClr val="tx1"/>
              </a:solidFill>
              <a:round/>
              <a:headEnd/>
              <a:tailEnd/>
            </a:ln>
          </p:spPr>
          <p:txBody>
            <a:bodyPr/>
            <a:lstStyle/>
            <a:p>
              <a:endParaRPr lang="en-US" sz="2133"/>
            </a:p>
          </p:txBody>
        </p:sp>
        <p:sp>
          <p:nvSpPr>
            <p:cNvPr id="64391" name="Line 358"/>
            <p:cNvSpPr>
              <a:spLocks noChangeShapeType="1"/>
            </p:cNvSpPr>
            <p:nvPr/>
          </p:nvSpPr>
          <p:spPr bwMode="auto">
            <a:xfrm flipH="1">
              <a:off x="3664" y="3007"/>
              <a:ext cx="1" cy="2"/>
            </a:xfrm>
            <a:prstGeom prst="line">
              <a:avLst/>
            </a:prstGeom>
            <a:noFill/>
            <a:ln w="28575">
              <a:solidFill>
                <a:schemeClr val="tx1"/>
              </a:solidFill>
              <a:round/>
              <a:headEnd/>
              <a:tailEnd/>
            </a:ln>
          </p:spPr>
          <p:txBody>
            <a:bodyPr/>
            <a:lstStyle/>
            <a:p>
              <a:endParaRPr lang="en-US" sz="2133"/>
            </a:p>
          </p:txBody>
        </p:sp>
        <p:sp>
          <p:nvSpPr>
            <p:cNvPr id="64392" name="Line 359"/>
            <p:cNvSpPr>
              <a:spLocks noChangeShapeType="1"/>
            </p:cNvSpPr>
            <p:nvPr/>
          </p:nvSpPr>
          <p:spPr bwMode="auto">
            <a:xfrm flipH="1">
              <a:off x="3664" y="3009"/>
              <a:ext cx="1" cy="1"/>
            </a:xfrm>
            <a:prstGeom prst="line">
              <a:avLst/>
            </a:prstGeom>
            <a:noFill/>
            <a:ln w="28575">
              <a:solidFill>
                <a:schemeClr val="tx1"/>
              </a:solidFill>
              <a:round/>
              <a:headEnd/>
              <a:tailEnd/>
            </a:ln>
          </p:spPr>
          <p:txBody>
            <a:bodyPr/>
            <a:lstStyle/>
            <a:p>
              <a:endParaRPr lang="en-US" sz="2133"/>
            </a:p>
          </p:txBody>
        </p:sp>
        <p:sp>
          <p:nvSpPr>
            <p:cNvPr id="64393" name="Line 360"/>
            <p:cNvSpPr>
              <a:spLocks noChangeShapeType="1"/>
            </p:cNvSpPr>
            <p:nvPr/>
          </p:nvSpPr>
          <p:spPr bwMode="auto">
            <a:xfrm flipH="1">
              <a:off x="3664" y="3010"/>
              <a:ext cx="1" cy="2"/>
            </a:xfrm>
            <a:prstGeom prst="line">
              <a:avLst/>
            </a:prstGeom>
            <a:noFill/>
            <a:ln w="28575">
              <a:solidFill>
                <a:schemeClr val="tx1"/>
              </a:solidFill>
              <a:round/>
              <a:headEnd/>
              <a:tailEnd/>
            </a:ln>
          </p:spPr>
          <p:txBody>
            <a:bodyPr/>
            <a:lstStyle/>
            <a:p>
              <a:endParaRPr lang="en-US" sz="2133"/>
            </a:p>
          </p:txBody>
        </p:sp>
        <p:sp>
          <p:nvSpPr>
            <p:cNvPr id="64394" name="Line 361"/>
            <p:cNvSpPr>
              <a:spLocks noChangeShapeType="1"/>
            </p:cNvSpPr>
            <p:nvPr/>
          </p:nvSpPr>
          <p:spPr bwMode="auto">
            <a:xfrm>
              <a:off x="3664" y="3012"/>
              <a:ext cx="1" cy="1"/>
            </a:xfrm>
            <a:prstGeom prst="line">
              <a:avLst/>
            </a:prstGeom>
            <a:noFill/>
            <a:ln w="28575">
              <a:solidFill>
                <a:schemeClr val="tx1"/>
              </a:solidFill>
              <a:round/>
              <a:headEnd/>
              <a:tailEnd/>
            </a:ln>
          </p:spPr>
          <p:txBody>
            <a:bodyPr/>
            <a:lstStyle/>
            <a:p>
              <a:endParaRPr lang="en-US" sz="2133"/>
            </a:p>
          </p:txBody>
        </p:sp>
        <p:sp>
          <p:nvSpPr>
            <p:cNvPr id="64395" name="Line 362"/>
            <p:cNvSpPr>
              <a:spLocks noChangeShapeType="1"/>
            </p:cNvSpPr>
            <p:nvPr/>
          </p:nvSpPr>
          <p:spPr bwMode="auto">
            <a:xfrm>
              <a:off x="3664" y="3013"/>
              <a:ext cx="1" cy="2"/>
            </a:xfrm>
            <a:prstGeom prst="line">
              <a:avLst/>
            </a:prstGeom>
            <a:noFill/>
            <a:ln w="28575">
              <a:solidFill>
                <a:schemeClr val="tx1"/>
              </a:solidFill>
              <a:round/>
              <a:headEnd/>
              <a:tailEnd/>
            </a:ln>
          </p:spPr>
          <p:txBody>
            <a:bodyPr/>
            <a:lstStyle/>
            <a:p>
              <a:endParaRPr lang="en-US" sz="2133"/>
            </a:p>
          </p:txBody>
        </p:sp>
        <p:sp>
          <p:nvSpPr>
            <p:cNvPr id="64396" name="Line 363"/>
            <p:cNvSpPr>
              <a:spLocks noChangeShapeType="1"/>
            </p:cNvSpPr>
            <p:nvPr/>
          </p:nvSpPr>
          <p:spPr bwMode="auto">
            <a:xfrm>
              <a:off x="3664" y="3015"/>
              <a:ext cx="1" cy="1"/>
            </a:xfrm>
            <a:prstGeom prst="line">
              <a:avLst/>
            </a:prstGeom>
            <a:noFill/>
            <a:ln w="28575">
              <a:solidFill>
                <a:schemeClr val="tx1"/>
              </a:solidFill>
              <a:round/>
              <a:headEnd/>
              <a:tailEnd/>
            </a:ln>
          </p:spPr>
          <p:txBody>
            <a:bodyPr/>
            <a:lstStyle/>
            <a:p>
              <a:endParaRPr lang="en-US" sz="2133"/>
            </a:p>
          </p:txBody>
        </p:sp>
        <p:sp>
          <p:nvSpPr>
            <p:cNvPr id="64397" name="Line 364"/>
            <p:cNvSpPr>
              <a:spLocks noChangeShapeType="1"/>
            </p:cNvSpPr>
            <p:nvPr/>
          </p:nvSpPr>
          <p:spPr bwMode="auto">
            <a:xfrm>
              <a:off x="3664" y="3016"/>
              <a:ext cx="1" cy="2"/>
            </a:xfrm>
            <a:prstGeom prst="line">
              <a:avLst/>
            </a:prstGeom>
            <a:noFill/>
            <a:ln w="28575">
              <a:solidFill>
                <a:schemeClr val="tx1"/>
              </a:solidFill>
              <a:round/>
              <a:headEnd/>
              <a:tailEnd/>
            </a:ln>
          </p:spPr>
          <p:txBody>
            <a:bodyPr/>
            <a:lstStyle/>
            <a:p>
              <a:endParaRPr lang="en-US" sz="2133"/>
            </a:p>
          </p:txBody>
        </p:sp>
        <p:sp>
          <p:nvSpPr>
            <p:cNvPr id="64398" name="Line 365"/>
            <p:cNvSpPr>
              <a:spLocks noChangeShapeType="1"/>
            </p:cNvSpPr>
            <p:nvPr/>
          </p:nvSpPr>
          <p:spPr bwMode="auto">
            <a:xfrm>
              <a:off x="3664" y="3018"/>
              <a:ext cx="1" cy="1"/>
            </a:xfrm>
            <a:prstGeom prst="line">
              <a:avLst/>
            </a:prstGeom>
            <a:noFill/>
            <a:ln w="28575">
              <a:solidFill>
                <a:schemeClr val="tx1"/>
              </a:solidFill>
              <a:round/>
              <a:headEnd/>
              <a:tailEnd/>
            </a:ln>
          </p:spPr>
          <p:txBody>
            <a:bodyPr/>
            <a:lstStyle/>
            <a:p>
              <a:endParaRPr lang="en-US" sz="2133"/>
            </a:p>
          </p:txBody>
        </p:sp>
        <p:sp>
          <p:nvSpPr>
            <p:cNvPr id="64399" name="Line 366"/>
            <p:cNvSpPr>
              <a:spLocks noChangeShapeType="1"/>
            </p:cNvSpPr>
            <p:nvPr/>
          </p:nvSpPr>
          <p:spPr bwMode="auto">
            <a:xfrm>
              <a:off x="3664" y="3019"/>
              <a:ext cx="1" cy="2"/>
            </a:xfrm>
            <a:prstGeom prst="line">
              <a:avLst/>
            </a:prstGeom>
            <a:noFill/>
            <a:ln w="28575">
              <a:solidFill>
                <a:schemeClr val="tx1"/>
              </a:solidFill>
              <a:round/>
              <a:headEnd/>
              <a:tailEnd/>
            </a:ln>
          </p:spPr>
          <p:txBody>
            <a:bodyPr/>
            <a:lstStyle/>
            <a:p>
              <a:endParaRPr lang="en-US" sz="2133"/>
            </a:p>
          </p:txBody>
        </p:sp>
        <p:sp>
          <p:nvSpPr>
            <p:cNvPr id="64400" name="Line 367"/>
            <p:cNvSpPr>
              <a:spLocks noChangeShapeType="1"/>
            </p:cNvSpPr>
            <p:nvPr/>
          </p:nvSpPr>
          <p:spPr bwMode="auto">
            <a:xfrm>
              <a:off x="3664" y="3021"/>
              <a:ext cx="1" cy="1"/>
            </a:xfrm>
            <a:prstGeom prst="line">
              <a:avLst/>
            </a:prstGeom>
            <a:noFill/>
            <a:ln w="28575">
              <a:solidFill>
                <a:schemeClr val="tx1"/>
              </a:solidFill>
              <a:round/>
              <a:headEnd/>
              <a:tailEnd/>
            </a:ln>
          </p:spPr>
          <p:txBody>
            <a:bodyPr/>
            <a:lstStyle/>
            <a:p>
              <a:endParaRPr lang="en-US" sz="2133"/>
            </a:p>
          </p:txBody>
        </p:sp>
        <p:sp>
          <p:nvSpPr>
            <p:cNvPr id="64401" name="Line 368"/>
            <p:cNvSpPr>
              <a:spLocks noChangeShapeType="1"/>
            </p:cNvSpPr>
            <p:nvPr/>
          </p:nvSpPr>
          <p:spPr bwMode="auto">
            <a:xfrm>
              <a:off x="3665" y="3022"/>
              <a:ext cx="1" cy="2"/>
            </a:xfrm>
            <a:prstGeom prst="line">
              <a:avLst/>
            </a:prstGeom>
            <a:noFill/>
            <a:ln w="28575">
              <a:solidFill>
                <a:schemeClr val="tx1"/>
              </a:solidFill>
              <a:round/>
              <a:headEnd/>
              <a:tailEnd/>
            </a:ln>
          </p:spPr>
          <p:txBody>
            <a:bodyPr/>
            <a:lstStyle/>
            <a:p>
              <a:endParaRPr lang="en-US" sz="2133"/>
            </a:p>
          </p:txBody>
        </p:sp>
        <p:sp>
          <p:nvSpPr>
            <p:cNvPr id="64402" name="Line 369"/>
            <p:cNvSpPr>
              <a:spLocks noChangeShapeType="1"/>
            </p:cNvSpPr>
            <p:nvPr/>
          </p:nvSpPr>
          <p:spPr bwMode="auto">
            <a:xfrm>
              <a:off x="3665" y="3024"/>
              <a:ext cx="1" cy="1"/>
            </a:xfrm>
            <a:prstGeom prst="line">
              <a:avLst/>
            </a:prstGeom>
            <a:noFill/>
            <a:ln w="28575">
              <a:solidFill>
                <a:schemeClr val="tx1"/>
              </a:solidFill>
              <a:round/>
              <a:headEnd/>
              <a:tailEnd/>
            </a:ln>
          </p:spPr>
          <p:txBody>
            <a:bodyPr/>
            <a:lstStyle/>
            <a:p>
              <a:endParaRPr lang="en-US" sz="2133"/>
            </a:p>
          </p:txBody>
        </p:sp>
        <p:sp>
          <p:nvSpPr>
            <p:cNvPr id="64403" name="Line 370"/>
            <p:cNvSpPr>
              <a:spLocks noChangeShapeType="1"/>
            </p:cNvSpPr>
            <p:nvPr/>
          </p:nvSpPr>
          <p:spPr bwMode="auto">
            <a:xfrm>
              <a:off x="3666" y="3025"/>
              <a:ext cx="1" cy="2"/>
            </a:xfrm>
            <a:prstGeom prst="line">
              <a:avLst/>
            </a:prstGeom>
            <a:noFill/>
            <a:ln w="28575">
              <a:solidFill>
                <a:schemeClr val="tx1"/>
              </a:solidFill>
              <a:round/>
              <a:headEnd/>
              <a:tailEnd/>
            </a:ln>
          </p:spPr>
          <p:txBody>
            <a:bodyPr/>
            <a:lstStyle/>
            <a:p>
              <a:endParaRPr lang="en-US" sz="2133"/>
            </a:p>
          </p:txBody>
        </p:sp>
        <p:sp>
          <p:nvSpPr>
            <p:cNvPr id="64404" name="Line 371"/>
            <p:cNvSpPr>
              <a:spLocks noChangeShapeType="1"/>
            </p:cNvSpPr>
            <p:nvPr/>
          </p:nvSpPr>
          <p:spPr bwMode="auto">
            <a:xfrm>
              <a:off x="3666" y="3027"/>
              <a:ext cx="1" cy="1"/>
            </a:xfrm>
            <a:prstGeom prst="line">
              <a:avLst/>
            </a:prstGeom>
            <a:noFill/>
            <a:ln w="28575">
              <a:solidFill>
                <a:schemeClr val="tx1"/>
              </a:solidFill>
              <a:round/>
              <a:headEnd/>
              <a:tailEnd/>
            </a:ln>
          </p:spPr>
          <p:txBody>
            <a:bodyPr/>
            <a:lstStyle/>
            <a:p>
              <a:endParaRPr lang="en-US" sz="2133"/>
            </a:p>
          </p:txBody>
        </p:sp>
        <p:sp>
          <p:nvSpPr>
            <p:cNvPr id="64405" name="Line 372"/>
            <p:cNvSpPr>
              <a:spLocks noChangeShapeType="1"/>
            </p:cNvSpPr>
            <p:nvPr/>
          </p:nvSpPr>
          <p:spPr bwMode="auto">
            <a:xfrm>
              <a:off x="3667" y="3028"/>
              <a:ext cx="1" cy="1"/>
            </a:xfrm>
            <a:prstGeom prst="line">
              <a:avLst/>
            </a:prstGeom>
            <a:noFill/>
            <a:ln w="28575">
              <a:solidFill>
                <a:schemeClr val="tx1"/>
              </a:solidFill>
              <a:round/>
              <a:headEnd/>
              <a:tailEnd/>
            </a:ln>
          </p:spPr>
          <p:txBody>
            <a:bodyPr/>
            <a:lstStyle/>
            <a:p>
              <a:endParaRPr lang="en-US" sz="2133"/>
            </a:p>
          </p:txBody>
        </p:sp>
        <p:sp>
          <p:nvSpPr>
            <p:cNvPr id="64406" name="Line 373"/>
            <p:cNvSpPr>
              <a:spLocks noChangeShapeType="1"/>
            </p:cNvSpPr>
            <p:nvPr/>
          </p:nvSpPr>
          <p:spPr bwMode="auto">
            <a:xfrm>
              <a:off x="3667" y="3029"/>
              <a:ext cx="1" cy="2"/>
            </a:xfrm>
            <a:prstGeom prst="line">
              <a:avLst/>
            </a:prstGeom>
            <a:noFill/>
            <a:ln w="28575">
              <a:solidFill>
                <a:schemeClr val="tx1"/>
              </a:solidFill>
              <a:round/>
              <a:headEnd/>
              <a:tailEnd/>
            </a:ln>
          </p:spPr>
          <p:txBody>
            <a:bodyPr/>
            <a:lstStyle/>
            <a:p>
              <a:endParaRPr lang="en-US" sz="2133"/>
            </a:p>
          </p:txBody>
        </p:sp>
        <p:sp>
          <p:nvSpPr>
            <p:cNvPr id="64407" name="Line 374"/>
            <p:cNvSpPr>
              <a:spLocks noChangeShapeType="1"/>
            </p:cNvSpPr>
            <p:nvPr/>
          </p:nvSpPr>
          <p:spPr bwMode="auto">
            <a:xfrm>
              <a:off x="3668" y="3031"/>
              <a:ext cx="1" cy="1"/>
            </a:xfrm>
            <a:prstGeom prst="line">
              <a:avLst/>
            </a:prstGeom>
            <a:noFill/>
            <a:ln w="28575">
              <a:solidFill>
                <a:schemeClr val="tx1"/>
              </a:solidFill>
              <a:round/>
              <a:headEnd/>
              <a:tailEnd/>
            </a:ln>
          </p:spPr>
          <p:txBody>
            <a:bodyPr/>
            <a:lstStyle/>
            <a:p>
              <a:endParaRPr lang="en-US" sz="2133"/>
            </a:p>
          </p:txBody>
        </p:sp>
        <p:sp>
          <p:nvSpPr>
            <p:cNvPr id="64408" name="Line 375"/>
            <p:cNvSpPr>
              <a:spLocks noChangeShapeType="1"/>
            </p:cNvSpPr>
            <p:nvPr/>
          </p:nvSpPr>
          <p:spPr bwMode="auto">
            <a:xfrm>
              <a:off x="3669" y="3032"/>
              <a:ext cx="1" cy="1"/>
            </a:xfrm>
            <a:prstGeom prst="line">
              <a:avLst/>
            </a:prstGeom>
            <a:noFill/>
            <a:ln w="28575">
              <a:solidFill>
                <a:schemeClr val="tx1"/>
              </a:solidFill>
              <a:round/>
              <a:headEnd/>
              <a:tailEnd/>
            </a:ln>
          </p:spPr>
          <p:txBody>
            <a:bodyPr/>
            <a:lstStyle/>
            <a:p>
              <a:endParaRPr lang="en-US" sz="2133"/>
            </a:p>
          </p:txBody>
        </p:sp>
        <p:sp>
          <p:nvSpPr>
            <p:cNvPr id="64409" name="Line 376"/>
            <p:cNvSpPr>
              <a:spLocks noChangeShapeType="1"/>
            </p:cNvSpPr>
            <p:nvPr/>
          </p:nvSpPr>
          <p:spPr bwMode="auto">
            <a:xfrm>
              <a:off x="3670" y="3033"/>
              <a:ext cx="1" cy="2"/>
            </a:xfrm>
            <a:prstGeom prst="line">
              <a:avLst/>
            </a:prstGeom>
            <a:noFill/>
            <a:ln w="28575">
              <a:solidFill>
                <a:schemeClr val="tx1"/>
              </a:solidFill>
              <a:round/>
              <a:headEnd/>
              <a:tailEnd/>
            </a:ln>
          </p:spPr>
          <p:txBody>
            <a:bodyPr/>
            <a:lstStyle/>
            <a:p>
              <a:endParaRPr lang="en-US" sz="2133"/>
            </a:p>
          </p:txBody>
        </p:sp>
        <p:sp>
          <p:nvSpPr>
            <p:cNvPr id="64410" name="Line 377"/>
            <p:cNvSpPr>
              <a:spLocks noChangeShapeType="1"/>
            </p:cNvSpPr>
            <p:nvPr/>
          </p:nvSpPr>
          <p:spPr bwMode="auto">
            <a:xfrm>
              <a:off x="3670" y="3035"/>
              <a:ext cx="2" cy="1"/>
            </a:xfrm>
            <a:prstGeom prst="line">
              <a:avLst/>
            </a:prstGeom>
            <a:noFill/>
            <a:ln w="28575">
              <a:solidFill>
                <a:schemeClr val="tx1"/>
              </a:solidFill>
              <a:round/>
              <a:headEnd/>
              <a:tailEnd/>
            </a:ln>
          </p:spPr>
          <p:txBody>
            <a:bodyPr/>
            <a:lstStyle/>
            <a:p>
              <a:endParaRPr lang="en-US" sz="2133"/>
            </a:p>
          </p:txBody>
        </p:sp>
        <p:sp>
          <p:nvSpPr>
            <p:cNvPr id="64411" name="Line 378"/>
            <p:cNvSpPr>
              <a:spLocks noChangeShapeType="1"/>
            </p:cNvSpPr>
            <p:nvPr/>
          </p:nvSpPr>
          <p:spPr bwMode="auto">
            <a:xfrm>
              <a:off x="3672" y="3036"/>
              <a:ext cx="1" cy="1"/>
            </a:xfrm>
            <a:prstGeom prst="line">
              <a:avLst/>
            </a:prstGeom>
            <a:noFill/>
            <a:ln w="28575">
              <a:solidFill>
                <a:schemeClr val="tx1"/>
              </a:solidFill>
              <a:round/>
              <a:headEnd/>
              <a:tailEnd/>
            </a:ln>
          </p:spPr>
          <p:txBody>
            <a:bodyPr/>
            <a:lstStyle/>
            <a:p>
              <a:endParaRPr lang="en-US" sz="2133"/>
            </a:p>
          </p:txBody>
        </p:sp>
        <p:sp>
          <p:nvSpPr>
            <p:cNvPr id="64412" name="Line 379"/>
            <p:cNvSpPr>
              <a:spLocks noChangeShapeType="1"/>
            </p:cNvSpPr>
            <p:nvPr/>
          </p:nvSpPr>
          <p:spPr bwMode="auto">
            <a:xfrm flipH="1">
              <a:off x="3572" y="3002"/>
              <a:ext cx="16" cy="20"/>
            </a:xfrm>
            <a:prstGeom prst="line">
              <a:avLst/>
            </a:prstGeom>
            <a:noFill/>
            <a:ln w="0">
              <a:solidFill>
                <a:schemeClr val="tx1"/>
              </a:solidFill>
              <a:round/>
              <a:headEnd/>
              <a:tailEnd/>
            </a:ln>
          </p:spPr>
          <p:txBody>
            <a:bodyPr/>
            <a:lstStyle/>
            <a:p>
              <a:endParaRPr lang="en-US" sz="2133"/>
            </a:p>
          </p:txBody>
        </p:sp>
        <p:sp>
          <p:nvSpPr>
            <p:cNvPr id="64413" name="Line 380"/>
            <p:cNvSpPr>
              <a:spLocks noChangeShapeType="1"/>
            </p:cNvSpPr>
            <p:nvPr/>
          </p:nvSpPr>
          <p:spPr bwMode="auto">
            <a:xfrm flipH="1">
              <a:off x="3566" y="3022"/>
              <a:ext cx="6" cy="16"/>
            </a:xfrm>
            <a:prstGeom prst="line">
              <a:avLst/>
            </a:prstGeom>
            <a:noFill/>
            <a:ln w="0">
              <a:solidFill>
                <a:schemeClr val="tx1"/>
              </a:solidFill>
              <a:round/>
              <a:headEnd/>
              <a:tailEnd/>
            </a:ln>
          </p:spPr>
          <p:txBody>
            <a:bodyPr/>
            <a:lstStyle/>
            <a:p>
              <a:endParaRPr lang="en-US" sz="2133"/>
            </a:p>
          </p:txBody>
        </p:sp>
        <p:grpSp>
          <p:nvGrpSpPr>
            <p:cNvPr id="64414" name="Group 733"/>
            <p:cNvGrpSpPr>
              <a:grpSpLocks/>
            </p:cNvGrpSpPr>
            <p:nvPr/>
          </p:nvGrpSpPr>
          <p:grpSpPr bwMode="auto">
            <a:xfrm>
              <a:off x="3769" y="2975"/>
              <a:ext cx="2327" cy="295"/>
              <a:chOff x="3769" y="2975"/>
              <a:chExt cx="2327" cy="295"/>
            </a:xfrm>
          </p:grpSpPr>
          <p:sp>
            <p:nvSpPr>
              <p:cNvPr id="66804" name="Line 272"/>
              <p:cNvSpPr>
                <a:spLocks noChangeShapeType="1"/>
              </p:cNvSpPr>
              <p:nvPr/>
            </p:nvSpPr>
            <p:spPr bwMode="auto">
              <a:xfrm flipH="1" flipV="1">
                <a:off x="3942" y="3162"/>
                <a:ext cx="30" cy="15"/>
              </a:xfrm>
              <a:prstGeom prst="line">
                <a:avLst/>
              </a:prstGeom>
              <a:noFill/>
              <a:ln w="0">
                <a:solidFill>
                  <a:schemeClr val="tx1"/>
                </a:solidFill>
                <a:round/>
                <a:headEnd/>
                <a:tailEnd/>
              </a:ln>
            </p:spPr>
            <p:txBody>
              <a:bodyPr/>
              <a:lstStyle/>
              <a:p>
                <a:endParaRPr lang="en-US" sz="2133"/>
              </a:p>
            </p:txBody>
          </p:sp>
          <p:sp>
            <p:nvSpPr>
              <p:cNvPr id="66805" name="Line 277"/>
              <p:cNvSpPr>
                <a:spLocks noChangeShapeType="1"/>
              </p:cNvSpPr>
              <p:nvPr/>
            </p:nvSpPr>
            <p:spPr bwMode="auto">
              <a:xfrm flipH="1" flipV="1">
                <a:off x="3819" y="3058"/>
                <a:ext cx="22" cy="24"/>
              </a:xfrm>
              <a:prstGeom prst="line">
                <a:avLst/>
              </a:prstGeom>
              <a:noFill/>
              <a:ln w="0">
                <a:solidFill>
                  <a:schemeClr val="tx1"/>
                </a:solidFill>
                <a:round/>
                <a:headEnd/>
                <a:tailEnd/>
              </a:ln>
            </p:spPr>
            <p:txBody>
              <a:bodyPr/>
              <a:lstStyle/>
              <a:p>
                <a:endParaRPr lang="en-US" sz="2133"/>
              </a:p>
            </p:txBody>
          </p:sp>
          <p:grpSp>
            <p:nvGrpSpPr>
              <p:cNvPr id="66806" name="Group 731"/>
              <p:cNvGrpSpPr>
                <a:grpSpLocks/>
              </p:cNvGrpSpPr>
              <p:nvPr/>
            </p:nvGrpSpPr>
            <p:grpSpPr bwMode="auto">
              <a:xfrm>
                <a:off x="3769" y="2975"/>
                <a:ext cx="2327" cy="295"/>
                <a:chOff x="3769" y="2975"/>
                <a:chExt cx="2327" cy="295"/>
              </a:xfrm>
            </p:grpSpPr>
            <p:sp>
              <p:nvSpPr>
                <p:cNvPr id="66807" name="Line 268"/>
                <p:cNvSpPr>
                  <a:spLocks noChangeShapeType="1"/>
                </p:cNvSpPr>
                <p:nvPr/>
              </p:nvSpPr>
              <p:spPr bwMode="auto">
                <a:xfrm flipH="1" flipV="1">
                  <a:off x="4082" y="3211"/>
                  <a:ext cx="44" cy="6"/>
                </a:xfrm>
                <a:prstGeom prst="line">
                  <a:avLst/>
                </a:prstGeom>
                <a:noFill/>
                <a:ln w="0">
                  <a:solidFill>
                    <a:schemeClr val="tx1"/>
                  </a:solidFill>
                  <a:round/>
                  <a:headEnd/>
                  <a:tailEnd/>
                </a:ln>
              </p:spPr>
              <p:txBody>
                <a:bodyPr/>
                <a:lstStyle/>
                <a:p>
                  <a:endParaRPr lang="en-US" sz="2133"/>
                </a:p>
              </p:txBody>
            </p:sp>
            <p:sp>
              <p:nvSpPr>
                <p:cNvPr id="66808" name="Line 273"/>
                <p:cNvSpPr>
                  <a:spLocks noChangeShapeType="1"/>
                </p:cNvSpPr>
                <p:nvPr/>
              </p:nvSpPr>
              <p:spPr bwMode="auto">
                <a:xfrm flipH="1" flipV="1">
                  <a:off x="3914" y="3144"/>
                  <a:ext cx="28" cy="18"/>
                </a:xfrm>
                <a:prstGeom prst="line">
                  <a:avLst/>
                </a:prstGeom>
                <a:noFill/>
                <a:ln w="0">
                  <a:solidFill>
                    <a:schemeClr val="tx1"/>
                  </a:solidFill>
                  <a:round/>
                  <a:headEnd/>
                  <a:tailEnd/>
                </a:ln>
              </p:spPr>
              <p:txBody>
                <a:bodyPr/>
                <a:lstStyle/>
                <a:p>
                  <a:endParaRPr lang="en-US" sz="2133"/>
                </a:p>
              </p:txBody>
            </p:sp>
            <p:sp>
              <p:nvSpPr>
                <p:cNvPr id="66809" name="Line 274"/>
                <p:cNvSpPr>
                  <a:spLocks noChangeShapeType="1"/>
                </p:cNvSpPr>
                <p:nvPr/>
              </p:nvSpPr>
              <p:spPr bwMode="auto">
                <a:xfrm flipH="1" flipV="1">
                  <a:off x="3888" y="3125"/>
                  <a:ext cx="26" cy="19"/>
                </a:xfrm>
                <a:prstGeom prst="line">
                  <a:avLst/>
                </a:prstGeom>
                <a:noFill/>
                <a:ln w="0">
                  <a:solidFill>
                    <a:schemeClr val="tx1"/>
                  </a:solidFill>
                  <a:round/>
                  <a:headEnd/>
                  <a:tailEnd/>
                </a:ln>
              </p:spPr>
              <p:txBody>
                <a:bodyPr/>
                <a:lstStyle/>
                <a:p>
                  <a:endParaRPr lang="en-US" sz="2133"/>
                </a:p>
              </p:txBody>
            </p:sp>
            <p:sp>
              <p:nvSpPr>
                <p:cNvPr id="66810" name="Line 276"/>
                <p:cNvSpPr>
                  <a:spLocks noChangeShapeType="1"/>
                </p:cNvSpPr>
                <p:nvPr/>
              </p:nvSpPr>
              <p:spPr bwMode="auto">
                <a:xfrm flipH="1" flipV="1">
                  <a:off x="3841" y="3082"/>
                  <a:ext cx="23" cy="22"/>
                </a:xfrm>
                <a:prstGeom prst="line">
                  <a:avLst/>
                </a:prstGeom>
                <a:noFill/>
                <a:ln w="0">
                  <a:solidFill>
                    <a:schemeClr val="tx1"/>
                  </a:solidFill>
                  <a:round/>
                  <a:headEnd/>
                  <a:tailEnd/>
                </a:ln>
              </p:spPr>
              <p:txBody>
                <a:bodyPr/>
                <a:lstStyle/>
                <a:p>
                  <a:endParaRPr lang="en-US" sz="2133"/>
                </a:p>
              </p:txBody>
            </p:sp>
            <p:grpSp>
              <p:nvGrpSpPr>
                <p:cNvPr id="66811" name="Group 730"/>
                <p:cNvGrpSpPr>
                  <a:grpSpLocks/>
                </p:cNvGrpSpPr>
                <p:nvPr/>
              </p:nvGrpSpPr>
              <p:grpSpPr bwMode="auto">
                <a:xfrm>
                  <a:off x="3769" y="2975"/>
                  <a:ext cx="2327" cy="295"/>
                  <a:chOff x="3765" y="2975"/>
                  <a:chExt cx="2327" cy="295"/>
                </a:xfrm>
              </p:grpSpPr>
              <p:sp>
                <p:nvSpPr>
                  <p:cNvPr id="66812" name="Line 266"/>
                  <p:cNvSpPr>
                    <a:spLocks noChangeShapeType="1"/>
                  </p:cNvSpPr>
                  <p:nvPr/>
                </p:nvSpPr>
                <p:spPr bwMode="auto">
                  <a:xfrm flipH="1" flipV="1">
                    <a:off x="4172" y="3222"/>
                    <a:ext cx="50" cy="2"/>
                  </a:xfrm>
                  <a:prstGeom prst="line">
                    <a:avLst/>
                  </a:prstGeom>
                  <a:noFill/>
                  <a:ln w="0">
                    <a:solidFill>
                      <a:schemeClr val="tx1"/>
                    </a:solidFill>
                    <a:round/>
                    <a:headEnd/>
                    <a:tailEnd/>
                  </a:ln>
                </p:spPr>
                <p:txBody>
                  <a:bodyPr/>
                  <a:lstStyle/>
                  <a:p>
                    <a:endParaRPr lang="en-US" sz="2133"/>
                  </a:p>
                </p:txBody>
              </p:sp>
              <p:grpSp>
                <p:nvGrpSpPr>
                  <p:cNvPr id="66813" name="Group 729"/>
                  <p:cNvGrpSpPr>
                    <a:grpSpLocks/>
                  </p:cNvGrpSpPr>
                  <p:nvPr/>
                </p:nvGrpSpPr>
                <p:grpSpPr bwMode="auto">
                  <a:xfrm>
                    <a:off x="3765" y="2975"/>
                    <a:ext cx="2327" cy="295"/>
                    <a:chOff x="3765" y="2975"/>
                    <a:chExt cx="2327" cy="295"/>
                  </a:xfrm>
                </p:grpSpPr>
                <p:sp>
                  <p:nvSpPr>
                    <p:cNvPr id="66814" name="Line 269"/>
                    <p:cNvSpPr>
                      <a:spLocks noChangeShapeType="1"/>
                    </p:cNvSpPr>
                    <p:nvPr/>
                  </p:nvSpPr>
                  <p:spPr bwMode="auto">
                    <a:xfrm flipH="1" flipV="1">
                      <a:off x="4042" y="3202"/>
                      <a:ext cx="40" cy="9"/>
                    </a:xfrm>
                    <a:prstGeom prst="line">
                      <a:avLst/>
                    </a:prstGeom>
                    <a:noFill/>
                    <a:ln w="0">
                      <a:solidFill>
                        <a:schemeClr val="tx1"/>
                      </a:solidFill>
                      <a:round/>
                      <a:headEnd/>
                      <a:tailEnd/>
                    </a:ln>
                  </p:spPr>
                  <p:txBody>
                    <a:bodyPr/>
                    <a:lstStyle/>
                    <a:p>
                      <a:endParaRPr lang="en-US" sz="2133"/>
                    </a:p>
                  </p:txBody>
                </p:sp>
                <p:grpSp>
                  <p:nvGrpSpPr>
                    <p:cNvPr id="66815" name="Group 728"/>
                    <p:cNvGrpSpPr>
                      <a:grpSpLocks/>
                    </p:cNvGrpSpPr>
                    <p:nvPr/>
                  </p:nvGrpSpPr>
                  <p:grpSpPr bwMode="auto">
                    <a:xfrm>
                      <a:off x="3765" y="2975"/>
                      <a:ext cx="2327" cy="295"/>
                      <a:chOff x="3765" y="2975"/>
                      <a:chExt cx="2327" cy="295"/>
                    </a:xfrm>
                  </p:grpSpPr>
                  <p:sp>
                    <p:nvSpPr>
                      <p:cNvPr id="66816" name="Line 271"/>
                      <p:cNvSpPr>
                        <a:spLocks noChangeShapeType="1"/>
                      </p:cNvSpPr>
                      <p:nvPr/>
                    </p:nvSpPr>
                    <p:spPr bwMode="auto">
                      <a:xfrm flipH="1" flipV="1">
                        <a:off x="3972" y="3177"/>
                        <a:ext cx="33" cy="13"/>
                      </a:xfrm>
                      <a:prstGeom prst="line">
                        <a:avLst/>
                      </a:prstGeom>
                      <a:noFill/>
                      <a:ln w="0">
                        <a:solidFill>
                          <a:schemeClr val="tx1"/>
                        </a:solidFill>
                        <a:round/>
                        <a:headEnd/>
                        <a:tailEnd/>
                      </a:ln>
                    </p:spPr>
                    <p:txBody>
                      <a:bodyPr/>
                      <a:lstStyle/>
                      <a:p>
                        <a:endParaRPr lang="en-US" sz="2133"/>
                      </a:p>
                    </p:txBody>
                  </p:sp>
                  <p:grpSp>
                    <p:nvGrpSpPr>
                      <p:cNvPr id="66817" name="Group 727"/>
                      <p:cNvGrpSpPr>
                        <a:grpSpLocks/>
                      </p:cNvGrpSpPr>
                      <p:nvPr/>
                    </p:nvGrpSpPr>
                    <p:grpSpPr bwMode="auto">
                      <a:xfrm>
                        <a:off x="3765" y="2975"/>
                        <a:ext cx="2327" cy="295"/>
                        <a:chOff x="3765" y="2975"/>
                        <a:chExt cx="2327" cy="295"/>
                      </a:xfrm>
                    </p:grpSpPr>
                    <p:sp>
                      <p:nvSpPr>
                        <p:cNvPr id="66818" name="Line 672"/>
                        <p:cNvSpPr>
                          <a:spLocks noChangeShapeType="1"/>
                        </p:cNvSpPr>
                        <p:nvPr/>
                      </p:nvSpPr>
                      <p:spPr bwMode="auto">
                        <a:xfrm>
                          <a:off x="4328" y="3179"/>
                          <a:ext cx="24" cy="90"/>
                        </a:xfrm>
                        <a:prstGeom prst="line">
                          <a:avLst/>
                        </a:prstGeom>
                        <a:noFill/>
                        <a:ln w="0">
                          <a:solidFill>
                            <a:schemeClr val="tx1"/>
                          </a:solidFill>
                          <a:round/>
                          <a:headEnd/>
                          <a:tailEnd/>
                        </a:ln>
                      </p:spPr>
                      <p:txBody>
                        <a:bodyPr/>
                        <a:lstStyle/>
                        <a:p>
                          <a:endParaRPr lang="en-US" sz="2133"/>
                        </a:p>
                      </p:txBody>
                    </p:sp>
                    <p:sp>
                      <p:nvSpPr>
                        <p:cNvPr id="66819" name="Line 673"/>
                        <p:cNvSpPr>
                          <a:spLocks noChangeShapeType="1"/>
                        </p:cNvSpPr>
                        <p:nvPr/>
                      </p:nvSpPr>
                      <p:spPr bwMode="auto">
                        <a:xfrm flipH="1">
                          <a:off x="4352" y="3179"/>
                          <a:ext cx="24" cy="90"/>
                        </a:xfrm>
                        <a:prstGeom prst="line">
                          <a:avLst/>
                        </a:prstGeom>
                        <a:noFill/>
                        <a:ln w="0">
                          <a:solidFill>
                            <a:schemeClr val="tx1"/>
                          </a:solidFill>
                          <a:round/>
                          <a:headEnd/>
                          <a:tailEnd/>
                        </a:ln>
                      </p:spPr>
                      <p:txBody>
                        <a:bodyPr/>
                        <a:lstStyle/>
                        <a:p>
                          <a:endParaRPr lang="en-US" sz="2133"/>
                        </a:p>
                      </p:txBody>
                    </p:sp>
                    <p:sp>
                      <p:nvSpPr>
                        <p:cNvPr id="66820" name="Line 674"/>
                        <p:cNvSpPr>
                          <a:spLocks noChangeShapeType="1"/>
                        </p:cNvSpPr>
                        <p:nvPr/>
                      </p:nvSpPr>
                      <p:spPr bwMode="auto">
                        <a:xfrm>
                          <a:off x="4376" y="3179"/>
                          <a:ext cx="24" cy="90"/>
                        </a:xfrm>
                        <a:prstGeom prst="line">
                          <a:avLst/>
                        </a:prstGeom>
                        <a:noFill/>
                        <a:ln w="0">
                          <a:solidFill>
                            <a:schemeClr val="tx1"/>
                          </a:solidFill>
                          <a:round/>
                          <a:headEnd/>
                          <a:tailEnd/>
                        </a:ln>
                      </p:spPr>
                      <p:txBody>
                        <a:bodyPr/>
                        <a:lstStyle/>
                        <a:p>
                          <a:endParaRPr lang="en-US" sz="2133"/>
                        </a:p>
                      </p:txBody>
                    </p:sp>
                    <p:sp>
                      <p:nvSpPr>
                        <p:cNvPr id="66821" name="Line 675"/>
                        <p:cNvSpPr>
                          <a:spLocks noChangeShapeType="1"/>
                        </p:cNvSpPr>
                        <p:nvPr/>
                      </p:nvSpPr>
                      <p:spPr bwMode="auto">
                        <a:xfrm flipH="1">
                          <a:off x="4400" y="3179"/>
                          <a:ext cx="24" cy="90"/>
                        </a:xfrm>
                        <a:prstGeom prst="line">
                          <a:avLst/>
                        </a:prstGeom>
                        <a:noFill/>
                        <a:ln w="0">
                          <a:solidFill>
                            <a:schemeClr val="tx1"/>
                          </a:solidFill>
                          <a:round/>
                          <a:headEnd/>
                          <a:tailEnd/>
                        </a:ln>
                      </p:spPr>
                      <p:txBody>
                        <a:bodyPr/>
                        <a:lstStyle/>
                        <a:p>
                          <a:endParaRPr lang="en-US" sz="2133"/>
                        </a:p>
                      </p:txBody>
                    </p:sp>
                    <p:sp>
                      <p:nvSpPr>
                        <p:cNvPr id="66822" name="Line 676"/>
                        <p:cNvSpPr>
                          <a:spLocks noChangeShapeType="1"/>
                        </p:cNvSpPr>
                        <p:nvPr/>
                      </p:nvSpPr>
                      <p:spPr bwMode="auto">
                        <a:xfrm>
                          <a:off x="4452" y="3179"/>
                          <a:ext cx="1" cy="90"/>
                        </a:xfrm>
                        <a:prstGeom prst="line">
                          <a:avLst/>
                        </a:prstGeom>
                        <a:noFill/>
                        <a:ln w="0">
                          <a:solidFill>
                            <a:schemeClr val="tx1"/>
                          </a:solidFill>
                          <a:round/>
                          <a:headEnd/>
                          <a:tailEnd/>
                        </a:ln>
                      </p:spPr>
                      <p:txBody>
                        <a:bodyPr/>
                        <a:lstStyle/>
                        <a:p>
                          <a:endParaRPr lang="en-US" sz="2133"/>
                        </a:p>
                      </p:txBody>
                    </p:sp>
                    <p:sp>
                      <p:nvSpPr>
                        <p:cNvPr id="66823" name="Line 677"/>
                        <p:cNvSpPr>
                          <a:spLocks noChangeShapeType="1"/>
                        </p:cNvSpPr>
                        <p:nvPr/>
                      </p:nvSpPr>
                      <p:spPr bwMode="auto">
                        <a:xfrm>
                          <a:off x="4452" y="3179"/>
                          <a:ext cx="62" cy="1"/>
                        </a:xfrm>
                        <a:prstGeom prst="line">
                          <a:avLst/>
                        </a:prstGeom>
                        <a:noFill/>
                        <a:ln w="0">
                          <a:solidFill>
                            <a:schemeClr val="tx1"/>
                          </a:solidFill>
                          <a:round/>
                          <a:headEnd/>
                          <a:tailEnd/>
                        </a:ln>
                      </p:spPr>
                      <p:txBody>
                        <a:bodyPr/>
                        <a:lstStyle/>
                        <a:p>
                          <a:endParaRPr lang="en-US" sz="2133"/>
                        </a:p>
                      </p:txBody>
                    </p:sp>
                    <p:sp>
                      <p:nvSpPr>
                        <p:cNvPr id="66824" name="Line 678"/>
                        <p:cNvSpPr>
                          <a:spLocks noChangeShapeType="1"/>
                        </p:cNvSpPr>
                        <p:nvPr/>
                      </p:nvSpPr>
                      <p:spPr bwMode="auto">
                        <a:xfrm>
                          <a:off x="4452" y="3222"/>
                          <a:ext cx="38" cy="1"/>
                        </a:xfrm>
                        <a:prstGeom prst="line">
                          <a:avLst/>
                        </a:prstGeom>
                        <a:noFill/>
                        <a:ln w="0">
                          <a:solidFill>
                            <a:schemeClr val="tx1"/>
                          </a:solidFill>
                          <a:round/>
                          <a:headEnd/>
                          <a:tailEnd/>
                        </a:ln>
                      </p:spPr>
                      <p:txBody>
                        <a:bodyPr/>
                        <a:lstStyle/>
                        <a:p>
                          <a:endParaRPr lang="en-US" sz="2133"/>
                        </a:p>
                      </p:txBody>
                    </p:sp>
                    <p:sp>
                      <p:nvSpPr>
                        <p:cNvPr id="66825" name="Line 679"/>
                        <p:cNvSpPr>
                          <a:spLocks noChangeShapeType="1"/>
                        </p:cNvSpPr>
                        <p:nvPr/>
                      </p:nvSpPr>
                      <p:spPr bwMode="auto">
                        <a:xfrm>
                          <a:off x="4452" y="3269"/>
                          <a:ext cx="62" cy="1"/>
                        </a:xfrm>
                        <a:prstGeom prst="line">
                          <a:avLst/>
                        </a:prstGeom>
                        <a:noFill/>
                        <a:ln w="0">
                          <a:solidFill>
                            <a:schemeClr val="tx1"/>
                          </a:solidFill>
                          <a:round/>
                          <a:headEnd/>
                          <a:tailEnd/>
                        </a:ln>
                      </p:spPr>
                      <p:txBody>
                        <a:bodyPr/>
                        <a:lstStyle/>
                        <a:p>
                          <a:endParaRPr lang="en-US" sz="2133"/>
                        </a:p>
                      </p:txBody>
                    </p:sp>
                    <p:sp>
                      <p:nvSpPr>
                        <p:cNvPr id="66826" name="Line 680"/>
                        <p:cNvSpPr>
                          <a:spLocks noChangeShapeType="1"/>
                        </p:cNvSpPr>
                        <p:nvPr/>
                      </p:nvSpPr>
                      <p:spPr bwMode="auto">
                        <a:xfrm>
                          <a:off x="4543" y="3179"/>
                          <a:ext cx="1" cy="90"/>
                        </a:xfrm>
                        <a:prstGeom prst="line">
                          <a:avLst/>
                        </a:prstGeom>
                        <a:noFill/>
                        <a:ln w="0">
                          <a:solidFill>
                            <a:schemeClr val="tx1"/>
                          </a:solidFill>
                          <a:round/>
                          <a:headEnd/>
                          <a:tailEnd/>
                        </a:ln>
                      </p:spPr>
                      <p:txBody>
                        <a:bodyPr/>
                        <a:lstStyle/>
                        <a:p>
                          <a:endParaRPr lang="en-US" sz="2133"/>
                        </a:p>
                      </p:txBody>
                    </p:sp>
                    <p:sp>
                      <p:nvSpPr>
                        <p:cNvPr id="66827" name="Line 681"/>
                        <p:cNvSpPr>
                          <a:spLocks noChangeShapeType="1"/>
                        </p:cNvSpPr>
                        <p:nvPr/>
                      </p:nvSpPr>
                      <p:spPr bwMode="auto">
                        <a:xfrm>
                          <a:off x="4543" y="3269"/>
                          <a:ext cx="57" cy="1"/>
                        </a:xfrm>
                        <a:prstGeom prst="line">
                          <a:avLst/>
                        </a:prstGeom>
                        <a:noFill/>
                        <a:ln w="0">
                          <a:solidFill>
                            <a:schemeClr val="tx1"/>
                          </a:solidFill>
                          <a:round/>
                          <a:headEnd/>
                          <a:tailEnd/>
                        </a:ln>
                      </p:spPr>
                      <p:txBody>
                        <a:bodyPr/>
                        <a:lstStyle/>
                        <a:p>
                          <a:endParaRPr lang="en-US" sz="2133"/>
                        </a:p>
                      </p:txBody>
                    </p:sp>
                    <p:sp>
                      <p:nvSpPr>
                        <p:cNvPr id="66828" name="Line 682"/>
                        <p:cNvSpPr>
                          <a:spLocks noChangeShapeType="1"/>
                        </p:cNvSpPr>
                        <p:nvPr/>
                      </p:nvSpPr>
                      <p:spPr bwMode="auto">
                        <a:xfrm>
                          <a:off x="4624" y="3179"/>
                          <a:ext cx="1" cy="90"/>
                        </a:xfrm>
                        <a:prstGeom prst="line">
                          <a:avLst/>
                        </a:prstGeom>
                        <a:noFill/>
                        <a:ln w="0">
                          <a:solidFill>
                            <a:schemeClr val="tx1"/>
                          </a:solidFill>
                          <a:round/>
                          <a:headEnd/>
                          <a:tailEnd/>
                        </a:ln>
                      </p:spPr>
                      <p:txBody>
                        <a:bodyPr/>
                        <a:lstStyle/>
                        <a:p>
                          <a:endParaRPr lang="en-US" sz="2133"/>
                        </a:p>
                      </p:txBody>
                    </p:sp>
                    <p:sp>
                      <p:nvSpPr>
                        <p:cNvPr id="66829" name="Line 683"/>
                        <p:cNvSpPr>
                          <a:spLocks noChangeShapeType="1"/>
                        </p:cNvSpPr>
                        <p:nvPr/>
                      </p:nvSpPr>
                      <p:spPr bwMode="auto">
                        <a:xfrm>
                          <a:off x="4624" y="3179"/>
                          <a:ext cx="34" cy="1"/>
                        </a:xfrm>
                        <a:prstGeom prst="line">
                          <a:avLst/>
                        </a:prstGeom>
                        <a:noFill/>
                        <a:ln w="0">
                          <a:solidFill>
                            <a:schemeClr val="tx1"/>
                          </a:solidFill>
                          <a:round/>
                          <a:headEnd/>
                          <a:tailEnd/>
                        </a:ln>
                      </p:spPr>
                      <p:txBody>
                        <a:bodyPr/>
                        <a:lstStyle/>
                        <a:p>
                          <a:endParaRPr lang="en-US" sz="2133"/>
                        </a:p>
                      </p:txBody>
                    </p:sp>
                    <p:sp>
                      <p:nvSpPr>
                        <p:cNvPr id="66830" name="Line 684"/>
                        <p:cNvSpPr>
                          <a:spLocks noChangeShapeType="1"/>
                        </p:cNvSpPr>
                        <p:nvPr/>
                      </p:nvSpPr>
                      <p:spPr bwMode="auto">
                        <a:xfrm>
                          <a:off x="4658" y="3179"/>
                          <a:ext cx="14" cy="5"/>
                        </a:xfrm>
                        <a:prstGeom prst="line">
                          <a:avLst/>
                        </a:prstGeom>
                        <a:noFill/>
                        <a:ln w="0">
                          <a:solidFill>
                            <a:schemeClr val="tx1"/>
                          </a:solidFill>
                          <a:round/>
                          <a:headEnd/>
                          <a:tailEnd/>
                        </a:ln>
                      </p:spPr>
                      <p:txBody>
                        <a:bodyPr/>
                        <a:lstStyle/>
                        <a:p>
                          <a:endParaRPr lang="en-US" sz="2133"/>
                        </a:p>
                      </p:txBody>
                    </p:sp>
                    <p:sp>
                      <p:nvSpPr>
                        <p:cNvPr id="66831" name="Line 685"/>
                        <p:cNvSpPr>
                          <a:spLocks noChangeShapeType="1"/>
                        </p:cNvSpPr>
                        <p:nvPr/>
                      </p:nvSpPr>
                      <p:spPr bwMode="auto">
                        <a:xfrm>
                          <a:off x="4672" y="3184"/>
                          <a:ext cx="10" cy="8"/>
                        </a:xfrm>
                        <a:prstGeom prst="line">
                          <a:avLst/>
                        </a:prstGeom>
                        <a:noFill/>
                        <a:ln w="0">
                          <a:solidFill>
                            <a:schemeClr val="tx1"/>
                          </a:solidFill>
                          <a:round/>
                          <a:headEnd/>
                          <a:tailEnd/>
                        </a:ln>
                      </p:spPr>
                      <p:txBody>
                        <a:bodyPr/>
                        <a:lstStyle/>
                        <a:p>
                          <a:endParaRPr lang="en-US" sz="2133"/>
                        </a:p>
                      </p:txBody>
                    </p:sp>
                    <p:sp>
                      <p:nvSpPr>
                        <p:cNvPr id="66832" name="Line 686"/>
                        <p:cNvSpPr>
                          <a:spLocks noChangeShapeType="1"/>
                        </p:cNvSpPr>
                        <p:nvPr/>
                      </p:nvSpPr>
                      <p:spPr bwMode="auto">
                        <a:xfrm>
                          <a:off x="4682" y="3192"/>
                          <a:ext cx="4" cy="9"/>
                        </a:xfrm>
                        <a:prstGeom prst="line">
                          <a:avLst/>
                        </a:prstGeom>
                        <a:noFill/>
                        <a:ln w="0">
                          <a:solidFill>
                            <a:schemeClr val="tx1"/>
                          </a:solidFill>
                          <a:round/>
                          <a:headEnd/>
                          <a:tailEnd/>
                        </a:ln>
                      </p:spPr>
                      <p:txBody>
                        <a:bodyPr/>
                        <a:lstStyle/>
                        <a:p>
                          <a:endParaRPr lang="en-US" sz="2133"/>
                        </a:p>
                      </p:txBody>
                    </p:sp>
                    <p:sp>
                      <p:nvSpPr>
                        <p:cNvPr id="66833" name="Line 687"/>
                        <p:cNvSpPr>
                          <a:spLocks noChangeShapeType="1"/>
                        </p:cNvSpPr>
                        <p:nvPr/>
                      </p:nvSpPr>
                      <p:spPr bwMode="auto">
                        <a:xfrm>
                          <a:off x="4686" y="3201"/>
                          <a:ext cx="5" cy="12"/>
                        </a:xfrm>
                        <a:prstGeom prst="line">
                          <a:avLst/>
                        </a:prstGeom>
                        <a:noFill/>
                        <a:ln w="0">
                          <a:solidFill>
                            <a:schemeClr val="tx1"/>
                          </a:solidFill>
                          <a:round/>
                          <a:headEnd/>
                          <a:tailEnd/>
                        </a:ln>
                      </p:spPr>
                      <p:txBody>
                        <a:bodyPr/>
                        <a:lstStyle/>
                        <a:p>
                          <a:endParaRPr lang="en-US" sz="2133"/>
                        </a:p>
                      </p:txBody>
                    </p:sp>
                    <p:sp>
                      <p:nvSpPr>
                        <p:cNvPr id="66834" name="Line 688"/>
                        <p:cNvSpPr>
                          <a:spLocks noChangeShapeType="1"/>
                        </p:cNvSpPr>
                        <p:nvPr/>
                      </p:nvSpPr>
                      <p:spPr bwMode="auto">
                        <a:xfrm>
                          <a:off x="4691" y="3213"/>
                          <a:ext cx="1" cy="22"/>
                        </a:xfrm>
                        <a:prstGeom prst="line">
                          <a:avLst/>
                        </a:prstGeom>
                        <a:noFill/>
                        <a:ln w="0">
                          <a:solidFill>
                            <a:schemeClr val="tx1"/>
                          </a:solidFill>
                          <a:round/>
                          <a:headEnd/>
                          <a:tailEnd/>
                        </a:ln>
                      </p:spPr>
                      <p:txBody>
                        <a:bodyPr/>
                        <a:lstStyle/>
                        <a:p>
                          <a:endParaRPr lang="en-US" sz="2133"/>
                        </a:p>
                      </p:txBody>
                    </p:sp>
                    <p:sp>
                      <p:nvSpPr>
                        <p:cNvPr id="66835" name="Line 689"/>
                        <p:cNvSpPr>
                          <a:spLocks noChangeShapeType="1"/>
                        </p:cNvSpPr>
                        <p:nvPr/>
                      </p:nvSpPr>
                      <p:spPr bwMode="auto">
                        <a:xfrm flipH="1">
                          <a:off x="4686" y="3235"/>
                          <a:ext cx="5" cy="12"/>
                        </a:xfrm>
                        <a:prstGeom prst="line">
                          <a:avLst/>
                        </a:prstGeom>
                        <a:noFill/>
                        <a:ln w="0">
                          <a:solidFill>
                            <a:schemeClr val="tx1"/>
                          </a:solidFill>
                          <a:round/>
                          <a:headEnd/>
                          <a:tailEnd/>
                        </a:ln>
                      </p:spPr>
                      <p:txBody>
                        <a:bodyPr/>
                        <a:lstStyle/>
                        <a:p>
                          <a:endParaRPr lang="en-US" sz="2133"/>
                        </a:p>
                      </p:txBody>
                    </p:sp>
                    <p:sp>
                      <p:nvSpPr>
                        <p:cNvPr id="66836" name="Line 690"/>
                        <p:cNvSpPr>
                          <a:spLocks noChangeShapeType="1"/>
                        </p:cNvSpPr>
                        <p:nvPr/>
                      </p:nvSpPr>
                      <p:spPr bwMode="auto">
                        <a:xfrm flipH="1">
                          <a:off x="4682" y="3247"/>
                          <a:ext cx="4" cy="9"/>
                        </a:xfrm>
                        <a:prstGeom prst="line">
                          <a:avLst/>
                        </a:prstGeom>
                        <a:noFill/>
                        <a:ln w="0">
                          <a:solidFill>
                            <a:schemeClr val="tx1"/>
                          </a:solidFill>
                          <a:round/>
                          <a:headEnd/>
                          <a:tailEnd/>
                        </a:ln>
                      </p:spPr>
                      <p:txBody>
                        <a:bodyPr/>
                        <a:lstStyle/>
                        <a:p>
                          <a:endParaRPr lang="en-US" sz="2133"/>
                        </a:p>
                      </p:txBody>
                    </p:sp>
                    <p:sp>
                      <p:nvSpPr>
                        <p:cNvPr id="66837" name="Line 691"/>
                        <p:cNvSpPr>
                          <a:spLocks noChangeShapeType="1"/>
                        </p:cNvSpPr>
                        <p:nvPr/>
                      </p:nvSpPr>
                      <p:spPr bwMode="auto">
                        <a:xfrm flipH="1">
                          <a:off x="4672" y="3256"/>
                          <a:ext cx="10" cy="8"/>
                        </a:xfrm>
                        <a:prstGeom prst="line">
                          <a:avLst/>
                        </a:prstGeom>
                        <a:noFill/>
                        <a:ln w="0">
                          <a:solidFill>
                            <a:schemeClr val="tx1"/>
                          </a:solidFill>
                          <a:round/>
                          <a:headEnd/>
                          <a:tailEnd/>
                        </a:ln>
                      </p:spPr>
                      <p:txBody>
                        <a:bodyPr/>
                        <a:lstStyle/>
                        <a:p>
                          <a:endParaRPr lang="en-US" sz="2133"/>
                        </a:p>
                      </p:txBody>
                    </p:sp>
                    <p:sp>
                      <p:nvSpPr>
                        <p:cNvPr id="66838" name="Line 692"/>
                        <p:cNvSpPr>
                          <a:spLocks noChangeShapeType="1"/>
                        </p:cNvSpPr>
                        <p:nvPr/>
                      </p:nvSpPr>
                      <p:spPr bwMode="auto">
                        <a:xfrm flipH="1">
                          <a:off x="4658" y="3264"/>
                          <a:ext cx="14" cy="5"/>
                        </a:xfrm>
                        <a:prstGeom prst="line">
                          <a:avLst/>
                        </a:prstGeom>
                        <a:noFill/>
                        <a:ln w="0">
                          <a:solidFill>
                            <a:schemeClr val="tx1"/>
                          </a:solidFill>
                          <a:round/>
                          <a:headEnd/>
                          <a:tailEnd/>
                        </a:ln>
                      </p:spPr>
                      <p:txBody>
                        <a:bodyPr/>
                        <a:lstStyle/>
                        <a:p>
                          <a:endParaRPr lang="en-US" sz="2133"/>
                        </a:p>
                      </p:txBody>
                    </p:sp>
                    <p:sp>
                      <p:nvSpPr>
                        <p:cNvPr id="66839" name="Line 693"/>
                        <p:cNvSpPr>
                          <a:spLocks noChangeShapeType="1"/>
                        </p:cNvSpPr>
                        <p:nvPr/>
                      </p:nvSpPr>
                      <p:spPr bwMode="auto">
                        <a:xfrm flipH="1">
                          <a:off x="4624" y="3269"/>
                          <a:ext cx="34" cy="1"/>
                        </a:xfrm>
                        <a:prstGeom prst="line">
                          <a:avLst/>
                        </a:prstGeom>
                        <a:noFill/>
                        <a:ln w="0">
                          <a:solidFill>
                            <a:schemeClr val="tx1"/>
                          </a:solidFill>
                          <a:round/>
                          <a:headEnd/>
                          <a:tailEnd/>
                        </a:ln>
                      </p:spPr>
                      <p:txBody>
                        <a:bodyPr/>
                        <a:lstStyle/>
                        <a:p>
                          <a:endParaRPr lang="en-US" sz="2133"/>
                        </a:p>
                      </p:txBody>
                    </p:sp>
                    <p:sp>
                      <p:nvSpPr>
                        <p:cNvPr id="66840" name="Line 694"/>
                        <p:cNvSpPr>
                          <a:spLocks noChangeShapeType="1"/>
                        </p:cNvSpPr>
                        <p:nvPr/>
                      </p:nvSpPr>
                      <p:spPr bwMode="auto">
                        <a:xfrm>
                          <a:off x="4725" y="3179"/>
                          <a:ext cx="1" cy="90"/>
                        </a:xfrm>
                        <a:prstGeom prst="line">
                          <a:avLst/>
                        </a:prstGeom>
                        <a:noFill/>
                        <a:ln w="0">
                          <a:solidFill>
                            <a:schemeClr val="tx1"/>
                          </a:solidFill>
                          <a:round/>
                          <a:headEnd/>
                          <a:tailEnd/>
                        </a:ln>
                      </p:spPr>
                      <p:txBody>
                        <a:bodyPr/>
                        <a:lstStyle/>
                        <a:p>
                          <a:endParaRPr lang="en-US" sz="2133"/>
                        </a:p>
                      </p:txBody>
                    </p:sp>
                    <p:sp>
                      <p:nvSpPr>
                        <p:cNvPr id="66841" name="Line 695"/>
                        <p:cNvSpPr>
                          <a:spLocks noChangeShapeType="1"/>
                        </p:cNvSpPr>
                        <p:nvPr/>
                      </p:nvSpPr>
                      <p:spPr bwMode="auto">
                        <a:xfrm>
                          <a:off x="4763" y="3179"/>
                          <a:ext cx="1" cy="90"/>
                        </a:xfrm>
                        <a:prstGeom prst="line">
                          <a:avLst/>
                        </a:prstGeom>
                        <a:noFill/>
                        <a:ln w="0">
                          <a:solidFill>
                            <a:schemeClr val="tx1"/>
                          </a:solidFill>
                          <a:round/>
                          <a:headEnd/>
                          <a:tailEnd/>
                        </a:ln>
                      </p:spPr>
                      <p:txBody>
                        <a:bodyPr/>
                        <a:lstStyle/>
                        <a:p>
                          <a:endParaRPr lang="en-US" sz="2133"/>
                        </a:p>
                      </p:txBody>
                    </p:sp>
                    <p:sp>
                      <p:nvSpPr>
                        <p:cNvPr id="66842" name="Line 696"/>
                        <p:cNvSpPr>
                          <a:spLocks noChangeShapeType="1"/>
                        </p:cNvSpPr>
                        <p:nvPr/>
                      </p:nvSpPr>
                      <p:spPr bwMode="auto">
                        <a:xfrm>
                          <a:off x="4763" y="3179"/>
                          <a:ext cx="67" cy="90"/>
                        </a:xfrm>
                        <a:prstGeom prst="line">
                          <a:avLst/>
                        </a:prstGeom>
                        <a:noFill/>
                        <a:ln w="0">
                          <a:solidFill>
                            <a:schemeClr val="tx1"/>
                          </a:solidFill>
                          <a:round/>
                          <a:headEnd/>
                          <a:tailEnd/>
                        </a:ln>
                      </p:spPr>
                      <p:txBody>
                        <a:bodyPr/>
                        <a:lstStyle/>
                        <a:p>
                          <a:endParaRPr lang="en-US" sz="2133"/>
                        </a:p>
                      </p:txBody>
                    </p:sp>
                    <p:sp>
                      <p:nvSpPr>
                        <p:cNvPr id="66843" name="Line 697"/>
                        <p:cNvSpPr>
                          <a:spLocks noChangeShapeType="1"/>
                        </p:cNvSpPr>
                        <p:nvPr/>
                      </p:nvSpPr>
                      <p:spPr bwMode="auto">
                        <a:xfrm>
                          <a:off x="4830" y="3179"/>
                          <a:ext cx="1" cy="90"/>
                        </a:xfrm>
                        <a:prstGeom prst="line">
                          <a:avLst/>
                        </a:prstGeom>
                        <a:noFill/>
                        <a:ln w="0">
                          <a:solidFill>
                            <a:schemeClr val="tx1"/>
                          </a:solidFill>
                          <a:round/>
                          <a:headEnd/>
                          <a:tailEnd/>
                        </a:ln>
                      </p:spPr>
                      <p:txBody>
                        <a:bodyPr/>
                        <a:lstStyle/>
                        <a:p>
                          <a:endParaRPr lang="en-US" sz="2133"/>
                        </a:p>
                      </p:txBody>
                    </p:sp>
                    <p:sp>
                      <p:nvSpPr>
                        <p:cNvPr id="66844" name="Line 698"/>
                        <p:cNvSpPr>
                          <a:spLocks noChangeShapeType="1"/>
                        </p:cNvSpPr>
                        <p:nvPr/>
                      </p:nvSpPr>
                      <p:spPr bwMode="auto">
                        <a:xfrm flipH="1" flipV="1">
                          <a:off x="4930" y="3192"/>
                          <a:ext cx="5" cy="9"/>
                        </a:xfrm>
                        <a:prstGeom prst="line">
                          <a:avLst/>
                        </a:prstGeom>
                        <a:noFill/>
                        <a:ln w="0">
                          <a:solidFill>
                            <a:schemeClr val="tx1"/>
                          </a:solidFill>
                          <a:round/>
                          <a:headEnd/>
                          <a:tailEnd/>
                        </a:ln>
                      </p:spPr>
                      <p:txBody>
                        <a:bodyPr/>
                        <a:lstStyle/>
                        <a:p>
                          <a:endParaRPr lang="en-US" sz="2133"/>
                        </a:p>
                      </p:txBody>
                    </p:sp>
                    <p:sp>
                      <p:nvSpPr>
                        <p:cNvPr id="66845" name="Line 699"/>
                        <p:cNvSpPr>
                          <a:spLocks noChangeShapeType="1"/>
                        </p:cNvSpPr>
                        <p:nvPr/>
                      </p:nvSpPr>
                      <p:spPr bwMode="auto">
                        <a:xfrm flipH="1" flipV="1">
                          <a:off x="4921" y="3184"/>
                          <a:ext cx="9" cy="8"/>
                        </a:xfrm>
                        <a:prstGeom prst="line">
                          <a:avLst/>
                        </a:prstGeom>
                        <a:noFill/>
                        <a:ln w="0">
                          <a:solidFill>
                            <a:schemeClr val="tx1"/>
                          </a:solidFill>
                          <a:round/>
                          <a:headEnd/>
                          <a:tailEnd/>
                        </a:ln>
                      </p:spPr>
                      <p:txBody>
                        <a:bodyPr/>
                        <a:lstStyle/>
                        <a:p>
                          <a:endParaRPr lang="en-US" sz="2133"/>
                        </a:p>
                      </p:txBody>
                    </p:sp>
                    <p:sp>
                      <p:nvSpPr>
                        <p:cNvPr id="66846" name="Line 700"/>
                        <p:cNvSpPr>
                          <a:spLocks noChangeShapeType="1"/>
                        </p:cNvSpPr>
                        <p:nvPr/>
                      </p:nvSpPr>
                      <p:spPr bwMode="auto">
                        <a:xfrm flipH="1" flipV="1">
                          <a:off x="4911" y="3179"/>
                          <a:ext cx="10" cy="5"/>
                        </a:xfrm>
                        <a:prstGeom prst="line">
                          <a:avLst/>
                        </a:prstGeom>
                        <a:noFill/>
                        <a:ln w="0">
                          <a:solidFill>
                            <a:schemeClr val="tx1"/>
                          </a:solidFill>
                          <a:round/>
                          <a:headEnd/>
                          <a:tailEnd/>
                        </a:ln>
                      </p:spPr>
                      <p:txBody>
                        <a:bodyPr/>
                        <a:lstStyle/>
                        <a:p>
                          <a:endParaRPr lang="en-US" sz="2133"/>
                        </a:p>
                      </p:txBody>
                    </p:sp>
                    <p:sp>
                      <p:nvSpPr>
                        <p:cNvPr id="66847" name="Line 701"/>
                        <p:cNvSpPr>
                          <a:spLocks noChangeShapeType="1"/>
                        </p:cNvSpPr>
                        <p:nvPr/>
                      </p:nvSpPr>
                      <p:spPr bwMode="auto">
                        <a:xfrm flipH="1">
                          <a:off x="4892" y="3179"/>
                          <a:ext cx="19" cy="1"/>
                        </a:xfrm>
                        <a:prstGeom prst="line">
                          <a:avLst/>
                        </a:prstGeom>
                        <a:noFill/>
                        <a:ln w="0">
                          <a:solidFill>
                            <a:schemeClr val="tx1"/>
                          </a:solidFill>
                          <a:round/>
                          <a:headEnd/>
                          <a:tailEnd/>
                        </a:ln>
                      </p:spPr>
                      <p:txBody>
                        <a:bodyPr/>
                        <a:lstStyle/>
                        <a:p>
                          <a:endParaRPr lang="en-US" sz="2133"/>
                        </a:p>
                      </p:txBody>
                    </p:sp>
                    <p:sp>
                      <p:nvSpPr>
                        <p:cNvPr id="66848" name="Line 702"/>
                        <p:cNvSpPr>
                          <a:spLocks noChangeShapeType="1"/>
                        </p:cNvSpPr>
                        <p:nvPr/>
                      </p:nvSpPr>
                      <p:spPr bwMode="auto">
                        <a:xfrm flipH="1">
                          <a:off x="4883" y="3179"/>
                          <a:ext cx="9" cy="5"/>
                        </a:xfrm>
                        <a:prstGeom prst="line">
                          <a:avLst/>
                        </a:prstGeom>
                        <a:noFill/>
                        <a:ln w="0">
                          <a:solidFill>
                            <a:schemeClr val="tx1"/>
                          </a:solidFill>
                          <a:round/>
                          <a:headEnd/>
                          <a:tailEnd/>
                        </a:ln>
                      </p:spPr>
                      <p:txBody>
                        <a:bodyPr/>
                        <a:lstStyle/>
                        <a:p>
                          <a:endParaRPr lang="en-US" sz="2133"/>
                        </a:p>
                      </p:txBody>
                    </p:sp>
                    <p:sp>
                      <p:nvSpPr>
                        <p:cNvPr id="66849" name="Line 703"/>
                        <p:cNvSpPr>
                          <a:spLocks noChangeShapeType="1"/>
                        </p:cNvSpPr>
                        <p:nvPr/>
                      </p:nvSpPr>
                      <p:spPr bwMode="auto">
                        <a:xfrm flipH="1">
                          <a:off x="4873" y="3184"/>
                          <a:ext cx="10" cy="8"/>
                        </a:xfrm>
                        <a:prstGeom prst="line">
                          <a:avLst/>
                        </a:prstGeom>
                        <a:noFill/>
                        <a:ln w="0">
                          <a:solidFill>
                            <a:schemeClr val="tx1"/>
                          </a:solidFill>
                          <a:round/>
                          <a:headEnd/>
                          <a:tailEnd/>
                        </a:ln>
                      </p:spPr>
                      <p:txBody>
                        <a:bodyPr/>
                        <a:lstStyle/>
                        <a:p>
                          <a:endParaRPr lang="en-US" sz="2133"/>
                        </a:p>
                      </p:txBody>
                    </p:sp>
                    <p:sp>
                      <p:nvSpPr>
                        <p:cNvPr id="66850" name="Line 704"/>
                        <p:cNvSpPr>
                          <a:spLocks noChangeShapeType="1"/>
                        </p:cNvSpPr>
                        <p:nvPr/>
                      </p:nvSpPr>
                      <p:spPr bwMode="auto">
                        <a:xfrm flipH="1">
                          <a:off x="4868" y="3192"/>
                          <a:ext cx="5" cy="9"/>
                        </a:xfrm>
                        <a:prstGeom prst="line">
                          <a:avLst/>
                        </a:prstGeom>
                        <a:noFill/>
                        <a:ln w="0">
                          <a:solidFill>
                            <a:schemeClr val="tx1"/>
                          </a:solidFill>
                          <a:round/>
                          <a:headEnd/>
                          <a:tailEnd/>
                        </a:ln>
                      </p:spPr>
                      <p:txBody>
                        <a:bodyPr/>
                        <a:lstStyle/>
                        <a:p>
                          <a:endParaRPr lang="en-US" sz="2133"/>
                        </a:p>
                      </p:txBody>
                    </p:sp>
                    <p:sp>
                      <p:nvSpPr>
                        <p:cNvPr id="66851" name="Line 705"/>
                        <p:cNvSpPr>
                          <a:spLocks noChangeShapeType="1"/>
                        </p:cNvSpPr>
                        <p:nvPr/>
                      </p:nvSpPr>
                      <p:spPr bwMode="auto">
                        <a:xfrm flipH="1">
                          <a:off x="4863" y="3201"/>
                          <a:ext cx="5" cy="12"/>
                        </a:xfrm>
                        <a:prstGeom prst="line">
                          <a:avLst/>
                        </a:prstGeom>
                        <a:noFill/>
                        <a:ln w="0">
                          <a:solidFill>
                            <a:schemeClr val="tx1"/>
                          </a:solidFill>
                          <a:round/>
                          <a:headEnd/>
                          <a:tailEnd/>
                        </a:ln>
                      </p:spPr>
                      <p:txBody>
                        <a:bodyPr/>
                        <a:lstStyle/>
                        <a:p>
                          <a:endParaRPr lang="en-US" sz="2133"/>
                        </a:p>
                      </p:txBody>
                    </p:sp>
                    <p:sp>
                      <p:nvSpPr>
                        <p:cNvPr id="66852" name="Line 706"/>
                        <p:cNvSpPr>
                          <a:spLocks noChangeShapeType="1"/>
                        </p:cNvSpPr>
                        <p:nvPr/>
                      </p:nvSpPr>
                      <p:spPr bwMode="auto">
                        <a:xfrm>
                          <a:off x="4863" y="3213"/>
                          <a:ext cx="1" cy="22"/>
                        </a:xfrm>
                        <a:prstGeom prst="line">
                          <a:avLst/>
                        </a:prstGeom>
                        <a:noFill/>
                        <a:ln w="0">
                          <a:solidFill>
                            <a:schemeClr val="tx1"/>
                          </a:solidFill>
                          <a:round/>
                          <a:headEnd/>
                          <a:tailEnd/>
                        </a:ln>
                      </p:spPr>
                      <p:txBody>
                        <a:bodyPr/>
                        <a:lstStyle/>
                        <a:p>
                          <a:endParaRPr lang="en-US" sz="2133"/>
                        </a:p>
                      </p:txBody>
                    </p:sp>
                    <p:sp>
                      <p:nvSpPr>
                        <p:cNvPr id="66853" name="Line 707"/>
                        <p:cNvSpPr>
                          <a:spLocks noChangeShapeType="1"/>
                        </p:cNvSpPr>
                        <p:nvPr/>
                      </p:nvSpPr>
                      <p:spPr bwMode="auto">
                        <a:xfrm>
                          <a:off x="4863" y="3235"/>
                          <a:ext cx="5" cy="12"/>
                        </a:xfrm>
                        <a:prstGeom prst="line">
                          <a:avLst/>
                        </a:prstGeom>
                        <a:noFill/>
                        <a:ln w="0">
                          <a:solidFill>
                            <a:schemeClr val="tx1"/>
                          </a:solidFill>
                          <a:round/>
                          <a:headEnd/>
                          <a:tailEnd/>
                        </a:ln>
                      </p:spPr>
                      <p:txBody>
                        <a:bodyPr/>
                        <a:lstStyle/>
                        <a:p>
                          <a:endParaRPr lang="en-US" sz="2133"/>
                        </a:p>
                      </p:txBody>
                    </p:sp>
                    <p:sp>
                      <p:nvSpPr>
                        <p:cNvPr id="66854" name="Line 708"/>
                        <p:cNvSpPr>
                          <a:spLocks noChangeShapeType="1"/>
                        </p:cNvSpPr>
                        <p:nvPr/>
                      </p:nvSpPr>
                      <p:spPr bwMode="auto">
                        <a:xfrm>
                          <a:off x="4868" y="3247"/>
                          <a:ext cx="5" cy="9"/>
                        </a:xfrm>
                        <a:prstGeom prst="line">
                          <a:avLst/>
                        </a:prstGeom>
                        <a:noFill/>
                        <a:ln w="0">
                          <a:solidFill>
                            <a:schemeClr val="tx1"/>
                          </a:solidFill>
                          <a:round/>
                          <a:headEnd/>
                          <a:tailEnd/>
                        </a:ln>
                      </p:spPr>
                      <p:txBody>
                        <a:bodyPr/>
                        <a:lstStyle/>
                        <a:p>
                          <a:endParaRPr lang="en-US" sz="2133"/>
                        </a:p>
                      </p:txBody>
                    </p:sp>
                    <p:sp>
                      <p:nvSpPr>
                        <p:cNvPr id="66855" name="Line 709"/>
                        <p:cNvSpPr>
                          <a:spLocks noChangeShapeType="1"/>
                        </p:cNvSpPr>
                        <p:nvPr/>
                      </p:nvSpPr>
                      <p:spPr bwMode="auto">
                        <a:xfrm>
                          <a:off x="4873" y="3256"/>
                          <a:ext cx="10" cy="8"/>
                        </a:xfrm>
                        <a:prstGeom prst="line">
                          <a:avLst/>
                        </a:prstGeom>
                        <a:noFill/>
                        <a:ln w="0">
                          <a:solidFill>
                            <a:schemeClr val="tx1"/>
                          </a:solidFill>
                          <a:round/>
                          <a:headEnd/>
                          <a:tailEnd/>
                        </a:ln>
                      </p:spPr>
                      <p:txBody>
                        <a:bodyPr/>
                        <a:lstStyle/>
                        <a:p>
                          <a:endParaRPr lang="en-US" sz="2133"/>
                        </a:p>
                      </p:txBody>
                    </p:sp>
                    <p:sp>
                      <p:nvSpPr>
                        <p:cNvPr id="66856" name="Line 710"/>
                        <p:cNvSpPr>
                          <a:spLocks noChangeShapeType="1"/>
                        </p:cNvSpPr>
                        <p:nvPr/>
                      </p:nvSpPr>
                      <p:spPr bwMode="auto">
                        <a:xfrm>
                          <a:off x="4883" y="3264"/>
                          <a:ext cx="9" cy="5"/>
                        </a:xfrm>
                        <a:prstGeom prst="line">
                          <a:avLst/>
                        </a:prstGeom>
                        <a:noFill/>
                        <a:ln w="0">
                          <a:solidFill>
                            <a:schemeClr val="tx1"/>
                          </a:solidFill>
                          <a:round/>
                          <a:headEnd/>
                          <a:tailEnd/>
                        </a:ln>
                      </p:spPr>
                      <p:txBody>
                        <a:bodyPr/>
                        <a:lstStyle/>
                        <a:p>
                          <a:endParaRPr lang="en-US" sz="2133"/>
                        </a:p>
                      </p:txBody>
                    </p:sp>
                    <p:sp>
                      <p:nvSpPr>
                        <p:cNvPr id="66857" name="Line 711"/>
                        <p:cNvSpPr>
                          <a:spLocks noChangeShapeType="1"/>
                        </p:cNvSpPr>
                        <p:nvPr/>
                      </p:nvSpPr>
                      <p:spPr bwMode="auto">
                        <a:xfrm>
                          <a:off x="4892" y="3269"/>
                          <a:ext cx="19" cy="1"/>
                        </a:xfrm>
                        <a:prstGeom prst="line">
                          <a:avLst/>
                        </a:prstGeom>
                        <a:noFill/>
                        <a:ln w="0">
                          <a:solidFill>
                            <a:schemeClr val="tx1"/>
                          </a:solidFill>
                          <a:round/>
                          <a:headEnd/>
                          <a:tailEnd/>
                        </a:ln>
                      </p:spPr>
                      <p:txBody>
                        <a:bodyPr/>
                        <a:lstStyle/>
                        <a:p>
                          <a:endParaRPr lang="en-US" sz="2133"/>
                        </a:p>
                      </p:txBody>
                    </p:sp>
                    <p:sp>
                      <p:nvSpPr>
                        <p:cNvPr id="66858" name="Line 712"/>
                        <p:cNvSpPr>
                          <a:spLocks noChangeShapeType="1"/>
                        </p:cNvSpPr>
                        <p:nvPr/>
                      </p:nvSpPr>
                      <p:spPr bwMode="auto">
                        <a:xfrm flipV="1">
                          <a:off x="4911" y="3264"/>
                          <a:ext cx="10" cy="5"/>
                        </a:xfrm>
                        <a:prstGeom prst="line">
                          <a:avLst/>
                        </a:prstGeom>
                        <a:noFill/>
                        <a:ln w="0">
                          <a:solidFill>
                            <a:schemeClr val="tx1"/>
                          </a:solidFill>
                          <a:round/>
                          <a:headEnd/>
                          <a:tailEnd/>
                        </a:ln>
                      </p:spPr>
                      <p:txBody>
                        <a:bodyPr/>
                        <a:lstStyle/>
                        <a:p>
                          <a:endParaRPr lang="en-US" sz="2133"/>
                        </a:p>
                      </p:txBody>
                    </p:sp>
                    <p:sp>
                      <p:nvSpPr>
                        <p:cNvPr id="66859" name="Line 713"/>
                        <p:cNvSpPr>
                          <a:spLocks noChangeShapeType="1"/>
                        </p:cNvSpPr>
                        <p:nvPr/>
                      </p:nvSpPr>
                      <p:spPr bwMode="auto">
                        <a:xfrm flipV="1">
                          <a:off x="4921" y="3256"/>
                          <a:ext cx="9" cy="8"/>
                        </a:xfrm>
                        <a:prstGeom prst="line">
                          <a:avLst/>
                        </a:prstGeom>
                        <a:noFill/>
                        <a:ln w="0">
                          <a:solidFill>
                            <a:schemeClr val="tx1"/>
                          </a:solidFill>
                          <a:round/>
                          <a:headEnd/>
                          <a:tailEnd/>
                        </a:ln>
                      </p:spPr>
                      <p:txBody>
                        <a:bodyPr/>
                        <a:lstStyle/>
                        <a:p>
                          <a:endParaRPr lang="en-US" sz="2133"/>
                        </a:p>
                      </p:txBody>
                    </p:sp>
                    <p:sp>
                      <p:nvSpPr>
                        <p:cNvPr id="66860" name="Line 714"/>
                        <p:cNvSpPr>
                          <a:spLocks noChangeShapeType="1"/>
                        </p:cNvSpPr>
                        <p:nvPr/>
                      </p:nvSpPr>
                      <p:spPr bwMode="auto">
                        <a:xfrm flipV="1">
                          <a:off x="4930" y="3247"/>
                          <a:ext cx="5" cy="9"/>
                        </a:xfrm>
                        <a:prstGeom prst="line">
                          <a:avLst/>
                        </a:prstGeom>
                        <a:noFill/>
                        <a:ln w="0">
                          <a:solidFill>
                            <a:schemeClr val="tx1"/>
                          </a:solidFill>
                          <a:round/>
                          <a:headEnd/>
                          <a:tailEnd/>
                        </a:ln>
                      </p:spPr>
                      <p:txBody>
                        <a:bodyPr/>
                        <a:lstStyle/>
                        <a:p>
                          <a:endParaRPr lang="en-US" sz="2133"/>
                        </a:p>
                      </p:txBody>
                    </p:sp>
                    <p:sp>
                      <p:nvSpPr>
                        <p:cNvPr id="66861" name="Line 715"/>
                        <p:cNvSpPr>
                          <a:spLocks noChangeShapeType="1"/>
                        </p:cNvSpPr>
                        <p:nvPr/>
                      </p:nvSpPr>
                      <p:spPr bwMode="auto">
                        <a:xfrm flipV="1">
                          <a:off x="4935" y="3235"/>
                          <a:ext cx="1" cy="12"/>
                        </a:xfrm>
                        <a:prstGeom prst="line">
                          <a:avLst/>
                        </a:prstGeom>
                        <a:noFill/>
                        <a:ln w="0">
                          <a:solidFill>
                            <a:schemeClr val="tx1"/>
                          </a:solidFill>
                          <a:round/>
                          <a:headEnd/>
                          <a:tailEnd/>
                        </a:ln>
                      </p:spPr>
                      <p:txBody>
                        <a:bodyPr/>
                        <a:lstStyle/>
                        <a:p>
                          <a:endParaRPr lang="en-US" sz="2133"/>
                        </a:p>
                      </p:txBody>
                    </p:sp>
                    <p:sp>
                      <p:nvSpPr>
                        <p:cNvPr id="66862" name="Line 716"/>
                        <p:cNvSpPr>
                          <a:spLocks noChangeShapeType="1"/>
                        </p:cNvSpPr>
                        <p:nvPr/>
                      </p:nvSpPr>
                      <p:spPr bwMode="auto">
                        <a:xfrm>
                          <a:off x="4911" y="3235"/>
                          <a:ext cx="24" cy="1"/>
                        </a:xfrm>
                        <a:prstGeom prst="line">
                          <a:avLst/>
                        </a:prstGeom>
                        <a:noFill/>
                        <a:ln w="0">
                          <a:solidFill>
                            <a:schemeClr val="tx1"/>
                          </a:solidFill>
                          <a:round/>
                          <a:headEnd/>
                          <a:tailEnd/>
                        </a:ln>
                      </p:spPr>
                      <p:txBody>
                        <a:bodyPr/>
                        <a:lstStyle/>
                        <a:p>
                          <a:endParaRPr lang="en-US" sz="2133"/>
                        </a:p>
                      </p:txBody>
                    </p:sp>
                    <p:sp>
                      <p:nvSpPr>
                        <p:cNvPr id="66863" name="Line 717"/>
                        <p:cNvSpPr>
                          <a:spLocks noChangeShapeType="1"/>
                        </p:cNvSpPr>
                        <p:nvPr/>
                      </p:nvSpPr>
                      <p:spPr bwMode="auto">
                        <a:xfrm flipH="1">
                          <a:off x="5055" y="3179"/>
                          <a:ext cx="38" cy="90"/>
                        </a:xfrm>
                        <a:prstGeom prst="line">
                          <a:avLst/>
                        </a:prstGeom>
                        <a:noFill/>
                        <a:ln w="0">
                          <a:solidFill>
                            <a:schemeClr val="tx1"/>
                          </a:solidFill>
                          <a:round/>
                          <a:headEnd/>
                          <a:tailEnd/>
                        </a:ln>
                      </p:spPr>
                      <p:txBody>
                        <a:bodyPr/>
                        <a:lstStyle/>
                        <a:p>
                          <a:endParaRPr lang="en-US" sz="2133"/>
                        </a:p>
                      </p:txBody>
                    </p:sp>
                    <p:sp>
                      <p:nvSpPr>
                        <p:cNvPr id="66864" name="Line 718"/>
                        <p:cNvSpPr>
                          <a:spLocks noChangeShapeType="1"/>
                        </p:cNvSpPr>
                        <p:nvPr/>
                      </p:nvSpPr>
                      <p:spPr bwMode="auto">
                        <a:xfrm>
                          <a:off x="5093" y="3179"/>
                          <a:ext cx="38" cy="90"/>
                        </a:xfrm>
                        <a:prstGeom prst="line">
                          <a:avLst/>
                        </a:prstGeom>
                        <a:noFill/>
                        <a:ln w="0">
                          <a:solidFill>
                            <a:schemeClr val="tx1"/>
                          </a:solidFill>
                          <a:round/>
                          <a:headEnd/>
                          <a:tailEnd/>
                        </a:ln>
                      </p:spPr>
                      <p:txBody>
                        <a:bodyPr/>
                        <a:lstStyle/>
                        <a:p>
                          <a:endParaRPr lang="en-US" sz="2133"/>
                        </a:p>
                      </p:txBody>
                    </p:sp>
                    <p:sp>
                      <p:nvSpPr>
                        <p:cNvPr id="66865" name="Line 719"/>
                        <p:cNvSpPr>
                          <a:spLocks noChangeShapeType="1"/>
                        </p:cNvSpPr>
                        <p:nvPr/>
                      </p:nvSpPr>
                      <p:spPr bwMode="auto">
                        <a:xfrm>
                          <a:off x="5069" y="3239"/>
                          <a:ext cx="48" cy="1"/>
                        </a:xfrm>
                        <a:prstGeom prst="line">
                          <a:avLst/>
                        </a:prstGeom>
                        <a:noFill/>
                        <a:ln w="0">
                          <a:solidFill>
                            <a:schemeClr val="tx1"/>
                          </a:solidFill>
                          <a:round/>
                          <a:headEnd/>
                          <a:tailEnd/>
                        </a:ln>
                      </p:spPr>
                      <p:txBody>
                        <a:bodyPr/>
                        <a:lstStyle/>
                        <a:p>
                          <a:endParaRPr lang="en-US" sz="2133"/>
                        </a:p>
                      </p:txBody>
                    </p:sp>
                    <p:sp>
                      <p:nvSpPr>
                        <p:cNvPr id="66866" name="Line 720"/>
                        <p:cNvSpPr>
                          <a:spLocks noChangeShapeType="1"/>
                        </p:cNvSpPr>
                        <p:nvPr/>
                      </p:nvSpPr>
                      <p:spPr bwMode="auto">
                        <a:xfrm flipH="1" flipV="1">
                          <a:off x="5217" y="3192"/>
                          <a:ext cx="5" cy="9"/>
                        </a:xfrm>
                        <a:prstGeom prst="line">
                          <a:avLst/>
                        </a:prstGeom>
                        <a:noFill/>
                        <a:ln w="0">
                          <a:solidFill>
                            <a:schemeClr val="tx1"/>
                          </a:solidFill>
                          <a:round/>
                          <a:headEnd/>
                          <a:tailEnd/>
                        </a:ln>
                      </p:spPr>
                      <p:txBody>
                        <a:bodyPr/>
                        <a:lstStyle/>
                        <a:p>
                          <a:endParaRPr lang="en-US" sz="2133"/>
                        </a:p>
                      </p:txBody>
                    </p:sp>
                    <p:sp>
                      <p:nvSpPr>
                        <p:cNvPr id="66867" name="Line 721"/>
                        <p:cNvSpPr>
                          <a:spLocks noChangeShapeType="1"/>
                        </p:cNvSpPr>
                        <p:nvPr/>
                      </p:nvSpPr>
                      <p:spPr bwMode="auto">
                        <a:xfrm flipH="1" flipV="1">
                          <a:off x="5208" y="3184"/>
                          <a:ext cx="9" cy="8"/>
                        </a:xfrm>
                        <a:prstGeom prst="line">
                          <a:avLst/>
                        </a:prstGeom>
                        <a:noFill/>
                        <a:ln w="0">
                          <a:solidFill>
                            <a:schemeClr val="tx1"/>
                          </a:solidFill>
                          <a:round/>
                          <a:headEnd/>
                          <a:tailEnd/>
                        </a:ln>
                      </p:spPr>
                      <p:txBody>
                        <a:bodyPr/>
                        <a:lstStyle/>
                        <a:p>
                          <a:endParaRPr lang="en-US" sz="2133"/>
                        </a:p>
                      </p:txBody>
                    </p:sp>
                    <p:sp>
                      <p:nvSpPr>
                        <p:cNvPr id="66868" name="Line 722"/>
                        <p:cNvSpPr>
                          <a:spLocks noChangeShapeType="1"/>
                        </p:cNvSpPr>
                        <p:nvPr/>
                      </p:nvSpPr>
                      <p:spPr bwMode="auto">
                        <a:xfrm flipH="1" flipV="1">
                          <a:off x="5198" y="3179"/>
                          <a:ext cx="10" cy="5"/>
                        </a:xfrm>
                        <a:prstGeom prst="line">
                          <a:avLst/>
                        </a:prstGeom>
                        <a:noFill/>
                        <a:ln w="0">
                          <a:solidFill>
                            <a:schemeClr val="tx1"/>
                          </a:solidFill>
                          <a:round/>
                          <a:headEnd/>
                          <a:tailEnd/>
                        </a:ln>
                      </p:spPr>
                      <p:txBody>
                        <a:bodyPr/>
                        <a:lstStyle/>
                        <a:p>
                          <a:endParaRPr lang="en-US" sz="2133"/>
                        </a:p>
                      </p:txBody>
                    </p:sp>
                    <p:sp>
                      <p:nvSpPr>
                        <p:cNvPr id="66869" name="Line 723"/>
                        <p:cNvSpPr>
                          <a:spLocks noChangeShapeType="1"/>
                        </p:cNvSpPr>
                        <p:nvPr/>
                      </p:nvSpPr>
                      <p:spPr bwMode="auto">
                        <a:xfrm flipH="1">
                          <a:off x="5179" y="3179"/>
                          <a:ext cx="19" cy="1"/>
                        </a:xfrm>
                        <a:prstGeom prst="line">
                          <a:avLst/>
                        </a:prstGeom>
                        <a:noFill/>
                        <a:ln w="0">
                          <a:solidFill>
                            <a:schemeClr val="tx1"/>
                          </a:solidFill>
                          <a:round/>
                          <a:headEnd/>
                          <a:tailEnd/>
                        </a:ln>
                      </p:spPr>
                      <p:txBody>
                        <a:bodyPr/>
                        <a:lstStyle/>
                        <a:p>
                          <a:endParaRPr lang="en-US" sz="2133"/>
                        </a:p>
                      </p:txBody>
                    </p:sp>
                    <p:sp>
                      <p:nvSpPr>
                        <p:cNvPr id="66870" name="Line 724"/>
                        <p:cNvSpPr>
                          <a:spLocks noChangeShapeType="1"/>
                        </p:cNvSpPr>
                        <p:nvPr/>
                      </p:nvSpPr>
                      <p:spPr bwMode="auto">
                        <a:xfrm flipH="1">
                          <a:off x="5169" y="3179"/>
                          <a:ext cx="10" cy="5"/>
                        </a:xfrm>
                        <a:prstGeom prst="line">
                          <a:avLst/>
                        </a:prstGeom>
                        <a:noFill/>
                        <a:ln w="0">
                          <a:solidFill>
                            <a:schemeClr val="tx1"/>
                          </a:solidFill>
                          <a:round/>
                          <a:headEnd/>
                          <a:tailEnd/>
                        </a:ln>
                      </p:spPr>
                      <p:txBody>
                        <a:bodyPr/>
                        <a:lstStyle/>
                        <a:p>
                          <a:endParaRPr lang="en-US" sz="2133"/>
                        </a:p>
                      </p:txBody>
                    </p:sp>
                    <p:sp>
                      <p:nvSpPr>
                        <p:cNvPr id="66871" name="Line 725"/>
                        <p:cNvSpPr>
                          <a:spLocks noChangeShapeType="1"/>
                        </p:cNvSpPr>
                        <p:nvPr/>
                      </p:nvSpPr>
                      <p:spPr bwMode="auto">
                        <a:xfrm flipH="1">
                          <a:off x="5160" y="3184"/>
                          <a:ext cx="9" cy="8"/>
                        </a:xfrm>
                        <a:prstGeom prst="line">
                          <a:avLst/>
                        </a:prstGeom>
                        <a:noFill/>
                        <a:ln w="0">
                          <a:solidFill>
                            <a:schemeClr val="tx1"/>
                          </a:solidFill>
                          <a:round/>
                          <a:headEnd/>
                          <a:tailEnd/>
                        </a:ln>
                      </p:spPr>
                      <p:txBody>
                        <a:bodyPr/>
                        <a:lstStyle/>
                        <a:p>
                          <a:endParaRPr lang="en-US" sz="2133"/>
                        </a:p>
                      </p:txBody>
                    </p:sp>
                    <p:sp>
                      <p:nvSpPr>
                        <p:cNvPr id="66872" name="Line 726"/>
                        <p:cNvSpPr>
                          <a:spLocks noChangeShapeType="1"/>
                        </p:cNvSpPr>
                        <p:nvPr/>
                      </p:nvSpPr>
                      <p:spPr bwMode="auto">
                        <a:xfrm flipH="1">
                          <a:off x="5155" y="3192"/>
                          <a:ext cx="5" cy="9"/>
                        </a:xfrm>
                        <a:prstGeom prst="line">
                          <a:avLst/>
                        </a:prstGeom>
                        <a:noFill/>
                        <a:ln w="0">
                          <a:solidFill>
                            <a:schemeClr val="tx1"/>
                          </a:solidFill>
                          <a:round/>
                          <a:headEnd/>
                          <a:tailEnd/>
                        </a:ln>
                      </p:spPr>
                      <p:txBody>
                        <a:bodyPr/>
                        <a:lstStyle/>
                        <a:p>
                          <a:endParaRPr lang="en-US" sz="2133"/>
                        </a:p>
                      </p:txBody>
                    </p:sp>
                    <p:sp>
                      <p:nvSpPr>
                        <p:cNvPr id="66873" name="Line 727"/>
                        <p:cNvSpPr>
                          <a:spLocks noChangeShapeType="1"/>
                        </p:cNvSpPr>
                        <p:nvPr/>
                      </p:nvSpPr>
                      <p:spPr bwMode="auto">
                        <a:xfrm flipH="1">
                          <a:off x="5150" y="3201"/>
                          <a:ext cx="5" cy="12"/>
                        </a:xfrm>
                        <a:prstGeom prst="line">
                          <a:avLst/>
                        </a:prstGeom>
                        <a:noFill/>
                        <a:ln w="0">
                          <a:solidFill>
                            <a:schemeClr val="tx1"/>
                          </a:solidFill>
                          <a:round/>
                          <a:headEnd/>
                          <a:tailEnd/>
                        </a:ln>
                      </p:spPr>
                      <p:txBody>
                        <a:bodyPr/>
                        <a:lstStyle/>
                        <a:p>
                          <a:endParaRPr lang="en-US" sz="2133"/>
                        </a:p>
                      </p:txBody>
                    </p:sp>
                    <p:sp>
                      <p:nvSpPr>
                        <p:cNvPr id="66874" name="Line 728"/>
                        <p:cNvSpPr>
                          <a:spLocks noChangeShapeType="1"/>
                        </p:cNvSpPr>
                        <p:nvPr/>
                      </p:nvSpPr>
                      <p:spPr bwMode="auto">
                        <a:xfrm>
                          <a:off x="5150" y="3213"/>
                          <a:ext cx="1" cy="22"/>
                        </a:xfrm>
                        <a:prstGeom prst="line">
                          <a:avLst/>
                        </a:prstGeom>
                        <a:noFill/>
                        <a:ln w="0">
                          <a:solidFill>
                            <a:schemeClr val="tx1"/>
                          </a:solidFill>
                          <a:round/>
                          <a:headEnd/>
                          <a:tailEnd/>
                        </a:ln>
                      </p:spPr>
                      <p:txBody>
                        <a:bodyPr/>
                        <a:lstStyle/>
                        <a:p>
                          <a:endParaRPr lang="en-US" sz="2133"/>
                        </a:p>
                      </p:txBody>
                    </p:sp>
                    <p:sp>
                      <p:nvSpPr>
                        <p:cNvPr id="66875" name="Line 729"/>
                        <p:cNvSpPr>
                          <a:spLocks noChangeShapeType="1"/>
                        </p:cNvSpPr>
                        <p:nvPr/>
                      </p:nvSpPr>
                      <p:spPr bwMode="auto">
                        <a:xfrm>
                          <a:off x="5150" y="3235"/>
                          <a:ext cx="5" cy="12"/>
                        </a:xfrm>
                        <a:prstGeom prst="line">
                          <a:avLst/>
                        </a:prstGeom>
                        <a:noFill/>
                        <a:ln w="0">
                          <a:solidFill>
                            <a:schemeClr val="tx1"/>
                          </a:solidFill>
                          <a:round/>
                          <a:headEnd/>
                          <a:tailEnd/>
                        </a:ln>
                      </p:spPr>
                      <p:txBody>
                        <a:bodyPr/>
                        <a:lstStyle/>
                        <a:p>
                          <a:endParaRPr lang="en-US" sz="2133"/>
                        </a:p>
                      </p:txBody>
                    </p:sp>
                    <p:sp>
                      <p:nvSpPr>
                        <p:cNvPr id="66876" name="Line 730"/>
                        <p:cNvSpPr>
                          <a:spLocks noChangeShapeType="1"/>
                        </p:cNvSpPr>
                        <p:nvPr/>
                      </p:nvSpPr>
                      <p:spPr bwMode="auto">
                        <a:xfrm>
                          <a:off x="5155" y="3247"/>
                          <a:ext cx="5" cy="9"/>
                        </a:xfrm>
                        <a:prstGeom prst="line">
                          <a:avLst/>
                        </a:prstGeom>
                        <a:noFill/>
                        <a:ln w="0">
                          <a:solidFill>
                            <a:schemeClr val="tx1"/>
                          </a:solidFill>
                          <a:round/>
                          <a:headEnd/>
                          <a:tailEnd/>
                        </a:ln>
                      </p:spPr>
                      <p:txBody>
                        <a:bodyPr/>
                        <a:lstStyle/>
                        <a:p>
                          <a:endParaRPr lang="en-US" sz="2133"/>
                        </a:p>
                      </p:txBody>
                    </p:sp>
                    <p:sp>
                      <p:nvSpPr>
                        <p:cNvPr id="66877" name="Line 731"/>
                        <p:cNvSpPr>
                          <a:spLocks noChangeShapeType="1"/>
                        </p:cNvSpPr>
                        <p:nvPr/>
                      </p:nvSpPr>
                      <p:spPr bwMode="auto">
                        <a:xfrm>
                          <a:off x="5160" y="3256"/>
                          <a:ext cx="9" cy="8"/>
                        </a:xfrm>
                        <a:prstGeom prst="line">
                          <a:avLst/>
                        </a:prstGeom>
                        <a:noFill/>
                        <a:ln w="0">
                          <a:solidFill>
                            <a:schemeClr val="tx1"/>
                          </a:solidFill>
                          <a:round/>
                          <a:headEnd/>
                          <a:tailEnd/>
                        </a:ln>
                      </p:spPr>
                      <p:txBody>
                        <a:bodyPr/>
                        <a:lstStyle/>
                        <a:p>
                          <a:endParaRPr lang="en-US" sz="2133"/>
                        </a:p>
                      </p:txBody>
                    </p:sp>
                    <p:sp>
                      <p:nvSpPr>
                        <p:cNvPr id="66878" name="Line 732"/>
                        <p:cNvSpPr>
                          <a:spLocks noChangeShapeType="1"/>
                        </p:cNvSpPr>
                        <p:nvPr/>
                      </p:nvSpPr>
                      <p:spPr bwMode="auto">
                        <a:xfrm>
                          <a:off x="5169" y="3264"/>
                          <a:ext cx="10" cy="5"/>
                        </a:xfrm>
                        <a:prstGeom prst="line">
                          <a:avLst/>
                        </a:prstGeom>
                        <a:noFill/>
                        <a:ln w="0">
                          <a:solidFill>
                            <a:schemeClr val="tx1"/>
                          </a:solidFill>
                          <a:round/>
                          <a:headEnd/>
                          <a:tailEnd/>
                        </a:ln>
                      </p:spPr>
                      <p:txBody>
                        <a:bodyPr/>
                        <a:lstStyle/>
                        <a:p>
                          <a:endParaRPr lang="en-US" sz="2133"/>
                        </a:p>
                      </p:txBody>
                    </p:sp>
                    <p:sp>
                      <p:nvSpPr>
                        <p:cNvPr id="66879" name="Line 733"/>
                        <p:cNvSpPr>
                          <a:spLocks noChangeShapeType="1"/>
                        </p:cNvSpPr>
                        <p:nvPr/>
                      </p:nvSpPr>
                      <p:spPr bwMode="auto">
                        <a:xfrm>
                          <a:off x="5179" y="3269"/>
                          <a:ext cx="19" cy="1"/>
                        </a:xfrm>
                        <a:prstGeom prst="line">
                          <a:avLst/>
                        </a:prstGeom>
                        <a:noFill/>
                        <a:ln w="0">
                          <a:solidFill>
                            <a:schemeClr val="tx1"/>
                          </a:solidFill>
                          <a:round/>
                          <a:headEnd/>
                          <a:tailEnd/>
                        </a:ln>
                      </p:spPr>
                      <p:txBody>
                        <a:bodyPr/>
                        <a:lstStyle/>
                        <a:p>
                          <a:endParaRPr lang="en-US" sz="2133"/>
                        </a:p>
                      </p:txBody>
                    </p:sp>
                    <p:sp>
                      <p:nvSpPr>
                        <p:cNvPr id="66880" name="Line 734"/>
                        <p:cNvSpPr>
                          <a:spLocks noChangeShapeType="1"/>
                        </p:cNvSpPr>
                        <p:nvPr/>
                      </p:nvSpPr>
                      <p:spPr bwMode="auto">
                        <a:xfrm flipV="1">
                          <a:off x="5198" y="3264"/>
                          <a:ext cx="10" cy="5"/>
                        </a:xfrm>
                        <a:prstGeom prst="line">
                          <a:avLst/>
                        </a:prstGeom>
                        <a:noFill/>
                        <a:ln w="0">
                          <a:solidFill>
                            <a:schemeClr val="tx1"/>
                          </a:solidFill>
                          <a:round/>
                          <a:headEnd/>
                          <a:tailEnd/>
                        </a:ln>
                      </p:spPr>
                      <p:txBody>
                        <a:bodyPr/>
                        <a:lstStyle/>
                        <a:p>
                          <a:endParaRPr lang="en-US" sz="2133"/>
                        </a:p>
                      </p:txBody>
                    </p:sp>
                    <p:sp>
                      <p:nvSpPr>
                        <p:cNvPr id="66881" name="Line 735"/>
                        <p:cNvSpPr>
                          <a:spLocks noChangeShapeType="1"/>
                        </p:cNvSpPr>
                        <p:nvPr/>
                      </p:nvSpPr>
                      <p:spPr bwMode="auto">
                        <a:xfrm flipV="1">
                          <a:off x="5208" y="3256"/>
                          <a:ext cx="9" cy="8"/>
                        </a:xfrm>
                        <a:prstGeom prst="line">
                          <a:avLst/>
                        </a:prstGeom>
                        <a:noFill/>
                        <a:ln w="0">
                          <a:solidFill>
                            <a:schemeClr val="tx1"/>
                          </a:solidFill>
                          <a:round/>
                          <a:headEnd/>
                          <a:tailEnd/>
                        </a:ln>
                      </p:spPr>
                      <p:txBody>
                        <a:bodyPr/>
                        <a:lstStyle/>
                        <a:p>
                          <a:endParaRPr lang="en-US" sz="2133"/>
                        </a:p>
                      </p:txBody>
                    </p:sp>
                    <p:sp>
                      <p:nvSpPr>
                        <p:cNvPr id="66882" name="Line 736"/>
                        <p:cNvSpPr>
                          <a:spLocks noChangeShapeType="1"/>
                        </p:cNvSpPr>
                        <p:nvPr/>
                      </p:nvSpPr>
                      <p:spPr bwMode="auto">
                        <a:xfrm flipV="1">
                          <a:off x="5217" y="3247"/>
                          <a:ext cx="5" cy="9"/>
                        </a:xfrm>
                        <a:prstGeom prst="line">
                          <a:avLst/>
                        </a:prstGeom>
                        <a:noFill/>
                        <a:ln w="0">
                          <a:solidFill>
                            <a:schemeClr val="tx1"/>
                          </a:solidFill>
                          <a:round/>
                          <a:headEnd/>
                          <a:tailEnd/>
                        </a:ln>
                      </p:spPr>
                      <p:txBody>
                        <a:bodyPr/>
                        <a:lstStyle/>
                        <a:p>
                          <a:endParaRPr lang="en-US" sz="2133"/>
                        </a:p>
                      </p:txBody>
                    </p:sp>
                    <p:sp>
                      <p:nvSpPr>
                        <p:cNvPr id="66883" name="Line 737"/>
                        <p:cNvSpPr>
                          <a:spLocks noChangeShapeType="1"/>
                        </p:cNvSpPr>
                        <p:nvPr/>
                      </p:nvSpPr>
                      <p:spPr bwMode="auto">
                        <a:xfrm flipH="1" flipV="1">
                          <a:off x="5318" y="3192"/>
                          <a:ext cx="4" cy="9"/>
                        </a:xfrm>
                        <a:prstGeom prst="line">
                          <a:avLst/>
                        </a:prstGeom>
                        <a:noFill/>
                        <a:ln w="0">
                          <a:solidFill>
                            <a:schemeClr val="tx1"/>
                          </a:solidFill>
                          <a:round/>
                          <a:headEnd/>
                          <a:tailEnd/>
                        </a:ln>
                      </p:spPr>
                      <p:txBody>
                        <a:bodyPr/>
                        <a:lstStyle/>
                        <a:p>
                          <a:endParaRPr lang="en-US" sz="2133"/>
                        </a:p>
                      </p:txBody>
                    </p:sp>
                    <p:sp>
                      <p:nvSpPr>
                        <p:cNvPr id="66884" name="Line 738"/>
                        <p:cNvSpPr>
                          <a:spLocks noChangeShapeType="1"/>
                        </p:cNvSpPr>
                        <p:nvPr/>
                      </p:nvSpPr>
                      <p:spPr bwMode="auto">
                        <a:xfrm flipH="1" flipV="1">
                          <a:off x="5308" y="3184"/>
                          <a:ext cx="10" cy="8"/>
                        </a:xfrm>
                        <a:prstGeom prst="line">
                          <a:avLst/>
                        </a:prstGeom>
                        <a:noFill/>
                        <a:ln w="0">
                          <a:solidFill>
                            <a:schemeClr val="tx1"/>
                          </a:solidFill>
                          <a:round/>
                          <a:headEnd/>
                          <a:tailEnd/>
                        </a:ln>
                      </p:spPr>
                      <p:txBody>
                        <a:bodyPr/>
                        <a:lstStyle/>
                        <a:p>
                          <a:endParaRPr lang="en-US" sz="2133"/>
                        </a:p>
                      </p:txBody>
                    </p:sp>
                    <p:sp>
                      <p:nvSpPr>
                        <p:cNvPr id="66885" name="Line 739"/>
                        <p:cNvSpPr>
                          <a:spLocks noChangeShapeType="1"/>
                        </p:cNvSpPr>
                        <p:nvPr/>
                      </p:nvSpPr>
                      <p:spPr bwMode="auto">
                        <a:xfrm flipH="1" flipV="1">
                          <a:off x="5299" y="3179"/>
                          <a:ext cx="9" cy="5"/>
                        </a:xfrm>
                        <a:prstGeom prst="line">
                          <a:avLst/>
                        </a:prstGeom>
                        <a:noFill/>
                        <a:ln w="0">
                          <a:solidFill>
                            <a:schemeClr val="tx1"/>
                          </a:solidFill>
                          <a:round/>
                          <a:headEnd/>
                          <a:tailEnd/>
                        </a:ln>
                      </p:spPr>
                      <p:txBody>
                        <a:bodyPr/>
                        <a:lstStyle/>
                        <a:p>
                          <a:endParaRPr lang="en-US" sz="2133"/>
                        </a:p>
                      </p:txBody>
                    </p:sp>
                    <p:sp>
                      <p:nvSpPr>
                        <p:cNvPr id="66886" name="Line 740"/>
                        <p:cNvSpPr>
                          <a:spLocks noChangeShapeType="1"/>
                        </p:cNvSpPr>
                        <p:nvPr/>
                      </p:nvSpPr>
                      <p:spPr bwMode="auto">
                        <a:xfrm flipH="1">
                          <a:off x="5279" y="3179"/>
                          <a:ext cx="20" cy="1"/>
                        </a:xfrm>
                        <a:prstGeom prst="line">
                          <a:avLst/>
                        </a:prstGeom>
                        <a:noFill/>
                        <a:ln w="0">
                          <a:solidFill>
                            <a:schemeClr val="tx1"/>
                          </a:solidFill>
                          <a:round/>
                          <a:headEnd/>
                          <a:tailEnd/>
                        </a:ln>
                      </p:spPr>
                      <p:txBody>
                        <a:bodyPr/>
                        <a:lstStyle/>
                        <a:p>
                          <a:endParaRPr lang="en-US" sz="2133"/>
                        </a:p>
                      </p:txBody>
                    </p:sp>
                    <p:sp>
                      <p:nvSpPr>
                        <p:cNvPr id="66887" name="Line 741"/>
                        <p:cNvSpPr>
                          <a:spLocks noChangeShapeType="1"/>
                        </p:cNvSpPr>
                        <p:nvPr/>
                      </p:nvSpPr>
                      <p:spPr bwMode="auto">
                        <a:xfrm flipH="1">
                          <a:off x="5270" y="3179"/>
                          <a:ext cx="9" cy="5"/>
                        </a:xfrm>
                        <a:prstGeom prst="line">
                          <a:avLst/>
                        </a:prstGeom>
                        <a:noFill/>
                        <a:ln w="0">
                          <a:solidFill>
                            <a:schemeClr val="tx1"/>
                          </a:solidFill>
                          <a:round/>
                          <a:headEnd/>
                          <a:tailEnd/>
                        </a:ln>
                      </p:spPr>
                      <p:txBody>
                        <a:bodyPr/>
                        <a:lstStyle/>
                        <a:p>
                          <a:endParaRPr lang="en-US" sz="2133"/>
                        </a:p>
                      </p:txBody>
                    </p:sp>
                    <p:sp>
                      <p:nvSpPr>
                        <p:cNvPr id="66888" name="Line 742"/>
                        <p:cNvSpPr>
                          <a:spLocks noChangeShapeType="1"/>
                        </p:cNvSpPr>
                        <p:nvPr/>
                      </p:nvSpPr>
                      <p:spPr bwMode="auto">
                        <a:xfrm flipH="1">
                          <a:off x="5260" y="3184"/>
                          <a:ext cx="10" cy="8"/>
                        </a:xfrm>
                        <a:prstGeom prst="line">
                          <a:avLst/>
                        </a:prstGeom>
                        <a:noFill/>
                        <a:ln w="0">
                          <a:solidFill>
                            <a:schemeClr val="tx1"/>
                          </a:solidFill>
                          <a:round/>
                          <a:headEnd/>
                          <a:tailEnd/>
                        </a:ln>
                      </p:spPr>
                      <p:txBody>
                        <a:bodyPr/>
                        <a:lstStyle/>
                        <a:p>
                          <a:endParaRPr lang="en-US" sz="2133"/>
                        </a:p>
                      </p:txBody>
                    </p:sp>
                    <p:sp>
                      <p:nvSpPr>
                        <p:cNvPr id="66889" name="Line 743"/>
                        <p:cNvSpPr>
                          <a:spLocks noChangeShapeType="1"/>
                        </p:cNvSpPr>
                        <p:nvPr/>
                      </p:nvSpPr>
                      <p:spPr bwMode="auto">
                        <a:xfrm flipH="1">
                          <a:off x="5255" y="3192"/>
                          <a:ext cx="5" cy="9"/>
                        </a:xfrm>
                        <a:prstGeom prst="line">
                          <a:avLst/>
                        </a:prstGeom>
                        <a:noFill/>
                        <a:ln w="0">
                          <a:solidFill>
                            <a:schemeClr val="tx1"/>
                          </a:solidFill>
                          <a:round/>
                          <a:headEnd/>
                          <a:tailEnd/>
                        </a:ln>
                      </p:spPr>
                      <p:txBody>
                        <a:bodyPr/>
                        <a:lstStyle/>
                        <a:p>
                          <a:endParaRPr lang="en-US" sz="2133"/>
                        </a:p>
                      </p:txBody>
                    </p:sp>
                    <p:sp>
                      <p:nvSpPr>
                        <p:cNvPr id="66890" name="Line 744"/>
                        <p:cNvSpPr>
                          <a:spLocks noChangeShapeType="1"/>
                        </p:cNvSpPr>
                        <p:nvPr/>
                      </p:nvSpPr>
                      <p:spPr bwMode="auto">
                        <a:xfrm flipH="1">
                          <a:off x="5251" y="3201"/>
                          <a:ext cx="4" cy="12"/>
                        </a:xfrm>
                        <a:prstGeom prst="line">
                          <a:avLst/>
                        </a:prstGeom>
                        <a:noFill/>
                        <a:ln w="0">
                          <a:solidFill>
                            <a:schemeClr val="tx1"/>
                          </a:solidFill>
                          <a:round/>
                          <a:headEnd/>
                          <a:tailEnd/>
                        </a:ln>
                      </p:spPr>
                      <p:txBody>
                        <a:bodyPr/>
                        <a:lstStyle/>
                        <a:p>
                          <a:endParaRPr lang="en-US" sz="2133"/>
                        </a:p>
                      </p:txBody>
                    </p:sp>
                    <p:sp>
                      <p:nvSpPr>
                        <p:cNvPr id="66891" name="Line 745"/>
                        <p:cNvSpPr>
                          <a:spLocks noChangeShapeType="1"/>
                        </p:cNvSpPr>
                        <p:nvPr/>
                      </p:nvSpPr>
                      <p:spPr bwMode="auto">
                        <a:xfrm>
                          <a:off x="5251" y="3213"/>
                          <a:ext cx="1" cy="22"/>
                        </a:xfrm>
                        <a:prstGeom prst="line">
                          <a:avLst/>
                        </a:prstGeom>
                        <a:noFill/>
                        <a:ln w="0">
                          <a:solidFill>
                            <a:schemeClr val="tx1"/>
                          </a:solidFill>
                          <a:round/>
                          <a:headEnd/>
                          <a:tailEnd/>
                        </a:ln>
                      </p:spPr>
                      <p:txBody>
                        <a:bodyPr/>
                        <a:lstStyle/>
                        <a:p>
                          <a:endParaRPr lang="en-US" sz="2133"/>
                        </a:p>
                      </p:txBody>
                    </p:sp>
                    <p:sp>
                      <p:nvSpPr>
                        <p:cNvPr id="66892" name="Line 746"/>
                        <p:cNvSpPr>
                          <a:spLocks noChangeShapeType="1"/>
                        </p:cNvSpPr>
                        <p:nvPr/>
                      </p:nvSpPr>
                      <p:spPr bwMode="auto">
                        <a:xfrm>
                          <a:off x="5251" y="3235"/>
                          <a:ext cx="4" cy="12"/>
                        </a:xfrm>
                        <a:prstGeom prst="line">
                          <a:avLst/>
                        </a:prstGeom>
                        <a:noFill/>
                        <a:ln w="0">
                          <a:solidFill>
                            <a:schemeClr val="tx1"/>
                          </a:solidFill>
                          <a:round/>
                          <a:headEnd/>
                          <a:tailEnd/>
                        </a:ln>
                      </p:spPr>
                      <p:txBody>
                        <a:bodyPr/>
                        <a:lstStyle/>
                        <a:p>
                          <a:endParaRPr lang="en-US" sz="2133"/>
                        </a:p>
                      </p:txBody>
                    </p:sp>
                    <p:sp>
                      <p:nvSpPr>
                        <p:cNvPr id="66893" name="Line 747"/>
                        <p:cNvSpPr>
                          <a:spLocks noChangeShapeType="1"/>
                        </p:cNvSpPr>
                        <p:nvPr/>
                      </p:nvSpPr>
                      <p:spPr bwMode="auto">
                        <a:xfrm>
                          <a:off x="5255" y="3247"/>
                          <a:ext cx="5" cy="9"/>
                        </a:xfrm>
                        <a:prstGeom prst="line">
                          <a:avLst/>
                        </a:prstGeom>
                        <a:noFill/>
                        <a:ln w="0">
                          <a:solidFill>
                            <a:schemeClr val="tx1"/>
                          </a:solidFill>
                          <a:round/>
                          <a:headEnd/>
                          <a:tailEnd/>
                        </a:ln>
                      </p:spPr>
                      <p:txBody>
                        <a:bodyPr/>
                        <a:lstStyle/>
                        <a:p>
                          <a:endParaRPr lang="en-US" sz="2133"/>
                        </a:p>
                      </p:txBody>
                    </p:sp>
                    <p:sp>
                      <p:nvSpPr>
                        <p:cNvPr id="66894" name="Line 748"/>
                        <p:cNvSpPr>
                          <a:spLocks noChangeShapeType="1"/>
                        </p:cNvSpPr>
                        <p:nvPr/>
                      </p:nvSpPr>
                      <p:spPr bwMode="auto">
                        <a:xfrm>
                          <a:off x="5260" y="3256"/>
                          <a:ext cx="10" cy="8"/>
                        </a:xfrm>
                        <a:prstGeom prst="line">
                          <a:avLst/>
                        </a:prstGeom>
                        <a:noFill/>
                        <a:ln w="0">
                          <a:solidFill>
                            <a:schemeClr val="tx1"/>
                          </a:solidFill>
                          <a:round/>
                          <a:headEnd/>
                          <a:tailEnd/>
                        </a:ln>
                      </p:spPr>
                      <p:txBody>
                        <a:bodyPr/>
                        <a:lstStyle/>
                        <a:p>
                          <a:endParaRPr lang="en-US" sz="2133"/>
                        </a:p>
                      </p:txBody>
                    </p:sp>
                    <p:sp>
                      <p:nvSpPr>
                        <p:cNvPr id="66895" name="Line 749"/>
                        <p:cNvSpPr>
                          <a:spLocks noChangeShapeType="1"/>
                        </p:cNvSpPr>
                        <p:nvPr/>
                      </p:nvSpPr>
                      <p:spPr bwMode="auto">
                        <a:xfrm>
                          <a:off x="5270" y="3264"/>
                          <a:ext cx="9" cy="5"/>
                        </a:xfrm>
                        <a:prstGeom prst="line">
                          <a:avLst/>
                        </a:prstGeom>
                        <a:noFill/>
                        <a:ln w="0">
                          <a:solidFill>
                            <a:schemeClr val="tx1"/>
                          </a:solidFill>
                          <a:round/>
                          <a:headEnd/>
                          <a:tailEnd/>
                        </a:ln>
                      </p:spPr>
                      <p:txBody>
                        <a:bodyPr/>
                        <a:lstStyle/>
                        <a:p>
                          <a:endParaRPr lang="en-US" sz="2133"/>
                        </a:p>
                      </p:txBody>
                    </p:sp>
                    <p:sp>
                      <p:nvSpPr>
                        <p:cNvPr id="66896" name="Line 750"/>
                        <p:cNvSpPr>
                          <a:spLocks noChangeShapeType="1"/>
                        </p:cNvSpPr>
                        <p:nvPr/>
                      </p:nvSpPr>
                      <p:spPr bwMode="auto">
                        <a:xfrm>
                          <a:off x="5279" y="3269"/>
                          <a:ext cx="20" cy="1"/>
                        </a:xfrm>
                        <a:prstGeom prst="line">
                          <a:avLst/>
                        </a:prstGeom>
                        <a:noFill/>
                        <a:ln w="0">
                          <a:solidFill>
                            <a:schemeClr val="tx1"/>
                          </a:solidFill>
                          <a:round/>
                          <a:headEnd/>
                          <a:tailEnd/>
                        </a:ln>
                      </p:spPr>
                      <p:txBody>
                        <a:bodyPr/>
                        <a:lstStyle/>
                        <a:p>
                          <a:endParaRPr lang="en-US" sz="2133"/>
                        </a:p>
                      </p:txBody>
                    </p:sp>
                    <p:sp>
                      <p:nvSpPr>
                        <p:cNvPr id="66897" name="Line 751"/>
                        <p:cNvSpPr>
                          <a:spLocks noChangeShapeType="1"/>
                        </p:cNvSpPr>
                        <p:nvPr/>
                      </p:nvSpPr>
                      <p:spPr bwMode="auto">
                        <a:xfrm flipV="1">
                          <a:off x="5299" y="3264"/>
                          <a:ext cx="9" cy="5"/>
                        </a:xfrm>
                        <a:prstGeom prst="line">
                          <a:avLst/>
                        </a:prstGeom>
                        <a:noFill/>
                        <a:ln w="0">
                          <a:solidFill>
                            <a:schemeClr val="tx1"/>
                          </a:solidFill>
                          <a:round/>
                          <a:headEnd/>
                          <a:tailEnd/>
                        </a:ln>
                      </p:spPr>
                      <p:txBody>
                        <a:bodyPr/>
                        <a:lstStyle/>
                        <a:p>
                          <a:endParaRPr lang="en-US" sz="2133"/>
                        </a:p>
                      </p:txBody>
                    </p:sp>
                    <p:sp>
                      <p:nvSpPr>
                        <p:cNvPr id="66898" name="Line 752"/>
                        <p:cNvSpPr>
                          <a:spLocks noChangeShapeType="1"/>
                        </p:cNvSpPr>
                        <p:nvPr/>
                      </p:nvSpPr>
                      <p:spPr bwMode="auto">
                        <a:xfrm flipV="1">
                          <a:off x="5308" y="3256"/>
                          <a:ext cx="10" cy="8"/>
                        </a:xfrm>
                        <a:prstGeom prst="line">
                          <a:avLst/>
                        </a:prstGeom>
                        <a:noFill/>
                        <a:ln w="0">
                          <a:solidFill>
                            <a:schemeClr val="tx1"/>
                          </a:solidFill>
                          <a:round/>
                          <a:headEnd/>
                          <a:tailEnd/>
                        </a:ln>
                      </p:spPr>
                      <p:txBody>
                        <a:bodyPr/>
                        <a:lstStyle/>
                        <a:p>
                          <a:endParaRPr lang="en-US" sz="2133"/>
                        </a:p>
                      </p:txBody>
                    </p:sp>
                    <p:sp>
                      <p:nvSpPr>
                        <p:cNvPr id="66899" name="Line 753"/>
                        <p:cNvSpPr>
                          <a:spLocks noChangeShapeType="1"/>
                        </p:cNvSpPr>
                        <p:nvPr/>
                      </p:nvSpPr>
                      <p:spPr bwMode="auto">
                        <a:xfrm flipV="1">
                          <a:off x="5318" y="3247"/>
                          <a:ext cx="4" cy="9"/>
                        </a:xfrm>
                        <a:prstGeom prst="line">
                          <a:avLst/>
                        </a:prstGeom>
                        <a:noFill/>
                        <a:ln w="0">
                          <a:solidFill>
                            <a:schemeClr val="tx1"/>
                          </a:solidFill>
                          <a:round/>
                          <a:headEnd/>
                          <a:tailEnd/>
                        </a:ln>
                      </p:spPr>
                      <p:txBody>
                        <a:bodyPr/>
                        <a:lstStyle/>
                        <a:p>
                          <a:endParaRPr lang="en-US" sz="2133"/>
                        </a:p>
                      </p:txBody>
                    </p:sp>
                    <p:sp>
                      <p:nvSpPr>
                        <p:cNvPr id="66900" name="Line 754"/>
                        <p:cNvSpPr>
                          <a:spLocks noChangeShapeType="1"/>
                        </p:cNvSpPr>
                        <p:nvPr/>
                      </p:nvSpPr>
                      <p:spPr bwMode="auto">
                        <a:xfrm>
                          <a:off x="5356" y="3179"/>
                          <a:ext cx="1" cy="90"/>
                        </a:xfrm>
                        <a:prstGeom prst="line">
                          <a:avLst/>
                        </a:prstGeom>
                        <a:noFill/>
                        <a:ln w="0">
                          <a:solidFill>
                            <a:schemeClr val="tx1"/>
                          </a:solidFill>
                          <a:round/>
                          <a:headEnd/>
                          <a:tailEnd/>
                        </a:ln>
                      </p:spPr>
                      <p:txBody>
                        <a:bodyPr/>
                        <a:lstStyle/>
                        <a:p>
                          <a:endParaRPr lang="en-US" sz="2133"/>
                        </a:p>
                      </p:txBody>
                    </p:sp>
                    <p:sp>
                      <p:nvSpPr>
                        <p:cNvPr id="66901" name="Line 755"/>
                        <p:cNvSpPr>
                          <a:spLocks noChangeShapeType="1"/>
                        </p:cNvSpPr>
                        <p:nvPr/>
                      </p:nvSpPr>
                      <p:spPr bwMode="auto">
                        <a:xfrm>
                          <a:off x="5356" y="3179"/>
                          <a:ext cx="62" cy="1"/>
                        </a:xfrm>
                        <a:prstGeom prst="line">
                          <a:avLst/>
                        </a:prstGeom>
                        <a:noFill/>
                        <a:ln w="0">
                          <a:solidFill>
                            <a:schemeClr val="tx1"/>
                          </a:solidFill>
                          <a:round/>
                          <a:headEnd/>
                          <a:tailEnd/>
                        </a:ln>
                      </p:spPr>
                      <p:txBody>
                        <a:bodyPr/>
                        <a:lstStyle/>
                        <a:p>
                          <a:endParaRPr lang="en-US" sz="2133"/>
                        </a:p>
                      </p:txBody>
                    </p:sp>
                    <p:sp>
                      <p:nvSpPr>
                        <p:cNvPr id="66902" name="Line 756"/>
                        <p:cNvSpPr>
                          <a:spLocks noChangeShapeType="1"/>
                        </p:cNvSpPr>
                        <p:nvPr/>
                      </p:nvSpPr>
                      <p:spPr bwMode="auto">
                        <a:xfrm>
                          <a:off x="5356" y="3222"/>
                          <a:ext cx="38" cy="1"/>
                        </a:xfrm>
                        <a:prstGeom prst="line">
                          <a:avLst/>
                        </a:prstGeom>
                        <a:noFill/>
                        <a:ln w="0">
                          <a:solidFill>
                            <a:schemeClr val="tx1"/>
                          </a:solidFill>
                          <a:round/>
                          <a:headEnd/>
                          <a:tailEnd/>
                        </a:ln>
                      </p:spPr>
                      <p:txBody>
                        <a:bodyPr/>
                        <a:lstStyle/>
                        <a:p>
                          <a:endParaRPr lang="en-US" sz="2133"/>
                        </a:p>
                      </p:txBody>
                    </p:sp>
                    <p:sp>
                      <p:nvSpPr>
                        <p:cNvPr id="66903" name="Line 757"/>
                        <p:cNvSpPr>
                          <a:spLocks noChangeShapeType="1"/>
                        </p:cNvSpPr>
                        <p:nvPr/>
                      </p:nvSpPr>
                      <p:spPr bwMode="auto">
                        <a:xfrm>
                          <a:off x="5356" y="3269"/>
                          <a:ext cx="62" cy="1"/>
                        </a:xfrm>
                        <a:prstGeom prst="line">
                          <a:avLst/>
                        </a:prstGeom>
                        <a:noFill/>
                        <a:ln w="0">
                          <a:solidFill>
                            <a:schemeClr val="tx1"/>
                          </a:solidFill>
                          <a:round/>
                          <a:headEnd/>
                          <a:tailEnd/>
                        </a:ln>
                      </p:spPr>
                      <p:txBody>
                        <a:bodyPr/>
                        <a:lstStyle/>
                        <a:p>
                          <a:endParaRPr lang="en-US" sz="2133"/>
                        </a:p>
                      </p:txBody>
                    </p:sp>
                    <p:sp>
                      <p:nvSpPr>
                        <p:cNvPr id="66904" name="Line 758"/>
                        <p:cNvSpPr>
                          <a:spLocks noChangeShapeType="1"/>
                        </p:cNvSpPr>
                        <p:nvPr/>
                      </p:nvSpPr>
                      <p:spPr bwMode="auto">
                        <a:xfrm flipH="1" flipV="1">
                          <a:off x="5499" y="3184"/>
                          <a:ext cx="10" cy="8"/>
                        </a:xfrm>
                        <a:prstGeom prst="line">
                          <a:avLst/>
                        </a:prstGeom>
                        <a:noFill/>
                        <a:ln w="0">
                          <a:solidFill>
                            <a:schemeClr val="tx1"/>
                          </a:solidFill>
                          <a:round/>
                          <a:headEnd/>
                          <a:tailEnd/>
                        </a:ln>
                      </p:spPr>
                      <p:txBody>
                        <a:bodyPr/>
                        <a:lstStyle/>
                        <a:p>
                          <a:endParaRPr lang="en-US" sz="2133"/>
                        </a:p>
                      </p:txBody>
                    </p:sp>
                    <p:sp>
                      <p:nvSpPr>
                        <p:cNvPr id="66905" name="Line 759"/>
                        <p:cNvSpPr>
                          <a:spLocks noChangeShapeType="1"/>
                        </p:cNvSpPr>
                        <p:nvPr/>
                      </p:nvSpPr>
                      <p:spPr bwMode="auto">
                        <a:xfrm flipH="1" flipV="1">
                          <a:off x="5485" y="3179"/>
                          <a:ext cx="14" cy="5"/>
                        </a:xfrm>
                        <a:prstGeom prst="line">
                          <a:avLst/>
                        </a:prstGeom>
                        <a:noFill/>
                        <a:ln w="0">
                          <a:solidFill>
                            <a:schemeClr val="tx1"/>
                          </a:solidFill>
                          <a:round/>
                          <a:headEnd/>
                          <a:tailEnd/>
                        </a:ln>
                      </p:spPr>
                      <p:txBody>
                        <a:bodyPr/>
                        <a:lstStyle/>
                        <a:p>
                          <a:endParaRPr lang="en-US" sz="2133"/>
                        </a:p>
                      </p:txBody>
                    </p:sp>
                    <p:sp>
                      <p:nvSpPr>
                        <p:cNvPr id="66906" name="Line 760"/>
                        <p:cNvSpPr>
                          <a:spLocks noChangeShapeType="1"/>
                        </p:cNvSpPr>
                        <p:nvPr/>
                      </p:nvSpPr>
                      <p:spPr bwMode="auto">
                        <a:xfrm flipH="1">
                          <a:off x="5466" y="3179"/>
                          <a:ext cx="19" cy="1"/>
                        </a:xfrm>
                        <a:prstGeom prst="line">
                          <a:avLst/>
                        </a:prstGeom>
                        <a:noFill/>
                        <a:ln w="0">
                          <a:solidFill>
                            <a:schemeClr val="tx1"/>
                          </a:solidFill>
                          <a:round/>
                          <a:headEnd/>
                          <a:tailEnd/>
                        </a:ln>
                      </p:spPr>
                      <p:txBody>
                        <a:bodyPr/>
                        <a:lstStyle/>
                        <a:p>
                          <a:endParaRPr lang="en-US" sz="2133"/>
                        </a:p>
                      </p:txBody>
                    </p:sp>
                    <p:sp>
                      <p:nvSpPr>
                        <p:cNvPr id="66907" name="Line 761"/>
                        <p:cNvSpPr>
                          <a:spLocks noChangeShapeType="1"/>
                        </p:cNvSpPr>
                        <p:nvPr/>
                      </p:nvSpPr>
                      <p:spPr bwMode="auto">
                        <a:xfrm flipH="1">
                          <a:off x="5452" y="3179"/>
                          <a:ext cx="14" cy="5"/>
                        </a:xfrm>
                        <a:prstGeom prst="line">
                          <a:avLst/>
                        </a:prstGeom>
                        <a:noFill/>
                        <a:ln w="0">
                          <a:solidFill>
                            <a:schemeClr val="tx1"/>
                          </a:solidFill>
                          <a:round/>
                          <a:headEnd/>
                          <a:tailEnd/>
                        </a:ln>
                      </p:spPr>
                      <p:txBody>
                        <a:bodyPr/>
                        <a:lstStyle/>
                        <a:p>
                          <a:endParaRPr lang="en-US" sz="2133"/>
                        </a:p>
                      </p:txBody>
                    </p:sp>
                    <p:sp>
                      <p:nvSpPr>
                        <p:cNvPr id="66908" name="Line 762"/>
                        <p:cNvSpPr>
                          <a:spLocks noChangeShapeType="1"/>
                        </p:cNvSpPr>
                        <p:nvPr/>
                      </p:nvSpPr>
                      <p:spPr bwMode="auto">
                        <a:xfrm flipH="1">
                          <a:off x="5442" y="3184"/>
                          <a:ext cx="10" cy="8"/>
                        </a:xfrm>
                        <a:prstGeom prst="line">
                          <a:avLst/>
                        </a:prstGeom>
                        <a:noFill/>
                        <a:ln w="0">
                          <a:solidFill>
                            <a:schemeClr val="tx1"/>
                          </a:solidFill>
                          <a:round/>
                          <a:headEnd/>
                          <a:tailEnd/>
                        </a:ln>
                      </p:spPr>
                      <p:txBody>
                        <a:bodyPr/>
                        <a:lstStyle/>
                        <a:p>
                          <a:endParaRPr lang="en-US" sz="2133"/>
                        </a:p>
                      </p:txBody>
                    </p:sp>
                    <p:sp>
                      <p:nvSpPr>
                        <p:cNvPr id="66909" name="Line 763"/>
                        <p:cNvSpPr>
                          <a:spLocks noChangeShapeType="1"/>
                        </p:cNvSpPr>
                        <p:nvPr/>
                      </p:nvSpPr>
                      <p:spPr bwMode="auto">
                        <a:xfrm>
                          <a:off x="5442" y="3192"/>
                          <a:ext cx="1" cy="9"/>
                        </a:xfrm>
                        <a:prstGeom prst="line">
                          <a:avLst/>
                        </a:prstGeom>
                        <a:noFill/>
                        <a:ln w="0">
                          <a:solidFill>
                            <a:schemeClr val="tx1"/>
                          </a:solidFill>
                          <a:round/>
                          <a:headEnd/>
                          <a:tailEnd/>
                        </a:ln>
                      </p:spPr>
                      <p:txBody>
                        <a:bodyPr/>
                        <a:lstStyle/>
                        <a:p>
                          <a:endParaRPr lang="en-US" sz="2133"/>
                        </a:p>
                      </p:txBody>
                    </p:sp>
                    <p:sp>
                      <p:nvSpPr>
                        <p:cNvPr id="66910" name="Line 764"/>
                        <p:cNvSpPr>
                          <a:spLocks noChangeShapeType="1"/>
                        </p:cNvSpPr>
                        <p:nvPr/>
                      </p:nvSpPr>
                      <p:spPr bwMode="auto">
                        <a:xfrm>
                          <a:off x="5442" y="3201"/>
                          <a:ext cx="5" cy="8"/>
                        </a:xfrm>
                        <a:prstGeom prst="line">
                          <a:avLst/>
                        </a:prstGeom>
                        <a:noFill/>
                        <a:ln w="0">
                          <a:solidFill>
                            <a:schemeClr val="tx1"/>
                          </a:solidFill>
                          <a:round/>
                          <a:headEnd/>
                          <a:tailEnd/>
                        </a:ln>
                      </p:spPr>
                      <p:txBody>
                        <a:bodyPr/>
                        <a:lstStyle/>
                        <a:p>
                          <a:endParaRPr lang="en-US" sz="2133"/>
                        </a:p>
                      </p:txBody>
                    </p:sp>
                    <p:sp>
                      <p:nvSpPr>
                        <p:cNvPr id="66911" name="Line 765"/>
                        <p:cNvSpPr>
                          <a:spLocks noChangeShapeType="1"/>
                        </p:cNvSpPr>
                        <p:nvPr/>
                      </p:nvSpPr>
                      <p:spPr bwMode="auto">
                        <a:xfrm>
                          <a:off x="5447" y="3209"/>
                          <a:ext cx="5" cy="4"/>
                        </a:xfrm>
                        <a:prstGeom prst="line">
                          <a:avLst/>
                        </a:prstGeom>
                        <a:noFill/>
                        <a:ln w="0">
                          <a:solidFill>
                            <a:schemeClr val="tx1"/>
                          </a:solidFill>
                          <a:round/>
                          <a:headEnd/>
                          <a:tailEnd/>
                        </a:ln>
                      </p:spPr>
                      <p:txBody>
                        <a:bodyPr/>
                        <a:lstStyle/>
                        <a:p>
                          <a:endParaRPr lang="en-US" sz="2133"/>
                        </a:p>
                      </p:txBody>
                    </p:sp>
                    <p:sp>
                      <p:nvSpPr>
                        <p:cNvPr id="66912" name="Line 766"/>
                        <p:cNvSpPr>
                          <a:spLocks noChangeShapeType="1"/>
                        </p:cNvSpPr>
                        <p:nvPr/>
                      </p:nvSpPr>
                      <p:spPr bwMode="auto">
                        <a:xfrm>
                          <a:off x="5452" y="3213"/>
                          <a:ext cx="9" cy="5"/>
                        </a:xfrm>
                        <a:prstGeom prst="line">
                          <a:avLst/>
                        </a:prstGeom>
                        <a:noFill/>
                        <a:ln w="0">
                          <a:solidFill>
                            <a:schemeClr val="tx1"/>
                          </a:solidFill>
                          <a:round/>
                          <a:headEnd/>
                          <a:tailEnd/>
                        </a:ln>
                      </p:spPr>
                      <p:txBody>
                        <a:bodyPr/>
                        <a:lstStyle/>
                        <a:p>
                          <a:endParaRPr lang="en-US" sz="2133"/>
                        </a:p>
                      </p:txBody>
                    </p:sp>
                    <p:sp>
                      <p:nvSpPr>
                        <p:cNvPr id="66913" name="Line 767"/>
                        <p:cNvSpPr>
                          <a:spLocks noChangeShapeType="1"/>
                        </p:cNvSpPr>
                        <p:nvPr/>
                      </p:nvSpPr>
                      <p:spPr bwMode="auto">
                        <a:xfrm>
                          <a:off x="5461" y="3218"/>
                          <a:ext cx="29" cy="8"/>
                        </a:xfrm>
                        <a:prstGeom prst="line">
                          <a:avLst/>
                        </a:prstGeom>
                        <a:noFill/>
                        <a:ln w="0">
                          <a:solidFill>
                            <a:schemeClr val="tx1"/>
                          </a:solidFill>
                          <a:round/>
                          <a:headEnd/>
                          <a:tailEnd/>
                        </a:ln>
                      </p:spPr>
                      <p:txBody>
                        <a:bodyPr/>
                        <a:lstStyle/>
                        <a:p>
                          <a:endParaRPr lang="en-US" sz="2133"/>
                        </a:p>
                      </p:txBody>
                    </p:sp>
                    <p:sp>
                      <p:nvSpPr>
                        <p:cNvPr id="66914" name="Line 768"/>
                        <p:cNvSpPr>
                          <a:spLocks noChangeShapeType="1"/>
                        </p:cNvSpPr>
                        <p:nvPr/>
                      </p:nvSpPr>
                      <p:spPr bwMode="auto">
                        <a:xfrm>
                          <a:off x="5490" y="3226"/>
                          <a:ext cx="9" cy="5"/>
                        </a:xfrm>
                        <a:prstGeom prst="line">
                          <a:avLst/>
                        </a:prstGeom>
                        <a:noFill/>
                        <a:ln w="0">
                          <a:solidFill>
                            <a:schemeClr val="tx1"/>
                          </a:solidFill>
                          <a:round/>
                          <a:headEnd/>
                          <a:tailEnd/>
                        </a:ln>
                      </p:spPr>
                      <p:txBody>
                        <a:bodyPr/>
                        <a:lstStyle/>
                        <a:p>
                          <a:endParaRPr lang="en-US" sz="2133"/>
                        </a:p>
                      </p:txBody>
                    </p:sp>
                    <p:sp>
                      <p:nvSpPr>
                        <p:cNvPr id="66915" name="Line 769"/>
                        <p:cNvSpPr>
                          <a:spLocks noChangeShapeType="1"/>
                        </p:cNvSpPr>
                        <p:nvPr/>
                      </p:nvSpPr>
                      <p:spPr bwMode="auto">
                        <a:xfrm>
                          <a:off x="5499" y="3231"/>
                          <a:ext cx="5" cy="4"/>
                        </a:xfrm>
                        <a:prstGeom prst="line">
                          <a:avLst/>
                        </a:prstGeom>
                        <a:noFill/>
                        <a:ln w="0">
                          <a:solidFill>
                            <a:schemeClr val="tx1"/>
                          </a:solidFill>
                          <a:round/>
                          <a:headEnd/>
                          <a:tailEnd/>
                        </a:ln>
                      </p:spPr>
                      <p:txBody>
                        <a:bodyPr/>
                        <a:lstStyle/>
                        <a:p>
                          <a:endParaRPr lang="en-US" sz="2133"/>
                        </a:p>
                      </p:txBody>
                    </p:sp>
                    <p:sp>
                      <p:nvSpPr>
                        <p:cNvPr id="66916" name="Line 770"/>
                        <p:cNvSpPr>
                          <a:spLocks noChangeShapeType="1"/>
                        </p:cNvSpPr>
                        <p:nvPr/>
                      </p:nvSpPr>
                      <p:spPr bwMode="auto">
                        <a:xfrm>
                          <a:off x="5504" y="3235"/>
                          <a:ext cx="5" cy="8"/>
                        </a:xfrm>
                        <a:prstGeom prst="line">
                          <a:avLst/>
                        </a:prstGeom>
                        <a:noFill/>
                        <a:ln w="0">
                          <a:solidFill>
                            <a:schemeClr val="tx1"/>
                          </a:solidFill>
                          <a:round/>
                          <a:headEnd/>
                          <a:tailEnd/>
                        </a:ln>
                      </p:spPr>
                      <p:txBody>
                        <a:bodyPr/>
                        <a:lstStyle/>
                        <a:p>
                          <a:endParaRPr lang="en-US" sz="2133"/>
                        </a:p>
                      </p:txBody>
                    </p:sp>
                    <p:sp>
                      <p:nvSpPr>
                        <p:cNvPr id="66917" name="Line 771"/>
                        <p:cNvSpPr>
                          <a:spLocks noChangeShapeType="1"/>
                        </p:cNvSpPr>
                        <p:nvPr/>
                      </p:nvSpPr>
                      <p:spPr bwMode="auto">
                        <a:xfrm>
                          <a:off x="5509" y="3243"/>
                          <a:ext cx="1" cy="13"/>
                        </a:xfrm>
                        <a:prstGeom prst="line">
                          <a:avLst/>
                        </a:prstGeom>
                        <a:noFill/>
                        <a:ln w="0">
                          <a:solidFill>
                            <a:schemeClr val="tx1"/>
                          </a:solidFill>
                          <a:round/>
                          <a:headEnd/>
                          <a:tailEnd/>
                        </a:ln>
                      </p:spPr>
                      <p:txBody>
                        <a:bodyPr/>
                        <a:lstStyle/>
                        <a:p>
                          <a:endParaRPr lang="en-US" sz="2133"/>
                        </a:p>
                      </p:txBody>
                    </p:sp>
                    <p:sp>
                      <p:nvSpPr>
                        <p:cNvPr id="66918" name="Line 772"/>
                        <p:cNvSpPr>
                          <a:spLocks noChangeShapeType="1"/>
                        </p:cNvSpPr>
                        <p:nvPr/>
                      </p:nvSpPr>
                      <p:spPr bwMode="auto">
                        <a:xfrm flipH="1">
                          <a:off x="5499" y="3256"/>
                          <a:ext cx="10" cy="8"/>
                        </a:xfrm>
                        <a:prstGeom prst="line">
                          <a:avLst/>
                        </a:prstGeom>
                        <a:noFill/>
                        <a:ln w="0">
                          <a:solidFill>
                            <a:schemeClr val="tx1"/>
                          </a:solidFill>
                          <a:round/>
                          <a:headEnd/>
                          <a:tailEnd/>
                        </a:ln>
                      </p:spPr>
                      <p:txBody>
                        <a:bodyPr/>
                        <a:lstStyle/>
                        <a:p>
                          <a:endParaRPr lang="en-US" sz="2133"/>
                        </a:p>
                      </p:txBody>
                    </p:sp>
                    <p:sp>
                      <p:nvSpPr>
                        <p:cNvPr id="66919" name="Line 773"/>
                        <p:cNvSpPr>
                          <a:spLocks noChangeShapeType="1"/>
                        </p:cNvSpPr>
                        <p:nvPr/>
                      </p:nvSpPr>
                      <p:spPr bwMode="auto">
                        <a:xfrm flipH="1">
                          <a:off x="5485" y="3264"/>
                          <a:ext cx="14" cy="5"/>
                        </a:xfrm>
                        <a:prstGeom prst="line">
                          <a:avLst/>
                        </a:prstGeom>
                        <a:noFill/>
                        <a:ln w="0">
                          <a:solidFill>
                            <a:schemeClr val="tx1"/>
                          </a:solidFill>
                          <a:round/>
                          <a:headEnd/>
                          <a:tailEnd/>
                        </a:ln>
                      </p:spPr>
                      <p:txBody>
                        <a:bodyPr/>
                        <a:lstStyle/>
                        <a:p>
                          <a:endParaRPr lang="en-US" sz="2133"/>
                        </a:p>
                      </p:txBody>
                    </p:sp>
                    <p:sp>
                      <p:nvSpPr>
                        <p:cNvPr id="66920" name="Line 774"/>
                        <p:cNvSpPr>
                          <a:spLocks noChangeShapeType="1"/>
                        </p:cNvSpPr>
                        <p:nvPr/>
                      </p:nvSpPr>
                      <p:spPr bwMode="auto">
                        <a:xfrm flipH="1">
                          <a:off x="5466" y="3269"/>
                          <a:ext cx="19" cy="1"/>
                        </a:xfrm>
                        <a:prstGeom prst="line">
                          <a:avLst/>
                        </a:prstGeom>
                        <a:noFill/>
                        <a:ln w="0">
                          <a:solidFill>
                            <a:schemeClr val="tx1"/>
                          </a:solidFill>
                          <a:round/>
                          <a:headEnd/>
                          <a:tailEnd/>
                        </a:ln>
                      </p:spPr>
                      <p:txBody>
                        <a:bodyPr/>
                        <a:lstStyle/>
                        <a:p>
                          <a:endParaRPr lang="en-US" sz="2133"/>
                        </a:p>
                      </p:txBody>
                    </p:sp>
                    <p:sp>
                      <p:nvSpPr>
                        <p:cNvPr id="66921" name="Line 775"/>
                        <p:cNvSpPr>
                          <a:spLocks noChangeShapeType="1"/>
                        </p:cNvSpPr>
                        <p:nvPr/>
                      </p:nvSpPr>
                      <p:spPr bwMode="auto">
                        <a:xfrm flipH="1" flipV="1">
                          <a:off x="5452" y="3264"/>
                          <a:ext cx="14" cy="5"/>
                        </a:xfrm>
                        <a:prstGeom prst="line">
                          <a:avLst/>
                        </a:prstGeom>
                        <a:noFill/>
                        <a:ln w="0">
                          <a:solidFill>
                            <a:schemeClr val="tx1"/>
                          </a:solidFill>
                          <a:round/>
                          <a:headEnd/>
                          <a:tailEnd/>
                        </a:ln>
                      </p:spPr>
                      <p:txBody>
                        <a:bodyPr/>
                        <a:lstStyle/>
                        <a:p>
                          <a:endParaRPr lang="en-US" sz="2133"/>
                        </a:p>
                      </p:txBody>
                    </p:sp>
                    <p:sp>
                      <p:nvSpPr>
                        <p:cNvPr id="66922" name="Line 776"/>
                        <p:cNvSpPr>
                          <a:spLocks noChangeShapeType="1"/>
                        </p:cNvSpPr>
                        <p:nvPr/>
                      </p:nvSpPr>
                      <p:spPr bwMode="auto">
                        <a:xfrm flipH="1" flipV="1">
                          <a:off x="5442" y="3256"/>
                          <a:ext cx="10" cy="8"/>
                        </a:xfrm>
                        <a:prstGeom prst="line">
                          <a:avLst/>
                        </a:prstGeom>
                        <a:noFill/>
                        <a:ln w="0">
                          <a:solidFill>
                            <a:schemeClr val="tx1"/>
                          </a:solidFill>
                          <a:round/>
                          <a:headEnd/>
                          <a:tailEnd/>
                        </a:ln>
                      </p:spPr>
                      <p:txBody>
                        <a:bodyPr/>
                        <a:lstStyle/>
                        <a:p>
                          <a:endParaRPr lang="en-US" sz="2133"/>
                        </a:p>
                      </p:txBody>
                    </p:sp>
                    <p:sp>
                      <p:nvSpPr>
                        <p:cNvPr id="66923" name="Line 777"/>
                        <p:cNvSpPr>
                          <a:spLocks noChangeShapeType="1"/>
                        </p:cNvSpPr>
                        <p:nvPr/>
                      </p:nvSpPr>
                      <p:spPr bwMode="auto">
                        <a:xfrm flipH="1" flipV="1">
                          <a:off x="5595" y="3184"/>
                          <a:ext cx="9" cy="8"/>
                        </a:xfrm>
                        <a:prstGeom prst="line">
                          <a:avLst/>
                        </a:prstGeom>
                        <a:noFill/>
                        <a:ln w="0">
                          <a:solidFill>
                            <a:schemeClr val="tx1"/>
                          </a:solidFill>
                          <a:round/>
                          <a:headEnd/>
                          <a:tailEnd/>
                        </a:ln>
                      </p:spPr>
                      <p:txBody>
                        <a:bodyPr/>
                        <a:lstStyle/>
                        <a:p>
                          <a:endParaRPr lang="en-US" sz="2133"/>
                        </a:p>
                      </p:txBody>
                    </p:sp>
                    <p:sp>
                      <p:nvSpPr>
                        <p:cNvPr id="66924" name="Line 778"/>
                        <p:cNvSpPr>
                          <a:spLocks noChangeShapeType="1"/>
                        </p:cNvSpPr>
                        <p:nvPr/>
                      </p:nvSpPr>
                      <p:spPr bwMode="auto">
                        <a:xfrm flipH="1" flipV="1">
                          <a:off x="5581" y="3179"/>
                          <a:ext cx="14" cy="5"/>
                        </a:xfrm>
                        <a:prstGeom prst="line">
                          <a:avLst/>
                        </a:prstGeom>
                        <a:noFill/>
                        <a:ln w="0">
                          <a:solidFill>
                            <a:schemeClr val="tx1"/>
                          </a:solidFill>
                          <a:round/>
                          <a:headEnd/>
                          <a:tailEnd/>
                        </a:ln>
                      </p:spPr>
                      <p:txBody>
                        <a:bodyPr/>
                        <a:lstStyle/>
                        <a:p>
                          <a:endParaRPr lang="en-US" sz="2133"/>
                        </a:p>
                      </p:txBody>
                    </p:sp>
                    <p:sp>
                      <p:nvSpPr>
                        <p:cNvPr id="66925" name="Line 779"/>
                        <p:cNvSpPr>
                          <a:spLocks noChangeShapeType="1"/>
                        </p:cNvSpPr>
                        <p:nvPr/>
                      </p:nvSpPr>
                      <p:spPr bwMode="auto">
                        <a:xfrm flipH="1">
                          <a:off x="5562" y="3179"/>
                          <a:ext cx="19" cy="1"/>
                        </a:xfrm>
                        <a:prstGeom prst="line">
                          <a:avLst/>
                        </a:prstGeom>
                        <a:noFill/>
                        <a:ln w="0">
                          <a:solidFill>
                            <a:schemeClr val="tx1"/>
                          </a:solidFill>
                          <a:round/>
                          <a:headEnd/>
                          <a:tailEnd/>
                        </a:ln>
                      </p:spPr>
                      <p:txBody>
                        <a:bodyPr/>
                        <a:lstStyle/>
                        <a:p>
                          <a:endParaRPr lang="en-US" sz="2133"/>
                        </a:p>
                      </p:txBody>
                    </p:sp>
                    <p:sp>
                      <p:nvSpPr>
                        <p:cNvPr id="66926" name="Line 780"/>
                        <p:cNvSpPr>
                          <a:spLocks noChangeShapeType="1"/>
                        </p:cNvSpPr>
                        <p:nvPr/>
                      </p:nvSpPr>
                      <p:spPr bwMode="auto">
                        <a:xfrm flipH="1">
                          <a:off x="5547" y="3179"/>
                          <a:ext cx="15" cy="5"/>
                        </a:xfrm>
                        <a:prstGeom prst="line">
                          <a:avLst/>
                        </a:prstGeom>
                        <a:noFill/>
                        <a:ln w="0">
                          <a:solidFill>
                            <a:schemeClr val="tx1"/>
                          </a:solidFill>
                          <a:round/>
                          <a:headEnd/>
                          <a:tailEnd/>
                        </a:ln>
                      </p:spPr>
                      <p:txBody>
                        <a:bodyPr/>
                        <a:lstStyle/>
                        <a:p>
                          <a:endParaRPr lang="en-US" sz="2133"/>
                        </a:p>
                      </p:txBody>
                    </p:sp>
                    <p:sp>
                      <p:nvSpPr>
                        <p:cNvPr id="66927" name="Line 781"/>
                        <p:cNvSpPr>
                          <a:spLocks noChangeShapeType="1"/>
                        </p:cNvSpPr>
                        <p:nvPr/>
                      </p:nvSpPr>
                      <p:spPr bwMode="auto">
                        <a:xfrm flipH="1">
                          <a:off x="5538" y="3184"/>
                          <a:ext cx="9" cy="8"/>
                        </a:xfrm>
                        <a:prstGeom prst="line">
                          <a:avLst/>
                        </a:prstGeom>
                        <a:noFill/>
                        <a:ln w="0">
                          <a:solidFill>
                            <a:schemeClr val="tx1"/>
                          </a:solidFill>
                          <a:round/>
                          <a:headEnd/>
                          <a:tailEnd/>
                        </a:ln>
                      </p:spPr>
                      <p:txBody>
                        <a:bodyPr/>
                        <a:lstStyle/>
                        <a:p>
                          <a:endParaRPr lang="en-US" sz="2133"/>
                        </a:p>
                      </p:txBody>
                    </p:sp>
                    <p:sp>
                      <p:nvSpPr>
                        <p:cNvPr id="66928" name="Line 782"/>
                        <p:cNvSpPr>
                          <a:spLocks noChangeShapeType="1"/>
                        </p:cNvSpPr>
                        <p:nvPr/>
                      </p:nvSpPr>
                      <p:spPr bwMode="auto">
                        <a:xfrm>
                          <a:off x="5538" y="3192"/>
                          <a:ext cx="1" cy="9"/>
                        </a:xfrm>
                        <a:prstGeom prst="line">
                          <a:avLst/>
                        </a:prstGeom>
                        <a:noFill/>
                        <a:ln w="0">
                          <a:solidFill>
                            <a:schemeClr val="tx1"/>
                          </a:solidFill>
                          <a:round/>
                          <a:headEnd/>
                          <a:tailEnd/>
                        </a:ln>
                      </p:spPr>
                      <p:txBody>
                        <a:bodyPr/>
                        <a:lstStyle/>
                        <a:p>
                          <a:endParaRPr lang="en-US" sz="2133"/>
                        </a:p>
                      </p:txBody>
                    </p:sp>
                    <p:sp>
                      <p:nvSpPr>
                        <p:cNvPr id="66929" name="Line 783"/>
                        <p:cNvSpPr>
                          <a:spLocks noChangeShapeType="1"/>
                        </p:cNvSpPr>
                        <p:nvPr/>
                      </p:nvSpPr>
                      <p:spPr bwMode="auto">
                        <a:xfrm>
                          <a:off x="5538" y="3201"/>
                          <a:ext cx="4" cy="8"/>
                        </a:xfrm>
                        <a:prstGeom prst="line">
                          <a:avLst/>
                        </a:prstGeom>
                        <a:noFill/>
                        <a:ln w="0">
                          <a:solidFill>
                            <a:schemeClr val="tx1"/>
                          </a:solidFill>
                          <a:round/>
                          <a:headEnd/>
                          <a:tailEnd/>
                        </a:ln>
                      </p:spPr>
                      <p:txBody>
                        <a:bodyPr/>
                        <a:lstStyle/>
                        <a:p>
                          <a:endParaRPr lang="en-US" sz="2133"/>
                        </a:p>
                      </p:txBody>
                    </p:sp>
                    <p:sp>
                      <p:nvSpPr>
                        <p:cNvPr id="66930" name="Line 784"/>
                        <p:cNvSpPr>
                          <a:spLocks noChangeShapeType="1"/>
                        </p:cNvSpPr>
                        <p:nvPr/>
                      </p:nvSpPr>
                      <p:spPr bwMode="auto">
                        <a:xfrm>
                          <a:off x="5542" y="3209"/>
                          <a:ext cx="5" cy="4"/>
                        </a:xfrm>
                        <a:prstGeom prst="line">
                          <a:avLst/>
                        </a:prstGeom>
                        <a:noFill/>
                        <a:ln w="0">
                          <a:solidFill>
                            <a:schemeClr val="tx1"/>
                          </a:solidFill>
                          <a:round/>
                          <a:headEnd/>
                          <a:tailEnd/>
                        </a:ln>
                      </p:spPr>
                      <p:txBody>
                        <a:bodyPr/>
                        <a:lstStyle/>
                        <a:p>
                          <a:endParaRPr lang="en-US" sz="2133"/>
                        </a:p>
                      </p:txBody>
                    </p:sp>
                    <p:sp>
                      <p:nvSpPr>
                        <p:cNvPr id="66931" name="Line 785"/>
                        <p:cNvSpPr>
                          <a:spLocks noChangeShapeType="1"/>
                        </p:cNvSpPr>
                        <p:nvPr/>
                      </p:nvSpPr>
                      <p:spPr bwMode="auto">
                        <a:xfrm>
                          <a:off x="5547" y="3213"/>
                          <a:ext cx="10" cy="5"/>
                        </a:xfrm>
                        <a:prstGeom prst="line">
                          <a:avLst/>
                        </a:prstGeom>
                        <a:noFill/>
                        <a:ln w="0">
                          <a:solidFill>
                            <a:schemeClr val="tx1"/>
                          </a:solidFill>
                          <a:round/>
                          <a:headEnd/>
                          <a:tailEnd/>
                        </a:ln>
                      </p:spPr>
                      <p:txBody>
                        <a:bodyPr/>
                        <a:lstStyle/>
                        <a:p>
                          <a:endParaRPr lang="en-US" sz="2133"/>
                        </a:p>
                      </p:txBody>
                    </p:sp>
                    <p:sp>
                      <p:nvSpPr>
                        <p:cNvPr id="66932" name="Line 786"/>
                        <p:cNvSpPr>
                          <a:spLocks noChangeShapeType="1"/>
                        </p:cNvSpPr>
                        <p:nvPr/>
                      </p:nvSpPr>
                      <p:spPr bwMode="auto">
                        <a:xfrm>
                          <a:off x="5557" y="3218"/>
                          <a:ext cx="28" cy="8"/>
                        </a:xfrm>
                        <a:prstGeom prst="line">
                          <a:avLst/>
                        </a:prstGeom>
                        <a:noFill/>
                        <a:ln w="0">
                          <a:solidFill>
                            <a:schemeClr val="tx1"/>
                          </a:solidFill>
                          <a:round/>
                          <a:headEnd/>
                          <a:tailEnd/>
                        </a:ln>
                      </p:spPr>
                      <p:txBody>
                        <a:bodyPr/>
                        <a:lstStyle/>
                        <a:p>
                          <a:endParaRPr lang="en-US" sz="2133"/>
                        </a:p>
                      </p:txBody>
                    </p:sp>
                    <p:sp>
                      <p:nvSpPr>
                        <p:cNvPr id="66933" name="Line 787"/>
                        <p:cNvSpPr>
                          <a:spLocks noChangeShapeType="1"/>
                        </p:cNvSpPr>
                        <p:nvPr/>
                      </p:nvSpPr>
                      <p:spPr bwMode="auto">
                        <a:xfrm>
                          <a:off x="5585" y="3226"/>
                          <a:ext cx="10" cy="5"/>
                        </a:xfrm>
                        <a:prstGeom prst="line">
                          <a:avLst/>
                        </a:prstGeom>
                        <a:noFill/>
                        <a:ln w="0">
                          <a:solidFill>
                            <a:schemeClr val="tx1"/>
                          </a:solidFill>
                          <a:round/>
                          <a:headEnd/>
                          <a:tailEnd/>
                        </a:ln>
                      </p:spPr>
                      <p:txBody>
                        <a:bodyPr/>
                        <a:lstStyle/>
                        <a:p>
                          <a:endParaRPr lang="en-US" sz="2133"/>
                        </a:p>
                      </p:txBody>
                    </p:sp>
                    <p:sp>
                      <p:nvSpPr>
                        <p:cNvPr id="66934" name="Line 788"/>
                        <p:cNvSpPr>
                          <a:spLocks noChangeShapeType="1"/>
                        </p:cNvSpPr>
                        <p:nvPr/>
                      </p:nvSpPr>
                      <p:spPr bwMode="auto">
                        <a:xfrm>
                          <a:off x="5595" y="3231"/>
                          <a:ext cx="5" cy="4"/>
                        </a:xfrm>
                        <a:prstGeom prst="line">
                          <a:avLst/>
                        </a:prstGeom>
                        <a:noFill/>
                        <a:ln w="0">
                          <a:solidFill>
                            <a:schemeClr val="tx1"/>
                          </a:solidFill>
                          <a:round/>
                          <a:headEnd/>
                          <a:tailEnd/>
                        </a:ln>
                      </p:spPr>
                      <p:txBody>
                        <a:bodyPr/>
                        <a:lstStyle/>
                        <a:p>
                          <a:endParaRPr lang="en-US" sz="2133"/>
                        </a:p>
                      </p:txBody>
                    </p:sp>
                    <p:sp>
                      <p:nvSpPr>
                        <p:cNvPr id="66935" name="Line 789"/>
                        <p:cNvSpPr>
                          <a:spLocks noChangeShapeType="1"/>
                        </p:cNvSpPr>
                        <p:nvPr/>
                      </p:nvSpPr>
                      <p:spPr bwMode="auto">
                        <a:xfrm>
                          <a:off x="5600" y="3235"/>
                          <a:ext cx="4" cy="8"/>
                        </a:xfrm>
                        <a:prstGeom prst="line">
                          <a:avLst/>
                        </a:prstGeom>
                        <a:noFill/>
                        <a:ln w="0">
                          <a:solidFill>
                            <a:schemeClr val="tx1"/>
                          </a:solidFill>
                          <a:round/>
                          <a:headEnd/>
                          <a:tailEnd/>
                        </a:ln>
                      </p:spPr>
                      <p:txBody>
                        <a:bodyPr/>
                        <a:lstStyle/>
                        <a:p>
                          <a:endParaRPr lang="en-US" sz="2133"/>
                        </a:p>
                      </p:txBody>
                    </p:sp>
                    <p:sp>
                      <p:nvSpPr>
                        <p:cNvPr id="66936" name="Line 790"/>
                        <p:cNvSpPr>
                          <a:spLocks noChangeShapeType="1"/>
                        </p:cNvSpPr>
                        <p:nvPr/>
                      </p:nvSpPr>
                      <p:spPr bwMode="auto">
                        <a:xfrm>
                          <a:off x="5604" y="3243"/>
                          <a:ext cx="1" cy="13"/>
                        </a:xfrm>
                        <a:prstGeom prst="line">
                          <a:avLst/>
                        </a:prstGeom>
                        <a:noFill/>
                        <a:ln w="0">
                          <a:solidFill>
                            <a:schemeClr val="tx1"/>
                          </a:solidFill>
                          <a:round/>
                          <a:headEnd/>
                          <a:tailEnd/>
                        </a:ln>
                      </p:spPr>
                      <p:txBody>
                        <a:bodyPr/>
                        <a:lstStyle/>
                        <a:p>
                          <a:endParaRPr lang="en-US" sz="2133"/>
                        </a:p>
                      </p:txBody>
                    </p:sp>
                    <p:sp>
                      <p:nvSpPr>
                        <p:cNvPr id="66937" name="Line 791"/>
                        <p:cNvSpPr>
                          <a:spLocks noChangeShapeType="1"/>
                        </p:cNvSpPr>
                        <p:nvPr/>
                      </p:nvSpPr>
                      <p:spPr bwMode="auto">
                        <a:xfrm flipH="1">
                          <a:off x="5595" y="3256"/>
                          <a:ext cx="9" cy="8"/>
                        </a:xfrm>
                        <a:prstGeom prst="line">
                          <a:avLst/>
                        </a:prstGeom>
                        <a:noFill/>
                        <a:ln w="0">
                          <a:solidFill>
                            <a:schemeClr val="tx1"/>
                          </a:solidFill>
                          <a:round/>
                          <a:headEnd/>
                          <a:tailEnd/>
                        </a:ln>
                      </p:spPr>
                      <p:txBody>
                        <a:bodyPr/>
                        <a:lstStyle/>
                        <a:p>
                          <a:endParaRPr lang="en-US" sz="2133"/>
                        </a:p>
                      </p:txBody>
                    </p:sp>
                    <p:sp>
                      <p:nvSpPr>
                        <p:cNvPr id="66938" name="Line 792"/>
                        <p:cNvSpPr>
                          <a:spLocks noChangeShapeType="1"/>
                        </p:cNvSpPr>
                        <p:nvPr/>
                      </p:nvSpPr>
                      <p:spPr bwMode="auto">
                        <a:xfrm flipH="1">
                          <a:off x="5581" y="3264"/>
                          <a:ext cx="14" cy="5"/>
                        </a:xfrm>
                        <a:prstGeom prst="line">
                          <a:avLst/>
                        </a:prstGeom>
                        <a:noFill/>
                        <a:ln w="0">
                          <a:solidFill>
                            <a:schemeClr val="tx1"/>
                          </a:solidFill>
                          <a:round/>
                          <a:headEnd/>
                          <a:tailEnd/>
                        </a:ln>
                      </p:spPr>
                      <p:txBody>
                        <a:bodyPr/>
                        <a:lstStyle/>
                        <a:p>
                          <a:endParaRPr lang="en-US" sz="2133"/>
                        </a:p>
                      </p:txBody>
                    </p:sp>
                    <p:sp>
                      <p:nvSpPr>
                        <p:cNvPr id="66939" name="Line 793"/>
                        <p:cNvSpPr>
                          <a:spLocks noChangeShapeType="1"/>
                        </p:cNvSpPr>
                        <p:nvPr/>
                      </p:nvSpPr>
                      <p:spPr bwMode="auto">
                        <a:xfrm flipH="1">
                          <a:off x="5562" y="3269"/>
                          <a:ext cx="19" cy="1"/>
                        </a:xfrm>
                        <a:prstGeom prst="line">
                          <a:avLst/>
                        </a:prstGeom>
                        <a:noFill/>
                        <a:ln w="0">
                          <a:solidFill>
                            <a:schemeClr val="tx1"/>
                          </a:solidFill>
                          <a:round/>
                          <a:headEnd/>
                          <a:tailEnd/>
                        </a:ln>
                      </p:spPr>
                      <p:txBody>
                        <a:bodyPr/>
                        <a:lstStyle/>
                        <a:p>
                          <a:endParaRPr lang="en-US" sz="2133"/>
                        </a:p>
                      </p:txBody>
                    </p:sp>
                    <p:sp>
                      <p:nvSpPr>
                        <p:cNvPr id="66940" name="Line 794"/>
                        <p:cNvSpPr>
                          <a:spLocks noChangeShapeType="1"/>
                        </p:cNvSpPr>
                        <p:nvPr/>
                      </p:nvSpPr>
                      <p:spPr bwMode="auto">
                        <a:xfrm flipH="1" flipV="1">
                          <a:off x="5547" y="3264"/>
                          <a:ext cx="15" cy="5"/>
                        </a:xfrm>
                        <a:prstGeom prst="line">
                          <a:avLst/>
                        </a:prstGeom>
                        <a:noFill/>
                        <a:ln w="0">
                          <a:solidFill>
                            <a:schemeClr val="tx1"/>
                          </a:solidFill>
                          <a:round/>
                          <a:headEnd/>
                          <a:tailEnd/>
                        </a:ln>
                      </p:spPr>
                      <p:txBody>
                        <a:bodyPr/>
                        <a:lstStyle/>
                        <a:p>
                          <a:endParaRPr lang="en-US" sz="2133"/>
                        </a:p>
                      </p:txBody>
                    </p:sp>
                    <p:sp>
                      <p:nvSpPr>
                        <p:cNvPr id="66941" name="Line 795"/>
                        <p:cNvSpPr>
                          <a:spLocks noChangeShapeType="1"/>
                        </p:cNvSpPr>
                        <p:nvPr/>
                      </p:nvSpPr>
                      <p:spPr bwMode="auto">
                        <a:xfrm flipH="1" flipV="1">
                          <a:off x="5538" y="3256"/>
                          <a:ext cx="9" cy="8"/>
                        </a:xfrm>
                        <a:prstGeom prst="line">
                          <a:avLst/>
                        </a:prstGeom>
                        <a:noFill/>
                        <a:ln w="0">
                          <a:solidFill>
                            <a:schemeClr val="tx1"/>
                          </a:solidFill>
                          <a:round/>
                          <a:headEnd/>
                          <a:tailEnd/>
                        </a:ln>
                      </p:spPr>
                      <p:txBody>
                        <a:bodyPr/>
                        <a:lstStyle/>
                        <a:p>
                          <a:endParaRPr lang="en-US" sz="2133"/>
                        </a:p>
                      </p:txBody>
                    </p:sp>
                    <p:sp>
                      <p:nvSpPr>
                        <p:cNvPr id="66942" name="Line 796"/>
                        <p:cNvSpPr>
                          <a:spLocks noChangeShapeType="1"/>
                        </p:cNvSpPr>
                        <p:nvPr/>
                      </p:nvSpPr>
                      <p:spPr bwMode="auto">
                        <a:xfrm>
                          <a:off x="5738" y="3179"/>
                          <a:ext cx="1" cy="90"/>
                        </a:xfrm>
                        <a:prstGeom prst="line">
                          <a:avLst/>
                        </a:prstGeom>
                        <a:noFill/>
                        <a:ln w="0">
                          <a:solidFill>
                            <a:schemeClr val="tx1"/>
                          </a:solidFill>
                          <a:round/>
                          <a:headEnd/>
                          <a:tailEnd/>
                        </a:ln>
                      </p:spPr>
                      <p:txBody>
                        <a:bodyPr/>
                        <a:lstStyle/>
                        <a:p>
                          <a:endParaRPr lang="en-US" sz="2133"/>
                        </a:p>
                      </p:txBody>
                    </p:sp>
                    <p:sp>
                      <p:nvSpPr>
                        <p:cNvPr id="66943" name="Line 797"/>
                        <p:cNvSpPr>
                          <a:spLocks noChangeShapeType="1"/>
                        </p:cNvSpPr>
                        <p:nvPr/>
                      </p:nvSpPr>
                      <p:spPr bwMode="auto">
                        <a:xfrm>
                          <a:off x="5805" y="3179"/>
                          <a:ext cx="1" cy="90"/>
                        </a:xfrm>
                        <a:prstGeom prst="line">
                          <a:avLst/>
                        </a:prstGeom>
                        <a:noFill/>
                        <a:ln w="0">
                          <a:solidFill>
                            <a:schemeClr val="tx1"/>
                          </a:solidFill>
                          <a:round/>
                          <a:headEnd/>
                          <a:tailEnd/>
                        </a:ln>
                      </p:spPr>
                      <p:txBody>
                        <a:bodyPr/>
                        <a:lstStyle/>
                        <a:p>
                          <a:endParaRPr lang="en-US" sz="2133"/>
                        </a:p>
                      </p:txBody>
                    </p:sp>
                    <p:sp>
                      <p:nvSpPr>
                        <p:cNvPr id="66944" name="Line 798"/>
                        <p:cNvSpPr>
                          <a:spLocks noChangeShapeType="1"/>
                        </p:cNvSpPr>
                        <p:nvPr/>
                      </p:nvSpPr>
                      <p:spPr bwMode="auto">
                        <a:xfrm>
                          <a:off x="5738" y="3222"/>
                          <a:ext cx="67" cy="1"/>
                        </a:xfrm>
                        <a:prstGeom prst="line">
                          <a:avLst/>
                        </a:prstGeom>
                        <a:noFill/>
                        <a:ln w="0">
                          <a:solidFill>
                            <a:schemeClr val="tx1"/>
                          </a:solidFill>
                          <a:round/>
                          <a:headEnd/>
                          <a:tailEnd/>
                        </a:ln>
                      </p:spPr>
                      <p:txBody>
                        <a:bodyPr/>
                        <a:lstStyle/>
                        <a:p>
                          <a:endParaRPr lang="en-US" sz="2133"/>
                        </a:p>
                      </p:txBody>
                    </p:sp>
                    <p:sp>
                      <p:nvSpPr>
                        <p:cNvPr id="66945" name="Line 799"/>
                        <p:cNvSpPr>
                          <a:spLocks noChangeShapeType="1"/>
                        </p:cNvSpPr>
                        <p:nvPr/>
                      </p:nvSpPr>
                      <p:spPr bwMode="auto">
                        <a:xfrm flipH="1">
                          <a:off x="5858" y="3179"/>
                          <a:ext cx="9" cy="5"/>
                        </a:xfrm>
                        <a:prstGeom prst="line">
                          <a:avLst/>
                        </a:prstGeom>
                        <a:noFill/>
                        <a:ln w="0">
                          <a:solidFill>
                            <a:schemeClr val="tx1"/>
                          </a:solidFill>
                          <a:round/>
                          <a:headEnd/>
                          <a:tailEnd/>
                        </a:ln>
                      </p:spPr>
                      <p:txBody>
                        <a:bodyPr/>
                        <a:lstStyle/>
                        <a:p>
                          <a:endParaRPr lang="en-US" sz="2133"/>
                        </a:p>
                      </p:txBody>
                    </p:sp>
                    <p:sp>
                      <p:nvSpPr>
                        <p:cNvPr id="66946" name="Line 800"/>
                        <p:cNvSpPr>
                          <a:spLocks noChangeShapeType="1"/>
                        </p:cNvSpPr>
                        <p:nvPr/>
                      </p:nvSpPr>
                      <p:spPr bwMode="auto">
                        <a:xfrm flipH="1">
                          <a:off x="5848" y="3184"/>
                          <a:ext cx="10" cy="8"/>
                        </a:xfrm>
                        <a:prstGeom prst="line">
                          <a:avLst/>
                        </a:prstGeom>
                        <a:noFill/>
                        <a:ln w="0">
                          <a:solidFill>
                            <a:schemeClr val="tx1"/>
                          </a:solidFill>
                          <a:round/>
                          <a:headEnd/>
                          <a:tailEnd/>
                        </a:ln>
                      </p:spPr>
                      <p:txBody>
                        <a:bodyPr/>
                        <a:lstStyle/>
                        <a:p>
                          <a:endParaRPr lang="en-US" sz="2133"/>
                        </a:p>
                      </p:txBody>
                    </p:sp>
                    <p:sp>
                      <p:nvSpPr>
                        <p:cNvPr id="66947" name="Line 801"/>
                        <p:cNvSpPr>
                          <a:spLocks noChangeShapeType="1"/>
                        </p:cNvSpPr>
                        <p:nvPr/>
                      </p:nvSpPr>
                      <p:spPr bwMode="auto">
                        <a:xfrm flipH="1">
                          <a:off x="5844" y="3192"/>
                          <a:ext cx="4" cy="9"/>
                        </a:xfrm>
                        <a:prstGeom prst="line">
                          <a:avLst/>
                        </a:prstGeom>
                        <a:noFill/>
                        <a:ln w="0">
                          <a:solidFill>
                            <a:schemeClr val="tx1"/>
                          </a:solidFill>
                          <a:round/>
                          <a:headEnd/>
                          <a:tailEnd/>
                        </a:ln>
                      </p:spPr>
                      <p:txBody>
                        <a:bodyPr/>
                        <a:lstStyle/>
                        <a:p>
                          <a:endParaRPr lang="en-US" sz="2133"/>
                        </a:p>
                      </p:txBody>
                    </p:sp>
                    <p:sp>
                      <p:nvSpPr>
                        <p:cNvPr id="66948" name="Line 802"/>
                        <p:cNvSpPr>
                          <a:spLocks noChangeShapeType="1"/>
                        </p:cNvSpPr>
                        <p:nvPr/>
                      </p:nvSpPr>
                      <p:spPr bwMode="auto">
                        <a:xfrm flipH="1">
                          <a:off x="5839" y="3201"/>
                          <a:ext cx="5" cy="12"/>
                        </a:xfrm>
                        <a:prstGeom prst="line">
                          <a:avLst/>
                        </a:prstGeom>
                        <a:noFill/>
                        <a:ln w="0">
                          <a:solidFill>
                            <a:schemeClr val="tx1"/>
                          </a:solidFill>
                          <a:round/>
                          <a:headEnd/>
                          <a:tailEnd/>
                        </a:ln>
                      </p:spPr>
                      <p:txBody>
                        <a:bodyPr/>
                        <a:lstStyle/>
                        <a:p>
                          <a:endParaRPr lang="en-US" sz="2133"/>
                        </a:p>
                      </p:txBody>
                    </p:sp>
                    <p:sp>
                      <p:nvSpPr>
                        <p:cNvPr id="66949" name="Line 803"/>
                        <p:cNvSpPr>
                          <a:spLocks noChangeShapeType="1"/>
                        </p:cNvSpPr>
                        <p:nvPr/>
                      </p:nvSpPr>
                      <p:spPr bwMode="auto">
                        <a:xfrm>
                          <a:off x="5839" y="3213"/>
                          <a:ext cx="1" cy="22"/>
                        </a:xfrm>
                        <a:prstGeom prst="line">
                          <a:avLst/>
                        </a:prstGeom>
                        <a:noFill/>
                        <a:ln w="0">
                          <a:solidFill>
                            <a:schemeClr val="tx1"/>
                          </a:solidFill>
                          <a:round/>
                          <a:headEnd/>
                          <a:tailEnd/>
                        </a:ln>
                      </p:spPr>
                      <p:txBody>
                        <a:bodyPr/>
                        <a:lstStyle/>
                        <a:p>
                          <a:endParaRPr lang="en-US" sz="2133"/>
                        </a:p>
                      </p:txBody>
                    </p:sp>
                    <p:sp>
                      <p:nvSpPr>
                        <p:cNvPr id="66950" name="Line 804"/>
                        <p:cNvSpPr>
                          <a:spLocks noChangeShapeType="1"/>
                        </p:cNvSpPr>
                        <p:nvPr/>
                      </p:nvSpPr>
                      <p:spPr bwMode="auto">
                        <a:xfrm>
                          <a:off x="5839" y="3235"/>
                          <a:ext cx="5" cy="12"/>
                        </a:xfrm>
                        <a:prstGeom prst="line">
                          <a:avLst/>
                        </a:prstGeom>
                        <a:noFill/>
                        <a:ln w="0">
                          <a:solidFill>
                            <a:schemeClr val="tx1"/>
                          </a:solidFill>
                          <a:round/>
                          <a:headEnd/>
                          <a:tailEnd/>
                        </a:ln>
                      </p:spPr>
                      <p:txBody>
                        <a:bodyPr/>
                        <a:lstStyle/>
                        <a:p>
                          <a:endParaRPr lang="en-US" sz="2133"/>
                        </a:p>
                      </p:txBody>
                    </p:sp>
                    <p:sp>
                      <p:nvSpPr>
                        <p:cNvPr id="66951" name="Line 805"/>
                        <p:cNvSpPr>
                          <a:spLocks noChangeShapeType="1"/>
                        </p:cNvSpPr>
                        <p:nvPr/>
                      </p:nvSpPr>
                      <p:spPr bwMode="auto">
                        <a:xfrm>
                          <a:off x="5844" y="3247"/>
                          <a:ext cx="4" cy="9"/>
                        </a:xfrm>
                        <a:prstGeom prst="line">
                          <a:avLst/>
                        </a:prstGeom>
                        <a:noFill/>
                        <a:ln w="0">
                          <a:solidFill>
                            <a:schemeClr val="tx1"/>
                          </a:solidFill>
                          <a:round/>
                          <a:headEnd/>
                          <a:tailEnd/>
                        </a:ln>
                      </p:spPr>
                      <p:txBody>
                        <a:bodyPr/>
                        <a:lstStyle/>
                        <a:p>
                          <a:endParaRPr lang="en-US" sz="2133"/>
                        </a:p>
                      </p:txBody>
                    </p:sp>
                    <p:sp>
                      <p:nvSpPr>
                        <p:cNvPr id="66952" name="Line 806"/>
                        <p:cNvSpPr>
                          <a:spLocks noChangeShapeType="1"/>
                        </p:cNvSpPr>
                        <p:nvPr/>
                      </p:nvSpPr>
                      <p:spPr bwMode="auto">
                        <a:xfrm>
                          <a:off x="5848" y="3256"/>
                          <a:ext cx="10" cy="8"/>
                        </a:xfrm>
                        <a:prstGeom prst="line">
                          <a:avLst/>
                        </a:prstGeom>
                        <a:noFill/>
                        <a:ln w="0">
                          <a:solidFill>
                            <a:schemeClr val="tx1"/>
                          </a:solidFill>
                          <a:round/>
                          <a:headEnd/>
                          <a:tailEnd/>
                        </a:ln>
                      </p:spPr>
                      <p:txBody>
                        <a:bodyPr/>
                        <a:lstStyle/>
                        <a:p>
                          <a:endParaRPr lang="en-US" sz="2133"/>
                        </a:p>
                      </p:txBody>
                    </p:sp>
                    <p:sp>
                      <p:nvSpPr>
                        <p:cNvPr id="66953" name="Line 807"/>
                        <p:cNvSpPr>
                          <a:spLocks noChangeShapeType="1"/>
                        </p:cNvSpPr>
                        <p:nvPr/>
                      </p:nvSpPr>
                      <p:spPr bwMode="auto">
                        <a:xfrm>
                          <a:off x="5858" y="3264"/>
                          <a:ext cx="9" cy="5"/>
                        </a:xfrm>
                        <a:prstGeom prst="line">
                          <a:avLst/>
                        </a:prstGeom>
                        <a:noFill/>
                        <a:ln w="0">
                          <a:solidFill>
                            <a:schemeClr val="tx1"/>
                          </a:solidFill>
                          <a:round/>
                          <a:headEnd/>
                          <a:tailEnd/>
                        </a:ln>
                      </p:spPr>
                      <p:txBody>
                        <a:bodyPr/>
                        <a:lstStyle/>
                        <a:p>
                          <a:endParaRPr lang="en-US" sz="2133"/>
                        </a:p>
                      </p:txBody>
                    </p:sp>
                    <p:sp>
                      <p:nvSpPr>
                        <p:cNvPr id="66954" name="Line 809"/>
                        <p:cNvSpPr>
                          <a:spLocks noChangeShapeType="1"/>
                        </p:cNvSpPr>
                        <p:nvPr/>
                      </p:nvSpPr>
                      <p:spPr bwMode="auto">
                        <a:xfrm>
                          <a:off x="5867" y="3269"/>
                          <a:ext cx="20" cy="1"/>
                        </a:xfrm>
                        <a:prstGeom prst="line">
                          <a:avLst/>
                        </a:prstGeom>
                        <a:noFill/>
                        <a:ln w="0">
                          <a:solidFill>
                            <a:schemeClr val="tx1"/>
                          </a:solidFill>
                          <a:round/>
                          <a:headEnd/>
                          <a:tailEnd/>
                        </a:ln>
                      </p:spPr>
                      <p:txBody>
                        <a:bodyPr/>
                        <a:lstStyle/>
                        <a:p>
                          <a:endParaRPr lang="en-US" sz="2133"/>
                        </a:p>
                      </p:txBody>
                    </p:sp>
                    <p:sp>
                      <p:nvSpPr>
                        <p:cNvPr id="66955" name="Line 810"/>
                        <p:cNvSpPr>
                          <a:spLocks noChangeShapeType="1"/>
                        </p:cNvSpPr>
                        <p:nvPr/>
                      </p:nvSpPr>
                      <p:spPr bwMode="auto">
                        <a:xfrm flipV="1">
                          <a:off x="5887" y="3264"/>
                          <a:ext cx="9" cy="5"/>
                        </a:xfrm>
                        <a:prstGeom prst="line">
                          <a:avLst/>
                        </a:prstGeom>
                        <a:noFill/>
                        <a:ln w="0">
                          <a:solidFill>
                            <a:schemeClr val="tx1"/>
                          </a:solidFill>
                          <a:round/>
                          <a:headEnd/>
                          <a:tailEnd/>
                        </a:ln>
                      </p:spPr>
                      <p:txBody>
                        <a:bodyPr/>
                        <a:lstStyle/>
                        <a:p>
                          <a:endParaRPr lang="en-US" sz="2133"/>
                        </a:p>
                      </p:txBody>
                    </p:sp>
                    <p:sp>
                      <p:nvSpPr>
                        <p:cNvPr id="66956" name="Line 811"/>
                        <p:cNvSpPr>
                          <a:spLocks noChangeShapeType="1"/>
                        </p:cNvSpPr>
                        <p:nvPr/>
                      </p:nvSpPr>
                      <p:spPr bwMode="auto">
                        <a:xfrm flipV="1">
                          <a:off x="5896" y="3256"/>
                          <a:ext cx="10" cy="8"/>
                        </a:xfrm>
                        <a:prstGeom prst="line">
                          <a:avLst/>
                        </a:prstGeom>
                        <a:noFill/>
                        <a:ln w="0">
                          <a:solidFill>
                            <a:schemeClr val="tx1"/>
                          </a:solidFill>
                          <a:round/>
                          <a:headEnd/>
                          <a:tailEnd/>
                        </a:ln>
                      </p:spPr>
                      <p:txBody>
                        <a:bodyPr/>
                        <a:lstStyle/>
                        <a:p>
                          <a:endParaRPr lang="en-US" sz="2133"/>
                        </a:p>
                      </p:txBody>
                    </p:sp>
                    <p:sp>
                      <p:nvSpPr>
                        <p:cNvPr id="66957" name="Line 812"/>
                        <p:cNvSpPr>
                          <a:spLocks noChangeShapeType="1"/>
                        </p:cNvSpPr>
                        <p:nvPr/>
                      </p:nvSpPr>
                      <p:spPr bwMode="auto">
                        <a:xfrm flipV="1">
                          <a:off x="5906" y="3247"/>
                          <a:ext cx="5" cy="9"/>
                        </a:xfrm>
                        <a:prstGeom prst="line">
                          <a:avLst/>
                        </a:prstGeom>
                        <a:noFill/>
                        <a:ln w="0">
                          <a:solidFill>
                            <a:schemeClr val="tx1"/>
                          </a:solidFill>
                          <a:round/>
                          <a:headEnd/>
                          <a:tailEnd/>
                        </a:ln>
                      </p:spPr>
                      <p:txBody>
                        <a:bodyPr/>
                        <a:lstStyle/>
                        <a:p>
                          <a:endParaRPr lang="en-US" sz="2133"/>
                        </a:p>
                      </p:txBody>
                    </p:sp>
                    <p:sp>
                      <p:nvSpPr>
                        <p:cNvPr id="66958" name="Line 813"/>
                        <p:cNvSpPr>
                          <a:spLocks noChangeShapeType="1"/>
                        </p:cNvSpPr>
                        <p:nvPr/>
                      </p:nvSpPr>
                      <p:spPr bwMode="auto">
                        <a:xfrm flipV="1">
                          <a:off x="5911" y="3235"/>
                          <a:ext cx="4" cy="12"/>
                        </a:xfrm>
                        <a:prstGeom prst="line">
                          <a:avLst/>
                        </a:prstGeom>
                        <a:noFill/>
                        <a:ln w="0">
                          <a:solidFill>
                            <a:schemeClr val="tx1"/>
                          </a:solidFill>
                          <a:round/>
                          <a:headEnd/>
                          <a:tailEnd/>
                        </a:ln>
                      </p:spPr>
                      <p:txBody>
                        <a:bodyPr/>
                        <a:lstStyle/>
                        <a:p>
                          <a:endParaRPr lang="en-US" sz="2133"/>
                        </a:p>
                      </p:txBody>
                    </p:sp>
                    <p:sp>
                      <p:nvSpPr>
                        <p:cNvPr id="66959" name="Line 814"/>
                        <p:cNvSpPr>
                          <a:spLocks noChangeShapeType="1"/>
                        </p:cNvSpPr>
                        <p:nvPr/>
                      </p:nvSpPr>
                      <p:spPr bwMode="auto">
                        <a:xfrm flipV="1">
                          <a:off x="5915" y="3213"/>
                          <a:ext cx="1" cy="22"/>
                        </a:xfrm>
                        <a:prstGeom prst="line">
                          <a:avLst/>
                        </a:prstGeom>
                        <a:noFill/>
                        <a:ln w="0">
                          <a:solidFill>
                            <a:schemeClr val="tx1"/>
                          </a:solidFill>
                          <a:round/>
                          <a:headEnd/>
                          <a:tailEnd/>
                        </a:ln>
                      </p:spPr>
                      <p:txBody>
                        <a:bodyPr/>
                        <a:lstStyle/>
                        <a:p>
                          <a:endParaRPr lang="en-US" sz="2133"/>
                        </a:p>
                      </p:txBody>
                    </p:sp>
                    <p:sp>
                      <p:nvSpPr>
                        <p:cNvPr id="66960" name="Line 815"/>
                        <p:cNvSpPr>
                          <a:spLocks noChangeShapeType="1"/>
                        </p:cNvSpPr>
                        <p:nvPr/>
                      </p:nvSpPr>
                      <p:spPr bwMode="auto">
                        <a:xfrm flipH="1" flipV="1">
                          <a:off x="5911" y="3201"/>
                          <a:ext cx="4" cy="12"/>
                        </a:xfrm>
                        <a:prstGeom prst="line">
                          <a:avLst/>
                        </a:prstGeom>
                        <a:noFill/>
                        <a:ln w="0">
                          <a:solidFill>
                            <a:schemeClr val="tx1"/>
                          </a:solidFill>
                          <a:round/>
                          <a:headEnd/>
                          <a:tailEnd/>
                        </a:ln>
                      </p:spPr>
                      <p:txBody>
                        <a:bodyPr/>
                        <a:lstStyle/>
                        <a:p>
                          <a:endParaRPr lang="en-US" sz="2133"/>
                        </a:p>
                      </p:txBody>
                    </p:sp>
                    <p:sp>
                      <p:nvSpPr>
                        <p:cNvPr id="66961" name="Line 816"/>
                        <p:cNvSpPr>
                          <a:spLocks noChangeShapeType="1"/>
                        </p:cNvSpPr>
                        <p:nvPr/>
                      </p:nvSpPr>
                      <p:spPr bwMode="auto">
                        <a:xfrm flipH="1" flipV="1">
                          <a:off x="5906" y="3192"/>
                          <a:ext cx="5" cy="9"/>
                        </a:xfrm>
                        <a:prstGeom prst="line">
                          <a:avLst/>
                        </a:prstGeom>
                        <a:noFill/>
                        <a:ln w="0">
                          <a:solidFill>
                            <a:schemeClr val="tx1"/>
                          </a:solidFill>
                          <a:round/>
                          <a:headEnd/>
                          <a:tailEnd/>
                        </a:ln>
                      </p:spPr>
                      <p:txBody>
                        <a:bodyPr/>
                        <a:lstStyle/>
                        <a:p>
                          <a:endParaRPr lang="en-US" sz="2133"/>
                        </a:p>
                      </p:txBody>
                    </p:sp>
                    <p:sp>
                      <p:nvSpPr>
                        <p:cNvPr id="66962" name="Line 817"/>
                        <p:cNvSpPr>
                          <a:spLocks noChangeShapeType="1"/>
                        </p:cNvSpPr>
                        <p:nvPr/>
                      </p:nvSpPr>
                      <p:spPr bwMode="auto">
                        <a:xfrm flipH="1" flipV="1">
                          <a:off x="5896" y="3184"/>
                          <a:ext cx="10" cy="8"/>
                        </a:xfrm>
                        <a:prstGeom prst="line">
                          <a:avLst/>
                        </a:prstGeom>
                        <a:noFill/>
                        <a:ln w="0">
                          <a:solidFill>
                            <a:schemeClr val="tx1"/>
                          </a:solidFill>
                          <a:round/>
                          <a:headEnd/>
                          <a:tailEnd/>
                        </a:ln>
                      </p:spPr>
                      <p:txBody>
                        <a:bodyPr/>
                        <a:lstStyle/>
                        <a:p>
                          <a:endParaRPr lang="en-US" sz="2133"/>
                        </a:p>
                      </p:txBody>
                    </p:sp>
                    <p:sp>
                      <p:nvSpPr>
                        <p:cNvPr id="66963" name="Line 818"/>
                        <p:cNvSpPr>
                          <a:spLocks noChangeShapeType="1"/>
                        </p:cNvSpPr>
                        <p:nvPr/>
                      </p:nvSpPr>
                      <p:spPr bwMode="auto">
                        <a:xfrm flipH="1" flipV="1">
                          <a:off x="5887" y="3179"/>
                          <a:ext cx="9" cy="5"/>
                        </a:xfrm>
                        <a:prstGeom prst="line">
                          <a:avLst/>
                        </a:prstGeom>
                        <a:noFill/>
                        <a:ln w="0">
                          <a:solidFill>
                            <a:schemeClr val="tx1"/>
                          </a:solidFill>
                          <a:round/>
                          <a:headEnd/>
                          <a:tailEnd/>
                        </a:ln>
                      </p:spPr>
                      <p:txBody>
                        <a:bodyPr/>
                        <a:lstStyle/>
                        <a:p>
                          <a:endParaRPr lang="en-US" sz="2133"/>
                        </a:p>
                      </p:txBody>
                    </p:sp>
                    <p:sp>
                      <p:nvSpPr>
                        <p:cNvPr id="66964" name="Line 819"/>
                        <p:cNvSpPr>
                          <a:spLocks noChangeShapeType="1"/>
                        </p:cNvSpPr>
                        <p:nvPr/>
                      </p:nvSpPr>
                      <p:spPr bwMode="auto">
                        <a:xfrm flipH="1">
                          <a:off x="5867" y="3179"/>
                          <a:ext cx="20" cy="1"/>
                        </a:xfrm>
                        <a:prstGeom prst="line">
                          <a:avLst/>
                        </a:prstGeom>
                        <a:noFill/>
                        <a:ln w="0">
                          <a:solidFill>
                            <a:schemeClr val="tx1"/>
                          </a:solidFill>
                          <a:round/>
                          <a:headEnd/>
                          <a:tailEnd/>
                        </a:ln>
                      </p:spPr>
                      <p:txBody>
                        <a:bodyPr/>
                        <a:lstStyle/>
                        <a:p>
                          <a:endParaRPr lang="en-US" sz="2133"/>
                        </a:p>
                      </p:txBody>
                    </p:sp>
                    <p:sp>
                      <p:nvSpPr>
                        <p:cNvPr id="66965" name="Line 820"/>
                        <p:cNvSpPr>
                          <a:spLocks noChangeShapeType="1"/>
                        </p:cNvSpPr>
                        <p:nvPr/>
                      </p:nvSpPr>
                      <p:spPr bwMode="auto">
                        <a:xfrm>
                          <a:off x="5949" y="3179"/>
                          <a:ext cx="1" cy="90"/>
                        </a:xfrm>
                        <a:prstGeom prst="line">
                          <a:avLst/>
                        </a:prstGeom>
                        <a:noFill/>
                        <a:ln w="0">
                          <a:solidFill>
                            <a:schemeClr val="tx1"/>
                          </a:solidFill>
                          <a:round/>
                          <a:headEnd/>
                          <a:tailEnd/>
                        </a:ln>
                      </p:spPr>
                      <p:txBody>
                        <a:bodyPr/>
                        <a:lstStyle/>
                        <a:p>
                          <a:endParaRPr lang="en-US" sz="2133"/>
                        </a:p>
                      </p:txBody>
                    </p:sp>
                    <p:sp>
                      <p:nvSpPr>
                        <p:cNvPr id="66966" name="Line 821"/>
                        <p:cNvSpPr>
                          <a:spLocks noChangeShapeType="1"/>
                        </p:cNvSpPr>
                        <p:nvPr/>
                      </p:nvSpPr>
                      <p:spPr bwMode="auto">
                        <a:xfrm>
                          <a:off x="5949" y="3269"/>
                          <a:ext cx="57" cy="1"/>
                        </a:xfrm>
                        <a:prstGeom prst="line">
                          <a:avLst/>
                        </a:prstGeom>
                        <a:noFill/>
                        <a:ln w="0">
                          <a:solidFill>
                            <a:schemeClr val="tx1"/>
                          </a:solidFill>
                          <a:round/>
                          <a:headEnd/>
                          <a:tailEnd/>
                        </a:ln>
                      </p:spPr>
                      <p:txBody>
                        <a:bodyPr/>
                        <a:lstStyle/>
                        <a:p>
                          <a:endParaRPr lang="en-US" sz="2133"/>
                        </a:p>
                      </p:txBody>
                    </p:sp>
                    <p:sp>
                      <p:nvSpPr>
                        <p:cNvPr id="66967" name="Line 822"/>
                        <p:cNvSpPr>
                          <a:spLocks noChangeShapeType="1"/>
                        </p:cNvSpPr>
                        <p:nvPr/>
                      </p:nvSpPr>
                      <p:spPr bwMode="auto">
                        <a:xfrm>
                          <a:off x="6030" y="3179"/>
                          <a:ext cx="1" cy="90"/>
                        </a:xfrm>
                        <a:prstGeom prst="line">
                          <a:avLst/>
                        </a:prstGeom>
                        <a:noFill/>
                        <a:ln w="0">
                          <a:solidFill>
                            <a:schemeClr val="tx1"/>
                          </a:solidFill>
                          <a:round/>
                          <a:headEnd/>
                          <a:tailEnd/>
                        </a:ln>
                      </p:spPr>
                      <p:txBody>
                        <a:bodyPr/>
                        <a:lstStyle/>
                        <a:p>
                          <a:endParaRPr lang="en-US" sz="2133"/>
                        </a:p>
                      </p:txBody>
                    </p:sp>
                    <p:sp>
                      <p:nvSpPr>
                        <p:cNvPr id="66968" name="Line 823"/>
                        <p:cNvSpPr>
                          <a:spLocks noChangeShapeType="1"/>
                        </p:cNvSpPr>
                        <p:nvPr/>
                      </p:nvSpPr>
                      <p:spPr bwMode="auto">
                        <a:xfrm>
                          <a:off x="6030" y="3179"/>
                          <a:ext cx="62" cy="1"/>
                        </a:xfrm>
                        <a:prstGeom prst="line">
                          <a:avLst/>
                        </a:prstGeom>
                        <a:noFill/>
                        <a:ln w="0">
                          <a:solidFill>
                            <a:schemeClr val="tx1"/>
                          </a:solidFill>
                          <a:round/>
                          <a:headEnd/>
                          <a:tailEnd/>
                        </a:ln>
                      </p:spPr>
                      <p:txBody>
                        <a:bodyPr/>
                        <a:lstStyle/>
                        <a:p>
                          <a:endParaRPr lang="en-US" sz="2133"/>
                        </a:p>
                      </p:txBody>
                    </p:sp>
                    <p:sp>
                      <p:nvSpPr>
                        <p:cNvPr id="66969" name="Line 824"/>
                        <p:cNvSpPr>
                          <a:spLocks noChangeShapeType="1"/>
                        </p:cNvSpPr>
                        <p:nvPr/>
                      </p:nvSpPr>
                      <p:spPr bwMode="auto">
                        <a:xfrm>
                          <a:off x="6030" y="3222"/>
                          <a:ext cx="38" cy="1"/>
                        </a:xfrm>
                        <a:prstGeom prst="line">
                          <a:avLst/>
                        </a:prstGeom>
                        <a:noFill/>
                        <a:ln w="0">
                          <a:solidFill>
                            <a:schemeClr val="tx1"/>
                          </a:solidFill>
                          <a:round/>
                          <a:headEnd/>
                          <a:tailEnd/>
                        </a:ln>
                      </p:spPr>
                      <p:txBody>
                        <a:bodyPr/>
                        <a:lstStyle/>
                        <a:p>
                          <a:endParaRPr lang="en-US" sz="2133"/>
                        </a:p>
                      </p:txBody>
                    </p:sp>
                    <p:sp>
                      <p:nvSpPr>
                        <p:cNvPr id="66970" name="Line 825"/>
                        <p:cNvSpPr>
                          <a:spLocks noChangeShapeType="1"/>
                        </p:cNvSpPr>
                        <p:nvPr/>
                      </p:nvSpPr>
                      <p:spPr bwMode="auto">
                        <a:xfrm>
                          <a:off x="6030" y="3269"/>
                          <a:ext cx="62" cy="1"/>
                        </a:xfrm>
                        <a:prstGeom prst="line">
                          <a:avLst/>
                        </a:prstGeom>
                        <a:noFill/>
                        <a:ln w="0">
                          <a:solidFill>
                            <a:schemeClr val="tx1"/>
                          </a:solidFill>
                          <a:round/>
                          <a:headEnd/>
                          <a:tailEnd/>
                        </a:ln>
                      </p:spPr>
                      <p:txBody>
                        <a:bodyPr/>
                        <a:lstStyle/>
                        <a:p>
                          <a:endParaRPr lang="en-US" sz="2133"/>
                        </a:p>
                      </p:txBody>
                    </p:sp>
                    <p:sp>
                      <p:nvSpPr>
                        <p:cNvPr id="66971" name="Line 265"/>
                        <p:cNvSpPr>
                          <a:spLocks noChangeShapeType="1"/>
                        </p:cNvSpPr>
                        <p:nvPr/>
                      </p:nvSpPr>
                      <p:spPr bwMode="auto">
                        <a:xfrm flipH="1" flipV="1">
                          <a:off x="4222" y="3224"/>
                          <a:ext cx="54" cy="1"/>
                        </a:xfrm>
                        <a:prstGeom prst="line">
                          <a:avLst/>
                        </a:prstGeom>
                        <a:noFill/>
                        <a:ln w="0">
                          <a:solidFill>
                            <a:schemeClr val="tx1"/>
                          </a:solidFill>
                          <a:round/>
                          <a:headEnd/>
                          <a:tailEnd/>
                        </a:ln>
                      </p:spPr>
                      <p:txBody>
                        <a:bodyPr/>
                        <a:lstStyle/>
                        <a:p>
                          <a:endParaRPr lang="en-US" sz="2133"/>
                        </a:p>
                      </p:txBody>
                    </p:sp>
                    <p:sp>
                      <p:nvSpPr>
                        <p:cNvPr id="66972" name="Line 267"/>
                        <p:cNvSpPr>
                          <a:spLocks noChangeShapeType="1"/>
                        </p:cNvSpPr>
                        <p:nvPr/>
                      </p:nvSpPr>
                      <p:spPr bwMode="auto">
                        <a:xfrm flipH="1" flipV="1">
                          <a:off x="4126" y="3217"/>
                          <a:ext cx="46" cy="5"/>
                        </a:xfrm>
                        <a:prstGeom prst="line">
                          <a:avLst/>
                        </a:prstGeom>
                        <a:noFill/>
                        <a:ln w="0">
                          <a:solidFill>
                            <a:schemeClr val="tx1"/>
                          </a:solidFill>
                          <a:round/>
                          <a:headEnd/>
                          <a:tailEnd/>
                        </a:ln>
                      </p:spPr>
                      <p:txBody>
                        <a:bodyPr/>
                        <a:lstStyle/>
                        <a:p>
                          <a:endParaRPr lang="en-US" sz="2133"/>
                        </a:p>
                      </p:txBody>
                    </p:sp>
                    <p:sp>
                      <p:nvSpPr>
                        <p:cNvPr id="66973" name="Line 270"/>
                        <p:cNvSpPr>
                          <a:spLocks noChangeShapeType="1"/>
                        </p:cNvSpPr>
                        <p:nvPr/>
                      </p:nvSpPr>
                      <p:spPr bwMode="auto">
                        <a:xfrm flipH="1" flipV="1">
                          <a:off x="4005" y="3190"/>
                          <a:ext cx="37" cy="12"/>
                        </a:xfrm>
                        <a:prstGeom prst="line">
                          <a:avLst/>
                        </a:prstGeom>
                        <a:noFill/>
                        <a:ln w="0">
                          <a:solidFill>
                            <a:schemeClr val="tx1"/>
                          </a:solidFill>
                          <a:round/>
                          <a:headEnd/>
                          <a:tailEnd/>
                        </a:ln>
                      </p:spPr>
                      <p:txBody>
                        <a:bodyPr/>
                        <a:lstStyle/>
                        <a:p>
                          <a:endParaRPr lang="en-US" sz="2133"/>
                        </a:p>
                      </p:txBody>
                    </p:sp>
                    <p:sp>
                      <p:nvSpPr>
                        <p:cNvPr id="66974" name="Line 275"/>
                        <p:cNvSpPr>
                          <a:spLocks noChangeShapeType="1"/>
                        </p:cNvSpPr>
                        <p:nvPr/>
                      </p:nvSpPr>
                      <p:spPr bwMode="auto">
                        <a:xfrm flipH="1" flipV="1">
                          <a:off x="3864" y="3104"/>
                          <a:ext cx="24" cy="21"/>
                        </a:xfrm>
                        <a:prstGeom prst="line">
                          <a:avLst/>
                        </a:prstGeom>
                        <a:noFill/>
                        <a:ln w="0">
                          <a:solidFill>
                            <a:schemeClr val="tx1"/>
                          </a:solidFill>
                          <a:round/>
                          <a:headEnd/>
                          <a:tailEnd/>
                        </a:ln>
                      </p:spPr>
                      <p:txBody>
                        <a:bodyPr/>
                        <a:lstStyle/>
                        <a:p>
                          <a:endParaRPr lang="en-US" sz="2133"/>
                        </a:p>
                      </p:txBody>
                    </p:sp>
                    <p:sp>
                      <p:nvSpPr>
                        <p:cNvPr id="66975" name="Freeform 381"/>
                        <p:cNvSpPr>
                          <a:spLocks/>
                        </p:cNvSpPr>
                        <p:nvPr/>
                      </p:nvSpPr>
                      <p:spPr bwMode="auto">
                        <a:xfrm>
                          <a:off x="3765" y="2975"/>
                          <a:ext cx="61" cy="74"/>
                        </a:xfrm>
                        <a:custGeom>
                          <a:avLst/>
                          <a:gdLst>
                            <a:gd name="T0" fmla="*/ 0 w 308"/>
                            <a:gd name="T1" fmla="*/ 0 h 446"/>
                            <a:gd name="T2" fmla="*/ 0 w 308"/>
                            <a:gd name="T3" fmla="*/ 0 h 446"/>
                            <a:gd name="T4" fmla="*/ 0 w 308"/>
                            <a:gd name="T5" fmla="*/ 0 h 446"/>
                            <a:gd name="T6" fmla="*/ 0 w 308"/>
                            <a:gd name="T7" fmla="*/ 0 h 446"/>
                            <a:gd name="T8" fmla="*/ 0 60000 65536"/>
                            <a:gd name="T9" fmla="*/ 0 60000 65536"/>
                            <a:gd name="T10" fmla="*/ 0 60000 65536"/>
                            <a:gd name="T11" fmla="*/ 0 60000 65536"/>
                            <a:gd name="T12" fmla="*/ 0 w 308"/>
                            <a:gd name="T13" fmla="*/ 0 h 446"/>
                            <a:gd name="T14" fmla="*/ 308 w 308"/>
                            <a:gd name="T15" fmla="*/ 446 h 446"/>
                          </a:gdLst>
                          <a:ahLst/>
                          <a:cxnLst>
                            <a:cxn ang="T8">
                              <a:pos x="T0" y="T1"/>
                            </a:cxn>
                            <a:cxn ang="T9">
                              <a:pos x="T2" y="T3"/>
                            </a:cxn>
                            <a:cxn ang="T10">
                              <a:pos x="T4" y="T5"/>
                            </a:cxn>
                            <a:cxn ang="T11">
                              <a:pos x="T6" y="T7"/>
                            </a:cxn>
                          </a:cxnLst>
                          <a:rect l="T12" t="T13" r="T14" b="T15"/>
                          <a:pathLst>
                            <a:path w="308" h="446">
                              <a:moveTo>
                                <a:pt x="0" y="0"/>
                              </a:moveTo>
                              <a:lnTo>
                                <a:pt x="308" y="344"/>
                              </a:lnTo>
                              <a:lnTo>
                                <a:pt x="160" y="446"/>
                              </a:lnTo>
                              <a:lnTo>
                                <a:pt x="0" y="0"/>
                              </a:lnTo>
                              <a:close/>
                            </a:path>
                          </a:pathLst>
                        </a:custGeom>
                        <a:solidFill>
                          <a:srgbClr val="FFFF00"/>
                        </a:solidFill>
                        <a:ln w="0">
                          <a:solidFill>
                            <a:schemeClr val="tx1"/>
                          </a:solidFill>
                          <a:round/>
                          <a:headEnd/>
                          <a:tailEnd/>
                        </a:ln>
                      </p:spPr>
                      <p:txBody>
                        <a:bodyPr/>
                        <a:lstStyle/>
                        <a:p>
                          <a:endParaRPr lang="en-US" sz="2133"/>
                        </a:p>
                      </p:txBody>
                    </p:sp>
                  </p:grpSp>
                </p:grpSp>
              </p:grpSp>
            </p:grpSp>
          </p:grpSp>
        </p:grpSp>
        <p:sp>
          <p:nvSpPr>
            <p:cNvPr id="64415" name="Line 382"/>
            <p:cNvSpPr>
              <a:spLocks noChangeShapeType="1"/>
            </p:cNvSpPr>
            <p:nvPr/>
          </p:nvSpPr>
          <p:spPr bwMode="auto">
            <a:xfrm>
              <a:off x="3751" y="3037"/>
              <a:ext cx="1" cy="29"/>
            </a:xfrm>
            <a:prstGeom prst="line">
              <a:avLst/>
            </a:prstGeom>
            <a:noFill/>
            <a:ln w="0">
              <a:solidFill>
                <a:schemeClr val="tx1"/>
              </a:solidFill>
              <a:round/>
              <a:headEnd/>
              <a:tailEnd/>
            </a:ln>
          </p:spPr>
          <p:txBody>
            <a:bodyPr/>
            <a:lstStyle/>
            <a:p>
              <a:endParaRPr lang="en-US" sz="2133"/>
            </a:p>
          </p:txBody>
        </p:sp>
        <p:sp>
          <p:nvSpPr>
            <p:cNvPr id="64416" name="Line 383"/>
            <p:cNvSpPr>
              <a:spLocks noChangeShapeType="1"/>
            </p:cNvSpPr>
            <p:nvPr/>
          </p:nvSpPr>
          <p:spPr bwMode="auto">
            <a:xfrm flipV="1">
              <a:off x="3815" y="2982"/>
              <a:ext cx="1" cy="19"/>
            </a:xfrm>
            <a:prstGeom prst="line">
              <a:avLst/>
            </a:prstGeom>
            <a:noFill/>
            <a:ln w="0">
              <a:solidFill>
                <a:schemeClr val="tx1"/>
              </a:solidFill>
              <a:round/>
              <a:headEnd/>
              <a:tailEnd/>
            </a:ln>
          </p:spPr>
          <p:txBody>
            <a:bodyPr/>
            <a:lstStyle/>
            <a:p>
              <a:endParaRPr lang="en-US" sz="2133"/>
            </a:p>
          </p:txBody>
        </p:sp>
        <p:sp>
          <p:nvSpPr>
            <p:cNvPr id="64417" name="Line 384"/>
            <p:cNvSpPr>
              <a:spLocks noChangeShapeType="1"/>
            </p:cNvSpPr>
            <p:nvPr/>
          </p:nvSpPr>
          <p:spPr bwMode="auto">
            <a:xfrm flipH="1" flipV="1">
              <a:off x="3815" y="2981"/>
              <a:ext cx="1" cy="1"/>
            </a:xfrm>
            <a:prstGeom prst="line">
              <a:avLst/>
            </a:prstGeom>
            <a:noFill/>
            <a:ln w="0">
              <a:solidFill>
                <a:schemeClr val="tx1"/>
              </a:solidFill>
              <a:round/>
              <a:headEnd/>
              <a:tailEnd/>
            </a:ln>
          </p:spPr>
          <p:txBody>
            <a:bodyPr/>
            <a:lstStyle/>
            <a:p>
              <a:endParaRPr lang="en-US" sz="2133"/>
            </a:p>
          </p:txBody>
        </p:sp>
        <p:sp>
          <p:nvSpPr>
            <p:cNvPr id="64418" name="Line 385"/>
            <p:cNvSpPr>
              <a:spLocks noChangeShapeType="1"/>
            </p:cNvSpPr>
            <p:nvPr/>
          </p:nvSpPr>
          <p:spPr bwMode="auto">
            <a:xfrm flipV="1">
              <a:off x="3815" y="2980"/>
              <a:ext cx="1" cy="1"/>
            </a:xfrm>
            <a:prstGeom prst="line">
              <a:avLst/>
            </a:prstGeom>
            <a:noFill/>
            <a:ln w="0">
              <a:solidFill>
                <a:schemeClr val="tx1"/>
              </a:solidFill>
              <a:round/>
              <a:headEnd/>
              <a:tailEnd/>
            </a:ln>
          </p:spPr>
          <p:txBody>
            <a:bodyPr/>
            <a:lstStyle/>
            <a:p>
              <a:endParaRPr lang="en-US" sz="2133"/>
            </a:p>
          </p:txBody>
        </p:sp>
        <p:sp>
          <p:nvSpPr>
            <p:cNvPr id="64419" name="Line 386"/>
            <p:cNvSpPr>
              <a:spLocks noChangeShapeType="1"/>
            </p:cNvSpPr>
            <p:nvPr/>
          </p:nvSpPr>
          <p:spPr bwMode="auto">
            <a:xfrm flipH="1" flipV="1">
              <a:off x="3814" y="2978"/>
              <a:ext cx="1" cy="2"/>
            </a:xfrm>
            <a:prstGeom prst="line">
              <a:avLst/>
            </a:prstGeom>
            <a:noFill/>
            <a:ln w="0">
              <a:solidFill>
                <a:schemeClr val="tx1"/>
              </a:solidFill>
              <a:round/>
              <a:headEnd/>
              <a:tailEnd/>
            </a:ln>
          </p:spPr>
          <p:txBody>
            <a:bodyPr/>
            <a:lstStyle/>
            <a:p>
              <a:endParaRPr lang="en-US" sz="2133"/>
            </a:p>
          </p:txBody>
        </p:sp>
        <p:sp>
          <p:nvSpPr>
            <p:cNvPr id="64420" name="Line 388"/>
            <p:cNvSpPr>
              <a:spLocks noChangeShapeType="1"/>
            </p:cNvSpPr>
            <p:nvPr/>
          </p:nvSpPr>
          <p:spPr bwMode="auto">
            <a:xfrm flipH="1" flipV="1">
              <a:off x="3814" y="2977"/>
              <a:ext cx="1" cy="1"/>
            </a:xfrm>
            <a:prstGeom prst="line">
              <a:avLst/>
            </a:prstGeom>
            <a:noFill/>
            <a:ln w="0">
              <a:solidFill>
                <a:schemeClr val="tx1"/>
              </a:solidFill>
              <a:round/>
              <a:headEnd/>
              <a:tailEnd/>
            </a:ln>
          </p:spPr>
          <p:txBody>
            <a:bodyPr/>
            <a:lstStyle/>
            <a:p>
              <a:endParaRPr lang="en-US" sz="2133"/>
            </a:p>
          </p:txBody>
        </p:sp>
        <p:sp>
          <p:nvSpPr>
            <p:cNvPr id="64421" name="Line 389"/>
            <p:cNvSpPr>
              <a:spLocks noChangeShapeType="1"/>
            </p:cNvSpPr>
            <p:nvPr/>
          </p:nvSpPr>
          <p:spPr bwMode="auto">
            <a:xfrm flipH="1" flipV="1">
              <a:off x="3814" y="2976"/>
              <a:ext cx="1" cy="1"/>
            </a:xfrm>
            <a:prstGeom prst="line">
              <a:avLst/>
            </a:prstGeom>
            <a:noFill/>
            <a:ln w="0">
              <a:solidFill>
                <a:schemeClr val="tx1"/>
              </a:solidFill>
              <a:round/>
              <a:headEnd/>
              <a:tailEnd/>
            </a:ln>
          </p:spPr>
          <p:txBody>
            <a:bodyPr/>
            <a:lstStyle/>
            <a:p>
              <a:endParaRPr lang="en-US" sz="2133"/>
            </a:p>
          </p:txBody>
        </p:sp>
        <p:sp>
          <p:nvSpPr>
            <p:cNvPr id="64422" name="Line 390"/>
            <p:cNvSpPr>
              <a:spLocks noChangeShapeType="1"/>
            </p:cNvSpPr>
            <p:nvPr/>
          </p:nvSpPr>
          <p:spPr bwMode="auto">
            <a:xfrm flipH="1" flipV="1">
              <a:off x="3813" y="2974"/>
              <a:ext cx="1" cy="2"/>
            </a:xfrm>
            <a:prstGeom prst="line">
              <a:avLst/>
            </a:prstGeom>
            <a:noFill/>
            <a:ln w="0">
              <a:solidFill>
                <a:schemeClr val="tx1"/>
              </a:solidFill>
              <a:round/>
              <a:headEnd/>
              <a:tailEnd/>
            </a:ln>
          </p:spPr>
          <p:txBody>
            <a:bodyPr/>
            <a:lstStyle/>
            <a:p>
              <a:endParaRPr lang="en-US" sz="2133"/>
            </a:p>
          </p:txBody>
        </p:sp>
        <p:sp>
          <p:nvSpPr>
            <p:cNvPr id="64423" name="Line 391"/>
            <p:cNvSpPr>
              <a:spLocks noChangeShapeType="1"/>
            </p:cNvSpPr>
            <p:nvPr/>
          </p:nvSpPr>
          <p:spPr bwMode="auto">
            <a:xfrm flipH="1" flipV="1">
              <a:off x="3813" y="2973"/>
              <a:ext cx="1" cy="1"/>
            </a:xfrm>
            <a:prstGeom prst="line">
              <a:avLst/>
            </a:prstGeom>
            <a:noFill/>
            <a:ln w="0">
              <a:solidFill>
                <a:schemeClr val="tx1"/>
              </a:solidFill>
              <a:round/>
              <a:headEnd/>
              <a:tailEnd/>
            </a:ln>
          </p:spPr>
          <p:txBody>
            <a:bodyPr/>
            <a:lstStyle/>
            <a:p>
              <a:endParaRPr lang="en-US" sz="2133"/>
            </a:p>
          </p:txBody>
        </p:sp>
        <p:sp>
          <p:nvSpPr>
            <p:cNvPr id="64424" name="Line 392"/>
            <p:cNvSpPr>
              <a:spLocks noChangeShapeType="1"/>
            </p:cNvSpPr>
            <p:nvPr/>
          </p:nvSpPr>
          <p:spPr bwMode="auto">
            <a:xfrm flipH="1" flipV="1">
              <a:off x="3813" y="2972"/>
              <a:ext cx="1" cy="1"/>
            </a:xfrm>
            <a:prstGeom prst="line">
              <a:avLst/>
            </a:prstGeom>
            <a:noFill/>
            <a:ln w="0">
              <a:solidFill>
                <a:schemeClr val="tx1"/>
              </a:solidFill>
              <a:round/>
              <a:headEnd/>
              <a:tailEnd/>
            </a:ln>
          </p:spPr>
          <p:txBody>
            <a:bodyPr/>
            <a:lstStyle/>
            <a:p>
              <a:endParaRPr lang="en-US" sz="2133"/>
            </a:p>
          </p:txBody>
        </p:sp>
        <p:sp>
          <p:nvSpPr>
            <p:cNvPr id="64425" name="Line 393"/>
            <p:cNvSpPr>
              <a:spLocks noChangeShapeType="1"/>
            </p:cNvSpPr>
            <p:nvPr/>
          </p:nvSpPr>
          <p:spPr bwMode="auto">
            <a:xfrm flipH="1" flipV="1">
              <a:off x="3812" y="2971"/>
              <a:ext cx="1" cy="1"/>
            </a:xfrm>
            <a:prstGeom prst="line">
              <a:avLst/>
            </a:prstGeom>
            <a:noFill/>
            <a:ln w="0">
              <a:solidFill>
                <a:schemeClr val="tx1"/>
              </a:solidFill>
              <a:round/>
              <a:headEnd/>
              <a:tailEnd/>
            </a:ln>
          </p:spPr>
          <p:txBody>
            <a:bodyPr/>
            <a:lstStyle/>
            <a:p>
              <a:endParaRPr lang="en-US" sz="2133"/>
            </a:p>
          </p:txBody>
        </p:sp>
        <p:sp>
          <p:nvSpPr>
            <p:cNvPr id="64426" name="Line 394"/>
            <p:cNvSpPr>
              <a:spLocks noChangeShapeType="1"/>
            </p:cNvSpPr>
            <p:nvPr/>
          </p:nvSpPr>
          <p:spPr bwMode="auto">
            <a:xfrm flipH="1" flipV="1">
              <a:off x="3811" y="2969"/>
              <a:ext cx="1" cy="2"/>
            </a:xfrm>
            <a:prstGeom prst="line">
              <a:avLst/>
            </a:prstGeom>
            <a:noFill/>
            <a:ln w="0">
              <a:solidFill>
                <a:schemeClr val="tx1"/>
              </a:solidFill>
              <a:round/>
              <a:headEnd/>
              <a:tailEnd/>
            </a:ln>
          </p:spPr>
          <p:txBody>
            <a:bodyPr/>
            <a:lstStyle/>
            <a:p>
              <a:endParaRPr lang="en-US" sz="2133"/>
            </a:p>
          </p:txBody>
        </p:sp>
        <p:sp>
          <p:nvSpPr>
            <p:cNvPr id="64427" name="Line 395"/>
            <p:cNvSpPr>
              <a:spLocks noChangeShapeType="1"/>
            </p:cNvSpPr>
            <p:nvPr/>
          </p:nvSpPr>
          <p:spPr bwMode="auto">
            <a:xfrm flipH="1" flipV="1">
              <a:off x="3811" y="2968"/>
              <a:ext cx="1" cy="1"/>
            </a:xfrm>
            <a:prstGeom prst="line">
              <a:avLst/>
            </a:prstGeom>
            <a:noFill/>
            <a:ln w="0">
              <a:solidFill>
                <a:schemeClr val="tx1"/>
              </a:solidFill>
              <a:round/>
              <a:headEnd/>
              <a:tailEnd/>
            </a:ln>
          </p:spPr>
          <p:txBody>
            <a:bodyPr/>
            <a:lstStyle/>
            <a:p>
              <a:endParaRPr lang="en-US" sz="2133"/>
            </a:p>
          </p:txBody>
        </p:sp>
        <p:sp>
          <p:nvSpPr>
            <p:cNvPr id="64428" name="Line 396"/>
            <p:cNvSpPr>
              <a:spLocks noChangeShapeType="1"/>
            </p:cNvSpPr>
            <p:nvPr/>
          </p:nvSpPr>
          <p:spPr bwMode="auto">
            <a:xfrm flipH="1" flipV="1">
              <a:off x="3810" y="2967"/>
              <a:ext cx="1" cy="1"/>
            </a:xfrm>
            <a:prstGeom prst="line">
              <a:avLst/>
            </a:prstGeom>
            <a:noFill/>
            <a:ln w="0">
              <a:solidFill>
                <a:schemeClr val="tx1"/>
              </a:solidFill>
              <a:round/>
              <a:headEnd/>
              <a:tailEnd/>
            </a:ln>
          </p:spPr>
          <p:txBody>
            <a:bodyPr/>
            <a:lstStyle/>
            <a:p>
              <a:endParaRPr lang="en-US" sz="2133"/>
            </a:p>
          </p:txBody>
        </p:sp>
        <p:sp>
          <p:nvSpPr>
            <p:cNvPr id="64429" name="Line 397"/>
            <p:cNvSpPr>
              <a:spLocks noChangeShapeType="1"/>
            </p:cNvSpPr>
            <p:nvPr/>
          </p:nvSpPr>
          <p:spPr bwMode="auto">
            <a:xfrm flipH="1" flipV="1">
              <a:off x="3809" y="2966"/>
              <a:ext cx="1" cy="1"/>
            </a:xfrm>
            <a:prstGeom prst="line">
              <a:avLst/>
            </a:prstGeom>
            <a:noFill/>
            <a:ln w="28575">
              <a:solidFill>
                <a:schemeClr val="tx1"/>
              </a:solidFill>
              <a:round/>
              <a:headEnd/>
              <a:tailEnd/>
            </a:ln>
          </p:spPr>
          <p:txBody>
            <a:bodyPr/>
            <a:lstStyle/>
            <a:p>
              <a:endParaRPr lang="en-US" sz="2133"/>
            </a:p>
          </p:txBody>
        </p:sp>
        <p:sp>
          <p:nvSpPr>
            <p:cNvPr id="64430" name="Line 398"/>
            <p:cNvSpPr>
              <a:spLocks noChangeShapeType="1"/>
            </p:cNvSpPr>
            <p:nvPr/>
          </p:nvSpPr>
          <p:spPr bwMode="auto">
            <a:xfrm flipH="1" flipV="1">
              <a:off x="3808" y="2965"/>
              <a:ext cx="1" cy="1"/>
            </a:xfrm>
            <a:prstGeom prst="line">
              <a:avLst/>
            </a:prstGeom>
            <a:noFill/>
            <a:ln w="0">
              <a:solidFill>
                <a:schemeClr val="tx1"/>
              </a:solidFill>
              <a:round/>
              <a:headEnd/>
              <a:tailEnd/>
            </a:ln>
          </p:spPr>
          <p:txBody>
            <a:bodyPr/>
            <a:lstStyle/>
            <a:p>
              <a:endParaRPr lang="en-US" sz="2133"/>
            </a:p>
          </p:txBody>
        </p:sp>
        <p:sp>
          <p:nvSpPr>
            <p:cNvPr id="64431" name="Line 399"/>
            <p:cNvSpPr>
              <a:spLocks noChangeShapeType="1"/>
            </p:cNvSpPr>
            <p:nvPr/>
          </p:nvSpPr>
          <p:spPr bwMode="auto">
            <a:xfrm flipH="1" flipV="1">
              <a:off x="3807" y="2964"/>
              <a:ext cx="1" cy="1"/>
            </a:xfrm>
            <a:prstGeom prst="line">
              <a:avLst/>
            </a:prstGeom>
            <a:noFill/>
            <a:ln w="0">
              <a:solidFill>
                <a:schemeClr val="tx1"/>
              </a:solidFill>
              <a:round/>
              <a:headEnd/>
              <a:tailEnd/>
            </a:ln>
          </p:spPr>
          <p:txBody>
            <a:bodyPr/>
            <a:lstStyle/>
            <a:p>
              <a:endParaRPr lang="en-US" sz="2133"/>
            </a:p>
          </p:txBody>
        </p:sp>
        <p:sp>
          <p:nvSpPr>
            <p:cNvPr id="64432" name="Line 400"/>
            <p:cNvSpPr>
              <a:spLocks noChangeShapeType="1"/>
            </p:cNvSpPr>
            <p:nvPr/>
          </p:nvSpPr>
          <p:spPr bwMode="auto">
            <a:xfrm flipH="1" flipV="1">
              <a:off x="3806" y="2963"/>
              <a:ext cx="1" cy="1"/>
            </a:xfrm>
            <a:prstGeom prst="line">
              <a:avLst/>
            </a:prstGeom>
            <a:noFill/>
            <a:ln w="28575">
              <a:solidFill>
                <a:schemeClr val="tx1"/>
              </a:solidFill>
              <a:round/>
              <a:headEnd/>
              <a:tailEnd/>
            </a:ln>
          </p:spPr>
          <p:txBody>
            <a:bodyPr/>
            <a:lstStyle/>
            <a:p>
              <a:endParaRPr lang="en-US" sz="2133"/>
            </a:p>
          </p:txBody>
        </p:sp>
        <p:sp>
          <p:nvSpPr>
            <p:cNvPr id="64433" name="Line 401"/>
            <p:cNvSpPr>
              <a:spLocks noChangeShapeType="1"/>
            </p:cNvSpPr>
            <p:nvPr/>
          </p:nvSpPr>
          <p:spPr bwMode="auto">
            <a:xfrm flipH="1" flipV="1">
              <a:off x="3805" y="2962"/>
              <a:ext cx="1" cy="1"/>
            </a:xfrm>
            <a:prstGeom prst="line">
              <a:avLst/>
            </a:prstGeom>
            <a:noFill/>
            <a:ln w="0">
              <a:solidFill>
                <a:schemeClr val="tx1"/>
              </a:solidFill>
              <a:round/>
              <a:headEnd/>
              <a:tailEnd/>
            </a:ln>
          </p:spPr>
          <p:txBody>
            <a:bodyPr/>
            <a:lstStyle/>
            <a:p>
              <a:endParaRPr lang="en-US" sz="2133"/>
            </a:p>
          </p:txBody>
        </p:sp>
        <p:sp>
          <p:nvSpPr>
            <p:cNvPr id="64434" name="Line 402"/>
            <p:cNvSpPr>
              <a:spLocks noChangeShapeType="1"/>
            </p:cNvSpPr>
            <p:nvPr/>
          </p:nvSpPr>
          <p:spPr bwMode="auto">
            <a:xfrm flipH="1" flipV="1">
              <a:off x="3804" y="2961"/>
              <a:ext cx="1" cy="1"/>
            </a:xfrm>
            <a:prstGeom prst="line">
              <a:avLst/>
            </a:prstGeom>
            <a:noFill/>
            <a:ln w="0">
              <a:solidFill>
                <a:schemeClr val="tx1"/>
              </a:solidFill>
              <a:round/>
              <a:headEnd/>
              <a:tailEnd/>
            </a:ln>
          </p:spPr>
          <p:txBody>
            <a:bodyPr/>
            <a:lstStyle/>
            <a:p>
              <a:endParaRPr lang="en-US" sz="2133"/>
            </a:p>
          </p:txBody>
        </p:sp>
        <p:sp>
          <p:nvSpPr>
            <p:cNvPr id="64435" name="Line 403"/>
            <p:cNvSpPr>
              <a:spLocks noChangeShapeType="1"/>
            </p:cNvSpPr>
            <p:nvPr/>
          </p:nvSpPr>
          <p:spPr bwMode="auto">
            <a:xfrm flipH="1" flipV="1">
              <a:off x="3803" y="2960"/>
              <a:ext cx="1" cy="1"/>
            </a:xfrm>
            <a:prstGeom prst="line">
              <a:avLst/>
            </a:prstGeom>
            <a:noFill/>
            <a:ln w="0">
              <a:solidFill>
                <a:schemeClr val="tx1"/>
              </a:solidFill>
              <a:round/>
              <a:headEnd/>
              <a:tailEnd/>
            </a:ln>
          </p:spPr>
          <p:txBody>
            <a:bodyPr/>
            <a:lstStyle/>
            <a:p>
              <a:endParaRPr lang="en-US" sz="2133"/>
            </a:p>
          </p:txBody>
        </p:sp>
        <p:sp>
          <p:nvSpPr>
            <p:cNvPr id="64436" name="Line 404"/>
            <p:cNvSpPr>
              <a:spLocks noChangeShapeType="1"/>
            </p:cNvSpPr>
            <p:nvPr/>
          </p:nvSpPr>
          <p:spPr bwMode="auto">
            <a:xfrm flipH="1" flipV="1">
              <a:off x="3802" y="2959"/>
              <a:ext cx="1" cy="1"/>
            </a:xfrm>
            <a:prstGeom prst="line">
              <a:avLst/>
            </a:prstGeom>
            <a:noFill/>
            <a:ln w="0">
              <a:solidFill>
                <a:schemeClr val="tx1"/>
              </a:solidFill>
              <a:round/>
              <a:headEnd/>
              <a:tailEnd/>
            </a:ln>
          </p:spPr>
          <p:txBody>
            <a:bodyPr/>
            <a:lstStyle/>
            <a:p>
              <a:endParaRPr lang="en-US" sz="2133"/>
            </a:p>
          </p:txBody>
        </p:sp>
        <p:sp>
          <p:nvSpPr>
            <p:cNvPr id="64437" name="Line 405"/>
            <p:cNvSpPr>
              <a:spLocks noChangeShapeType="1"/>
            </p:cNvSpPr>
            <p:nvPr/>
          </p:nvSpPr>
          <p:spPr bwMode="auto">
            <a:xfrm flipH="1" flipV="1">
              <a:off x="3800" y="2958"/>
              <a:ext cx="2" cy="1"/>
            </a:xfrm>
            <a:prstGeom prst="line">
              <a:avLst/>
            </a:prstGeom>
            <a:noFill/>
            <a:ln w="0">
              <a:solidFill>
                <a:schemeClr val="tx1"/>
              </a:solidFill>
              <a:round/>
              <a:headEnd/>
              <a:tailEnd/>
            </a:ln>
          </p:spPr>
          <p:txBody>
            <a:bodyPr/>
            <a:lstStyle/>
            <a:p>
              <a:endParaRPr lang="en-US" sz="2133"/>
            </a:p>
          </p:txBody>
        </p:sp>
        <p:sp>
          <p:nvSpPr>
            <p:cNvPr id="64438" name="Line 406"/>
            <p:cNvSpPr>
              <a:spLocks noChangeShapeType="1"/>
            </p:cNvSpPr>
            <p:nvPr/>
          </p:nvSpPr>
          <p:spPr bwMode="auto">
            <a:xfrm flipH="1" flipV="1">
              <a:off x="3799" y="2958"/>
              <a:ext cx="1" cy="1"/>
            </a:xfrm>
            <a:prstGeom prst="line">
              <a:avLst/>
            </a:prstGeom>
            <a:noFill/>
            <a:ln w="0">
              <a:solidFill>
                <a:schemeClr val="tx1"/>
              </a:solidFill>
              <a:round/>
              <a:headEnd/>
              <a:tailEnd/>
            </a:ln>
          </p:spPr>
          <p:txBody>
            <a:bodyPr/>
            <a:lstStyle/>
            <a:p>
              <a:endParaRPr lang="en-US" sz="2133"/>
            </a:p>
          </p:txBody>
        </p:sp>
        <p:sp>
          <p:nvSpPr>
            <p:cNvPr id="64439" name="Line 407"/>
            <p:cNvSpPr>
              <a:spLocks noChangeShapeType="1"/>
            </p:cNvSpPr>
            <p:nvPr/>
          </p:nvSpPr>
          <p:spPr bwMode="auto">
            <a:xfrm flipH="1" flipV="1">
              <a:off x="3798" y="2957"/>
              <a:ext cx="1" cy="1"/>
            </a:xfrm>
            <a:prstGeom prst="line">
              <a:avLst/>
            </a:prstGeom>
            <a:noFill/>
            <a:ln w="0">
              <a:solidFill>
                <a:schemeClr val="tx1"/>
              </a:solidFill>
              <a:round/>
              <a:headEnd/>
              <a:tailEnd/>
            </a:ln>
          </p:spPr>
          <p:txBody>
            <a:bodyPr/>
            <a:lstStyle/>
            <a:p>
              <a:endParaRPr lang="en-US" sz="2133"/>
            </a:p>
          </p:txBody>
        </p:sp>
        <p:sp>
          <p:nvSpPr>
            <p:cNvPr id="64440" name="Line 408"/>
            <p:cNvSpPr>
              <a:spLocks noChangeShapeType="1"/>
            </p:cNvSpPr>
            <p:nvPr/>
          </p:nvSpPr>
          <p:spPr bwMode="auto">
            <a:xfrm flipH="1" flipV="1">
              <a:off x="3797" y="2956"/>
              <a:ext cx="1" cy="1"/>
            </a:xfrm>
            <a:prstGeom prst="line">
              <a:avLst/>
            </a:prstGeom>
            <a:noFill/>
            <a:ln w="0">
              <a:solidFill>
                <a:schemeClr val="tx1"/>
              </a:solidFill>
              <a:round/>
              <a:headEnd/>
              <a:tailEnd/>
            </a:ln>
          </p:spPr>
          <p:txBody>
            <a:bodyPr/>
            <a:lstStyle/>
            <a:p>
              <a:endParaRPr lang="en-US" sz="2133"/>
            </a:p>
          </p:txBody>
        </p:sp>
        <p:sp>
          <p:nvSpPr>
            <p:cNvPr id="64441" name="Line 409"/>
            <p:cNvSpPr>
              <a:spLocks noChangeShapeType="1"/>
            </p:cNvSpPr>
            <p:nvPr/>
          </p:nvSpPr>
          <p:spPr bwMode="auto">
            <a:xfrm flipH="1" flipV="1">
              <a:off x="3795" y="2956"/>
              <a:ext cx="2" cy="1"/>
            </a:xfrm>
            <a:prstGeom prst="line">
              <a:avLst/>
            </a:prstGeom>
            <a:noFill/>
            <a:ln w="0">
              <a:solidFill>
                <a:schemeClr val="tx1"/>
              </a:solidFill>
              <a:round/>
              <a:headEnd/>
              <a:tailEnd/>
            </a:ln>
          </p:spPr>
          <p:txBody>
            <a:bodyPr/>
            <a:lstStyle/>
            <a:p>
              <a:endParaRPr lang="en-US" sz="2133"/>
            </a:p>
          </p:txBody>
        </p:sp>
        <p:sp>
          <p:nvSpPr>
            <p:cNvPr id="64442" name="Line 410"/>
            <p:cNvSpPr>
              <a:spLocks noChangeShapeType="1"/>
            </p:cNvSpPr>
            <p:nvPr/>
          </p:nvSpPr>
          <p:spPr bwMode="auto">
            <a:xfrm flipH="1" flipV="1">
              <a:off x="3794" y="2955"/>
              <a:ext cx="1" cy="1"/>
            </a:xfrm>
            <a:prstGeom prst="line">
              <a:avLst/>
            </a:prstGeom>
            <a:noFill/>
            <a:ln w="0">
              <a:solidFill>
                <a:schemeClr val="tx1"/>
              </a:solidFill>
              <a:round/>
              <a:headEnd/>
              <a:tailEnd/>
            </a:ln>
          </p:spPr>
          <p:txBody>
            <a:bodyPr/>
            <a:lstStyle/>
            <a:p>
              <a:endParaRPr lang="en-US" sz="2133"/>
            </a:p>
          </p:txBody>
        </p:sp>
        <p:sp>
          <p:nvSpPr>
            <p:cNvPr id="64443" name="Line 411"/>
            <p:cNvSpPr>
              <a:spLocks noChangeShapeType="1"/>
            </p:cNvSpPr>
            <p:nvPr/>
          </p:nvSpPr>
          <p:spPr bwMode="auto">
            <a:xfrm flipH="1" flipV="1">
              <a:off x="3792" y="2955"/>
              <a:ext cx="2" cy="1"/>
            </a:xfrm>
            <a:prstGeom prst="line">
              <a:avLst/>
            </a:prstGeom>
            <a:noFill/>
            <a:ln w="0">
              <a:solidFill>
                <a:schemeClr val="tx1"/>
              </a:solidFill>
              <a:round/>
              <a:headEnd/>
              <a:tailEnd/>
            </a:ln>
          </p:spPr>
          <p:txBody>
            <a:bodyPr/>
            <a:lstStyle/>
            <a:p>
              <a:endParaRPr lang="en-US" sz="2133"/>
            </a:p>
          </p:txBody>
        </p:sp>
        <p:sp>
          <p:nvSpPr>
            <p:cNvPr id="64444" name="Line 412"/>
            <p:cNvSpPr>
              <a:spLocks noChangeShapeType="1"/>
            </p:cNvSpPr>
            <p:nvPr/>
          </p:nvSpPr>
          <p:spPr bwMode="auto">
            <a:xfrm flipH="1" flipV="1">
              <a:off x="3791" y="2954"/>
              <a:ext cx="1" cy="1"/>
            </a:xfrm>
            <a:prstGeom prst="line">
              <a:avLst/>
            </a:prstGeom>
            <a:noFill/>
            <a:ln w="0">
              <a:solidFill>
                <a:schemeClr val="tx1"/>
              </a:solidFill>
              <a:round/>
              <a:headEnd/>
              <a:tailEnd/>
            </a:ln>
          </p:spPr>
          <p:txBody>
            <a:bodyPr/>
            <a:lstStyle/>
            <a:p>
              <a:endParaRPr lang="en-US" sz="2133"/>
            </a:p>
          </p:txBody>
        </p:sp>
        <p:sp>
          <p:nvSpPr>
            <p:cNvPr id="64445" name="Line 413"/>
            <p:cNvSpPr>
              <a:spLocks noChangeShapeType="1"/>
            </p:cNvSpPr>
            <p:nvPr/>
          </p:nvSpPr>
          <p:spPr bwMode="auto">
            <a:xfrm flipH="1" flipV="1">
              <a:off x="3789" y="2954"/>
              <a:ext cx="2" cy="1"/>
            </a:xfrm>
            <a:prstGeom prst="line">
              <a:avLst/>
            </a:prstGeom>
            <a:noFill/>
            <a:ln w="0">
              <a:solidFill>
                <a:schemeClr val="tx1"/>
              </a:solidFill>
              <a:round/>
              <a:headEnd/>
              <a:tailEnd/>
            </a:ln>
          </p:spPr>
          <p:txBody>
            <a:bodyPr/>
            <a:lstStyle/>
            <a:p>
              <a:endParaRPr lang="en-US" sz="2133"/>
            </a:p>
          </p:txBody>
        </p:sp>
        <p:sp>
          <p:nvSpPr>
            <p:cNvPr id="64446" name="Line 414"/>
            <p:cNvSpPr>
              <a:spLocks noChangeShapeType="1"/>
            </p:cNvSpPr>
            <p:nvPr/>
          </p:nvSpPr>
          <p:spPr bwMode="auto">
            <a:xfrm flipH="1" flipV="1">
              <a:off x="3788" y="2954"/>
              <a:ext cx="1" cy="1"/>
            </a:xfrm>
            <a:prstGeom prst="line">
              <a:avLst/>
            </a:prstGeom>
            <a:noFill/>
            <a:ln w="0">
              <a:solidFill>
                <a:schemeClr val="tx1"/>
              </a:solidFill>
              <a:round/>
              <a:headEnd/>
              <a:tailEnd/>
            </a:ln>
          </p:spPr>
          <p:txBody>
            <a:bodyPr/>
            <a:lstStyle/>
            <a:p>
              <a:endParaRPr lang="en-US" sz="2133"/>
            </a:p>
          </p:txBody>
        </p:sp>
        <p:sp>
          <p:nvSpPr>
            <p:cNvPr id="64447" name="Line 415"/>
            <p:cNvSpPr>
              <a:spLocks noChangeShapeType="1"/>
            </p:cNvSpPr>
            <p:nvPr/>
          </p:nvSpPr>
          <p:spPr bwMode="auto">
            <a:xfrm flipH="1" flipV="1">
              <a:off x="3787" y="2953"/>
              <a:ext cx="1" cy="1"/>
            </a:xfrm>
            <a:prstGeom prst="line">
              <a:avLst/>
            </a:prstGeom>
            <a:noFill/>
            <a:ln w="0">
              <a:solidFill>
                <a:schemeClr val="tx1"/>
              </a:solidFill>
              <a:round/>
              <a:headEnd/>
              <a:tailEnd/>
            </a:ln>
          </p:spPr>
          <p:txBody>
            <a:bodyPr/>
            <a:lstStyle/>
            <a:p>
              <a:endParaRPr lang="en-US" sz="2133"/>
            </a:p>
          </p:txBody>
        </p:sp>
        <p:sp>
          <p:nvSpPr>
            <p:cNvPr id="64448" name="Line 416"/>
            <p:cNvSpPr>
              <a:spLocks noChangeShapeType="1"/>
            </p:cNvSpPr>
            <p:nvPr/>
          </p:nvSpPr>
          <p:spPr bwMode="auto">
            <a:xfrm flipH="1" flipV="1">
              <a:off x="3785" y="2953"/>
              <a:ext cx="2" cy="1"/>
            </a:xfrm>
            <a:prstGeom prst="line">
              <a:avLst/>
            </a:prstGeom>
            <a:noFill/>
            <a:ln w="0">
              <a:solidFill>
                <a:schemeClr val="tx1"/>
              </a:solidFill>
              <a:round/>
              <a:headEnd/>
              <a:tailEnd/>
            </a:ln>
          </p:spPr>
          <p:txBody>
            <a:bodyPr/>
            <a:lstStyle/>
            <a:p>
              <a:endParaRPr lang="en-US" sz="2133"/>
            </a:p>
          </p:txBody>
        </p:sp>
        <p:sp>
          <p:nvSpPr>
            <p:cNvPr id="64449" name="Line 417"/>
            <p:cNvSpPr>
              <a:spLocks noChangeShapeType="1"/>
            </p:cNvSpPr>
            <p:nvPr/>
          </p:nvSpPr>
          <p:spPr bwMode="auto">
            <a:xfrm flipH="1">
              <a:off x="3784" y="2953"/>
              <a:ext cx="1" cy="1"/>
            </a:xfrm>
            <a:prstGeom prst="line">
              <a:avLst/>
            </a:prstGeom>
            <a:noFill/>
            <a:ln w="0">
              <a:solidFill>
                <a:schemeClr val="tx1"/>
              </a:solidFill>
              <a:round/>
              <a:headEnd/>
              <a:tailEnd/>
            </a:ln>
          </p:spPr>
          <p:txBody>
            <a:bodyPr/>
            <a:lstStyle/>
            <a:p>
              <a:endParaRPr lang="en-US" sz="2133"/>
            </a:p>
          </p:txBody>
        </p:sp>
        <p:sp>
          <p:nvSpPr>
            <p:cNvPr id="64450" name="Line 418"/>
            <p:cNvSpPr>
              <a:spLocks noChangeShapeType="1"/>
            </p:cNvSpPr>
            <p:nvPr/>
          </p:nvSpPr>
          <p:spPr bwMode="auto">
            <a:xfrm flipH="1" flipV="1">
              <a:off x="3782" y="2953"/>
              <a:ext cx="2" cy="1"/>
            </a:xfrm>
            <a:prstGeom prst="line">
              <a:avLst/>
            </a:prstGeom>
            <a:noFill/>
            <a:ln w="0">
              <a:solidFill>
                <a:schemeClr val="tx1"/>
              </a:solidFill>
              <a:round/>
              <a:headEnd/>
              <a:tailEnd/>
            </a:ln>
          </p:spPr>
          <p:txBody>
            <a:bodyPr/>
            <a:lstStyle/>
            <a:p>
              <a:endParaRPr lang="en-US" sz="2133"/>
            </a:p>
          </p:txBody>
        </p:sp>
        <p:sp>
          <p:nvSpPr>
            <p:cNvPr id="64451" name="Line 419"/>
            <p:cNvSpPr>
              <a:spLocks noChangeShapeType="1"/>
            </p:cNvSpPr>
            <p:nvPr/>
          </p:nvSpPr>
          <p:spPr bwMode="auto">
            <a:xfrm>
              <a:off x="3713" y="2953"/>
              <a:ext cx="69" cy="1"/>
            </a:xfrm>
            <a:prstGeom prst="line">
              <a:avLst/>
            </a:prstGeom>
            <a:noFill/>
            <a:ln w="28575">
              <a:solidFill>
                <a:schemeClr val="tx1"/>
              </a:solidFill>
              <a:round/>
              <a:headEnd/>
              <a:tailEnd/>
            </a:ln>
          </p:spPr>
          <p:txBody>
            <a:bodyPr/>
            <a:lstStyle/>
            <a:p>
              <a:endParaRPr lang="en-US" sz="2133"/>
            </a:p>
          </p:txBody>
        </p:sp>
        <p:sp>
          <p:nvSpPr>
            <p:cNvPr id="64452" name="Line 420"/>
            <p:cNvSpPr>
              <a:spLocks noChangeShapeType="1"/>
            </p:cNvSpPr>
            <p:nvPr/>
          </p:nvSpPr>
          <p:spPr bwMode="auto">
            <a:xfrm flipH="1">
              <a:off x="3673" y="2821"/>
              <a:ext cx="350" cy="1"/>
            </a:xfrm>
            <a:prstGeom prst="line">
              <a:avLst/>
            </a:prstGeom>
            <a:noFill/>
            <a:ln w="28575">
              <a:solidFill>
                <a:schemeClr val="tx1"/>
              </a:solidFill>
              <a:round/>
              <a:headEnd/>
              <a:tailEnd/>
            </a:ln>
          </p:spPr>
          <p:txBody>
            <a:bodyPr/>
            <a:lstStyle/>
            <a:p>
              <a:endParaRPr lang="en-US" sz="2133"/>
            </a:p>
          </p:txBody>
        </p:sp>
        <p:sp>
          <p:nvSpPr>
            <p:cNvPr id="64453" name="Line 422"/>
            <p:cNvSpPr>
              <a:spLocks noChangeShapeType="1"/>
            </p:cNvSpPr>
            <p:nvPr/>
          </p:nvSpPr>
          <p:spPr bwMode="auto">
            <a:xfrm flipV="1">
              <a:off x="2269" y="2567"/>
              <a:ext cx="1" cy="3"/>
            </a:xfrm>
            <a:prstGeom prst="line">
              <a:avLst/>
            </a:prstGeom>
            <a:noFill/>
            <a:ln w="28575">
              <a:solidFill>
                <a:schemeClr val="tx1"/>
              </a:solidFill>
              <a:round/>
              <a:headEnd/>
              <a:tailEnd/>
            </a:ln>
          </p:spPr>
          <p:txBody>
            <a:bodyPr/>
            <a:lstStyle/>
            <a:p>
              <a:endParaRPr lang="en-US" sz="2133"/>
            </a:p>
          </p:txBody>
        </p:sp>
        <p:sp>
          <p:nvSpPr>
            <p:cNvPr id="64454" name="Line 423"/>
            <p:cNvSpPr>
              <a:spLocks noChangeShapeType="1"/>
            </p:cNvSpPr>
            <p:nvPr/>
          </p:nvSpPr>
          <p:spPr bwMode="auto">
            <a:xfrm flipH="1" flipV="1">
              <a:off x="2269" y="2565"/>
              <a:ext cx="1" cy="2"/>
            </a:xfrm>
            <a:prstGeom prst="line">
              <a:avLst/>
            </a:prstGeom>
            <a:noFill/>
            <a:ln w="28575">
              <a:solidFill>
                <a:schemeClr val="tx1"/>
              </a:solidFill>
              <a:round/>
              <a:headEnd/>
              <a:tailEnd/>
            </a:ln>
          </p:spPr>
          <p:txBody>
            <a:bodyPr/>
            <a:lstStyle/>
            <a:p>
              <a:endParaRPr lang="en-US" sz="2133"/>
            </a:p>
          </p:txBody>
        </p:sp>
        <p:sp>
          <p:nvSpPr>
            <p:cNvPr id="64455" name="Line 424"/>
            <p:cNvSpPr>
              <a:spLocks noChangeShapeType="1"/>
            </p:cNvSpPr>
            <p:nvPr/>
          </p:nvSpPr>
          <p:spPr bwMode="auto">
            <a:xfrm flipH="1" flipV="1">
              <a:off x="2269" y="2563"/>
              <a:ext cx="1" cy="2"/>
            </a:xfrm>
            <a:prstGeom prst="line">
              <a:avLst/>
            </a:prstGeom>
            <a:noFill/>
            <a:ln w="28575">
              <a:solidFill>
                <a:schemeClr val="tx1"/>
              </a:solidFill>
              <a:round/>
              <a:headEnd/>
              <a:tailEnd/>
            </a:ln>
          </p:spPr>
          <p:txBody>
            <a:bodyPr/>
            <a:lstStyle/>
            <a:p>
              <a:endParaRPr lang="en-US" sz="2133"/>
            </a:p>
          </p:txBody>
        </p:sp>
        <p:sp>
          <p:nvSpPr>
            <p:cNvPr id="64456" name="Line 425"/>
            <p:cNvSpPr>
              <a:spLocks noChangeShapeType="1"/>
            </p:cNvSpPr>
            <p:nvPr/>
          </p:nvSpPr>
          <p:spPr bwMode="auto">
            <a:xfrm flipH="1" flipV="1">
              <a:off x="2268" y="2561"/>
              <a:ext cx="1" cy="2"/>
            </a:xfrm>
            <a:prstGeom prst="line">
              <a:avLst/>
            </a:prstGeom>
            <a:noFill/>
            <a:ln w="28575">
              <a:solidFill>
                <a:schemeClr val="tx1"/>
              </a:solidFill>
              <a:round/>
              <a:headEnd/>
              <a:tailEnd/>
            </a:ln>
          </p:spPr>
          <p:txBody>
            <a:bodyPr/>
            <a:lstStyle/>
            <a:p>
              <a:endParaRPr lang="en-US" sz="2133"/>
            </a:p>
          </p:txBody>
        </p:sp>
        <p:sp>
          <p:nvSpPr>
            <p:cNvPr id="64457" name="Line 426"/>
            <p:cNvSpPr>
              <a:spLocks noChangeShapeType="1"/>
            </p:cNvSpPr>
            <p:nvPr/>
          </p:nvSpPr>
          <p:spPr bwMode="auto">
            <a:xfrm flipH="1" flipV="1">
              <a:off x="2267" y="2559"/>
              <a:ext cx="1" cy="2"/>
            </a:xfrm>
            <a:prstGeom prst="line">
              <a:avLst/>
            </a:prstGeom>
            <a:noFill/>
            <a:ln w="28575">
              <a:solidFill>
                <a:schemeClr val="tx1"/>
              </a:solidFill>
              <a:round/>
              <a:headEnd/>
              <a:tailEnd/>
            </a:ln>
          </p:spPr>
          <p:txBody>
            <a:bodyPr/>
            <a:lstStyle/>
            <a:p>
              <a:endParaRPr lang="en-US" sz="2133"/>
            </a:p>
          </p:txBody>
        </p:sp>
        <p:sp>
          <p:nvSpPr>
            <p:cNvPr id="64458" name="Line 427"/>
            <p:cNvSpPr>
              <a:spLocks noChangeShapeType="1"/>
            </p:cNvSpPr>
            <p:nvPr/>
          </p:nvSpPr>
          <p:spPr bwMode="auto">
            <a:xfrm flipH="1" flipV="1">
              <a:off x="2266" y="2557"/>
              <a:ext cx="1" cy="2"/>
            </a:xfrm>
            <a:prstGeom prst="line">
              <a:avLst/>
            </a:prstGeom>
            <a:noFill/>
            <a:ln w="28575">
              <a:solidFill>
                <a:schemeClr val="tx1"/>
              </a:solidFill>
              <a:round/>
              <a:headEnd/>
              <a:tailEnd/>
            </a:ln>
          </p:spPr>
          <p:txBody>
            <a:bodyPr/>
            <a:lstStyle/>
            <a:p>
              <a:endParaRPr lang="en-US" sz="2133"/>
            </a:p>
          </p:txBody>
        </p:sp>
        <p:sp>
          <p:nvSpPr>
            <p:cNvPr id="64459" name="Line 428"/>
            <p:cNvSpPr>
              <a:spLocks noChangeShapeType="1"/>
            </p:cNvSpPr>
            <p:nvPr/>
          </p:nvSpPr>
          <p:spPr bwMode="auto">
            <a:xfrm flipH="1" flipV="1">
              <a:off x="2265" y="2555"/>
              <a:ext cx="1" cy="2"/>
            </a:xfrm>
            <a:prstGeom prst="line">
              <a:avLst/>
            </a:prstGeom>
            <a:noFill/>
            <a:ln w="28575">
              <a:solidFill>
                <a:schemeClr val="tx1"/>
              </a:solidFill>
              <a:round/>
              <a:headEnd/>
              <a:tailEnd/>
            </a:ln>
          </p:spPr>
          <p:txBody>
            <a:bodyPr/>
            <a:lstStyle/>
            <a:p>
              <a:endParaRPr lang="en-US" sz="2133"/>
            </a:p>
          </p:txBody>
        </p:sp>
        <p:sp>
          <p:nvSpPr>
            <p:cNvPr id="64460" name="Line 429"/>
            <p:cNvSpPr>
              <a:spLocks noChangeShapeType="1"/>
            </p:cNvSpPr>
            <p:nvPr/>
          </p:nvSpPr>
          <p:spPr bwMode="auto">
            <a:xfrm flipH="1" flipV="1">
              <a:off x="2264" y="2554"/>
              <a:ext cx="1" cy="1"/>
            </a:xfrm>
            <a:prstGeom prst="line">
              <a:avLst/>
            </a:prstGeom>
            <a:noFill/>
            <a:ln w="28575">
              <a:solidFill>
                <a:schemeClr val="tx1"/>
              </a:solidFill>
              <a:round/>
              <a:headEnd/>
              <a:tailEnd/>
            </a:ln>
          </p:spPr>
          <p:txBody>
            <a:bodyPr/>
            <a:lstStyle/>
            <a:p>
              <a:endParaRPr lang="en-US" sz="2133"/>
            </a:p>
          </p:txBody>
        </p:sp>
        <p:sp>
          <p:nvSpPr>
            <p:cNvPr id="64461" name="Line 430"/>
            <p:cNvSpPr>
              <a:spLocks noChangeShapeType="1"/>
            </p:cNvSpPr>
            <p:nvPr/>
          </p:nvSpPr>
          <p:spPr bwMode="auto">
            <a:xfrm flipH="1" flipV="1">
              <a:off x="2262" y="2552"/>
              <a:ext cx="2" cy="2"/>
            </a:xfrm>
            <a:prstGeom prst="line">
              <a:avLst/>
            </a:prstGeom>
            <a:noFill/>
            <a:ln w="28575">
              <a:solidFill>
                <a:schemeClr val="tx1"/>
              </a:solidFill>
              <a:round/>
              <a:headEnd/>
              <a:tailEnd/>
            </a:ln>
          </p:spPr>
          <p:txBody>
            <a:bodyPr/>
            <a:lstStyle/>
            <a:p>
              <a:endParaRPr lang="en-US" sz="2133"/>
            </a:p>
          </p:txBody>
        </p:sp>
        <p:sp>
          <p:nvSpPr>
            <p:cNvPr id="64462" name="Line 431"/>
            <p:cNvSpPr>
              <a:spLocks noChangeShapeType="1"/>
            </p:cNvSpPr>
            <p:nvPr/>
          </p:nvSpPr>
          <p:spPr bwMode="auto">
            <a:xfrm flipH="1" flipV="1">
              <a:off x="2261" y="2550"/>
              <a:ext cx="1" cy="2"/>
            </a:xfrm>
            <a:prstGeom prst="line">
              <a:avLst/>
            </a:prstGeom>
            <a:noFill/>
            <a:ln w="28575">
              <a:solidFill>
                <a:schemeClr val="tx1"/>
              </a:solidFill>
              <a:round/>
              <a:headEnd/>
              <a:tailEnd/>
            </a:ln>
          </p:spPr>
          <p:txBody>
            <a:bodyPr/>
            <a:lstStyle/>
            <a:p>
              <a:endParaRPr lang="en-US" sz="2133"/>
            </a:p>
          </p:txBody>
        </p:sp>
        <p:sp>
          <p:nvSpPr>
            <p:cNvPr id="64463" name="Line 432"/>
            <p:cNvSpPr>
              <a:spLocks noChangeShapeType="1"/>
            </p:cNvSpPr>
            <p:nvPr/>
          </p:nvSpPr>
          <p:spPr bwMode="auto">
            <a:xfrm flipH="1" flipV="1">
              <a:off x="2259" y="2549"/>
              <a:ext cx="2" cy="1"/>
            </a:xfrm>
            <a:prstGeom prst="line">
              <a:avLst/>
            </a:prstGeom>
            <a:noFill/>
            <a:ln w="28575">
              <a:solidFill>
                <a:schemeClr val="tx1"/>
              </a:solidFill>
              <a:round/>
              <a:headEnd/>
              <a:tailEnd/>
            </a:ln>
          </p:spPr>
          <p:txBody>
            <a:bodyPr/>
            <a:lstStyle/>
            <a:p>
              <a:endParaRPr lang="en-US" sz="2133"/>
            </a:p>
          </p:txBody>
        </p:sp>
        <p:sp>
          <p:nvSpPr>
            <p:cNvPr id="64464" name="Line 433"/>
            <p:cNvSpPr>
              <a:spLocks noChangeShapeType="1"/>
            </p:cNvSpPr>
            <p:nvPr/>
          </p:nvSpPr>
          <p:spPr bwMode="auto">
            <a:xfrm flipH="1" flipV="1">
              <a:off x="2257" y="2547"/>
              <a:ext cx="2" cy="2"/>
            </a:xfrm>
            <a:prstGeom prst="line">
              <a:avLst/>
            </a:prstGeom>
            <a:noFill/>
            <a:ln w="28575">
              <a:solidFill>
                <a:schemeClr val="tx1"/>
              </a:solidFill>
              <a:round/>
              <a:headEnd/>
              <a:tailEnd/>
            </a:ln>
          </p:spPr>
          <p:txBody>
            <a:bodyPr/>
            <a:lstStyle/>
            <a:p>
              <a:endParaRPr lang="en-US" sz="2133"/>
            </a:p>
          </p:txBody>
        </p:sp>
        <p:sp>
          <p:nvSpPr>
            <p:cNvPr id="64465" name="Line 434"/>
            <p:cNvSpPr>
              <a:spLocks noChangeShapeType="1"/>
            </p:cNvSpPr>
            <p:nvPr/>
          </p:nvSpPr>
          <p:spPr bwMode="auto">
            <a:xfrm flipH="1" flipV="1">
              <a:off x="2255" y="2546"/>
              <a:ext cx="2" cy="1"/>
            </a:xfrm>
            <a:prstGeom prst="line">
              <a:avLst/>
            </a:prstGeom>
            <a:noFill/>
            <a:ln w="28575">
              <a:solidFill>
                <a:schemeClr val="tx1"/>
              </a:solidFill>
              <a:round/>
              <a:headEnd/>
              <a:tailEnd/>
            </a:ln>
          </p:spPr>
          <p:txBody>
            <a:bodyPr/>
            <a:lstStyle/>
            <a:p>
              <a:endParaRPr lang="en-US" sz="2133"/>
            </a:p>
          </p:txBody>
        </p:sp>
        <p:sp>
          <p:nvSpPr>
            <p:cNvPr id="64466" name="Line 435"/>
            <p:cNvSpPr>
              <a:spLocks noChangeShapeType="1"/>
            </p:cNvSpPr>
            <p:nvPr/>
          </p:nvSpPr>
          <p:spPr bwMode="auto">
            <a:xfrm flipH="1" flipV="1">
              <a:off x="2253" y="2545"/>
              <a:ext cx="2" cy="1"/>
            </a:xfrm>
            <a:prstGeom prst="line">
              <a:avLst/>
            </a:prstGeom>
            <a:noFill/>
            <a:ln w="28575">
              <a:solidFill>
                <a:schemeClr val="tx1"/>
              </a:solidFill>
              <a:round/>
              <a:headEnd/>
              <a:tailEnd/>
            </a:ln>
          </p:spPr>
          <p:txBody>
            <a:bodyPr/>
            <a:lstStyle/>
            <a:p>
              <a:endParaRPr lang="en-US" sz="2133"/>
            </a:p>
          </p:txBody>
        </p:sp>
        <p:sp>
          <p:nvSpPr>
            <p:cNvPr id="64467" name="Line 436"/>
            <p:cNvSpPr>
              <a:spLocks noChangeShapeType="1"/>
            </p:cNvSpPr>
            <p:nvPr/>
          </p:nvSpPr>
          <p:spPr bwMode="auto">
            <a:xfrm flipH="1" flipV="1">
              <a:off x="2251" y="2544"/>
              <a:ext cx="2" cy="1"/>
            </a:xfrm>
            <a:prstGeom prst="line">
              <a:avLst/>
            </a:prstGeom>
            <a:noFill/>
            <a:ln w="28575">
              <a:solidFill>
                <a:schemeClr val="tx1"/>
              </a:solidFill>
              <a:round/>
              <a:headEnd/>
              <a:tailEnd/>
            </a:ln>
          </p:spPr>
          <p:txBody>
            <a:bodyPr/>
            <a:lstStyle/>
            <a:p>
              <a:endParaRPr lang="en-US" sz="2133"/>
            </a:p>
          </p:txBody>
        </p:sp>
        <p:sp>
          <p:nvSpPr>
            <p:cNvPr id="64468" name="Line 437"/>
            <p:cNvSpPr>
              <a:spLocks noChangeShapeType="1"/>
            </p:cNvSpPr>
            <p:nvPr/>
          </p:nvSpPr>
          <p:spPr bwMode="auto">
            <a:xfrm flipH="1" flipV="1">
              <a:off x="2248" y="2544"/>
              <a:ext cx="3" cy="1"/>
            </a:xfrm>
            <a:prstGeom prst="line">
              <a:avLst/>
            </a:prstGeom>
            <a:noFill/>
            <a:ln w="28575">
              <a:solidFill>
                <a:schemeClr val="tx1"/>
              </a:solidFill>
              <a:round/>
              <a:headEnd/>
              <a:tailEnd/>
            </a:ln>
          </p:spPr>
          <p:txBody>
            <a:bodyPr/>
            <a:lstStyle/>
            <a:p>
              <a:endParaRPr lang="en-US" sz="2133"/>
            </a:p>
          </p:txBody>
        </p:sp>
        <p:sp>
          <p:nvSpPr>
            <p:cNvPr id="64469" name="Line 438"/>
            <p:cNvSpPr>
              <a:spLocks noChangeShapeType="1"/>
            </p:cNvSpPr>
            <p:nvPr/>
          </p:nvSpPr>
          <p:spPr bwMode="auto">
            <a:xfrm flipH="1" flipV="1">
              <a:off x="2246" y="2543"/>
              <a:ext cx="2" cy="1"/>
            </a:xfrm>
            <a:prstGeom prst="line">
              <a:avLst/>
            </a:prstGeom>
            <a:noFill/>
            <a:ln w="28575">
              <a:solidFill>
                <a:schemeClr val="tx1"/>
              </a:solidFill>
              <a:round/>
              <a:headEnd/>
              <a:tailEnd/>
            </a:ln>
          </p:spPr>
          <p:txBody>
            <a:bodyPr/>
            <a:lstStyle/>
            <a:p>
              <a:endParaRPr lang="en-US" sz="2133"/>
            </a:p>
          </p:txBody>
        </p:sp>
        <p:sp>
          <p:nvSpPr>
            <p:cNvPr id="64470" name="Line 439"/>
            <p:cNvSpPr>
              <a:spLocks noChangeShapeType="1"/>
            </p:cNvSpPr>
            <p:nvPr/>
          </p:nvSpPr>
          <p:spPr bwMode="auto">
            <a:xfrm flipH="1" flipV="1">
              <a:off x="2244" y="2543"/>
              <a:ext cx="2" cy="1"/>
            </a:xfrm>
            <a:prstGeom prst="line">
              <a:avLst/>
            </a:prstGeom>
            <a:noFill/>
            <a:ln w="28575">
              <a:solidFill>
                <a:schemeClr val="tx1"/>
              </a:solidFill>
              <a:round/>
              <a:headEnd/>
              <a:tailEnd/>
            </a:ln>
          </p:spPr>
          <p:txBody>
            <a:bodyPr/>
            <a:lstStyle/>
            <a:p>
              <a:endParaRPr lang="en-US" sz="2133"/>
            </a:p>
          </p:txBody>
        </p:sp>
        <p:sp>
          <p:nvSpPr>
            <p:cNvPr id="64471" name="Line 440"/>
            <p:cNvSpPr>
              <a:spLocks noChangeShapeType="1"/>
            </p:cNvSpPr>
            <p:nvPr/>
          </p:nvSpPr>
          <p:spPr bwMode="auto">
            <a:xfrm flipH="1" flipV="1">
              <a:off x="2241" y="2542"/>
              <a:ext cx="3" cy="1"/>
            </a:xfrm>
            <a:prstGeom prst="line">
              <a:avLst/>
            </a:prstGeom>
            <a:noFill/>
            <a:ln w="28575">
              <a:solidFill>
                <a:schemeClr val="tx1"/>
              </a:solidFill>
              <a:round/>
              <a:headEnd/>
              <a:tailEnd/>
            </a:ln>
          </p:spPr>
          <p:txBody>
            <a:bodyPr/>
            <a:lstStyle/>
            <a:p>
              <a:endParaRPr lang="en-US" sz="2133"/>
            </a:p>
          </p:txBody>
        </p:sp>
        <p:sp>
          <p:nvSpPr>
            <p:cNvPr id="64472" name="Line 441"/>
            <p:cNvSpPr>
              <a:spLocks noChangeShapeType="1"/>
            </p:cNvSpPr>
            <p:nvPr/>
          </p:nvSpPr>
          <p:spPr bwMode="auto">
            <a:xfrm flipH="1" flipV="1">
              <a:off x="2239" y="2542"/>
              <a:ext cx="2" cy="1"/>
            </a:xfrm>
            <a:prstGeom prst="line">
              <a:avLst/>
            </a:prstGeom>
            <a:noFill/>
            <a:ln w="28575">
              <a:solidFill>
                <a:schemeClr val="tx1"/>
              </a:solidFill>
              <a:round/>
              <a:headEnd/>
              <a:tailEnd/>
            </a:ln>
          </p:spPr>
          <p:txBody>
            <a:bodyPr/>
            <a:lstStyle/>
            <a:p>
              <a:endParaRPr lang="en-US" sz="2133"/>
            </a:p>
          </p:txBody>
        </p:sp>
        <p:sp>
          <p:nvSpPr>
            <p:cNvPr id="64473" name="Line 442"/>
            <p:cNvSpPr>
              <a:spLocks noChangeShapeType="1"/>
            </p:cNvSpPr>
            <p:nvPr/>
          </p:nvSpPr>
          <p:spPr bwMode="auto">
            <a:xfrm flipH="1">
              <a:off x="2237" y="2542"/>
              <a:ext cx="2" cy="1"/>
            </a:xfrm>
            <a:prstGeom prst="line">
              <a:avLst/>
            </a:prstGeom>
            <a:noFill/>
            <a:ln w="28575">
              <a:solidFill>
                <a:schemeClr val="tx1"/>
              </a:solidFill>
              <a:round/>
              <a:headEnd/>
              <a:tailEnd/>
            </a:ln>
          </p:spPr>
          <p:txBody>
            <a:bodyPr/>
            <a:lstStyle/>
            <a:p>
              <a:endParaRPr lang="en-US" sz="2133"/>
            </a:p>
          </p:txBody>
        </p:sp>
        <p:sp>
          <p:nvSpPr>
            <p:cNvPr id="64474" name="Line 443"/>
            <p:cNvSpPr>
              <a:spLocks noChangeShapeType="1"/>
            </p:cNvSpPr>
            <p:nvPr/>
          </p:nvSpPr>
          <p:spPr bwMode="auto">
            <a:xfrm flipH="1">
              <a:off x="2234" y="2542"/>
              <a:ext cx="3" cy="1"/>
            </a:xfrm>
            <a:prstGeom prst="line">
              <a:avLst/>
            </a:prstGeom>
            <a:noFill/>
            <a:ln w="28575">
              <a:solidFill>
                <a:schemeClr val="tx1"/>
              </a:solidFill>
              <a:round/>
              <a:headEnd/>
              <a:tailEnd/>
            </a:ln>
          </p:spPr>
          <p:txBody>
            <a:bodyPr/>
            <a:lstStyle/>
            <a:p>
              <a:endParaRPr lang="en-US" sz="2133"/>
            </a:p>
          </p:txBody>
        </p:sp>
        <p:sp>
          <p:nvSpPr>
            <p:cNvPr id="64475" name="Line 444"/>
            <p:cNvSpPr>
              <a:spLocks noChangeShapeType="1"/>
            </p:cNvSpPr>
            <p:nvPr/>
          </p:nvSpPr>
          <p:spPr bwMode="auto">
            <a:xfrm flipH="1">
              <a:off x="2232" y="2543"/>
              <a:ext cx="2" cy="1"/>
            </a:xfrm>
            <a:prstGeom prst="line">
              <a:avLst/>
            </a:prstGeom>
            <a:noFill/>
            <a:ln w="28575">
              <a:solidFill>
                <a:schemeClr val="tx1"/>
              </a:solidFill>
              <a:round/>
              <a:headEnd/>
              <a:tailEnd/>
            </a:ln>
          </p:spPr>
          <p:txBody>
            <a:bodyPr/>
            <a:lstStyle/>
            <a:p>
              <a:endParaRPr lang="en-US" sz="2133"/>
            </a:p>
          </p:txBody>
        </p:sp>
        <p:sp>
          <p:nvSpPr>
            <p:cNvPr id="64476" name="Line 445"/>
            <p:cNvSpPr>
              <a:spLocks noChangeShapeType="1"/>
            </p:cNvSpPr>
            <p:nvPr/>
          </p:nvSpPr>
          <p:spPr bwMode="auto">
            <a:xfrm flipH="1">
              <a:off x="2230" y="2543"/>
              <a:ext cx="2" cy="1"/>
            </a:xfrm>
            <a:prstGeom prst="line">
              <a:avLst/>
            </a:prstGeom>
            <a:noFill/>
            <a:ln w="28575">
              <a:solidFill>
                <a:schemeClr val="tx1"/>
              </a:solidFill>
              <a:round/>
              <a:headEnd/>
              <a:tailEnd/>
            </a:ln>
          </p:spPr>
          <p:txBody>
            <a:bodyPr/>
            <a:lstStyle/>
            <a:p>
              <a:endParaRPr lang="en-US" sz="2133"/>
            </a:p>
          </p:txBody>
        </p:sp>
        <p:sp>
          <p:nvSpPr>
            <p:cNvPr id="64477" name="Line 446"/>
            <p:cNvSpPr>
              <a:spLocks noChangeShapeType="1"/>
            </p:cNvSpPr>
            <p:nvPr/>
          </p:nvSpPr>
          <p:spPr bwMode="auto">
            <a:xfrm flipH="1">
              <a:off x="2227" y="2544"/>
              <a:ext cx="3" cy="1"/>
            </a:xfrm>
            <a:prstGeom prst="line">
              <a:avLst/>
            </a:prstGeom>
            <a:noFill/>
            <a:ln w="28575">
              <a:solidFill>
                <a:schemeClr val="tx1"/>
              </a:solidFill>
              <a:round/>
              <a:headEnd/>
              <a:tailEnd/>
            </a:ln>
          </p:spPr>
          <p:txBody>
            <a:bodyPr/>
            <a:lstStyle/>
            <a:p>
              <a:endParaRPr lang="en-US" sz="2133"/>
            </a:p>
          </p:txBody>
        </p:sp>
        <p:sp>
          <p:nvSpPr>
            <p:cNvPr id="64478" name="Line 447"/>
            <p:cNvSpPr>
              <a:spLocks noChangeShapeType="1"/>
            </p:cNvSpPr>
            <p:nvPr/>
          </p:nvSpPr>
          <p:spPr bwMode="auto">
            <a:xfrm flipH="1">
              <a:off x="2225" y="2544"/>
              <a:ext cx="2" cy="1"/>
            </a:xfrm>
            <a:prstGeom prst="line">
              <a:avLst/>
            </a:prstGeom>
            <a:noFill/>
            <a:ln w="28575">
              <a:solidFill>
                <a:schemeClr val="tx1"/>
              </a:solidFill>
              <a:round/>
              <a:headEnd/>
              <a:tailEnd/>
            </a:ln>
          </p:spPr>
          <p:txBody>
            <a:bodyPr/>
            <a:lstStyle/>
            <a:p>
              <a:endParaRPr lang="en-US" sz="2133"/>
            </a:p>
          </p:txBody>
        </p:sp>
        <p:sp>
          <p:nvSpPr>
            <p:cNvPr id="64479" name="Line 448"/>
            <p:cNvSpPr>
              <a:spLocks noChangeShapeType="1"/>
            </p:cNvSpPr>
            <p:nvPr/>
          </p:nvSpPr>
          <p:spPr bwMode="auto">
            <a:xfrm flipH="1">
              <a:off x="2223" y="2545"/>
              <a:ext cx="2" cy="1"/>
            </a:xfrm>
            <a:prstGeom prst="line">
              <a:avLst/>
            </a:prstGeom>
            <a:noFill/>
            <a:ln w="28575">
              <a:solidFill>
                <a:schemeClr val="tx1"/>
              </a:solidFill>
              <a:round/>
              <a:headEnd/>
              <a:tailEnd/>
            </a:ln>
          </p:spPr>
          <p:txBody>
            <a:bodyPr/>
            <a:lstStyle/>
            <a:p>
              <a:endParaRPr lang="en-US" sz="2133"/>
            </a:p>
          </p:txBody>
        </p:sp>
        <p:sp>
          <p:nvSpPr>
            <p:cNvPr id="64480" name="Line 449"/>
            <p:cNvSpPr>
              <a:spLocks noChangeShapeType="1"/>
            </p:cNvSpPr>
            <p:nvPr/>
          </p:nvSpPr>
          <p:spPr bwMode="auto">
            <a:xfrm flipH="1">
              <a:off x="2221" y="2546"/>
              <a:ext cx="2" cy="1"/>
            </a:xfrm>
            <a:prstGeom prst="line">
              <a:avLst/>
            </a:prstGeom>
            <a:noFill/>
            <a:ln w="28575">
              <a:solidFill>
                <a:schemeClr val="tx1"/>
              </a:solidFill>
              <a:round/>
              <a:headEnd/>
              <a:tailEnd/>
            </a:ln>
          </p:spPr>
          <p:txBody>
            <a:bodyPr/>
            <a:lstStyle/>
            <a:p>
              <a:endParaRPr lang="en-US" sz="2133"/>
            </a:p>
          </p:txBody>
        </p:sp>
        <p:sp>
          <p:nvSpPr>
            <p:cNvPr id="64481" name="Line 450"/>
            <p:cNvSpPr>
              <a:spLocks noChangeShapeType="1"/>
            </p:cNvSpPr>
            <p:nvPr/>
          </p:nvSpPr>
          <p:spPr bwMode="auto">
            <a:xfrm flipH="1">
              <a:off x="2219" y="2547"/>
              <a:ext cx="2" cy="2"/>
            </a:xfrm>
            <a:prstGeom prst="line">
              <a:avLst/>
            </a:prstGeom>
            <a:noFill/>
            <a:ln w="28575">
              <a:solidFill>
                <a:schemeClr val="tx1"/>
              </a:solidFill>
              <a:round/>
              <a:headEnd/>
              <a:tailEnd/>
            </a:ln>
          </p:spPr>
          <p:txBody>
            <a:bodyPr/>
            <a:lstStyle/>
            <a:p>
              <a:endParaRPr lang="en-US" sz="2133"/>
            </a:p>
          </p:txBody>
        </p:sp>
        <p:sp>
          <p:nvSpPr>
            <p:cNvPr id="64482" name="Line 451"/>
            <p:cNvSpPr>
              <a:spLocks noChangeShapeType="1"/>
            </p:cNvSpPr>
            <p:nvPr/>
          </p:nvSpPr>
          <p:spPr bwMode="auto">
            <a:xfrm flipH="1">
              <a:off x="2217" y="2549"/>
              <a:ext cx="2" cy="1"/>
            </a:xfrm>
            <a:prstGeom prst="line">
              <a:avLst/>
            </a:prstGeom>
            <a:noFill/>
            <a:ln w="28575">
              <a:solidFill>
                <a:schemeClr val="tx1"/>
              </a:solidFill>
              <a:round/>
              <a:headEnd/>
              <a:tailEnd/>
            </a:ln>
          </p:spPr>
          <p:txBody>
            <a:bodyPr/>
            <a:lstStyle/>
            <a:p>
              <a:endParaRPr lang="en-US" sz="2133"/>
            </a:p>
          </p:txBody>
        </p:sp>
        <p:sp>
          <p:nvSpPr>
            <p:cNvPr id="64483" name="Line 452"/>
            <p:cNvSpPr>
              <a:spLocks noChangeShapeType="1"/>
            </p:cNvSpPr>
            <p:nvPr/>
          </p:nvSpPr>
          <p:spPr bwMode="auto">
            <a:xfrm flipH="1">
              <a:off x="2216" y="2550"/>
              <a:ext cx="1" cy="2"/>
            </a:xfrm>
            <a:prstGeom prst="line">
              <a:avLst/>
            </a:prstGeom>
            <a:noFill/>
            <a:ln w="28575">
              <a:solidFill>
                <a:schemeClr val="tx1"/>
              </a:solidFill>
              <a:round/>
              <a:headEnd/>
              <a:tailEnd/>
            </a:ln>
          </p:spPr>
          <p:txBody>
            <a:bodyPr/>
            <a:lstStyle/>
            <a:p>
              <a:endParaRPr lang="en-US" sz="2133"/>
            </a:p>
          </p:txBody>
        </p:sp>
        <p:sp>
          <p:nvSpPr>
            <p:cNvPr id="64484" name="Line 453"/>
            <p:cNvSpPr>
              <a:spLocks noChangeShapeType="1"/>
            </p:cNvSpPr>
            <p:nvPr/>
          </p:nvSpPr>
          <p:spPr bwMode="auto">
            <a:xfrm flipH="1">
              <a:off x="2214" y="2552"/>
              <a:ext cx="2" cy="2"/>
            </a:xfrm>
            <a:prstGeom prst="line">
              <a:avLst/>
            </a:prstGeom>
            <a:noFill/>
            <a:ln w="28575">
              <a:solidFill>
                <a:schemeClr val="tx1"/>
              </a:solidFill>
              <a:round/>
              <a:headEnd/>
              <a:tailEnd/>
            </a:ln>
          </p:spPr>
          <p:txBody>
            <a:bodyPr/>
            <a:lstStyle/>
            <a:p>
              <a:endParaRPr lang="en-US" sz="2133"/>
            </a:p>
          </p:txBody>
        </p:sp>
        <p:sp>
          <p:nvSpPr>
            <p:cNvPr id="64485" name="Line 454"/>
            <p:cNvSpPr>
              <a:spLocks noChangeShapeType="1"/>
            </p:cNvSpPr>
            <p:nvPr/>
          </p:nvSpPr>
          <p:spPr bwMode="auto">
            <a:xfrm flipH="1">
              <a:off x="2213" y="2554"/>
              <a:ext cx="1" cy="1"/>
            </a:xfrm>
            <a:prstGeom prst="line">
              <a:avLst/>
            </a:prstGeom>
            <a:noFill/>
            <a:ln w="28575">
              <a:solidFill>
                <a:schemeClr val="tx1"/>
              </a:solidFill>
              <a:round/>
              <a:headEnd/>
              <a:tailEnd/>
            </a:ln>
          </p:spPr>
          <p:txBody>
            <a:bodyPr/>
            <a:lstStyle/>
            <a:p>
              <a:endParaRPr lang="en-US" sz="2133"/>
            </a:p>
          </p:txBody>
        </p:sp>
        <p:sp>
          <p:nvSpPr>
            <p:cNvPr id="64486" name="Line 455"/>
            <p:cNvSpPr>
              <a:spLocks noChangeShapeType="1"/>
            </p:cNvSpPr>
            <p:nvPr/>
          </p:nvSpPr>
          <p:spPr bwMode="auto">
            <a:xfrm flipH="1">
              <a:off x="2212" y="2555"/>
              <a:ext cx="1" cy="2"/>
            </a:xfrm>
            <a:prstGeom prst="line">
              <a:avLst/>
            </a:prstGeom>
            <a:noFill/>
            <a:ln w="28575">
              <a:solidFill>
                <a:schemeClr val="tx1"/>
              </a:solidFill>
              <a:round/>
              <a:headEnd/>
              <a:tailEnd/>
            </a:ln>
          </p:spPr>
          <p:txBody>
            <a:bodyPr/>
            <a:lstStyle/>
            <a:p>
              <a:endParaRPr lang="en-US" sz="2133"/>
            </a:p>
          </p:txBody>
        </p:sp>
        <p:sp>
          <p:nvSpPr>
            <p:cNvPr id="64487" name="Line 456"/>
            <p:cNvSpPr>
              <a:spLocks noChangeShapeType="1"/>
            </p:cNvSpPr>
            <p:nvPr/>
          </p:nvSpPr>
          <p:spPr bwMode="auto">
            <a:xfrm flipH="1">
              <a:off x="2211" y="2557"/>
              <a:ext cx="1" cy="2"/>
            </a:xfrm>
            <a:prstGeom prst="line">
              <a:avLst/>
            </a:prstGeom>
            <a:noFill/>
            <a:ln w="28575">
              <a:solidFill>
                <a:schemeClr val="tx1"/>
              </a:solidFill>
              <a:round/>
              <a:headEnd/>
              <a:tailEnd/>
            </a:ln>
          </p:spPr>
          <p:txBody>
            <a:bodyPr/>
            <a:lstStyle/>
            <a:p>
              <a:endParaRPr lang="en-US" sz="2133"/>
            </a:p>
          </p:txBody>
        </p:sp>
        <p:sp>
          <p:nvSpPr>
            <p:cNvPr id="64488" name="Line 457"/>
            <p:cNvSpPr>
              <a:spLocks noChangeShapeType="1"/>
            </p:cNvSpPr>
            <p:nvPr/>
          </p:nvSpPr>
          <p:spPr bwMode="auto">
            <a:xfrm flipH="1">
              <a:off x="2210" y="2559"/>
              <a:ext cx="1" cy="2"/>
            </a:xfrm>
            <a:prstGeom prst="line">
              <a:avLst/>
            </a:prstGeom>
            <a:noFill/>
            <a:ln w="28575">
              <a:solidFill>
                <a:schemeClr val="tx1"/>
              </a:solidFill>
              <a:round/>
              <a:headEnd/>
              <a:tailEnd/>
            </a:ln>
          </p:spPr>
          <p:txBody>
            <a:bodyPr/>
            <a:lstStyle/>
            <a:p>
              <a:endParaRPr lang="en-US" sz="2133"/>
            </a:p>
          </p:txBody>
        </p:sp>
        <p:sp>
          <p:nvSpPr>
            <p:cNvPr id="64489" name="Line 458"/>
            <p:cNvSpPr>
              <a:spLocks noChangeShapeType="1"/>
            </p:cNvSpPr>
            <p:nvPr/>
          </p:nvSpPr>
          <p:spPr bwMode="auto">
            <a:xfrm flipH="1">
              <a:off x="2209" y="2561"/>
              <a:ext cx="1" cy="2"/>
            </a:xfrm>
            <a:prstGeom prst="line">
              <a:avLst/>
            </a:prstGeom>
            <a:noFill/>
            <a:ln w="28575">
              <a:solidFill>
                <a:schemeClr val="tx1"/>
              </a:solidFill>
              <a:round/>
              <a:headEnd/>
              <a:tailEnd/>
            </a:ln>
          </p:spPr>
          <p:txBody>
            <a:bodyPr/>
            <a:lstStyle/>
            <a:p>
              <a:endParaRPr lang="en-US" sz="2133"/>
            </a:p>
          </p:txBody>
        </p:sp>
        <p:sp>
          <p:nvSpPr>
            <p:cNvPr id="64490" name="Line 459"/>
            <p:cNvSpPr>
              <a:spLocks noChangeShapeType="1"/>
            </p:cNvSpPr>
            <p:nvPr/>
          </p:nvSpPr>
          <p:spPr bwMode="auto">
            <a:xfrm flipH="1">
              <a:off x="2209" y="2563"/>
              <a:ext cx="1" cy="2"/>
            </a:xfrm>
            <a:prstGeom prst="line">
              <a:avLst/>
            </a:prstGeom>
            <a:noFill/>
            <a:ln w="28575">
              <a:solidFill>
                <a:schemeClr val="tx1"/>
              </a:solidFill>
              <a:round/>
              <a:headEnd/>
              <a:tailEnd/>
            </a:ln>
          </p:spPr>
          <p:txBody>
            <a:bodyPr/>
            <a:lstStyle/>
            <a:p>
              <a:endParaRPr lang="en-US" sz="2133"/>
            </a:p>
          </p:txBody>
        </p:sp>
        <p:sp>
          <p:nvSpPr>
            <p:cNvPr id="64491" name="Line 460"/>
            <p:cNvSpPr>
              <a:spLocks noChangeShapeType="1"/>
            </p:cNvSpPr>
            <p:nvPr/>
          </p:nvSpPr>
          <p:spPr bwMode="auto">
            <a:xfrm flipH="1">
              <a:off x="2208" y="2565"/>
              <a:ext cx="1" cy="2"/>
            </a:xfrm>
            <a:prstGeom prst="line">
              <a:avLst/>
            </a:prstGeom>
            <a:noFill/>
            <a:ln w="28575">
              <a:solidFill>
                <a:schemeClr val="tx1"/>
              </a:solidFill>
              <a:round/>
              <a:headEnd/>
              <a:tailEnd/>
            </a:ln>
          </p:spPr>
          <p:txBody>
            <a:bodyPr/>
            <a:lstStyle/>
            <a:p>
              <a:endParaRPr lang="en-US" sz="2133"/>
            </a:p>
          </p:txBody>
        </p:sp>
        <p:sp>
          <p:nvSpPr>
            <p:cNvPr id="64492" name="Line 461"/>
            <p:cNvSpPr>
              <a:spLocks noChangeShapeType="1"/>
            </p:cNvSpPr>
            <p:nvPr/>
          </p:nvSpPr>
          <p:spPr bwMode="auto">
            <a:xfrm>
              <a:off x="2208" y="2567"/>
              <a:ext cx="1" cy="3"/>
            </a:xfrm>
            <a:prstGeom prst="line">
              <a:avLst/>
            </a:prstGeom>
            <a:noFill/>
            <a:ln w="28575">
              <a:solidFill>
                <a:schemeClr val="tx1"/>
              </a:solidFill>
              <a:round/>
              <a:headEnd/>
              <a:tailEnd/>
            </a:ln>
          </p:spPr>
          <p:txBody>
            <a:bodyPr/>
            <a:lstStyle/>
            <a:p>
              <a:endParaRPr lang="en-US" sz="2133"/>
            </a:p>
          </p:txBody>
        </p:sp>
        <p:sp>
          <p:nvSpPr>
            <p:cNvPr id="64493" name="Line 462"/>
            <p:cNvSpPr>
              <a:spLocks noChangeShapeType="1"/>
            </p:cNvSpPr>
            <p:nvPr/>
          </p:nvSpPr>
          <p:spPr bwMode="auto">
            <a:xfrm>
              <a:off x="2208" y="2570"/>
              <a:ext cx="1" cy="2"/>
            </a:xfrm>
            <a:prstGeom prst="line">
              <a:avLst/>
            </a:prstGeom>
            <a:noFill/>
            <a:ln w="28575">
              <a:solidFill>
                <a:schemeClr val="tx1"/>
              </a:solidFill>
              <a:round/>
              <a:headEnd/>
              <a:tailEnd/>
            </a:ln>
          </p:spPr>
          <p:txBody>
            <a:bodyPr/>
            <a:lstStyle/>
            <a:p>
              <a:endParaRPr lang="en-US" sz="2133"/>
            </a:p>
          </p:txBody>
        </p:sp>
        <p:sp>
          <p:nvSpPr>
            <p:cNvPr id="64494" name="Line 463"/>
            <p:cNvSpPr>
              <a:spLocks noChangeShapeType="1"/>
            </p:cNvSpPr>
            <p:nvPr/>
          </p:nvSpPr>
          <p:spPr bwMode="auto">
            <a:xfrm>
              <a:off x="2208" y="2572"/>
              <a:ext cx="1" cy="2"/>
            </a:xfrm>
            <a:prstGeom prst="line">
              <a:avLst/>
            </a:prstGeom>
            <a:noFill/>
            <a:ln w="28575">
              <a:solidFill>
                <a:schemeClr val="tx1"/>
              </a:solidFill>
              <a:round/>
              <a:headEnd/>
              <a:tailEnd/>
            </a:ln>
          </p:spPr>
          <p:txBody>
            <a:bodyPr/>
            <a:lstStyle/>
            <a:p>
              <a:endParaRPr lang="en-US" sz="2133"/>
            </a:p>
          </p:txBody>
        </p:sp>
        <p:sp>
          <p:nvSpPr>
            <p:cNvPr id="64495" name="Line 464"/>
            <p:cNvSpPr>
              <a:spLocks noChangeShapeType="1"/>
            </p:cNvSpPr>
            <p:nvPr/>
          </p:nvSpPr>
          <p:spPr bwMode="auto">
            <a:xfrm>
              <a:off x="2209" y="2574"/>
              <a:ext cx="1" cy="2"/>
            </a:xfrm>
            <a:prstGeom prst="line">
              <a:avLst/>
            </a:prstGeom>
            <a:noFill/>
            <a:ln w="28575">
              <a:solidFill>
                <a:schemeClr val="tx1"/>
              </a:solidFill>
              <a:round/>
              <a:headEnd/>
              <a:tailEnd/>
            </a:ln>
          </p:spPr>
          <p:txBody>
            <a:bodyPr/>
            <a:lstStyle/>
            <a:p>
              <a:endParaRPr lang="en-US" sz="2133"/>
            </a:p>
          </p:txBody>
        </p:sp>
        <p:sp>
          <p:nvSpPr>
            <p:cNvPr id="64496" name="Line 465"/>
            <p:cNvSpPr>
              <a:spLocks noChangeShapeType="1"/>
            </p:cNvSpPr>
            <p:nvPr/>
          </p:nvSpPr>
          <p:spPr bwMode="auto">
            <a:xfrm>
              <a:off x="2209" y="2576"/>
              <a:ext cx="1" cy="2"/>
            </a:xfrm>
            <a:prstGeom prst="line">
              <a:avLst/>
            </a:prstGeom>
            <a:noFill/>
            <a:ln w="28575">
              <a:solidFill>
                <a:schemeClr val="tx1"/>
              </a:solidFill>
              <a:round/>
              <a:headEnd/>
              <a:tailEnd/>
            </a:ln>
          </p:spPr>
          <p:txBody>
            <a:bodyPr/>
            <a:lstStyle/>
            <a:p>
              <a:endParaRPr lang="en-US" sz="2133"/>
            </a:p>
          </p:txBody>
        </p:sp>
        <p:sp>
          <p:nvSpPr>
            <p:cNvPr id="64497" name="Line 466"/>
            <p:cNvSpPr>
              <a:spLocks noChangeShapeType="1"/>
            </p:cNvSpPr>
            <p:nvPr/>
          </p:nvSpPr>
          <p:spPr bwMode="auto">
            <a:xfrm>
              <a:off x="2210" y="2578"/>
              <a:ext cx="1" cy="2"/>
            </a:xfrm>
            <a:prstGeom prst="line">
              <a:avLst/>
            </a:prstGeom>
            <a:noFill/>
            <a:ln w="28575">
              <a:solidFill>
                <a:schemeClr val="tx1"/>
              </a:solidFill>
              <a:round/>
              <a:headEnd/>
              <a:tailEnd/>
            </a:ln>
          </p:spPr>
          <p:txBody>
            <a:bodyPr/>
            <a:lstStyle/>
            <a:p>
              <a:endParaRPr lang="en-US" sz="2133"/>
            </a:p>
          </p:txBody>
        </p:sp>
        <p:sp>
          <p:nvSpPr>
            <p:cNvPr id="64498" name="Line 467"/>
            <p:cNvSpPr>
              <a:spLocks noChangeShapeType="1"/>
            </p:cNvSpPr>
            <p:nvPr/>
          </p:nvSpPr>
          <p:spPr bwMode="auto">
            <a:xfrm>
              <a:off x="2211" y="2580"/>
              <a:ext cx="1" cy="2"/>
            </a:xfrm>
            <a:prstGeom prst="line">
              <a:avLst/>
            </a:prstGeom>
            <a:noFill/>
            <a:ln w="28575">
              <a:solidFill>
                <a:schemeClr val="tx1"/>
              </a:solidFill>
              <a:round/>
              <a:headEnd/>
              <a:tailEnd/>
            </a:ln>
          </p:spPr>
          <p:txBody>
            <a:bodyPr/>
            <a:lstStyle/>
            <a:p>
              <a:endParaRPr lang="en-US" sz="2133"/>
            </a:p>
          </p:txBody>
        </p:sp>
        <p:sp>
          <p:nvSpPr>
            <p:cNvPr id="64499" name="Line 468"/>
            <p:cNvSpPr>
              <a:spLocks noChangeShapeType="1"/>
            </p:cNvSpPr>
            <p:nvPr/>
          </p:nvSpPr>
          <p:spPr bwMode="auto">
            <a:xfrm>
              <a:off x="2212" y="2582"/>
              <a:ext cx="1" cy="2"/>
            </a:xfrm>
            <a:prstGeom prst="line">
              <a:avLst/>
            </a:prstGeom>
            <a:noFill/>
            <a:ln w="28575">
              <a:solidFill>
                <a:schemeClr val="tx1"/>
              </a:solidFill>
              <a:round/>
              <a:headEnd/>
              <a:tailEnd/>
            </a:ln>
          </p:spPr>
          <p:txBody>
            <a:bodyPr/>
            <a:lstStyle/>
            <a:p>
              <a:endParaRPr lang="en-US" sz="2133"/>
            </a:p>
          </p:txBody>
        </p:sp>
        <p:sp>
          <p:nvSpPr>
            <p:cNvPr id="64500" name="Line 469"/>
            <p:cNvSpPr>
              <a:spLocks noChangeShapeType="1"/>
            </p:cNvSpPr>
            <p:nvPr/>
          </p:nvSpPr>
          <p:spPr bwMode="auto">
            <a:xfrm>
              <a:off x="2213" y="2584"/>
              <a:ext cx="1" cy="2"/>
            </a:xfrm>
            <a:prstGeom prst="line">
              <a:avLst/>
            </a:prstGeom>
            <a:noFill/>
            <a:ln w="28575">
              <a:solidFill>
                <a:schemeClr val="tx1"/>
              </a:solidFill>
              <a:round/>
              <a:headEnd/>
              <a:tailEnd/>
            </a:ln>
          </p:spPr>
          <p:txBody>
            <a:bodyPr/>
            <a:lstStyle/>
            <a:p>
              <a:endParaRPr lang="en-US" sz="2133"/>
            </a:p>
          </p:txBody>
        </p:sp>
        <p:sp>
          <p:nvSpPr>
            <p:cNvPr id="64501" name="Line 470"/>
            <p:cNvSpPr>
              <a:spLocks noChangeShapeType="1"/>
            </p:cNvSpPr>
            <p:nvPr/>
          </p:nvSpPr>
          <p:spPr bwMode="auto">
            <a:xfrm>
              <a:off x="2214" y="2586"/>
              <a:ext cx="2" cy="1"/>
            </a:xfrm>
            <a:prstGeom prst="line">
              <a:avLst/>
            </a:prstGeom>
            <a:noFill/>
            <a:ln w="28575">
              <a:solidFill>
                <a:schemeClr val="tx1"/>
              </a:solidFill>
              <a:round/>
              <a:headEnd/>
              <a:tailEnd/>
            </a:ln>
          </p:spPr>
          <p:txBody>
            <a:bodyPr/>
            <a:lstStyle/>
            <a:p>
              <a:endParaRPr lang="en-US" sz="2133"/>
            </a:p>
          </p:txBody>
        </p:sp>
        <p:sp>
          <p:nvSpPr>
            <p:cNvPr id="64502" name="Line 471"/>
            <p:cNvSpPr>
              <a:spLocks noChangeShapeType="1"/>
            </p:cNvSpPr>
            <p:nvPr/>
          </p:nvSpPr>
          <p:spPr bwMode="auto">
            <a:xfrm>
              <a:off x="2216" y="2587"/>
              <a:ext cx="1" cy="2"/>
            </a:xfrm>
            <a:prstGeom prst="line">
              <a:avLst/>
            </a:prstGeom>
            <a:noFill/>
            <a:ln w="28575">
              <a:solidFill>
                <a:schemeClr val="tx1"/>
              </a:solidFill>
              <a:round/>
              <a:headEnd/>
              <a:tailEnd/>
            </a:ln>
          </p:spPr>
          <p:txBody>
            <a:bodyPr/>
            <a:lstStyle/>
            <a:p>
              <a:endParaRPr lang="en-US" sz="2133"/>
            </a:p>
          </p:txBody>
        </p:sp>
        <p:sp>
          <p:nvSpPr>
            <p:cNvPr id="64503" name="Line 472"/>
            <p:cNvSpPr>
              <a:spLocks noChangeShapeType="1"/>
            </p:cNvSpPr>
            <p:nvPr/>
          </p:nvSpPr>
          <p:spPr bwMode="auto">
            <a:xfrm>
              <a:off x="2217" y="2589"/>
              <a:ext cx="2" cy="1"/>
            </a:xfrm>
            <a:prstGeom prst="line">
              <a:avLst/>
            </a:prstGeom>
            <a:noFill/>
            <a:ln w="28575">
              <a:solidFill>
                <a:schemeClr val="tx1"/>
              </a:solidFill>
              <a:round/>
              <a:headEnd/>
              <a:tailEnd/>
            </a:ln>
          </p:spPr>
          <p:txBody>
            <a:bodyPr/>
            <a:lstStyle/>
            <a:p>
              <a:endParaRPr lang="en-US" sz="2133"/>
            </a:p>
          </p:txBody>
        </p:sp>
        <p:sp>
          <p:nvSpPr>
            <p:cNvPr id="64504" name="Line 473"/>
            <p:cNvSpPr>
              <a:spLocks noChangeShapeType="1"/>
            </p:cNvSpPr>
            <p:nvPr/>
          </p:nvSpPr>
          <p:spPr bwMode="auto">
            <a:xfrm>
              <a:off x="2219" y="2590"/>
              <a:ext cx="2" cy="2"/>
            </a:xfrm>
            <a:prstGeom prst="line">
              <a:avLst/>
            </a:prstGeom>
            <a:noFill/>
            <a:ln w="28575">
              <a:solidFill>
                <a:schemeClr val="tx1"/>
              </a:solidFill>
              <a:round/>
              <a:headEnd/>
              <a:tailEnd/>
            </a:ln>
          </p:spPr>
          <p:txBody>
            <a:bodyPr/>
            <a:lstStyle/>
            <a:p>
              <a:endParaRPr lang="en-US" sz="2133"/>
            </a:p>
          </p:txBody>
        </p:sp>
        <p:sp>
          <p:nvSpPr>
            <p:cNvPr id="64505" name="Line 474"/>
            <p:cNvSpPr>
              <a:spLocks noChangeShapeType="1"/>
            </p:cNvSpPr>
            <p:nvPr/>
          </p:nvSpPr>
          <p:spPr bwMode="auto">
            <a:xfrm>
              <a:off x="2221" y="2592"/>
              <a:ext cx="2" cy="1"/>
            </a:xfrm>
            <a:prstGeom prst="line">
              <a:avLst/>
            </a:prstGeom>
            <a:noFill/>
            <a:ln w="28575">
              <a:solidFill>
                <a:schemeClr val="tx1"/>
              </a:solidFill>
              <a:round/>
              <a:headEnd/>
              <a:tailEnd/>
            </a:ln>
          </p:spPr>
          <p:txBody>
            <a:bodyPr/>
            <a:lstStyle/>
            <a:p>
              <a:endParaRPr lang="en-US" sz="2133"/>
            </a:p>
          </p:txBody>
        </p:sp>
        <p:sp>
          <p:nvSpPr>
            <p:cNvPr id="64506" name="Line 475"/>
            <p:cNvSpPr>
              <a:spLocks noChangeShapeType="1"/>
            </p:cNvSpPr>
            <p:nvPr/>
          </p:nvSpPr>
          <p:spPr bwMode="auto">
            <a:xfrm>
              <a:off x="2223" y="2593"/>
              <a:ext cx="2" cy="1"/>
            </a:xfrm>
            <a:prstGeom prst="line">
              <a:avLst/>
            </a:prstGeom>
            <a:noFill/>
            <a:ln w="28575">
              <a:solidFill>
                <a:schemeClr val="tx1"/>
              </a:solidFill>
              <a:round/>
              <a:headEnd/>
              <a:tailEnd/>
            </a:ln>
          </p:spPr>
          <p:txBody>
            <a:bodyPr/>
            <a:lstStyle/>
            <a:p>
              <a:endParaRPr lang="en-US" sz="2133"/>
            </a:p>
          </p:txBody>
        </p:sp>
        <p:sp>
          <p:nvSpPr>
            <p:cNvPr id="64507" name="Line 476"/>
            <p:cNvSpPr>
              <a:spLocks noChangeShapeType="1"/>
            </p:cNvSpPr>
            <p:nvPr/>
          </p:nvSpPr>
          <p:spPr bwMode="auto">
            <a:xfrm>
              <a:off x="2225" y="2594"/>
              <a:ext cx="2" cy="1"/>
            </a:xfrm>
            <a:prstGeom prst="line">
              <a:avLst/>
            </a:prstGeom>
            <a:noFill/>
            <a:ln w="28575">
              <a:solidFill>
                <a:schemeClr val="tx1"/>
              </a:solidFill>
              <a:round/>
              <a:headEnd/>
              <a:tailEnd/>
            </a:ln>
          </p:spPr>
          <p:txBody>
            <a:bodyPr/>
            <a:lstStyle/>
            <a:p>
              <a:endParaRPr lang="en-US" sz="2133"/>
            </a:p>
          </p:txBody>
        </p:sp>
        <p:sp>
          <p:nvSpPr>
            <p:cNvPr id="64508" name="Line 477"/>
            <p:cNvSpPr>
              <a:spLocks noChangeShapeType="1"/>
            </p:cNvSpPr>
            <p:nvPr/>
          </p:nvSpPr>
          <p:spPr bwMode="auto">
            <a:xfrm>
              <a:off x="2227" y="2595"/>
              <a:ext cx="3" cy="1"/>
            </a:xfrm>
            <a:prstGeom prst="line">
              <a:avLst/>
            </a:prstGeom>
            <a:noFill/>
            <a:ln w="28575">
              <a:solidFill>
                <a:schemeClr val="tx1"/>
              </a:solidFill>
              <a:round/>
              <a:headEnd/>
              <a:tailEnd/>
            </a:ln>
          </p:spPr>
          <p:txBody>
            <a:bodyPr/>
            <a:lstStyle/>
            <a:p>
              <a:endParaRPr lang="en-US" sz="2133"/>
            </a:p>
          </p:txBody>
        </p:sp>
        <p:sp>
          <p:nvSpPr>
            <p:cNvPr id="64509" name="Line 478"/>
            <p:cNvSpPr>
              <a:spLocks noChangeShapeType="1"/>
            </p:cNvSpPr>
            <p:nvPr/>
          </p:nvSpPr>
          <p:spPr bwMode="auto">
            <a:xfrm>
              <a:off x="2230" y="2596"/>
              <a:ext cx="2" cy="1"/>
            </a:xfrm>
            <a:prstGeom prst="line">
              <a:avLst/>
            </a:prstGeom>
            <a:noFill/>
            <a:ln w="28575">
              <a:solidFill>
                <a:schemeClr val="tx1"/>
              </a:solidFill>
              <a:round/>
              <a:headEnd/>
              <a:tailEnd/>
            </a:ln>
          </p:spPr>
          <p:txBody>
            <a:bodyPr/>
            <a:lstStyle/>
            <a:p>
              <a:endParaRPr lang="en-US" sz="2133"/>
            </a:p>
          </p:txBody>
        </p:sp>
        <p:sp>
          <p:nvSpPr>
            <p:cNvPr id="64510" name="Line 479"/>
            <p:cNvSpPr>
              <a:spLocks noChangeShapeType="1"/>
            </p:cNvSpPr>
            <p:nvPr/>
          </p:nvSpPr>
          <p:spPr bwMode="auto">
            <a:xfrm>
              <a:off x="2232" y="2596"/>
              <a:ext cx="2" cy="1"/>
            </a:xfrm>
            <a:prstGeom prst="line">
              <a:avLst/>
            </a:prstGeom>
            <a:noFill/>
            <a:ln w="28575">
              <a:solidFill>
                <a:schemeClr val="tx1"/>
              </a:solidFill>
              <a:round/>
              <a:headEnd/>
              <a:tailEnd/>
            </a:ln>
          </p:spPr>
          <p:txBody>
            <a:bodyPr/>
            <a:lstStyle/>
            <a:p>
              <a:endParaRPr lang="en-US" sz="2133"/>
            </a:p>
          </p:txBody>
        </p:sp>
        <p:sp>
          <p:nvSpPr>
            <p:cNvPr id="64511" name="Line 480"/>
            <p:cNvSpPr>
              <a:spLocks noChangeShapeType="1"/>
            </p:cNvSpPr>
            <p:nvPr/>
          </p:nvSpPr>
          <p:spPr bwMode="auto">
            <a:xfrm>
              <a:off x="2234" y="2597"/>
              <a:ext cx="3" cy="1"/>
            </a:xfrm>
            <a:prstGeom prst="line">
              <a:avLst/>
            </a:prstGeom>
            <a:noFill/>
            <a:ln w="28575">
              <a:solidFill>
                <a:schemeClr val="tx1"/>
              </a:solidFill>
              <a:round/>
              <a:headEnd/>
              <a:tailEnd/>
            </a:ln>
          </p:spPr>
          <p:txBody>
            <a:bodyPr/>
            <a:lstStyle/>
            <a:p>
              <a:endParaRPr lang="en-US" sz="2133"/>
            </a:p>
          </p:txBody>
        </p:sp>
        <p:sp>
          <p:nvSpPr>
            <p:cNvPr id="64512" name="Line 481"/>
            <p:cNvSpPr>
              <a:spLocks noChangeShapeType="1"/>
            </p:cNvSpPr>
            <p:nvPr/>
          </p:nvSpPr>
          <p:spPr bwMode="auto">
            <a:xfrm>
              <a:off x="2237" y="2597"/>
              <a:ext cx="2" cy="1"/>
            </a:xfrm>
            <a:prstGeom prst="line">
              <a:avLst/>
            </a:prstGeom>
            <a:noFill/>
            <a:ln w="28575">
              <a:solidFill>
                <a:schemeClr val="tx1"/>
              </a:solidFill>
              <a:round/>
              <a:headEnd/>
              <a:tailEnd/>
            </a:ln>
          </p:spPr>
          <p:txBody>
            <a:bodyPr/>
            <a:lstStyle/>
            <a:p>
              <a:endParaRPr lang="en-US" sz="2133"/>
            </a:p>
          </p:txBody>
        </p:sp>
        <p:sp>
          <p:nvSpPr>
            <p:cNvPr id="64513" name="Line 482"/>
            <p:cNvSpPr>
              <a:spLocks noChangeShapeType="1"/>
            </p:cNvSpPr>
            <p:nvPr/>
          </p:nvSpPr>
          <p:spPr bwMode="auto">
            <a:xfrm>
              <a:off x="2239" y="2597"/>
              <a:ext cx="2" cy="1"/>
            </a:xfrm>
            <a:prstGeom prst="line">
              <a:avLst/>
            </a:prstGeom>
            <a:noFill/>
            <a:ln w="28575">
              <a:solidFill>
                <a:schemeClr val="tx1"/>
              </a:solidFill>
              <a:round/>
              <a:headEnd/>
              <a:tailEnd/>
            </a:ln>
          </p:spPr>
          <p:txBody>
            <a:bodyPr/>
            <a:lstStyle/>
            <a:p>
              <a:endParaRPr lang="en-US" sz="2133"/>
            </a:p>
          </p:txBody>
        </p:sp>
        <p:sp>
          <p:nvSpPr>
            <p:cNvPr id="64514" name="Line 483"/>
            <p:cNvSpPr>
              <a:spLocks noChangeShapeType="1"/>
            </p:cNvSpPr>
            <p:nvPr/>
          </p:nvSpPr>
          <p:spPr bwMode="auto">
            <a:xfrm flipV="1">
              <a:off x="2241" y="2597"/>
              <a:ext cx="3" cy="1"/>
            </a:xfrm>
            <a:prstGeom prst="line">
              <a:avLst/>
            </a:prstGeom>
            <a:noFill/>
            <a:ln w="28575">
              <a:solidFill>
                <a:schemeClr val="tx1"/>
              </a:solidFill>
              <a:round/>
              <a:headEnd/>
              <a:tailEnd/>
            </a:ln>
          </p:spPr>
          <p:txBody>
            <a:bodyPr/>
            <a:lstStyle/>
            <a:p>
              <a:endParaRPr lang="en-US" sz="2133"/>
            </a:p>
          </p:txBody>
        </p:sp>
        <p:sp>
          <p:nvSpPr>
            <p:cNvPr id="64515" name="Line 484"/>
            <p:cNvSpPr>
              <a:spLocks noChangeShapeType="1"/>
            </p:cNvSpPr>
            <p:nvPr/>
          </p:nvSpPr>
          <p:spPr bwMode="auto">
            <a:xfrm flipV="1">
              <a:off x="2244" y="2596"/>
              <a:ext cx="2" cy="1"/>
            </a:xfrm>
            <a:prstGeom prst="line">
              <a:avLst/>
            </a:prstGeom>
            <a:noFill/>
            <a:ln w="28575">
              <a:solidFill>
                <a:schemeClr val="tx1"/>
              </a:solidFill>
              <a:round/>
              <a:headEnd/>
              <a:tailEnd/>
            </a:ln>
          </p:spPr>
          <p:txBody>
            <a:bodyPr/>
            <a:lstStyle/>
            <a:p>
              <a:endParaRPr lang="en-US" sz="2133"/>
            </a:p>
          </p:txBody>
        </p:sp>
        <p:sp>
          <p:nvSpPr>
            <p:cNvPr id="64516" name="Line 485"/>
            <p:cNvSpPr>
              <a:spLocks noChangeShapeType="1"/>
            </p:cNvSpPr>
            <p:nvPr/>
          </p:nvSpPr>
          <p:spPr bwMode="auto">
            <a:xfrm flipV="1">
              <a:off x="2246" y="2596"/>
              <a:ext cx="2" cy="1"/>
            </a:xfrm>
            <a:prstGeom prst="line">
              <a:avLst/>
            </a:prstGeom>
            <a:noFill/>
            <a:ln w="28575">
              <a:solidFill>
                <a:schemeClr val="tx1"/>
              </a:solidFill>
              <a:round/>
              <a:headEnd/>
              <a:tailEnd/>
            </a:ln>
          </p:spPr>
          <p:txBody>
            <a:bodyPr/>
            <a:lstStyle/>
            <a:p>
              <a:endParaRPr lang="en-US" sz="2133"/>
            </a:p>
          </p:txBody>
        </p:sp>
        <p:sp>
          <p:nvSpPr>
            <p:cNvPr id="64517" name="Line 486"/>
            <p:cNvSpPr>
              <a:spLocks noChangeShapeType="1"/>
            </p:cNvSpPr>
            <p:nvPr/>
          </p:nvSpPr>
          <p:spPr bwMode="auto">
            <a:xfrm flipV="1">
              <a:off x="2248" y="2595"/>
              <a:ext cx="3" cy="1"/>
            </a:xfrm>
            <a:prstGeom prst="line">
              <a:avLst/>
            </a:prstGeom>
            <a:noFill/>
            <a:ln w="28575">
              <a:solidFill>
                <a:schemeClr val="tx1"/>
              </a:solidFill>
              <a:round/>
              <a:headEnd/>
              <a:tailEnd/>
            </a:ln>
          </p:spPr>
          <p:txBody>
            <a:bodyPr/>
            <a:lstStyle/>
            <a:p>
              <a:endParaRPr lang="en-US" sz="2133"/>
            </a:p>
          </p:txBody>
        </p:sp>
        <p:sp>
          <p:nvSpPr>
            <p:cNvPr id="64518" name="Line 487"/>
            <p:cNvSpPr>
              <a:spLocks noChangeShapeType="1"/>
            </p:cNvSpPr>
            <p:nvPr/>
          </p:nvSpPr>
          <p:spPr bwMode="auto">
            <a:xfrm flipV="1">
              <a:off x="2251" y="2594"/>
              <a:ext cx="2" cy="1"/>
            </a:xfrm>
            <a:prstGeom prst="line">
              <a:avLst/>
            </a:prstGeom>
            <a:noFill/>
            <a:ln w="28575">
              <a:solidFill>
                <a:schemeClr val="tx1"/>
              </a:solidFill>
              <a:round/>
              <a:headEnd/>
              <a:tailEnd/>
            </a:ln>
          </p:spPr>
          <p:txBody>
            <a:bodyPr/>
            <a:lstStyle/>
            <a:p>
              <a:endParaRPr lang="en-US" sz="2133"/>
            </a:p>
          </p:txBody>
        </p:sp>
        <p:sp>
          <p:nvSpPr>
            <p:cNvPr id="64519" name="Line 488"/>
            <p:cNvSpPr>
              <a:spLocks noChangeShapeType="1"/>
            </p:cNvSpPr>
            <p:nvPr/>
          </p:nvSpPr>
          <p:spPr bwMode="auto">
            <a:xfrm flipV="1">
              <a:off x="2253" y="2593"/>
              <a:ext cx="2" cy="1"/>
            </a:xfrm>
            <a:prstGeom prst="line">
              <a:avLst/>
            </a:prstGeom>
            <a:noFill/>
            <a:ln w="28575">
              <a:solidFill>
                <a:schemeClr val="tx1"/>
              </a:solidFill>
              <a:round/>
              <a:headEnd/>
              <a:tailEnd/>
            </a:ln>
          </p:spPr>
          <p:txBody>
            <a:bodyPr/>
            <a:lstStyle/>
            <a:p>
              <a:endParaRPr lang="en-US" sz="2133"/>
            </a:p>
          </p:txBody>
        </p:sp>
        <p:sp>
          <p:nvSpPr>
            <p:cNvPr id="64520" name="Line 489"/>
            <p:cNvSpPr>
              <a:spLocks noChangeShapeType="1"/>
            </p:cNvSpPr>
            <p:nvPr/>
          </p:nvSpPr>
          <p:spPr bwMode="auto">
            <a:xfrm flipV="1">
              <a:off x="2255" y="2592"/>
              <a:ext cx="2" cy="1"/>
            </a:xfrm>
            <a:prstGeom prst="line">
              <a:avLst/>
            </a:prstGeom>
            <a:noFill/>
            <a:ln w="28575">
              <a:solidFill>
                <a:schemeClr val="tx1"/>
              </a:solidFill>
              <a:round/>
              <a:headEnd/>
              <a:tailEnd/>
            </a:ln>
          </p:spPr>
          <p:txBody>
            <a:bodyPr/>
            <a:lstStyle/>
            <a:p>
              <a:endParaRPr lang="en-US" sz="2133"/>
            </a:p>
          </p:txBody>
        </p:sp>
        <p:sp>
          <p:nvSpPr>
            <p:cNvPr id="64521" name="Line 490"/>
            <p:cNvSpPr>
              <a:spLocks noChangeShapeType="1"/>
            </p:cNvSpPr>
            <p:nvPr/>
          </p:nvSpPr>
          <p:spPr bwMode="auto">
            <a:xfrm flipV="1">
              <a:off x="2257" y="2590"/>
              <a:ext cx="2" cy="2"/>
            </a:xfrm>
            <a:prstGeom prst="line">
              <a:avLst/>
            </a:prstGeom>
            <a:noFill/>
            <a:ln w="28575">
              <a:solidFill>
                <a:schemeClr val="tx1"/>
              </a:solidFill>
              <a:round/>
              <a:headEnd/>
              <a:tailEnd/>
            </a:ln>
          </p:spPr>
          <p:txBody>
            <a:bodyPr/>
            <a:lstStyle/>
            <a:p>
              <a:endParaRPr lang="en-US" sz="2133"/>
            </a:p>
          </p:txBody>
        </p:sp>
        <p:sp>
          <p:nvSpPr>
            <p:cNvPr id="64522" name="Line 491"/>
            <p:cNvSpPr>
              <a:spLocks noChangeShapeType="1"/>
            </p:cNvSpPr>
            <p:nvPr/>
          </p:nvSpPr>
          <p:spPr bwMode="auto">
            <a:xfrm flipV="1">
              <a:off x="2259" y="2589"/>
              <a:ext cx="2" cy="1"/>
            </a:xfrm>
            <a:prstGeom prst="line">
              <a:avLst/>
            </a:prstGeom>
            <a:noFill/>
            <a:ln w="28575">
              <a:solidFill>
                <a:schemeClr val="tx1"/>
              </a:solidFill>
              <a:round/>
              <a:headEnd/>
              <a:tailEnd/>
            </a:ln>
          </p:spPr>
          <p:txBody>
            <a:bodyPr/>
            <a:lstStyle/>
            <a:p>
              <a:endParaRPr lang="en-US" sz="2133"/>
            </a:p>
          </p:txBody>
        </p:sp>
        <p:sp>
          <p:nvSpPr>
            <p:cNvPr id="64523" name="Line 492"/>
            <p:cNvSpPr>
              <a:spLocks noChangeShapeType="1"/>
            </p:cNvSpPr>
            <p:nvPr/>
          </p:nvSpPr>
          <p:spPr bwMode="auto">
            <a:xfrm flipV="1">
              <a:off x="2261" y="2587"/>
              <a:ext cx="1" cy="2"/>
            </a:xfrm>
            <a:prstGeom prst="line">
              <a:avLst/>
            </a:prstGeom>
            <a:noFill/>
            <a:ln w="28575">
              <a:solidFill>
                <a:schemeClr val="tx1"/>
              </a:solidFill>
              <a:round/>
              <a:headEnd/>
              <a:tailEnd/>
            </a:ln>
          </p:spPr>
          <p:txBody>
            <a:bodyPr/>
            <a:lstStyle/>
            <a:p>
              <a:endParaRPr lang="en-US" sz="2133"/>
            </a:p>
          </p:txBody>
        </p:sp>
        <p:sp>
          <p:nvSpPr>
            <p:cNvPr id="64524" name="Line 493"/>
            <p:cNvSpPr>
              <a:spLocks noChangeShapeType="1"/>
            </p:cNvSpPr>
            <p:nvPr/>
          </p:nvSpPr>
          <p:spPr bwMode="auto">
            <a:xfrm flipV="1">
              <a:off x="2262" y="2586"/>
              <a:ext cx="2" cy="1"/>
            </a:xfrm>
            <a:prstGeom prst="line">
              <a:avLst/>
            </a:prstGeom>
            <a:noFill/>
            <a:ln w="28575">
              <a:solidFill>
                <a:schemeClr val="tx1"/>
              </a:solidFill>
              <a:round/>
              <a:headEnd/>
              <a:tailEnd/>
            </a:ln>
          </p:spPr>
          <p:txBody>
            <a:bodyPr/>
            <a:lstStyle/>
            <a:p>
              <a:endParaRPr lang="en-US" sz="2133"/>
            </a:p>
          </p:txBody>
        </p:sp>
        <p:sp>
          <p:nvSpPr>
            <p:cNvPr id="64525" name="Line 494"/>
            <p:cNvSpPr>
              <a:spLocks noChangeShapeType="1"/>
            </p:cNvSpPr>
            <p:nvPr/>
          </p:nvSpPr>
          <p:spPr bwMode="auto">
            <a:xfrm flipV="1">
              <a:off x="2264" y="2584"/>
              <a:ext cx="1" cy="2"/>
            </a:xfrm>
            <a:prstGeom prst="line">
              <a:avLst/>
            </a:prstGeom>
            <a:noFill/>
            <a:ln w="28575">
              <a:solidFill>
                <a:schemeClr val="tx1"/>
              </a:solidFill>
              <a:round/>
              <a:headEnd/>
              <a:tailEnd/>
            </a:ln>
          </p:spPr>
          <p:txBody>
            <a:bodyPr/>
            <a:lstStyle/>
            <a:p>
              <a:endParaRPr lang="en-US" sz="2133"/>
            </a:p>
          </p:txBody>
        </p:sp>
        <p:sp>
          <p:nvSpPr>
            <p:cNvPr id="64526" name="Line 495"/>
            <p:cNvSpPr>
              <a:spLocks noChangeShapeType="1"/>
            </p:cNvSpPr>
            <p:nvPr/>
          </p:nvSpPr>
          <p:spPr bwMode="auto">
            <a:xfrm flipV="1">
              <a:off x="2265" y="2582"/>
              <a:ext cx="1" cy="2"/>
            </a:xfrm>
            <a:prstGeom prst="line">
              <a:avLst/>
            </a:prstGeom>
            <a:noFill/>
            <a:ln w="28575">
              <a:solidFill>
                <a:schemeClr val="tx1"/>
              </a:solidFill>
              <a:round/>
              <a:headEnd/>
              <a:tailEnd/>
            </a:ln>
          </p:spPr>
          <p:txBody>
            <a:bodyPr/>
            <a:lstStyle/>
            <a:p>
              <a:endParaRPr lang="en-US" sz="2133"/>
            </a:p>
          </p:txBody>
        </p:sp>
        <p:sp>
          <p:nvSpPr>
            <p:cNvPr id="64527" name="Line 496"/>
            <p:cNvSpPr>
              <a:spLocks noChangeShapeType="1"/>
            </p:cNvSpPr>
            <p:nvPr/>
          </p:nvSpPr>
          <p:spPr bwMode="auto">
            <a:xfrm flipV="1">
              <a:off x="2266" y="2580"/>
              <a:ext cx="1" cy="2"/>
            </a:xfrm>
            <a:prstGeom prst="line">
              <a:avLst/>
            </a:prstGeom>
            <a:noFill/>
            <a:ln w="28575">
              <a:solidFill>
                <a:schemeClr val="tx1"/>
              </a:solidFill>
              <a:round/>
              <a:headEnd/>
              <a:tailEnd/>
            </a:ln>
          </p:spPr>
          <p:txBody>
            <a:bodyPr/>
            <a:lstStyle/>
            <a:p>
              <a:endParaRPr lang="en-US" sz="2133"/>
            </a:p>
          </p:txBody>
        </p:sp>
        <p:sp>
          <p:nvSpPr>
            <p:cNvPr id="64528" name="Line 497"/>
            <p:cNvSpPr>
              <a:spLocks noChangeShapeType="1"/>
            </p:cNvSpPr>
            <p:nvPr/>
          </p:nvSpPr>
          <p:spPr bwMode="auto">
            <a:xfrm flipV="1">
              <a:off x="2267" y="2578"/>
              <a:ext cx="1" cy="2"/>
            </a:xfrm>
            <a:prstGeom prst="line">
              <a:avLst/>
            </a:prstGeom>
            <a:noFill/>
            <a:ln w="28575">
              <a:solidFill>
                <a:schemeClr val="tx1"/>
              </a:solidFill>
              <a:round/>
              <a:headEnd/>
              <a:tailEnd/>
            </a:ln>
          </p:spPr>
          <p:txBody>
            <a:bodyPr/>
            <a:lstStyle/>
            <a:p>
              <a:endParaRPr lang="en-US" sz="2133"/>
            </a:p>
          </p:txBody>
        </p:sp>
        <p:sp>
          <p:nvSpPr>
            <p:cNvPr id="64529" name="Line 498"/>
            <p:cNvSpPr>
              <a:spLocks noChangeShapeType="1"/>
            </p:cNvSpPr>
            <p:nvPr/>
          </p:nvSpPr>
          <p:spPr bwMode="auto">
            <a:xfrm flipV="1">
              <a:off x="2268" y="2576"/>
              <a:ext cx="1" cy="2"/>
            </a:xfrm>
            <a:prstGeom prst="line">
              <a:avLst/>
            </a:prstGeom>
            <a:noFill/>
            <a:ln w="28575">
              <a:solidFill>
                <a:schemeClr val="tx1"/>
              </a:solidFill>
              <a:round/>
              <a:headEnd/>
              <a:tailEnd/>
            </a:ln>
          </p:spPr>
          <p:txBody>
            <a:bodyPr/>
            <a:lstStyle/>
            <a:p>
              <a:endParaRPr lang="en-US" sz="2133"/>
            </a:p>
          </p:txBody>
        </p:sp>
        <p:sp>
          <p:nvSpPr>
            <p:cNvPr id="64530" name="Line 499"/>
            <p:cNvSpPr>
              <a:spLocks noChangeShapeType="1"/>
            </p:cNvSpPr>
            <p:nvPr/>
          </p:nvSpPr>
          <p:spPr bwMode="auto">
            <a:xfrm flipV="1">
              <a:off x="2269" y="2574"/>
              <a:ext cx="1" cy="2"/>
            </a:xfrm>
            <a:prstGeom prst="line">
              <a:avLst/>
            </a:prstGeom>
            <a:noFill/>
            <a:ln w="28575">
              <a:solidFill>
                <a:schemeClr val="tx1"/>
              </a:solidFill>
              <a:round/>
              <a:headEnd/>
              <a:tailEnd/>
            </a:ln>
          </p:spPr>
          <p:txBody>
            <a:bodyPr/>
            <a:lstStyle/>
            <a:p>
              <a:endParaRPr lang="en-US" sz="2133"/>
            </a:p>
          </p:txBody>
        </p:sp>
        <p:sp>
          <p:nvSpPr>
            <p:cNvPr id="64531" name="Line 500"/>
            <p:cNvSpPr>
              <a:spLocks noChangeShapeType="1"/>
            </p:cNvSpPr>
            <p:nvPr/>
          </p:nvSpPr>
          <p:spPr bwMode="auto">
            <a:xfrm flipV="1">
              <a:off x="2269" y="2572"/>
              <a:ext cx="1" cy="2"/>
            </a:xfrm>
            <a:prstGeom prst="line">
              <a:avLst/>
            </a:prstGeom>
            <a:noFill/>
            <a:ln w="28575">
              <a:solidFill>
                <a:schemeClr val="tx1"/>
              </a:solidFill>
              <a:round/>
              <a:headEnd/>
              <a:tailEnd/>
            </a:ln>
          </p:spPr>
          <p:txBody>
            <a:bodyPr/>
            <a:lstStyle/>
            <a:p>
              <a:endParaRPr lang="en-US" sz="2133"/>
            </a:p>
          </p:txBody>
        </p:sp>
        <p:sp>
          <p:nvSpPr>
            <p:cNvPr id="64532" name="Line 501"/>
            <p:cNvSpPr>
              <a:spLocks noChangeShapeType="1"/>
            </p:cNvSpPr>
            <p:nvPr/>
          </p:nvSpPr>
          <p:spPr bwMode="auto">
            <a:xfrm flipV="1">
              <a:off x="2269" y="2570"/>
              <a:ext cx="1" cy="2"/>
            </a:xfrm>
            <a:prstGeom prst="line">
              <a:avLst/>
            </a:prstGeom>
            <a:noFill/>
            <a:ln w="28575">
              <a:solidFill>
                <a:schemeClr val="tx1"/>
              </a:solidFill>
              <a:round/>
              <a:headEnd/>
              <a:tailEnd/>
            </a:ln>
          </p:spPr>
          <p:txBody>
            <a:bodyPr/>
            <a:lstStyle/>
            <a:p>
              <a:endParaRPr lang="en-US" sz="2133"/>
            </a:p>
          </p:txBody>
        </p:sp>
        <p:sp>
          <p:nvSpPr>
            <p:cNvPr id="64533" name="Line 502"/>
            <p:cNvSpPr>
              <a:spLocks noChangeShapeType="1"/>
            </p:cNvSpPr>
            <p:nvPr/>
          </p:nvSpPr>
          <p:spPr bwMode="auto">
            <a:xfrm flipV="1">
              <a:off x="2269" y="2316"/>
              <a:ext cx="1" cy="2"/>
            </a:xfrm>
            <a:prstGeom prst="line">
              <a:avLst/>
            </a:prstGeom>
            <a:noFill/>
            <a:ln w="28575">
              <a:solidFill>
                <a:schemeClr val="tx1"/>
              </a:solidFill>
              <a:round/>
              <a:headEnd/>
              <a:tailEnd/>
            </a:ln>
          </p:spPr>
          <p:txBody>
            <a:bodyPr/>
            <a:lstStyle/>
            <a:p>
              <a:endParaRPr lang="en-US" sz="2133"/>
            </a:p>
          </p:txBody>
        </p:sp>
        <p:sp>
          <p:nvSpPr>
            <p:cNvPr id="64534" name="Line 503"/>
            <p:cNvSpPr>
              <a:spLocks noChangeShapeType="1"/>
            </p:cNvSpPr>
            <p:nvPr/>
          </p:nvSpPr>
          <p:spPr bwMode="auto">
            <a:xfrm flipH="1" flipV="1">
              <a:off x="2269" y="2314"/>
              <a:ext cx="1" cy="2"/>
            </a:xfrm>
            <a:prstGeom prst="line">
              <a:avLst/>
            </a:prstGeom>
            <a:noFill/>
            <a:ln w="28575">
              <a:solidFill>
                <a:schemeClr val="tx1"/>
              </a:solidFill>
              <a:round/>
              <a:headEnd/>
              <a:tailEnd/>
            </a:ln>
          </p:spPr>
          <p:txBody>
            <a:bodyPr/>
            <a:lstStyle/>
            <a:p>
              <a:endParaRPr lang="en-US" sz="2133"/>
            </a:p>
          </p:txBody>
        </p:sp>
        <p:sp>
          <p:nvSpPr>
            <p:cNvPr id="64535" name="Line 504"/>
            <p:cNvSpPr>
              <a:spLocks noChangeShapeType="1"/>
            </p:cNvSpPr>
            <p:nvPr/>
          </p:nvSpPr>
          <p:spPr bwMode="auto">
            <a:xfrm flipH="1" flipV="1">
              <a:off x="2269" y="2312"/>
              <a:ext cx="1" cy="2"/>
            </a:xfrm>
            <a:prstGeom prst="line">
              <a:avLst/>
            </a:prstGeom>
            <a:noFill/>
            <a:ln w="28575">
              <a:solidFill>
                <a:schemeClr val="tx1"/>
              </a:solidFill>
              <a:round/>
              <a:headEnd/>
              <a:tailEnd/>
            </a:ln>
          </p:spPr>
          <p:txBody>
            <a:bodyPr/>
            <a:lstStyle/>
            <a:p>
              <a:endParaRPr lang="en-US" sz="2133"/>
            </a:p>
          </p:txBody>
        </p:sp>
        <p:sp>
          <p:nvSpPr>
            <p:cNvPr id="64536" name="Line 505"/>
            <p:cNvSpPr>
              <a:spLocks noChangeShapeType="1"/>
            </p:cNvSpPr>
            <p:nvPr/>
          </p:nvSpPr>
          <p:spPr bwMode="auto">
            <a:xfrm flipH="1" flipV="1">
              <a:off x="2268" y="2310"/>
              <a:ext cx="1" cy="2"/>
            </a:xfrm>
            <a:prstGeom prst="line">
              <a:avLst/>
            </a:prstGeom>
            <a:noFill/>
            <a:ln w="28575">
              <a:solidFill>
                <a:schemeClr val="tx1"/>
              </a:solidFill>
              <a:round/>
              <a:headEnd/>
              <a:tailEnd/>
            </a:ln>
          </p:spPr>
          <p:txBody>
            <a:bodyPr/>
            <a:lstStyle/>
            <a:p>
              <a:endParaRPr lang="en-US" sz="2133"/>
            </a:p>
          </p:txBody>
        </p:sp>
        <p:sp>
          <p:nvSpPr>
            <p:cNvPr id="64537" name="Line 506"/>
            <p:cNvSpPr>
              <a:spLocks noChangeShapeType="1"/>
            </p:cNvSpPr>
            <p:nvPr/>
          </p:nvSpPr>
          <p:spPr bwMode="auto">
            <a:xfrm flipH="1" flipV="1">
              <a:off x="2267" y="2308"/>
              <a:ext cx="1" cy="2"/>
            </a:xfrm>
            <a:prstGeom prst="line">
              <a:avLst/>
            </a:prstGeom>
            <a:noFill/>
            <a:ln w="28575">
              <a:solidFill>
                <a:schemeClr val="tx1"/>
              </a:solidFill>
              <a:round/>
              <a:headEnd/>
              <a:tailEnd/>
            </a:ln>
          </p:spPr>
          <p:txBody>
            <a:bodyPr/>
            <a:lstStyle/>
            <a:p>
              <a:endParaRPr lang="en-US" sz="2133"/>
            </a:p>
          </p:txBody>
        </p:sp>
        <p:sp>
          <p:nvSpPr>
            <p:cNvPr id="64538" name="Line 507"/>
            <p:cNvSpPr>
              <a:spLocks noChangeShapeType="1"/>
            </p:cNvSpPr>
            <p:nvPr/>
          </p:nvSpPr>
          <p:spPr bwMode="auto">
            <a:xfrm flipH="1" flipV="1">
              <a:off x="2266" y="2306"/>
              <a:ext cx="1" cy="2"/>
            </a:xfrm>
            <a:prstGeom prst="line">
              <a:avLst/>
            </a:prstGeom>
            <a:noFill/>
            <a:ln w="28575">
              <a:solidFill>
                <a:schemeClr val="tx1"/>
              </a:solidFill>
              <a:round/>
              <a:headEnd/>
              <a:tailEnd/>
            </a:ln>
          </p:spPr>
          <p:txBody>
            <a:bodyPr/>
            <a:lstStyle/>
            <a:p>
              <a:endParaRPr lang="en-US" sz="2133"/>
            </a:p>
          </p:txBody>
        </p:sp>
        <p:sp>
          <p:nvSpPr>
            <p:cNvPr id="64539" name="Line 508"/>
            <p:cNvSpPr>
              <a:spLocks noChangeShapeType="1"/>
            </p:cNvSpPr>
            <p:nvPr/>
          </p:nvSpPr>
          <p:spPr bwMode="auto">
            <a:xfrm flipH="1" flipV="1">
              <a:off x="2265" y="2304"/>
              <a:ext cx="1" cy="2"/>
            </a:xfrm>
            <a:prstGeom prst="line">
              <a:avLst/>
            </a:prstGeom>
            <a:noFill/>
            <a:ln w="28575">
              <a:solidFill>
                <a:schemeClr val="tx1"/>
              </a:solidFill>
              <a:round/>
              <a:headEnd/>
              <a:tailEnd/>
            </a:ln>
          </p:spPr>
          <p:txBody>
            <a:bodyPr/>
            <a:lstStyle/>
            <a:p>
              <a:endParaRPr lang="en-US" sz="2133"/>
            </a:p>
          </p:txBody>
        </p:sp>
        <p:sp>
          <p:nvSpPr>
            <p:cNvPr id="64540" name="Line 509"/>
            <p:cNvSpPr>
              <a:spLocks noChangeShapeType="1"/>
            </p:cNvSpPr>
            <p:nvPr/>
          </p:nvSpPr>
          <p:spPr bwMode="auto">
            <a:xfrm flipH="1" flipV="1">
              <a:off x="2264" y="2302"/>
              <a:ext cx="1" cy="2"/>
            </a:xfrm>
            <a:prstGeom prst="line">
              <a:avLst/>
            </a:prstGeom>
            <a:noFill/>
            <a:ln w="28575">
              <a:solidFill>
                <a:schemeClr val="tx1"/>
              </a:solidFill>
              <a:round/>
              <a:headEnd/>
              <a:tailEnd/>
            </a:ln>
          </p:spPr>
          <p:txBody>
            <a:bodyPr/>
            <a:lstStyle/>
            <a:p>
              <a:endParaRPr lang="en-US" sz="2133"/>
            </a:p>
          </p:txBody>
        </p:sp>
        <p:sp>
          <p:nvSpPr>
            <p:cNvPr id="64541" name="Line 510"/>
            <p:cNvSpPr>
              <a:spLocks noChangeShapeType="1"/>
            </p:cNvSpPr>
            <p:nvPr/>
          </p:nvSpPr>
          <p:spPr bwMode="auto">
            <a:xfrm flipH="1" flipV="1">
              <a:off x="2262" y="2300"/>
              <a:ext cx="2" cy="2"/>
            </a:xfrm>
            <a:prstGeom prst="line">
              <a:avLst/>
            </a:prstGeom>
            <a:noFill/>
            <a:ln w="28575">
              <a:solidFill>
                <a:schemeClr val="tx1"/>
              </a:solidFill>
              <a:round/>
              <a:headEnd/>
              <a:tailEnd/>
            </a:ln>
          </p:spPr>
          <p:txBody>
            <a:bodyPr/>
            <a:lstStyle/>
            <a:p>
              <a:endParaRPr lang="en-US" sz="2133"/>
            </a:p>
          </p:txBody>
        </p:sp>
        <p:sp>
          <p:nvSpPr>
            <p:cNvPr id="64542" name="Line 511"/>
            <p:cNvSpPr>
              <a:spLocks noChangeShapeType="1"/>
            </p:cNvSpPr>
            <p:nvPr/>
          </p:nvSpPr>
          <p:spPr bwMode="auto">
            <a:xfrm flipH="1" flipV="1">
              <a:off x="2261" y="2299"/>
              <a:ext cx="1" cy="1"/>
            </a:xfrm>
            <a:prstGeom prst="line">
              <a:avLst/>
            </a:prstGeom>
            <a:noFill/>
            <a:ln w="28575">
              <a:solidFill>
                <a:schemeClr val="tx1"/>
              </a:solidFill>
              <a:round/>
              <a:headEnd/>
              <a:tailEnd/>
            </a:ln>
          </p:spPr>
          <p:txBody>
            <a:bodyPr/>
            <a:lstStyle/>
            <a:p>
              <a:endParaRPr lang="en-US" sz="2133"/>
            </a:p>
          </p:txBody>
        </p:sp>
        <p:sp>
          <p:nvSpPr>
            <p:cNvPr id="64543" name="Line 512"/>
            <p:cNvSpPr>
              <a:spLocks noChangeShapeType="1"/>
            </p:cNvSpPr>
            <p:nvPr/>
          </p:nvSpPr>
          <p:spPr bwMode="auto">
            <a:xfrm flipH="1" flipV="1">
              <a:off x="2259" y="2297"/>
              <a:ext cx="2" cy="2"/>
            </a:xfrm>
            <a:prstGeom prst="line">
              <a:avLst/>
            </a:prstGeom>
            <a:noFill/>
            <a:ln w="28575">
              <a:solidFill>
                <a:schemeClr val="tx1"/>
              </a:solidFill>
              <a:round/>
              <a:headEnd/>
              <a:tailEnd/>
            </a:ln>
          </p:spPr>
          <p:txBody>
            <a:bodyPr/>
            <a:lstStyle/>
            <a:p>
              <a:endParaRPr lang="en-US" sz="2133"/>
            </a:p>
          </p:txBody>
        </p:sp>
        <p:sp>
          <p:nvSpPr>
            <p:cNvPr id="64544" name="Line 513"/>
            <p:cNvSpPr>
              <a:spLocks noChangeShapeType="1"/>
            </p:cNvSpPr>
            <p:nvPr/>
          </p:nvSpPr>
          <p:spPr bwMode="auto">
            <a:xfrm flipH="1" flipV="1">
              <a:off x="2257" y="2296"/>
              <a:ext cx="2" cy="1"/>
            </a:xfrm>
            <a:prstGeom prst="line">
              <a:avLst/>
            </a:prstGeom>
            <a:noFill/>
            <a:ln w="28575">
              <a:solidFill>
                <a:schemeClr val="tx1"/>
              </a:solidFill>
              <a:round/>
              <a:headEnd/>
              <a:tailEnd/>
            </a:ln>
          </p:spPr>
          <p:txBody>
            <a:bodyPr/>
            <a:lstStyle/>
            <a:p>
              <a:endParaRPr lang="en-US" sz="2133"/>
            </a:p>
          </p:txBody>
        </p:sp>
        <p:sp>
          <p:nvSpPr>
            <p:cNvPr id="64545" name="Line 514"/>
            <p:cNvSpPr>
              <a:spLocks noChangeShapeType="1"/>
            </p:cNvSpPr>
            <p:nvPr/>
          </p:nvSpPr>
          <p:spPr bwMode="auto">
            <a:xfrm flipH="1" flipV="1">
              <a:off x="2255" y="2295"/>
              <a:ext cx="2" cy="1"/>
            </a:xfrm>
            <a:prstGeom prst="line">
              <a:avLst/>
            </a:prstGeom>
            <a:noFill/>
            <a:ln w="28575">
              <a:solidFill>
                <a:schemeClr val="tx1"/>
              </a:solidFill>
              <a:round/>
              <a:headEnd/>
              <a:tailEnd/>
            </a:ln>
          </p:spPr>
          <p:txBody>
            <a:bodyPr/>
            <a:lstStyle/>
            <a:p>
              <a:endParaRPr lang="en-US" sz="2133"/>
            </a:p>
          </p:txBody>
        </p:sp>
        <p:sp>
          <p:nvSpPr>
            <p:cNvPr id="64546" name="Line 515"/>
            <p:cNvSpPr>
              <a:spLocks noChangeShapeType="1"/>
            </p:cNvSpPr>
            <p:nvPr/>
          </p:nvSpPr>
          <p:spPr bwMode="auto">
            <a:xfrm flipH="1" flipV="1">
              <a:off x="2253" y="2294"/>
              <a:ext cx="2" cy="1"/>
            </a:xfrm>
            <a:prstGeom prst="line">
              <a:avLst/>
            </a:prstGeom>
            <a:noFill/>
            <a:ln w="28575">
              <a:solidFill>
                <a:schemeClr val="tx1"/>
              </a:solidFill>
              <a:round/>
              <a:headEnd/>
              <a:tailEnd/>
            </a:ln>
          </p:spPr>
          <p:txBody>
            <a:bodyPr/>
            <a:lstStyle/>
            <a:p>
              <a:endParaRPr lang="en-US" sz="2133"/>
            </a:p>
          </p:txBody>
        </p:sp>
        <p:sp>
          <p:nvSpPr>
            <p:cNvPr id="64547" name="Line 516"/>
            <p:cNvSpPr>
              <a:spLocks noChangeShapeType="1"/>
            </p:cNvSpPr>
            <p:nvPr/>
          </p:nvSpPr>
          <p:spPr bwMode="auto">
            <a:xfrm flipH="1" flipV="1">
              <a:off x="2251" y="2293"/>
              <a:ext cx="2" cy="1"/>
            </a:xfrm>
            <a:prstGeom prst="line">
              <a:avLst/>
            </a:prstGeom>
            <a:noFill/>
            <a:ln w="28575">
              <a:solidFill>
                <a:schemeClr val="tx1"/>
              </a:solidFill>
              <a:round/>
              <a:headEnd/>
              <a:tailEnd/>
            </a:ln>
          </p:spPr>
          <p:txBody>
            <a:bodyPr/>
            <a:lstStyle/>
            <a:p>
              <a:endParaRPr lang="en-US" sz="2133"/>
            </a:p>
          </p:txBody>
        </p:sp>
        <p:sp>
          <p:nvSpPr>
            <p:cNvPr id="64548" name="Line 517"/>
            <p:cNvSpPr>
              <a:spLocks noChangeShapeType="1"/>
            </p:cNvSpPr>
            <p:nvPr/>
          </p:nvSpPr>
          <p:spPr bwMode="auto">
            <a:xfrm flipH="1" flipV="1">
              <a:off x="2248" y="2292"/>
              <a:ext cx="3" cy="1"/>
            </a:xfrm>
            <a:prstGeom prst="line">
              <a:avLst/>
            </a:prstGeom>
            <a:noFill/>
            <a:ln w="28575">
              <a:solidFill>
                <a:schemeClr val="tx1"/>
              </a:solidFill>
              <a:round/>
              <a:headEnd/>
              <a:tailEnd/>
            </a:ln>
          </p:spPr>
          <p:txBody>
            <a:bodyPr/>
            <a:lstStyle/>
            <a:p>
              <a:endParaRPr lang="en-US" sz="2133"/>
            </a:p>
          </p:txBody>
        </p:sp>
        <p:sp>
          <p:nvSpPr>
            <p:cNvPr id="64549" name="Line 518"/>
            <p:cNvSpPr>
              <a:spLocks noChangeShapeType="1"/>
            </p:cNvSpPr>
            <p:nvPr/>
          </p:nvSpPr>
          <p:spPr bwMode="auto">
            <a:xfrm flipH="1" flipV="1">
              <a:off x="2246" y="2292"/>
              <a:ext cx="2" cy="1"/>
            </a:xfrm>
            <a:prstGeom prst="line">
              <a:avLst/>
            </a:prstGeom>
            <a:noFill/>
            <a:ln w="28575">
              <a:solidFill>
                <a:schemeClr val="tx1"/>
              </a:solidFill>
              <a:round/>
              <a:headEnd/>
              <a:tailEnd/>
            </a:ln>
          </p:spPr>
          <p:txBody>
            <a:bodyPr/>
            <a:lstStyle/>
            <a:p>
              <a:endParaRPr lang="en-US" sz="2133"/>
            </a:p>
          </p:txBody>
        </p:sp>
        <p:sp>
          <p:nvSpPr>
            <p:cNvPr id="64550" name="Line 519"/>
            <p:cNvSpPr>
              <a:spLocks noChangeShapeType="1"/>
            </p:cNvSpPr>
            <p:nvPr/>
          </p:nvSpPr>
          <p:spPr bwMode="auto">
            <a:xfrm flipH="1" flipV="1">
              <a:off x="2244" y="2291"/>
              <a:ext cx="2" cy="1"/>
            </a:xfrm>
            <a:prstGeom prst="line">
              <a:avLst/>
            </a:prstGeom>
            <a:noFill/>
            <a:ln w="28575">
              <a:solidFill>
                <a:schemeClr val="tx1"/>
              </a:solidFill>
              <a:round/>
              <a:headEnd/>
              <a:tailEnd/>
            </a:ln>
          </p:spPr>
          <p:txBody>
            <a:bodyPr/>
            <a:lstStyle/>
            <a:p>
              <a:endParaRPr lang="en-US" sz="2133"/>
            </a:p>
          </p:txBody>
        </p:sp>
        <p:sp>
          <p:nvSpPr>
            <p:cNvPr id="64551" name="Line 520"/>
            <p:cNvSpPr>
              <a:spLocks noChangeShapeType="1"/>
            </p:cNvSpPr>
            <p:nvPr/>
          </p:nvSpPr>
          <p:spPr bwMode="auto">
            <a:xfrm flipH="1" flipV="1">
              <a:off x="2241" y="2291"/>
              <a:ext cx="3" cy="1"/>
            </a:xfrm>
            <a:prstGeom prst="line">
              <a:avLst/>
            </a:prstGeom>
            <a:noFill/>
            <a:ln w="28575">
              <a:solidFill>
                <a:schemeClr val="tx1"/>
              </a:solidFill>
              <a:round/>
              <a:headEnd/>
              <a:tailEnd/>
            </a:ln>
          </p:spPr>
          <p:txBody>
            <a:bodyPr/>
            <a:lstStyle/>
            <a:p>
              <a:endParaRPr lang="en-US" sz="2133"/>
            </a:p>
          </p:txBody>
        </p:sp>
        <p:sp>
          <p:nvSpPr>
            <p:cNvPr id="64552" name="Line 521"/>
            <p:cNvSpPr>
              <a:spLocks noChangeShapeType="1"/>
            </p:cNvSpPr>
            <p:nvPr/>
          </p:nvSpPr>
          <p:spPr bwMode="auto">
            <a:xfrm flipH="1">
              <a:off x="2239" y="2291"/>
              <a:ext cx="2" cy="1"/>
            </a:xfrm>
            <a:prstGeom prst="line">
              <a:avLst/>
            </a:prstGeom>
            <a:noFill/>
            <a:ln w="28575">
              <a:solidFill>
                <a:schemeClr val="tx1"/>
              </a:solidFill>
              <a:round/>
              <a:headEnd/>
              <a:tailEnd/>
            </a:ln>
          </p:spPr>
          <p:txBody>
            <a:bodyPr/>
            <a:lstStyle/>
            <a:p>
              <a:endParaRPr lang="en-US" sz="2133"/>
            </a:p>
          </p:txBody>
        </p:sp>
        <p:sp>
          <p:nvSpPr>
            <p:cNvPr id="64553" name="Line 522"/>
            <p:cNvSpPr>
              <a:spLocks noChangeShapeType="1"/>
            </p:cNvSpPr>
            <p:nvPr/>
          </p:nvSpPr>
          <p:spPr bwMode="auto">
            <a:xfrm flipH="1">
              <a:off x="2237" y="2291"/>
              <a:ext cx="2" cy="1"/>
            </a:xfrm>
            <a:prstGeom prst="line">
              <a:avLst/>
            </a:prstGeom>
            <a:noFill/>
            <a:ln w="28575">
              <a:solidFill>
                <a:schemeClr val="tx1"/>
              </a:solidFill>
              <a:round/>
              <a:headEnd/>
              <a:tailEnd/>
            </a:ln>
          </p:spPr>
          <p:txBody>
            <a:bodyPr/>
            <a:lstStyle/>
            <a:p>
              <a:endParaRPr lang="en-US" sz="2133"/>
            </a:p>
          </p:txBody>
        </p:sp>
        <p:sp>
          <p:nvSpPr>
            <p:cNvPr id="64554" name="Line 523"/>
            <p:cNvSpPr>
              <a:spLocks noChangeShapeType="1"/>
            </p:cNvSpPr>
            <p:nvPr/>
          </p:nvSpPr>
          <p:spPr bwMode="auto">
            <a:xfrm flipH="1">
              <a:off x="2234" y="2291"/>
              <a:ext cx="3" cy="1"/>
            </a:xfrm>
            <a:prstGeom prst="line">
              <a:avLst/>
            </a:prstGeom>
            <a:noFill/>
            <a:ln w="28575">
              <a:solidFill>
                <a:schemeClr val="tx1"/>
              </a:solidFill>
              <a:round/>
              <a:headEnd/>
              <a:tailEnd/>
            </a:ln>
          </p:spPr>
          <p:txBody>
            <a:bodyPr/>
            <a:lstStyle/>
            <a:p>
              <a:endParaRPr lang="en-US" sz="2133"/>
            </a:p>
          </p:txBody>
        </p:sp>
        <p:sp>
          <p:nvSpPr>
            <p:cNvPr id="64555" name="Line 524"/>
            <p:cNvSpPr>
              <a:spLocks noChangeShapeType="1"/>
            </p:cNvSpPr>
            <p:nvPr/>
          </p:nvSpPr>
          <p:spPr bwMode="auto">
            <a:xfrm flipH="1">
              <a:off x="2232" y="2291"/>
              <a:ext cx="2" cy="1"/>
            </a:xfrm>
            <a:prstGeom prst="line">
              <a:avLst/>
            </a:prstGeom>
            <a:noFill/>
            <a:ln w="28575">
              <a:solidFill>
                <a:schemeClr val="tx1"/>
              </a:solidFill>
              <a:round/>
              <a:headEnd/>
              <a:tailEnd/>
            </a:ln>
          </p:spPr>
          <p:txBody>
            <a:bodyPr/>
            <a:lstStyle/>
            <a:p>
              <a:endParaRPr lang="en-US" sz="2133"/>
            </a:p>
          </p:txBody>
        </p:sp>
        <p:sp>
          <p:nvSpPr>
            <p:cNvPr id="64556" name="Line 525"/>
            <p:cNvSpPr>
              <a:spLocks noChangeShapeType="1"/>
            </p:cNvSpPr>
            <p:nvPr/>
          </p:nvSpPr>
          <p:spPr bwMode="auto">
            <a:xfrm flipH="1">
              <a:off x="2230" y="2292"/>
              <a:ext cx="2" cy="1"/>
            </a:xfrm>
            <a:prstGeom prst="line">
              <a:avLst/>
            </a:prstGeom>
            <a:noFill/>
            <a:ln w="28575">
              <a:solidFill>
                <a:schemeClr val="tx1"/>
              </a:solidFill>
              <a:round/>
              <a:headEnd/>
              <a:tailEnd/>
            </a:ln>
          </p:spPr>
          <p:txBody>
            <a:bodyPr/>
            <a:lstStyle/>
            <a:p>
              <a:endParaRPr lang="en-US" sz="2133"/>
            </a:p>
          </p:txBody>
        </p:sp>
        <p:sp>
          <p:nvSpPr>
            <p:cNvPr id="64557" name="Line 526"/>
            <p:cNvSpPr>
              <a:spLocks noChangeShapeType="1"/>
            </p:cNvSpPr>
            <p:nvPr/>
          </p:nvSpPr>
          <p:spPr bwMode="auto">
            <a:xfrm flipH="1">
              <a:off x="2227" y="2292"/>
              <a:ext cx="3" cy="1"/>
            </a:xfrm>
            <a:prstGeom prst="line">
              <a:avLst/>
            </a:prstGeom>
            <a:noFill/>
            <a:ln w="28575">
              <a:solidFill>
                <a:schemeClr val="tx1"/>
              </a:solidFill>
              <a:round/>
              <a:headEnd/>
              <a:tailEnd/>
            </a:ln>
          </p:spPr>
          <p:txBody>
            <a:bodyPr/>
            <a:lstStyle/>
            <a:p>
              <a:endParaRPr lang="en-US" sz="2133"/>
            </a:p>
          </p:txBody>
        </p:sp>
        <p:sp>
          <p:nvSpPr>
            <p:cNvPr id="64558" name="Line 527"/>
            <p:cNvSpPr>
              <a:spLocks noChangeShapeType="1"/>
            </p:cNvSpPr>
            <p:nvPr/>
          </p:nvSpPr>
          <p:spPr bwMode="auto">
            <a:xfrm flipH="1">
              <a:off x="2225" y="2293"/>
              <a:ext cx="2" cy="1"/>
            </a:xfrm>
            <a:prstGeom prst="line">
              <a:avLst/>
            </a:prstGeom>
            <a:noFill/>
            <a:ln w="28575">
              <a:solidFill>
                <a:schemeClr val="tx1"/>
              </a:solidFill>
              <a:round/>
              <a:headEnd/>
              <a:tailEnd/>
            </a:ln>
          </p:spPr>
          <p:txBody>
            <a:bodyPr/>
            <a:lstStyle/>
            <a:p>
              <a:endParaRPr lang="en-US" sz="2133"/>
            </a:p>
          </p:txBody>
        </p:sp>
        <p:sp>
          <p:nvSpPr>
            <p:cNvPr id="64559" name="Line 528"/>
            <p:cNvSpPr>
              <a:spLocks noChangeShapeType="1"/>
            </p:cNvSpPr>
            <p:nvPr/>
          </p:nvSpPr>
          <p:spPr bwMode="auto">
            <a:xfrm flipH="1">
              <a:off x="2223" y="2294"/>
              <a:ext cx="2" cy="1"/>
            </a:xfrm>
            <a:prstGeom prst="line">
              <a:avLst/>
            </a:prstGeom>
            <a:noFill/>
            <a:ln w="28575">
              <a:solidFill>
                <a:schemeClr val="tx1"/>
              </a:solidFill>
              <a:round/>
              <a:headEnd/>
              <a:tailEnd/>
            </a:ln>
          </p:spPr>
          <p:txBody>
            <a:bodyPr/>
            <a:lstStyle/>
            <a:p>
              <a:endParaRPr lang="en-US" sz="2133"/>
            </a:p>
          </p:txBody>
        </p:sp>
        <p:sp>
          <p:nvSpPr>
            <p:cNvPr id="64560" name="Line 529"/>
            <p:cNvSpPr>
              <a:spLocks noChangeShapeType="1"/>
            </p:cNvSpPr>
            <p:nvPr/>
          </p:nvSpPr>
          <p:spPr bwMode="auto">
            <a:xfrm flipH="1">
              <a:off x="2221" y="2295"/>
              <a:ext cx="2" cy="1"/>
            </a:xfrm>
            <a:prstGeom prst="line">
              <a:avLst/>
            </a:prstGeom>
            <a:noFill/>
            <a:ln w="28575">
              <a:solidFill>
                <a:schemeClr val="tx1"/>
              </a:solidFill>
              <a:round/>
              <a:headEnd/>
              <a:tailEnd/>
            </a:ln>
          </p:spPr>
          <p:txBody>
            <a:bodyPr/>
            <a:lstStyle/>
            <a:p>
              <a:endParaRPr lang="en-US" sz="2133"/>
            </a:p>
          </p:txBody>
        </p:sp>
        <p:sp>
          <p:nvSpPr>
            <p:cNvPr id="64561" name="Line 530"/>
            <p:cNvSpPr>
              <a:spLocks noChangeShapeType="1"/>
            </p:cNvSpPr>
            <p:nvPr/>
          </p:nvSpPr>
          <p:spPr bwMode="auto">
            <a:xfrm flipH="1">
              <a:off x="2219" y="2296"/>
              <a:ext cx="2" cy="1"/>
            </a:xfrm>
            <a:prstGeom prst="line">
              <a:avLst/>
            </a:prstGeom>
            <a:noFill/>
            <a:ln w="28575">
              <a:solidFill>
                <a:schemeClr val="tx1"/>
              </a:solidFill>
              <a:round/>
              <a:headEnd/>
              <a:tailEnd/>
            </a:ln>
          </p:spPr>
          <p:txBody>
            <a:bodyPr/>
            <a:lstStyle/>
            <a:p>
              <a:endParaRPr lang="en-US" sz="2133"/>
            </a:p>
          </p:txBody>
        </p:sp>
        <p:sp>
          <p:nvSpPr>
            <p:cNvPr id="64562" name="Line 531"/>
            <p:cNvSpPr>
              <a:spLocks noChangeShapeType="1"/>
            </p:cNvSpPr>
            <p:nvPr/>
          </p:nvSpPr>
          <p:spPr bwMode="auto">
            <a:xfrm flipH="1">
              <a:off x="2217" y="2297"/>
              <a:ext cx="2" cy="2"/>
            </a:xfrm>
            <a:prstGeom prst="line">
              <a:avLst/>
            </a:prstGeom>
            <a:noFill/>
            <a:ln w="28575">
              <a:solidFill>
                <a:schemeClr val="tx1"/>
              </a:solidFill>
              <a:round/>
              <a:headEnd/>
              <a:tailEnd/>
            </a:ln>
          </p:spPr>
          <p:txBody>
            <a:bodyPr/>
            <a:lstStyle/>
            <a:p>
              <a:endParaRPr lang="en-US" sz="2133"/>
            </a:p>
          </p:txBody>
        </p:sp>
        <p:sp>
          <p:nvSpPr>
            <p:cNvPr id="64563" name="Line 532"/>
            <p:cNvSpPr>
              <a:spLocks noChangeShapeType="1"/>
            </p:cNvSpPr>
            <p:nvPr/>
          </p:nvSpPr>
          <p:spPr bwMode="auto">
            <a:xfrm flipH="1">
              <a:off x="2216" y="2299"/>
              <a:ext cx="1" cy="1"/>
            </a:xfrm>
            <a:prstGeom prst="line">
              <a:avLst/>
            </a:prstGeom>
            <a:noFill/>
            <a:ln w="28575">
              <a:solidFill>
                <a:schemeClr val="tx1"/>
              </a:solidFill>
              <a:round/>
              <a:headEnd/>
              <a:tailEnd/>
            </a:ln>
          </p:spPr>
          <p:txBody>
            <a:bodyPr/>
            <a:lstStyle/>
            <a:p>
              <a:endParaRPr lang="en-US" sz="2133"/>
            </a:p>
          </p:txBody>
        </p:sp>
        <p:sp>
          <p:nvSpPr>
            <p:cNvPr id="64564" name="Line 533"/>
            <p:cNvSpPr>
              <a:spLocks noChangeShapeType="1"/>
            </p:cNvSpPr>
            <p:nvPr/>
          </p:nvSpPr>
          <p:spPr bwMode="auto">
            <a:xfrm flipH="1">
              <a:off x="2214" y="2300"/>
              <a:ext cx="2" cy="2"/>
            </a:xfrm>
            <a:prstGeom prst="line">
              <a:avLst/>
            </a:prstGeom>
            <a:noFill/>
            <a:ln w="28575">
              <a:solidFill>
                <a:schemeClr val="tx1"/>
              </a:solidFill>
              <a:round/>
              <a:headEnd/>
              <a:tailEnd/>
            </a:ln>
          </p:spPr>
          <p:txBody>
            <a:bodyPr/>
            <a:lstStyle/>
            <a:p>
              <a:endParaRPr lang="en-US" sz="2133"/>
            </a:p>
          </p:txBody>
        </p:sp>
        <p:sp>
          <p:nvSpPr>
            <p:cNvPr id="64565" name="Line 534"/>
            <p:cNvSpPr>
              <a:spLocks noChangeShapeType="1"/>
            </p:cNvSpPr>
            <p:nvPr/>
          </p:nvSpPr>
          <p:spPr bwMode="auto">
            <a:xfrm flipH="1">
              <a:off x="2213" y="2302"/>
              <a:ext cx="1" cy="2"/>
            </a:xfrm>
            <a:prstGeom prst="line">
              <a:avLst/>
            </a:prstGeom>
            <a:noFill/>
            <a:ln w="28575">
              <a:solidFill>
                <a:schemeClr val="tx1"/>
              </a:solidFill>
              <a:round/>
              <a:headEnd/>
              <a:tailEnd/>
            </a:ln>
          </p:spPr>
          <p:txBody>
            <a:bodyPr/>
            <a:lstStyle/>
            <a:p>
              <a:endParaRPr lang="en-US" sz="2133"/>
            </a:p>
          </p:txBody>
        </p:sp>
        <p:sp>
          <p:nvSpPr>
            <p:cNvPr id="64566" name="Line 535"/>
            <p:cNvSpPr>
              <a:spLocks noChangeShapeType="1"/>
            </p:cNvSpPr>
            <p:nvPr/>
          </p:nvSpPr>
          <p:spPr bwMode="auto">
            <a:xfrm flipH="1">
              <a:off x="2212" y="2304"/>
              <a:ext cx="1" cy="2"/>
            </a:xfrm>
            <a:prstGeom prst="line">
              <a:avLst/>
            </a:prstGeom>
            <a:noFill/>
            <a:ln w="28575">
              <a:solidFill>
                <a:schemeClr val="tx1"/>
              </a:solidFill>
              <a:round/>
              <a:headEnd/>
              <a:tailEnd/>
            </a:ln>
          </p:spPr>
          <p:txBody>
            <a:bodyPr/>
            <a:lstStyle/>
            <a:p>
              <a:endParaRPr lang="en-US" sz="2133"/>
            </a:p>
          </p:txBody>
        </p:sp>
        <p:sp>
          <p:nvSpPr>
            <p:cNvPr id="64567" name="Line 536"/>
            <p:cNvSpPr>
              <a:spLocks noChangeShapeType="1"/>
            </p:cNvSpPr>
            <p:nvPr/>
          </p:nvSpPr>
          <p:spPr bwMode="auto">
            <a:xfrm flipH="1">
              <a:off x="2211" y="2306"/>
              <a:ext cx="1" cy="2"/>
            </a:xfrm>
            <a:prstGeom prst="line">
              <a:avLst/>
            </a:prstGeom>
            <a:noFill/>
            <a:ln w="28575">
              <a:solidFill>
                <a:schemeClr val="tx1"/>
              </a:solidFill>
              <a:round/>
              <a:headEnd/>
              <a:tailEnd/>
            </a:ln>
          </p:spPr>
          <p:txBody>
            <a:bodyPr/>
            <a:lstStyle/>
            <a:p>
              <a:endParaRPr lang="en-US" sz="2133"/>
            </a:p>
          </p:txBody>
        </p:sp>
        <p:sp>
          <p:nvSpPr>
            <p:cNvPr id="64568" name="Line 537"/>
            <p:cNvSpPr>
              <a:spLocks noChangeShapeType="1"/>
            </p:cNvSpPr>
            <p:nvPr/>
          </p:nvSpPr>
          <p:spPr bwMode="auto">
            <a:xfrm flipH="1">
              <a:off x="2210" y="2308"/>
              <a:ext cx="1" cy="2"/>
            </a:xfrm>
            <a:prstGeom prst="line">
              <a:avLst/>
            </a:prstGeom>
            <a:noFill/>
            <a:ln w="28575">
              <a:solidFill>
                <a:schemeClr val="tx1"/>
              </a:solidFill>
              <a:round/>
              <a:headEnd/>
              <a:tailEnd/>
            </a:ln>
          </p:spPr>
          <p:txBody>
            <a:bodyPr/>
            <a:lstStyle/>
            <a:p>
              <a:endParaRPr lang="en-US" sz="2133"/>
            </a:p>
          </p:txBody>
        </p:sp>
        <p:sp>
          <p:nvSpPr>
            <p:cNvPr id="64569" name="Line 538"/>
            <p:cNvSpPr>
              <a:spLocks noChangeShapeType="1"/>
            </p:cNvSpPr>
            <p:nvPr/>
          </p:nvSpPr>
          <p:spPr bwMode="auto">
            <a:xfrm flipH="1">
              <a:off x="2209" y="2310"/>
              <a:ext cx="1" cy="2"/>
            </a:xfrm>
            <a:prstGeom prst="line">
              <a:avLst/>
            </a:prstGeom>
            <a:noFill/>
            <a:ln w="28575">
              <a:solidFill>
                <a:schemeClr val="tx1"/>
              </a:solidFill>
              <a:round/>
              <a:headEnd/>
              <a:tailEnd/>
            </a:ln>
          </p:spPr>
          <p:txBody>
            <a:bodyPr/>
            <a:lstStyle/>
            <a:p>
              <a:endParaRPr lang="en-US" sz="2133"/>
            </a:p>
          </p:txBody>
        </p:sp>
        <p:sp>
          <p:nvSpPr>
            <p:cNvPr id="64570" name="Line 539"/>
            <p:cNvSpPr>
              <a:spLocks noChangeShapeType="1"/>
            </p:cNvSpPr>
            <p:nvPr/>
          </p:nvSpPr>
          <p:spPr bwMode="auto">
            <a:xfrm flipH="1">
              <a:off x="2209" y="2312"/>
              <a:ext cx="1" cy="2"/>
            </a:xfrm>
            <a:prstGeom prst="line">
              <a:avLst/>
            </a:prstGeom>
            <a:noFill/>
            <a:ln w="28575">
              <a:solidFill>
                <a:schemeClr val="tx1"/>
              </a:solidFill>
              <a:round/>
              <a:headEnd/>
              <a:tailEnd/>
            </a:ln>
          </p:spPr>
          <p:txBody>
            <a:bodyPr/>
            <a:lstStyle/>
            <a:p>
              <a:endParaRPr lang="en-US" sz="2133"/>
            </a:p>
          </p:txBody>
        </p:sp>
        <p:sp>
          <p:nvSpPr>
            <p:cNvPr id="64571" name="Line 540"/>
            <p:cNvSpPr>
              <a:spLocks noChangeShapeType="1"/>
            </p:cNvSpPr>
            <p:nvPr/>
          </p:nvSpPr>
          <p:spPr bwMode="auto">
            <a:xfrm flipH="1">
              <a:off x="2208" y="2314"/>
              <a:ext cx="1" cy="2"/>
            </a:xfrm>
            <a:prstGeom prst="line">
              <a:avLst/>
            </a:prstGeom>
            <a:noFill/>
            <a:ln w="28575">
              <a:solidFill>
                <a:schemeClr val="tx1"/>
              </a:solidFill>
              <a:round/>
              <a:headEnd/>
              <a:tailEnd/>
            </a:ln>
          </p:spPr>
          <p:txBody>
            <a:bodyPr/>
            <a:lstStyle/>
            <a:p>
              <a:endParaRPr lang="en-US" sz="2133"/>
            </a:p>
          </p:txBody>
        </p:sp>
        <p:sp>
          <p:nvSpPr>
            <p:cNvPr id="64572" name="Line 541"/>
            <p:cNvSpPr>
              <a:spLocks noChangeShapeType="1"/>
            </p:cNvSpPr>
            <p:nvPr/>
          </p:nvSpPr>
          <p:spPr bwMode="auto">
            <a:xfrm>
              <a:off x="2208" y="2316"/>
              <a:ext cx="1" cy="2"/>
            </a:xfrm>
            <a:prstGeom prst="line">
              <a:avLst/>
            </a:prstGeom>
            <a:noFill/>
            <a:ln w="28575">
              <a:solidFill>
                <a:schemeClr val="tx1"/>
              </a:solidFill>
              <a:round/>
              <a:headEnd/>
              <a:tailEnd/>
            </a:ln>
          </p:spPr>
          <p:txBody>
            <a:bodyPr/>
            <a:lstStyle/>
            <a:p>
              <a:endParaRPr lang="en-US" sz="2133"/>
            </a:p>
          </p:txBody>
        </p:sp>
        <p:sp>
          <p:nvSpPr>
            <p:cNvPr id="64573" name="Line 542"/>
            <p:cNvSpPr>
              <a:spLocks noChangeShapeType="1"/>
            </p:cNvSpPr>
            <p:nvPr/>
          </p:nvSpPr>
          <p:spPr bwMode="auto">
            <a:xfrm>
              <a:off x="2208" y="2318"/>
              <a:ext cx="1" cy="2"/>
            </a:xfrm>
            <a:prstGeom prst="line">
              <a:avLst/>
            </a:prstGeom>
            <a:noFill/>
            <a:ln w="28575">
              <a:solidFill>
                <a:schemeClr val="tx1"/>
              </a:solidFill>
              <a:round/>
              <a:headEnd/>
              <a:tailEnd/>
            </a:ln>
          </p:spPr>
          <p:txBody>
            <a:bodyPr/>
            <a:lstStyle/>
            <a:p>
              <a:endParaRPr lang="en-US" sz="2133"/>
            </a:p>
          </p:txBody>
        </p:sp>
        <p:sp>
          <p:nvSpPr>
            <p:cNvPr id="64574" name="Line 543"/>
            <p:cNvSpPr>
              <a:spLocks noChangeShapeType="1"/>
            </p:cNvSpPr>
            <p:nvPr/>
          </p:nvSpPr>
          <p:spPr bwMode="auto">
            <a:xfrm>
              <a:off x="2208" y="2320"/>
              <a:ext cx="1" cy="2"/>
            </a:xfrm>
            <a:prstGeom prst="line">
              <a:avLst/>
            </a:prstGeom>
            <a:noFill/>
            <a:ln w="28575">
              <a:solidFill>
                <a:schemeClr val="tx1"/>
              </a:solidFill>
              <a:round/>
              <a:headEnd/>
              <a:tailEnd/>
            </a:ln>
          </p:spPr>
          <p:txBody>
            <a:bodyPr/>
            <a:lstStyle/>
            <a:p>
              <a:endParaRPr lang="en-US" sz="2133"/>
            </a:p>
          </p:txBody>
        </p:sp>
        <p:sp>
          <p:nvSpPr>
            <p:cNvPr id="64575" name="Line 544"/>
            <p:cNvSpPr>
              <a:spLocks noChangeShapeType="1"/>
            </p:cNvSpPr>
            <p:nvPr/>
          </p:nvSpPr>
          <p:spPr bwMode="auto">
            <a:xfrm>
              <a:off x="2209" y="2322"/>
              <a:ext cx="1" cy="3"/>
            </a:xfrm>
            <a:prstGeom prst="line">
              <a:avLst/>
            </a:prstGeom>
            <a:noFill/>
            <a:ln w="28575">
              <a:solidFill>
                <a:schemeClr val="tx1"/>
              </a:solidFill>
              <a:round/>
              <a:headEnd/>
              <a:tailEnd/>
            </a:ln>
          </p:spPr>
          <p:txBody>
            <a:bodyPr/>
            <a:lstStyle/>
            <a:p>
              <a:endParaRPr lang="en-US" sz="2133"/>
            </a:p>
          </p:txBody>
        </p:sp>
        <p:sp>
          <p:nvSpPr>
            <p:cNvPr id="64576" name="Line 545"/>
            <p:cNvSpPr>
              <a:spLocks noChangeShapeType="1"/>
            </p:cNvSpPr>
            <p:nvPr/>
          </p:nvSpPr>
          <p:spPr bwMode="auto">
            <a:xfrm>
              <a:off x="2209" y="2325"/>
              <a:ext cx="1" cy="2"/>
            </a:xfrm>
            <a:prstGeom prst="line">
              <a:avLst/>
            </a:prstGeom>
            <a:noFill/>
            <a:ln w="28575">
              <a:solidFill>
                <a:schemeClr val="tx1"/>
              </a:solidFill>
              <a:round/>
              <a:headEnd/>
              <a:tailEnd/>
            </a:ln>
          </p:spPr>
          <p:txBody>
            <a:bodyPr/>
            <a:lstStyle/>
            <a:p>
              <a:endParaRPr lang="en-US" sz="2133"/>
            </a:p>
          </p:txBody>
        </p:sp>
        <p:sp>
          <p:nvSpPr>
            <p:cNvPr id="64577" name="Line 546"/>
            <p:cNvSpPr>
              <a:spLocks noChangeShapeType="1"/>
            </p:cNvSpPr>
            <p:nvPr/>
          </p:nvSpPr>
          <p:spPr bwMode="auto">
            <a:xfrm>
              <a:off x="2210" y="2327"/>
              <a:ext cx="1" cy="2"/>
            </a:xfrm>
            <a:prstGeom prst="line">
              <a:avLst/>
            </a:prstGeom>
            <a:noFill/>
            <a:ln w="28575">
              <a:solidFill>
                <a:schemeClr val="tx1"/>
              </a:solidFill>
              <a:round/>
              <a:headEnd/>
              <a:tailEnd/>
            </a:ln>
          </p:spPr>
          <p:txBody>
            <a:bodyPr/>
            <a:lstStyle/>
            <a:p>
              <a:endParaRPr lang="en-US" sz="2133"/>
            </a:p>
          </p:txBody>
        </p:sp>
        <p:sp>
          <p:nvSpPr>
            <p:cNvPr id="64578" name="Line 547"/>
            <p:cNvSpPr>
              <a:spLocks noChangeShapeType="1"/>
            </p:cNvSpPr>
            <p:nvPr/>
          </p:nvSpPr>
          <p:spPr bwMode="auto">
            <a:xfrm>
              <a:off x="2211" y="2329"/>
              <a:ext cx="1" cy="2"/>
            </a:xfrm>
            <a:prstGeom prst="line">
              <a:avLst/>
            </a:prstGeom>
            <a:noFill/>
            <a:ln w="28575">
              <a:solidFill>
                <a:schemeClr val="tx1"/>
              </a:solidFill>
              <a:round/>
              <a:headEnd/>
              <a:tailEnd/>
            </a:ln>
          </p:spPr>
          <p:txBody>
            <a:bodyPr/>
            <a:lstStyle/>
            <a:p>
              <a:endParaRPr lang="en-US" sz="2133"/>
            </a:p>
          </p:txBody>
        </p:sp>
        <p:sp>
          <p:nvSpPr>
            <p:cNvPr id="64579" name="Line 548"/>
            <p:cNvSpPr>
              <a:spLocks noChangeShapeType="1"/>
            </p:cNvSpPr>
            <p:nvPr/>
          </p:nvSpPr>
          <p:spPr bwMode="auto">
            <a:xfrm>
              <a:off x="2212" y="2331"/>
              <a:ext cx="1" cy="1"/>
            </a:xfrm>
            <a:prstGeom prst="line">
              <a:avLst/>
            </a:prstGeom>
            <a:noFill/>
            <a:ln w="28575">
              <a:solidFill>
                <a:schemeClr val="tx1"/>
              </a:solidFill>
              <a:round/>
              <a:headEnd/>
              <a:tailEnd/>
            </a:ln>
          </p:spPr>
          <p:txBody>
            <a:bodyPr/>
            <a:lstStyle/>
            <a:p>
              <a:endParaRPr lang="en-US" sz="2133"/>
            </a:p>
          </p:txBody>
        </p:sp>
        <p:sp>
          <p:nvSpPr>
            <p:cNvPr id="64580" name="Line 549"/>
            <p:cNvSpPr>
              <a:spLocks noChangeShapeType="1"/>
            </p:cNvSpPr>
            <p:nvPr/>
          </p:nvSpPr>
          <p:spPr bwMode="auto">
            <a:xfrm>
              <a:off x="2213" y="2332"/>
              <a:ext cx="1" cy="2"/>
            </a:xfrm>
            <a:prstGeom prst="line">
              <a:avLst/>
            </a:prstGeom>
            <a:noFill/>
            <a:ln w="28575">
              <a:solidFill>
                <a:schemeClr val="tx1"/>
              </a:solidFill>
              <a:round/>
              <a:headEnd/>
              <a:tailEnd/>
            </a:ln>
          </p:spPr>
          <p:txBody>
            <a:bodyPr/>
            <a:lstStyle/>
            <a:p>
              <a:endParaRPr lang="en-US" sz="2133"/>
            </a:p>
          </p:txBody>
        </p:sp>
        <p:sp>
          <p:nvSpPr>
            <p:cNvPr id="64581" name="Line 550"/>
            <p:cNvSpPr>
              <a:spLocks noChangeShapeType="1"/>
            </p:cNvSpPr>
            <p:nvPr/>
          </p:nvSpPr>
          <p:spPr bwMode="auto">
            <a:xfrm>
              <a:off x="2214" y="2334"/>
              <a:ext cx="2" cy="2"/>
            </a:xfrm>
            <a:prstGeom prst="line">
              <a:avLst/>
            </a:prstGeom>
            <a:noFill/>
            <a:ln w="28575">
              <a:solidFill>
                <a:schemeClr val="tx1"/>
              </a:solidFill>
              <a:round/>
              <a:headEnd/>
              <a:tailEnd/>
            </a:ln>
          </p:spPr>
          <p:txBody>
            <a:bodyPr/>
            <a:lstStyle/>
            <a:p>
              <a:endParaRPr lang="en-US" sz="2133"/>
            </a:p>
          </p:txBody>
        </p:sp>
        <p:sp>
          <p:nvSpPr>
            <p:cNvPr id="64582" name="Line 551"/>
            <p:cNvSpPr>
              <a:spLocks noChangeShapeType="1"/>
            </p:cNvSpPr>
            <p:nvPr/>
          </p:nvSpPr>
          <p:spPr bwMode="auto">
            <a:xfrm>
              <a:off x="2216" y="2336"/>
              <a:ext cx="1" cy="1"/>
            </a:xfrm>
            <a:prstGeom prst="line">
              <a:avLst/>
            </a:prstGeom>
            <a:noFill/>
            <a:ln w="28575">
              <a:solidFill>
                <a:schemeClr val="tx1"/>
              </a:solidFill>
              <a:round/>
              <a:headEnd/>
              <a:tailEnd/>
            </a:ln>
          </p:spPr>
          <p:txBody>
            <a:bodyPr/>
            <a:lstStyle/>
            <a:p>
              <a:endParaRPr lang="en-US" sz="2133"/>
            </a:p>
          </p:txBody>
        </p:sp>
        <p:sp>
          <p:nvSpPr>
            <p:cNvPr id="64583" name="Line 552"/>
            <p:cNvSpPr>
              <a:spLocks noChangeShapeType="1"/>
            </p:cNvSpPr>
            <p:nvPr/>
          </p:nvSpPr>
          <p:spPr bwMode="auto">
            <a:xfrm>
              <a:off x="2217" y="2337"/>
              <a:ext cx="2" cy="2"/>
            </a:xfrm>
            <a:prstGeom prst="line">
              <a:avLst/>
            </a:prstGeom>
            <a:noFill/>
            <a:ln w="28575">
              <a:solidFill>
                <a:schemeClr val="tx1"/>
              </a:solidFill>
              <a:round/>
              <a:headEnd/>
              <a:tailEnd/>
            </a:ln>
          </p:spPr>
          <p:txBody>
            <a:bodyPr/>
            <a:lstStyle/>
            <a:p>
              <a:endParaRPr lang="en-US" sz="2133"/>
            </a:p>
          </p:txBody>
        </p:sp>
        <p:sp>
          <p:nvSpPr>
            <p:cNvPr id="64584" name="Line 553"/>
            <p:cNvSpPr>
              <a:spLocks noChangeShapeType="1"/>
            </p:cNvSpPr>
            <p:nvPr/>
          </p:nvSpPr>
          <p:spPr bwMode="auto">
            <a:xfrm>
              <a:off x="2219" y="2339"/>
              <a:ext cx="2" cy="1"/>
            </a:xfrm>
            <a:prstGeom prst="line">
              <a:avLst/>
            </a:prstGeom>
            <a:noFill/>
            <a:ln w="28575">
              <a:solidFill>
                <a:schemeClr val="tx1"/>
              </a:solidFill>
              <a:round/>
              <a:headEnd/>
              <a:tailEnd/>
            </a:ln>
          </p:spPr>
          <p:txBody>
            <a:bodyPr/>
            <a:lstStyle/>
            <a:p>
              <a:endParaRPr lang="en-US" sz="2133"/>
            </a:p>
          </p:txBody>
        </p:sp>
        <p:sp>
          <p:nvSpPr>
            <p:cNvPr id="64585" name="Line 554"/>
            <p:cNvSpPr>
              <a:spLocks noChangeShapeType="1"/>
            </p:cNvSpPr>
            <p:nvPr/>
          </p:nvSpPr>
          <p:spPr bwMode="auto">
            <a:xfrm>
              <a:off x="2221" y="2340"/>
              <a:ext cx="2" cy="1"/>
            </a:xfrm>
            <a:prstGeom prst="line">
              <a:avLst/>
            </a:prstGeom>
            <a:noFill/>
            <a:ln w="28575">
              <a:solidFill>
                <a:schemeClr val="tx1"/>
              </a:solidFill>
              <a:round/>
              <a:headEnd/>
              <a:tailEnd/>
            </a:ln>
          </p:spPr>
          <p:txBody>
            <a:bodyPr/>
            <a:lstStyle/>
            <a:p>
              <a:endParaRPr lang="en-US" sz="2133"/>
            </a:p>
          </p:txBody>
        </p:sp>
        <p:sp>
          <p:nvSpPr>
            <p:cNvPr id="64586" name="Line 555"/>
            <p:cNvSpPr>
              <a:spLocks noChangeShapeType="1"/>
            </p:cNvSpPr>
            <p:nvPr/>
          </p:nvSpPr>
          <p:spPr bwMode="auto">
            <a:xfrm>
              <a:off x="2223" y="2341"/>
              <a:ext cx="2" cy="1"/>
            </a:xfrm>
            <a:prstGeom prst="line">
              <a:avLst/>
            </a:prstGeom>
            <a:noFill/>
            <a:ln w="28575">
              <a:solidFill>
                <a:schemeClr val="tx1"/>
              </a:solidFill>
              <a:round/>
              <a:headEnd/>
              <a:tailEnd/>
            </a:ln>
          </p:spPr>
          <p:txBody>
            <a:bodyPr/>
            <a:lstStyle/>
            <a:p>
              <a:endParaRPr lang="en-US" sz="2133"/>
            </a:p>
          </p:txBody>
        </p:sp>
        <p:sp>
          <p:nvSpPr>
            <p:cNvPr id="64587" name="Line 556"/>
            <p:cNvSpPr>
              <a:spLocks noChangeShapeType="1"/>
            </p:cNvSpPr>
            <p:nvPr/>
          </p:nvSpPr>
          <p:spPr bwMode="auto">
            <a:xfrm>
              <a:off x="2225" y="2342"/>
              <a:ext cx="2" cy="1"/>
            </a:xfrm>
            <a:prstGeom prst="line">
              <a:avLst/>
            </a:prstGeom>
            <a:noFill/>
            <a:ln w="28575">
              <a:solidFill>
                <a:schemeClr val="tx1"/>
              </a:solidFill>
              <a:round/>
              <a:headEnd/>
              <a:tailEnd/>
            </a:ln>
          </p:spPr>
          <p:txBody>
            <a:bodyPr/>
            <a:lstStyle/>
            <a:p>
              <a:endParaRPr lang="en-US" sz="2133"/>
            </a:p>
          </p:txBody>
        </p:sp>
        <p:sp>
          <p:nvSpPr>
            <p:cNvPr id="64588" name="Line 557"/>
            <p:cNvSpPr>
              <a:spLocks noChangeShapeType="1"/>
            </p:cNvSpPr>
            <p:nvPr/>
          </p:nvSpPr>
          <p:spPr bwMode="auto">
            <a:xfrm>
              <a:off x="2227" y="2343"/>
              <a:ext cx="3" cy="1"/>
            </a:xfrm>
            <a:prstGeom prst="line">
              <a:avLst/>
            </a:prstGeom>
            <a:noFill/>
            <a:ln w="28575">
              <a:solidFill>
                <a:schemeClr val="tx1"/>
              </a:solidFill>
              <a:round/>
              <a:headEnd/>
              <a:tailEnd/>
            </a:ln>
          </p:spPr>
          <p:txBody>
            <a:bodyPr/>
            <a:lstStyle/>
            <a:p>
              <a:endParaRPr lang="en-US" sz="2133"/>
            </a:p>
          </p:txBody>
        </p:sp>
        <p:sp>
          <p:nvSpPr>
            <p:cNvPr id="64589" name="Line 558"/>
            <p:cNvSpPr>
              <a:spLocks noChangeShapeType="1"/>
            </p:cNvSpPr>
            <p:nvPr/>
          </p:nvSpPr>
          <p:spPr bwMode="auto">
            <a:xfrm>
              <a:off x="2230" y="2344"/>
              <a:ext cx="2" cy="1"/>
            </a:xfrm>
            <a:prstGeom prst="line">
              <a:avLst/>
            </a:prstGeom>
            <a:noFill/>
            <a:ln w="28575">
              <a:solidFill>
                <a:schemeClr val="tx1"/>
              </a:solidFill>
              <a:round/>
              <a:headEnd/>
              <a:tailEnd/>
            </a:ln>
          </p:spPr>
          <p:txBody>
            <a:bodyPr/>
            <a:lstStyle/>
            <a:p>
              <a:endParaRPr lang="en-US" sz="2133"/>
            </a:p>
          </p:txBody>
        </p:sp>
        <p:sp>
          <p:nvSpPr>
            <p:cNvPr id="64590" name="Line 559"/>
            <p:cNvSpPr>
              <a:spLocks noChangeShapeType="1"/>
            </p:cNvSpPr>
            <p:nvPr/>
          </p:nvSpPr>
          <p:spPr bwMode="auto">
            <a:xfrm>
              <a:off x="2232" y="2345"/>
              <a:ext cx="2" cy="1"/>
            </a:xfrm>
            <a:prstGeom prst="line">
              <a:avLst/>
            </a:prstGeom>
            <a:noFill/>
            <a:ln w="28575">
              <a:solidFill>
                <a:schemeClr val="tx1"/>
              </a:solidFill>
              <a:round/>
              <a:headEnd/>
              <a:tailEnd/>
            </a:ln>
          </p:spPr>
          <p:txBody>
            <a:bodyPr/>
            <a:lstStyle/>
            <a:p>
              <a:endParaRPr lang="en-US" sz="2133"/>
            </a:p>
          </p:txBody>
        </p:sp>
        <p:sp>
          <p:nvSpPr>
            <p:cNvPr id="64591" name="Line 560"/>
            <p:cNvSpPr>
              <a:spLocks noChangeShapeType="1"/>
            </p:cNvSpPr>
            <p:nvPr/>
          </p:nvSpPr>
          <p:spPr bwMode="auto">
            <a:xfrm>
              <a:off x="2234" y="2345"/>
              <a:ext cx="3" cy="1"/>
            </a:xfrm>
            <a:prstGeom prst="line">
              <a:avLst/>
            </a:prstGeom>
            <a:noFill/>
            <a:ln w="28575">
              <a:solidFill>
                <a:schemeClr val="tx1"/>
              </a:solidFill>
              <a:round/>
              <a:headEnd/>
              <a:tailEnd/>
            </a:ln>
          </p:spPr>
          <p:txBody>
            <a:bodyPr/>
            <a:lstStyle/>
            <a:p>
              <a:endParaRPr lang="en-US" sz="2133"/>
            </a:p>
          </p:txBody>
        </p:sp>
        <p:sp>
          <p:nvSpPr>
            <p:cNvPr id="64592" name="Line 561"/>
            <p:cNvSpPr>
              <a:spLocks noChangeShapeType="1"/>
            </p:cNvSpPr>
            <p:nvPr/>
          </p:nvSpPr>
          <p:spPr bwMode="auto">
            <a:xfrm>
              <a:off x="2237" y="2345"/>
              <a:ext cx="2" cy="1"/>
            </a:xfrm>
            <a:prstGeom prst="line">
              <a:avLst/>
            </a:prstGeom>
            <a:noFill/>
            <a:ln w="28575">
              <a:solidFill>
                <a:schemeClr val="tx1"/>
              </a:solidFill>
              <a:round/>
              <a:headEnd/>
              <a:tailEnd/>
            </a:ln>
          </p:spPr>
          <p:txBody>
            <a:bodyPr/>
            <a:lstStyle/>
            <a:p>
              <a:endParaRPr lang="en-US" sz="2133"/>
            </a:p>
          </p:txBody>
        </p:sp>
        <p:sp>
          <p:nvSpPr>
            <p:cNvPr id="64593" name="Line 562"/>
            <p:cNvSpPr>
              <a:spLocks noChangeShapeType="1"/>
            </p:cNvSpPr>
            <p:nvPr/>
          </p:nvSpPr>
          <p:spPr bwMode="auto">
            <a:xfrm flipV="1">
              <a:off x="2239" y="2345"/>
              <a:ext cx="2" cy="1"/>
            </a:xfrm>
            <a:prstGeom prst="line">
              <a:avLst/>
            </a:prstGeom>
            <a:noFill/>
            <a:ln w="28575">
              <a:solidFill>
                <a:schemeClr val="tx1"/>
              </a:solidFill>
              <a:round/>
              <a:headEnd/>
              <a:tailEnd/>
            </a:ln>
          </p:spPr>
          <p:txBody>
            <a:bodyPr/>
            <a:lstStyle/>
            <a:p>
              <a:endParaRPr lang="en-US" sz="2133"/>
            </a:p>
          </p:txBody>
        </p:sp>
        <p:sp>
          <p:nvSpPr>
            <p:cNvPr id="64594" name="Line 563"/>
            <p:cNvSpPr>
              <a:spLocks noChangeShapeType="1"/>
            </p:cNvSpPr>
            <p:nvPr/>
          </p:nvSpPr>
          <p:spPr bwMode="auto">
            <a:xfrm flipV="1">
              <a:off x="2241" y="2345"/>
              <a:ext cx="3" cy="1"/>
            </a:xfrm>
            <a:prstGeom prst="line">
              <a:avLst/>
            </a:prstGeom>
            <a:noFill/>
            <a:ln w="28575">
              <a:solidFill>
                <a:schemeClr val="tx1"/>
              </a:solidFill>
              <a:round/>
              <a:headEnd/>
              <a:tailEnd/>
            </a:ln>
          </p:spPr>
          <p:txBody>
            <a:bodyPr/>
            <a:lstStyle/>
            <a:p>
              <a:endParaRPr lang="en-US" sz="2133"/>
            </a:p>
          </p:txBody>
        </p:sp>
        <p:sp>
          <p:nvSpPr>
            <p:cNvPr id="64595" name="Line 564"/>
            <p:cNvSpPr>
              <a:spLocks noChangeShapeType="1"/>
            </p:cNvSpPr>
            <p:nvPr/>
          </p:nvSpPr>
          <p:spPr bwMode="auto">
            <a:xfrm flipV="1">
              <a:off x="2244" y="2345"/>
              <a:ext cx="2" cy="1"/>
            </a:xfrm>
            <a:prstGeom prst="line">
              <a:avLst/>
            </a:prstGeom>
            <a:noFill/>
            <a:ln w="28575">
              <a:solidFill>
                <a:schemeClr val="tx1"/>
              </a:solidFill>
              <a:round/>
              <a:headEnd/>
              <a:tailEnd/>
            </a:ln>
          </p:spPr>
          <p:txBody>
            <a:bodyPr/>
            <a:lstStyle/>
            <a:p>
              <a:endParaRPr lang="en-US" sz="2133"/>
            </a:p>
          </p:txBody>
        </p:sp>
        <p:sp>
          <p:nvSpPr>
            <p:cNvPr id="64596" name="Line 565"/>
            <p:cNvSpPr>
              <a:spLocks noChangeShapeType="1"/>
            </p:cNvSpPr>
            <p:nvPr/>
          </p:nvSpPr>
          <p:spPr bwMode="auto">
            <a:xfrm flipV="1">
              <a:off x="2246" y="2344"/>
              <a:ext cx="2" cy="1"/>
            </a:xfrm>
            <a:prstGeom prst="line">
              <a:avLst/>
            </a:prstGeom>
            <a:noFill/>
            <a:ln w="28575">
              <a:solidFill>
                <a:schemeClr val="tx1"/>
              </a:solidFill>
              <a:round/>
              <a:headEnd/>
              <a:tailEnd/>
            </a:ln>
          </p:spPr>
          <p:txBody>
            <a:bodyPr/>
            <a:lstStyle/>
            <a:p>
              <a:endParaRPr lang="en-US" sz="2133"/>
            </a:p>
          </p:txBody>
        </p:sp>
        <p:sp>
          <p:nvSpPr>
            <p:cNvPr id="64597" name="Line 566"/>
            <p:cNvSpPr>
              <a:spLocks noChangeShapeType="1"/>
            </p:cNvSpPr>
            <p:nvPr/>
          </p:nvSpPr>
          <p:spPr bwMode="auto">
            <a:xfrm flipV="1">
              <a:off x="2248" y="2343"/>
              <a:ext cx="3" cy="1"/>
            </a:xfrm>
            <a:prstGeom prst="line">
              <a:avLst/>
            </a:prstGeom>
            <a:noFill/>
            <a:ln w="28575">
              <a:solidFill>
                <a:schemeClr val="tx1"/>
              </a:solidFill>
              <a:round/>
              <a:headEnd/>
              <a:tailEnd/>
            </a:ln>
          </p:spPr>
          <p:txBody>
            <a:bodyPr/>
            <a:lstStyle/>
            <a:p>
              <a:endParaRPr lang="en-US" sz="2133"/>
            </a:p>
          </p:txBody>
        </p:sp>
        <p:sp>
          <p:nvSpPr>
            <p:cNvPr id="64598" name="Line 567"/>
            <p:cNvSpPr>
              <a:spLocks noChangeShapeType="1"/>
            </p:cNvSpPr>
            <p:nvPr/>
          </p:nvSpPr>
          <p:spPr bwMode="auto">
            <a:xfrm flipV="1">
              <a:off x="2251" y="2342"/>
              <a:ext cx="2" cy="1"/>
            </a:xfrm>
            <a:prstGeom prst="line">
              <a:avLst/>
            </a:prstGeom>
            <a:noFill/>
            <a:ln w="28575">
              <a:solidFill>
                <a:schemeClr val="tx1"/>
              </a:solidFill>
              <a:round/>
              <a:headEnd/>
              <a:tailEnd/>
            </a:ln>
          </p:spPr>
          <p:txBody>
            <a:bodyPr/>
            <a:lstStyle/>
            <a:p>
              <a:endParaRPr lang="en-US" sz="2133"/>
            </a:p>
          </p:txBody>
        </p:sp>
        <p:sp>
          <p:nvSpPr>
            <p:cNvPr id="64599" name="Line 568"/>
            <p:cNvSpPr>
              <a:spLocks noChangeShapeType="1"/>
            </p:cNvSpPr>
            <p:nvPr/>
          </p:nvSpPr>
          <p:spPr bwMode="auto">
            <a:xfrm flipV="1">
              <a:off x="2253" y="2341"/>
              <a:ext cx="2" cy="1"/>
            </a:xfrm>
            <a:prstGeom prst="line">
              <a:avLst/>
            </a:prstGeom>
            <a:noFill/>
            <a:ln w="28575">
              <a:solidFill>
                <a:schemeClr val="tx1"/>
              </a:solidFill>
              <a:round/>
              <a:headEnd/>
              <a:tailEnd/>
            </a:ln>
          </p:spPr>
          <p:txBody>
            <a:bodyPr/>
            <a:lstStyle/>
            <a:p>
              <a:endParaRPr lang="en-US" sz="2133"/>
            </a:p>
          </p:txBody>
        </p:sp>
        <p:sp>
          <p:nvSpPr>
            <p:cNvPr id="64600" name="Line 569"/>
            <p:cNvSpPr>
              <a:spLocks noChangeShapeType="1"/>
            </p:cNvSpPr>
            <p:nvPr/>
          </p:nvSpPr>
          <p:spPr bwMode="auto">
            <a:xfrm flipV="1">
              <a:off x="2255" y="2340"/>
              <a:ext cx="2" cy="1"/>
            </a:xfrm>
            <a:prstGeom prst="line">
              <a:avLst/>
            </a:prstGeom>
            <a:noFill/>
            <a:ln w="28575">
              <a:solidFill>
                <a:schemeClr val="tx1"/>
              </a:solidFill>
              <a:round/>
              <a:headEnd/>
              <a:tailEnd/>
            </a:ln>
          </p:spPr>
          <p:txBody>
            <a:bodyPr/>
            <a:lstStyle/>
            <a:p>
              <a:endParaRPr lang="en-US" sz="2133"/>
            </a:p>
          </p:txBody>
        </p:sp>
        <p:sp>
          <p:nvSpPr>
            <p:cNvPr id="64601" name="Line 570"/>
            <p:cNvSpPr>
              <a:spLocks noChangeShapeType="1"/>
            </p:cNvSpPr>
            <p:nvPr/>
          </p:nvSpPr>
          <p:spPr bwMode="auto">
            <a:xfrm flipV="1">
              <a:off x="2257" y="2339"/>
              <a:ext cx="2" cy="1"/>
            </a:xfrm>
            <a:prstGeom prst="line">
              <a:avLst/>
            </a:prstGeom>
            <a:noFill/>
            <a:ln w="28575">
              <a:solidFill>
                <a:schemeClr val="tx1"/>
              </a:solidFill>
              <a:round/>
              <a:headEnd/>
              <a:tailEnd/>
            </a:ln>
          </p:spPr>
          <p:txBody>
            <a:bodyPr/>
            <a:lstStyle/>
            <a:p>
              <a:endParaRPr lang="en-US" sz="2133"/>
            </a:p>
          </p:txBody>
        </p:sp>
        <p:sp>
          <p:nvSpPr>
            <p:cNvPr id="64602" name="Line 571"/>
            <p:cNvSpPr>
              <a:spLocks noChangeShapeType="1"/>
            </p:cNvSpPr>
            <p:nvPr/>
          </p:nvSpPr>
          <p:spPr bwMode="auto">
            <a:xfrm flipV="1">
              <a:off x="2259" y="2337"/>
              <a:ext cx="2" cy="2"/>
            </a:xfrm>
            <a:prstGeom prst="line">
              <a:avLst/>
            </a:prstGeom>
            <a:noFill/>
            <a:ln w="28575">
              <a:solidFill>
                <a:schemeClr val="tx1"/>
              </a:solidFill>
              <a:round/>
              <a:headEnd/>
              <a:tailEnd/>
            </a:ln>
          </p:spPr>
          <p:txBody>
            <a:bodyPr/>
            <a:lstStyle/>
            <a:p>
              <a:endParaRPr lang="en-US" sz="2133"/>
            </a:p>
          </p:txBody>
        </p:sp>
        <p:sp>
          <p:nvSpPr>
            <p:cNvPr id="64603" name="Line 572"/>
            <p:cNvSpPr>
              <a:spLocks noChangeShapeType="1"/>
            </p:cNvSpPr>
            <p:nvPr/>
          </p:nvSpPr>
          <p:spPr bwMode="auto">
            <a:xfrm flipV="1">
              <a:off x="2261" y="2336"/>
              <a:ext cx="1" cy="1"/>
            </a:xfrm>
            <a:prstGeom prst="line">
              <a:avLst/>
            </a:prstGeom>
            <a:noFill/>
            <a:ln w="28575">
              <a:solidFill>
                <a:schemeClr val="tx1"/>
              </a:solidFill>
              <a:round/>
              <a:headEnd/>
              <a:tailEnd/>
            </a:ln>
          </p:spPr>
          <p:txBody>
            <a:bodyPr/>
            <a:lstStyle/>
            <a:p>
              <a:endParaRPr lang="en-US" sz="2133"/>
            </a:p>
          </p:txBody>
        </p:sp>
        <p:sp>
          <p:nvSpPr>
            <p:cNvPr id="64604" name="Line 573"/>
            <p:cNvSpPr>
              <a:spLocks noChangeShapeType="1"/>
            </p:cNvSpPr>
            <p:nvPr/>
          </p:nvSpPr>
          <p:spPr bwMode="auto">
            <a:xfrm flipV="1">
              <a:off x="2262" y="2334"/>
              <a:ext cx="2" cy="2"/>
            </a:xfrm>
            <a:prstGeom prst="line">
              <a:avLst/>
            </a:prstGeom>
            <a:noFill/>
            <a:ln w="28575">
              <a:solidFill>
                <a:schemeClr val="tx1"/>
              </a:solidFill>
              <a:round/>
              <a:headEnd/>
              <a:tailEnd/>
            </a:ln>
          </p:spPr>
          <p:txBody>
            <a:bodyPr/>
            <a:lstStyle/>
            <a:p>
              <a:endParaRPr lang="en-US" sz="2133"/>
            </a:p>
          </p:txBody>
        </p:sp>
        <p:sp>
          <p:nvSpPr>
            <p:cNvPr id="64605" name="Line 574"/>
            <p:cNvSpPr>
              <a:spLocks noChangeShapeType="1"/>
            </p:cNvSpPr>
            <p:nvPr/>
          </p:nvSpPr>
          <p:spPr bwMode="auto">
            <a:xfrm flipV="1">
              <a:off x="2264" y="2332"/>
              <a:ext cx="1" cy="2"/>
            </a:xfrm>
            <a:prstGeom prst="line">
              <a:avLst/>
            </a:prstGeom>
            <a:noFill/>
            <a:ln w="28575">
              <a:solidFill>
                <a:schemeClr val="tx1"/>
              </a:solidFill>
              <a:round/>
              <a:headEnd/>
              <a:tailEnd/>
            </a:ln>
          </p:spPr>
          <p:txBody>
            <a:bodyPr/>
            <a:lstStyle/>
            <a:p>
              <a:endParaRPr lang="en-US" sz="2133"/>
            </a:p>
          </p:txBody>
        </p:sp>
        <p:sp>
          <p:nvSpPr>
            <p:cNvPr id="64606" name="Line 575"/>
            <p:cNvSpPr>
              <a:spLocks noChangeShapeType="1"/>
            </p:cNvSpPr>
            <p:nvPr/>
          </p:nvSpPr>
          <p:spPr bwMode="auto">
            <a:xfrm flipV="1">
              <a:off x="2265" y="2331"/>
              <a:ext cx="1" cy="1"/>
            </a:xfrm>
            <a:prstGeom prst="line">
              <a:avLst/>
            </a:prstGeom>
            <a:noFill/>
            <a:ln w="28575">
              <a:solidFill>
                <a:schemeClr val="tx1"/>
              </a:solidFill>
              <a:round/>
              <a:headEnd/>
              <a:tailEnd/>
            </a:ln>
          </p:spPr>
          <p:txBody>
            <a:bodyPr/>
            <a:lstStyle/>
            <a:p>
              <a:endParaRPr lang="en-US" sz="2133"/>
            </a:p>
          </p:txBody>
        </p:sp>
        <p:sp>
          <p:nvSpPr>
            <p:cNvPr id="64607" name="Line 576"/>
            <p:cNvSpPr>
              <a:spLocks noChangeShapeType="1"/>
            </p:cNvSpPr>
            <p:nvPr/>
          </p:nvSpPr>
          <p:spPr bwMode="auto">
            <a:xfrm flipV="1">
              <a:off x="2266" y="2329"/>
              <a:ext cx="1" cy="2"/>
            </a:xfrm>
            <a:prstGeom prst="line">
              <a:avLst/>
            </a:prstGeom>
            <a:noFill/>
            <a:ln w="28575">
              <a:solidFill>
                <a:schemeClr val="tx1"/>
              </a:solidFill>
              <a:round/>
              <a:headEnd/>
              <a:tailEnd/>
            </a:ln>
          </p:spPr>
          <p:txBody>
            <a:bodyPr/>
            <a:lstStyle/>
            <a:p>
              <a:endParaRPr lang="en-US" sz="2133"/>
            </a:p>
          </p:txBody>
        </p:sp>
        <p:sp>
          <p:nvSpPr>
            <p:cNvPr id="64608" name="Line 577"/>
            <p:cNvSpPr>
              <a:spLocks noChangeShapeType="1"/>
            </p:cNvSpPr>
            <p:nvPr/>
          </p:nvSpPr>
          <p:spPr bwMode="auto">
            <a:xfrm flipV="1">
              <a:off x="2267" y="2327"/>
              <a:ext cx="1" cy="2"/>
            </a:xfrm>
            <a:prstGeom prst="line">
              <a:avLst/>
            </a:prstGeom>
            <a:noFill/>
            <a:ln w="28575">
              <a:solidFill>
                <a:schemeClr val="tx1"/>
              </a:solidFill>
              <a:round/>
              <a:headEnd/>
              <a:tailEnd/>
            </a:ln>
          </p:spPr>
          <p:txBody>
            <a:bodyPr/>
            <a:lstStyle/>
            <a:p>
              <a:endParaRPr lang="en-US" sz="2133"/>
            </a:p>
          </p:txBody>
        </p:sp>
        <p:sp>
          <p:nvSpPr>
            <p:cNvPr id="64609" name="Line 578"/>
            <p:cNvSpPr>
              <a:spLocks noChangeShapeType="1"/>
            </p:cNvSpPr>
            <p:nvPr/>
          </p:nvSpPr>
          <p:spPr bwMode="auto">
            <a:xfrm flipV="1">
              <a:off x="2268" y="2325"/>
              <a:ext cx="1" cy="2"/>
            </a:xfrm>
            <a:prstGeom prst="line">
              <a:avLst/>
            </a:prstGeom>
            <a:noFill/>
            <a:ln w="28575">
              <a:solidFill>
                <a:schemeClr val="tx1"/>
              </a:solidFill>
              <a:round/>
              <a:headEnd/>
              <a:tailEnd/>
            </a:ln>
          </p:spPr>
          <p:txBody>
            <a:bodyPr/>
            <a:lstStyle/>
            <a:p>
              <a:endParaRPr lang="en-US" sz="2133"/>
            </a:p>
          </p:txBody>
        </p:sp>
        <p:sp>
          <p:nvSpPr>
            <p:cNvPr id="64610" name="Line 579"/>
            <p:cNvSpPr>
              <a:spLocks noChangeShapeType="1"/>
            </p:cNvSpPr>
            <p:nvPr/>
          </p:nvSpPr>
          <p:spPr bwMode="auto">
            <a:xfrm flipV="1">
              <a:off x="2269" y="2322"/>
              <a:ext cx="1" cy="3"/>
            </a:xfrm>
            <a:prstGeom prst="line">
              <a:avLst/>
            </a:prstGeom>
            <a:noFill/>
            <a:ln w="28575">
              <a:solidFill>
                <a:schemeClr val="tx1"/>
              </a:solidFill>
              <a:round/>
              <a:headEnd/>
              <a:tailEnd/>
            </a:ln>
          </p:spPr>
          <p:txBody>
            <a:bodyPr/>
            <a:lstStyle/>
            <a:p>
              <a:endParaRPr lang="en-US" sz="2133"/>
            </a:p>
          </p:txBody>
        </p:sp>
        <p:sp>
          <p:nvSpPr>
            <p:cNvPr id="64611" name="Line 580"/>
            <p:cNvSpPr>
              <a:spLocks noChangeShapeType="1"/>
            </p:cNvSpPr>
            <p:nvPr/>
          </p:nvSpPr>
          <p:spPr bwMode="auto">
            <a:xfrm flipV="1">
              <a:off x="2269" y="2320"/>
              <a:ext cx="1" cy="2"/>
            </a:xfrm>
            <a:prstGeom prst="line">
              <a:avLst/>
            </a:prstGeom>
            <a:noFill/>
            <a:ln w="28575">
              <a:solidFill>
                <a:schemeClr val="tx1"/>
              </a:solidFill>
              <a:round/>
              <a:headEnd/>
              <a:tailEnd/>
            </a:ln>
          </p:spPr>
          <p:txBody>
            <a:bodyPr/>
            <a:lstStyle/>
            <a:p>
              <a:endParaRPr lang="en-US" sz="2133"/>
            </a:p>
          </p:txBody>
        </p:sp>
        <p:sp>
          <p:nvSpPr>
            <p:cNvPr id="64612" name="Line 581"/>
            <p:cNvSpPr>
              <a:spLocks noChangeShapeType="1"/>
            </p:cNvSpPr>
            <p:nvPr/>
          </p:nvSpPr>
          <p:spPr bwMode="auto">
            <a:xfrm flipV="1">
              <a:off x="2269" y="2318"/>
              <a:ext cx="1" cy="2"/>
            </a:xfrm>
            <a:prstGeom prst="line">
              <a:avLst/>
            </a:prstGeom>
            <a:noFill/>
            <a:ln w="28575">
              <a:solidFill>
                <a:schemeClr val="tx1"/>
              </a:solidFill>
              <a:round/>
              <a:headEnd/>
              <a:tailEnd/>
            </a:ln>
          </p:spPr>
          <p:txBody>
            <a:bodyPr/>
            <a:lstStyle/>
            <a:p>
              <a:endParaRPr lang="en-US" sz="2133"/>
            </a:p>
          </p:txBody>
        </p:sp>
        <p:sp>
          <p:nvSpPr>
            <p:cNvPr id="64613" name="Line 582"/>
            <p:cNvSpPr>
              <a:spLocks noChangeShapeType="1"/>
            </p:cNvSpPr>
            <p:nvPr/>
          </p:nvSpPr>
          <p:spPr bwMode="auto">
            <a:xfrm flipV="1">
              <a:off x="2269" y="2442"/>
              <a:ext cx="1" cy="2"/>
            </a:xfrm>
            <a:prstGeom prst="line">
              <a:avLst/>
            </a:prstGeom>
            <a:noFill/>
            <a:ln w="28575">
              <a:solidFill>
                <a:schemeClr val="tx1"/>
              </a:solidFill>
              <a:round/>
              <a:headEnd/>
              <a:tailEnd/>
            </a:ln>
          </p:spPr>
          <p:txBody>
            <a:bodyPr/>
            <a:lstStyle/>
            <a:p>
              <a:endParaRPr lang="en-US" sz="2133"/>
            </a:p>
          </p:txBody>
        </p:sp>
        <p:sp>
          <p:nvSpPr>
            <p:cNvPr id="64614" name="Line 583"/>
            <p:cNvSpPr>
              <a:spLocks noChangeShapeType="1"/>
            </p:cNvSpPr>
            <p:nvPr/>
          </p:nvSpPr>
          <p:spPr bwMode="auto">
            <a:xfrm flipH="1" flipV="1">
              <a:off x="2269" y="2440"/>
              <a:ext cx="1" cy="2"/>
            </a:xfrm>
            <a:prstGeom prst="line">
              <a:avLst/>
            </a:prstGeom>
            <a:noFill/>
            <a:ln w="28575">
              <a:solidFill>
                <a:schemeClr val="tx1"/>
              </a:solidFill>
              <a:round/>
              <a:headEnd/>
              <a:tailEnd/>
            </a:ln>
          </p:spPr>
          <p:txBody>
            <a:bodyPr/>
            <a:lstStyle/>
            <a:p>
              <a:endParaRPr lang="en-US" sz="2133"/>
            </a:p>
          </p:txBody>
        </p:sp>
        <p:sp>
          <p:nvSpPr>
            <p:cNvPr id="64615" name="Line 584"/>
            <p:cNvSpPr>
              <a:spLocks noChangeShapeType="1"/>
            </p:cNvSpPr>
            <p:nvPr/>
          </p:nvSpPr>
          <p:spPr bwMode="auto">
            <a:xfrm flipH="1" flipV="1">
              <a:off x="2269" y="2438"/>
              <a:ext cx="1" cy="2"/>
            </a:xfrm>
            <a:prstGeom prst="line">
              <a:avLst/>
            </a:prstGeom>
            <a:noFill/>
            <a:ln w="28575">
              <a:solidFill>
                <a:schemeClr val="tx1"/>
              </a:solidFill>
              <a:round/>
              <a:headEnd/>
              <a:tailEnd/>
            </a:ln>
          </p:spPr>
          <p:txBody>
            <a:bodyPr/>
            <a:lstStyle/>
            <a:p>
              <a:endParaRPr lang="en-US" sz="2133"/>
            </a:p>
          </p:txBody>
        </p:sp>
        <p:sp>
          <p:nvSpPr>
            <p:cNvPr id="64616" name="Line 585"/>
            <p:cNvSpPr>
              <a:spLocks noChangeShapeType="1"/>
            </p:cNvSpPr>
            <p:nvPr/>
          </p:nvSpPr>
          <p:spPr bwMode="auto">
            <a:xfrm flipH="1" flipV="1">
              <a:off x="2268" y="2435"/>
              <a:ext cx="1" cy="3"/>
            </a:xfrm>
            <a:prstGeom prst="line">
              <a:avLst/>
            </a:prstGeom>
            <a:noFill/>
            <a:ln w="28575">
              <a:solidFill>
                <a:schemeClr val="tx1"/>
              </a:solidFill>
              <a:round/>
              <a:headEnd/>
              <a:tailEnd/>
            </a:ln>
          </p:spPr>
          <p:txBody>
            <a:bodyPr/>
            <a:lstStyle/>
            <a:p>
              <a:endParaRPr lang="en-US" sz="2133"/>
            </a:p>
          </p:txBody>
        </p:sp>
        <p:sp>
          <p:nvSpPr>
            <p:cNvPr id="64617" name="Line 586"/>
            <p:cNvSpPr>
              <a:spLocks noChangeShapeType="1"/>
            </p:cNvSpPr>
            <p:nvPr/>
          </p:nvSpPr>
          <p:spPr bwMode="auto">
            <a:xfrm flipH="1" flipV="1">
              <a:off x="2267" y="2433"/>
              <a:ext cx="1" cy="2"/>
            </a:xfrm>
            <a:prstGeom prst="line">
              <a:avLst/>
            </a:prstGeom>
            <a:noFill/>
            <a:ln w="28575">
              <a:solidFill>
                <a:schemeClr val="tx1"/>
              </a:solidFill>
              <a:round/>
              <a:headEnd/>
              <a:tailEnd/>
            </a:ln>
          </p:spPr>
          <p:txBody>
            <a:bodyPr/>
            <a:lstStyle/>
            <a:p>
              <a:endParaRPr lang="en-US" sz="2133"/>
            </a:p>
          </p:txBody>
        </p:sp>
        <p:sp>
          <p:nvSpPr>
            <p:cNvPr id="64618" name="Line 587"/>
            <p:cNvSpPr>
              <a:spLocks noChangeShapeType="1"/>
            </p:cNvSpPr>
            <p:nvPr/>
          </p:nvSpPr>
          <p:spPr bwMode="auto">
            <a:xfrm flipH="1" flipV="1">
              <a:off x="2266" y="2431"/>
              <a:ext cx="1" cy="2"/>
            </a:xfrm>
            <a:prstGeom prst="line">
              <a:avLst/>
            </a:prstGeom>
            <a:noFill/>
            <a:ln w="28575">
              <a:solidFill>
                <a:schemeClr val="tx1"/>
              </a:solidFill>
              <a:round/>
              <a:headEnd/>
              <a:tailEnd/>
            </a:ln>
          </p:spPr>
          <p:txBody>
            <a:bodyPr/>
            <a:lstStyle/>
            <a:p>
              <a:endParaRPr lang="en-US" sz="2133"/>
            </a:p>
          </p:txBody>
        </p:sp>
        <p:sp>
          <p:nvSpPr>
            <p:cNvPr id="64619" name="Line 589"/>
            <p:cNvSpPr>
              <a:spLocks noChangeShapeType="1"/>
            </p:cNvSpPr>
            <p:nvPr/>
          </p:nvSpPr>
          <p:spPr bwMode="auto">
            <a:xfrm flipH="1" flipV="1">
              <a:off x="2265" y="2430"/>
              <a:ext cx="1" cy="1"/>
            </a:xfrm>
            <a:prstGeom prst="line">
              <a:avLst/>
            </a:prstGeom>
            <a:noFill/>
            <a:ln w="28575">
              <a:solidFill>
                <a:schemeClr val="tx1"/>
              </a:solidFill>
              <a:round/>
              <a:headEnd/>
              <a:tailEnd/>
            </a:ln>
          </p:spPr>
          <p:txBody>
            <a:bodyPr/>
            <a:lstStyle/>
            <a:p>
              <a:endParaRPr lang="en-US" sz="2133"/>
            </a:p>
          </p:txBody>
        </p:sp>
        <p:sp>
          <p:nvSpPr>
            <p:cNvPr id="64620" name="Line 590"/>
            <p:cNvSpPr>
              <a:spLocks noChangeShapeType="1"/>
            </p:cNvSpPr>
            <p:nvPr/>
          </p:nvSpPr>
          <p:spPr bwMode="auto">
            <a:xfrm flipH="1" flipV="1">
              <a:off x="2264" y="2428"/>
              <a:ext cx="1" cy="2"/>
            </a:xfrm>
            <a:prstGeom prst="line">
              <a:avLst/>
            </a:prstGeom>
            <a:noFill/>
            <a:ln w="28575">
              <a:solidFill>
                <a:schemeClr val="tx1"/>
              </a:solidFill>
              <a:round/>
              <a:headEnd/>
              <a:tailEnd/>
            </a:ln>
          </p:spPr>
          <p:txBody>
            <a:bodyPr/>
            <a:lstStyle/>
            <a:p>
              <a:endParaRPr lang="en-US" sz="2133"/>
            </a:p>
          </p:txBody>
        </p:sp>
        <p:sp>
          <p:nvSpPr>
            <p:cNvPr id="64621" name="Line 591"/>
            <p:cNvSpPr>
              <a:spLocks noChangeShapeType="1"/>
            </p:cNvSpPr>
            <p:nvPr/>
          </p:nvSpPr>
          <p:spPr bwMode="auto">
            <a:xfrm flipH="1" flipV="1">
              <a:off x="2262" y="2426"/>
              <a:ext cx="2" cy="2"/>
            </a:xfrm>
            <a:prstGeom prst="line">
              <a:avLst/>
            </a:prstGeom>
            <a:noFill/>
            <a:ln w="28575">
              <a:solidFill>
                <a:schemeClr val="tx1"/>
              </a:solidFill>
              <a:round/>
              <a:headEnd/>
              <a:tailEnd/>
            </a:ln>
          </p:spPr>
          <p:txBody>
            <a:bodyPr/>
            <a:lstStyle/>
            <a:p>
              <a:endParaRPr lang="en-US" sz="2133"/>
            </a:p>
          </p:txBody>
        </p:sp>
        <p:sp>
          <p:nvSpPr>
            <p:cNvPr id="64622" name="Line 592"/>
            <p:cNvSpPr>
              <a:spLocks noChangeShapeType="1"/>
            </p:cNvSpPr>
            <p:nvPr/>
          </p:nvSpPr>
          <p:spPr bwMode="auto">
            <a:xfrm flipH="1" flipV="1">
              <a:off x="2261" y="2425"/>
              <a:ext cx="1" cy="1"/>
            </a:xfrm>
            <a:prstGeom prst="line">
              <a:avLst/>
            </a:prstGeom>
            <a:noFill/>
            <a:ln w="28575">
              <a:solidFill>
                <a:schemeClr val="tx1"/>
              </a:solidFill>
              <a:round/>
              <a:headEnd/>
              <a:tailEnd/>
            </a:ln>
          </p:spPr>
          <p:txBody>
            <a:bodyPr/>
            <a:lstStyle/>
            <a:p>
              <a:endParaRPr lang="en-US" sz="2133"/>
            </a:p>
          </p:txBody>
        </p:sp>
        <p:sp>
          <p:nvSpPr>
            <p:cNvPr id="64623" name="Line 593"/>
            <p:cNvSpPr>
              <a:spLocks noChangeShapeType="1"/>
            </p:cNvSpPr>
            <p:nvPr/>
          </p:nvSpPr>
          <p:spPr bwMode="auto">
            <a:xfrm flipH="1" flipV="1">
              <a:off x="2259" y="2423"/>
              <a:ext cx="2" cy="2"/>
            </a:xfrm>
            <a:prstGeom prst="line">
              <a:avLst/>
            </a:prstGeom>
            <a:noFill/>
            <a:ln w="28575">
              <a:solidFill>
                <a:schemeClr val="tx1"/>
              </a:solidFill>
              <a:round/>
              <a:headEnd/>
              <a:tailEnd/>
            </a:ln>
          </p:spPr>
          <p:txBody>
            <a:bodyPr/>
            <a:lstStyle/>
            <a:p>
              <a:endParaRPr lang="en-US" sz="2133"/>
            </a:p>
          </p:txBody>
        </p:sp>
        <p:sp>
          <p:nvSpPr>
            <p:cNvPr id="64624" name="Line 594"/>
            <p:cNvSpPr>
              <a:spLocks noChangeShapeType="1"/>
            </p:cNvSpPr>
            <p:nvPr/>
          </p:nvSpPr>
          <p:spPr bwMode="auto">
            <a:xfrm flipH="1" flipV="1">
              <a:off x="2257" y="2422"/>
              <a:ext cx="2" cy="1"/>
            </a:xfrm>
            <a:prstGeom prst="line">
              <a:avLst/>
            </a:prstGeom>
            <a:noFill/>
            <a:ln w="28575">
              <a:solidFill>
                <a:schemeClr val="tx1"/>
              </a:solidFill>
              <a:round/>
              <a:headEnd/>
              <a:tailEnd/>
            </a:ln>
          </p:spPr>
          <p:txBody>
            <a:bodyPr/>
            <a:lstStyle/>
            <a:p>
              <a:endParaRPr lang="en-US" sz="2133"/>
            </a:p>
          </p:txBody>
        </p:sp>
        <p:sp>
          <p:nvSpPr>
            <p:cNvPr id="64625" name="Line 595"/>
            <p:cNvSpPr>
              <a:spLocks noChangeShapeType="1"/>
            </p:cNvSpPr>
            <p:nvPr/>
          </p:nvSpPr>
          <p:spPr bwMode="auto">
            <a:xfrm flipH="1" flipV="1">
              <a:off x="2255" y="2421"/>
              <a:ext cx="2" cy="1"/>
            </a:xfrm>
            <a:prstGeom prst="line">
              <a:avLst/>
            </a:prstGeom>
            <a:noFill/>
            <a:ln w="28575">
              <a:solidFill>
                <a:schemeClr val="tx1"/>
              </a:solidFill>
              <a:round/>
              <a:headEnd/>
              <a:tailEnd/>
            </a:ln>
          </p:spPr>
          <p:txBody>
            <a:bodyPr/>
            <a:lstStyle/>
            <a:p>
              <a:endParaRPr lang="en-US" sz="2133"/>
            </a:p>
          </p:txBody>
        </p:sp>
        <p:sp>
          <p:nvSpPr>
            <p:cNvPr id="64626" name="Line 596"/>
            <p:cNvSpPr>
              <a:spLocks noChangeShapeType="1"/>
            </p:cNvSpPr>
            <p:nvPr/>
          </p:nvSpPr>
          <p:spPr bwMode="auto">
            <a:xfrm flipH="1" flipV="1">
              <a:off x="2253" y="2420"/>
              <a:ext cx="2" cy="1"/>
            </a:xfrm>
            <a:prstGeom prst="line">
              <a:avLst/>
            </a:prstGeom>
            <a:noFill/>
            <a:ln w="28575">
              <a:solidFill>
                <a:schemeClr val="tx1"/>
              </a:solidFill>
              <a:round/>
              <a:headEnd/>
              <a:tailEnd/>
            </a:ln>
          </p:spPr>
          <p:txBody>
            <a:bodyPr/>
            <a:lstStyle/>
            <a:p>
              <a:endParaRPr lang="en-US" sz="2133"/>
            </a:p>
          </p:txBody>
        </p:sp>
        <p:sp>
          <p:nvSpPr>
            <p:cNvPr id="64627" name="Line 597"/>
            <p:cNvSpPr>
              <a:spLocks noChangeShapeType="1"/>
            </p:cNvSpPr>
            <p:nvPr/>
          </p:nvSpPr>
          <p:spPr bwMode="auto">
            <a:xfrm flipH="1" flipV="1">
              <a:off x="2251" y="2419"/>
              <a:ext cx="2" cy="1"/>
            </a:xfrm>
            <a:prstGeom prst="line">
              <a:avLst/>
            </a:prstGeom>
            <a:noFill/>
            <a:ln w="28575">
              <a:solidFill>
                <a:schemeClr val="tx1"/>
              </a:solidFill>
              <a:round/>
              <a:headEnd/>
              <a:tailEnd/>
            </a:ln>
          </p:spPr>
          <p:txBody>
            <a:bodyPr/>
            <a:lstStyle/>
            <a:p>
              <a:endParaRPr lang="en-US" sz="2133"/>
            </a:p>
          </p:txBody>
        </p:sp>
        <p:sp>
          <p:nvSpPr>
            <p:cNvPr id="64628" name="Line 598"/>
            <p:cNvSpPr>
              <a:spLocks noChangeShapeType="1"/>
            </p:cNvSpPr>
            <p:nvPr/>
          </p:nvSpPr>
          <p:spPr bwMode="auto">
            <a:xfrm flipH="1" flipV="1">
              <a:off x="2248" y="2418"/>
              <a:ext cx="3" cy="1"/>
            </a:xfrm>
            <a:prstGeom prst="line">
              <a:avLst/>
            </a:prstGeom>
            <a:noFill/>
            <a:ln w="28575">
              <a:solidFill>
                <a:schemeClr val="tx1"/>
              </a:solidFill>
              <a:round/>
              <a:headEnd/>
              <a:tailEnd/>
            </a:ln>
          </p:spPr>
          <p:txBody>
            <a:bodyPr/>
            <a:lstStyle/>
            <a:p>
              <a:endParaRPr lang="en-US" sz="2133"/>
            </a:p>
          </p:txBody>
        </p:sp>
        <p:sp>
          <p:nvSpPr>
            <p:cNvPr id="64629" name="Line 599"/>
            <p:cNvSpPr>
              <a:spLocks noChangeShapeType="1"/>
            </p:cNvSpPr>
            <p:nvPr/>
          </p:nvSpPr>
          <p:spPr bwMode="auto">
            <a:xfrm flipH="1" flipV="1">
              <a:off x="2246" y="2417"/>
              <a:ext cx="2" cy="1"/>
            </a:xfrm>
            <a:prstGeom prst="line">
              <a:avLst/>
            </a:prstGeom>
            <a:noFill/>
            <a:ln w="28575">
              <a:solidFill>
                <a:schemeClr val="tx1"/>
              </a:solidFill>
              <a:round/>
              <a:headEnd/>
              <a:tailEnd/>
            </a:ln>
          </p:spPr>
          <p:txBody>
            <a:bodyPr/>
            <a:lstStyle/>
            <a:p>
              <a:endParaRPr lang="en-US" sz="2133"/>
            </a:p>
          </p:txBody>
        </p:sp>
        <p:sp>
          <p:nvSpPr>
            <p:cNvPr id="64630" name="Line 600"/>
            <p:cNvSpPr>
              <a:spLocks noChangeShapeType="1"/>
            </p:cNvSpPr>
            <p:nvPr/>
          </p:nvSpPr>
          <p:spPr bwMode="auto">
            <a:xfrm flipH="1" flipV="1">
              <a:off x="2244" y="2417"/>
              <a:ext cx="2" cy="1"/>
            </a:xfrm>
            <a:prstGeom prst="line">
              <a:avLst/>
            </a:prstGeom>
            <a:noFill/>
            <a:ln w="28575">
              <a:solidFill>
                <a:schemeClr val="tx1"/>
              </a:solidFill>
              <a:round/>
              <a:headEnd/>
              <a:tailEnd/>
            </a:ln>
          </p:spPr>
          <p:txBody>
            <a:bodyPr/>
            <a:lstStyle/>
            <a:p>
              <a:endParaRPr lang="en-US" sz="2133"/>
            </a:p>
          </p:txBody>
        </p:sp>
        <p:sp>
          <p:nvSpPr>
            <p:cNvPr id="64631" name="Line 601"/>
            <p:cNvSpPr>
              <a:spLocks noChangeShapeType="1"/>
            </p:cNvSpPr>
            <p:nvPr/>
          </p:nvSpPr>
          <p:spPr bwMode="auto">
            <a:xfrm flipH="1" flipV="1">
              <a:off x="2241" y="2417"/>
              <a:ext cx="3" cy="1"/>
            </a:xfrm>
            <a:prstGeom prst="line">
              <a:avLst/>
            </a:prstGeom>
            <a:noFill/>
            <a:ln w="28575">
              <a:solidFill>
                <a:schemeClr val="tx1"/>
              </a:solidFill>
              <a:round/>
              <a:headEnd/>
              <a:tailEnd/>
            </a:ln>
          </p:spPr>
          <p:txBody>
            <a:bodyPr/>
            <a:lstStyle/>
            <a:p>
              <a:endParaRPr lang="en-US" sz="2133"/>
            </a:p>
          </p:txBody>
        </p:sp>
        <p:sp>
          <p:nvSpPr>
            <p:cNvPr id="64632" name="Line 602"/>
            <p:cNvSpPr>
              <a:spLocks noChangeShapeType="1"/>
            </p:cNvSpPr>
            <p:nvPr/>
          </p:nvSpPr>
          <p:spPr bwMode="auto">
            <a:xfrm flipH="1" flipV="1">
              <a:off x="2239" y="2417"/>
              <a:ext cx="2" cy="1"/>
            </a:xfrm>
            <a:prstGeom prst="line">
              <a:avLst/>
            </a:prstGeom>
            <a:noFill/>
            <a:ln w="28575">
              <a:solidFill>
                <a:schemeClr val="tx1"/>
              </a:solidFill>
              <a:round/>
              <a:headEnd/>
              <a:tailEnd/>
            </a:ln>
          </p:spPr>
          <p:txBody>
            <a:bodyPr/>
            <a:lstStyle/>
            <a:p>
              <a:endParaRPr lang="en-US" sz="2133"/>
            </a:p>
          </p:txBody>
        </p:sp>
        <p:sp>
          <p:nvSpPr>
            <p:cNvPr id="64633" name="Line 603"/>
            <p:cNvSpPr>
              <a:spLocks noChangeShapeType="1"/>
            </p:cNvSpPr>
            <p:nvPr/>
          </p:nvSpPr>
          <p:spPr bwMode="auto">
            <a:xfrm flipH="1">
              <a:off x="2237" y="2417"/>
              <a:ext cx="2" cy="1"/>
            </a:xfrm>
            <a:prstGeom prst="line">
              <a:avLst/>
            </a:prstGeom>
            <a:noFill/>
            <a:ln w="28575">
              <a:solidFill>
                <a:schemeClr val="tx1"/>
              </a:solidFill>
              <a:round/>
              <a:headEnd/>
              <a:tailEnd/>
            </a:ln>
          </p:spPr>
          <p:txBody>
            <a:bodyPr/>
            <a:lstStyle/>
            <a:p>
              <a:endParaRPr lang="en-US" sz="2133"/>
            </a:p>
          </p:txBody>
        </p:sp>
        <p:sp>
          <p:nvSpPr>
            <p:cNvPr id="64634" name="Line 604"/>
            <p:cNvSpPr>
              <a:spLocks noChangeShapeType="1"/>
            </p:cNvSpPr>
            <p:nvPr/>
          </p:nvSpPr>
          <p:spPr bwMode="auto">
            <a:xfrm flipH="1">
              <a:off x="2234" y="2417"/>
              <a:ext cx="3" cy="1"/>
            </a:xfrm>
            <a:prstGeom prst="line">
              <a:avLst/>
            </a:prstGeom>
            <a:noFill/>
            <a:ln w="28575">
              <a:solidFill>
                <a:schemeClr val="tx1"/>
              </a:solidFill>
              <a:round/>
              <a:headEnd/>
              <a:tailEnd/>
            </a:ln>
          </p:spPr>
          <p:txBody>
            <a:bodyPr/>
            <a:lstStyle/>
            <a:p>
              <a:endParaRPr lang="en-US" sz="2133"/>
            </a:p>
          </p:txBody>
        </p:sp>
        <p:sp>
          <p:nvSpPr>
            <p:cNvPr id="64635" name="Line 605"/>
            <p:cNvSpPr>
              <a:spLocks noChangeShapeType="1"/>
            </p:cNvSpPr>
            <p:nvPr/>
          </p:nvSpPr>
          <p:spPr bwMode="auto">
            <a:xfrm flipH="1">
              <a:off x="2232" y="2417"/>
              <a:ext cx="2" cy="1"/>
            </a:xfrm>
            <a:prstGeom prst="line">
              <a:avLst/>
            </a:prstGeom>
            <a:noFill/>
            <a:ln w="28575">
              <a:solidFill>
                <a:schemeClr val="tx1"/>
              </a:solidFill>
              <a:round/>
              <a:headEnd/>
              <a:tailEnd/>
            </a:ln>
          </p:spPr>
          <p:txBody>
            <a:bodyPr/>
            <a:lstStyle/>
            <a:p>
              <a:endParaRPr lang="en-US" sz="2133"/>
            </a:p>
          </p:txBody>
        </p:sp>
        <p:sp>
          <p:nvSpPr>
            <p:cNvPr id="64636" name="Line 606"/>
            <p:cNvSpPr>
              <a:spLocks noChangeShapeType="1"/>
            </p:cNvSpPr>
            <p:nvPr/>
          </p:nvSpPr>
          <p:spPr bwMode="auto">
            <a:xfrm flipH="1">
              <a:off x="2230" y="2417"/>
              <a:ext cx="2" cy="1"/>
            </a:xfrm>
            <a:prstGeom prst="line">
              <a:avLst/>
            </a:prstGeom>
            <a:noFill/>
            <a:ln w="28575">
              <a:solidFill>
                <a:schemeClr val="tx1"/>
              </a:solidFill>
              <a:round/>
              <a:headEnd/>
              <a:tailEnd/>
            </a:ln>
          </p:spPr>
          <p:txBody>
            <a:bodyPr/>
            <a:lstStyle/>
            <a:p>
              <a:endParaRPr lang="en-US" sz="2133"/>
            </a:p>
          </p:txBody>
        </p:sp>
        <p:sp>
          <p:nvSpPr>
            <p:cNvPr id="64637" name="Line 607"/>
            <p:cNvSpPr>
              <a:spLocks noChangeShapeType="1"/>
            </p:cNvSpPr>
            <p:nvPr/>
          </p:nvSpPr>
          <p:spPr bwMode="auto">
            <a:xfrm flipH="1">
              <a:off x="2227" y="2418"/>
              <a:ext cx="3" cy="1"/>
            </a:xfrm>
            <a:prstGeom prst="line">
              <a:avLst/>
            </a:prstGeom>
            <a:noFill/>
            <a:ln w="28575">
              <a:solidFill>
                <a:schemeClr val="tx1"/>
              </a:solidFill>
              <a:round/>
              <a:headEnd/>
              <a:tailEnd/>
            </a:ln>
          </p:spPr>
          <p:txBody>
            <a:bodyPr/>
            <a:lstStyle/>
            <a:p>
              <a:endParaRPr lang="en-US" sz="2133"/>
            </a:p>
          </p:txBody>
        </p:sp>
        <p:sp>
          <p:nvSpPr>
            <p:cNvPr id="64638" name="Line 608"/>
            <p:cNvSpPr>
              <a:spLocks noChangeShapeType="1"/>
            </p:cNvSpPr>
            <p:nvPr/>
          </p:nvSpPr>
          <p:spPr bwMode="auto">
            <a:xfrm flipH="1">
              <a:off x="2225" y="2419"/>
              <a:ext cx="2" cy="1"/>
            </a:xfrm>
            <a:prstGeom prst="line">
              <a:avLst/>
            </a:prstGeom>
            <a:noFill/>
            <a:ln w="28575">
              <a:solidFill>
                <a:schemeClr val="tx1"/>
              </a:solidFill>
              <a:round/>
              <a:headEnd/>
              <a:tailEnd/>
            </a:ln>
          </p:spPr>
          <p:txBody>
            <a:bodyPr/>
            <a:lstStyle/>
            <a:p>
              <a:endParaRPr lang="en-US" sz="2133"/>
            </a:p>
          </p:txBody>
        </p:sp>
        <p:sp>
          <p:nvSpPr>
            <p:cNvPr id="64639" name="Line 609"/>
            <p:cNvSpPr>
              <a:spLocks noChangeShapeType="1"/>
            </p:cNvSpPr>
            <p:nvPr/>
          </p:nvSpPr>
          <p:spPr bwMode="auto">
            <a:xfrm flipH="1">
              <a:off x="2223" y="2420"/>
              <a:ext cx="2" cy="1"/>
            </a:xfrm>
            <a:prstGeom prst="line">
              <a:avLst/>
            </a:prstGeom>
            <a:noFill/>
            <a:ln w="28575">
              <a:solidFill>
                <a:schemeClr val="tx1"/>
              </a:solidFill>
              <a:round/>
              <a:headEnd/>
              <a:tailEnd/>
            </a:ln>
          </p:spPr>
          <p:txBody>
            <a:bodyPr/>
            <a:lstStyle/>
            <a:p>
              <a:endParaRPr lang="en-US" sz="2133"/>
            </a:p>
          </p:txBody>
        </p:sp>
        <p:sp>
          <p:nvSpPr>
            <p:cNvPr id="64640" name="Line 610"/>
            <p:cNvSpPr>
              <a:spLocks noChangeShapeType="1"/>
            </p:cNvSpPr>
            <p:nvPr/>
          </p:nvSpPr>
          <p:spPr bwMode="auto">
            <a:xfrm flipH="1">
              <a:off x="2221" y="2421"/>
              <a:ext cx="2" cy="1"/>
            </a:xfrm>
            <a:prstGeom prst="line">
              <a:avLst/>
            </a:prstGeom>
            <a:noFill/>
            <a:ln w="28575">
              <a:solidFill>
                <a:schemeClr val="tx1"/>
              </a:solidFill>
              <a:round/>
              <a:headEnd/>
              <a:tailEnd/>
            </a:ln>
          </p:spPr>
          <p:txBody>
            <a:bodyPr/>
            <a:lstStyle/>
            <a:p>
              <a:endParaRPr lang="en-US" sz="2133"/>
            </a:p>
          </p:txBody>
        </p:sp>
        <p:sp>
          <p:nvSpPr>
            <p:cNvPr id="64641" name="Line 611"/>
            <p:cNvSpPr>
              <a:spLocks noChangeShapeType="1"/>
            </p:cNvSpPr>
            <p:nvPr/>
          </p:nvSpPr>
          <p:spPr bwMode="auto">
            <a:xfrm flipH="1">
              <a:off x="2219" y="2422"/>
              <a:ext cx="2" cy="1"/>
            </a:xfrm>
            <a:prstGeom prst="line">
              <a:avLst/>
            </a:prstGeom>
            <a:noFill/>
            <a:ln w="28575">
              <a:solidFill>
                <a:schemeClr val="tx1"/>
              </a:solidFill>
              <a:round/>
              <a:headEnd/>
              <a:tailEnd/>
            </a:ln>
          </p:spPr>
          <p:txBody>
            <a:bodyPr/>
            <a:lstStyle/>
            <a:p>
              <a:endParaRPr lang="en-US" sz="2133"/>
            </a:p>
          </p:txBody>
        </p:sp>
        <p:sp>
          <p:nvSpPr>
            <p:cNvPr id="64642" name="Line 612"/>
            <p:cNvSpPr>
              <a:spLocks noChangeShapeType="1"/>
            </p:cNvSpPr>
            <p:nvPr/>
          </p:nvSpPr>
          <p:spPr bwMode="auto">
            <a:xfrm flipH="1">
              <a:off x="2217" y="2423"/>
              <a:ext cx="2" cy="2"/>
            </a:xfrm>
            <a:prstGeom prst="line">
              <a:avLst/>
            </a:prstGeom>
            <a:noFill/>
            <a:ln w="28575">
              <a:solidFill>
                <a:schemeClr val="tx1"/>
              </a:solidFill>
              <a:round/>
              <a:headEnd/>
              <a:tailEnd/>
            </a:ln>
          </p:spPr>
          <p:txBody>
            <a:bodyPr/>
            <a:lstStyle/>
            <a:p>
              <a:endParaRPr lang="en-US" sz="2133"/>
            </a:p>
          </p:txBody>
        </p:sp>
        <p:sp>
          <p:nvSpPr>
            <p:cNvPr id="64643" name="Line 613"/>
            <p:cNvSpPr>
              <a:spLocks noChangeShapeType="1"/>
            </p:cNvSpPr>
            <p:nvPr/>
          </p:nvSpPr>
          <p:spPr bwMode="auto">
            <a:xfrm flipH="1">
              <a:off x="2216" y="2425"/>
              <a:ext cx="1" cy="1"/>
            </a:xfrm>
            <a:prstGeom prst="line">
              <a:avLst/>
            </a:prstGeom>
            <a:noFill/>
            <a:ln w="28575">
              <a:solidFill>
                <a:schemeClr val="tx1"/>
              </a:solidFill>
              <a:round/>
              <a:headEnd/>
              <a:tailEnd/>
            </a:ln>
          </p:spPr>
          <p:txBody>
            <a:bodyPr/>
            <a:lstStyle/>
            <a:p>
              <a:endParaRPr lang="en-US" sz="2133"/>
            </a:p>
          </p:txBody>
        </p:sp>
        <p:sp>
          <p:nvSpPr>
            <p:cNvPr id="64644" name="Line 614"/>
            <p:cNvSpPr>
              <a:spLocks noChangeShapeType="1"/>
            </p:cNvSpPr>
            <p:nvPr/>
          </p:nvSpPr>
          <p:spPr bwMode="auto">
            <a:xfrm flipH="1">
              <a:off x="2214" y="2426"/>
              <a:ext cx="2" cy="2"/>
            </a:xfrm>
            <a:prstGeom prst="line">
              <a:avLst/>
            </a:prstGeom>
            <a:noFill/>
            <a:ln w="28575">
              <a:solidFill>
                <a:schemeClr val="tx1"/>
              </a:solidFill>
              <a:round/>
              <a:headEnd/>
              <a:tailEnd/>
            </a:ln>
          </p:spPr>
          <p:txBody>
            <a:bodyPr/>
            <a:lstStyle/>
            <a:p>
              <a:endParaRPr lang="en-US" sz="2133"/>
            </a:p>
          </p:txBody>
        </p:sp>
        <p:sp>
          <p:nvSpPr>
            <p:cNvPr id="64645" name="Line 615"/>
            <p:cNvSpPr>
              <a:spLocks noChangeShapeType="1"/>
            </p:cNvSpPr>
            <p:nvPr/>
          </p:nvSpPr>
          <p:spPr bwMode="auto">
            <a:xfrm flipH="1">
              <a:off x="2213" y="2428"/>
              <a:ext cx="1" cy="2"/>
            </a:xfrm>
            <a:prstGeom prst="line">
              <a:avLst/>
            </a:prstGeom>
            <a:noFill/>
            <a:ln w="28575">
              <a:solidFill>
                <a:schemeClr val="tx1"/>
              </a:solidFill>
              <a:round/>
              <a:headEnd/>
              <a:tailEnd/>
            </a:ln>
          </p:spPr>
          <p:txBody>
            <a:bodyPr/>
            <a:lstStyle/>
            <a:p>
              <a:endParaRPr lang="en-US" sz="2133"/>
            </a:p>
          </p:txBody>
        </p:sp>
        <p:sp>
          <p:nvSpPr>
            <p:cNvPr id="64646" name="Line 616"/>
            <p:cNvSpPr>
              <a:spLocks noChangeShapeType="1"/>
            </p:cNvSpPr>
            <p:nvPr/>
          </p:nvSpPr>
          <p:spPr bwMode="auto">
            <a:xfrm flipH="1">
              <a:off x="2212" y="2430"/>
              <a:ext cx="1" cy="1"/>
            </a:xfrm>
            <a:prstGeom prst="line">
              <a:avLst/>
            </a:prstGeom>
            <a:noFill/>
            <a:ln w="28575">
              <a:solidFill>
                <a:schemeClr val="tx1"/>
              </a:solidFill>
              <a:round/>
              <a:headEnd/>
              <a:tailEnd/>
            </a:ln>
          </p:spPr>
          <p:txBody>
            <a:bodyPr/>
            <a:lstStyle/>
            <a:p>
              <a:endParaRPr lang="en-US" sz="2133"/>
            </a:p>
          </p:txBody>
        </p:sp>
        <p:sp>
          <p:nvSpPr>
            <p:cNvPr id="64647" name="Line 617"/>
            <p:cNvSpPr>
              <a:spLocks noChangeShapeType="1"/>
            </p:cNvSpPr>
            <p:nvPr/>
          </p:nvSpPr>
          <p:spPr bwMode="auto">
            <a:xfrm flipH="1">
              <a:off x="2211" y="2431"/>
              <a:ext cx="1" cy="2"/>
            </a:xfrm>
            <a:prstGeom prst="line">
              <a:avLst/>
            </a:prstGeom>
            <a:noFill/>
            <a:ln w="28575">
              <a:solidFill>
                <a:schemeClr val="tx1"/>
              </a:solidFill>
              <a:round/>
              <a:headEnd/>
              <a:tailEnd/>
            </a:ln>
          </p:spPr>
          <p:txBody>
            <a:bodyPr/>
            <a:lstStyle/>
            <a:p>
              <a:endParaRPr lang="en-US" sz="2133"/>
            </a:p>
          </p:txBody>
        </p:sp>
        <p:sp>
          <p:nvSpPr>
            <p:cNvPr id="64648" name="Line 618"/>
            <p:cNvSpPr>
              <a:spLocks noChangeShapeType="1"/>
            </p:cNvSpPr>
            <p:nvPr/>
          </p:nvSpPr>
          <p:spPr bwMode="auto">
            <a:xfrm flipH="1">
              <a:off x="2210" y="2433"/>
              <a:ext cx="1" cy="2"/>
            </a:xfrm>
            <a:prstGeom prst="line">
              <a:avLst/>
            </a:prstGeom>
            <a:noFill/>
            <a:ln w="28575">
              <a:solidFill>
                <a:schemeClr val="tx1"/>
              </a:solidFill>
              <a:round/>
              <a:headEnd/>
              <a:tailEnd/>
            </a:ln>
          </p:spPr>
          <p:txBody>
            <a:bodyPr/>
            <a:lstStyle/>
            <a:p>
              <a:endParaRPr lang="en-US" sz="2133"/>
            </a:p>
          </p:txBody>
        </p:sp>
        <p:sp>
          <p:nvSpPr>
            <p:cNvPr id="64649" name="Line 619"/>
            <p:cNvSpPr>
              <a:spLocks noChangeShapeType="1"/>
            </p:cNvSpPr>
            <p:nvPr/>
          </p:nvSpPr>
          <p:spPr bwMode="auto">
            <a:xfrm flipH="1">
              <a:off x="2209" y="2435"/>
              <a:ext cx="1" cy="3"/>
            </a:xfrm>
            <a:prstGeom prst="line">
              <a:avLst/>
            </a:prstGeom>
            <a:noFill/>
            <a:ln w="28575">
              <a:solidFill>
                <a:schemeClr val="tx1"/>
              </a:solidFill>
              <a:round/>
              <a:headEnd/>
              <a:tailEnd/>
            </a:ln>
          </p:spPr>
          <p:txBody>
            <a:bodyPr/>
            <a:lstStyle/>
            <a:p>
              <a:endParaRPr lang="en-US" sz="2133"/>
            </a:p>
          </p:txBody>
        </p:sp>
        <p:sp>
          <p:nvSpPr>
            <p:cNvPr id="64650" name="Line 620"/>
            <p:cNvSpPr>
              <a:spLocks noChangeShapeType="1"/>
            </p:cNvSpPr>
            <p:nvPr/>
          </p:nvSpPr>
          <p:spPr bwMode="auto">
            <a:xfrm flipH="1">
              <a:off x="2209" y="2438"/>
              <a:ext cx="1" cy="2"/>
            </a:xfrm>
            <a:prstGeom prst="line">
              <a:avLst/>
            </a:prstGeom>
            <a:noFill/>
            <a:ln w="28575">
              <a:solidFill>
                <a:schemeClr val="tx1"/>
              </a:solidFill>
              <a:round/>
              <a:headEnd/>
              <a:tailEnd/>
            </a:ln>
          </p:spPr>
          <p:txBody>
            <a:bodyPr/>
            <a:lstStyle/>
            <a:p>
              <a:endParaRPr lang="en-US" sz="2133"/>
            </a:p>
          </p:txBody>
        </p:sp>
        <p:sp>
          <p:nvSpPr>
            <p:cNvPr id="64651" name="Line 621"/>
            <p:cNvSpPr>
              <a:spLocks noChangeShapeType="1"/>
            </p:cNvSpPr>
            <p:nvPr/>
          </p:nvSpPr>
          <p:spPr bwMode="auto">
            <a:xfrm flipH="1">
              <a:off x="2208" y="2440"/>
              <a:ext cx="1" cy="2"/>
            </a:xfrm>
            <a:prstGeom prst="line">
              <a:avLst/>
            </a:prstGeom>
            <a:noFill/>
            <a:ln w="28575">
              <a:solidFill>
                <a:schemeClr val="tx1"/>
              </a:solidFill>
              <a:round/>
              <a:headEnd/>
              <a:tailEnd/>
            </a:ln>
          </p:spPr>
          <p:txBody>
            <a:bodyPr/>
            <a:lstStyle/>
            <a:p>
              <a:endParaRPr lang="en-US" sz="2133"/>
            </a:p>
          </p:txBody>
        </p:sp>
        <p:sp>
          <p:nvSpPr>
            <p:cNvPr id="64652" name="Line 622"/>
            <p:cNvSpPr>
              <a:spLocks noChangeShapeType="1"/>
            </p:cNvSpPr>
            <p:nvPr/>
          </p:nvSpPr>
          <p:spPr bwMode="auto">
            <a:xfrm>
              <a:off x="2208" y="2442"/>
              <a:ext cx="1" cy="2"/>
            </a:xfrm>
            <a:prstGeom prst="line">
              <a:avLst/>
            </a:prstGeom>
            <a:noFill/>
            <a:ln w="28575">
              <a:solidFill>
                <a:schemeClr val="tx1"/>
              </a:solidFill>
              <a:round/>
              <a:headEnd/>
              <a:tailEnd/>
            </a:ln>
          </p:spPr>
          <p:txBody>
            <a:bodyPr/>
            <a:lstStyle/>
            <a:p>
              <a:endParaRPr lang="en-US" sz="2133"/>
            </a:p>
          </p:txBody>
        </p:sp>
        <p:sp>
          <p:nvSpPr>
            <p:cNvPr id="64653" name="Line 623"/>
            <p:cNvSpPr>
              <a:spLocks noChangeShapeType="1"/>
            </p:cNvSpPr>
            <p:nvPr/>
          </p:nvSpPr>
          <p:spPr bwMode="auto">
            <a:xfrm>
              <a:off x="2208" y="2444"/>
              <a:ext cx="1" cy="2"/>
            </a:xfrm>
            <a:prstGeom prst="line">
              <a:avLst/>
            </a:prstGeom>
            <a:noFill/>
            <a:ln w="28575">
              <a:solidFill>
                <a:schemeClr val="tx1"/>
              </a:solidFill>
              <a:round/>
              <a:headEnd/>
              <a:tailEnd/>
            </a:ln>
          </p:spPr>
          <p:txBody>
            <a:bodyPr/>
            <a:lstStyle/>
            <a:p>
              <a:endParaRPr lang="en-US" sz="2133"/>
            </a:p>
          </p:txBody>
        </p:sp>
        <p:sp>
          <p:nvSpPr>
            <p:cNvPr id="64654" name="Line 624"/>
            <p:cNvSpPr>
              <a:spLocks noChangeShapeType="1"/>
            </p:cNvSpPr>
            <p:nvPr/>
          </p:nvSpPr>
          <p:spPr bwMode="auto">
            <a:xfrm>
              <a:off x="2208" y="2446"/>
              <a:ext cx="1" cy="2"/>
            </a:xfrm>
            <a:prstGeom prst="line">
              <a:avLst/>
            </a:prstGeom>
            <a:noFill/>
            <a:ln w="28575">
              <a:solidFill>
                <a:schemeClr val="tx1"/>
              </a:solidFill>
              <a:round/>
              <a:headEnd/>
              <a:tailEnd/>
            </a:ln>
          </p:spPr>
          <p:txBody>
            <a:bodyPr/>
            <a:lstStyle/>
            <a:p>
              <a:endParaRPr lang="en-US" sz="2133"/>
            </a:p>
          </p:txBody>
        </p:sp>
        <p:sp>
          <p:nvSpPr>
            <p:cNvPr id="64655" name="Line 625"/>
            <p:cNvSpPr>
              <a:spLocks noChangeShapeType="1"/>
            </p:cNvSpPr>
            <p:nvPr/>
          </p:nvSpPr>
          <p:spPr bwMode="auto">
            <a:xfrm>
              <a:off x="2209" y="2448"/>
              <a:ext cx="1" cy="2"/>
            </a:xfrm>
            <a:prstGeom prst="line">
              <a:avLst/>
            </a:prstGeom>
            <a:noFill/>
            <a:ln w="28575">
              <a:solidFill>
                <a:schemeClr val="tx1"/>
              </a:solidFill>
              <a:round/>
              <a:headEnd/>
              <a:tailEnd/>
            </a:ln>
          </p:spPr>
          <p:txBody>
            <a:bodyPr/>
            <a:lstStyle/>
            <a:p>
              <a:endParaRPr lang="en-US" sz="2133"/>
            </a:p>
          </p:txBody>
        </p:sp>
        <p:sp>
          <p:nvSpPr>
            <p:cNvPr id="64656" name="Line 626"/>
            <p:cNvSpPr>
              <a:spLocks noChangeShapeType="1"/>
            </p:cNvSpPr>
            <p:nvPr/>
          </p:nvSpPr>
          <p:spPr bwMode="auto">
            <a:xfrm>
              <a:off x="2209" y="2450"/>
              <a:ext cx="1" cy="2"/>
            </a:xfrm>
            <a:prstGeom prst="line">
              <a:avLst/>
            </a:prstGeom>
            <a:noFill/>
            <a:ln w="28575">
              <a:solidFill>
                <a:schemeClr val="tx1"/>
              </a:solidFill>
              <a:round/>
              <a:headEnd/>
              <a:tailEnd/>
            </a:ln>
          </p:spPr>
          <p:txBody>
            <a:bodyPr/>
            <a:lstStyle/>
            <a:p>
              <a:endParaRPr lang="en-US" sz="2133"/>
            </a:p>
          </p:txBody>
        </p:sp>
        <p:sp>
          <p:nvSpPr>
            <p:cNvPr id="64657" name="Line 627"/>
            <p:cNvSpPr>
              <a:spLocks noChangeShapeType="1"/>
            </p:cNvSpPr>
            <p:nvPr/>
          </p:nvSpPr>
          <p:spPr bwMode="auto">
            <a:xfrm>
              <a:off x="2210" y="2452"/>
              <a:ext cx="1" cy="2"/>
            </a:xfrm>
            <a:prstGeom prst="line">
              <a:avLst/>
            </a:prstGeom>
            <a:noFill/>
            <a:ln w="28575">
              <a:solidFill>
                <a:schemeClr val="tx1"/>
              </a:solidFill>
              <a:round/>
              <a:headEnd/>
              <a:tailEnd/>
            </a:ln>
          </p:spPr>
          <p:txBody>
            <a:bodyPr/>
            <a:lstStyle/>
            <a:p>
              <a:endParaRPr lang="en-US" sz="2133"/>
            </a:p>
          </p:txBody>
        </p:sp>
        <p:sp>
          <p:nvSpPr>
            <p:cNvPr id="64658" name="Line 628"/>
            <p:cNvSpPr>
              <a:spLocks noChangeShapeType="1"/>
            </p:cNvSpPr>
            <p:nvPr/>
          </p:nvSpPr>
          <p:spPr bwMode="auto">
            <a:xfrm>
              <a:off x="2211" y="2454"/>
              <a:ext cx="1" cy="2"/>
            </a:xfrm>
            <a:prstGeom prst="line">
              <a:avLst/>
            </a:prstGeom>
            <a:noFill/>
            <a:ln w="28575">
              <a:solidFill>
                <a:schemeClr val="tx1"/>
              </a:solidFill>
              <a:round/>
              <a:headEnd/>
              <a:tailEnd/>
            </a:ln>
          </p:spPr>
          <p:txBody>
            <a:bodyPr/>
            <a:lstStyle/>
            <a:p>
              <a:endParaRPr lang="en-US" sz="2133"/>
            </a:p>
          </p:txBody>
        </p:sp>
        <p:sp>
          <p:nvSpPr>
            <p:cNvPr id="64659" name="Line 629"/>
            <p:cNvSpPr>
              <a:spLocks noChangeShapeType="1"/>
            </p:cNvSpPr>
            <p:nvPr/>
          </p:nvSpPr>
          <p:spPr bwMode="auto">
            <a:xfrm>
              <a:off x="2212" y="2456"/>
              <a:ext cx="1" cy="2"/>
            </a:xfrm>
            <a:prstGeom prst="line">
              <a:avLst/>
            </a:prstGeom>
            <a:noFill/>
            <a:ln w="28575">
              <a:solidFill>
                <a:schemeClr val="tx1"/>
              </a:solidFill>
              <a:round/>
              <a:headEnd/>
              <a:tailEnd/>
            </a:ln>
          </p:spPr>
          <p:txBody>
            <a:bodyPr/>
            <a:lstStyle/>
            <a:p>
              <a:endParaRPr lang="en-US" sz="2133"/>
            </a:p>
          </p:txBody>
        </p:sp>
        <p:sp>
          <p:nvSpPr>
            <p:cNvPr id="64660" name="Line 630"/>
            <p:cNvSpPr>
              <a:spLocks noChangeShapeType="1"/>
            </p:cNvSpPr>
            <p:nvPr/>
          </p:nvSpPr>
          <p:spPr bwMode="auto">
            <a:xfrm>
              <a:off x="2213" y="2458"/>
              <a:ext cx="1" cy="2"/>
            </a:xfrm>
            <a:prstGeom prst="line">
              <a:avLst/>
            </a:prstGeom>
            <a:noFill/>
            <a:ln w="28575">
              <a:solidFill>
                <a:schemeClr val="tx1"/>
              </a:solidFill>
              <a:round/>
              <a:headEnd/>
              <a:tailEnd/>
            </a:ln>
          </p:spPr>
          <p:txBody>
            <a:bodyPr/>
            <a:lstStyle/>
            <a:p>
              <a:endParaRPr lang="en-US" sz="2133"/>
            </a:p>
          </p:txBody>
        </p:sp>
        <p:sp>
          <p:nvSpPr>
            <p:cNvPr id="64661" name="Line 631"/>
            <p:cNvSpPr>
              <a:spLocks noChangeShapeType="1"/>
            </p:cNvSpPr>
            <p:nvPr/>
          </p:nvSpPr>
          <p:spPr bwMode="auto">
            <a:xfrm>
              <a:off x="2214" y="2460"/>
              <a:ext cx="2" cy="2"/>
            </a:xfrm>
            <a:prstGeom prst="line">
              <a:avLst/>
            </a:prstGeom>
            <a:noFill/>
            <a:ln w="28575">
              <a:solidFill>
                <a:schemeClr val="tx1"/>
              </a:solidFill>
              <a:round/>
              <a:headEnd/>
              <a:tailEnd/>
            </a:ln>
          </p:spPr>
          <p:txBody>
            <a:bodyPr/>
            <a:lstStyle/>
            <a:p>
              <a:endParaRPr lang="en-US" sz="2133"/>
            </a:p>
          </p:txBody>
        </p:sp>
        <p:sp>
          <p:nvSpPr>
            <p:cNvPr id="64662" name="Line 632"/>
            <p:cNvSpPr>
              <a:spLocks noChangeShapeType="1"/>
            </p:cNvSpPr>
            <p:nvPr/>
          </p:nvSpPr>
          <p:spPr bwMode="auto">
            <a:xfrm>
              <a:off x="2216" y="2462"/>
              <a:ext cx="1" cy="1"/>
            </a:xfrm>
            <a:prstGeom prst="line">
              <a:avLst/>
            </a:prstGeom>
            <a:noFill/>
            <a:ln w="28575">
              <a:solidFill>
                <a:schemeClr val="tx1"/>
              </a:solidFill>
              <a:round/>
              <a:headEnd/>
              <a:tailEnd/>
            </a:ln>
          </p:spPr>
          <p:txBody>
            <a:bodyPr/>
            <a:lstStyle/>
            <a:p>
              <a:endParaRPr lang="en-US" sz="2133"/>
            </a:p>
          </p:txBody>
        </p:sp>
        <p:sp>
          <p:nvSpPr>
            <p:cNvPr id="64663" name="Line 633"/>
            <p:cNvSpPr>
              <a:spLocks noChangeShapeType="1"/>
            </p:cNvSpPr>
            <p:nvPr/>
          </p:nvSpPr>
          <p:spPr bwMode="auto">
            <a:xfrm>
              <a:off x="2217" y="2463"/>
              <a:ext cx="2" cy="2"/>
            </a:xfrm>
            <a:prstGeom prst="line">
              <a:avLst/>
            </a:prstGeom>
            <a:noFill/>
            <a:ln w="28575">
              <a:solidFill>
                <a:schemeClr val="tx1"/>
              </a:solidFill>
              <a:round/>
              <a:headEnd/>
              <a:tailEnd/>
            </a:ln>
          </p:spPr>
          <p:txBody>
            <a:bodyPr/>
            <a:lstStyle/>
            <a:p>
              <a:endParaRPr lang="en-US" sz="2133"/>
            </a:p>
          </p:txBody>
        </p:sp>
        <p:sp>
          <p:nvSpPr>
            <p:cNvPr id="64664" name="Line 634"/>
            <p:cNvSpPr>
              <a:spLocks noChangeShapeType="1"/>
            </p:cNvSpPr>
            <p:nvPr/>
          </p:nvSpPr>
          <p:spPr bwMode="auto">
            <a:xfrm>
              <a:off x="2219" y="2465"/>
              <a:ext cx="2" cy="1"/>
            </a:xfrm>
            <a:prstGeom prst="line">
              <a:avLst/>
            </a:prstGeom>
            <a:noFill/>
            <a:ln w="28575">
              <a:solidFill>
                <a:schemeClr val="tx1"/>
              </a:solidFill>
              <a:round/>
              <a:headEnd/>
              <a:tailEnd/>
            </a:ln>
          </p:spPr>
          <p:txBody>
            <a:bodyPr/>
            <a:lstStyle/>
            <a:p>
              <a:endParaRPr lang="en-US" sz="2133"/>
            </a:p>
          </p:txBody>
        </p:sp>
        <p:sp>
          <p:nvSpPr>
            <p:cNvPr id="64665" name="Line 635"/>
            <p:cNvSpPr>
              <a:spLocks noChangeShapeType="1"/>
            </p:cNvSpPr>
            <p:nvPr/>
          </p:nvSpPr>
          <p:spPr bwMode="auto">
            <a:xfrm>
              <a:off x="2221" y="2466"/>
              <a:ext cx="2" cy="1"/>
            </a:xfrm>
            <a:prstGeom prst="line">
              <a:avLst/>
            </a:prstGeom>
            <a:noFill/>
            <a:ln w="28575">
              <a:solidFill>
                <a:schemeClr val="tx1"/>
              </a:solidFill>
              <a:round/>
              <a:headEnd/>
              <a:tailEnd/>
            </a:ln>
          </p:spPr>
          <p:txBody>
            <a:bodyPr/>
            <a:lstStyle/>
            <a:p>
              <a:endParaRPr lang="en-US" sz="2133"/>
            </a:p>
          </p:txBody>
        </p:sp>
        <p:sp>
          <p:nvSpPr>
            <p:cNvPr id="64666" name="Line 636"/>
            <p:cNvSpPr>
              <a:spLocks noChangeShapeType="1"/>
            </p:cNvSpPr>
            <p:nvPr/>
          </p:nvSpPr>
          <p:spPr bwMode="auto">
            <a:xfrm>
              <a:off x="2223" y="2467"/>
              <a:ext cx="2" cy="1"/>
            </a:xfrm>
            <a:prstGeom prst="line">
              <a:avLst/>
            </a:prstGeom>
            <a:noFill/>
            <a:ln w="28575">
              <a:solidFill>
                <a:schemeClr val="tx1"/>
              </a:solidFill>
              <a:round/>
              <a:headEnd/>
              <a:tailEnd/>
            </a:ln>
          </p:spPr>
          <p:txBody>
            <a:bodyPr/>
            <a:lstStyle/>
            <a:p>
              <a:endParaRPr lang="en-US" sz="2133"/>
            </a:p>
          </p:txBody>
        </p:sp>
        <p:sp>
          <p:nvSpPr>
            <p:cNvPr id="64667" name="Line 637"/>
            <p:cNvSpPr>
              <a:spLocks noChangeShapeType="1"/>
            </p:cNvSpPr>
            <p:nvPr/>
          </p:nvSpPr>
          <p:spPr bwMode="auto">
            <a:xfrm>
              <a:off x="2225" y="2468"/>
              <a:ext cx="2" cy="1"/>
            </a:xfrm>
            <a:prstGeom prst="line">
              <a:avLst/>
            </a:prstGeom>
            <a:noFill/>
            <a:ln w="28575">
              <a:solidFill>
                <a:schemeClr val="tx1"/>
              </a:solidFill>
              <a:round/>
              <a:headEnd/>
              <a:tailEnd/>
            </a:ln>
          </p:spPr>
          <p:txBody>
            <a:bodyPr/>
            <a:lstStyle/>
            <a:p>
              <a:endParaRPr lang="en-US" sz="2133"/>
            </a:p>
          </p:txBody>
        </p:sp>
        <p:sp>
          <p:nvSpPr>
            <p:cNvPr id="64668" name="Line 638"/>
            <p:cNvSpPr>
              <a:spLocks noChangeShapeType="1"/>
            </p:cNvSpPr>
            <p:nvPr/>
          </p:nvSpPr>
          <p:spPr bwMode="auto">
            <a:xfrm>
              <a:off x="2227" y="2469"/>
              <a:ext cx="3" cy="1"/>
            </a:xfrm>
            <a:prstGeom prst="line">
              <a:avLst/>
            </a:prstGeom>
            <a:noFill/>
            <a:ln w="28575">
              <a:solidFill>
                <a:schemeClr val="tx1"/>
              </a:solidFill>
              <a:round/>
              <a:headEnd/>
              <a:tailEnd/>
            </a:ln>
          </p:spPr>
          <p:txBody>
            <a:bodyPr/>
            <a:lstStyle/>
            <a:p>
              <a:endParaRPr lang="en-US" sz="2133"/>
            </a:p>
          </p:txBody>
        </p:sp>
        <p:sp>
          <p:nvSpPr>
            <p:cNvPr id="64669" name="Line 639"/>
            <p:cNvSpPr>
              <a:spLocks noChangeShapeType="1"/>
            </p:cNvSpPr>
            <p:nvPr/>
          </p:nvSpPr>
          <p:spPr bwMode="auto">
            <a:xfrm>
              <a:off x="2230" y="2470"/>
              <a:ext cx="2" cy="1"/>
            </a:xfrm>
            <a:prstGeom prst="line">
              <a:avLst/>
            </a:prstGeom>
            <a:noFill/>
            <a:ln w="28575">
              <a:solidFill>
                <a:schemeClr val="tx1"/>
              </a:solidFill>
              <a:round/>
              <a:headEnd/>
              <a:tailEnd/>
            </a:ln>
          </p:spPr>
          <p:txBody>
            <a:bodyPr/>
            <a:lstStyle/>
            <a:p>
              <a:endParaRPr lang="en-US" sz="2133"/>
            </a:p>
          </p:txBody>
        </p:sp>
        <p:sp>
          <p:nvSpPr>
            <p:cNvPr id="64670" name="Line 640"/>
            <p:cNvSpPr>
              <a:spLocks noChangeShapeType="1"/>
            </p:cNvSpPr>
            <p:nvPr/>
          </p:nvSpPr>
          <p:spPr bwMode="auto">
            <a:xfrm>
              <a:off x="2232" y="2470"/>
              <a:ext cx="2" cy="1"/>
            </a:xfrm>
            <a:prstGeom prst="line">
              <a:avLst/>
            </a:prstGeom>
            <a:noFill/>
            <a:ln w="28575">
              <a:solidFill>
                <a:schemeClr val="tx1"/>
              </a:solidFill>
              <a:round/>
              <a:headEnd/>
              <a:tailEnd/>
            </a:ln>
          </p:spPr>
          <p:txBody>
            <a:bodyPr/>
            <a:lstStyle/>
            <a:p>
              <a:endParaRPr lang="en-US" sz="2133"/>
            </a:p>
          </p:txBody>
        </p:sp>
        <p:sp>
          <p:nvSpPr>
            <p:cNvPr id="64671" name="Line 641"/>
            <p:cNvSpPr>
              <a:spLocks noChangeShapeType="1"/>
            </p:cNvSpPr>
            <p:nvPr/>
          </p:nvSpPr>
          <p:spPr bwMode="auto">
            <a:xfrm>
              <a:off x="2234" y="2471"/>
              <a:ext cx="3" cy="1"/>
            </a:xfrm>
            <a:prstGeom prst="line">
              <a:avLst/>
            </a:prstGeom>
            <a:noFill/>
            <a:ln w="28575">
              <a:solidFill>
                <a:schemeClr val="tx1"/>
              </a:solidFill>
              <a:round/>
              <a:headEnd/>
              <a:tailEnd/>
            </a:ln>
          </p:spPr>
          <p:txBody>
            <a:bodyPr/>
            <a:lstStyle/>
            <a:p>
              <a:endParaRPr lang="en-US" sz="2133"/>
            </a:p>
          </p:txBody>
        </p:sp>
        <p:sp>
          <p:nvSpPr>
            <p:cNvPr id="64672" name="Line 642"/>
            <p:cNvSpPr>
              <a:spLocks noChangeShapeType="1"/>
            </p:cNvSpPr>
            <p:nvPr/>
          </p:nvSpPr>
          <p:spPr bwMode="auto">
            <a:xfrm>
              <a:off x="2237" y="2471"/>
              <a:ext cx="2" cy="1"/>
            </a:xfrm>
            <a:prstGeom prst="line">
              <a:avLst/>
            </a:prstGeom>
            <a:noFill/>
            <a:ln w="28575">
              <a:solidFill>
                <a:schemeClr val="tx1"/>
              </a:solidFill>
              <a:round/>
              <a:headEnd/>
              <a:tailEnd/>
            </a:ln>
          </p:spPr>
          <p:txBody>
            <a:bodyPr/>
            <a:lstStyle/>
            <a:p>
              <a:endParaRPr lang="en-US" sz="2133"/>
            </a:p>
          </p:txBody>
        </p:sp>
        <p:sp>
          <p:nvSpPr>
            <p:cNvPr id="64673" name="Line 643"/>
            <p:cNvSpPr>
              <a:spLocks noChangeShapeType="1"/>
            </p:cNvSpPr>
            <p:nvPr/>
          </p:nvSpPr>
          <p:spPr bwMode="auto">
            <a:xfrm>
              <a:off x="2239" y="2471"/>
              <a:ext cx="2" cy="1"/>
            </a:xfrm>
            <a:prstGeom prst="line">
              <a:avLst/>
            </a:prstGeom>
            <a:noFill/>
            <a:ln w="28575">
              <a:solidFill>
                <a:schemeClr val="tx1"/>
              </a:solidFill>
              <a:round/>
              <a:headEnd/>
              <a:tailEnd/>
            </a:ln>
          </p:spPr>
          <p:txBody>
            <a:bodyPr/>
            <a:lstStyle/>
            <a:p>
              <a:endParaRPr lang="en-US" sz="2133"/>
            </a:p>
          </p:txBody>
        </p:sp>
        <p:sp>
          <p:nvSpPr>
            <p:cNvPr id="64674" name="Line 644"/>
            <p:cNvSpPr>
              <a:spLocks noChangeShapeType="1"/>
            </p:cNvSpPr>
            <p:nvPr/>
          </p:nvSpPr>
          <p:spPr bwMode="auto">
            <a:xfrm flipV="1">
              <a:off x="2241" y="2471"/>
              <a:ext cx="3" cy="1"/>
            </a:xfrm>
            <a:prstGeom prst="line">
              <a:avLst/>
            </a:prstGeom>
            <a:noFill/>
            <a:ln w="28575">
              <a:solidFill>
                <a:schemeClr val="tx1"/>
              </a:solidFill>
              <a:round/>
              <a:headEnd/>
              <a:tailEnd/>
            </a:ln>
          </p:spPr>
          <p:txBody>
            <a:bodyPr/>
            <a:lstStyle/>
            <a:p>
              <a:endParaRPr lang="en-US" sz="2133"/>
            </a:p>
          </p:txBody>
        </p:sp>
        <p:sp>
          <p:nvSpPr>
            <p:cNvPr id="64675" name="Line 645"/>
            <p:cNvSpPr>
              <a:spLocks noChangeShapeType="1"/>
            </p:cNvSpPr>
            <p:nvPr/>
          </p:nvSpPr>
          <p:spPr bwMode="auto">
            <a:xfrm flipV="1">
              <a:off x="2244" y="2470"/>
              <a:ext cx="2" cy="1"/>
            </a:xfrm>
            <a:prstGeom prst="line">
              <a:avLst/>
            </a:prstGeom>
            <a:noFill/>
            <a:ln w="28575">
              <a:solidFill>
                <a:schemeClr val="tx1"/>
              </a:solidFill>
              <a:round/>
              <a:headEnd/>
              <a:tailEnd/>
            </a:ln>
          </p:spPr>
          <p:txBody>
            <a:bodyPr/>
            <a:lstStyle/>
            <a:p>
              <a:endParaRPr lang="en-US" sz="2133"/>
            </a:p>
          </p:txBody>
        </p:sp>
        <p:sp>
          <p:nvSpPr>
            <p:cNvPr id="64676" name="Line 646"/>
            <p:cNvSpPr>
              <a:spLocks noChangeShapeType="1"/>
            </p:cNvSpPr>
            <p:nvPr/>
          </p:nvSpPr>
          <p:spPr bwMode="auto">
            <a:xfrm flipV="1">
              <a:off x="2246" y="2470"/>
              <a:ext cx="2" cy="1"/>
            </a:xfrm>
            <a:prstGeom prst="line">
              <a:avLst/>
            </a:prstGeom>
            <a:noFill/>
            <a:ln w="28575">
              <a:solidFill>
                <a:schemeClr val="tx1"/>
              </a:solidFill>
              <a:round/>
              <a:headEnd/>
              <a:tailEnd/>
            </a:ln>
          </p:spPr>
          <p:txBody>
            <a:bodyPr/>
            <a:lstStyle/>
            <a:p>
              <a:endParaRPr lang="en-US" sz="2133"/>
            </a:p>
          </p:txBody>
        </p:sp>
        <p:sp>
          <p:nvSpPr>
            <p:cNvPr id="64677" name="Line 647"/>
            <p:cNvSpPr>
              <a:spLocks noChangeShapeType="1"/>
            </p:cNvSpPr>
            <p:nvPr/>
          </p:nvSpPr>
          <p:spPr bwMode="auto">
            <a:xfrm flipV="1">
              <a:off x="2248" y="2469"/>
              <a:ext cx="3" cy="1"/>
            </a:xfrm>
            <a:prstGeom prst="line">
              <a:avLst/>
            </a:prstGeom>
            <a:noFill/>
            <a:ln w="28575">
              <a:solidFill>
                <a:schemeClr val="tx1"/>
              </a:solidFill>
              <a:round/>
              <a:headEnd/>
              <a:tailEnd/>
            </a:ln>
          </p:spPr>
          <p:txBody>
            <a:bodyPr/>
            <a:lstStyle/>
            <a:p>
              <a:endParaRPr lang="en-US" sz="2133"/>
            </a:p>
          </p:txBody>
        </p:sp>
        <p:sp>
          <p:nvSpPr>
            <p:cNvPr id="64678" name="Line 648"/>
            <p:cNvSpPr>
              <a:spLocks noChangeShapeType="1"/>
            </p:cNvSpPr>
            <p:nvPr/>
          </p:nvSpPr>
          <p:spPr bwMode="auto">
            <a:xfrm flipV="1">
              <a:off x="2251" y="2468"/>
              <a:ext cx="2" cy="1"/>
            </a:xfrm>
            <a:prstGeom prst="line">
              <a:avLst/>
            </a:prstGeom>
            <a:noFill/>
            <a:ln w="28575">
              <a:solidFill>
                <a:schemeClr val="tx1"/>
              </a:solidFill>
              <a:round/>
              <a:headEnd/>
              <a:tailEnd/>
            </a:ln>
          </p:spPr>
          <p:txBody>
            <a:bodyPr/>
            <a:lstStyle/>
            <a:p>
              <a:endParaRPr lang="en-US" sz="2133"/>
            </a:p>
          </p:txBody>
        </p:sp>
        <p:sp>
          <p:nvSpPr>
            <p:cNvPr id="64679" name="Line 649"/>
            <p:cNvSpPr>
              <a:spLocks noChangeShapeType="1"/>
            </p:cNvSpPr>
            <p:nvPr/>
          </p:nvSpPr>
          <p:spPr bwMode="auto">
            <a:xfrm flipV="1">
              <a:off x="2253" y="2467"/>
              <a:ext cx="2" cy="1"/>
            </a:xfrm>
            <a:prstGeom prst="line">
              <a:avLst/>
            </a:prstGeom>
            <a:noFill/>
            <a:ln w="28575">
              <a:solidFill>
                <a:schemeClr val="tx1"/>
              </a:solidFill>
              <a:round/>
              <a:headEnd/>
              <a:tailEnd/>
            </a:ln>
          </p:spPr>
          <p:txBody>
            <a:bodyPr/>
            <a:lstStyle/>
            <a:p>
              <a:endParaRPr lang="en-US" sz="2133"/>
            </a:p>
          </p:txBody>
        </p:sp>
        <p:sp>
          <p:nvSpPr>
            <p:cNvPr id="64680" name="Line 650"/>
            <p:cNvSpPr>
              <a:spLocks noChangeShapeType="1"/>
            </p:cNvSpPr>
            <p:nvPr/>
          </p:nvSpPr>
          <p:spPr bwMode="auto">
            <a:xfrm flipV="1">
              <a:off x="2255" y="2466"/>
              <a:ext cx="2" cy="1"/>
            </a:xfrm>
            <a:prstGeom prst="line">
              <a:avLst/>
            </a:prstGeom>
            <a:noFill/>
            <a:ln w="28575">
              <a:solidFill>
                <a:schemeClr val="tx1"/>
              </a:solidFill>
              <a:round/>
              <a:headEnd/>
              <a:tailEnd/>
            </a:ln>
          </p:spPr>
          <p:txBody>
            <a:bodyPr/>
            <a:lstStyle/>
            <a:p>
              <a:endParaRPr lang="en-US" sz="2133"/>
            </a:p>
          </p:txBody>
        </p:sp>
        <p:sp>
          <p:nvSpPr>
            <p:cNvPr id="64681" name="Line 651"/>
            <p:cNvSpPr>
              <a:spLocks noChangeShapeType="1"/>
            </p:cNvSpPr>
            <p:nvPr/>
          </p:nvSpPr>
          <p:spPr bwMode="auto">
            <a:xfrm flipV="1">
              <a:off x="2257" y="2465"/>
              <a:ext cx="2" cy="1"/>
            </a:xfrm>
            <a:prstGeom prst="line">
              <a:avLst/>
            </a:prstGeom>
            <a:noFill/>
            <a:ln w="28575">
              <a:solidFill>
                <a:schemeClr val="tx1"/>
              </a:solidFill>
              <a:round/>
              <a:headEnd/>
              <a:tailEnd/>
            </a:ln>
          </p:spPr>
          <p:txBody>
            <a:bodyPr/>
            <a:lstStyle/>
            <a:p>
              <a:endParaRPr lang="en-US" sz="2133"/>
            </a:p>
          </p:txBody>
        </p:sp>
        <p:sp>
          <p:nvSpPr>
            <p:cNvPr id="64682" name="Line 652"/>
            <p:cNvSpPr>
              <a:spLocks noChangeShapeType="1"/>
            </p:cNvSpPr>
            <p:nvPr/>
          </p:nvSpPr>
          <p:spPr bwMode="auto">
            <a:xfrm flipV="1">
              <a:off x="2259" y="2463"/>
              <a:ext cx="2" cy="2"/>
            </a:xfrm>
            <a:prstGeom prst="line">
              <a:avLst/>
            </a:prstGeom>
            <a:noFill/>
            <a:ln w="28575">
              <a:solidFill>
                <a:schemeClr val="tx1"/>
              </a:solidFill>
              <a:round/>
              <a:headEnd/>
              <a:tailEnd/>
            </a:ln>
          </p:spPr>
          <p:txBody>
            <a:bodyPr/>
            <a:lstStyle/>
            <a:p>
              <a:endParaRPr lang="en-US" sz="2133"/>
            </a:p>
          </p:txBody>
        </p:sp>
        <p:sp>
          <p:nvSpPr>
            <p:cNvPr id="64683" name="Line 653"/>
            <p:cNvSpPr>
              <a:spLocks noChangeShapeType="1"/>
            </p:cNvSpPr>
            <p:nvPr/>
          </p:nvSpPr>
          <p:spPr bwMode="auto">
            <a:xfrm flipV="1">
              <a:off x="2261" y="2462"/>
              <a:ext cx="1" cy="1"/>
            </a:xfrm>
            <a:prstGeom prst="line">
              <a:avLst/>
            </a:prstGeom>
            <a:noFill/>
            <a:ln w="28575">
              <a:solidFill>
                <a:schemeClr val="tx1"/>
              </a:solidFill>
              <a:round/>
              <a:headEnd/>
              <a:tailEnd/>
            </a:ln>
          </p:spPr>
          <p:txBody>
            <a:bodyPr/>
            <a:lstStyle/>
            <a:p>
              <a:endParaRPr lang="en-US" sz="2133"/>
            </a:p>
          </p:txBody>
        </p:sp>
        <p:sp>
          <p:nvSpPr>
            <p:cNvPr id="64684" name="Line 654"/>
            <p:cNvSpPr>
              <a:spLocks noChangeShapeType="1"/>
            </p:cNvSpPr>
            <p:nvPr/>
          </p:nvSpPr>
          <p:spPr bwMode="auto">
            <a:xfrm flipV="1">
              <a:off x="2262" y="2460"/>
              <a:ext cx="2" cy="2"/>
            </a:xfrm>
            <a:prstGeom prst="line">
              <a:avLst/>
            </a:prstGeom>
            <a:noFill/>
            <a:ln w="28575">
              <a:solidFill>
                <a:schemeClr val="tx1"/>
              </a:solidFill>
              <a:round/>
              <a:headEnd/>
              <a:tailEnd/>
            </a:ln>
          </p:spPr>
          <p:txBody>
            <a:bodyPr/>
            <a:lstStyle/>
            <a:p>
              <a:endParaRPr lang="en-US" sz="2133"/>
            </a:p>
          </p:txBody>
        </p:sp>
        <p:sp>
          <p:nvSpPr>
            <p:cNvPr id="64685" name="Line 655"/>
            <p:cNvSpPr>
              <a:spLocks noChangeShapeType="1"/>
            </p:cNvSpPr>
            <p:nvPr/>
          </p:nvSpPr>
          <p:spPr bwMode="auto">
            <a:xfrm flipV="1">
              <a:off x="2264" y="2458"/>
              <a:ext cx="1" cy="2"/>
            </a:xfrm>
            <a:prstGeom prst="line">
              <a:avLst/>
            </a:prstGeom>
            <a:noFill/>
            <a:ln w="28575">
              <a:solidFill>
                <a:schemeClr val="tx1"/>
              </a:solidFill>
              <a:round/>
              <a:headEnd/>
              <a:tailEnd/>
            </a:ln>
          </p:spPr>
          <p:txBody>
            <a:bodyPr/>
            <a:lstStyle/>
            <a:p>
              <a:endParaRPr lang="en-US" sz="2133"/>
            </a:p>
          </p:txBody>
        </p:sp>
        <p:sp>
          <p:nvSpPr>
            <p:cNvPr id="64686" name="Line 656"/>
            <p:cNvSpPr>
              <a:spLocks noChangeShapeType="1"/>
            </p:cNvSpPr>
            <p:nvPr/>
          </p:nvSpPr>
          <p:spPr bwMode="auto">
            <a:xfrm flipV="1">
              <a:off x="2265" y="2456"/>
              <a:ext cx="1" cy="2"/>
            </a:xfrm>
            <a:prstGeom prst="line">
              <a:avLst/>
            </a:prstGeom>
            <a:noFill/>
            <a:ln w="28575">
              <a:solidFill>
                <a:schemeClr val="tx1"/>
              </a:solidFill>
              <a:round/>
              <a:headEnd/>
              <a:tailEnd/>
            </a:ln>
          </p:spPr>
          <p:txBody>
            <a:bodyPr/>
            <a:lstStyle/>
            <a:p>
              <a:endParaRPr lang="en-US" sz="2133"/>
            </a:p>
          </p:txBody>
        </p:sp>
        <p:sp>
          <p:nvSpPr>
            <p:cNvPr id="64687" name="Line 657"/>
            <p:cNvSpPr>
              <a:spLocks noChangeShapeType="1"/>
            </p:cNvSpPr>
            <p:nvPr/>
          </p:nvSpPr>
          <p:spPr bwMode="auto">
            <a:xfrm flipV="1">
              <a:off x="2266" y="2454"/>
              <a:ext cx="1" cy="2"/>
            </a:xfrm>
            <a:prstGeom prst="line">
              <a:avLst/>
            </a:prstGeom>
            <a:noFill/>
            <a:ln w="28575">
              <a:solidFill>
                <a:schemeClr val="tx1"/>
              </a:solidFill>
              <a:round/>
              <a:headEnd/>
              <a:tailEnd/>
            </a:ln>
          </p:spPr>
          <p:txBody>
            <a:bodyPr/>
            <a:lstStyle/>
            <a:p>
              <a:endParaRPr lang="en-US" sz="2133"/>
            </a:p>
          </p:txBody>
        </p:sp>
        <p:sp>
          <p:nvSpPr>
            <p:cNvPr id="64688" name="Line 658"/>
            <p:cNvSpPr>
              <a:spLocks noChangeShapeType="1"/>
            </p:cNvSpPr>
            <p:nvPr/>
          </p:nvSpPr>
          <p:spPr bwMode="auto">
            <a:xfrm flipV="1">
              <a:off x="2267" y="2452"/>
              <a:ext cx="1" cy="2"/>
            </a:xfrm>
            <a:prstGeom prst="line">
              <a:avLst/>
            </a:prstGeom>
            <a:noFill/>
            <a:ln w="28575">
              <a:solidFill>
                <a:schemeClr val="tx1"/>
              </a:solidFill>
              <a:round/>
              <a:headEnd/>
              <a:tailEnd/>
            </a:ln>
          </p:spPr>
          <p:txBody>
            <a:bodyPr/>
            <a:lstStyle/>
            <a:p>
              <a:endParaRPr lang="en-US" sz="2133"/>
            </a:p>
          </p:txBody>
        </p:sp>
        <p:sp>
          <p:nvSpPr>
            <p:cNvPr id="64689" name="Line 659"/>
            <p:cNvSpPr>
              <a:spLocks noChangeShapeType="1"/>
            </p:cNvSpPr>
            <p:nvPr/>
          </p:nvSpPr>
          <p:spPr bwMode="auto">
            <a:xfrm flipV="1">
              <a:off x="2268" y="2450"/>
              <a:ext cx="1" cy="2"/>
            </a:xfrm>
            <a:prstGeom prst="line">
              <a:avLst/>
            </a:prstGeom>
            <a:noFill/>
            <a:ln w="28575">
              <a:solidFill>
                <a:schemeClr val="tx1"/>
              </a:solidFill>
              <a:round/>
              <a:headEnd/>
              <a:tailEnd/>
            </a:ln>
          </p:spPr>
          <p:txBody>
            <a:bodyPr/>
            <a:lstStyle/>
            <a:p>
              <a:endParaRPr lang="en-US" sz="2133"/>
            </a:p>
          </p:txBody>
        </p:sp>
        <p:sp>
          <p:nvSpPr>
            <p:cNvPr id="64690" name="Line 660"/>
            <p:cNvSpPr>
              <a:spLocks noChangeShapeType="1"/>
            </p:cNvSpPr>
            <p:nvPr/>
          </p:nvSpPr>
          <p:spPr bwMode="auto">
            <a:xfrm flipV="1">
              <a:off x="2269" y="2448"/>
              <a:ext cx="1" cy="2"/>
            </a:xfrm>
            <a:prstGeom prst="line">
              <a:avLst/>
            </a:prstGeom>
            <a:noFill/>
            <a:ln w="28575">
              <a:solidFill>
                <a:schemeClr val="tx1"/>
              </a:solidFill>
              <a:round/>
              <a:headEnd/>
              <a:tailEnd/>
            </a:ln>
          </p:spPr>
          <p:txBody>
            <a:bodyPr/>
            <a:lstStyle/>
            <a:p>
              <a:endParaRPr lang="en-US" sz="2133"/>
            </a:p>
          </p:txBody>
        </p:sp>
        <p:sp>
          <p:nvSpPr>
            <p:cNvPr id="64691" name="Line 661"/>
            <p:cNvSpPr>
              <a:spLocks noChangeShapeType="1"/>
            </p:cNvSpPr>
            <p:nvPr/>
          </p:nvSpPr>
          <p:spPr bwMode="auto">
            <a:xfrm flipV="1">
              <a:off x="2269" y="2446"/>
              <a:ext cx="1" cy="2"/>
            </a:xfrm>
            <a:prstGeom prst="line">
              <a:avLst/>
            </a:prstGeom>
            <a:noFill/>
            <a:ln w="28575">
              <a:solidFill>
                <a:schemeClr val="tx1"/>
              </a:solidFill>
              <a:round/>
              <a:headEnd/>
              <a:tailEnd/>
            </a:ln>
          </p:spPr>
          <p:txBody>
            <a:bodyPr/>
            <a:lstStyle/>
            <a:p>
              <a:endParaRPr lang="en-US" sz="2133"/>
            </a:p>
          </p:txBody>
        </p:sp>
        <p:sp>
          <p:nvSpPr>
            <p:cNvPr id="64692" name="Line 662"/>
            <p:cNvSpPr>
              <a:spLocks noChangeShapeType="1"/>
            </p:cNvSpPr>
            <p:nvPr/>
          </p:nvSpPr>
          <p:spPr bwMode="auto">
            <a:xfrm flipV="1">
              <a:off x="2269" y="2444"/>
              <a:ext cx="1" cy="2"/>
            </a:xfrm>
            <a:prstGeom prst="line">
              <a:avLst/>
            </a:prstGeom>
            <a:noFill/>
            <a:ln w="28575">
              <a:solidFill>
                <a:schemeClr val="tx1"/>
              </a:solidFill>
              <a:round/>
              <a:headEnd/>
              <a:tailEnd/>
            </a:ln>
          </p:spPr>
          <p:txBody>
            <a:bodyPr/>
            <a:lstStyle/>
            <a:p>
              <a:endParaRPr lang="en-US" sz="2133"/>
            </a:p>
          </p:txBody>
        </p:sp>
        <p:sp>
          <p:nvSpPr>
            <p:cNvPr id="64693" name="Line 663"/>
            <p:cNvSpPr>
              <a:spLocks noChangeShapeType="1"/>
            </p:cNvSpPr>
            <p:nvPr/>
          </p:nvSpPr>
          <p:spPr bwMode="auto">
            <a:xfrm flipV="1">
              <a:off x="2963" y="2390"/>
              <a:ext cx="1" cy="16"/>
            </a:xfrm>
            <a:prstGeom prst="line">
              <a:avLst/>
            </a:prstGeom>
            <a:noFill/>
            <a:ln w="0">
              <a:solidFill>
                <a:schemeClr val="tx1"/>
              </a:solidFill>
              <a:round/>
              <a:headEnd/>
              <a:tailEnd/>
            </a:ln>
          </p:spPr>
          <p:txBody>
            <a:bodyPr/>
            <a:lstStyle/>
            <a:p>
              <a:endParaRPr lang="en-US" sz="2133"/>
            </a:p>
          </p:txBody>
        </p:sp>
        <p:sp>
          <p:nvSpPr>
            <p:cNvPr id="64694" name="Line 664"/>
            <p:cNvSpPr>
              <a:spLocks noChangeShapeType="1"/>
            </p:cNvSpPr>
            <p:nvPr/>
          </p:nvSpPr>
          <p:spPr bwMode="auto">
            <a:xfrm flipV="1">
              <a:off x="2963" y="2365"/>
              <a:ext cx="10" cy="25"/>
            </a:xfrm>
            <a:prstGeom prst="line">
              <a:avLst/>
            </a:prstGeom>
            <a:noFill/>
            <a:ln w="0">
              <a:solidFill>
                <a:schemeClr val="tx1"/>
              </a:solidFill>
              <a:round/>
              <a:headEnd/>
              <a:tailEnd/>
            </a:ln>
          </p:spPr>
          <p:txBody>
            <a:bodyPr/>
            <a:lstStyle/>
            <a:p>
              <a:endParaRPr lang="en-US" sz="2133"/>
            </a:p>
          </p:txBody>
        </p:sp>
        <p:sp>
          <p:nvSpPr>
            <p:cNvPr id="64695" name="Line 665"/>
            <p:cNvSpPr>
              <a:spLocks noChangeShapeType="1"/>
            </p:cNvSpPr>
            <p:nvPr/>
          </p:nvSpPr>
          <p:spPr bwMode="auto">
            <a:xfrm flipV="1">
              <a:off x="2973" y="2357"/>
              <a:ext cx="18" cy="8"/>
            </a:xfrm>
            <a:prstGeom prst="line">
              <a:avLst/>
            </a:prstGeom>
            <a:noFill/>
            <a:ln w="0">
              <a:solidFill>
                <a:schemeClr val="tx1"/>
              </a:solidFill>
              <a:round/>
              <a:headEnd/>
              <a:tailEnd/>
            </a:ln>
          </p:spPr>
          <p:txBody>
            <a:bodyPr/>
            <a:lstStyle/>
            <a:p>
              <a:endParaRPr lang="en-US" sz="2133"/>
            </a:p>
          </p:txBody>
        </p:sp>
        <p:sp>
          <p:nvSpPr>
            <p:cNvPr id="64696" name="Line 666"/>
            <p:cNvSpPr>
              <a:spLocks noChangeShapeType="1"/>
            </p:cNvSpPr>
            <p:nvPr/>
          </p:nvSpPr>
          <p:spPr bwMode="auto">
            <a:xfrm>
              <a:off x="2991" y="2357"/>
              <a:ext cx="18" cy="1"/>
            </a:xfrm>
            <a:prstGeom prst="line">
              <a:avLst/>
            </a:prstGeom>
            <a:noFill/>
            <a:ln w="0">
              <a:solidFill>
                <a:schemeClr val="tx1"/>
              </a:solidFill>
              <a:round/>
              <a:headEnd/>
              <a:tailEnd/>
            </a:ln>
          </p:spPr>
          <p:txBody>
            <a:bodyPr/>
            <a:lstStyle/>
            <a:p>
              <a:endParaRPr lang="en-US" sz="2133"/>
            </a:p>
          </p:txBody>
        </p:sp>
        <p:sp>
          <p:nvSpPr>
            <p:cNvPr id="64697" name="Line 667"/>
            <p:cNvSpPr>
              <a:spLocks noChangeShapeType="1"/>
            </p:cNvSpPr>
            <p:nvPr/>
          </p:nvSpPr>
          <p:spPr bwMode="auto">
            <a:xfrm>
              <a:off x="3009" y="2357"/>
              <a:ext cx="19" cy="8"/>
            </a:xfrm>
            <a:prstGeom prst="line">
              <a:avLst/>
            </a:prstGeom>
            <a:noFill/>
            <a:ln w="0">
              <a:solidFill>
                <a:schemeClr val="tx1"/>
              </a:solidFill>
              <a:round/>
              <a:headEnd/>
              <a:tailEnd/>
            </a:ln>
          </p:spPr>
          <p:txBody>
            <a:bodyPr/>
            <a:lstStyle/>
            <a:p>
              <a:endParaRPr lang="en-US" sz="2133"/>
            </a:p>
          </p:txBody>
        </p:sp>
        <p:sp>
          <p:nvSpPr>
            <p:cNvPr id="64698" name="Line 668"/>
            <p:cNvSpPr>
              <a:spLocks noChangeShapeType="1"/>
            </p:cNvSpPr>
            <p:nvPr/>
          </p:nvSpPr>
          <p:spPr bwMode="auto">
            <a:xfrm>
              <a:off x="3028" y="2365"/>
              <a:ext cx="36" cy="25"/>
            </a:xfrm>
            <a:prstGeom prst="line">
              <a:avLst/>
            </a:prstGeom>
            <a:noFill/>
            <a:ln w="0">
              <a:solidFill>
                <a:schemeClr val="tx1"/>
              </a:solidFill>
              <a:round/>
              <a:headEnd/>
              <a:tailEnd/>
            </a:ln>
          </p:spPr>
          <p:txBody>
            <a:bodyPr/>
            <a:lstStyle/>
            <a:p>
              <a:endParaRPr lang="en-US" sz="2133"/>
            </a:p>
          </p:txBody>
        </p:sp>
        <p:sp>
          <p:nvSpPr>
            <p:cNvPr id="64699" name="Line 669"/>
            <p:cNvSpPr>
              <a:spLocks noChangeShapeType="1"/>
            </p:cNvSpPr>
            <p:nvPr/>
          </p:nvSpPr>
          <p:spPr bwMode="auto">
            <a:xfrm>
              <a:off x="3064" y="2390"/>
              <a:ext cx="19" cy="8"/>
            </a:xfrm>
            <a:prstGeom prst="line">
              <a:avLst/>
            </a:prstGeom>
            <a:noFill/>
            <a:ln w="0">
              <a:solidFill>
                <a:schemeClr val="tx1"/>
              </a:solidFill>
              <a:round/>
              <a:headEnd/>
              <a:tailEnd/>
            </a:ln>
          </p:spPr>
          <p:txBody>
            <a:bodyPr/>
            <a:lstStyle/>
            <a:p>
              <a:endParaRPr lang="en-US" sz="2133"/>
            </a:p>
          </p:txBody>
        </p:sp>
        <p:sp>
          <p:nvSpPr>
            <p:cNvPr id="64700" name="Line 670"/>
            <p:cNvSpPr>
              <a:spLocks noChangeShapeType="1"/>
            </p:cNvSpPr>
            <p:nvPr/>
          </p:nvSpPr>
          <p:spPr bwMode="auto">
            <a:xfrm>
              <a:off x="3083" y="2398"/>
              <a:ext cx="18" cy="1"/>
            </a:xfrm>
            <a:prstGeom prst="line">
              <a:avLst/>
            </a:prstGeom>
            <a:noFill/>
            <a:ln w="0">
              <a:solidFill>
                <a:schemeClr val="tx1"/>
              </a:solidFill>
              <a:round/>
              <a:headEnd/>
              <a:tailEnd/>
            </a:ln>
          </p:spPr>
          <p:txBody>
            <a:bodyPr/>
            <a:lstStyle/>
            <a:p>
              <a:endParaRPr lang="en-US" sz="2133"/>
            </a:p>
          </p:txBody>
        </p:sp>
        <p:sp>
          <p:nvSpPr>
            <p:cNvPr id="64701" name="Line 671"/>
            <p:cNvSpPr>
              <a:spLocks noChangeShapeType="1"/>
            </p:cNvSpPr>
            <p:nvPr/>
          </p:nvSpPr>
          <p:spPr bwMode="auto">
            <a:xfrm flipV="1">
              <a:off x="3101" y="2390"/>
              <a:ext cx="19" cy="8"/>
            </a:xfrm>
            <a:prstGeom prst="line">
              <a:avLst/>
            </a:prstGeom>
            <a:noFill/>
            <a:ln w="0">
              <a:solidFill>
                <a:schemeClr val="tx1"/>
              </a:solidFill>
              <a:round/>
              <a:headEnd/>
              <a:tailEnd/>
            </a:ln>
          </p:spPr>
          <p:txBody>
            <a:bodyPr/>
            <a:lstStyle/>
            <a:p>
              <a:endParaRPr lang="en-US" sz="2133"/>
            </a:p>
          </p:txBody>
        </p:sp>
        <p:sp>
          <p:nvSpPr>
            <p:cNvPr id="64702" name="Line 672"/>
            <p:cNvSpPr>
              <a:spLocks noChangeShapeType="1"/>
            </p:cNvSpPr>
            <p:nvPr/>
          </p:nvSpPr>
          <p:spPr bwMode="auto">
            <a:xfrm flipV="1">
              <a:off x="3120" y="2373"/>
              <a:ext cx="9" cy="17"/>
            </a:xfrm>
            <a:prstGeom prst="line">
              <a:avLst/>
            </a:prstGeom>
            <a:noFill/>
            <a:ln w="0">
              <a:solidFill>
                <a:schemeClr val="tx1"/>
              </a:solidFill>
              <a:round/>
              <a:headEnd/>
              <a:tailEnd/>
            </a:ln>
          </p:spPr>
          <p:txBody>
            <a:bodyPr/>
            <a:lstStyle/>
            <a:p>
              <a:endParaRPr lang="en-US" sz="2133"/>
            </a:p>
          </p:txBody>
        </p:sp>
        <p:sp>
          <p:nvSpPr>
            <p:cNvPr id="64703" name="Line 673"/>
            <p:cNvSpPr>
              <a:spLocks noChangeShapeType="1"/>
            </p:cNvSpPr>
            <p:nvPr/>
          </p:nvSpPr>
          <p:spPr bwMode="auto">
            <a:xfrm flipV="1">
              <a:off x="2963" y="2373"/>
              <a:ext cx="10" cy="17"/>
            </a:xfrm>
            <a:prstGeom prst="line">
              <a:avLst/>
            </a:prstGeom>
            <a:noFill/>
            <a:ln w="0">
              <a:solidFill>
                <a:schemeClr val="tx1"/>
              </a:solidFill>
              <a:round/>
              <a:headEnd/>
              <a:tailEnd/>
            </a:ln>
          </p:spPr>
          <p:txBody>
            <a:bodyPr/>
            <a:lstStyle/>
            <a:p>
              <a:endParaRPr lang="en-US" sz="2133"/>
            </a:p>
          </p:txBody>
        </p:sp>
        <p:sp>
          <p:nvSpPr>
            <p:cNvPr id="64704" name="Line 674"/>
            <p:cNvSpPr>
              <a:spLocks noChangeShapeType="1"/>
            </p:cNvSpPr>
            <p:nvPr/>
          </p:nvSpPr>
          <p:spPr bwMode="auto">
            <a:xfrm flipV="1">
              <a:off x="2973" y="2365"/>
              <a:ext cx="18" cy="8"/>
            </a:xfrm>
            <a:prstGeom prst="line">
              <a:avLst/>
            </a:prstGeom>
            <a:noFill/>
            <a:ln w="0">
              <a:solidFill>
                <a:schemeClr val="tx1"/>
              </a:solidFill>
              <a:round/>
              <a:headEnd/>
              <a:tailEnd/>
            </a:ln>
          </p:spPr>
          <p:txBody>
            <a:bodyPr/>
            <a:lstStyle/>
            <a:p>
              <a:endParaRPr lang="en-US" sz="2133"/>
            </a:p>
          </p:txBody>
        </p:sp>
        <p:sp>
          <p:nvSpPr>
            <p:cNvPr id="64705" name="Line 675"/>
            <p:cNvSpPr>
              <a:spLocks noChangeShapeType="1"/>
            </p:cNvSpPr>
            <p:nvPr/>
          </p:nvSpPr>
          <p:spPr bwMode="auto">
            <a:xfrm>
              <a:off x="2991" y="2365"/>
              <a:ext cx="18" cy="1"/>
            </a:xfrm>
            <a:prstGeom prst="line">
              <a:avLst/>
            </a:prstGeom>
            <a:noFill/>
            <a:ln w="0">
              <a:solidFill>
                <a:schemeClr val="tx1"/>
              </a:solidFill>
              <a:round/>
              <a:headEnd/>
              <a:tailEnd/>
            </a:ln>
          </p:spPr>
          <p:txBody>
            <a:bodyPr/>
            <a:lstStyle/>
            <a:p>
              <a:endParaRPr lang="en-US" sz="2133"/>
            </a:p>
          </p:txBody>
        </p:sp>
        <p:sp>
          <p:nvSpPr>
            <p:cNvPr id="64706" name="Line 676"/>
            <p:cNvSpPr>
              <a:spLocks noChangeShapeType="1"/>
            </p:cNvSpPr>
            <p:nvPr/>
          </p:nvSpPr>
          <p:spPr bwMode="auto">
            <a:xfrm>
              <a:off x="3009" y="2365"/>
              <a:ext cx="19" cy="8"/>
            </a:xfrm>
            <a:prstGeom prst="line">
              <a:avLst/>
            </a:prstGeom>
            <a:noFill/>
            <a:ln w="0">
              <a:solidFill>
                <a:schemeClr val="tx1"/>
              </a:solidFill>
              <a:round/>
              <a:headEnd/>
              <a:tailEnd/>
            </a:ln>
          </p:spPr>
          <p:txBody>
            <a:bodyPr/>
            <a:lstStyle/>
            <a:p>
              <a:endParaRPr lang="en-US" sz="2133"/>
            </a:p>
          </p:txBody>
        </p:sp>
        <p:sp>
          <p:nvSpPr>
            <p:cNvPr id="64707" name="Line 677"/>
            <p:cNvSpPr>
              <a:spLocks noChangeShapeType="1"/>
            </p:cNvSpPr>
            <p:nvPr/>
          </p:nvSpPr>
          <p:spPr bwMode="auto">
            <a:xfrm>
              <a:off x="3028" y="2373"/>
              <a:ext cx="36" cy="25"/>
            </a:xfrm>
            <a:prstGeom prst="line">
              <a:avLst/>
            </a:prstGeom>
            <a:noFill/>
            <a:ln w="0">
              <a:solidFill>
                <a:schemeClr val="tx1"/>
              </a:solidFill>
              <a:round/>
              <a:headEnd/>
              <a:tailEnd/>
            </a:ln>
          </p:spPr>
          <p:txBody>
            <a:bodyPr/>
            <a:lstStyle/>
            <a:p>
              <a:endParaRPr lang="en-US" sz="2133"/>
            </a:p>
          </p:txBody>
        </p:sp>
        <p:sp>
          <p:nvSpPr>
            <p:cNvPr id="64708" name="Line 678"/>
            <p:cNvSpPr>
              <a:spLocks noChangeShapeType="1"/>
            </p:cNvSpPr>
            <p:nvPr/>
          </p:nvSpPr>
          <p:spPr bwMode="auto">
            <a:xfrm>
              <a:off x="3064" y="2398"/>
              <a:ext cx="19" cy="8"/>
            </a:xfrm>
            <a:prstGeom prst="line">
              <a:avLst/>
            </a:prstGeom>
            <a:noFill/>
            <a:ln w="0">
              <a:solidFill>
                <a:schemeClr val="tx1"/>
              </a:solidFill>
              <a:round/>
              <a:headEnd/>
              <a:tailEnd/>
            </a:ln>
          </p:spPr>
          <p:txBody>
            <a:bodyPr/>
            <a:lstStyle/>
            <a:p>
              <a:endParaRPr lang="en-US" sz="2133"/>
            </a:p>
          </p:txBody>
        </p:sp>
        <p:sp>
          <p:nvSpPr>
            <p:cNvPr id="64709" name="Line 679"/>
            <p:cNvSpPr>
              <a:spLocks noChangeShapeType="1"/>
            </p:cNvSpPr>
            <p:nvPr/>
          </p:nvSpPr>
          <p:spPr bwMode="auto">
            <a:xfrm>
              <a:off x="3083" y="2406"/>
              <a:ext cx="18" cy="1"/>
            </a:xfrm>
            <a:prstGeom prst="line">
              <a:avLst/>
            </a:prstGeom>
            <a:noFill/>
            <a:ln w="0">
              <a:solidFill>
                <a:schemeClr val="tx1"/>
              </a:solidFill>
              <a:round/>
              <a:headEnd/>
              <a:tailEnd/>
            </a:ln>
          </p:spPr>
          <p:txBody>
            <a:bodyPr/>
            <a:lstStyle/>
            <a:p>
              <a:endParaRPr lang="en-US" sz="2133"/>
            </a:p>
          </p:txBody>
        </p:sp>
        <p:sp>
          <p:nvSpPr>
            <p:cNvPr id="64710" name="Line 680"/>
            <p:cNvSpPr>
              <a:spLocks noChangeShapeType="1"/>
            </p:cNvSpPr>
            <p:nvPr/>
          </p:nvSpPr>
          <p:spPr bwMode="auto">
            <a:xfrm flipV="1">
              <a:off x="3101" y="2398"/>
              <a:ext cx="19" cy="8"/>
            </a:xfrm>
            <a:prstGeom prst="line">
              <a:avLst/>
            </a:prstGeom>
            <a:noFill/>
            <a:ln w="0">
              <a:solidFill>
                <a:schemeClr val="tx1"/>
              </a:solidFill>
              <a:round/>
              <a:headEnd/>
              <a:tailEnd/>
            </a:ln>
          </p:spPr>
          <p:txBody>
            <a:bodyPr/>
            <a:lstStyle/>
            <a:p>
              <a:endParaRPr lang="en-US" sz="2133"/>
            </a:p>
          </p:txBody>
        </p:sp>
        <p:sp>
          <p:nvSpPr>
            <p:cNvPr id="64711" name="Line 681"/>
            <p:cNvSpPr>
              <a:spLocks noChangeShapeType="1"/>
            </p:cNvSpPr>
            <p:nvPr/>
          </p:nvSpPr>
          <p:spPr bwMode="auto">
            <a:xfrm flipV="1">
              <a:off x="3120" y="2373"/>
              <a:ext cx="9" cy="25"/>
            </a:xfrm>
            <a:prstGeom prst="line">
              <a:avLst/>
            </a:prstGeom>
            <a:noFill/>
            <a:ln w="0">
              <a:solidFill>
                <a:schemeClr val="tx1"/>
              </a:solidFill>
              <a:round/>
              <a:headEnd/>
              <a:tailEnd/>
            </a:ln>
          </p:spPr>
          <p:txBody>
            <a:bodyPr/>
            <a:lstStyle/>
            <a:p>
              <a:endParaRPr lang="en-US" sz="2133"/>
            </a:p>
          </p:txBody>
        </p:sp>
        <p:sp>
          <p:nvSpPr>
            <p:cNvPr id="64712" name="Line 682"/>
            <p:cNvSpPr>
              <a:spLocks noChangeShapeType="1"/>
            </p:cNvSpPr>
            <p:nvPr/>
          </p:nvSpPr>
          <p:spPr bwMode="auto">
            <a:xfrm flipV="1">
              <a:off x="3129" y="2357"/>
              <a:ext cx="1" cy="16"/>
            </a:xfrm>
            <a:prstGeom prst="line">
              <a:avLst/>
            </a:prstGeom>
            <a:noFill/>
            <a:ln w="0">
              <a:solidFill>
                <a:schemeClr val="tx1"/>
              </a:solidFill>
              <a:round/>
              <a:headEnd/>
              <a:tailEnd/>
            </a:ln>
          </p:spPr>
          <p:txBody>
            <a:bodyPr/>
            <a:lstStyle/>
            <a:p>
              <a:endParaRPr lang="en-US" sz="2133"/>
            </a:p>
          </p:txBody>
        </p:sp>
        <p:sp>
          <p:nvSpPr>
            <p:cNvPr id="64713" name="Line 683"/>
            <p:cNvSpPr>
              <a:spLocks noChangeShapeType="1"/>
            </p:cNvSpPr>
            <p:nvPr/>
          </p:nvSpPr>
          <p:spPr bwMode="auto">
            <a:xfrm flipV="1">
              <a:off x="2269" y="2065"/>
              <a:ext cx="1" cy="2"/>
            </a:xfrm>
            <a:prstGeom prst="line">
              <a:avLst/>
            </a:prstGeom>
            <a:noFill/>
            <a:ln w="28575">
              <a:solidFill>
                <a:schemeClr val="tx1"/>
              </a:solidFill>
              <a:round/>
              <a:headEnd/>
              <a:tailEnd/>
            </a:ln>
          </p:spPr>
          <p:txBody>
            <a:bodyPr/>
            <a:lstStyle/>
            <a:p>
              <a:endParaRPr lang="en-US" sz="2133"/>
            </a:p>
          </p:txBody>
        </p:sp>
        <p:sp>
          <p:nvSpPr>
            <p:cNvPr id="64714" name="Line 684"/>
            <p:cNvSpPr>
              <a:spLocks noChangeShapeType="1"/>
            </p:cNvSpPr>
            <p:nvPr/>
          </p:nvSpPr>
          <p:spPr bwMode="auto">
            <a:xfrm flipH="1" flipV="1">
              <a:off x="2269" y="2063"/>
              <a:ext cx="1" cy="2"/>
            </a:xfrm>
            <a:prstGeom prst="line">
              <a:avLst/>
            </a:prstGeom>
            <a:noFill/>
            <a:ln w="28575">
              <a:solidFill>
                <a:schemeClr val="tx1"/>
              </a:solidFill>
              <a:round/>
              <a:headEnd/>
              <a:tailEnd/>
            </a:ln>
          </p:spPr>
          <p:txBody>
            <a:bodyPr/>
            <a:lstStyle/>
            <a:p>
              <a:endParaRPr lang="en-US" sz="2133"/>
            </a:p>
          </p:txBody>
        </p:sp>
        <p:sp>
          <p:nvSpPr>
            <p:cNvPr id="64715" name="Line 685"/>
            <p:cNvSpPr>
              <a:spLocks noChangeShapeType="1"/>
            </p:cNvSpPr>
            <p:nvPr/>
          </p:nvSpPr>
          <p:spPr bwMode="auto">
            <a:xfrm flipH="1" flipV="1">
              <a:off x="2269" y="2060"/>
              <a:ext cx="1" cy="3"/>
            </a:xfrm>
            <a:prstGeom prst="line">
              <a:avLst/>
            </a:prstGeom>
            <a:noFill/>
            <a:ln w="28575">
              <a:solidFill>
                <a:schemeClr val="tx1"/>
              </a:solidFill>
              <a:round/>
              <a:headEnd/>
              <a:tailEnd/>
            </a:ln>
          </p:spPr>
          <p:txBody>
            <a:bodyPr/>
            <a:lstStyle/>
            <a:p>
              <a:endParaRPr lang="en-US" sz="2133"/>
            </a:p>
          </p:txBody>
        </p:sp>
        <p:sp>
          <p:nvSpPr>
            <p:cNvPr id="64716" name="Line 686"/>
            <p:cNvSpPr>
              <a:spLocks noChangeShapeType="1"/>
            </p:cNvSpPr>
            <p:nvPr/>
          </p:nvSpPr>
          <p:spPr bwMode="auto">
            <a:xfrm flipH="1" flipV="1">
              <a:off x="2268" y="2058"/>
              <a:ext cx="1" cy="2"/>
            </a:xfrm>
            <a:prstGeom prst="line">
              <a:avLst/>
            </a:prstGeom>
            <a:noFill/>
            <a:ln w="28575">
              <a:solidFill>
                <a:schemeClr val="tx1"/>
              </a:solidFill>
              <a:round/>
              <a:headEnd/>
              <a:tailEnd/>
            </a:ln>
          </p:spPr>
          <p:txBody>
            <a:bodyPr/>
            <a:lstStyle/>
            <a:p>
              <a:endParaRPr lang="en-US" sz="2133"/>
            </a:p>
          </p:txBody>
        </p:sp>
        <p:sp>
          <p:nvSpPr>
            <p:cNvPr id="64717" name="Line 687"/>
            <p:cNvSpPr>
              <a:spLocks noChangeShapeType="1"/>
            </p:cNvSpPr>
            <p:nvPr/>
          </p:nvSpPr>
          <p:spPr bwMode="auto">
            <a:xfrm flipH="1" flipV="1">
              <a:off x="2267" y="2056"/>
              <a:ext cx="1" cy="2"/>
            </a:xfrm>
            <a:prstGeom prst="line">
              <a:avLst/>
            </a:prstGeom>
            <a:noFill/>
            <a:ln w="28575">
              <a:solidFill>
                <a:schemeClr val="tx1"/>
              </a:solidFill>
              <a:round/>
              <a:headEnd/>
              <a:tailEnd/>
            </a:ln>
          </p:spPr>
          <p:txBody>
            <a:bodyPr/>
            <a:lstStyle/>
            <a:p>
              <a:endParaRPr lang="en-US" sz="2133"/>
            </a:p>
          </p:txBody>
        </p:sp>
        <p:sp>
          <p:nvSpPr>
            <p:cNvPr id="64718" name="Line 688"/>
            <p:cNvSpPr>
              <a:spLocks noChangeShapeType="1"/>
            </p:cNvSpPr>
            <p:nvPr/>
          </p:nvSpPr>
          <p:spPr bwMode="auto">
            <a:xfrm flipH="1" flipV="1">
              <a:off x="2266" y="2054"/>
              <a:ext cx="1" cy="2"/>
            </a:xfrm>
            <a:prstGeom prst="line">
              <a:avLst/>
            </a:prstGeom>
            <a:noFill/>
            <a:ln w="28575">
              <a:solidFill>
                <a:schemeClr val="tx1"/>
              </a:solidFill>
              <a:round/>
              <a:headEnd/>
              <a:tailEnd/>
            </a:ln>
          </p:spPr>
          <p:txBody>
            <a:bodyPr/>
            <a:lstStyle/>
            <a:p>
              <a:endParaRPr lang="en-US" sz="2133"/>
            </a:p>
          </p:txBody>
        </p:sp>
        <p:sp>
          <p:nvSpPr>
            <p:cNvPr id="64719" name="Line 689"/>
            <p:cNvSpPr>
              <a:spLocks noChangeShapeType="1"/>
            </p:cNvSpPr>
            <p:nvPr/>
          </p:nvSpPr>
          <p:spPr bwMode="auto">
            <a:xfrm flipH="1" flipV="1">
              <a:off x="2265" y="2053"/>
              <a:ext cx="1" cy="1"/>
            </a:xfrm>
            <a:prstGeom prst="line">
              <a:avLst/>
            </a:prstGeom>
            <a:noFill/>
            <a:ln w="28575">
              <a:solidFill>
                <a:schemeClr val="tx1"/>
              </a:solidFill>
              <a:round/>
              <a:headEnd/>
              <a:tailEnd/>
            </a:ln>
          </p:spPr>
          <p:txBody>
            <a:bodyPr/>
            <a:lstStyle/>
            <a:p>
              <a:endParaRPr lang="en-US" sz="2133"/>
            </a:p>
          </p:txBody>
        </p:sp>
        <p:sp>
          <p:nvSpPr>
            <p:cNvPr id="64720" name="Line 690"/>
            <p:cNvSpPr>
              <a:spLocks noChangeShapeType="1"/>
            </p:cNvSpPr>
            <p:nvPr/>
          </p:nvSpPr>
          <p:spPr bwMode="auto">
            <a:xfrm flipH="1" flipV="1">
              <a:off x="2264" y="2051"/>
              <a:ext cx="1" cy="2"/>
            </a:xfrm>
            <a:prstGeom prst="line">
              <a:avLst/>
            </a:prstGeom>
            <a:noFill/>
            <a:ln w="28575">
              <a:solidFill>
                <a:schemeClr val="tx1"/>
              </a:solidFill>
              <a:round/>
              <a:headEnd/>
              <a:tailEnd/>
            </a:ln>
          </p:spPr>
          <p:txBody>
            <a:bodyPr/>
            <a:lstStyle/>
            <a:p>
              <a:endParaRPr lang="en-US" sz="2133"/>
            </a:p>
          </p:txBody>
        </p:sp>
        <p:sp>
          <p:nvSpPr>
            <p:cNvPr id="64721" name="Line 691"/>
            <p:cNvSpPr>
              <a:spLocks noChangeShapeType="1"/>
            </p:cNvSpPr>
            <p:nvPr/>
          </p:nvSpPr>
          <p:spPr bwMode="auto">
            <a:xfrm flipH="1" flipV="1">
              <a:off x="2262" y="2049"/>
              <a:ext cx="2" cy="2"/>
            </a:xfrm>
            <a:prstGeom prst="line">
              <a:avLst/>
            </a:prstGeom>
            <a:noFill/>
            <a:ln w="28575">
              <a:solidFill>
                <a:schemeClr val="tx1"/>
              </a:solidFill>
              <a:round/>
              <a:headEnd/>
              <a:tailEnd/>
            </a:ln>
          </p:spPr>
          <p:txBody>
            <a:bodyPr/>
            <a:lstStyle/>
            <a:p>
              <a:endParaRPr lang="en-US" sz="2133"/>
            </a:p>
          </p:txBody>
        </p:sp>
        <p:sp>
          <p:nvSpPr>
            <p:cNvPr id="64722" name="Line 692"/>
            <p:cNvSpPr>
              <a:spLocks noChangeShapeType="1"/>
            </p:cNvSpPr>
            <p:nvPr/>
          </p:nvSpPr>
          <p:spPr bwMode="auto">
            <a:xfrm flipH="1" flipV="1">
              <a:off x="2261" y="2048"/>
              <a:ext cx="1" cy="1"/>
            </a:xfrm>
            <a:prstGeom prst="line">
              <a:avLst/>
            </a:prstGeom>
            <a:noFill/>
            <a:ln w="28575">
              <a:solidFill>
                <a:schemeClr val="tx1"/>
              </a:solidFill>
              <a:round/>
              <a:headEnd/>
              <a:tailEnd/>
            </a:ln>
          </p:spPr>
          <p:txBody>
            <a:bodyPr/>
            <a:lstStyle/>
            <a:p>
              <a:endParaRPr lang="en-US" sz="2133"/>
            </a:p>
          </p:txBody>
        </p:sp>
        <p:sp>
          <p:nvSpPr>
            <p:cNvPr id="64723" name="Line 693"/>
            <p:cNvSpPr>
              <a:spLocks noChangeShapeType="1"/>
            </p:cNvSpPr>
            <p:nvPr/>
          </p:nvSpPr>
          <p:spPr bwMode="auto">
            <a:xfrm flipH="1" flipV="1">
              <a:off x="2259" y="2046"/>
              <a:ext cx="2" cy="2"/>
            </a:xfrm>
            <a:prstGeom prst="line">
              <a:avLst/>
            </a:prstGeom>
            <a:noFill/>
            <a:ln w="28575">
              <a:solidFill>
                <a:schemeClr val="tx1"/>
              </a:solidFill>
              <a:round/>
              <a:headEnd/>
              <a:tailEnd/>
            </a:ln>
          </p:spPr>
          <p:txBody>
            <a:bodyPr/>
            <a:lstStyle/>
            <a:p>
              <a:endParaRPr lang="en-US" sz="2133"/>
            </a:p>
          </p:txBody>
        </p:sp>
        <p:sp>
          <p:nvSpPr>
            <p:cNvPr id="64724" name="Line 694"/>
            <p:cNvSpPr>
              <a:spLocks noChangeShapeType="1"/>
            </p:cNvSpPr>
            <p:nvPr/>
          </p:nvSpPr>
          <p:spPr bwMode="auto">
            <a:xfrm flipH="1" flipV="1">
              <a:off x="2257" y="2045"/>
              <a:ext cx="2" cy="1"/>
            </a:xfrm>
            <a:prstGeom prst="line">
              <a:avLst/>
            </a:prstGeom>
            <a:noFill/>
            <a:ln w="28575">
              <a:solidFill>
                <a:schemeClr val="tx1"/>
              </a:solidFill>
              <a:round/>
              <a:headEnd/>
              <a:tailEnd/>
            </a:ln>
          </p:spPr>
          <p:txBody>
            <a:bodyPr/>
            <a:lstStyle/>
            <a:p>
              <a:endParaRPr lang="en-US" sz="2133"/>
            </a:p>
          </p:txBody>
        </p:sp>
        <p:sp>
          <p:nvSpPr>
            <p:cNvPr id="64725" name="Line 695"/>
            <p:cNvSpPr>
              <a:spLocks noChangeShapeType="1"/>
            </p:cNvSpPr>
            <p:nvPr/>
          </p:nvSpPr>
          <p:spPr bwMode="auto">
            <a:xfrm flipH="1" flipV="1">
              <a:off x="2255" y="2044"/>
              <a:ext cx="2" cy="1"/>
            </a:xfrm>
            <a:prstGeom prst="line">
              <a:avLst/>
            </a:prstGeom>
            <a:noFill/>
            <a:ln w="28575">
              <a:solidFill>
                <a:schemeClr val="tx1"/>
              </a:solidFill>
              <a:round/>
              <a:headEnd/>
              <a:tailEnd/>
            </a:ln>
          </p:spPr>
          <p:txBody>
            <a:bodyPr/>
            <a:lstStyle/>
            <a:p>
              <a:endParaRPr lang="en-US" sz="2133"/>
            </a:p>
          </p:txBody>
        </p:sp>
        <p:sp>
          <p:nvSpPr>
            <p:cNvPr id="64726" name="Line 696"/>
            <p:cNvSpPr>
              <a:spLocks noChangeShapeType="1"/>
            </p:cNvSpPr>
            <p:nvPr/>
          </p:nvSpPr>
          <p:spPr bwMode="auto">
            <a:xfrm flipH="1" flipV="1">
              <a:off x="2253" y="2042"/>
              <a:ext cx="2" cy="2"/>
            </a:xfrm>
            <a:prstGeom prst="line">
              <a:avLst/>
            </a:prstGeom>
            <a:noFill/>
            <a:ln w="28575">
              <a:solidFill>
                <a:schemeClr val="tx1"/>
              </a:solidFill>
              <a:round/>
              <a:headEnd/>
              <a:tailEnd/>
            </a:ln>
          </p:spPr>
          <p:txBody>
            <a:bodyPr/>
            <a:lstStyle/>
            <a:p>
              <a:endParaRPr lang="en-US" sz="2133"/>
            </a:p>
          </p:txBody>
        </p:sp>
        <p:sp>
          <p:nvSpPr>
            <p:cNvPr id="64727" name="Line 697"/>
            <p:cNvSpPr>
              <a:spLocks noChangeShapeType="1"/>
            </p:cNvSpPr>
            <p:nvPr/>
          </p:nvSpPr>
          <p:spPr bwMode="auto">
            <a:xfrm flipH="1" flipV="1">
              <a:off x="2251" y="2042"/>
              <a:ext cx="2" cy="1"/>
            </a:xfrm>
            <a:prstGeom prst="line">
              <a:avLst/>
            </a:prstGeom>
            <a:noFill/>
            <a:ln w="28575">
              <a:solidFill>
                <a:schemeClr val="tx1"/>
              </a:solidFill>
              <a:round/>
              <a:headEnd/>
              <a:tailEnd/>
            </a:ln>
          </p:spPr>
          <p:txBody>
            <a:bodyPr/>
            <a:lstStyle/>
            <a:p>
              <a:endParaRPr lang="en-US" sz="2133"/>
            </a:p>
          </p:txBody>
        </p:sp>
        <p:sp>
          <p:nvSpPr>
            <p:cNvPr id="64728" name="Line 698"/>
            <p:cNvSpPr>
              <a:spLocks noChangeShapeType="1"/>
            </p:cNvSpPr>
            <p:nvPr/>
          </p:nvSpPr>
          <p:spPr bwMode="auto">
            <a:xfrm flipH="1" flipV="1">
              <a:off x="2248" y="2041"/>
              <a:ext cx="3" cy="1"/>
            </a:xfrm>
            <a:prstGeom prst="line">
              <a:avLst/>
            </a:prstGeom>
            <a:noFill/>
            <a:ln w="28575">
              <a:solidFill>
                <a:schemeClr val="tx1"/>
              </a:solidFill>
              <a:round/>
              <a:headEnd/>
              <a:tailEnd/>
            </a:ln>
          </p:spPr>
          <p:txBody>
            <a:bodyPr/>
            <a:lstStyle/>
            <a:p>
              <a:endParaRPr lang="en-US" sz="2133"/>
            </a:p>
          </p:txBody>
        </p:sp>
        <p:sp>
          <p:nvSpPr>
            <p:cNvPr id="64729" name="Line 699"/>
            <p:cNvSpPr>
              <a:spLocks noChangeShapeType="1"/>
            </p:cNvSpPr>
            <p:nvPr/>
          </p:nvSpPr>
          <p:spPr bwMode="auto">
            <a:xfrm flipH="1" flipV="1">
              <a:off x="2246" y="2040"/>
              <a:ext cx="2" cy="1"/>
            </a:xfrm>
            <a:prstGeom prst="line">
              <a:avLst/>
            </a:prstGeom>
            <a:noFill/>
            <a:ln w="28575">
              <a:solidFill>
                <a:schemeClr val="tx1"/>
              </a:solidFill>
              <a:round/>
              <a:headEnd/>
              <a:tailEnd/>
            </a:ln>
          </p:spPr>
          <p:txBody>
            <a:bodyPr/>
            <a:lstStyle/>
            <a:p>
              <a:endParaRPr lang="en-US" sz="2133"/>
            </a:p>
          </p:txBody>
        </p:sp>
        <p:sp>
          <p:nvSpPr>
            <p:cNvPr id="64730" name="Line 700"/>
            <p:cNvSpPr>
              <a:spLocks noChangeShapeType="1"/>
            </p:cNvSpPr>
            <p:nvPr/>
          </p:nvSpPr>
          <p:spPr bwMode="auto">
            <a:xfrm flipH="1" flipV="1">
              <a:off x="2244" y="2040"/>
              <a:ext cx="2" cy="1"/>
            </a:xfrm>
            <a:prstGeom prst="line">
              <a:avLst/>
            </a:prstGeom>
            <a:noFill/>
            <a:ln w="28575">
              <a:solidFill>
                <a:schemeClr val="tx1"/>
              </a:solidFill>
              <a:round/>
              <a:headEnd/>
              <a:tailEnd/>
            </a:ln>
          </p:spPr>
          <p:txBody>
            <a:bodyPr/>
            <a:lstStyle/>
            <a:p>
              <a:endParaRPr lang="en-US" sz="2133"/>
            </a:p>
          </p:txBody>
        </p:sp>
        <p:sp>
          <p:nvSpPr>
            <p:cNvPr id="64731" name="Line 701"/>
            <p:cNvSpPr>
              <a:spLocks noChangeShapeType="1"/>
            </p:cNvSpPr>
            <p:nvPr/>
          </p:nvSpPr>
          <p:spPr bwMode="auto">
            <a:xfrm flipH="1" flipV="1">
              <a:off x="2241" y="2040"/>
              <a:ext cx="3" cy="1"/>
            </a:xfrm>
            <a:prstGeom prst="line">
              <a:avLst/>
            </a:prstGeom>
            <a:noFill/>
            <a:ln w="28575">
              <a:solidFill>
                <a:schemeClr val="tx1"/>
              </a:solidFill>
              <a:round/>
              <a:headEnd/>
              <a:tailEnd/>
            </a:ln>
          </p:spPr>
          <p:txBody>
            <a:bodyPr/>
            <a:lstStyle/>
            <a:p>
              <a:endParaRPr lang="en-US" sz="2133"/>
            </a:p>
          </p:txBody>
        </p:sp>
        <p:sp>
          <p:nvSpPr>
            <p:cNvPr id="64732" name="Line 702"/>
            <p:cNvSpPr>
              <a:spLocks noChangeShapeType="1"/>
            </p:cNvSpPr>
            <p:nvPr/>
          </p:nvSpPr>
          <p:spPr bwMode="auto">
            <a:xfrm flipH="1" flipV="1">
              <a:off x="2239" y="2039"/>
              <a:ext cx="2" cy="1"/>
            </a:xfrm>
            <a:prstGeom prst="line">
              <a:avLst/>
            </a:prstGeom>
            <a:noFill/>
            <a:ln w="28575">
              <a:solidFill>
                <a:schemeClr val="tx1"/>
              </a:solidFill>
              <a:round/>
              <a:headEnd/>
              <a:tailEnd/>
            </a:ln>
          </p:spPr>
          <p:txBody>
            <a:bodyPr/>
            <a:lstStyle/>
            <a:p>
              <a:endParaRPr lang="en-US" sz="2133"/>
            </a:p>
          </p:txBody>
        </p:sp>
        <p:sp>
          <p:nvSpPr>
            <p:cNvPr id="64733" name="Line 703"/>
            <p:cNvSpPr>
              <a:spLocks noChangeShapeType="1"/>
            </p:cNvSpPr>
            <p:nvPr/>
          </p:nvSpPr>
          <p:spPr bwMode="auto">
            <a:xfrm flipH="1">
              <a:off x="2237" y="2039"/>
              <a:ext cx="2" cy="1"/>
            </a:xfrm>
            <a:prstGeom prst="line">
              <a:avLst/>
            </a:prstGeom>
            <a:noFill/>
            <a:ln w="28575">
              <a:solidFill>
                <a:schemeClr val="tx1"/>
              </a:solidFill>
              <a:round/>
              <a:headEnd/>
              <a:tailEnd/>
            </a:ln>
          </p:spPr>
          <p:txBody>
            <a:bodyPr/>
            <a:lstStyle/>
            <a:p>
              <a:endParaRPr lang="en-US" sz="2133"/>
            </a:p>
          </p:txBody>
        </p:sp>
        <p:sp>
          <p:nvSpPr>
            <p:cNvPr id="64734" name="Line 704"/>
            <p:cNvSpPr>
              <a:spLocks noChangeShapeType="1"/>
            </p:cNvSpPr>
            <p:nvPr/>
          </p:nvSpPr>
          <p:spPr bwMode="auto">
            <a:xfrm flipH="1">
              <a:off x="2234" y="2040"/>
              <a:ext cx="3" cy="1"/>
            </a:xfrm>
            <a:prstGeom prst="line">
              <a:avLst/>
            </a:prstGeom>
            <a:noFill/>
            <a:ln w="28575">
              <a:solidFill>
                <a:schemeClr val="tx1"/>
              </a:solidFill>
              <a:round/>
              <a:headEnd/>
              <a:tailEnd/>
            </a:ln>
          </p:spPr>
          <p:txBody>
            <a:bodyPr/>
            <a:lstStyle/>
            <a:p>
              <a:endParaRPr lang="en-US" sz="2133"/>
            </a:p>
          </p:txBody>
        </p:sp>
        <p:sp>
          <p:nvSpPr>
            <p:cNvPr id="64735" name="Line 705"/>
            <p:cNvSpPr>
              <a:spLocks noChangeShapeType="1"/>
            </p:cNvSpPr>
            <p:nvPr/>
          </p:nvSpPr>
          <p:spPr bwMode="auto">
            <a:xfrm flipH="1">
              <a:off x="2232" y="2040"/>
              <a:ext cx="2" cy="1"/>
            </a:xfrm>
            <a:prstGeom prst="line">
              <a:avLst/>
            </a:prstGeom>
            <a:noFill/>
            <a:ln w="28575">
              <a:solidFill>
                <a:schemeClr val="tx1"/>
              </a:solidFill>
              <a:round/>
              <a:headEnd/>
              <a:tailEnd/>
            </a:ln>
          </p:spPr>
          <p:txBody>
            <a:bodyPr/>
            <a:lstStyle/>
            <a:p>
              <a:endParaRPr lang="en-US" sz="2133"/>
            </a:p>
          </p:txBody>
        </p:sp>
        <p:sp>
          <p:nvSpPr>
            <p:cNvPr id="64736" name="Line 706"/>
            <p:cNvSpPr>
              <a:spLocks noChangeShapeType="1"/>
            </p:cNvSpPr>
            <p:nvPr/>
          </p:nvSpPr>
          <p:spPr bwMode="auto">
            <a:xfrm flipH="1">
              <a:off x="2230" y="2040"/>
              <a:ext cx="2" cy="1"/>
            </a:xfrm>
            <a:prstGeom prst="line">
              <a:avLst/>
            </a:prstGeom>
            <a:noFill/>
            <a:ln w="28575">
              <a:solidFill>
                <a:schemeClr val="tx1"/>
              </a:solidFill>
              <a:round/>
              <a:headEnd/>
              <a:tailEnd/>
            </a:ln>
          </p:spPr>
          <p:txBody>
            <a:bodyPr/>
            <a:lstStyle/>
            <a:p>
              <a:endParaRPr lang="en-US" sz="2133"/>
            </a:p>
          </p:txBody>
        </p:sp>
        <p:sp>
          <p:nvSpPr>
            <p:cNvPr id="64737" name="Line 707"/>
            <p:cNvSpPr>
              <a:spLocks noChangeShapeType="1"/>
            </p:cNvSpPr>
            <p:nvPr/>
          </p:nvSpPr>
          <p:spPr bwMode="auto">
            <a:xfrm flipH="1">
              <a:off x="2227" y="2041"/>
              <a:ext cx="3" cy="1"/>
            </a:xfrm>
            <a:prstGeom prst="line">
              <a:avLst/>
            </a:prstGeom>
            <a:noFill/>
            <a:ln w="28575">
              <a:solidFill>
                <a:schemeClr val="tx1"/>
              </a:solidFill>
              <a:round/>
              <a:headEnd/>
              <a:tailEnd/>
            </a:ln>
          </p:spPr>
          <p:txBody>
            <a:bodyPr/>
            <a:lstStyle/>
            <a:p>
              <a:endParaRPr lang="en-US" sz="2133"/>
            </a:p>
          </p:txBody>
        </p:sp>
        <p:sp>
          <p:nvSpPr>
            <p:cNvPr id="64738" name="Line 708"/>
            <p:cNvSpPr>
              <a:spLocks noChangeShapeType="1"/>
            </p:cNvSpPr>
            <p:nvPr/>
          </p:nvSpPr>
          <p:spPr bwMode="auto">
            <a:xfrm flipH="1">
              <a:off x="2225" y="2042"/>
              <a:ext cx="2" cy="1"/>
            </a:xfrm>
            <a:prstGeom prst="line">
              <a:avLst/>
            </a:prstGeom>
            <a:noFill/>
            <a:ln w="28575">
              <a:solidFill>
                <a:schemeClr val="tx1"/>
              </a:solidFill>
              <a:round/>
              <a:headEnd/>
              <a:tailEnd/>
            </a:ln>
          </p:spPr>
          <p:txBody>
            <a:bodyPr/>
            <a:lstStyle/>
            <a:p>
              <a:endParaRPr lang="en-US" sz="2133"/>
            </a:p>
          </p:txBody>
        </p:sp>
        <p:sp>
          <p:nvSpPr>
            <p:cNvPr id="64739" name="Line 709"/>
            <p:cNvSpPr>
              <a:spLocks noChangeShapeType="1"/>
            </p:cNvSpPr>
            <p:nvPr/>
          </p:nvSpPr>
          <p:spPr bwMode="auto">
            <a:xfrm flipH="1">
              <a:off x="2223" y="2042"/>
              <a:ext cx="2" cy="2"/>
            </a:xfrm>
            <a:prstGeom prst="line">
              <a:avLst/>
            </a:prstGeom>
            <a:noFill/>
            <a:ln w="28575">
              <a:solidFill>
                <a:schemeClr val="tx1"/>
              </a:solidFill>
              <a:round/>
              <a:headEnd/>
              <a:tailEnd/>
            </a:ln>
          </p:spPr>
          <p:txBody>
            <a:bodyPr/>
            <a:lstStyle/>
            <a:p>
              <a:endParaRPr lang="en-US" sz="2133"/>
            </a:p>
          </p:txBody>
        </p:sp>
        <p:sp>
          <p:nvSpPr>
            <p:cNvPr id="64740" name="Line 710"/>
            <p:cNvSpPr>
              <a:spLocks noChangeShapeType="1"/>
            </p:cNvSpPr>
            <p:nvPr/>
          </p:nvSpPr>
          <p:spPr bwMode="auto">
            <a:xfrm flipH="1">
              <a:off x="2221" y="2044"/>
              <a:ext cx="2" cy="1"/>
            </a:xfrm>
            <a:prstGeom prst="line">
              <a:avLst/>
            </a:prstGeom>
            <a:noFill/>
            <a:ln w="28575">
              <a:solidFill>
                <a:schemeClr val="tx1"/>
              </a:solidFill>
              <a:round/>
              <a:headEnd/>
              <a:tailEnd/>
            </a:ln>
          </p:spPr>
          <p:txBody>
            <a:bodyPr/>
            <a:lstStyle/>
            <a:p>
              <a:endParaRPr lang="en-US" sz="2133"/>
            </a:p>
          </p:txBody>
        </p:sp>
        <p:sp>
          <p:nvSpPr>
            <p:cNvPr id="64741" name="Line 711"/>
            <p:cNvSpPr>
              <a:spLocks noChangeShapeType="1"/>
            </p:cNvSpPr>
            <p:nvPr/>
          </p:nvSpPr>
          <p:spPr bwMode="auto">
            <a:xfrm flipH="1">
              <a:off x="2219" y="2045"/>
              <a:ext cx="2" cy="1"/>
            </a:xfrm>
            <a:prstGeom prst="line">
              <a:avLst/>
            </a:prstGeom>
            <a:noFill/>
            <a:ln w="28575">
              <a:solidFill>
                <a:schemeClr val="tx1"/>
              </a:solidFill>
              <a:round/>
              <a:headEnd/>
              <a:tailEnd/>
            </a:ln>
          </p:spPr>
          <p:txBody>
            <a:bodyPr/>
            <a:lstStyle/>
            <a:p>
              <a:endParaRPr lang="en-US" sz="2133"/>
            </a:p>
          </p:txBody>
        </p:sp>
        <p:sp>
          <p:nvSpPr>
            <p:cNvPr id="64742" name="Line 712"/>
            <p:cNvSpPr>
              <a:spLocks noChangeShapeType="1"/>
            </p:cNvSpPr>
            <p:nvPr/>
          </p:nvSpPr>
          <p:spPr bwMode="auto">
            <a:xfrm flipH="1">
              <a:off x="2217" y="2046"/>
              <a:ext cx="2" cy="2"/>
            </a:xfrm>
            <a:prstGeom prst="line">
              <a:avLst/>
            </a:prstGeom>
            <a:noFill/>
            <a:ln w="28575">
              <a:solidFill>
                <a:schemeClr val="tx1"/>
              </a:solidFill>
              <a:round/>
              <a:headEnd/>
              <a:tailEnd/>
            </a:ln>
          </p:spPr>
          <p:txBody>
            <a:bodyPr/>
            <a:lstStyle/>
            <a:p>
              <a:endParaRPr lang="en-US" sz="2133"/>
            </a:p>
          </p:txBody>
        </p:sp>
        <p:sp>
          <p:nvSpPr>
            <p:cNvPr id="64743" name="Line 713"/>
            <p:cNvSpPr>
              <a:spLocks noChangeShapeType="1"/>
            </p:cNvSpPr>
            <p:nvPr/>
          </p:nvSpPr>
          <p:spPr bwMode="auto">
            <a:xfrm flipH="1">
              <a:off x="2216" y="2048"/>
              <a:ext cx="1" cy="1"/>
            </a:xfrm>
            <a:prstGeom prst="line">
              <a:avLst/>
            </a:prstGeom>
            <a:noFill/>
            <a:ln w="28575">
              <a:solidFill>
                <a:schemeClr val="tx1"/>
              </a:solidFill>
              <a:round/>
              <a:headEnd/>
              <a:tailEnd/>
            </a:ln>
          </p:spPr>
          <p:txBody>
            <a:bodyPr/>
            <a:lstStyle/>
            <a:p>
              <a:endParaRPr lang="en-US" sz="2133"/>
            </a:p>
          </p:txBody>
        </p:sp>
        <p:sp>
          <p:nvSpPr>
            <p:cNvPr id="64744" name="Line 714"/>
            <p:cNvSpPr>
              <a:spLocks noChangeShapeType="1"/>
            </p:cNvSpPr>
            <p:nvPr/>
          </p:nvSpPr>
          <p:spPr bwMode="auto">
            <a:xfrm flipH="1">
              <a:off x="2214" y="2049"/>
              <a:ext cx="2" cy="2"/>
            </a:xfrm>
            <a:prstGeom prst="line">
              <a:avLst/>
            </a:prstGeom>
            <a:noFill/>
            <a:ln w="28575">
              <a:solidFill>
                <a:schemeClr val="tx1"/>
              </a:solidFill>
              <a:round/>
              <a:headEnd/>
              <a:tailEnd/>
            </a:ln>
          </p:spPr>
          <p:txBody>
            <a:bodyPr/>
            <a:lstStyle/>
            <a:p>
              <a:endParaRPr lang="en-US" sz="2133"/>
            </a:p>
          </p:txBody>
        </p:sp>
        <p:sp>
          <p:nvSpPr>
            <p:cNvPr id="64745" name="Line 715"/>
            <p:cNvSpPr>
              <a:spLocks noChangeShapeType="1"/>
            </p:cNvSpPr>
            <p:nvPr/>
          </p:nvSpPr>
          <p:spPr bwMode="auto">
            <a:xfrm flipH="1">
              <a:off x="2213" y="2051"/>
              <a:ext cx="1" cy="2"/>
            </a:xfrm>
            <a:prstGeom prst="line">
              <a:avLst/>
            </a:prstGeom>
            <a:noFill/>
            <a:ln w="28575">
              <a:solidFill>
                <a:schemeClr val="tx1"/>
              </a:solidFill>
              <a:round/>
              <a:headEnd/>
              <a:tailEnd/>
            </a:ln>
          </p:spPr>
          <p:txBody>
            <a:bodyPr/>
            <a:lstStyle/>
            <a:p>
              <a:endParaRPr lang="en-US" sz="2133"/>
            </a:p>
          </p:txBody>
        </p:sp>
        <p:sp>
          <p:nvSpPr>
            <p:cNvPr id="64746" name="Line 716"/>
            <p:cNvSpPr>
              <a:spLocks noChangeShapeType="1"/>
            </p:cNvSpPr>
            <p:nvPr/>
          </p:nvSpPr>
          <p:spPr bwMode="auto">
            <a:xfrm flipH="1">
              <a:off x="2212" y="2053"/>
              <a:ext cx="1" cy="1"/>
            </a:xfrm>
            <a:prstGeom prst="line">
              <a:avLst/>
            </a:prstGeom>
            <a:noFill/>
            <a:ln w="28575">
              <a:solidFill>
                <a:schemeClr val="tx1"/>
              </a:solidFill>
              <a:round/>
              <a:headEnd/>
              <a:tailEnd/>
            </a:ln>
          </p:spPr>
          <p:txBody>
            <a:bodyPr/>
            <a:lstStyle/>
            <a:p>
              <a:endParaRPr lang="en-US" sz="2133"/>
            </a:p>
          </p:txBody>
        </p:sp>
        <p:sp>
          <p:nvSpPr>
            <p:cNvPr id="64747" name="Line 717"/>
            <p:cNvSpPr>
              <a:spLocks noChangeShapeType="1"/>
            </p:cNvSpPr>
            <p:nvPr/>
          </p:nvSpPr>
          <p:spPr bwMode="auto">
            <a:xfrm flipH="1">
              <a:off x="2211" y="2054"/>
              <a:ext cx="1" cy="2"/>
            </a:xfrm>
            <a:prstGeom prst="line">
              <a:avLst/>
            </a:prstGeom>
            <a:noFill/>
            <a:ln w="28575">
              <a:solidFill>
                <a:schemeClr val="tx1"/>
              </a:solidFill>
              <a:round/>
              <a:headEnd/>
              <a:tailEnd/>
            </a:ln>
          </p:spPr>
          <p:txBody>
            <a:bodyPr/>
            <a:lstStyle/>
            <a:p>
              <a:endParaRPr lang="en-US" sz="2133"/>
            </a:p>
          </p:txBody>
        </p:sp>
        <p:sp>
          <p:nvSpPr>
            <p:cNvPr id="64748" name="Line 718"/>
            <p:cNvSpPr>
              <a:spLocks noChangeShapeType="1"/>
            </p:cNvSpPr>
            <p:nvPr/>
          </p:nvSpPr>
          <p:spPr bwMode="auto">
            <a:xfrm flipH="1">
              <a:off x="2210" y="2056"/>
              <a:ext cx="1" cy="2"/>
            </a:xfrm>
            <a:prstGeom prst="line">
              <a:avLst/>
            </a:prstGeom>
            <a:noFill/>
            <a:ln w="28575">
              <a:solidFill>
                <a:schemeClr val="tx1"/>
              </a:solidFill>
              <a:round/>
              <a:headEnd/>
              <a:tailEnd/>
            </a:ln>
          </p:spPr>
          <p:txBody>
            <a:bodyPr/>
            <a:lstStyle/>
            <a:p>
              <a:endParaRPr lang="en-US" sz="2133"/>
            </a:p>
          </p:txBody>
        </p:sp>
        <p:sp>
          <p:nvSpPr>
            <p:cNvPr id="64749" name="Line 719"/>
            <p:cNvSpPr>
              <a:spLocks noChangeShapeType="1"/>
            </p:cNvSpPr>
            <p:nvPr/>
          </p:nvSpPr>
          <p:spPr bwMode="auto">
            <a:xfrm flipH="1">
              <a:off x="2209" y="2058"/>
              <a:ext cx="1" cy="2"/>
            </a:xfrm>
            <a:prstGeom prst="line">
              <a:avLst/>
            </a:prstGeom>
            <a:noFill/>
            <a:ln w="28575">
              <a:solidFill>
                <a:schemeClr val="tx1"/>
              </a:solidFill>
              <a:round/>
              <a:headEnd/>
              <a:tailEnd/>
            </a:ln>
          </p:spPr>
          <p:txBody>
            <a:bodyPr/>
            <a:lstStyle/>
            <a:p>
              <a:endParaRPr lang="en-US" sz="2133"/>
            </a:p>
          </p:txBody>
        </p:sp>
        <p:sp>
          <p:nvSpPr>
            <p:cNvPr id="64750" name="Line 720"/>
            <p:cNvSpPr>
              <a:spLocks noChangeShapeType="1"/>
            </p:cNvSpPr>
            <p:nvPr/>
          </p:nvSpPr>
          <p:spPr bwMode="auto">
            <a:xfrm flipH="1">
              <a:off x="2209" y="2060"/>
              <a:ext cx="1" cy="3"/>
            </a:xfrm>
            <a:prstGeom prst="line">
              <a:avLst/>
            </a:prstGeom>
            <a:noFill/>
            <a:ln w="28575">
              <a:solidFill>
                <a:schemeClr val="tx1"/>
              </a:solidFill>
              <a:round/>
              <a:headEnd/>
              <a:tailEnd/>
            </a:ln>
          </p:spPr>
          <p:txBody>
            <a:bodyPr/>
            <a:lstStyle/>
            <a:p>
              <a:endParaRPr lang="en-US" sz="2133"/>
            </a:p>
          </p:txBody>
        </p:sp>
        <p:sp>
          <p:nvSpPr>
            <p:cNvPr id="64751" name="Line 721"/>
            <p:cNvSpPr>
              <a:spLocks noChangeShapeType="1"/>
            </p:cNvSpPr>
            <p:nvPr/>
          </p:nvSpPr>
          <p:spPr bwMode="auto">
            <a:xfrm flipH="1">
              <a:off x="2208" y="2063"/>
              <a:ext cx="1" cy="2"/>
            </a:xfrm>
            <a:prstGeom prst="line">
              <a:avLst/>
            </a:prstGeom>
            <a:noFill/>
            <a:ln w="28575">
              <a:solidFill>
                <a:schemeClr val="tx1"/>
              </a:solidFill>
              <a:round/>
              <a:headEnd/>
              <a:tailEnd/>
            </a:ln>
          </p:spPr>
          <p:txBody>
            <a:bodyPr/>
            <a:lstStyle/>
            <a:p>
              <a:endParaRPr lang="en-US" sz="2133"/>
            </a:p>
          </p:txBody>
        </p:sp>
        <p:sp>
          <p:nvSpPr>
            <p:cNvPr id="64752" name="Line 722"/>
            <p:cNvSpPr>
              <a:spLocks noChangeShapeType="1"/>
            </p:cNvSpPr>
            <p:nvPr/>
          </p:nvSpPr>
          <p:spPr bwMode="auto">
            <a:xfrm>
              <a:off x="2208" y="2065"/>
              <a:ext cx="1" cy="2"/>
            </a:xfrm>
            <a:prstGeom prst="line">
              <a:avLst/>
            </a:prstGeom>
            <a:noFill/>
            <a:ln w="28575">
              <a:solidFill>
                <a:schemeClr val="tx1"/>
              </a:solidFill>
              <a:round/>
              <a:headEnd/>
              <a:tailEnd/>
            </a:ln>
          </p:spPr>
          <p:txBody>
            <a:bodyPr/>
            <a:lstStyle/>
            <a:p>
              <a:endParaRPr lang="en-US" sz="2133"/>
            </a:p>
          </p:txBody>
        </p:sp>
        <p:sp>
          <p:nvSpPr>
            <p:cNvPr id="64753" name="Line 723"/>
            <p:cNvSpPr>
              <a:spLocks noChangeShapeType="1"/>
            </p:cNvSpPr>
            <p:nvPr/>
          </p:nvSpPr>
          <p:spPr bwMode="auto">
            <a:xfrm>
              <a:off x="2208" y="2067"/>
              <a:ext cx="1" cy="2"/>
            </a:xfrm>
            <a:prstGeom prst="line">
              <a:avLst/>
            </a:prstGeom>
            <a:noFill/>
            <a:ln w="28575">
              <a:solidFill>
                <a:schemeClr val="tx1"/>
              </a:solidFill>
              <a:round/>
              <a:headEnd/>
              <a:tailEnd/>
            </a:ln>
          </p:spPr>
          <p:txBody>
            <a:bodyPr/>
            <a:lstStyle/>
            <a:p>
              <a:endParaRPr lang="en-US" sz="2133"/>
            </a:p>
          </p:txBody>
        </p:sp>
        <p:sp>
          <p:nvSpPr>
            <p:cNvPr id="64754" name="Line 724"/>
            <p:cNvSpPr>
              <a:spLocks noChangeShapeType="1"/>
            </p:cNvSpPr>
            <p:nvPr/>
          </p:nvSpPr>
          <p:spPr bwMode="auto">
            <a:xfrm>
              <a:off x="2208" y="2069"/>
              <a:ext cx="1" cy="2"/>
            </a:xfrm>
            <a:prstGeom prst="line">
              <a:avLst/>
            </a:prstGeom>
            <a:noFill/>
            <a:ln w="28575">
              <a:solidFill>
                <a:schemeClr val="tx1"/>
              </a:solidFill>
              <a:round/>
              <a:headEnd/>
              <a:tailEnd/>
            </a:ln>
          </p:spPr>
          <p:txBody>
            <a:bodyPr/>
            <a:lstStyle/>
            <a:p>
              <a:endParaRPr lang="en-US" sz="2133"/>
            </a:p>
          </p:txBody>
        </p:sp>
        <p:sp>
          <p:nvSpPr>
            <p:cNvPr id="64755" name="Line 725"/>
            <p:cNvSpPr>
              <a:spLocks noChangeShapeType="1"/>
            </p:cNvSpPr>
            <p:nvPr/>
          </p:nvSpPr>
          <p:spPr bwMode="auto">
            <a:xfrm>
              <a:off x="2209" y="2071"/>
              <a:ext cx="1" cy="2"/>
            </a:xfrm>
            <a:prstGeom prst="line">
              <a:avLst/>
            </a:prstGeom>
            <a:noFill/>
            <a:ln w="28575">
              <a:solidFill>
                <a:schemeClr val="tx1"/>
              </a:solidFill>
              <a:round/>
              <a:headEnd/>
              <a:tailEnd/>
            </a:ln>
          </p:spPr>
          <p:txBody>
            <a:bodyPr/>
            <a:lstStyle/>
            <a:p>
              <a:endParaRPr lang="en-US" sz="2133"/>
            </a:p>
          </p:txBody>
        </p:sp>
        <p:sp>
          <p:nvSpPr>
            <p:cNvPr id="64756" name="Line 726"/>
            <p:cNvSpPr>
              <a:spLocks noChangeShapeType="1"/>
            </p:cNvSpPr>
            <p:nvPr/>
          </p:nvSpPr>
          <p:spPr bwMode="auto">
            <a:xfrm>
              <a:off x="2209" y="2073"/>
              <a:ext cx="1" cy="2"/>
            </a:xfrm>
            <a:prstGeom prst="line">
              <a:avLst/>
            </a:prstGeom>
            <a:noFill/>
            <a:ln w="28575">
              <a:solidFill>
                <a:schemeClr val="tx1"/>
              </a:solidFill>
              <a:round/>
              <a:headEnd/>
              <a:tailEnd/>
            </a:ln>
          </p:spPr>
          <p:txBody>
            <a:bodyPr/>
            <a:lstStyle/>
            <a:p>
              <a:endParaRPr lang="en-US" sz="2133"/>
            </a:p>
          </p:txBody>
        </p:sp>
        <p:sp>
          <p:nvSpPr>
            <p:cNvPr id="64757" name="Line 727"/>
            <p:cNvSpPr>
              <a:spLocks noChangeShapeType="1"/>
            </p:cNvSpPr>
            <p:nvPr/>
          </p:nvSpPr>
          <p:spPr bwMode="auto">
            <a:xfrm>
              <a:off x="2210" y="2075"/>
              <a:ext cx="1" cy="2"/>
            </a:xfrm>
            <a:prstGeom prst="line">
              <a:avLst/>
            </a:prstGeom>
            <a:noFill/>
            <a:ln w="28575">
              <a:solidFill>
                <a:schemeClr val="tx1"/>
              </a:solidFill>
              <a:round/>
              <a:headEnd/>
              <a:tailEnd/>
            </a:ln>
          </p:spPr>
          <p:txBody>
            <a:bodyPr/>
            <a:lstStyle/>
            <a:p>
              <a:endParaRPr lang="en-US" sz="2133"/>
            </a:p>
          </p:txBody>
        </p:sp>
        <p:sp>
          <p:nvSpPr>
            <p:cNvPr id="64758" name="Line 728"/>
            <p:cNvSpPr>
              <a:spLocks noChangeShapeType="1"/>
            </p:cNvSpPr>
            <p:nvPr/>
          </p:nvSpPr>
          <p:spPr bwMode="auto">
            <a:xfrm>
              <a:off x="2211" y="2077"/>
              <a:ext cx="1" cy="2"/>
            </a:xfrm>
            <a:prstGeom prst="line">
              <a:avLst/>
            </a:prstGeom>
            <a:noFill/>
            <a:ln w="28575">
              <a:solidFill>
                <a:schemeClr val="tx1"/>
              </a:solidFill>
              <a:round/>
              <a:headEnd/>
              <a:tailEnd/>
            </a:ln>
          </p:spPr>
          <p:txBody>
            <a:bodyPr/>
            <a:lstStyle/>
            <a:p>
              <a:endParaRPr lang="en-US" sz="2133"/>
            </a:p>
          </p:txBody>
        </p:sp>
        <p:sp>
          <p:nvSpPr>
            <p:cNvPr id="64759" name="Line 729"/>
            <p:cNvSpPr>
              <a:spLocks noChangeShapeType="1"/>
            </p:cNvSpPr>
            <p:nvPr/>
          </p:nvSpPr>
          <p:spPr bwMode="auto">
            <a:xfrm>
              <a:off x="2212" y="2079"/>
              <a:ext cx="1" cy="2"/>
            </a:xfrm>
            <a:prstGeom prst="line">
              <a:avLst/>
            </a:prstGeom>
            <a:noFill/>
            <a:ln w="28575">
              <a:solidFill>
                <a:schemeClr val="tx1"/>
              </a:solidFill>
              <a:round/>
              <a:headEnd/>
              <a:tailEnd/>
            </a:ln>
          </p:spPr>
          <p:txBody>
            <a:bodyPr/>
            <a:lstStyle/>
            <a:p>
              <a:endParaRPr lang="en-US" sz="2133"/>
            </a:p>
          </p:txBody>
        </p:sp>
        <p:sp>
          <p:nvSpPr>
            <p:cNvPr id="64760" name="Line 730"/>
            <p:cNvSpPr>
              <a:spLocks noChangeShapeType="1"/>
            </p:cNvSpPr>
            <p:nvPr/>
          </p:nvSpPr>
          <p:spPr bwMode="auto">
            <a:xfrm>
              <a:off x="2213" y="2081"/>
              <a:ext cx="1" cy="2"/>
            </a:xfrm>
            <a:prstGeom prst="line">
              <a:avLst/>
            </a:prstGeom>
            <a:noFill/>
            <a:ln w="28575">
              <a:solidFill>
                <a:schemeClr val="tx1"/>
              </a:solidFill>
              <a:round/>
              <a:headEnd/>
              <a:tailEnd/>
            </a:ln>
          </p:spPr>
          <p:txBody>
            <a:bodyPr/>
            <a:lstStyle/>
            <a:p>
              <a:endParaRPr lang="en-US" sz="2133"/>
            </a:p>
          </p:txBody>
        </p:sp>
        <p:sp>
          <p:nvSpPr>
            <p:cNvPr id="64761" name="Line 731"/>
            <p:cNvSpPr>
              <a:spLocks noChangeShapeType="1"/>
            </p:cNvSpPr>
            <p:nvPr/>
          </p:nvSpPr>
          <p:spPr bwMode="auto">
            <a:xfrm>
              <a:off x="2214" y="2083"/>
              <a:ext cx="2" cy="2"/>
            </a:xfrm>
            <a:prstGeom prst="line">
              <a:avLst/>
            </a:prstGeom>
            <a:noFill/>
            <a:ln w="28575">
              <a:solidFill>
                <a:schemeClr val="tx1"/>
              </a:solidFill>
              <a:round/>
              <a:headEnd/>
              <a:tailEnd/>
            </a:ln>
          </p:spPr>
          <p:txBody>
            <a:bodyPr/>
            <a:lstStyle/>
            <a:p>
              <a:endParaRPr lang="en-US" sz="2133"/>
            </a:p>
          </p:txBody>
        </p:sp>
        <p:sp>
          <p:nvSpPr>
            <p:cNvPr id="64762" name="Line 732"/>
            <p:cNvSpPr>
              <a:spLocks noChangeShapeType="1"/>
            </p:cNvSpPr>
            <p:nvPr/>
          </p:nvSpPr>
          <p:spPr bwMode="auto">
            <a:xfrm>
              <a:off x="2216" y="2085"/>
              <a:ext cx="1" cy="1"/>
            </a:xfrm>
            <a:prstGeom prst="line">
              <a:avLst/>
            </a:prstGeom>
            <a:noFill/>
            <a:ln w="28575">
              <a:solidFill>
                <a:schemeClr val="tx1"/>
              </a:solidFill>
              <a:round/>
              <a:headEnd/>
              <a:tailEnd/>
            </a:ln>
          </p:spPr>
          <p:txBody>
            <a:bodyPr/>
            <a:lstStyle/>
            <a:p>
              <a:endParaRPr lang="en-US" sz="2133"/>
            </a:p>
          </p:txBody>
        </p:sp>
        <p:sp>
          <p:nvSpPr>
            <p:cNvPr id="64763" name="Line 733"/>
            <p:cNvSpPr>
              <a:spLocks noChangeShapeType="1"/>
            </p:cNvSpPr>
            <p:nvPr/>
          </p:nvSpPr>
          <p:spPr bwMode="auto">
            <a:xfrm>
              <a:off x="2217" y="2086"/>
              <a:ext cx="2" cy="2"/>
            </a:xfrm>
            <a:prstGeom prst="line">
              <a:avLst/>
            </a:prstGeom>
            <a:noFill/>
            <a:ln w="28575">
              <a:solidFill>
                <a:schemeClr val="tx1"/>
              </a:solidFill>
              <a:round/>
              <a:headEnd/>
              <a:tailEnd/>
            </a:ln>
          </p:spPr>
          <p:txBody>
            <a:bodyPr/>
            <a:lstStyle/>
            <a:p>
              <a:endParaRPr lang="en-US" sz="2133"/>
            </a:p>
          </p:txBody>
        </p:sp>
        <p:sp>
          <p:nvSpPr>
            <p:cNvPr id="64764" name="Line 734"/>
            <p:cNvSpPr>
              <a:spLocks noChangeShapeType="1"/>
            </p:cNvSpPr>
            <p:nvPr/>
          </p:nvSpPr>
          <p:spPr bwMode="auto">
            <a:xfrm>
              <a:off x="2219" y="2088"/>
              <a:ext cx="2" cy="1"/>
            </a:xfrm>
            <a:prstGeom prst="line">
              <a:avLst/>
            </a:prstGeom>
            <a:noFill/>
            <a:ln w="28575">
              <a:solidFill>
                <a:schemeClr val="tx1"/>
              </a:solidFill>
              <a:round/>
              <a:headEnd/>
              <a:tailEnd/>
            </a:ln>
          </p:spPr>
          <p:txBody>
            <a:bodyPr/>
            <a:lstStyle/>
            <a:p>
              <a:endParaRPr lang="en-US" sz="2133"/>
            </a:p>
          </p:txBody>
        </p:sp>
        <p:sp>
          <p:nvSpPr>
            <p:cNvPr id="64765" name="Line 735"/>
            <p:cNvSpPr>
              <a:spLocks noChangeShapeType="1"/>
            </p:cNvSpPr>
            <p:nvPr/>
          </p:nvSpPr>
          <p:spPr bwMode="auto">
            <a:xfrm>
              <a:off x="2221" y="2089"/>
              <a:ext cx="2" cy="1"/>
            </a:xfrm>
            <a:prstGeom prst="line">
              <a:avLst/>
            </a:prstGeom>
            <a:noFill/>
            <a:ln w="28575">
              <a:solidFill>
                <a:schemeClr val="tx1"/>
              </a:solidFill>
              <a:round/>
              <a:headEnd/>
              <a:tailEnd/>
            </a:ln>
          </p:spPr>
          <p:txBody>
            <a:bodyPr/>
            <a:lstStyle/>
            <a:p>
              <a:endParaRPr lang="en-US" sz="2133"/>
            </a:p>
          </p:txBody>
        </p:sp>
        <p:sp>
          <p:nvSpPr>
            <p:cNvPr id="64766" name="Line 736"/>
            <p:cNvSpPr>
              <a:spLocks noChangeShapeType="1"/>
            </p:cNvSpPr>
            <p:nvPr/>
          </p:nvSpPr>
          <p:spPr bwMode="auto">
            <a:xfrm>
              <a:off x="2223" y="2090"/>
              <a:ext cx="2" cy="1"/>
            </a:xfrm>
            <a:prstGeom prst="line">
              <a:avLst/>
            </a:prstGeom>
            <a:noFill/>
            <a:ln w="28575">
              <a:solidFill>
                <a:schemeClr val="tx1"/>
              </a:solidFill>
              <a:round/>
              <a:headEnd/>
              <a:tailEnd/>
            </a:ln>
          </p:spPr>
          <p:txBody>
            <a:bodyPr/>
            <a:lstStyle/>
            <a:p>
              <a:endParaRPr lang="en-US" sz="2133"/>
            </a:p>
          </p:txBody>
        </p:sp>
        <p:sp>
          <p:nvSpPr>
            <p:cNvPr id="64767" name="Line 737"/>
            <p:cNvSpPr>
              <a:spLocks noChangeShapeType="1"/>
            </p:cNvSpPr>
            <p:nvPr/>
          </p:nvSpPr>
          <p:spPr bwMode="auto">
            <a:xfrm>
              <a:off x="2225" y="2091"/>
              <a:ext cx="2" cy="1"/>
            </a:xfrm>
            <a:prstGeom prst="line">
              <a:avLst/>
            </a:prstGeom>
            <a:noFill/>
            <a:ln w="28575">
              <a:solidFill>
                <a:schemeClr val="tx1"/>
              </a:solidFill>
              <a:round/>
              <a:headEnd/>
              <a:tailEnd/>
            </a:ln>
          </p:spPr>
          <p:txBody>
            <a:bodyPr/>
            <a:lstStyle/>
            <a:p>
              <a:endParaRPr lang="en-US" sz="2133"/>
            </a:p>
          </p:txBody>
        </p:sp>
        <p:sp>
          <p:nvSpPr>
            <p:cNvPr id="64768" name="Line 738"/>
            <p:cNvSpPr>
              <a:spLocks noChangeShapeType="1"/>
            </p:cNvSpPr>
            <p:nvPr/>
          </p:nvSpPr>
          <p:spPr bwMode="auto">
            <a:xfrm>
              <a:off x="2227" y="2092"/>
              <a:ext cx="3" cy="1"/>
            </a:xfrm>
            <a:prstGeom prst="line">
              <a:avLst/>
            </a:prstGeom>
            <a:noFill/>
            <a:ln w="28575">
              <a:solidFill>
                <a:schemeClr val="tx1"/>
              </a:solidFill>
              <a:round/>
              <a:headEnd/>
              <a:tailEnd/>
            </a:ln>
          </p:spPr>
          <p:txBody>
            <a:bodyPr/>
            <a:lstStyle/>
            <a:p>
              <a:endParaRPr lang="en-US" sz="2133"/>
            </a:p>
          </p:txBody>
        </p:sp>
        <p:sp>
          <p:nvSpPr>
            <p:cNvPr id="64769" name="Line 739"/>
            <p:cNvSpPr>
              <a:spLocks noChangeShapeType="1"/>
            </p:cNvSpPr>
            <p:nvPr/>
          </p:nvSpPr>
          <p:spPr bwMode="auto">
            <a:xfrm>
              <a:off x="2230" y="2093"/>
              <a:ext cx="2" cy="1"/>
            </a:xfrm>
            <a:prstGeom prst="line">
              <a:avLst/>
            </a:prstGeom>
            <a:noFill/>
            <a:ln w="28575">
              <a:solidFill>
                <a:schemeClr val="tx1"/>
              </a:solidFill>
              <a:round/>
              <a:headEnd/>
              <a:tailEnd/>
            </a:ln>
          </p:spPr>
          <p:txBody>
            <a:bodyPr/>
            <a:lstStyle/>
            <a:p>
              <a:endParaRPr lang="en-US" sz="2133"/>
            </a:p>
          </p:txBody>
        </p:sp>
        <p:sp>
          <p:nvSpPr>
            <p:cNvPr id="64770" name="Line 740"/>
            <p:cNvSpPr>
              <a:spLocks noChangeShapeType="1"/>
            </p:cNvSpPr>
            <p:nvPr/>
          </p:nvSpPr>
          <p:spPr bwMode="auto">
            <a:xfrm>
              <a:off x="2232" y="2093"/>
              <a:ext cx="2" cy="1"/>
            </a:xfrm>
            <a:prstGeom prst="line">
              <a:avLst/>
            </a:prstGeom>
            <a:noFill/>
            <a:ln w="28575">
              <a:solidFill>
                <a:schemeClr val="tx1"/>
              </a:solidFill>
              <a:round/>
              <a:headEnd/>
              <a:tailEnd/>
            </a:ln>
          </p:spPr>
          <p:txBody>
            <a:bodyPr/>
            <a:lstStyle/>
            <a:p>
              <a:endParaRPr lang="en-US" sz="2133"/>
            </a:p>
          </p:txBody>
        </p:sp>
        <p:sp>
          <p:nvSpPr>
            <p:cNvPr id="64771" name="Line 741"/>
            <p:cNvSpPr>
              <a:spLocks noChangeShapeType="1"/>
            </p:cNvSpPr>
            <p:nvPr/>
          </p:nvSpPr>
          <p:spPr bwMode="auto">
            <a:xfrm>
              <a:off x="2234" y="2094"/>
              <a:ext cx="3" cy="1"/>
            </a:xfrm>
            <a:prstGeom prst="line">
              <a:avLst/>
            </a:prstGeom>
            <a:noFill/>
            <a:ln w="28575">
              <a:solidFill>
                <a:schemeClr val="tx1"/>
              </a:solidFill>
              <a:round/>
              <a:headEnd/>
              <a:tailEnd/>
            </a:ln>
          </p:spPr>
          <p:txBody>
            <a:bodyPr/>
            <a:lstStyle/>
            <a:p>
              <a:endParaRPr lang="en-US" sz="2133"/>
            </a:p>
          </p:txBody>
        </p:sp>
        <p:sp>
          <p:nvSpPr>
            <p:cNvPr id="64772" name="Line 742"/>
            <p:cNvSpPr>
              <a:spLocks noChangeShapeType="1"/>
            </p:cNvSpPr>
            <p:nvPr/>
          </p:nvSpPr>
          <p:spPr bwMode="auto">
            <a:xfrm>
              <a:off x="2237" y="2094"/>
              <a:ext cx="2" cy="1"/>
            </a:xfrm>
            <a:prstGeom prst="line">
              <a:avLst/>
            </a:prstGeom>
            <a:noFill/>
            <a:ln w="28575">
              <a:solidFill>
                <a:schemeClr val="tx1"/>
              </a:solidFill>
              <a:round/>
              <a:headEnd/>
              <a:tailEnd/>
            </a:ln>
          </p:spPr>
          <p:txBody>
            <a:bodyPr/>
            <a:lstStyle/>
            <a:p>
              <a:endParaRPr lang="en-US" sz="2133"/>
            </a:p>
          </p:txBody>
        </p:sp>
        <p:sp>
          <p:nvSpPr>
            <p:cNvPr id="64773" name="Line 743"/>
            <p:cNvSpPr>
              <a:spLocks noChangeShapeType="1"/>
            </p:cNvSpPr>
            <p:nvPr/>
          </p:nvSpPr>
          <p:spPr bwMode="auto">
            <a:xfrm>
              <a:off x="2239" y="2094"/>
              <a:ext cx="2" cy="1"/>
            </a:xfrm>
            <a:prstGeom prst="line">
              <a:avLst/>
            </a:prstGeom>
            <a:noFill/>
            <a:ln w="28575">
              <a:solidFill>
                <a:schemeClr val="tx1"/>
              </a:solidFill>
              <a:round/>
              <a:headEnd/>
              <a:tailEnd/>
            </a:ln>
          </p:spPr>
          <p:txBody>
            <a:bodyPr/>
            <a:lstStyle/>
            <a:p>
              <a:endParaRPr lang="en-US" sz="2133"/>
            </a:p>
          </p:txBody>
        </p:sp>
        <p:sp>
          <p:nvSpPr>
            <p:cNvPr id="64774" name="Line 744"/>
            <p:cNvSpPr>
              <a:spLocks noChangeShapeType="1"/>
            </p:cNvSpPr>
            <p:nvPr/>
          </p:nvSpPr>
          <p:spPr bwMode="auto">
            <a:xfrm flipV="1">
              <a:off x="2241" y="2094"/>
              <a:ext cx="3" cy="1"/>
            </a:xfrm>
            <a:prstGeom prst="line">
              <a:avLst/>
            </a:prstGeom>
            <a:noFill/>
            <a:ln w="28575">
              <a:solidFill>
                <a:schemeClr val="tx1"/>
              </a:solidFill>
              <a:round/>
              <a:headEnd/>
              <a:tailEnd/>
            </a:ln>
          </p:spPr>
          <p:txBody>
            <a:bodyPr/>
            <a:lstStyle/>
            <a:p>
              <a:endParaRPr lang="en-US" sz="2133"/>
            </a:p>
          </p:txBody>
        </p:sp>
        <p:sp>
          <p:nvSpPr>
            <p:cNvPr id="64775" name="Line 745"/>
            <p:cNvSpPr>
              <a:spLocks noChangeShapeType="1"/>
            </p:cNvSpPr>
            <p:nvPr/>
          </p:nvSpPr>
          <p:spPr bwMode="auto">
            <a:xfrm flipV="1">
              <a:off x="2244" y="2093"/>
              <a:ext cx="2" cy="1"/>
            </a:xfrm>
            <a:prstGeom prst="line">
              <a:avLst/>
            </a:prstGeom>
            <a:noFill/>
            <a:ln w="28575">
              <a:solidFill>
                <a:schemeClr val="tx1"/>
              </a:solidFill>
              <a:round/>
              <a:headEnd/>
              <a:tailEnd/>
            </a:ln>
          </p:spPr>
          <p:txBody>
            <a:bodyPr/>
            <a:lstStyle/>
            <a:p>
              <a:endParaRPr lang="en-US" sz="2133"/>
            </a:p>
          </p:txBody>
        </p:sp>
        <p:sp>
          <p:nvSpPr>
            <p:cNvPr id="64776" name="Line 746"/>
            <p:cNvSpPr>
              <a:spLocks noChangeShapeType="1"/>
            </p:cNvSpPr>
            <p:nvPr/>
          </p:nvSpPr>
          <p:spPr bwMode="auto">
            <a:xfrm flipV="1">
              <a:off x="2246" y="2093"/>
              <a:ext cx="2" cy="1"/>
            </a:xfrm>
            <a:prstGeom prst="line">
              <a:avLst/>
            </a:prstGeom>
            <a:noFill/>
            <a:ln w="28575">
              <a:solidFill>
                <a:schemeClr val="tx1"/>
              </a:solidFill>
              <a:round/>
              <a:headEnd/>
              <a:tailEnd/>
            </a:ln>
          </p:spPr>
          <p:txBody>
            <a:bodyPr/>
            <a:lstStyle/>
            <a:p>
              <a:endParaRPr lang="en-US" sz="2133"/>
            </a:p>
          </p:txBody>
        </p:sp>
        <p:sp>
          <p:nvSpPr>
            <p:cNvPr id="64777" name="Line 747"/>
            <p:cNvSpPr>
              <a:spLocks noChangeShapeType="1"/>
            </p:cNvSpPr>
            <p:nvPr/>
          </p:nvSpPr>
          <p:spPr bwMode="auto">
            <a:xfrm flipV="1">
              <a:off x="2248" y="2092"/>
              <a:ext cx="3" cy="1"/>
            </a:xfrm>
            <a:prstGeom prst="line">
              <a:avLst/>
            </a:prstGeom>
            <a:noFill/>
            <a:ln w="28575">
              <a:solidFill>
                <a:schemeClr val="tx1"/>
              </a:solidFill>
              <a:round/>
              <a:headEnd/>
              <a:tailEnd/>
            </a:ln>
          </p:spPr>
          <p:txBody>
            <a:bodyPr/>
            <a:lstStyle/>
            <a:p>
              <a:endParaRPr lang="en-US" sz="2133"/>
            </a:p>
          </p:txBody>
        </p:sp>
        <p:sp>
          <p:nvSpPr>
            <p:cNvPr id="64778" name="Line 748"/>
            <p:cNvSpPr>
              <a:spLocks noChangeShapeType="1"/>
            </p:cNvSpPr>
            <p:nvPr/>
          </p:nvSpPr>
          <p:spPr bwMode="auto">
            <a:xfrm flipV="1">
              <a:off x="2251" y="2091"/>
              <a:ext cx="2" cy="1"/>
            </a:xfrm>
            <a:prstGeom prst="line">
              <a:avLst/>
            </a:prstGeom>
            <a:noFill/>
            <a:ln w="28575">
              <a:solidFill>
                <a:schemeClr val="tx1"/>
              </a:solidFill>
              <a:round/>
              <a:headEnd/>
              <a:tailEnd/>
            </a:ln>
          </p:spPr>
          <p:txBody>
            <a:bodyPr/>
            <a:lstStyle/>
            <a:p>
              <a:endParaRPr lang="en-US" sz="2133"/>
            </a:p>
          </p:txBody>
        </p:sp>
        <p:sp>
          <p:nvSpPr>
            <p:cNvPr id="64779" name="Line 749"/>
            <p:cNvSpPr>
              <a:spLocks noChangeShapeType="1"/>
            </p:cNvSpPr>
            <p:nvPr/>
          </p:nvSpPr>
          <p:spPr bwMode="auto">
            <a:xfrm flipV="1">
              <a:off x="2253" y="2090"/>
              <a:ext cx="2" cy="1"/>
            </a:xfrm>
            <a:prstGeom prst="line">
              <a:avLst/>
            </a:prstGeom>
            <a:noFill/>
            <a:ln w="28575">
              <a:solidFill>
                <a:schemeClr val="tx1"/>
              </a:solidFill>
              <a:round/>
              <a:headEnd/>
              <a:tailEnd/>
            </a:ln>
          </p:spPr>
          <p:txBody>
            <a:bodyPr/>
            <a:lstStyle/>
            <a:p>
              <a:endParaRPr lang="en-US" sz="2133"/>
            </a:p>
          </p:txBody>
        </p:sp>
        <p:sp>
          <p:nvSpPr>
            <p:cNvPr id="64780" name="Line 750"/>
            <p:cNvSpPr>
              <a:spLocks noChangeShapeType="1"/>
            </p:cNvSpPr>
            <p:nvPr/>
          </p:nvSpPr>
          <p:spPr bwMode="auto">
            <a:xfrm flipV="1">
              <a:off x="2255" y="2089"/>
              <a:ext cx="2" cy="1"/>
            </a:xfrm>
            <a:prstGeom prst="line">
              <a:avLst/>
            </a:prstGeom>
            <a:noFill/>
            <a:ln w="28575">
              <a:solidFill>
                <a:schemeClr val="tx1"/>
              </a:solidFill>
              <a:round/>
              <a:headEnd/>
              <a:tailEnd/>
            </a:ln>
          </p:spPr>
          <p:txBody>
            <a:bodyPr/>
            <a:lstStyle/>
            <a:p>
              <a:endParaRPr lang="en-US" sz="2133"/>
            </a:p>
          </p:txBody>
        </p:sp>
        <p:sp>
          <p:nvSpPr>
            <p:cNvPr id="64781" name="Line 751"/>
            <p:cNvSpPr>
              <a:spLocks noChangeShapeType="1"/>
            </p:cNvSpPr>
            <p:nvPr/>
          </p:nvSpPr>
          <p:spPr bwMode="auto">
            <a:xfrm flipV="1">
              <a:off x="2257" y="2088"/>
              <a:ext cx="2" cy="1"/>
            </a:xfrm>
            <a:prstGeom prst="line">
              <a:avLst/>
            </a:prstGeom>
            <a:noFill/>
            <a:ln w="28575">
              <a:solidFill>
                <a:schemeClr val="tx1"/>
              </a:solidFill>
              <a:round/>
              <a:headEnd/>
              <a:tailEnd/>
            </a:ln>
          </p:spPr>
          <p:txBody>
            <a:bodyPr/>
            <a:lstStyle/>
            <a:p>
              <a:endParaRPr lang="en-US" sz="2133"/>
            </a:p>
          </p:txBody>
        </p:sp>
        <p:sp>
          <p:nvSpPr>
            <p:cNvPr id="64782" name="Line 752"/>
            <p:cNvSpPr>
              <a:spLocks noChangeShapeType="1"/>
            </p:cNvSpPr>
            <p:nvPr/>
          </p:nvSpPr>
          <p:spPr bwMode="auto">
            <a:xfrm flipV="1">
              <a:off x="2259" y="2086"/>
              <a:ext cx="2" cy="2"/>
            </a:xfrm>
            <a:prstGeom prst="line">
              <a:avLst/>
            </a:prstGeom>
            <a:noFill/>
            <a:ln w="28575">
              <a:solidFill>
                <a:schemeClr val="tx1"/>
              </a:solidFill>
              <a:round/>
              <a:headEnd/>
              <a:tailEnd/>
            </a:ln>
          </p:spPr>
          <p:txBody>
            <a:bodyPr/>
            <a:lstStyle/>
            <a:p>
              <a:endParaRPr lang="en-US" sz="2133"/>
            </a:p>
          </p:txBody>
        </p:sp>
        <p:sp>
          <p:nvSpPr>
            <p:cNvPr id="64783" name="Line 753"/>
            <p:cNvSpPr>
              <a:spLocks noChangeShapeType="1"/>
            </p:cNvSpPr>
            <p:nvPr/>
          </p:nvSpPr>
          <p:spPr bwMode="auto">
            <a:xfrm flipV="1">
              <a:off x="2261" y="2085"/>
              <a:ext cx="1" cy="1"/>
            </a:xfrm>
            <a:prstGeom prst="line">
              <a:avLst/>
            </a:prstGeom>
            <a:noFill/>
            <a:ln w="28575">
              <a:solidFill>
                <a:schemeClr val="tx1"/>
              </a:solidFill>
              <a:round/>
              <a:headEnd/>
              <a:tailEnd/>
            </a:ln>
          </p:spPr>
          <p:txBody>
            <a:bodyPr/>
            <a:lstStyle/>
            <a:p>
              <a:endParaRPr lang="en-US" sz="2133"/>
            </a:p>
          </p:txBody>
        </p:sp>
        <p:sp>
          <p:nvSpPr>
            <p:cNvPr id="64784" name="Line 754"/>
            <p:cNvSpPr>
              <a:spLocks noChangeShapeType="1"/>
            </p:cNvSpPr>
            <p:nvPr/>
          </p:nvSpPr>
          <p:spPr bwMode="auto">
            <a:xfrm flipV="1">
              <a:off x="2262" y="2083"/>
              <a:ext cx="2" cy="2"/>
            </a:xfrm>
            <a:prstGeom prst="line">
              <a:avLst/>
            </a:prstGeom>
            <a:noFill/>
            <a:ln w="28575">
              <a:solidFill>
                <a:schemeClr val="tx1"/>
              </a:solidFill>
              <a:round/>
              <a:headEnd/>
              <a:tailEnd/>
            </a:ln>
          </p:spPr>
          <p:txBody>
            <a:bodyPr/>
            <a:lstStyle/>
            <a:p>
              <a:endParaRPr lang="en-US" sz="2133"/>
            </a:p>
          </p:txBody>
        </p:sp>
        <p:sp>
          <p:nvSpPr>
            <p:cNvPr id="64785" name="Line 755"/>
            <p:cNvSpPr>
              <a:spLocks noChangeShapeType="1"/>
            </p:cNvSpPr>
            <p:nvPr/>
          </p:nvSpPr>
          <p:spPr bwMode="auto">
            <a:xfrm flipV="1">
              <a:off x="2264" y="2081"/>
              <a:ext cx="1" cy="2"/>
            </a:xfrm>
            <a:prstGeom prst="line">
              <a:avLst/>
            </a:prstGeom>
            <a:noFill/>
            <a:ln w="28575">
              <a:solidFill>
                <a:schemeClr val="tx1"/>
              </a:solidFill>
              <a:round/>
              <a:headEnd/>
              <a:tailEnd/>
            </a:ln>
          </p:spPr>
          <p:txBody>
            <a:bodyPr/>
            <a:lstStyle/>
            <a:p>
              <a:endParaRPr lang="en-US" sz="2133"/>
            </a:p>
          </p:txBody>
        </p:sp>
        <p:sp>
          <p:nvSpPr>
            <p:cNvPr id="64786" name="Line 756"/>
            <p:cNvSpPr>
              <a:spLocks noChangeShapeType="1"/>
            </p:cNvSpPr>
            <p:nvPr/>
          </p:nvSpPr>
          <p:spPr bwMode="auto">
            <a:xfrm flipV="1">
              <a:off x="2265" y="2079"/>
              <a:ext cx="1" cy="2"/>
            </a:xfrm>
            <a:prstGeom prst="line">
              <a:avLst/>
            </a:prstGeom>
            <a:noFill/>
            <a:ln w="28575">
              <a:solidFill>
                <a:schemeClr val="tx1"/>
              </a:solidFill>
              <a:round/>
              <a:headEnd/>
              <a:tailEnd/>
            </a:ln>
          </p:spPr>
          <p:txBody>
            <a:bodyPr/>
            <a:lstStyle/>
            <a:p>
              <a:endParaRPr lang="en-US" sz="2133"/>
            </a:p>
          </p:txBody>
        </p:sp>
        <p:sp>
          <p:nvSpPr>
            <p:cNvPr id="64787" name="Line 757"/>
            <p:cNvSpPr>
              <a:spLocks noChangeShapeType="1"/>
            </p:cNvSpPr>
            <p:nvPr/>
          </p:nvSpPr>
          <p:spPr bwMode="auto">
            <a:xfrm flipV="1">
              <a:off x="2266" y="2077"/>
              <a:ext cx="1" cy="2"/>
            </a:xfrm>
            <a:prstGeom prst="line">
              <a:avLst/>
            </a:prstGeom>
            <a:noFill/>
            <a:ln w="28575">
              <a:solidFill>
                <a:schemeClr val="tx1"/>
              </a:solidFill>
              <a:round/>
              <a:headEnd/>
              <a:tailEnd/>
            </a:ln>
          </p:spPr>
          <p:txBody>
            <a:bodyPr/>
            <a:lstStyle/>
            <a:p>
              <a:endParaRPr lang="en-US" sz="2133"/>
            </a:p>
          </p:txBody>
        </p:sp>
        <p:sp>
          <p:nvSpPr>
            <p:cNvPr id="64788" name="Line 758"/>
            <p:cNvSpPr>
              <a:spLocks noChangeShapeType="1"/>
            </p:cNvSpPr>
            <p:nvPr/>
          </p:nvSpPr>
          <p:spPr bwMode="auto">
            <a:xfrm flipV="1">
              <a:off x="2267" y="2075"/>
              <a:ext cx="1" cy="2"/>
            </a:xfrm>
            <a:prstGeom prst="line">
              <a:avLst/>
            </a:prstGeom>
            <a:noFill/>
            <a:ln w="28575">
              <a:solidFill>
                <a:schemeClr val="tx1"/>
              </a:solidFill>
              <a:round/>
              <a:headEnd/>
              <a:tailEnd/>
            </a:ln>
          </p:spPr>
          <p:txBody>
            <a:bodyPr/>
            <a:lstStyle/>
            <a:p>
              <a:endParaRPr lang="en-US" sz="2133"/>
            </a:p>
          </p:txBody>
        </p:sp>
        <p:sp>
          <p:nvSpPr>
            <p:cNvPr id="64789" name="Line 759"/>
            <p:cNvSpPr>
              <a:spLocks noChangeShapeType="1"/>
            </p:cNvSpPr>
            <p:nvPr/>
          </p:nvSpPr>
          <p:spPr bwMode="auto">
            <a:xfrm flipV="1">
              <a:off x="2268" y="2073"/>
              <a:ext cx="1" cy="2"/>
            </a:xfrm>
            <a:prstGeom prst="line">
              <a:avLst/>
            </a:prstGeom>
            <a:noFill/>
            <a:ln w="28575">
              <a:solidFill>
                <a:schemeClr val="tx1"/>
              </a:solidFill>
              <a:round/>
              <a:headEnd/>
              <a:tailEnd/>
            </a:ln>
          </p:spPr>
          <p:txBody>
            <a:bodyPr/>
            <a:lstStyle/>
            <a:p>
              <a:endParaRPr lang="en-US" sz="2133"/>
            </a:p>
          </p:txBody>
        </p:sp>
        <p:sp>
          <p:nvSpPr>
            <p:cNvPr id="64790" name="Line 760"/>
            <p:cNvSpPr>
              <a:spLocks noChangeShapeType="1"/>
            </p:cNvSpPr>
            <p:nvPr/>
          </p:nvSpPr>
          <p:spPr bwMode="auto">
            <a:xfrm flipV="1">
              <a:off x="2269" y="2071"/>
              <a:ext cx="1" cy="2"/>
            </a:xfrm>
            <a:prstGeom prst="line">
              <a:avLst/>
            </a:prstGeom>
            <a:noFill/>
            <a:ln w="28575">
              <a:solidFill>
                <a:schemeClr val="tx1"/>
              </a:solidFill>
              <a:round/>
              <a:headEnd/>
              <a:tailEnd/>
            </a:ln>
          </p:spPr>
          <p:txBody>
            <a:bodyPr/>
            <a:lstStyle/>
            <a:p>
              <a:endParaRPr lang="en-US" sz="2133"/>
            </a:p>
          </p:txBody>
        </p:sp>
        <p:sp>
          <p:nvSpPr>
            <p:cNvPr id="64791" name="Line 761"/>
            <p:cNvSpPr>
              <a:spLocks noChangeShapeType="1"/>
            </p:cNvSpPr>
            <p:nvPr/>
          </p:nvSpPr>
          <p:spPr bwMode="auto">
            <a:xfrm flipV="1">
              <a:off x="2269" y="2069"/>
              <a:ext cx="1" cy="2"/>
            </a:xfrm>
            <a:prstGeom prst="line">
              <a:avLst/>
            </a:prstGeom>
            <a:noFill/>
            <a:ln w="28575">
              <a:solidFill>
                <a:schemeClr val="tx1"/>
              </a:solidFill>
              <a:round/>
              <a:headEnd/>
              <a:tailEnd/>
            </a:ln>
          </p:spPr>
          <p:txBody>
            <a:bodyPr/>
            <a:lstStyle/>
            <a:p>
              <a:endParaRPr lang="en-US" sz="2133"/>
            </a:p>
          </p:txBody>
        </p:sp>
        <p:sp>
          <p:nvSpPr>
            <p:cNvPr id="64792" name="Line 762"/>
            <p:cNvSpPr>
              <a:spLocks noChangeShapeType="1"/>
            </p:cNvSpPr>
            <p:nvPr/>
          </p:nvSpPr>
          <p:spPr bwMode="auto">
            <a:xfrm flipV="1">
              <a:off x="2269" y="2067"/>
              <a:ext cx="1" cy="2"/>
            </a:xfrm>
            <a:prstGeom prst="line">
              <a:avLst/>
            </a:prstGeom>
            <a:noFill/>
            <a:ln w="28575">
              <a:solidFill>
                <a:schemeClr val="tx1"/>
              </a:solidFill>
              <a:round/>
              <a:headEnd/>
              <a:tailEnd/>
            </a:ln>
          </p:spPr>
          <p:txBody>
            <a:bodyPr/>
            <a:lstStyle/>
            <a:p>
              <a:endParaRPr lang="en-US" sz="2133"/>
            </a:p>
          </p:txBody>
        </p:sp>
        <p:sp>
          <p:nvSpPr>
            <p:cNvPr id="64793" name="Line 763"/>
            <p:cNvSpPr>
              <a:spLocks noChangeShapeType="1"/>
            </p:cNvSpPr>
            <p:nvPr/>
          </p:nvSpPr>
          <p:spPr bwMode="auto">
            <a:xfrm flipV="1">
              <a:off x="2269" y="2190"/>
              <a:ext cx="1" cy="2"/>
            </a:xfrm>
            <a:prstGeom prst="line">
              <a:avLst/>
            </a:prstGeom>
            <a:noFill/>
            <a:ln w="28575">
              <a:solidFill>
                <a:schemeClr val="tx1"/>
              </a:solidFill>
              <a:round/>
              <a:headEnd/>
              <a:tailEnd/>
            </a:ln>
          </p:spPr>
          <p:txBody>
            <a:bodyPr/>
            <a:lstStyle/>
            <a:p>
              <a:endParaRPr lang="en-US" sz="2133"/>
            </a:p>
          </p:txBody>
        </p:sp>
        <p:sp>
          <p:nvSpPr>
            <p:cNvPr id="64794" name="Line 764"/>
            <p:cNvSpPr>
              <a:spLocks noChangeShapeType="1"/>
            </p:cNvSpPr>
            <p:nvPr/>
          </p:nvSpPr>
          <p:spPr bwMode="auto">
            <a:xfrm flipH="1" flipV="1">
              <a:off x="2269" y="2188"/>
              <a:ext cx="1" cy="2"/>
            </a:xfrm>
            <a:prstGeom prst="line">
              <a:avLst/>
            </a:prstGeom>
            <a:noFill/>
            <a:ln w="28575">
              <a:solidFill>
                <a:schemeClr val="tx1"/>
              </a:solidFill>
              <a:round/>
              <a:headEnd/>
              <a:tailEnd/>
            </a:ln>
          </p:spPr>
          <p:txBody>
            <a:bodyPr/>
            <a:lstStyle/>
            <a:p>
              <a:endParaRPr lang="en-US" sz="2133"/>
            </a:p>
          </p:txBody>
        </p:sp>
        <p:sp>
          <p:nvSpPr>
            <p:cNvPr id="64795" name="Line 765"/>
            <p:cNvSpPr>
              <a:spLocks noChangeShapeType="1"/>
            </p:cNvSpPr>
            <p:nvPr/>
          </p:nvSpPr>
          <p:spPr bwMode="auto">
            <a:xfrm flipH="1" flipV="1">
              <a:off x="2269" y="2186"/>
              <a:ext cx="1" cy="2"/>
            </a:xfrm>
            <a:prstGeom prst="line">
              <a:avLst/>
            </a:prstGeom>
            <a:noFill/>
            <a:ln w="28575">
              <a:solidFill>
                <a:schemeClr val="tx1"/>
              </a:solidFill>
              <a:round/>
              <a:headEnd/>
              <a:tailEnd/>
            </a:ln>
          </p:spPr>
          <p:txBody>
            <a:bodyPr/>
            <a:lstStyle/>
            <a:p>
              <a:endParaRPr lang="en-US" sz="2133"/>
            </a:p>
          </p:txBody>
        </p:sp>
        <p:sp>
          <p:nvSpPr>
            <p:cNvPr id="64796" name="Line 766"/>
            <p:cNvSpPr>
              <a:spLocks noChangeShapeType="1"/>
            </p:cNvSpPr>
            <p:nvPr/>
          </p:nvSpPr>
          <p:spPr bwMode="auto">
            <a:xfrm flipH="1" flipV="1">
              <a:off x="2268" y="2184"/>
              <a:ext cx="1" cy="2"/>
            </a:xfrm>
            <a:prstGeom prst="line">
              <a:avLst/>
            </a:prstGeom>
            <a:noFill/>
            <a:ln w="28575">
              <a:solidFill>
                <a:schemeClr val="tx1"/>
              </a:solidFill>
              <a:round/>
              <a:headEnd/>
              <a:tailEnd/>
            </a:ln>
          </p:spPr>
          <p:txBody>
            <a:bodyPr/>
            <a:lstStyle/>
            <a:p>
              <a:endParaRPr lang="en-US" sz="2133"/>
            </a:p>
          </p:txBody>
        </p:sp>
        <p:sp>
          <p:nvSpPr>
            <p:cNvPr id="64797" name="Line 767"/>
            <p:cNvSpPr>
              <a:spLocks noChangeShapeType="1"/>
            </p:cNvSpPr>
            <p:nvPr/>
          </p:nvSpPr>
          <p:spPr bwMode="auto">
            <a:xfrm flipH="1" flipV="1">
              <a:off x="2267" y="2182"/>
              <a:ext cx="1" cy="2"/>
            </a:xfrm>
            <a:prstGeom prst="line">
              <a:avLst/>
            </a:prstGeom>
            <a:noFill/>
            <a:ln w="28575">
              <a:solidFill>
                <a:schemeClr val="tx1"/>
              </a:solidFill>
              <a:round/>
              <a:headEnd/>
              <a:tailEnd/>
            </a:ln>
          </p:spPr>
          <p:txBody>
            <a:bodyPr/>
            <a:lstStyle/>
            <a:p>
              <a:endParaRPr lang="en-US" sz="2133"/>
            </a:p>
          </p:txBody>
        </p:sp>
        <p:sp>
          <p:nvSpPr>
            <p:cNvPr id="64798" name="Line 768"/>
            <p:cNvSpPr>
              <a:spLocks noChangeShapeType="1"/>
            </p:cNvSpPr>
            <p:nvPr/>
          </p:nvSpPr>
          <p:spPr bwMode="auto">
            <a:xfrm flipH="1" flipV="1">
              <a:off x="2266" y="2180"/>
              <a:ext cx="1" cy="2"/>
            </a:xfrm>
            <a:prstGeom prst="line">
              <a:avLst/>
            </a:prstGeom>
            <a:noFill/>
            <a:ln w="28575">
              <a:solidFill>
                <a:schemeClr val="tx1"/>
              </a:solidFill>
              <a:round/>
              <a:headEnd/>
              <a:tailEnd/>
            </a:ln>
          </p:spPr>
          <p:txBody>
            <a:bodyPr/>
            <a:lstStyle/>
            <a:p>
              <a:endParaRPr lang="en-US" sz="2133"/>
            </a:p>
          </p:txBody>
        </p:sp>
        <p:sp>
          <p:nvSpPr>
            <p:cNvPr id="64799" name="Line 769"/>
            <p:cNvSpPr>
              <a:spLocks noChangeShapeType="1"/>
            </p:cNvSpPr>
            <p:nvPr/>
          </p:nvSpPr>
          <p:spPr bwMode="auto">
            <a:xfrm flipH="1" flipV="1">
              <a:off x="2265" y="2178"/>
              <a:ext cx="1" cy="2"/>
            </a:xfrm>
            <a:prstGeom prst="line">
              <a:avLst/>
            </a:prstGeom>
            <a:noFill/>
            <a:ln w="28575">
              <a:solidFill>
                <a:schemeClr val="tx1"/>
              </a:solidFill>
              <a:round/>
              <a:headEnd/>
              <a:tailEnd/>
            </a:ln>
          </p:spPr>
          <p:txBody>
            <a:bodyPr/>
            <a:lstStyle/>
            <a:p>
              <a:endParaRPr lang="en-US" sz="2133"/>
            </a:p>
          </p:txBody>
        </p:sp>
        <p:sp>
          <p:nvSpPr>
            <p:cNvPr id="64800" name="Line 770"/>
            <p:cNvSpPr>
              <a:spLocks noChangeShapeType="1"/>
            </p:cNvSpPr>
            <p:nvPr/>
          </p:nvSpPr>
          <p:spPr bwMode="auto">
            <a:xfrm flipH="1" flipV="1">
              <a:off x="2264" y="2177"/>
              <a:ext cx="1" cy="1"/>
            </a:xfrm>
            <a:prstGeom prst="line">
              <a:avLst/>
            </a:prstGeom>
            <a:noFill/>
            <a:ln w="28575">
              <a:solidFill>
                <a:schemeClr val="tx1"/>
              </a:solidFill>
              <a:round/>
              <a:headEnd/>
              <a:tailEnd/>
            </a:ln>
          </p:spPr>
          <p:txBody>
            <a:bodyPr/>
            <a:lstStyle/>
            <a:p>
              <a:endParaRPr lang="en-US" sz="2133"/>
            </a:p>
          </p:txBody>
        </p:sp>
        <p:sp>
          <p:nvSpPr>
            <p:cNvPr id="64801" name="Line 771"/>
            <p:cNvSpPr>
              <a:spLocks noChangeShapeType="1"/>
            </p:cNvSpPr>
            <p:nvPr/>
          </p:nvSpPr>
          <p:spPr bwMode="auto">
            <a:xfrm flipH="1" flipV="1">
              <a:off x="2262" y="2175"/>
              <a:ext cx="2" cy="2"/>
            </a:xfrm>
            <a:prstGeom prst="line">
              <a:avLst/>
            </a:prstGeom>
            <a:noFill/>
            <a:ln w="28575">
              <a:solidFill>
                <a:schemeClr val="tx1"/>
              </a:solidFill>
              <a:round/>
              <a:headEnd/>
              <a:tailEnd/>
            </a:ln>
          </p:spPr>
          <p:txBody>
            <a:bodyPr/>
            <a:lstStyle/>
            <a:p>
              <a:endParaRPr lang="en-US" sz="2133"/>
            </a:p>
          </p:txBody>
        </p:sp>
        <p:sp>
          <p:nvSpPr>
            <p:cNvPr id="64802" name="Line 772"/>
            <p:cNvSpPr>
              <a:spLocks noChangeShapeType="1"/>
            </p:cNvSpPr>
            <p:nvPr/>
          </p:nvSpPr>
          <p:spPr bwMode="auto">
            <a:xfrm flipH="1" flipV="1">
              <a:off x="2261" y="2173"/>
              <a:ext cx="1" cy="2"/>
            </a:xfrm>
            <a:prstGeom prst="line">
              <a:avLst/>
            </a:prstGeom>
            <a:noFill/>
            <a:ln w="28575">
              <a:solidFill>
                <a:schemeClr val="tx1"/>
              </a:solidFill>
              <a:round/>
              <a:headEnd/>
              <a:tailEnd/>
            </a:ln>
          </p:spPr>
          <p:txBody>
            <a:bodyPr/>
            <a:lstStyle/>
            <a:p>
              <a:endParaRPr lang="en-US" sz="2133"/>
            </a:p>
          </p:txBody>
        </p:sp>
        <p:sp>
          <p:nvSpPr>
            <p:cNvPr id="64803" name="Line 773"/>
            <p:cNvSpPr>
              <a:spLocks noChangeShapeType="1"/>
            </p:cNvSpPr>
            <p:nvPr/>
          </p:nvSpPr>
          <p:spPr bwMode="auto">
            <a:xfrm flipH="1" flipV="1">
              <a:off x="2259" y="2172"/>
              <a:ext cx="2" cy="1"/>
            </a:xfrm>
            <a:prstGeom prst="line">
              <a:avLst/>
            </a:prstGeom>
            <a:noFill/>
            <a:ln w="28575">
              <a:solidFill>
                <a:schemeClr val="tx1"/>
              </a:solidFill>
              <a:round/>
              <a:headEnd/>
              <a:tailEnd/>
            </a:ln>
          </p:spPr>
          <p:txBody>
            <a:bodyPr/>
            <a:lstStyle/>
            <a:p>
              <a:endParaRPr lang="en-US" sz="2133"/>
            </a:p>
          </p:txBody>
        </p:sp>
        <p:sp>
          <p:nvSpPr>
            <p:cNvPr id="64804" name="Line 774"/>
            <p:cNvSpPr>
              <a:spLocks noChangeShapeType="1"/>
            </p:cNvSpPr>
            <p:nvPr/>
          </p:nvSpPr>
          <p:spPr bwMode="auto">
            <a:xfrm flipH="1" flipV="1">
              <a:off x="2257" y="2170"/>
              <a:ext cx="2" cy="2"/>
            </a:xfrm>
            <a:prstGeom prst="line">
              <a:avLst/>
            </a:prstGeom>
            <a:noFill/>
            <a:ln w="28575">
              <a:solidFill>
                <a:schemeClr val="tx1"/>
              </a:solidFill>
              <a:round/>
              <a:headEnd/>
              <a:tailEnd/>
            </a:ln>
          </p:spPr>
          <p:txBody>
            <a:bodyPr/>
            <a:lstStyle/>
            <a:p>
              <a:endParaRPr lang="en-US" sz="2133"/>
            </a:p>
          </p:txBody>
        </p:sp>
        <p:sp>
          <p:nvSpPr>
            <p:cNvPr id="64805" name="Line 775"/>
            <p:cNvSpPr>
              <a:spLocks noChangeShapeType="1"/>
            </p:cNvSpPr>
            <p:nvPr/>
          </p:nvSpPr>
          <p:spPr bwMode="auto">
            <a:xfrm flipH="1" flipV="1">
              <a:off x="2255" y="2169"/>
              <a:ext cx="2" cy="1"/>
            </a:xfrm>
            <a:prstGeom prst="line">
              <a:avLst/>
            </a:prstGeom>
            <a:noFill/>
            <a:ln w="28575">
              <a:solidFill>
                <a:schemeClr val="tx1"/>
              </a:solidFill>
              <a:round/>
              <a:headEnd/>
              <a:tailEnd/>
            </a:ln>
          </p:spPr>
          <p:txBody>
            <a:bodyPr/>
            <a:lstStyle/>
            <a:p>
              <a:endParaRPr lang="en-US" sz="2133"/>
            </a:p>
          </p:txBody>
        </p:sp>
        <p:sp>
          <p:nvSpPr>
            <p:cNvPr id="64806" name="Line 776"/>
            <p:cNvSpPr>
              <a:spLocks noChangeShapeType="1"/>
            </p:cNvSpPr>
            <p:nvPr/>
          </p:nvSpPr>
          <p:spPr bwMode="auto">
            <a:xfrm flipH="1" flipV="1">
              <a:off x="2253" y="2168"/>
              <a:ext cx="2" cy="1"/>
            </a:xfrm>
            <a:prstGeom prst="line">
              <a:avLst/>
            </a:prstGeom>
            <a:noFill/>
            <a:ln w="28575">
              <a:solidFill>
                <a:schemeClr val="tx1"/>
              </a:solidFill>
              <a:round/>
              <a:headEnd/>
              <a:tailEnd/>
            </a:ln>
          </p:spPr>
          <p:txBody>
            <a:bodyPr/>
            <a:lstStyle/>
            <a:p>
              <a:endParaRPr lang="en-US" sz="2133"/>
            </a:p>
          </p:txBody>
        </p:sp>
        <p:sp>
          <p:nvSpPr>
            <p:cNvPr id="64807" name="Line 777"/>
            <p:cNvSpPr>
              <a:spLocks noChangeShapeType="1"/>
            </p:cNvSpPr>
            <p:nvPr/>
          </p:nvSpPr>
          <p:spPr bwMode="auto">
            <a:xfrm flipH="1" flipV="1">
              <a:off x="2251" y="2167"/>
              <a:ext cx="2" cy="1"/>
            </a:xfrm>
            <a:prstGeom prst="line">
              <a:avLst/>
            </a:prstGeom>
            <a:noFill/>
            <a:ln w="28575">
              <a:solidFill>
                <a:schemeClr val="tx1"/>
              </a:solidFill>
              <a:round/>
              <a:headEnd/>
              <a:tailEnd/>
            </a:ln>
          </p:spPr>
          <p:txBody>
            <a:bodyPr/>
            <a:lstStyle/>
            <a:p>
              <a:endParaRPr lang="en-US" sz="2133"/>
            </a:p>
          </p:txBody>
        </p:sp>
        <p:sp>
          <p:nvSpPr>
            <p:cNvPr id="64808" name="Line 778"/>
            <p:cNvSpPr>
              <a:spLocks noChangeShapeType="1"/>
            </p:cNvSpPr>
            <p:nvPr/>
          </p:nvSpPr>
          <p:spPr bwMode="auto">
            <a:xfrm flipH="1" flipV="1">
              <a:off x="2248" y="2167"/>
              <a:ext cx="3" cy="1"/>
            </a:xfrm>
            <a:prstGeom prst="line">
              <a:avLst/>
            </a:prstGeom>
            <a:noFill/>
            <a:ln w="28575">
              <a:solidFill>
                <a:schemeClr val="tx1"/>
              </a:solidFill>
              <a:round/>
              <a:headEnd/>
              <a:tailEnd/>
            </a:ln>
          </p:spPr>
          <p:txBody>
            <a:bodyPr/>
            <a:lstStyle/>
            <a:p>
              <a:endParaRPr lang="en-US" sz="2133"/>
            </a:p>
          </p:txBody>
        </p:sp>
        <p:sp>
          <p:nvSpPr>
            <p:cNvPr id="64809" name="Line 779"/>
            <p:cNvSpPr>
              <a:spLocks noChangeShapeType="1"/>
            </p:cNvSpPr>
            <p:nvPr/>
          </p:nvSpPr>
          <p:spPr bwMode="auto">
            <a:xfrm flipH="1" flipV="1">
              <a:off x="2246" y="2166"/>
              <a:ext cx="2" cy="1"/>
            </a:xfrm>
            <a:prstGeom prst="line">
              <a:avLst/>
            </a:prstGeom>
            <a:noFill/>
            <a:ln w="28575">
              <a:solidFill>
                <a:schemeClr val="tx1"/>
              </a:solidFill>
              <a:round/>
              <a:headEnd/>
              <a:tailEnd/>
            </a:ln>
          </p:spPr>
          <p:txBody>
            <a:bodyPr/>
            <a:lstStyle/>
            <a:p>
              <a:endParaRPr lang="en-US" sz="2133"/>
            </a:p>
          </p:txBody>
        </p:sp>
        <p:sp>
          <p:nvSpPr>
            <p:cNvPr id="64810" name="Line 780"/>
            <p:cNvSpPr>
              <a:spLocks noChangeShapeType="1"/>
            </p:cNvSpPr>
            <p:nvPr/>
          </p:nvSpPr>
          <p:spPr bwMode="auto">
            <a:xfrm flipH="1" flipV="1">
              <a:off x="2244" y="2166"/>
              <a:ext cx="2" cy="1"/>
            </a:xfrm>
            <a:prstGeom prst="line">
              <a:avLst/>
            </a:prstGeom>
            <a:noFill/>
            <a:ln w="28575">
              <a:solidFill>
                <a:schemeClr val="tx1"/>
              </a:solidFill>
              <a:round/>
              <a:headEnd/>
              <a:tailEnd/>
            </a:ln>
          </p:spPr>
          <p:txBody>
            <a:bodyPr/>
            <a:lstStyle/>
            <a:p>
              <a:endParaRPr lang="en-US" sz="2133"/>
            </a:p>
          </p:txBody>
        </p:sp>
        <p:sp>
          <p:nvSpPr>
            <p:cNvPr id="64811" name="Line 781"/>
            <p:cNvSpPr>
              <a:spLocks noChangeShapeType="1"/>
            </p:cNvSpPr>
            <p:nvPr/>
          </p:nvSpPr>
          <p:spPr bwMode="auto">
            <a:xfrm flipH="1" flipV="1">
              <a:off x="2241" y="2165"/>
              <a:ext cx="3" cy="1"/>
            </a:xfrm>
            <a:prstGeom prst="line">
              <a:avLst/>
            </a:prstGeom>
            <a:noFill/>
            <a:ln w="28575">
              <a:solidFill>
                <a:schemeClr val="tx1"/>
              </a:solidFill>
              <a:round/>
              <a:headEnd/>
              <a:tailEnd/>
            </a:ln>
          </p:spPr>
          <p:txBody>
            <a:bodyPr/>
            <a:lstStyle/>
            <a:p>
              <a:endParaRPr lang="en-US" sz="2133"/>
            </a:p>
          </p:txBody>
        </p:sp>
        <p:sp>
          <p:nvSpPr>
            <p:cNvPr id="64812" name="Line 782"/>
            <p:cNvSpPr>
              <a:spLocks noChangeShapeType="1"/>
            </p:cNvSpPr>
            <p:nvPr/>
          </p:nvSpPr>
          <p:spPr bwMode="auto">
            <a:xfrm flipH="1" flipV="1">
              <a:off x="2239" y="2165"/>
              <a:ext cx="2" cy="1"/>
            </a:xfrm>
            <a:prstGeom prst="line">
              <a:avLst/>
            </a:prstGeom>
            <a:noFill/>
            <a:ln w="28575">
              <a:solidFill>
                <a:schemeClr val="tx1"/>
              </a:solidFill>
              <a:round/>
              <a:headEnd/>
              <a:tailEnd/>
            </a:ln>
          </p:spPr>
          <p:txBody>
            <a:bodyPr/>
            <a:lstStyle/>
            <a:p>
              <a:endParaRPr lang="en-US" sz="2133"/>
            </a:p>
          </p:txBody>
        </p:sp>
        <p:sp>
          <p:nvSpPr>
            <p:cNvPr id="64813" name="Line 783"/>
            <p:cNvSpPr>
              <a:spLocks noChangeShapeType="1"/>
            </p:cNvSpPr>
            <p:nvPr/>
          </p:nvSpPr>
          <p:spPr bwMode="auto">
            <a:xfrm flipH="1">
              <a:off x="2237" y="2165"/>
              <a:ext cx="2" cy="1"/>
            </a:xfrm>
            <a:prstGeom prst="line">
              <a:avLst/>
            </a:prstGeom>
            <a:noFill/>
            <a:ln w="28575">
              <a:solidFill>
                <a:schemeClr val="tx1"/>
              </a:solidFill>
              <a:round/>
              <a:headEnd/>
              <a:tailEnd/>
            </a:ln>
          </p:spPr>
          <p:txBody>
            <a:bodyPr/>
            <a:lstStyle/>
            <a:p>
              <a:endParaRPr lang="en-US" sz="2133"/>
            </a:p>
          </p:txBody>
        </p:sp>
        <p:sp>
          <p:nvSpPr>
            <p:cNvPr id="64814" name="Line 784"/>
            <p:cNvSpPr>
              <a:spLocks noChangeShapeType="1"/>
            </p:cNvSpPr>
            <p:nvPr/>
          </p:nvSpPr>
          <p:spPr bwMode="auto">
            <a:xfrm flipH="1">
              <a:off x="2234" y="2165"/>
              <a:ext cx="3" cy="1"/>
            </a:xfrm>
            <a:prstGeom prst="line">
              <a:avLst/>
            </a:prstGeom>
            <a:noFill/>
            <a:ln w="28575">
              <a:solidFill>
                <a:schemeClr val="tx1"/>
              </a:solidFill>
              <a:round/>
              <a:headEnd/>
              <a:tailEnd/>
            </a:ln>
          </p:spPr>
          <p:txBody>
            <a:bodyPr/>
            <a:lstStyle/>
            <a:p>
              <a:endParaRPr lang="en-US" sz="2133"/>
            </a:p>
          </p:txBody>
        </p:sp>
        <p:sp>
          <p:nvSpPr>
            <p:cNvPr id="64815" name="Line 785"/>
            <p:cNvSpPr>
              <a:spLocks noChangeShapeType="1"/>
            </p:cNvSpPr>
            <p:nvPr/>
          </p:nvSpPr>
          <p:spPr bwMode="auto">
            <a:xfrm flipH="1">
              <a:off x="2232" y="2166"/>
              <a:ext cx="2" cy="1"/>
            </a:xfrm>
            <a:prstGeom prst="line">
              <a:avLst/>
            </a:prstGeom>
            <a:noFill/>
            <a:ln w="28575">
              <a:solidFill>
                <a:schemeClr val="tx1"/>
              </a:solidFill>
              <a:round/>
              <a:headEnd/>
              <a:tailEnd/>
            </a:ln>
          </p:spPr>
          <p:txBody>
            <a:bodyPr/>
            <a:lstStyle/>
            <a:p>
              <a:endParaRPr lang="en-US" sz="2133"/>
            </a:p>
          </p:txBody>
        </p:sp>
        <p:sp>
          <p:nvSpPr>
            <p:cNvPr id="64816" name="Line 786"/>
            <p:cNvSpPr>
              <a:spLocks noChangeShapeType="1"/>
            </p:cNvSpPr>
            <p:nvPr/>
          </p:nvSpPr>
          <p:spPr bwMode="auto">
            <a:xfrm flipH="1">
              <a:off x="2230" y="2166"/>
              <a:ext cx="2" cy="1"/>
            </a:xfrm>
            <a:prstGeom prst="line">
              <a:avLst/>
            </a:prstGeom>
            <a:noFill/>
            <a:ln w="28575">
              <a:solidFill>
                <a:schemeClr val="tx1"/>
              </a:solidFill>
              <a:round/>
              <a:headEnd/>
              <a:tailEnd/>
            </a:ln>
          </p:spPr>
          <p:txBody>
            <a:bodyPr/>
            <a:lstStyle/>
            <a:p>
              <a:endParaRPr lang="en-US" sz="2133"/>
            </a:p>
          </p:txBody>
        </p:sp>
        <p:sp>
          <p:nvSpPr>
            <p:cNvPr id="64817" name="Line 787"/>
            <p:cNvSpPr>
              <a:spLocks noChangeShapeType="1"/>
            </p:cNvSpPr>
            <p:nvPr/>
          </p:nvSpPr>
          <p:spPr bwMode="auto">
            <a:xfrm flipH="1">
              <a:off x="2227" y="2167"/>
              <a:ext cx="3" cy="1"/>
            </a:xfrm>
            <a:prstGeom prst="line">
              <a:avLst/>
            </a:prstGeom>
            <a:noFill/>
            <a:ln w="28575">
              <a:solidFill>
                <a:schemeClr val="tx1"/>
              </a:solidFill>
              <a:round/>
              <a:headEnd/>
              <a:tailEnd/>
            </a:ln>
          </p:spPr>
          <p:txBody>
            <a:bodyPr/>
            <a:lstStyle/>
            <a:p>
              <a:endParaRPr lang="en-US" sz="2133"/>
            </a:p>
          </p:txBody>
        </p:sp>
        <p:sp>
          <p:nvSpPr>
            <p:cNvPr id="64818" name="Line 788"/>
            <p:cNvSpPr>
              <a:spLocks noChangeShapeType="1"/>
            </p:cNvSpPr>
            <p:nvPr/>
          </p:nvSpPr>
          <p:spPr bwMode="auto">
            <a:xfrm flipH="1">
              <a:off x="2225" y="2167"/>
              <a:ext cx="2" cy="1"/>
            </a:xfrm>
            <a:prstGeom prst="line">
              <a:avLst/>
            </a:prstGeom>
            <a:noFill/>
            <a:ln w="28575">
              <a:solidFill>
                <a:schemeClr val="tx1"/>
              </a:solidFill>
              <a:round/>
              <a:headEnd/>
              <a:tailEnd/>
            </a:ln>
          </p:spPr>
          <p:txBody>
            <a:bodyPr/>
            <a:lstStyle/>
            <a:p>
              <a:endParaRPr lang="en-US" sz="2133"/>
            </a:p>
          </p:txBody>
        </p:sp>
        <p:sp>
          <p:nvSpPr>
            <p:cNvPr id="64819" name="Line 790"/>
            <p:cNvSpPr>
              <a:spLocks noChangeShapeType="1"/>
            </p:cNvSpPr>
            <p:nvPr/>
          </p:nvSpPr>
          <p:spPr bwMode="auto">
            <a:xfrm flipH="1">
              <a:off x="2223" y="2168"/>
              <a:ext cx="2" cy="1"/>
            </a:xfrm>
            <a:prstGeom prst="line">
              <a:avLst/>
            </a:prstGeom>
            <a:noFill/>
            <a:ln w="28575">
              <a:solidFill>
                <a:schemeClr val="tx1"/>
              </a:solidFill>
              <a:round/>
              <a:headEnd/>
              <a:tailEnd/>
            </a:ln>
          </p:spPr>
          <p:txBody>
            <a:bodyPr/>
            <a:lstStyle/>
            <a:p>
              <a:endParaRPr lang="en-US" sz="2133"/>
            </a:p>
          </p:txBody>
        </p:sp>
        <p:sp>
          <p:nvSpPr>
            <p:cNvPr id="64820" name="Line 791"/>
            <p:cNvSpPr>
              <a:spLocks noChangeShapeType="1"/>
            </p:cNvSpPr>
            <p:nvPr/>
          </p:nvSpPr>
          <p:spPr bwMode="auto">
            <a:xfrm flipH="1">
              <a:off x="2221" y="2169"/>
              <a:ext cx="2" cy="1"/>
            </a:xfrm>
            <a:prstGeom prst="line">
              <a:avLst/>
            </a:prstGeom>
            <a:noFill/>
            <a:ln w="28575">
              <a:solidFill>
                <a:schemeClr val="tx1"/>
              </a:solidFill>
              <a:round/>
              <a:headEnd/>
              <a:tailEnd/>
            </a:ln>
          </p:spPr>
          <p:txBody>
            <a:bodyPr/>
            <a:lstStyle/>
            <a:p>
              <a:endParaRPr lang="en-US" sz="2133"/>
            </a:p>
          </p:txBody>
        </p:sp>
        <p:sp>
          <p:nvSpPr>
            <p:cNvPr id="64821" name="Line 792"/>
            <p:cNvSpPr>
              <a:spLocks noChangeShapeType="1"/>
            </p:cNvSpPr>
            <p:nvPr/>
          </p:nvSpPr>
          <p:spPr bwMode="auto">
            <a:xfrm flipH="1">
              <a:off x="2219" y="2170"/>
              <a:ext cx="2" cy="2"/>
            </a:xfrm>
            <a:prstGeom prst="line">
              <a:avLst/>
            </a:prstGeom>
            <a:noFill/>
            <a:ln w="28575">
              <a:solidFill>
                <a:schemeClr val="tx1"/>
              </a:solidFill>
              <a:round/>
              <a:headEnd/>
              <a:tailEnd/>
            </a:ln>
          </p:spPr>
          <p:txBody>
            <a:bodyPr/>
            <a:lstStyle/>
            <a:p>
              <a:endParaRPr lang="en-US" sz="2133"/>
            </a:p>
          </p:txBody>
        </p:sp>
        <p:sp>
          <p:nvSpPr>
            <p:cNvPr id="64822" name="Line 793"/>
            <p:cNvSpPr>
              <a:spLocks noChangeShapeType="1"/>
            </p:cNvSpPr>
            <p:nvPr/>
          </p:nvSpPr>
          <p:spPr bwMode="auto">
            <a:xfrm flipH="1">
              <a:off x="2217" y="2172"/>
              <a:ext cx="2" cy="1"/>
            </a:xfrm>
            <a:prstGeom prst="line">
              <a:avLst/>
            </a:prstGeom>
            <a:noFill/>
            <a:ln w="28575">
              <a:solidFill>
                <a:schemeClr val="tx1"/>
              </a:solidFill>
              <a:round/>
              <a:headEnd/>
              <a:tailEnd/>
            </a:ln>
          </p:spPr>
          <p:txBody>
            <a:bodyPr/>
            <a:lstStyle/>
            <a:p>
              <a:endParaRPr lang="en-US" sz="2133"/>
            </a:p>
          </p:txBody>
        </p:sp>
        <p:sp>
          <p:nvSpPr>
            <p:cNvPr id="64823" name="Line 794"/>
            <p:cNvSpPr>
              <a:spLocks noChangeShapeType="1"/>
            </p:cNvSpPr>
            <p:nvPr/>
          </p:nvSpPr>
          <p:spPr bwMode="auto">
            <a:xfrm flipH="1">
              <a:off x="2216" y="2173"/>
              <a:ext cx="1" cy="2"/>
            </a:xfrm>
            <a:prstGeom prst="line">
              <a:avLst/>
            </a:prstGeom>
            <a:noFill/>
            <a:ln w="28575">
              <a:solidFill>
                <a:schemeClr val="tx1"/>
              </a:solidFill>
              <a:round/>
              <a:headEnd/>
              <a:tailEnd/>
            </a:ln>
          </p:spPr>
          <p:txBody>
            <a:bodyPr/>
            <a:lstStyle/>
            <a:p>
              <a:endParaRPr lang="en-US" sz="2133"/>
            </a:p>
          </p:txBody>
        </p:sp>
        <p:sp>
          <p:nvSpPr>
            <p:cNvPr id="64824" name="Line 795"/>
            <p:cNvSpPr>
              <a:spLocks noChangeShapeType="1"/>
            </p:cNvSpPr>
            <p:nvPr/>
          </p:nvSpPr>
          <p:spPr bwMode="auto">
            <a:xfrm flipH="1">
              <a:off x="2214" y="2175"/>
              <a:ext cx="2" cy="2"/>
            </a:xfrm>
            <a:prstGeom prst="line">
              <a:avLst/>
            </a:prstGeom>
            <a:noFill/>
            <a:ln w="28575">
              <a:solidFill>
                <a:schemeClr val="tx1"/>
              </a:solidFill>
              <a:round/>
              <a:headEnd/>
              <a:tailEnd/>
            </a:ln>
          </p:spPr>
          <p:txBody>
            <a:bodyPr/>
            <a:lstStyle/>
            <a:p>
              <a:endParaRPr lang="en-US" sz="2133"/>
            </a:p>
          </p:txBody>
        </p:sp>
        <p:sp>
          <p:nvSpPr>
            <p:cNvPr id="64825" name="Line 796"/>
            <p:cNvSpPr>
              <a:spLocks noChangeShapeType="1"/>
            </p:cNvSpPr>
            <p:nvPr/>
          </p:nvSpPr>
          <p:spPr bwMode="auto">
            <a:xfrm flipH="1">
              <a:off x="2213" y="2177"/>
              <a:ext cx="1" cy="1"/>
            </a:xfrm>
            <a:prstGeom prst="line">
              <a:avLst/>
            </a:prstGeom>
            <a:noFill/>
            <a:ln w="28575">
              <a:solidFill>
                <a:schemeClr val="tx1"/>
              </a:solidFill>
              <a:round/>
              <a:headEnd/>
              <a:tailEnd/>
            </a:ln>
          </p:spPr>
          <p:txBody>
            <a:bodyPr/>
            <a:lstStyle/>
            <a:p>
              <a:endParaRPr lang="en-US" sz="2133"/>
            </a:p>
          </p:txBody>
        </p:sp>
        <p:sp>
          <p:nvSpPr>
            <p:cNvPr id="64826" name="Line 797"/>
            <p:cNvSpPr>
              <a:spLocks noChangeShapeType="1"/>
            </p:cNvSpPr>
            <p:nvPr/>
          </p:nvSpPr>
          <p:spPr bwMode="auto">
            <a:xfrm flipH="1">
              <a:off x="2212" y="2178"/>
              <a:ext cx="1" cy="2"/>
            </a:xfrm>
            <a:prstGeom prst="line">
              <a:avLst/>
            </a:prstGeom>
            <a:noFill/>
            <a:ln w="28575">
              <a:solidFill>
                <a:schemeClr val="tx1"/>
              </a:solidFill>
              <a:round/>
              <a:headEnd/>
              <a:tailEnd/>
            </a:ln>
          </p:spPr>
          <p:txBody>
            <a:bodyPr/>
            <a:lstStyle/>
            <a:p>
              <a:endParaRPr lang="en-US" sz="2133"/>
            </a:p>
          </p:txBody>
        </p:sp>
        <p:sp>
          <p:nvSpPr>
            <p:cNvPr id="64827" name="Line 798"/>
            <p:cNvSpPr>
              <a:spLocks noChangeShapeType="1"/>
            </p:cNvSpPr>
            <p:nvPr/>
          </p:nvSpPr>
          <p:spPr bwMode="auto">
            <a:xfrm flipH="1">
              <a:off x="2211" y="2180"/>
              <a:ext cx="1" cy="2"/>
            </a:xfrm>
            <a:prstGeom prst="line">
              <a:avLst/>
            </a:prstGeom>
            <a:noFill/>
            <a:ln w="28575">
              <a:solidFill>
                <a:schemeClr val="tx1"/>
              </a:solidFill>
              <a:round/>
              <a:headEnd/>
              <a:tailEnd/>
            </a:ln>
          </p:spPr>
          <p:txBody>
            <a:bodyPr/>
            <a:lstStyle/>
            <a:p>
              <a:endParaRPr lang="en-US" sz="2133"/>
            </a:p>
          </p:txBody>
        </p:sp>
        <p:sp>
          <p:nvSpPr>
            <p:cNvPr id="64828" name="Line 799"/>
            <p:cNvSpPr>
              <a:spLocks noChangeShapeType="1"/>
            </p:cNvSpPr>
            <p:nvPr/>
          </p:nvSpPr>
          <p:spPr bwMode="auto">
            <a:xfrm flipH="1">
              <a:off x="2210" y="2182"/>
              <a:ext cx="1" cy="2"/>
            </a:xfrm>
            <a:prstGeom prst="line">
              <a:avLst/>
            </a:prstGeom>
            <a:noFill/>
            <a:ln w="28575">
              <a:solidFill>
                <a:schemeClr val="tx1"/>
              </a:solidFill>
              <a:round/>
              <a:headEnd/>
              <a:tailEnd/>
            </a:ln>
          </p:spPr>
          <p:txBody>
            <a:bodyPr/>
            <a:lstStyle/>
            <a:p>
              <a:endParaRPr lang="en-US" sz="2133"/>
            </a:p>
          </p:txBody>
        </p:sp>
        <p:sp>
          <p:nvSpPr>
            <p:cNvPr id="64829" name="Line 800"/>
            <p:cNvSpPr>
              <a:spLocks noChangeShapeType="1"/>
            </p:cNvSpPr>
            <p:nvPr/>
          </p:nvSpPr>
          <p:spPr bwMode="auto">
            <a:xfrm flipH="1">
              <a:off x="2209" y="2184"/>
              <a:ext cx="1" cy="2"/>
            </a:xfrm>
            <a:prstGeom prst="line">
              <a:avLst/>
            </a:prstGeom>
            <a:noFill/>
            <a:ln w="28575">
              <a:solidFill>
                <a:schemeClr val="tx1"/>
              </a:solidFill>
              <a:round/>
              <a:headEnd/>
              <a:tailEnd/>
            </a:ln>
          </p:spPr>
          <p:txBody>
            <a:bodyPr/>
            <a:lstStyle/>
            <a:p>
              <a:endParaRPr lang="en-US" sz="2133"/>
            </a:p>
          </p:txBody>
        </p:sp>
        <p:sp>
          <p:nvSpPr>
            <p:cNvPr id="64830" name="Line 801"/>
            <p:cNvSpPr>
              <a:spLocks noChangeShapeType="1"/>
            </p:cNvSpPr>
            <p:nvPr/>
          </p:nvSpPr>
          <p:spPr bwMode="auto">
            <a:xfrm flipH="1">
              <a:off x="2209" y="2186"/>
              <a:ext cx="1" cy="2"/>
            </a:xfrm>
            <a:prstGeom prst="line">
              <a:avLst/>
            </a:prstGeom>
            <a:noFill/>
            <a:ln w="28575">
              <a:solidFill>
                <a:schemeClr val="tx1"/>
              </a:solidFill>
              <a:round/>
              <a:headEnd/>
              <a:tailEnd/>
            </a:ln>
          </p:spPr>
          <p:txBody>
            <a:bodyPr/>
            <a:lstStyle/>
            <a:p>
              <a:endParaRPr lang="en-US" sz="2133"/>
            </a:p>
          </p:txBody>
        </p:sp>
        <p:sp>
          <p:nvSpPr>
            <p:cNvPr id="64831" name="Line 802"/>
            <p:cNvSpPr>
              <a:spLocks noChangeShapeType="1"/>
            </p:cNvSpPr>
            <p:nvPr/>
          </p:nvSpPr>
          <p:spPr bwMode="auto">
            <a:xfrm flipH="1">
              <a:off x="2208" y="2188"/>
              <a:ext cx="1" cy="2"/>
            </a:xfrm>
            <a:prstGeom prst="line">
              <a:avLst/>
            </a:prstGeom>
            <a:noFill/>
            <a:ln w="28575">
              <a:solidFill>
                <a:schemeClr val="tx1"/>
              </a:solidFill>
              <a:round/>
              <a:headEnd/>
              <a:tailEnd/>
            </a:ln>
          </p:spPr>
          <p:txBody>
            <a:bodyPr/>
            <a:lstStyle/>
            <a:p>
              <a:endParaRPr lang="en-US" sz="2133"/>
            </a:p>
          </p:txBody>
        </p:sp>
        <p:sp>
          <p:nvSpPr>
            <p:cNvPr id="64832" name="Line 803"/>
            <p:cNvSpPr>
              <a:spLocks noChangeShapeType="1"/>
            </p:cNvSpPr>
            <p:nvPr/>
          </p:nvSpPr>
          <p:spPr bwMode="auto">
            <a:xfrm>
              <a:off x="2208" y="2190"/>
              <a:ext cx="1" cy="2"/>
            </a:xfrm>
            <a:prstGeom prst="line">
              <a:avLst/>
            </a:prstGeom>
            <a:noFill/>
            <a:ln w="28575">
              <a:solidFill>
                <a:schemeClr val="tx1"/>
              </a:solidFill>
              <a:round/>
              <a:headEnd/>
              <a:tailEnd/>
            </a:ln>
          </p:spPr>
          <p:txBody>
            <a:bodyPr/>
            <a:lstStyle/>
            <a:p>
              <a:endParaRPr lang="en-US" sz="2133"/>
            </a:p>
          </p:txBody>
        </p:sp>
        <p:sp>
          <p:nvSpPr>
            <p:cNvPr id="64833" name="Line 804"/>
            <p:cNvSpPr>
              <a:spLocks noChangeShapeType="1"/>
            </p:cNvSpPr>
            <p:nvPr/>
          </p:nvSpPr>
          <p:spPr bwMode="auto">
            <a:xfrm>
              <a:off x="2208" y="2192"/>
              <a:ext cx="1" cy="3"/>
            </a:xfrm>
            <a:prstGeom prst="line">
              <a:avLst/>
            </a:prstGeom>
            <a:noFill/>
            <a:ln w="28575">
              <a:solidFill>
                <a:schemeClr val="tx1"/>
              </a:solidFill>
              <a:round/>
              <a:headEnd/>
              <a:tailEnd/>
            </a:ln>
          </p:spPr>
          <p:txBody>
            <a:bodyPr/>
            <a:lstStyle/>
            <a:p>
              <a:endParaRPr lang="en-US" sz="2133"/>
            </a:p>
          </p:txBody>
        </p:sp>
        <p:sp>
          <p:nvSpPr>
            <p:cNvPr id="64834" name="Line 805"/>
            <p:cNvSpPr>
              <a:spLocks noChangeShapeType="1"/>
            </p:cNvSpPr>
            <p:nvPr/>
          </p:nvSpPr>
          <p:spPr bwMode="auto">
            <a:xfrm>
              <a:off x="2208" y="2195"/>
              <a:ext cx="1" cy="2"/>
            </a:xfrm>
            <a:prstGeom prst="line">
              <a:avLst/>
            </a:prstGeom>
            <a:noFill/>
            <a:ln w="28575">
              <a:solidFill>
                <a:schemeClr val="tx1"/>
              </a:solidFill>
              <a:round/>
              <a:headEnd/>
              <a:tailEnd/>
            </a:ln>
          </p:spPr>
          <p:txBody>
            <a:bodyPr/>
            <a:lstStyle/>
            <a:p>
              <a:endParaRPr lang="en-US" sz="2133"/>
            </a:p>
          </p:txBody>
        </p:sp>
        <p:sp>
          <p:nvSpPr>
            <p:cNvPr id="64835" name="Line 806"/>
            <p:cNvSpPr>
              <a:spLocks noChangeShapeType="1"/>
            </p:cNvSpPr>
            <p:nvPr/>
          </p:nvSpPr>
          <p:spPr bwMode="auto">
            <a:xfrm>
              <a:off x="2209" y="2197"/>
              <a:ext cx="1" cy="2"/>
            </a:xfrm>
            <a:prstGeom prst="line">
              <a:avLst/>
            </a:prstGeom>
            <a:noFill/>
            <a:ln w="28575">
              <a:solidFill>
                <a:schemeClr val="tx1"/>
              </a:solidFill>
              <a:round/>
              <a:headEnd/>
              <a:tailEnd/>
            </a:ln>
          </p:spPr>
          <p:txBody>
            <a:bodyPr/>
            <a:lstStyle/>
            <a:p>
              <a:endParaRPr lang="en-US" sz="2133"/>
            </a:p>
          </p:txBody>
        </p:sp>
        <p:sp>
          <p:nvSpPr>
            <p:cNvPr id="64836" name="Line 807"/>
            <p:cNvSpPr>
              <a:spLocks noChangeShapeType="1"/>
            </p:cNvSpPr>
            <p:nvPr/>
          </p:nvSpPr>
          <p:spPr bwMode="auto">
            <a:xfrm>
              <a:off x="2209" y="2199"/>
              <a:ext cx="1" cy="2"/>
            </a:xfrm>
            <a:prstGeom prst="line">
              <a:avLst/>
            </a:prstGeom>
            <a:noFill/>
            <a:ln w="28575">
              <a:solidFill>
                <a:schemeClr val="tx1"/>
              </a:solidFill>
              <a:round/>
              <a:headEnd/>
              <a:tailEnd/>
            </a:ln>
          </p:spPr>
          <p:txBody>
            <a:bodyPr/>
            <a:lstStyle/>
            <a:p>
              <a:endParaRPr lang="en-US" sz="2133"/>
            </a:p>
          </p:txBody>
        </p:sp>
        <p:sp>
          <p:nvSpPr>
            <p:cNvPr id="64837" name="Line 808"/>
            <p:cNvSpPr>
              <a:spLocks noChangeShapeType="1"/>
            </p:cNvSpPr>
            <p:nvPr/>
          </p:nvSpPr>
          <p:spPr bwMode="auto">
            <a:xfrm>
              <a:off x="2210" y="2201"/>
              <a:ext cx="1" cy="2"/>
            </a:xfrm>
            <a:prstGeom prst="line">
              <a:avLst/>
            </a:prstGeom>
            <a:noFill/>
            <a:ln w="28575">
              <a:solidFill>
                <a:schemeClr val="tx1"/>
              </a:solidFill>
              <a:round/>
              <a:headEnd/>
              <a:tailEnd/>
            </a:ln>
          </p:spPr>
          <p:txBody>
            <a:bodyPr/>
            <a:lstStyle/>
            <a:p>
              <a:endParaRPr lang="en-US" sz="2133"/>
            </a:p>
          </p:txBody>
        </p:sp>
        <p:sp>
          <p:nvSpPr>
            <p:cNvPr id="64838" name="Line 809"/>
            <p:cNvSpPr>
              <a:spLocks noChangeShapeType="1"/>
            </p:cNvSpPr>
            <p:nvPr/>
          </p:nvSpPr>
          <p:spPr bwMode="auto">
            <a:xfrm>
              <a:off x="2211" y="2203"/>
              <a:ext cx="1" cy="2"/>
            </a:xfrm>
            <a:prstGeom prst="line">
              <a:avLst/>
            </a:prstGeom>
            <a:noFill/>
            <a:ln w="28575">
              <a:solidFill>
                <a:schemeClr val="tx1"/>
              </a:solidFill>
              <a:round/>
              <a:headEnd/>
              <a:tailEnd/>
            </a:ln>
          </p:spPr>
          <p:txBody>
            <a:bodyPr/>
            <a:lstStyle/>
            <a:p>
              <a:endParaRPr lang="en-US" sz="2133"/>
            </a:p>
          </p:txBody>
        </p:sp>
        <p:sp>
          <p:nvSpPr>
            <p:cNvPr id="64839" name="Line 810"/>
            <p:cNvSpPr>
              <a:spLocks noChangeShapeType="1"/>
            </p:cNvSpPr>
            <p:nvPr/>
          </p:nvSpPr>
          <p:spPr bwMode="auto">
            <a:xfrm>
              <a:off x="2212" y="2205"/>
              <a:ext cx="1" cy="2"/>
            </a:xfrm>
            <a:prstGeom prst="line">
              <a:avLst/>
            </a:prstGeom>
            <a:noFill/>
            <a:ln w="28575">
              <a:solidFill>
                <a:schemeClr val="tx1"/>
              </a:solidFill>
              <a:round/>
              <a:headEnd/>
              <a:tailEnd/>
            </a:ln>
          </p:spPr>
          <p:txBody>
            <a:bodyPr/>
            <a:lstStyle/>
            <a:p>
              <a:endParaRPr lang="en-US" sz="2133"/>
            </a:p>
          </p:txBody>
        </p:sp>
        <p:sp>
          <p:nvSpPr>
            <p:cNvPr id="64840" name="Line 811"/>
            <p:cNvSpPr>
              <a:spLocks noChangeShapeType="1"/>
            </p:cNvSpPr>
            <p:nvPr/>
          </p:nvSpPr>
          <p:spPr bwMode="auto">
            <a:xfrm>
              <a:off x="2213" y="2207"/>
              <a:ext cx="1" cy="1"/>
            </a:xfrm>
            <a:prstGeom prst="line">
              <a:avLst/>
            </a:prstGeom>
            <a:noFill/>
            <a:ln w="28575">
              <a:solidFill>
                <a:schemeClr val="tx1"/>
              </a:solidFill>
              <a:round/>
              <a:headEnd/>
              <a:tailEnd/>
            </a:ln>
          </p:spPr>
          <p:txBody>
            <a:bodyPr/>
            <a:lstStyle/>
            <a:p>
              <a:endParaRPr lang="en-US" sz="2133"/>
            </a:p>
          </p:txBody>
        </p:sp>
        <p:sp>
          <p:nvSpPr>
            <p:cNvPr id="64841" name="Line 812"/>
            <p:cNvSpPr>
              <a:spLocks noChangeShapeType="1"/>
            </p:cNvSpPr>
            <p:nvPr/>
          </p:nvSpPr>
          <p:spPr bwMode="auto">
            <a:xfrm>
              <a:off x="2214" y="2208"/>
              <a:ext cx="2" cy="2"/>
            </a:xfrm>
            <a:prstGeom prst="line">
              <a:avLst/>
            </a:prstGeom>
            <a:noFill/>
            <a:ln w="28575">
              <a:solidFill>
                <a:schemeClr val="tx1"/>
              </a:solidFill>
              <a:round/>
              <a:headEnd/>
              <a:tailEnd/>
            </a:ln>
          </p:spPr>
          <p:txBody>
            <a:bodyPr/>
            <a:lstStyle/>
            <a:p>
              <a:endParaRPr lang="en-US" sz="2133"/>
            </a:p>
          </p:txBody>
        </p:sp>
        <p:sp>
          <p:nvSpPr>
            <p:cNvPr id="64842" name="Line 813"/>
            <p:cNvSpPr>
              <a:spLocks noChangeShapeType="1"/>
            </p:cNvSpPr>
            <p:nvPr/>
          </p:nvSpPr>
          <p:spPr bwMode="auto">
            <a:xfrm>
              <a:off x="2216" y="2210"/>
              <a:ext cx="1" cy="2"/>
            </a:xfrm>
            <a:prstGeom prst="line">
              <a:avLst/>
            </a:prstGeom>
            <a:noFill/>
            <a:ln w="28575">
              <a:solidFill>
                <a:schemeClr val="tx1"/>
              </a:solidFill>
              <a:round/>
              <a:headEnd/>
              <a:tailEnd/>
            </a:ln>
          </p:spPr>
          <p:txBody>
            <a:bodyPr/>
            <a:lstStyle/>
            <a:p>
              <a:endParaRPr lang="en-US" sz="2133"/>
            </a:p>
          </p:txBody>
        </p:sp>
        <p:sp>
          <p:nvSpPr>
            <p:cNvPr id="64843" name="Line 814"/>
            <p:cNvSpPr>
              <a:spLocks noChangeShapeType="1"/>
            </p:cNvSpPr>
            <p:nvPr/>
          </p:nvSpPr>
          <p:spPr bwMode="auto">
            <a:xfrm>
              <a:off x="2217" y="2212"/>
              <a:ext cx="2" cy="1"/>
            </a:xfrm>
            <a:prstGeom prst="line">
              <a:avLst/>
            </a:prstGeom>
            <a:noFill/>
            <a:ln w="28575">
              <a:solidFill>
                <a:schemeClr val="tx1"/>
              </a:solidFill>
              <a:round/>
              <a:headEnd/>
              <a:tailEnd/>
            </a:ln>
          </p:spPr>
          <p:txBody>
            <a:bodyPr/>
            <a:lstStyle/>
            <a:p>
              <a:endParaRPr lang="en-US" sz="2133"/>
            </a:p>
          </p:txBody>
        </p:sp>
        <p:sp>
          <p:nvSpPr>
            <p:cNvPr id="64844" name="Line 815"/>
            <p:cNvSpPr>
              <a:spLocks noChangeShapeType="1"/>
            </p:cNvSpPr>
            <p:nvPr/>
          </p:nvSpPr>
          <p:spPr bwMode="auto">
            <a:xfrm>
              <a:off x="2219" y="2213"/>
              <a:ext cx="2" cy="2"/>
            </a:xfrm>
            <a:prstGeom prst="line">
              <a:avLst/>
            </a:prstGeom>
            <a:noFill/>
            <a:ln w="28575">
              <a:solidFill>
                <a:schemeClr val="tx1"/>
              </a:solidFill>
              <a:round/>
              <a:headEnd/>
              <a:tailEnd/>
            </a:ln>
          </p:spPr>
          <p:txBody>
            <a:bodyPr/>
            <a:lstStyle/>
            <a:p>
              <a:endParaRPr lang="en-US" sz="2133"/>
            </a:p>
          </p:txBody>
        </p:sp>
        <p:sp>
          <p:nvSpPr>
            <p:cNvPr id="64845" name="Line 816"/>
            <p:cNvSpPr>
              <a:spLocks noChangeShapeType="1"/>
            </p:cNvSpPr>
            <p:nvPr/>
          </p:nvSpPr>
          <p:spPr bwMode="auto">
            <a:xfrm>
              <a:off x="2221" y="2215"/>
              <a:ext cx="2" cy="1"/>
            </a:xfrm>
            <a:prstGeom prst="line">
              <a:avLst/>
            </a:prstGeom>
            <a:noFill/>
            <a:ln w="28575">
              <a:solidFill>
                <a:schemeClr val="tx1"/>
              </a:solidFill>
              <a:round/>
              <a:headEnd/>
              <a:tailEnd/>
            </a:ln>
          </p:spPr>
          <p:txBody>
            <a:bodyPr/>
            <a:lstStyle/>
            <a:p>
              <a:endParaRPr lang="en-US" sz="2133"/>
            </a:p>
          </p:txBody>
        </p:sp>
        <p:sp>
          <p:nvSpPr>
            <p:cNvPr id="64846" name="Line 817"/>
            <p:cNvSpPr>
              <a:spLocks noChangeShapeType="1"/>
            </p:cNvSpPr>
            <p:nvPr/>
          </p:nvSpPr>
          <p:spPr bwMode="auto">
            <a:xfrm>
              <a:off x="2223" y="2216"/>
              <a:ext cx="2" cy="1"/>
            </a:xfrm>
            <a:prstGeom prst="line">
              <a:avLst/>
            </a:prstGeom>
            <a:noFill/>
            <a:ln w="28575">
              <a:solidFill>
                <a:schemeClr val="tx1"/>
              </a:solidFill>
              <a:round/>
              <a:headEnd/>
              <a:tailEnd/>
            </a:ln>
          </p:spPr>
          <p:txBody>
            <a:bodyPr/>
            <a:lstStyle/>
            <a:p>
              <a:endParaRPr lang="en-US" sz="2133"/>
            </a:p>
          </p:txBody>
        </p:sp>
        <p:sp>
          <p:nvSpPr>
            <p:cNvPr id="64847" name="Line 818"/>
            <p:cNvSpPr>
              <a:spLocks noChangeShapeType="1"/>
            </p:cNvSpPr>
            <p:nvPr/>
          </p:nvSpPr>
          <p:spPr bwMode="auto">
            <a:xfrm>
              <a:off x="2225" y="2217"/>
              <a:ext cx="2" cy="1"/>
            </a:xfrm>
            <a:prstGeom prst="line">
              <a:avLst/>
            </a:prstGeom>
            <a:noFill/>
            <a:ln w="28575">
              <a:solidFill>
                <a:schemeClr val="tx1"/>
              </a:solidFill>
              <a:round/>
              <a:headEnd/>
              <a:tailEnd/>
            </a:ln>
          </p:spPr>
          <p:txBody>
            <a:bodyPr/>
            <a:lstStyle/>
            <a:p>
              <a:endParaRPr lang="en-US" sz="2133"/>
            </a:p>
          </p:txBody>
        </p:sp>
        <p:sp>
          <p:nvSpPr>
            <p:cNvPr id="64848" name="Line 819"/>
            <p:cNvSpPr>
              <a:spLocks noChangeShapeType="1"/>
            </p:cNvSpPr>
            <p:nvPr/>
          </p:nvSpPr>
          <p:spPr bwMode="auto">
            <a:xfrm>
              <a:off x="2227" y="2218"/>
              <a:ext cx="3" cy="1"/>
            </a:xfrm>
            <a:prstGeom prst="line">
              <a:avLst/>
            </a:prstGeom>
            <a:noFill/>
            <a:ln w="28575">
              <a:solidFill>
                <a:schemeClr val="tx1"/>
              </a:solidFill>
              <a:round/>
              <a:headEnd/>
              <a:tailEnd/>
            </a:ln>
          </p:spPr>
          <p:txBody>
            <a:bodyPr/>
            <a:lstStyle/>
            <a:p>
              <a:endParaRPr lang="en-US" sz="2133"/>
            </a:p>
          </p:txBody>
        </p:sp>
        <p:sp>
          <p:nvSpPr>
            <p:cNvPr id="64849" name="Line 820"/>
            <p:cNvSpPr>
              <a:spLocks noChangeShapeType="1"/>
            </p:cNvSpPr>
            <p:nvPr/>
          </p:nvSpPr>
          <p:spPr bwMode="auto">
            <a:xfrm>
              <a:off x="2230" y="2219"/>
              <a:ext cx="2" cy="1"/>
            </a:xfrm>
            <a:prstGeom prst="line">
              <a:avLst/>
            </a:prstGeom>
            <a:noFill/>
            <a:ln w="28575">
              <a:solidFill>
                <a:schemeClr val="tx1"/>
              </a:solidFill>
              <a:round/>
              <a:headEnd/>
              <a:tailEnd/>
            </a:ln>
          </p:spPr>
          <p:txBody>
            <a:bodyPr/>
            <a:lstStyle/>
            <a:p>
              <a:endParaRPr lang="en-US" sz="2133"/>
            </a:p>
          </p:txBody>
        </p:sp>
        <p:sp>
          <p:nvSpPr>
            <p:cNvPr id="64850" name="Line 821"/>
            <p:cNvSpPr>
              <a:spLocks noChangeShapeType="1"/>
            </p:cNvSpPr>
            <p:nvPr/>
          </p:nvSpPr>
          <p:spPr bwMode="auto">
            <a:xfrm>
              <a:off x="2232" y="2219"/>
              <a:ext cx="2" cy="1"/>
            </a:xfrm>
            <a:prstGeom prst="line">
              <a:avLst/>
            </a:prstGeom>
            <a:noFill/>
            <a:ln w="28575">
              <a:solidFill>
                <a:schemeClr val="tx1"/>
              </a:solidFill>
              <a:round/>
              <a:headEnd/>
              <a:tailEnd/>
            </a:ln>
          </p:spPr>
          <p:txBody>
            <a:bodyPr/>
            <a:lstStyle/>
            <a:p>
              <a:endParaRPr lang="en-US" sz="2133"/>
            </a:p>
          </p:txBody>
        </p:sp>
        <p:sp>
          <p:nvSpPr>
            <p:cNvPr id="64851" name="Line 822"/>
            <p:cNvSpPr>
              <a:spLocks noChangeShapeType="1"/>
            </p:cNvSpPr>
            <p:nvPr/>
          </p:nvSpPr>
          <p:spPr bwMode="auto">
            <a:xfrm>
              <a:off x="2234" y="2219"/>
              <a:ext cx="3" cy="1"/>
            </a:xfrm>
            <a:prstGeom prst="line">
              <a:avLst/>
            </a:prstGeom>
            <a:noFill/>
            <a:ln w="28575">
              <a:solidFill>
                <a:schemeClr val="tx1"/>
              </a:solidFill>
              <a:round/>
              <a:headEnd/>
              <a:tailEnd/>
            </a:ln>
          </p:spPr>
          <p:txBody>
            <a:bodyPr/>
            <a:lstStyle/>
            <a:p>
              <a:endParaRPr lang="en-US" sz="2133"/>
            </a:p>
          </p:txBody>
        </p:sp>
        <p:sp>
          <p:nvSpPr>
            <p:cNvPr id="64852" name="Line 823"/>
            <p:cNvSpPr>
              <a:spLocks noChangeShapeType="1"/>
            </p:cNvSpPr>
            <p:nvPr/>
          </p:nvSpPr>
          <p:spPr bwMode="auto">
            <a:xfrm>
              <a:off x="2237" y="2220"/>
              <a:ext cx="2" cy="1"/>
            </a:xfrm>
            <a:prstGeom prst="line">
              <a:avLst/>
            </a:prstGeom>
            <a:noFill/>
            <a:ln w="28575">
              <a:solidFill>
                <a:schemeClr val="tx1"/>
              </a:solidFill>
              <a:round/>
              <a:headEnd/>
              <a:tailEnd/>
            </a:ln>
          </p:spPr>
          <p:txBody>
            <a:bodyPr/>
            <a:lstStyle/>
            <a:p>
              <a:endParaRPr lang="en-US" sz="2133"/>
            </a:p>
          </p:txBody>
        </p:sp>
        <p:sp>
          <p:nvSpPr>
            <p:cNvPr id="64853" name="Line 824"/>
            <p:cNvSpPr>
              <a:spLocks noChangeShapeType="1"/>
            </p:cNvSpPr>
            <p:nvPr/>
          </p:nvSpPr>
          <p:spPr bwMode="auto">
            <a:xfrm flipV="1">
              <a:off x="2239" y="2220"/>
              <a:ext cx="2" cy="1"/>
            </a:xfrm>
            <a:prstGeom prst="line">
              <a:avLst/>
            </a:prstGeom>
            <a:noFill/>
            <a:ln w="28575">
              <a:solidFill>
                <a:schemeClr val="tx1"/>
              </a:solidFill>
              <a:round/>
              <a:headEnd/>
              <a:tailEnd/>
            </a:ln>
          </p:spPr>
          <p:txBody>
            <a:bodyPr/>
            <a:lstStyle/>
            <a:p>
              <a:endParaRPr lang="en-US" sz="2133"/>
            </a:p>
          </p:txBody>
        </p:sp>
        <p:sp>
          <p:nvSpPr>
            <p:cNvPr id="64854" name="Line 825"/>
            <p:cNvSpPr>
              <a:spLocks noChangeShapeType="1"/>
            </p:cNvSpPr>
            <p:nvPr/>
          </p:nvSpPr>
          <p:spPr bwMode="auto">
            <a:xfrm flipV="1">
              <a:off x="2241" y="2219"/>
              <a:ext cx="3" cy="1"/>
            </a:xfrm>
            <a:prstGeom prst="line">
              <a:avLst/>
            </a:prstGeom>
            <a:noFill/>
            <a:ln w="28575">
              <a:solidFill>
                <a:schemeClr val="tx1"/>
              </a:solidFill>
              <a:round/>
              <a:headEnd/>
              <a:tailEnd/>
            </a:ln>
          </p:spPr>
          <p:txBody>
            <a:bodyPr/>
            <a:lstStyle/>
            <a:p>
              <a:endParaRPr lang="en-US" sz="2133"/>
            </a:p>
          </p:txBody>
        </p:sp>
        <p:sp>
          <p:nvSpPr>
            <p:cNvPr id="64855" name="Line 826"/>
            <p:cNvSpPr>
              <a:spLocks noChangeShapeType="1"/>
            </p:cNvSpPr>
            <p:nvPr/>
          </p:nvSpPr>
          <p:spPr bwMode="auto">
            <a:xfrm flipV="1">
              <a:off x="2244" y="2219"/>
              <a:ext cx="2" cy="1"/>
            </a:xfrm>
            <a:prstGeom prst="line">
              <a:avLst/>
            </a:prstGeom>
            <a:noFill/>
            <a:ln w="28575">
              <a:solidFill>
                <a:schemeClr val="tx1"/>
              </a:solidFill>
              <a:round/>
              <a:headEnd/>
              <a:tailEnd/>
            </a:ln>
          </p:spPr>
          <p:txBody>
            <a:bodyPr/>
            <a:lstStyle/>
            <a:p>
              <a:endParaRPr lang="en-US" sz="2133"/>
            </a:p>
          </p:txBody>
        </p:sp>
        <p:sp>
          <p:nvSpPr>
            <p:cNvPr id="64856" name="Line 827"/>
            <p:cNvSpPr>
              <a:spLocks noChangeShapeType="1"/>
            </p:cNvSpPr>
            <p:nvPr/>
          </p:nvSpPr>
          <p:spPr bwMode="auto">
            <a:xfrm flipV="1">
              <a:off x="2246" y="2219"/>
              <a:ext cx="2" cy="1"/>
            </a:xfrm>
            <a:prstGeom prst="line">
              <a:avLst/>
            </a:prstGeom>
            <a:noFill/>
            <a:ln w="28575">
              <a:solidFill>
                <a:schemeClr val="tx1"/>
              </a:solidFill>
              <a:round/>
              <a:headEnd/>
              <a:tailEnd/>
            </a:ln>
          </p:spPr>
          <p:txBody>
            <a:bodyPr/>
            <a:lstStyle/>
            <a:p>
              <a:endParaRPr lang="en-US" sz="2133"/>
            </a:p>
          </p:txBody>
        </p:sp>
        <p:sp>
          <p:nvSpPr>
            <p:cNvPr id="64857" name="Line 828"/>
            <p:cNvSpPr>
              <a:spLocks noChangeShapeType="1"/>
            </p:cNvSpPr>
            <p:nvPr/>
          </p:nvSpPr>
          <p:spPr bwMode="auto">
            <a:xfrm flipV="1">
              <a:off x="2248" y="2218"/>
              <a:ext cx="3" cy="1"/>
            </a:xfrm>
            <a:prstGeom prst="line">
              <a:avLst/>
            </a:prstGeom>
            <a:noFill/>
            <a:ln w="28575">
              <a:solidFill>
                <a:schemeClr val="tx1"/>
              </a:solidFill>
              <a:round/>
              <a:headEnd/>
              <a:tailEnd/>
            </a:ln>
          </p:spPr>
          <p:txBody>
            <a:bodyPr/>
            <a:lstStyle/>
            <a:p>
              <a:endParaRPr lang="en-US" sz="2133"/>
            </a:p>
          </p:txBody>
        </p:sp>
        <p:sp>
          <p:nvSpPr>
            <p:cNvPr id="64858" name="Line 829"/>
            <p:cNvSpPr>
              <a:spLocks noChangeShapeType="1"/>
            </p:cNvSpPr>
            <p:nvPr/>
          </p:nvSpPr>
          <p:spPr bwMode="auto">
            <a:xfrm flipV="1">
              <a:off x="2251" y="2217"/>
              <a:ext cx="2" cy="1"/>
            </a:xfrm>
            <a:prstGeom prst="line">
              <a:avLst/>
            </a:prstGeom>
            <a:noFill/>
            <a:ln w="28575">
              <a:solidFill>
                <a:schemeClr val="tx1"/>
              </a:solidFill>
              <a:round/>
              <a:headEnd/>
              <a:tailEnd/>
            </a:ln>
          </p:spPr>
          <p:txBody>
            <a:bodyPr/>
            <a:lstStyle/>
            <a:p>
              <a:endParaRPr lang="en-US" sz="2133"/>
            </a:p>
          </p:txBody>
        </p:sp>
        <p:sp>
          <p:nvSpPr>
            <p:cNvPr id="64859" name="Line 830"/>
            <p:cNvSpPr>
              <a:spLocks noChangeShapeType="1"/>
            </p:cNvSpPr>
            <p:nvPr/>
          </p:nvSpPr>
          <p:spPr bwMode="auto">
            <a:xfrm flipV="1">
              <a:off x="2253" y="2216"/>
              <a:ext cx="2" cy="1"/>
            </a:xfrm>
            <a:prstGeom prst="line">
              <a:avLst/>
            </a:prstGeom>
            <a:noFill/>
            <a:ln w="28575">
              <a:solidFill>
                <a:schemeClr val="tx1"/>
              </a:solidFill>
              <a:round/>
              <a:headEnd/>
              <a:tailEnd/>
            </a:ln>
          </p:spPr>
          <p:txBody>
            <a:bodyPr/>
            <a:lstStyle/>
            <a:p>
              <a:endParaRPr lang="en-US" sz="2133"/>
            </a:p>
          </p:txBody>
        </p:sp>
        <p:sp>
          <p:nvSpPr>
            <p:cNvPr id="64860" name="Line 831"/>
            <p:cNvSpPr>
              <a:spLocks noChangeShapeType="1"/>
            </p:cNvSpPr>
            <p:nvPr/>
          </p:nvSpPr>
          <p:spPr bwMode="auto">
            <a:xfrm flipV="1">
              <a:off x="2255" y="2215"/>
              <a:ext cx="2" cy="1"/>
            </a:xfrm>
            <a:prstGeom prst="line">
              <a:avLst/>
            </a:prstGeom>
            <a:noFill/>
            <a:ln w="28575">
              <a:solidFill>
                <a:schemeClr val="tx1"/>
              </a:solidFill>
              <a:round/>
              <a:headEnd/>
              <a:tailEnd/>
            </a:ln>
          </p:spPr>
          <p:txBody>
            <a:bodyPr/>
            <a:lstStyle/>
            <a:p>
              <a:endParaRPr lang="en-US" sz="2133"/>
            </a:p>
          </p:txBody>
        </p:sp>
        <p:sp>
          <p:nvSpPr>
            <p:cNvPr id="64861" name="Line 832"/>
            <p:cNvSpPr>
              <a:spLocks noChangeShapeType="1"/>
            </p:cNvSpPr>
            <p:nvPr/>
          </p:nvSpPr>
          <p:spPr bwMode="auto">
            <a:xfrm flipV="1">
              <a:off x="2257" y="2213"/>
              <a:ext cx="2" cy="2"/>
            </a:xfrm>
            <a:prstGeom prst="line">
              <a:avLst/>
            </a:prstGeom>
            <a:noFill/>
            <a:ln w="28575">
              <a:solidFill>
                <a:schemeClr val="tx1"/>
              </a:solidFill>
              <a:round/>
              <a:headEnd/>
              <a:tailEnd/>
            </a:ln>
          </p:spPr>
          <p:txBody>
            <a:bodyPr/>
            <a:lstStyle/>
            <a:p>
              <a:endParaRPr lang="en-US" sz="2133"/>
            </a:p>
          </p:txBody>
        </p:sp>
        <p:sp>
          <p:nvSpPr>
            <p:cNvPr id="64862" name="Line 833"/>
            <p:cNvSpPr>
              <a:spLocks noChangeShapeType="1"/>
            </p:cNvSpPr>
            <p:nvPr/>
          </p:nvSpPr>
          <p:spPr bwMode="auto">
            <a:xfrm flipV="1">
              <a:off x="2259" y="2212"/>
              <a:ext cx="2" cy="1"/>
            </a:xfrm>
            <a:prstGeom prst="line">
              <a:avLst/>
            </a:prstGeom>
            <a:noFill/>
            <a:ln w="28575">
              <a:solidFill>
                <a:schemeClr val="tx1"/>
              </a:solidFill>
              <a:round/>
              <a:headEnd/>
              <a:tailEnd/>
            </a:ln>
          </p:spPr>
          <p:txBody>
            <a:bodyPr/>
            <a:lstStyle/>
            <a:p>
              <a:endParaRPr lang="en-US" sz="2133"/>
            </a:p>
          </p:txBody>
        </p:sp>
        <p:sp>
          <p:nvSpPr>
            <p:cNvPr id="64863" name="Line 834"/>
            <p:cNvSpPr>
              <a:spLocks noChangeShapeType="1"/>
            </p:cNvSpPr>
            <p:nvPr/>
          </p:nvSpPr>
          <p:spPr bwMode="auto">
            <a:xfrm flipV="1">
              <a:off x="2261" y="2210"/>
              <a:ext cx="1" cy="2"/>
            </a:xfrm>
            <a:prstGeom prst="line">
              <a:avLst/>
            </a:prstGeom>
            <a:noFill/>
            <a:ln w="28575">
              <a:solidFill>
                <a:schemeClr val="tx1"/>
              </a:solidFill>
              <a:round/>
              <a:headEnd/>
              <a:tailEnd/>
            </a:ln>
          </p:spPr>
          <p:txBody>
            <a:bodyPr/>
            <a:lstStyle/>
            <a:p>
              <a:endParaRPr lang="en-US" sz="2133"/>
            </a:p>
          </p:txBody>
        </p:sp>
        <p:sp>
          <p:nvSpPr>
            <p:cNvPr id="64864" name="Line 835"/>
            <p:cNvSpPr>
              <a:spLocks noChangeShapeType="1"/>
            </p:cNvSpPr>
            <p:nvPr/>
          </p:nvSpPr>
          <p:spPr bwMode="auto">
            <a:xfrm flipV="1">
              <a:off x="2262" y="2208"/>
              <a:ext cx="2" cy="2"/>
            </a:xfrm>
            <a:prstGeom prst="line">
              <a:avLst/>
            </a:prstGeom>
            <a:noFill/>
            <a:ln w="28575">
              <a:solidFill>
                <a:schemeClr val="tx1"/>
              </a:solidFill>
              <a:round/>
              <a:headEnd/>
              <a:tailEnd/>
            </a:ln>
          </p:spPr>
          <p:txBody>
            <a:bodyPr/>
            <a:lstStyle/>
            <a:p>
              <a:endParaRPr lang="en-US" sz="2133"/>
            </a:p>
          </p:txBody>
        </p:sp>
        <p:sp>
          <p:nvSpPr>
            <p:cNvPr id="64865" name="Line 836"/>
            <p:cNvSpPr>
              <a:spLocks noChangeShapeType="1"/>
            </p:cNvSpPr>
            <p:nvPr/>
          </p:nvSpPr>
          <p:spPr bwMode="auto">
            <a:xfrm flipV="1">
              <a:off x="2264" y="2207"/>
              <a:ext cx="1" cy="1"/>
            </a:xfrm>
            <a:prstGeom prst="line">
              <a:avLst/>
            </a:prstGeom>
            <a:noFill/>
            <a:ln w="28575">
              <a:solidFill>
                <a:schemeClr val="tx1"/>
              </a:solidFill>
              <a:round/>
              <a:headEnd/>
              <a:tailEnd/>
            </a:ln>
          </p:spPr>
          <p:txBody>
            <a:bodyPr/>
            <a:lstStyle/>
            <a:p>
              <a:endParaRPr lang="en-US" sz="2133"/>
            </a:p>
          </p:txBody>
        </p:sp>
        <p:sp>
          <p:nvSpPr>
            <p:cNvPr id="64866" name="Line 837"/>
            <p:cNvSpPr>
              <a:spLocks noChangeShapeType="1"/>
            </p:cNvSpPr>
            <p:nvPr/>
          </p:nvSpPr>
          <p:spPr bwMode="auto">
            <a:xfrm flipV="1">
              <a:off x="2265" y="2205"/>
              <a:ext cx="1" cy="2"/>
            </a:xfrm>
            <a:prstGeom prst="line">
              <a:avLst/>
            </a:prstGeom>
            <a:noFill/>
            <a:ln w="28575">
              <a:solidFill>
                <a:schemeClr val="tx1"/>
              </a:solidFill>
              <a:round/>
              <a:headEnd/>
              <a:tailEnd/>
            </a:ln>
          </p:spPr>
          <p:txBody>
            <a:bodyPr/>
            <a:lstStyle/>
            <a:p>
              <a:endParaRPr lang="en-US" sz="2133"/>
            </a:p>
          </p:txBody>
        </p:sp>
        <p:sp>
          <p:nvSpPr>
            <p:cNvPr id="64867" name="Line 838"/>
            <p:cNvSpPr>
              <a:spLocks noChangeShapeType="1"/>
            </p:cNvSpPr>
            <p:nvPr/>
          </p:nvSpPr>
          <p:spPr bwMode="auto">
            <a:xfrm flipV="1">
              <a:off x="2266" y="2203"/>
              <a:ext cx="1" cy="2"/>
            </a:xfrm>
            <a:prstGeom prst="line">
              <a:avLst/>
            </a:prstGeom>
            <a:noFill/>
            <a:ln w="28575">
              <a:solidFill>
                <a:schemeClr val="tx1"/>
              </a:solidFill>
              <a:round/>
              <a:headEnd/>
              <a:tailEnd/>
            </a:ln>
          </p:spPr>
          <p:txBody>
            <a:bodyPr/>
            <a:lstStyle/>
            <a:p>
              <a:endParaRPr lang="en-US" sz="2133"/>
            </a:p>
          </p:txBody>
        </p:sp>
        <p:sp>
          <p:nvSpPr>
            <p:cNvPr id="64868" name="Line 839"/>
            <p:cNvSpPr>
              <a:spLocks noChangeShapeType="1"/>
            </p:cNvSpPr>
            <p:nvPr/>
          </p:nvSpPr>
          <p:spPr bwMode="auto">
            <a:xfrm flipV="1">
              <a:off x="2267" y="2201"/>
              <a:ext cx="1" cy="2"/>
            </a:xfrm>
            <a:prstGeom prst="line">
              <a:avLst/>
            </a:prstGeom>
            <a:noFill/>
            <a:ln w="28575">
              <a:solidFill>
                <a:schemeClr val="tx1"/>
              </a:solidFill>
              <a:round/>
              <a:headEnd/>
              <a:tailEnd/>
            </a:ln>
          </p:spPr>
          <p:txBody>
            <a:bodyPr/>
            <a:lstStyle/>
            <a:p>
              <a:endParaRPr lang="en-US" sz="2133"/>
            </a:p>
          </p:txBody>
        </p:sp>
        <p:sp>
          <p:nvSpPr>
            <p:cNvPr id="64869" name="Line 840"/>
            <p:cNvSpPr>
              <a:spLocks noChangeShapeType="1"/>
            </p:cNvSpPr>
            <p:nvPr/>
          </p:nvSpPr>
          <p:spPr bwMode="auto">
            <a:xfrm flipV="1">
              <a:off x="2268" y="2199"/>
              <a:ext cx="1" cy="2"/>
            </a:xfrm>
            <a:prstGeom prst="line">
              <a:avLst/>
            </a:prstGeom>
            <a:noFill/>
            <a:ln w="28575">
              <a:solidFill>
                <a:schemeClr val="tx1"/>
              </a:solidFill>
              <a:round/>
              <a:headEnd/>
              <a:tailEnd/>
            </a:ln>
          </p:spPr>
          <p:txBody>
            <a:bodyPr/>
            <a:lstStyle/>
            <a:p>
              <a:endParaRPr lang="en-US" sz="2133"/>
            </a:p>
          </p:txBody>
        </p:sp>
        <p:sp>
          <p:nvSpPr>
            <p:cNvPr id="64870" name="Line 841"/>
            <p:cNvSpPr>
              <a:spLocks noChangeShapeType="1"/>
            </p:cNvSpPr>
            <p:nvPr/>
          </p:nvSpPr>
          <p:spPr bwMode="auto">
            <a:xfrm flipV="1">
              <a:off x="2269" y="2197"/>
              <a:ext cx="1" cy="2"/>
            </a:xfrm>
            <a:prstGeom prst="line">
              <a:avLst/>
            </a:prstGeom>
            <a:noFill/>
            <a:ln w="28575">
              <a:solidFill>
                <a:schemeClr val="tx1"/>
              </a:solidFill>
              <a:round/>
              <a:headEnd/>
              <a:tailEnd/>
            </a:ln>
          </p:spPr>
          <p:txBody>
            <a:bodyPr/>
            <a:lstStyle/>
            <a:p>
              <a:endParaRPr lang="en-US" sz="2133"/>
            </a:p>
          </p:txBody>
        </p:sp>
        <p:sp>
          <p:nvSpPr>
            <p:cNvPr id="64871" name="Line 842"/>
            <p:cNvSpPr>
              <a:spLocks noChangeShapeType="1"/>
            </p:cNvSpPr>
            <p:nvPr/>
          </p:nvSpPr>
          <p:spPr bwMode="auto">
            <a:xfrm flipV="1">
              <a:off x="2269" y="2195"/>
              <a:ext cx="1" cy="2"/>
            </a:xfrm>
            <a:prstGeom prst="line">
              <a:avLst/>
            </a:prstGeom>
            <a:noFill/>
            <a:ln w="28575">
              <a:solidFill>
                <a:schemeClr val="tx1"/>
              </a:solidFill>
              <a:round/>
              <a:headEnd/>
              <a:tailEnd/>
            </a:ln>
          </p:spPr>
          <p:txBody>
            <a:bodyPr/>
            <a:lstStyle/>
            <a:p>
              <a:endParaRPr lang="en-US" sz="2133"/>
            </a:p>
          </p:txBody>
        </p:sp>
        <p:sp>
          <p:nvSpPr>
            <p:cNvPr id="64872" name="Line 843"/>
            <p:cNvSpPr>
              <a:spLocks noChangeShapeType="1"/>
            </p:cNvSpPr>
            <p:nvPr/>
          </p:nvSpPr>
          <p:spPr bwMode="auto">
            <a:xfrm flipV="1">
              <a:off x="2269" y="2192"/>
              <a:ext cx="1" cy="3"/>
            </a:xfrm>
            <a:prstGeom prst="line">
              <a:avLst/>
            </a:prstGeom>
            <a:noFill/>
            <a:ln w="28575">
              <a:solidFill>
                <a:schemeClr val="tx1"/>
              </a:solidFill>
              <a:round/>
              <a:headEnd/>
              <a:tailEnd/>
            </a:ln>
          </p:spPr>
          <p:txBody>
            <a:bodyPr/>
            <a:lstStyle/>
            <a:p>
              <a:endParaRPr lang="en-US" sz="2133"/>
            </a:p>
          </p:txBody>
        </p:sp>
        <p:sp>
          <p:nvSpPr>
            <p:cNvPr id="64873" name="Line 844"/>
            <p:cNvSpPr>
              <a:spLocks noChangeShapeType="1"/>
            </p:cNvSpPr>
            <p:nvPr/>
          </p:nvSpPr>
          <p:spPr bwMode="auto">
            <a:xfrm>
              <a:off x="2107" y="1941"/>
              <a:ext cx="350" cy="1"/>
            </a:xfrm>
            <a:prstGeom prst="line">
              <a:avLst/>
            </a:prstGeom>
            <a:noFill/>
            <a:ln w="28575">
              <a:solidFill>
                <a:schemeClr val="tx1"/>
              </a:solidFill>
              <a:round/>
              <a:headEnd/>
              <a:tailEnd/>
            </a:ln>
          </p:spPr>
          <p:txBody>
            <a:bodyPr/>
            <a:lstStyle/>
            <a:p>
              <a:endParaRPr lang="en-US" sz="2133"/>
            </a:p>
          </p:txBody>
        </p:sp>
        <p:sp>
          <p:nvSpPr>
            <p:cNvPr id="64874" name="Line 845"/>
            <p:cNvSpPr>
              <a:spLocks noChangeShapeType="1"/>
            </p:cNvSpPr>
            <p:nvPr/>
          </p:nvSpPr>
          <p:spPr bwMode="auto">
            <a:xfrm flipV="1">
              <a:off x="3921" y="2568"/>
              <a:ext cx="1" cy="2"/>
            </a:xfrm>
            <a:prstGeom prst="line">
              <a:avLst/>
            </a:prstGeom>
            <a:noFill/>
            <a:ln w="28575">
              <a:solidFill>
                <a:schemeClr val="tx1"/>
              </a:solidFill>
              <a:round/>
              <a:headEnd/>
              <a:tailEnd/>
            </a:ln>
          </p:spPr>
          <p:txBody>
            <a:bodyPr/>
            <a:lstStyle/>
            <a:p>
              <a:endParaRPr lang="en-US" sz="2133"/>
            </a:p>
          </p:txBody>
        </p:sp>
        <p:sp>
          <p:nvSpPr>
            <p:cNvPr id="64875" name="Line 846"/>
            <p:cNvSpPr>
              <a:spLocks noChangeShapeType="1"/>
            </p:cNvSpPr>
            <p:nvPr/>
          </p:nvSpPr>
          <p:spPr bwMode="auto">
            <a:xfrm flipV="1">
              <a:off x="3921" y="2567"/>
              <a:ext cx="1" cy="1"/>
            </a:xfrm>
            <a:prstGeom prst="line">
              <a:avLst/>
            </a:prstGeom>
            <a:noFill/>
            <a:ln w="28575">
              <a:solidFill>
                <a:schemeClr val="tx1"/>
              </a:solidFill>
              <a:round/>
              <a:headEnd/>
              <a:tailEnd/>
            </a:ln>
          </p:spPr>
          <p:txBody>
            <a:bodyPr/>
            <a:lstStyle/>
            <a:p>
              <a:endParaRPr lang="en-US" sz="2133"/>
            </a:p>
          </p:txBody>
        </p:sp>
        <p:sp>
          <p:nvSpPr>
            <p:cNvPr id="64876" name="Line 847"/>
            <p:cNvSpPr>
              <a:spLocks noChangeShapeType="1"/>
            </p:cNvSpPr>
            <p:nvPr/>
          </p:nvSpPr>
          <p:spPr bwMode="auto">
            <a:xfrm flipH="1" flipV="1">
              <a:off x="3921" y="2566"/>
              <a:ext cx="1" cy="1"/>
            </a:xfrm>
            <a:prstGeom prst="line">
              <a:avLst/>
            </a:prstGeom>
            <a:noFill/>
            <a:ln w="28575">
              <a:solidFill>
                <a:schemeClr val="tx1"/>
              </a:solidFill>
              <a:round/>
              <a:headEnd/>
              <a:tailEnd/>
            </a:ln>
          </p:spPr>
          <p:txBody>
            <a:bodyPr/>
            <a:lstStyle/>
            <a:p>
              <a:endParaRPr lang="en-US" sz="2133"/>
            </a:p>
          </p:txBody>
        </p:sp>
        <p:sp>
          <p:nvSpPr>
            <p:cNvPr id="64877" name="Line 848"/>
            <p:cNvSpPr>
              <a:spLocks noChangeShapeType="1"/>
            </p:cNvSpPr>
            <p:nvPr/>
          </p:nvSpPr>
          <p:spPr bwMode="auto">
            <a:xfrm flipH="1" flipV="1">
              <a:off x="3921" y="2564"/>
              <a:ext cx="1" cy="2"/>
            </a:xfrm>
            <a:prstGeom prst="line">
              <a:avLst/>
            </a:prstGeom>
            <a:noFill/>
            <a:ln w="28575">
              <a:solidFill>
                <a:schemeClr val="tx1"/>
              </a:solidFill>
              <a:round/>
              <a:headEnd/>
              <a:tailEnd/>
            </a:ln>
          </p:spPr>
          <p:txBody>
            <a:bodyPr/>
            <a:lstStyle/>
            <a:p>
              <a:endParaRPr lang="en-US" sz="2133"/>
            </a:p>
          </p:txBody>
        </p:sp>
        <p:sp>
          <p:nvSpPr>
            <p:cNvPr id="64878" name="Line 849"/>
            <p:cNvSpPr>
              <a:spLocks noChangeShapeType="1"/>
            </p:cNvSpPr>
            <p:nvPr/>
          </p:nvSpPr>
          <p:spPr bwMode="auto">
            <a:xfrm flipH="1" flipV="1">
              <a:off x="3921" y="2563"/>
              <a:ext cx="1" cy="1"/>
            </a:xfrm>
            <a:prstGeom prst="line">
              <a:avLst/>
            </a:prstGeom>
            <a:noFill/>
            <a:ln w="28575">
              <a:solidFill>
                <a:schemeClr val="tx1"/>
              </a:solidFill>
              <a:round/>
              <a:headEnd/>
              <a:tailEnd/>
            </a:ln>
          </p:spPr>
          <p:txBody>
            <a:bodyPr/>
            <a:lstStyle/>
            <a:p>
              <a:endParaRPr lang="en-US" sz="2133"/>
            </a:p>
          </p:txBody>
        </p:sp>
        <p:sp>
          <p:nvSpPr>
            <p:cNvPr id="64879" name="Line 850"/>
            <p:cNvSpPr>
              <a:spLocks noChangeShapeType="1"/>
            </p:cNvSpPr>
            <p:nvPr/>
          </p:nvSpPr>
          <p:spPr bwMode="auto">
            <a:xfrm flipH="1" flipV="1">
              <a:off x="3920" y="2562"/>
              <a:ext cx="1" cy="1"/>
            </a:xfrm>
            <a:prstGeom prst="line">
              <a:avLst/>
            </a:prstGeom>
            <a:noFill/>
            <a:ln w="28575">
              <a:solidFill>
                <a:schemeClr val="tx1"/>
              </a:solidFill>
              <a:round/>
              <a:headEnd/>
              <a:tailEnd/>
            </a:ln>
          </p:spPr>
          <p:txBody>
            <a:bodyPr/>
            <a:lstStyle/>
            <a:p>
              <a:endParaRPr lang="en-US" sz="2133"/>
            </a:p>
          </p:txBody>
        </p:sp>
        <p:sp>
          <p:nvSpPr>
            <p:cNvPr id="64880" name="Line 851"/>
            <p:cNvSpPr>
              <a:spLocks noChangeShapeType="1"/>
            </p:cNvSpPr>
            <p:nvPr/>
          </p:nvSpPr>
          <p:spPr bwMode="auto">
            <a:xfrm flipH="1" flipV="1">
              <a:off x="3920" y="2561"/>
              <a:ext cx="1" cy="1"/>
            </a:xfrm>
            <a:prstGeom prst="line">
              <a:avLst/>
            </a:prstGeom>
            <a:noFill/>
            <a:ln w="28575">
              <a:solidFill>
                <a:schemeClr val="tx1"/>
              </a:solidFill>
              <a:round/>
              <a:headEnd/>
              <a:tailEnd/>
            </a:ln>
          </p:spPr>
          <p:txBody>
            <a:bodyPr/>
            <a:lstStyle/>
            <a:p>
              <a:endParaRPr lang="en-US" sz="2133"/>
            </a:p>
          </p:txBody>
        </p:sp>
        <p:sp>
          <p:nvSpPr>
            <p:cNvPr id="64881" name="Line 852"/>
            <p:cNvSpPr>
              <a:spLocks noChangeShapeType="1"/>
            </p:cNvSpPr>
            <p:nvPr/>
          </p:nvSpPr>
          <p:spPr bwMode="auto">
            <a:xfrm flipH="1" flipV="1">
              <a:off x="3919" y="2560"/>
              <a:ext cx="1" cy="1"/>
            </a:xfrm>
            <a:prstGeom prst="line">
              <a:avLst/>
            </a:prstGeom>
            <a:noFill/>
            <a:ln w="28575">
              <a:solidFill>
                <a:schemeClr val="tx1"/>
              </a:solidFill>
              <a:round/>
              <a:headEnd/>
              <a:tailEnd/>
            </a:ln>
          </p:spPr>
          <p:txBody>
            <a:bodyPr/>
            <a:lstStyle/>
            <a:p>
              <a:endParaRPr lang="en-US" sz="2133"/>
            </a:p>
          </p:txBody>
        </p:sp>
        <p:sp>
          <p:nvSpPr>
            <p:cNvPr id="64882" name="Line 853"/>
            <p:cNvSpPr>
              <a:spLocks noChangeShapeType="1"/>
            </p:cNvSpPr>
            <p:nvPr/>
          </p:nvSpPr>
          <p:spPr bwMode="auto">
            <a:xfrm flipH="1" flipV="1">
              <a:off x="3919" y="2558"/>
              <a:ext cx="1" cy="2"/>
            </a:xfrm>
            <a:prstGeom prst="line">
              <a:avLst/>
            </a:prstGeom>
            <a:noFill/>
            <a:ln w="28575">
              <a:solidFill>
                <a:schemeClr val="tx1"/>
              </a:solidFill>
              <a:round/>
              <a:headEnd/>
              <a:tailEnd/>
            </a:ln>
          </p:spPr>
          <p:txBody>
            <a:bodyPr/>
            <a:lstStyle/>
            <a:p>
              <a:endParaRPr lang="en-US" sz="2133"/>
            </a:p>
          </p:txBody>
        </p:sp>
        <p:sp>
          <p:nvSpPr>
            <p:cNvPr id="64883" name="Line 854"/>
            <p:cNvSpPr>
              <a:spLocks noChangeShapeType="1"/>
            </p:cNvSpPr>
            <p:nvPr/>
          </p:nvSpPr>
          <p:spPr bwMode="auto">
            <a:xfrm flipH="1" flipV="1">
              <a:off x="3918" y="2557"/>
              <a:ext cx="1" cy="1"/>
            </a:xfrm>
            <a:prstGeom prst="line">
              <a:avLst/>
            </a:prstGeom>
            <a:noFill/>
            <a:ln w="28575">
              <a:solidFill>
                <a:schemeClr val="tx1"/>
              </a:solidFill>
              <a:round/>
              <a:headEnd/>
              <a:tailEnd/>
            </a:ln>
          </p:spPr>
          <p:txBody>
            <a:bodyPr/>
            <a:lstStyle/>
            <a:p>
              <a:endParaRPr lang="en-US" sz="2133"/>
            </a:p>
          </p:txBody>
        </p:sp>
        <p:sp>
          <p:nvSpPr>
            <p:cNvPr id="64884" name="Line 855"/>
            <p:cNvSpPr>
              <a:spLocks noChangeShapeType="1"/>
            </p:cNvSpPr>
            <p:nvPr/>
          </p:nvSpPr>
          <p:spPr bwMode="auto">
            <a:xfrm flipH="1" flipV="1">
              <a:off x="3917" y="2556"/>
              <a:ext cx="1" cy="1"/>
            </a:xfrm>
            <a:prstGeom prst="line">
              <a:avLst/>
            </a:prstGeom>
            <a:noFill/>
            <a:ln w="28575">
              <a:solidFill>
                <a:schemeClr val="tx1"/>
              </a:solidFill>
              <a:round/>
              <a:headEnd/>
              <a:tailEnd/>
            </a:ln>
          </p:spPr>
          <p:txBody>
            <a:bodyPr/>
            <a:lstStyle/>
            <a:p>
              <a:endParaRPr lang="en-US" sz="2133"/>
            </a:p>
          </p:txBody>
        </p:sp>
        <p:sp>
          <p:nvSpPr>
            <p:cNvPr id="64885" name="Line 856"/>
            <p:cNvSpPr>
              <a:spLocks noChangeShapeType="1"/>
            </p:cNvSpPr>
            <p:nvPr/>
          </p:nvSpPr>
          <p:spPr bwMode="auto">
            <a:xfrm flipH="1" flipV="1">
              <a:off x="3917" y="2555"/>
              <a:ext cx="1" cy="1"/>
            </a:xfrm>
            <a:prstGeom prst="line">
              <a:avLst/>
            </a:prstGeom>
            <a:noFill/>
            <a:ln w="28575">
              <a:solidFill>
                <a:schemeClr val="tx1"/>
              </a:solidFill>
              <a:round/>
              <a:headEnd/>
              <a:tailEnd/>
            </a:ln>
          </p:spPr>
          <p:txBody>
            <a:bodyPr/>
            <a:lstStyle/>
            <a:p>
              <a:endParaRPr lang="en-US" sz="2133"/>
            </a:p>
          </p:txBody>
        </p:sp>
        <p:sp>
          <p:nvSpPr>
            <p:cNvPr id="64886" name="Line 857"/>
            <p:cNvSpPr>
              <a:spLocks noChangeShapeType="1"/>
            </p:cNvSpPr>
            <p:nvPr/>
          </p:nvSpPr>
          <p:spPr bwMode="auto">
            <a:xfrm flipH="1" flipV="1">
              <a:off x="3916" y="2554"/>
              <a:ext cx="1" cy="1"/>
            </a:xfrm>
            <a:prstGeom prst="line">
              <a:avLst/>
            </a:prstGeom>
            <a:noFill/>
            <a:ln w="28575">
              <a:solidFill>
                <a:schemeClr val="tx1"/>
              </a:solidFill>
              <a:round/>
              <a:headEnd/>
              <a:tailEnd/>
            </a:ln>
          </p:spPr>
          <p:txBody>
            <a:bodyPr/>
            <a:lstStyle/>
            <a:p>
              <a:endParaRPr lang="en-US" sz="2133"/>
            </a:p>
          </p:txBody>
        </p:sp>
        <p:sp>
          <p:nvSpPr>
            <p:cNvPr id="64887" name="Line 858"/>
            <p:cNvSpPr>
              <a:spLocks noChangeShapeType="1"/>
            </p:cNvSpPr>
            <p:nvPr/>
          </p:nvSpPr>
          <p:spPr bwMode="auto">
            <a:xfrm flipH="1" flipV="1">
              <a:off x="3915" y="2553"/>
              <a:ext cx="1" cy="1"/>
            </a:xfrm>
            <a:prstGeom prst="line">
              <a:avLst/>
            </a:prstGeom>
            <a:noFill/>
            <a:ln w="28575">
              <a:solidFill>
                <a:schemeClr val="tx1"/>
              </a:solidFill>
              <a:round/>
              <a:headEnd/>
              <a:tailEnd/>
            </a:ln>
          </p:spPr>
          <p:txBody>
            <a:bodyPr/>
            <a:lstStyle/>
            <a:p>
              <a:endParaRPr lang="en-US" sz="2133"/>
            </a:p>
          </p:txBody>
        </p:sp>
        <p:sp>
          <p:nvSpPr>
            <p:cNvPr id="64888" name="Line 859"/>
            <p:cNvSpPr>
              <a:spLocks noChangeShapeType="1"/>
            </p:cNvSpPr>
            <p:nvPr/>
          </p:nvSpPr>
          <p:spPr bwMode="auto">
            <a:xfrm flipH="1" flipV="1">
              <a:off x="3914" y="2552"/>
              <a:ext cx="1" cy="1"/>
            </a:xfrm>
            <a:prstGeom prst="line">
              <a:avLst/>
            </a:prstGeom>
            <a:noFill/>
            <a:ln w="28575">
              <a:solidFill>
                <a:schemeClr val="tx1"/>
              </a:solidFill>
              <a:round/>
              <a:headEnd/>
              <a:tailEnd/>
            </a:ln>
          </p:spPr>
          <p:txBody>
            <a:bodyPr/>
            <a:lstStyle/>
            <a:p>
              <a:endParaRPr lang="en-US" sz="2133"/>
            </a:p>
          </p:txBody>
        </p:sp>
        <p:sp>
          <p:nvSpPr>
            <p:cNvPr id="64889" name="Line 860"/>
            <p:cNvSpPr>
              <a:spLocks noChangeShapeType="1"/>
            </p:cNvSpPr>
            <p:nvPr/>
          </p:nvSpPr>
          <p:spPr bwMode="auto">
            <a:xfrm flipH="1" flipV="1">
              <a:off x="3913" y="2551"/>
              <a:ext cx="1" cy="1"/>
            </a:xfrm>
            <a:prstGeom prst="line">
              <a:avLst/>
            </a:prstGeom>
            <a:noFill/>
            <a:ln w="28575">
              <a:solidFill>
                <a:schemeClr val="tx1"/>
              </a:solidFill>
              <a:round/>
              <a:headEnd/>
              <a:tailEnd/>
            </a:ln>
          </p:spPr>
          <p:txBody>
            <a:bodyPr/>
            <a:lstStyle/>
            <a:p>
              <a:endParaRPr lang="en-US" sz="2133"/>
            </a:p>
          </p:txBody>
        </p:sp>
        <p:sp>
          <p:nvSpPr>
            <p:cNvPr id="64890" name="Line 861"/>
            <p:cNvSpPr>
              <a:spLocks noChangeShapeType="1"/>
            </p:cNvSpPr>
            <p:nvPr/>
          </p:nvSpPr>
          <p:spPr bwMode="auto">
            <a:xfrm flipH="1" flipV="1">
              <a:off x="3912" y="2550"/>
              <a:ext cx="1" cy="1"/>
            </a:xfrm>
            <a:prstGeom prst="line">
              <a:avLst/>
            </a:prstGeom>
            <a:noFill/>
            <a:ln w="28575">
              <a:solidFill>
                <a:schemeClr val="tx1"/>
              </a:solidFill>
              <a:round/>
              <a:headEnd/>
              <a:tailEnd/>
            </a:ln>
          </p:spPr>
          <p:txBody>
            <a:bodyPr/>
            <a:lstStyle/>
            <a:p>
              <a:endParaRPr lang="en-US" sz="2133"/>
            </a:p>
          </p:txBody>
        </p:sp>
        <p:sp>
          <p:nvSpPr>
            <p:cNvPr id="64891" name="Line 862"/>
            <p:cNvSpPr>
              <a:spLocks noChangeShapeType="1"/>
            </p:cNvSpPr>
            <p:nvPr/>
          </p:nvSpPr>
          <p:spPr bwMode="auto">
            <a:xfrm flipH="1" flipV="1">
              <a:off x="3911" y="2549"/>
              <a:ext cx="1" cy="1"/>
            </a:xfrm>
            <a:prstGeom prst="line">
              <a:avLst/>
            </a:prstGeom>
            <a:noFill/>
            <a:ln w="28575">
              <a:solidFill>
                <a:schemeClr val="tx1"/>
              </a:solidFill>
              <a:round/>
              <a:headEnd/>
              <a:tailEnd/>
            </a:ln>
          </p:spPr>
          <p:txBody>
            <a:bodyPr/>
            <a:lstStyle/>
            <a:p>
              <a:endParaRPr lang="en-US" sz="2133"/>
            </a:p>
          </p:txBody>
        </p:sp>
        <p:sp>
          <p:nvSpPr>
            <p:cNvPr id="64892" name="Line 863"/>
            <p:cNvSpPr>
              <a:spLocks noChangeShapeType="1"/>
            </p:cNvSpPr>
            <p:nvPr/>
          </p:nvSpPr>
          <p:spPr bwMode="auto">
            <a:xfrm flipH="1" flipV="1">
              <a:off x="3910" y="2548"/>
              <a:ext cx="1" cy="1"/>
            </a:xfrm>
            <a:prstGeom prst="line">
              <a:avLst/>
            </a:prstGeom>
            <a:noFill/>
            <a:ln w="28575">
              <a:solidFill>
                <a:schemeClr val="tx1"/>
              </a:solidFill>
              <a:round/>
              <a:headEnd/>
              <a:tailEnd/>
            </a:ln>
          </p:spPr>
          <p:txBody>
            <a:bodyPr/>
            <a:lstStyle/>
            <a:p>
              <a:endParaRPr lang="en-US" sz="2133"/>
            </a:p>
          </p:txBody>
        </p:sp>
        <p:sp>
          <p:nvSpPr>
            <p:cNvPr id="64893" name="Line 864"/>
            <p:cNvSpPr>
              <a:spLocks noChangeShapeType="1"/>
            </p:cNvSpPr>
            <p:nvPr/>
          </p:nvSpPr>
          <p:spPr bwMode="auto">
            <a:xfrm flipH="1" flipV="1">
              <a:off x="3909" y="2547"/>
              <a:ext cx="1" cy="1"/>
            </a:xfrm>
            <a:prstGeom prst="line">
              <a:avLst/>
            </a:prstGeom>
            <a:noFill/>
            <a:ln w="28575">
              <a:solidFill>
                <a:schemeClr val="tx1"/>
              </a:solidFill>
              <a:round/>
              <a:headEnd/>
              <a:tailEnd/>
            </a:ln>
          </p:spPr>
          <p:txBody>
            <a:bodyPr/>
            <a:lstStyle/>
            <a:p>
              <a:endParaRPr lang="en-US" sz="2133"/>
            </a:p>
          </p:txBody>
        </p:sp>
        <p:sp>
          <p:nvSpPr>
            <p:cNvPr id="64894" name="Line 865"/>
            <p:cNvSpPr>
              <a:spLocks noChangeShapeType="1"/>
            </p:cNvSpPr>
            <p:nvPr/>
          </p:nvSpPr>
          <p:spPr bwMode="auto">
            <a:xfrm flipH="1" flipV="1">
              <a:off x="3907" y="2547"/>
              <a:ext cx="2" cy="1"/>
            </a:xfrm>
            <a:prstGeom prst="line">
              <a:avLst/>
            </a:prstGeom>
            <a:noFill/>
            <a:ln w="28575">
              <a:solidFill>
                <a:schemeClr val="tx1"/>
              </a:solidFill>
              <a:round/>
              <a:headEnd/>
              <a:tailEnd/>
            </a:ln>
          </p:spPr>
          <p:txBody>
            <a:bodyPr/>
            <a:lstStyle/>
            <a:p>
              <a:endParaRPr lang="en-US" sz="2133"/>
            </a:p>
          </p:txBody>
        </p:sp>
        <p:sp>
          <p:nvSpPr>
            <p:cNvPr id="64895" name="Line 866"/>
            <p:cNvSpPr>
              <a:spLocks noChangeShapeType="1"/>
            </p:cNvSpPr>
            <p:nvPr/>
          </p:nvSpPr>
          <p:spPr bwMode="auto">
            <a:xfrm flipH="1" flipV="1">
              <a:off x="3906" y="2546"/>
              <a:ext cx="1" cy="1"/>
            </a:xfrm>
            <a:prstGeom prst="line">
              <a:avLst/>
            </a:prstGeom>
            <a:noFill/>
            <a:ln w="28575">
              <a:solidFill>
                <a:schemeClr val="tx1"/>
              </a:solidFill>
              <a:round/>
              <a:headEnd/>
              <a:tailEnd/>
            </a:ln>
          </p:spPr>
          <p:txBody>
            <a:bodyPr/>
            <a:lstStyle/>
            <a:p>
              <a:endParaRPr lang="en-US" sz="2133"/>
            </a:p>
          </p:txBody>
        </p:sp>
        <p:sp>
          <p:nvSpPr>
            <p:cNvPr id="64896" name="Line 867"/>
            <p:cNvSpPr>
              <a:spLocks noChangeShapeType="1"/>
            </p:cNvSpPr>
            <p:nvPr/>
          </p:nvSpPr>
          <p:spPr bwMode="auto">
            <a:xfrm flipH="1" flipV="1">
              <a:off x="3905" y="2545"/>
              <a:ext cx="1" cy="1"/>
            </a:xfrm>
            <a:prstGeom prst="line">
              <a:avLst/>
            </a:prstGeom>
            <a:noFill/>
            <a:ln w="28575">
              <a:solidFill>
                <a:schemeClr val="tx1"/>
              </a:solidFill>
              <a:round/>
              <a:headEnd/>
              <a:tailEnd/>
            </a:ln>
          </p:spPr>
          <p:txBody>
            <a:bodyPr/>
            <a:lstStyle/>
            <a:p>
              <a:endParaRPr lang="en-US" sz="2133"/>
            </a:p>
          </p:txBody>
        </p:sp>
        <p:sp>
          <p:nvSpPr>
            <p:cNvPr id="64897" name="Line 868"/>
            <p:cNvSpPr>
              <a:spLocks noChangeShapeType="1"/>
            </p:cNvSpPr>
            <p:nvPr/>
          </p:nvSpPr>
          <p:spPr bwMode="auto">
            <a:xfrm flipH="1" flipV="1">
              <a:off x="3904" y="2545"/>
              <a:ext cx="1" cy="1"/>
            </a:xfrm>
            <a:prstGeom prst="line">
              <a:avLst/>
            </a:prstGeom>
            <a:noFill/>
            <a:ln w="28575">
              <a:solidFill>
                <a:schemeClr val="tx1"/>
              </a:solidFill>
              <a:round/>
              <a:headEnd/>
              <a:tailEnd/>
            </a:ln>
          </p:spPr>
          <p:txBody>
            <a:bodyPr/>
            <a:lstStyle/>
            <a:p>
              <a:endParaRPr lang="en-US" sz="2133"/>
            </a:p>
          </p:txBody>
        </p:sp>
        <p:sp>
          <p:nvSpPr>
            <p:cNvPr id="64898" name="Line 869"/>
            <p:cNvSpPr>
              <a:spLocks noChangeShapeType="1"/>
            </p:cNvSpPr>
            <p:nvPr/>
          </p:nvSpPr>
          <p:spPr bwMode="auto">
            <a:xfrm flipH="1" flipV="1">
              <a:off x="3902" y="2544"/>
              <a:ext cx="2" cy="1"/>
            </a:xfrm>
            <a:prstGeom prst="line">
              <a:avLst/>
            </a:prstGeom>
            <a:noFill/>
            <a:ln w="28575">
              <a:solidFill>
                <a:schemeClr val="tx1"/>
              </a:solidFill>
              <a:round/>
              <a:headEnd/>
              <a:tailEnd/>
            </a:ln>
          </p:spPr>
          <p:txBody>
            <a:bodyPr/>
            <a:lstStyle/>
            <a:p>
              <a:endParaRPr lang="en-US" sz="2133"/>
            </a:p>
          </p:txBody>
        </p:sp>
        <p:sp>
          <p:nvSpPr>
            <p:cNvPr id="64899" name="Line 870"/>
            <p:cNvSpPr>
              <a:spLocks noChangeShapeType="1"/>
            </p:cNvSpPr>
            <p:nvPr/>
          </p:nvSpPr>
          <p:spPr bwMode="auto">
            <a:xfrm flipH="1" flipV="1">
              <a:off x="3901" y="2544"/>
              <a:ext cx="1" cy="1"/>
            </a:xfrm>
            <a:prstGeom prst="line">
              <a:avLst/>
            </a:prstGeom>
            <a:noFill/>
            <a:ln w="28575">
              <a:solidFill>
                <a:schemeClr val="tx1"/>
              </a:solidFill>
              <a:round/>
              <a:headEnd/>
              <a:tailEnd/>
            </a:ln>
          </p:spPr>
          <p:txBody>
            <a:bodyPr/>
            <a:lstStyle/>
            <a:p>
              <a:endParaRPr lang="en-US" sz="2133"/>
            </a:p>
          </p:txBody>
        </p:sp>
        <p:sp>
          <p:nvSpPr>
            <p:cNvPr id="64900" name="Line 871"/>
            <p:cNvSpPr>
              <a:spLocks noChangeShapeType="1"/>
            </p:cNvSpPr>
            <p:nvPr/>
          </p:nvSpPr>
          <p:spPr bwMode="auto">
            <a:xfrm flipH="1" flipV="1">
              <a:off x="3899" y="2543"/>
              <a:ext cx="2" cy="1"/>
            </a:xfrm>
            <a:prstGeom prst="line">
              <a:avLst/>
            </a:prstGeom>
            <a:noFill/>
            <a:ln w="28575">
              <a:solidFill>
                <a:schemeClr val="tx1"/>
              </a:solidFill>
              <a:round/>
              <a:headEnd/>
              <a:tailEnd/>
            </a:ln>
          </p:spPr>
          <p:txBody>
            <a:bodyPr/>
            <a:lstStyle/>
            <a:p>
              <a:endParaRPr lang="en-US" sz="2133"/>
            </a:p>
          </p:txBody>
        </p:sp>
        <p:sp>
          <p:nvSpPr>
            <p:cNvPr id="64901" name="Line 872"/>
            <p:cNvSpPr>
              <a:spLocks noChangeShapeType="1"/>
            </p:cNvSpPr>
            <p:nvPr/>
          </p:nvSpPr>
          <p:spPr bwMode="auto">
            <a:xfrm flipH="1" flipV="1">
              <a:off x="3898" y="2543"/>
              <a:ext cx="1" cy="1"/>
            </a:xfrm>
            <a:prstGeom prst="line">
              <a:avLst/>
            </a:prstGeom>
            <a:noFill/>
            <a:ln w="28575">
              <a:solidFill>
                <a:schemeClr val="tx1"/>
              </a:solidFill>
              <a:round/>
              <a:headEnd/>
              <a:tailEnd/>
            </a:ln>
          </p:spPr>
          <p:txBody>
            <a:bodyPr/>
            <a:lstStyle/>
            <a:p>
              <a:endParaRPr lang="en-US" sz="2133"/>
            </a:p>
          </p:txBody>
        </p:sp>
        <p:sp>
          <p:nvSpPr>
            <p:cNvPr id="64902" name="Line 873"/>
            <p:cNvSpPr>
              <a:spLocks noChangeShapeType="1"/>
            </p:cNvSpPr>
            <p:nvPr/>
          </p:nvSpPr>
          <p:spPr bwMode="auto">
            <a:xfrm flipH="1" flipV="1">
              <a:off x="3897" y="2543"/>
              <a:ext cx="1" cy="1"/>
            </a:xfrm>
            <a:prstGeom prst="line">
              <a:avLst/>
            </a:prstGeom>
            <a:noFill/>
            <a:ln w="28575">
              <a:solidFill>
                <a:schemeClr val="tx1"/>
              </a:solidFill>
              <a:round/>
              <a:headEnd/>
              <a:tailEnd/>
            </a:ln>
          </p:spPr>
          <p:txBody>
            <a:bodyPr/>
            <a:lstStyle/>
            <a:p>
              <a:endParaRPr lang="en-US" sz="2133"/>
            </a:p>
          </p:txBody>
        </p:sp>
        <p:sp>
          <p:nvSpPr>
            <p:cNvPr id="64903" name="Line 874"/>
            <p:cNvSpPr>
              <a:spLocks noChangeShapeType="1"/>
            </p:cNvSpPr>
            <p:nvPr/>
          </p:nvSpPr>
          <p:spPr bwMode="auto">
            <a:xfrm flipH="1" flipV="1">
              <a:off x="3895" y="2543"/>
              <a:ext cx="2" cy="1"/>
            </a:xfrm>
            <a:prstGeom prst="line">
              <a:avLst/>
            </a:prstGeom>
            <a:noFill/>
            <a:ln w="28575">
              <a:solidFill>
                <a:schemeClr val="tx1"/>
              </a:solidFill>
              <a:round/>
              <a:headEnd/>
              <a:tailEnd/>
            </a:ln>
          </p:spPr>
          <p:txBody>
            <a:bodyPr/>
            <a:lstStyle/>
            <a:p>
              <a:endParaRPr lang="en-US" sz="2133"/>
            </a:p>
          </p:txBody>
        </p:sp>
        <p:sp>
          <p:nvSpPr>
            <p:cNvPr id="64904" name="Line 875"/>
            <p:cNvSpPr>
              <a:spLocks noChangeShapeType="1"/>
            </p:cNvSpPr>
            <p:nvPr/>
          </p:nvSpPr>
          <p:spPr bwMode="auto">
            <a:xfrm flipH="1" flipV="1">
              <a:off x="3894" y="2542"/>
              <a:ext cx="1" cy="1"/>
            </a:xfrm>
            <a:prstGeom prst="line">
              <a:avLst/>
            </a:prstGeom>
            <a:noFill/>
            <a:ln w="28575">
              <a:solidFill>
                <a:schemeClr val="tx1"/>
              </a:solidFill>
              <a:round/>
              <a:headEnd/>
              <a:tailEnd/>
            </a:ln>
          </p:spPr>
          <p:txBody>
            <a:bodyPr/>
            <a:lstStyle/>
            <a:p>
              <a:endParaRPr lang="en-US" sz="2133"/>
            </a:p>
          </p:txBody>
        </p:sp>
        <p:sp>
          <p:nvSpPr>
            <p:cNvPr id="64905" name="Line 876"/>
            <p:cNvSpPr>
              <a:spLocks noChangeShapeType="1"/>
            </p:cNvSpPr>
            <p:nvPr/>
          </p:nvSpPr>
          <p:spPr bwMode="auto">
            <a:xfrm flipH="1" flipV="1">
              <a:off x="3892" y="2542"/>
              <a:ext cx="2" cy="1"/>
            </a:xfrm>
            <a:prstGeom prst="line">
              <a:avLst/>
            </a:prstGeom>
            <a:noFill/>
            <a:ln w="28575">
              <a:solidFill>
                <a:schemeClr val="tx1"/>
              </a:solidFill>
              <a:round/>
              <a:headEnd/>
              <a:tailEnd/>
            </a:ln>
          </p:spPr>
          <p:txBody>
            <a:bodyPr/>
            <a:lstStyle/>
            <a:p>
              <a:endParaRPr lang="en-US" sz="2133"/>
            </a:p>
          </p:txBody>
        </p:sp>
        <p:sp>
          <p:nvSpPr>
            <p:cNvPr id="64906" name="Line 877"/>
            <p:cNvSpPr>
              <a:spLocks noChangeShapeType="1"/>
            </p:cNvSpPr>
            <p:nvPr/>
          </p:nvSpPr>
          <p:spPr bwMode="auto">
            <a:xfrm flipH="1">
              <a:off x="3891" y="2542"/>
              <a:ext cx="1" cy="1"/>
            </a:xfrm>
            <a:prstGeom prst="line">
              <a:avLst/>
            </a:prstGeom>
            <a:noFill/>
            <a:ln w="28575">
              <a:solidFill>
                <a:schemeClr val="tx1"/>
              </a:solidFill>
              <a:round/>
              <a:headEnd/>
              <a:tailEnd/>
            </a:ln>
          </p:spPr>
          <p:txBody>
            <a:bodyPr/>
            <a:lstStyle/>
            <a:p>
              <a:endParaRPr lang="en-US" sz="2133"/>
            </a:p>
          </p:txBody>
        </p:sp>
        <p:sp>
          <p:nvSpPr>
            <p:cNvPr id="64907" name="Line 878"/>
            <p:cNvSpPr>
              <a:spLocks noChangeShapeType="1"/>
            </p:cNvSpPr>
            <p:nvPr/>
          </p:nvSpPr>
          <p:spPr bwMode="auto">
            <a:xfrm flipH="1">
              <a:off x="3889" y="2542"/>
              <a:ext cx="2" cy="1"/>
            </a:xfrm>
            <a:prstGeom prst="line">
              <a:avLst/>
            </a:prstGeom>
            <a:noFill/>
            <a:ln w="28575">
              <a:solidFill>
                <a:schemeClr val="tx1"/>
              </a:solidFill>
              <a:round/>
              <a:headEnd/>
              <a:tailEnd/>
            </a:ln>
          </p:spPr>
          <p:txBody>
            <a:bodyPr/>
            <a:lstStyle/>
            <a:p>
              <a:endParaRPr lang="en-US" sz="2133"/>
            </a:p>
          </p:txBody>
        </p:sp>
        <p:sp>
          <p:nvSpPr>
            <p:cNvPr id="64908" name="Line 879"/>
            <p:cNvSpPr>
              <a:spLocks noChangeShapeType="1"/>
            </p:cNvSpPr>
            <p:nvPr/>
          </p:nvSpPr>
          <p:spPr bwMode="auto">
            <a:xfrm flipH="1">
              <a:off x="3888" y="2542"/>
              <a:ext cx="1" cy="1"/>
            </a:xfrm>
            <a:prstGeom prst="line">
              <a:avLst/>
            </a:prstGeom>
            <a:noFill/>
            <a:ln w="28575">
              <a:solidFill>
                <a:schemeClr val="tx1"/>
              </a:solidFill>
              <a:round/>
              <a:headEnd/>
              <a:tailEnd/>
            </a:ln>
          </p:spPr>
          <p:txBody>
            <a:bodyPr/>
            <a:lstStyle/>
            <a:p>
              <a:endParaRPr lang="en-US" sz="2133"/>
            </a:p>
          </p:txBody>
        </p:sp>
        <p:sp>
          <p:nvSpPr>
            <p:cNvPr id="64909" name="Line 880"/>
            <p:cNvSpPr>
              <a:spLocks noChangeShapeType="1"/>
            </p:cNvSpPr>
            <p:nvPr/>
          </p:nvSpPr>
          <p:spPr bwMode="auto">
            <a:xfrm flipH="1">
              <a:off x="3887" y="2542"/>
              <a:ext cx="1" cy="1"/>
            </a:xfrm>
            <a:prstGeom prst="line">
              <a:avLst/>
            </a:prstGeom>
            <a:noFill/>
            <a:ln w="28575">
              <a:solidFill>
                <a:schemeClr val="tx1"/>
              </a:solidFill>
              <a:round/>
              <a:headEnd/>
              <a:tailEnd/>
            </a:ln>
          </p:spPr>
          <p:txBody>
            <a:bodyPr/>
            <a:lstStyle/>
            <a:p>
              <a:endParaRPr lang="en-US" sz="2133"/>
            </a:p>
          </p:txBody>
        </p:sp>
        <p:sp>
          <p:nvSpPr>
            <p:cNvPr id="64910" name="Line 881"/>
            <p:cNvSpPr>
              <a:spLocks noChangeShapeType="1"/>
            </p:cNvSpPr>
            <p:nvPr/>
          </p:nvSpPr>
          <p:spPr bwMode="auto">
            <a:xfrm flipH="1">
              <a:off x="3885" y="2543"/>
              <a:ext cx="2" cy="1"/>
            </a:xfrm>
            <a:prstGeom prst="line">
              <a:avLst/>
            </a:prstGeom>
            <a:noFill/>
            <a:ln w="28575">
              <a:solidFill>
                <a:schemeClr val="tx1"/>
              </a:solidFill>
              <a:round/>
              <a:headEnd/>
              <a:tailEnd/>
            </a:ln>
          </p:spPr>
          <p:txBody>
            <a:bodyPr/>
            <a:lstStyle/>
            <a:p>
              <a:endParaRPr lang="en-US" sz="2133"/>
            </a:p>
          </p:txBody>
        </p:sp>
        <p:sp>
          <p:nvSpPr>
            <p:cNvPr id="64911" name="Line 882"/>
            <p:cNvSpPr>
              <a:spLocks noChangeShapeType="1"/>
            </p:cNvSpPr>
            <p:nvPr/>
          </p:nvSpPr>
          <p:spPr bwMode="auto">
            <a:xfrm flipH="1">
              <a:off x="3884" y="2543"/>
              <a:ext cx="1" cy="1"/>
            </a:xfrm>
            <a:prstGeom prst="line">
              <a:avLst/>
            </a:prstGeom>
            <a:noFill/>
            <a:ln w="28575">
              <a:solidFill>
                <a:schemeClr val="tx1"/>
              </a:solidFill>
              <a:round/>
              <a:headEnd/>
              <a:tailEnd/>
            </a:ln>
          </p:spPr>
          <p:txBody>
            <a:bodyPr/>
            <a:lstStyle/>
            <a:p>
              <a:endParaRPr lang="en-US" sz="2133"/>
            </a:p>
          </p:txBody>
        </p:sp>
        <p:sp>
          <p:nvSpPr>
            <p:cNvPr id="64912" name="Line 883"/>
            <p:cNvSpPr>
              <a:spLocks noChangeShapeType="1"/>
            </p:cNvSpPr>
            <p:nvPr/>
          </p:nvSpPr>
          <p:spPr bwMode="auto">
            <a:xfrm flipH="1">
              <a:off x="3882" y="2543"/>
              <a:ext cx="2" cy="1"/>
            </a:xfrm>
            <a:prstGeom prst="line">
              <a:avLst/>
            </a:prstGeom>
            <a:noFill/>
            <a:ln w="28575">
              <a:solidFill>
                <a:schemeClr val="tx1"/>
              </a:solidFill>
              <a:round/>
              <a:headEnd/>
              <a:tailEnd/>
            </a:ln>
          </p:spPr>
          <p:txBody>
            <a:bodyPr/>
            <a:lstStyle/>
            <a:p>
              <a:endParaRPr lang="en-US" sz="2133"/>
            </a:p>
          </p:txBody>
        </p:sp>
        <p:sp>
          <p:nvSpPr>
            <p:cNvPr id="64913" name="Line 884"/>
            <p:cNvSpPr>
              <a:spLocks noChangeShapeType="1"/>
            </p:cNvSpPr>
            <p:nvPr/>
          </p:nvSpPr>
          <p:spPr bwMode="auto">
            <a:xfrm flipH="1">
              <a:off x="3881" y="2543"/>
              <a:ext cx="1" cy="1"/>
            </a:xfrm>
            <a:prstGeom prst="line">
              <a:avLst/>
            </a:prstGeom>
            <a:noFill/>
            <a:ln w="28575">
              <a:solidFill>
                <a:schemeClr val="tx1"/>
              </a:solidFill>
              <a:round/>
              <a:headEnd/>
              <a:tailEnd/>
            </a:ln>
          </p:spPr>
          <p:txBody>
            <a:bodyPr/>
            <a:lstStyle/>
            <a:p>
              <a:endParaRPr lang="en-US" sz="2133"/>
            </a:p>
          </p:txBody>
        </p:sp>
        <p:sp>
          <p:nvSpPr>
            <p:cNvPr id="64914" name="Line 885"/>
            <p:cNvSpPr>
              <a:spLocks noChangeShapeType="1"/>
            </p:cNvSpPr>
            <p:nvPr/>
          </p:nvSpPr>
          <p:spPr bwMode="auto">
            <a:xfrm flipH="1">
              <a:off x="3879" y="2544"/>
              <a:ext cx="2" cy="1"/>
            </a:xfrm>
            <a:prstGeom prst="line">
              <a:avLst/>
            </a:prstGeom>
            <a:noFill/>
            <a:ln w="28575">
              <a:solidFill>
                <a:schemeClr val="tx1"/>
              </a:solidFill>
              <a:round/>
              <a:headEnd/>
              <a:tailEnd/>
            </a:ln>
          </p:spPr>
          <p:txBody>
            <a:bodyPr/>
            <a:lstStyle/>
            <a:p>
              <a:endParaRPr lang="en-US" sz="2133"/>
            </a:p>
          </p:txBody>
        </p:sp>
        <p:sp>
          <p:nvSpPr>
            <p:cNvPr id="64915" name="Line 886"/>
            <p:cNvSpPr>
              <a:spLocks noChangeShapeType="1"/>
            </p:cNvSpPr>
            <p:nvPr/>
          </p:nvSpPr>
          <p:spPr bwMode="auto">
            <a:xfrm flipH="1">
              <a:off x="3878" y="2544"/>
              <a:ext cx="1" cy="1"/>
            </a:xfrm>
            <a:prstGeom prst="line">
              <a:avLst/>
            </a:prstGeom>
            <a:noFill/>
            <a:ln w="28575">
              <a:solidFill>
                <a:schemeClr val="tx1"/>
              </a:solidFill>
              <a:round/>
              <a:headEnd/>
              <a:tailEnd/>
            </a:ln>
          </p:spPr>
          <p:txBody>
            <a:bodyPr/>
            <a:lstStyle/>
            <a:p>
              <a:endParaRPr lang="en-US" sz="2133"/>
            </a:p>
          </p:txBody>
        </p:sp>
        <p:sp>
          <p:nvSpPr>
            <p:cNvPr id="64916" name="Line 887"/>
            <p:cNvSpPr>
              <a:spLocks noChangeShapeType="1"/>
            </p:cNvSpPr>
            <p:nvPr/>
          </p:nvSpPr>
          <p:spPr bwMode="auto">
            <a:xfrm flipH="1">
              <a:off x="3877" y="2545"/>
              <a:ext cx="1" cy="1"/>
            </a:xfrm>
            <a:prstGeom prst="line">
              <a:avLst/>
            </a:prstGeom>
            <a:noFill/>
            <a:ln w="28575">
              <a:solidFill>
                <a:schemeClr val="tx1"/>
              </a:solidFill>
              <a:round/>
              <a:headEnd/>
              <a:tailEnd/>
            </a:ln>
          </p:spPr>
          <p:txBody>
            <a:bodyPr/>
            <a:lstStyle/>
            <a:p>
              <a:endParaRPr lang="en-US" sz="2133"/>
            </a:p>
          </p:txBody>
        </p:sp>
        <p:sp>
          <p:nvSpPr>
            <p:cNvPr id="64917" name="Line 888"/>
            <p:cNvSpPr>
              <a:spLocks noChangeShapeType="1"/>
            </p:cNvSpPr>
            <p:nvPr/>
          </p:nvSpPr>
          <p:spPr bwMode="auto">
            <a:xfrm flipH="1">
              <a:off x="3876" y="2545"/>
              <a:ext cx="1" cy="1"/>
            </a:xfrm>
            <a:prstGeom prst="line">
              <a:avLst/>
            </a:prstGeom>
            <a:noFill/>
            <a:ln w="28575">
              <a:solidFill>
                <a:schemeClr val="tx1"/>
              </a:solidFill>
              <a:round/>
              <a:headEnd/>
              <a:tailEnd/>
            </a:ln>
          </p:spPr>
          <p:txBody>
            <a:bodyPr/>
            <a:lstStyle/>
            <a:p>
              <a:endParaRPr lang="en-US" sz="2133"/>
            </a:p>
          </p:txBody>
        </p:sp>
        <p:sp>
          <p:nvSpPr>
            <p:cNvPr id="64918" name="Line 889"/>
            <p:cNvSpPr>
              <a:spLocks noChangeShapeType="1"/>
            </p:cNvSpPr>
            <p:nvPr/>
          </p:nvSpPr>
          <p:spPr bwMode="auto">
            <a:xfrm flipH="1">
              <a:off x="3874" y="2546"/>
              <a:ext cx="2" cy="1"/>
            </a:xfrm>
            <a:prstGeom prst="line">
              <a:avLst/>
            </a:prstGeom>
            <a:noFill/>
            <a:ln w="28575">
              <a:solidFill>
                <a:schemeClr val="tx1"/>
              </a:solidFill>
              <a:round/>
              <a:headEnd/>
              <a:tailEnd/>
            </a:ln>
          </p:spPr>
          <p:txBody>
            <a:bodyPr/>
            <a:lstStyle/>
            <a:p>
              <a:endParaRPr lang="en-US" sz="2133"/>
            </a:p>
          </p:txBody>
        </p:sp>
        <p:sp>
          <p:nvSpPr>
            <p:cNvPr id="64919" name="Line 890"/>
            <p:cNvSpPr>
              <a:spLocks noChangeShapeType="1"/>
            </p:cNvSpPr>
            <p:nvPr/>
          </p:nvSpPr>
          <p:spPr bwMode="auto">
            <a:xfrm flipH="1">
              <a:off x="3873" y="2547"/>
              <a:ext cx="1" cy="1"/>
            </a:xfrm>
            <a:prstGeom prst="line">
              <a:avLst/>
            </a:prstGeom>
            <a:noFill/>
            <a:ln w="28575">
              <a:solidFill>
                <a:schemeClr val="tx1"/>
              </a:solidFill>
              <a:round/>
              <a:headEnd/>
              <a:tailEnd/>
            </a:ln>
          </p:spPr>
          <p:txBody>
            <a:bodyPr/>
            <a:lstStyle/>
            <a:p>
              <a:endParaRPr lang="en-US" sz="2133"/>
            </a:p>
          </p:txBody>
        </p:sp>
        <p:sp>
          <p:nvSpPr>
            <p:cNvPr id="64920" name="Line 891"/>
            <p:cNvSpPr>
              <a:spLocks noChangeShapeType="1"/>
            </p:cNvSpPr>
            <p:nvPr/>
          </p:nvSpPr>
          <p:spPr bwMode="auto">
            <a:xfrm flipH="1">
              <a:off x="3872" y="2547"/>
              <a:ext cx="1" cy="1"/>
            </a:xfrm>
            <a:prstGeom prst="line">
              <a:avLst/>
            </a:prstGeom>
            <a:noFill/>
            <a:ln w="28575">
              <a:solidFill>
                <a:schemeClr val="tx1"/>
              </a:solidFill>
              <a:round/>
              <a:headEnd/>
              <a:tailEnd/>
            </a:ln>
          </p:spPr>
          <p:txBody>
            <a:bodyPr/>
            <a:lstStyle/>
            <a:p>
              <a:endParaRPr lang="en-US" sz="2133"/>
            </a:p>
          </p:txBody>
        </p:sp>
        <p:sp>
          <p:nvSpPr>
            <p:cNvPr id="64921" name="Line 892"/>
            <p:cNvSpPr>
              <a:spLocks noChangeShapeType="1"/>
            </p:cNvSpPr>
            <p:nvPr/>
          </p:nvSpPr>
          <p:spPr bwMode="auto">
            <a:xfrm flipH="1">
              <a:off x="3871" y="2548"/>
              <a:ext cx="1" cy="1"/>
            </a:xfrm>
            <a:prstGeom prst="line">
              <a:avLst/>
            </a:prstGeom>
            <a:noFill/>
            <a:ln w="28575">
              <a:solidFill>
                <a:schemeClr val="tx1"/>
              </a:solidFill>
              <a:round/>
              <a:headEnd/>
              <a:tailEnd/>
            </a:ln>
          </p:spPr>
          <p:txBody>
            <a:bodyPr/>
            <a:lstStyle/>
            <a:p>
              <a:endParaRPr lang="en-US" sz="2133"/>
            </a:p>
          </p:txBody>
        </p:sp>
        <p:sp>
          <p:nvSpPr>
            <p:cNvPr id="64922" name="Line 893"/>
            <p:cNvSpPr>
              <a:spLocks noChangeShapeType="1"/>
            </p:cNvSpPr>
            <p:nvPr/>
          </p:nvSpPr>
          <p:spPr bwMode="auto">
            <a:xfrm flipH="1">
              <a:off x="3870" y="2549"/>
              <a:ext cx="1" cy="1"/>
            </a:xfrm>
            <a:prstGeom prst="line">
              <a:avLst/>
            </a:prstGeom>
            <a:noFill/>
            <a:ln w="28575">
              <a:solidFill>
                <a:schemeClr val="tx1"/>
              </a:solidFill>
              <a:round/>
              <a:headEnd/>
              <a:tailEnd/>
            </a:ln>
          </p:spPr>
          <p:txBody>
            <a:bodyPr/>
            <a:lstStyle/>
            <a:p>
              <a:endParaRPr lang="en-US" sz="2133"/>
            </a:p>
          </p:txBody>
        </p:sp>
        <p:sp>
          <p:nvSpPr>
            <p:cNvPr id="64923" name="Line 894"/>
            <p:cNvSpPr>
              <a:spLocks noChangeShapeType="1"/>
            </p:cNvSpPr>
            <p:nvPr/>
          </p:nvSpPr>
          <p:spPr bwMode="auto">
            <a:xfrm flipH="1">
              <a:off x="3869" y="2550"/>
              <a:ext cx="1" cy="1"/>
            </a:xfrm>
            <a:prstGeom prst="line">
              <a:avLst/>
            </a:prstGeom>
            <a:noFill/>
            <a:ln w="28575">
              <a:solidFill>
                <a:schemeClr val="tx1"/>
              </a:solidFill>
              <a:round/>
              <a:headEnd/>
              <a:tailEnd/>
            </a:ln>
          </p:spPr>
          <p:txBody>
            <a:bodyPr/>
            <a:lstStyle/>
            <a:p>
              <a:endParaRPr lang="en-US" sz="2133"/>
            </a:p>
          </p:txBody>
        </p:sp>
        <p:sp>
          <p:nvSpPr>
            <p:cNvPr id="64924" name="Line 895"/>
            <p:cNvSpPr>
              <a:spLocks noChangeShapeType="1"/>
            </p:cNvSpPr>
            <p:nvPr/>
          </p:nvSpPr>
          <p:spPr bwMode="auto">
            <a:xfrm flipH="1">
              <a:off x="3868" y="2551"/>
              <a:ext cx="1" cy="1"/>
            </a:xfrm>
            <a:prstGeom prst="line">
              <a:avLst/>
            </a:prstGeom>
            <a:noFill/>
            <a:ln w="28575">
              <a:solidFill>
                <a:schemeClr val="tx1"/>
              </a:solidFill>
              <a:round/>
              <a:headEnd/>
              <a:tailEnd/>
            </a:ln>
          </p:spPr>
          <p:txBody>
            <a:bodyPr/>
            <a:lstStyle/>
            <a:p>
              <a:endParaRPr lang="en-US" sz="2133"/>
            </a:p>
          </p:txBody>
        </p:sp>
        <p:sp>
          <p:nvSpPr>
            <p:cNvPr id="64925" name="Line 896"/>
            <p:cNvSpPr>
              <a:spLocks noChangeShapeType="1"/>
            </p:cNvSpPr>
            <p:nvPr/>
          </p:nvSpPr>
          <p:spPr bwMode="auto">
            <a:xfrm flipH="1">
              <a:off x="3867" y="2552"/>
              <a:ext cx="1" cy="1"/>
            </a:xfrm>
            <a:prstGeom prst="line">
              <a:avLst/>
            </a:prstGeom>
            <a:noFill/>
            <a:ln w="28575">
              <a:solidFill>
                <a:schemeClr val="tx1"/>
              </a:solidFill>
              <a:round/>
              <a:headEnd/>
              <a:tailEnd/>
            </a:ln>
          </p:spPr>
          <p:txBody>
            <a:bodyPr/>
            <a:lstStyle/>
            <a:p>
              <a:endParaRPr lang="en-US" sz="2133"/>
            </a:p>
          </p:txBody>
        </p:sp>
        <p:sp>
          <p:nvSpPr>
            <p:cNvPr id="64926" name="Line 897"/>
            <p:cNvSpPr>
              <a:spLocks noChangeShapeType="1"/>
            </p:cNvSpPr>
            <p:nvPr/>
          </p:nvSpPr>
          <p:spPr bwMode="auto">
            <a:xfrm flipH="1">
              <a:off x="3866" y="2553"/>
              <a:ext cx="1" cy="1"/>
            </a:xfrm>
            <a:prstGeom prst="line">
              <a:avLst/>
            </a:prstGeom>
            <a:noFill/>
            <a:ln w="28575">
              <a:solidFill>
                <a:schemeClr val="tx1"/>
              </a:solidFill>
              <a:round/>
              <a:headEnd/>
              <a:tailEnd/>
            </a:ln>
          </p:spPr>
          <p:txBody>
            <a:bodyPr/>
            <a:lstStyle/>
            <a:p>
              <a:endParaRPr lang="en-US" sz="2133"/>
            </a:p>
          </p:txBody>
        </p:sp>
        <p:sp>
          <p:nvSpPr>
            <p:cNvPr id="64927" name="Line 898"/>
            <p:cNvSpPr>
              <a:spLocks noChangeShapeType="1"/>
            </p:cNvSpPr>
            <p:nvPr/>
          </p:nvSpPr>
          <p:spPr bwMode="auto">
            <a:xfrm flipH="1">
              <a:off x="3865" y="2554"/>
              <a:ext cx="1" cy="1"/>
            </a:xfrm>
            <a:prstGeom prst="line">
              <a:avLst/>
            </a:prstGeom>
            <a:noFill/>
            <a:ln w="28575">
              <a:solidFill>
                <a:schemeClr val="tx1"/>
              </a:solidFill>
              <a:round/>
              <a:headEnd/>
              <a:tailEnd/>
            </a:ln>
          </p:spPr>
          <p:txBody>
            <a:bodyPr/>
            <a:lstStyle/>
            <a:p>
              <a:endParaRPr lang="en-US" sz="2133"/>
            </a:p>
          </p:txBody>
        </p:sp>
        <p:sp>
          <p:nvSpPr>
            <p:cNvPr id="64928" name="Line 899"/>
            <p:cNvSpPr>
              <a:spLocks noChangeShapeType="1"/>
            </p:cNvSpPr>
            <p:nvPr/>
          </p:nvSpPr>
          <p:spPr bwMode="auto">
            <a:xfrm flipH="1">
              <a:off x="3864" y="2555"/>
              <a:ext cx="1" cy="1"/>
            </a:xfrm>
            <a:prstGeom prst="line">
              <a:avLst/>
            </a:prstGeom>
            <a:noFill/>
            <a:ln w="28575">
              <a:solidFill>
                <a:schemeClr val="tx1"/>
              </a:solidFill>
              <a:round/>
              <a:headEnd/>
              <a:tailEnd/>
            </a:ln>
          </p:spPr>
          <p:txBody>
            <a:bodyPr/>
            <a:lstStyle/>
            <a:p>
              <a:endParaRPr lang="en-US" sz="2133"/>
            </a:p>
          </p:txBody>
        </p:sp>
        <p:sp>
          <p:nvSpPr>
            <p:cNvPr id="64929" name="Line 900"/>
            <p:cNvSpPr>
              <a:spLocks noChangeShapeType="1"/>
            </p:cNvSpPr>
            <p:nvPr/>
          </p:nvSpPr>
          <p:spPr bwMode="auto">
            <a:xfrm flipH="1">
              <a:off x="3864" y="2556"/>
              <a:ext cx="1" cy="1"/>
            </a:xfrm>
            <a:prstGeom prst="line">
              <a:avLst/>
            </a:prstGeom>
            <a:noFill/>
            <a:ln w="28575">
              <a:solidFill>
                <a:schemeClr val="tx1"/>
              </a:solidFill>
              <a:round/>
              <a:headEnd/>
              <a:tailEnd/>
            </a:ln>
          </p:spPr>
          <p:txBody>
            <a:bodyPr/>
            <a:lstStyle/>
            <a:p>
              <a:endParaRPr lang="en-US" sz="2133"/>
            </a:p>
          </p:txBody>
        </p:sp>
        <p:sp>
          <p:nvSpPr>
            <p:cNvPr id="64930" name="Line 901"/>
            <p:cNvSpPr>
              <a:spLocks noChangeShapeType="1"/>
            </p:cNvSpPr>
            <p:nvPr/>
          </p:nvSpPr>
          <p:spPr bwMode="auto">
            <a:xfrm flipH="1">
              <a:off x="3863" y="2557"/>
              <a:ext cx="1" cy="1"/>
            </a:xfrm>
            <a:prstGeom prst="line">
              <a:avLst/>
            </a:prstGeom>
            <a:noFill/>
            <a:ln w="28575">
              <a:solidFill>
                <a:schemeClr val="tx1"/>
              </a:solidFill>
              <a:round/>
              <a:headEnd/>
              <a:tailEnd/>
            </a:ln>
          </p:spPr>
          <p:txBody>
            <a:bodyPr/>
            <a:lstStyle/>
            <a:p>
              <a:endParaRPr lang="en-US" sz="2133"/>
            </a:p>
          </p:txBody>
        </p:sp>
        <p:sp>
          <p:nvSpPr>
            <p:cNvPr id="64931" name="Line 902"/>
            <p:cNvSpPr>
              <a:spLocks noChangeShapeType="1"/>
            </p:cNvSpPr>
            <p:nvPr/>
          </p:nvSpPr>
          <p:spPr bwMode="auto">
            <a:xfrm flipH="1">
              <a:off x="3862" y="2558"/>
              <a:ext cx="1" cy="2"/>
            </a:xfrm>
            <a:prstGeom prst="line">
              <a:avLst/>
            </a:prstGeom>
            <a:noFill/>
            <a:ln w="28575">
              <a:solidFill>
                <a:schemeClr val="tx1"/>
              </a:solidFill>
              <a:round/>
              <a:headEnd/>
              <a:tailEnd/>
            </a:ln>
          </p:spPr>
          <p:txBody>
            <a:bodyPr/>
            <a:lstStyle/>
            <a:p>
              <a:endParaRPr lang="en-US" sz="2133"/>
            </a:p>
          </p:txBody>
        </p:sp>
        <p:sp>
          <p:nvSpPr>
            <p:cNvPr id="64932" name="Line 903"/>
            <p:cNvSpPr>
              <a:spLocks noChangeShapeType="1"/>
            </p:cNvSpPr>
            <p:nvPr/>
          </p:nvSpPr>
          <p:spPr bwMode="auto">
            <a:xfrm flipH="1">
              <a:off x="3862" y="2560"/>
              <a:ext cx="1" cy="1"/>
            </a:xfrm>
            <a:prstGeom prst="line">
              <a:avLst/>
            </a:prstGeom>
            <a:noFill/>
            <a:ln w="28575">
              <a:solidFill>
                <a:schemeClr val="tx1"/>
              </a:solidFill>
              <a:round/>
              <a:headEnd/>
              <a:tailEnd/>
            </a:ln>
          </p:spPr>
          <p:txBody>
            <a:bodyPr/>
            <a:lstStyle/>
            <a:p>
              <a:endParaRPr lang="en-US" sz="2133"/>
            </a:p>
          </p:txBody>
        </p:sp>
        <p:sp>
          <p:nvSpPr>
            <p:cNvPr id="64933" name="Line 904"/>
            <p:cNvSpPr>
              <a:spLocks noChangeShapeType="1"/>
            </p:cNvSpPr>
            <p:nvPr/>
          </p:nvSpPr>
          <p:spPr bwMode="auto">
            <a:xfrm flipH="1">
              <a:off x="3862" y="2561"/>
              <a:ext cx="1" cy="1"/>
            </a:xfrm>
            <a:prstGeom prst="line">
              <a:avLst/>
            </a:prstGeom>
            <a:noFill/>
            <a:ln w="28575">
              <a:solidFill>
                <a:schemeClr val="tx1"/>
              </a:solidFill>
              <a:round/>
              <a:headEnd/>
              <a:tailEnd/>
            </a:ln>
          </p:spPr>
          <p:txBody>
            <a:bodyPr/>
            <a:lstStyle/>
            <a:p>
              <a:endParaRPr lang="en-US" sz="2133"/>
            </a:p>
          </p:txBody>
        </p:sp>
        <p:sp>
          <p:nvSpPr>
            <p:cNvPr id="64934" name="Line 905"/>
            <p:cNvSpPr>
              <a:spLocks noChangeShapeType="1"/>
            </p:cNvSpPr>
            <p:nvPr/>
          </p:nvSpPr>
          <p:spPr bwMode="auto">
            <a:xfrm flipH="1">
              <a:off x="3861" y="2562"/>
              <a:ext cx="1" cy="1"/>
            </a:xfrm>
            <a:prstGeom prst="line">
              <a:avLst/>
            </a:prstGeom>
            <a:noFill/>
            <a:ln w="28575">
              <a:solidFill>
                <a:schemeClr val="tx1"/>
              </a:solidFill>
              <a:round/>
              <a:headEnd/>
              <a:tailEnd/>
            </a:ln>
          </p:spPr>
          <p:txBody>
            <a:bodyPr/>
            <a:lstStyle/>
            <a:p>
              <a:endParaRPr lang="en-US" sz="2133"/>
            </a:p>
          </p:txBody>
        </p:sp>
        <p:sp>
          <p:nvSpPr>
            <p:cNvPr id="64935" name="Line 906"/>
            <p:cNvSpPr>
              <a:spLocks noChangeShapeType="1"/>
            </p:cNvSpPr>
            <p:nvPr/>
          </p:nvSpPr>
          <p:spPr bwMode="auto">
            <a:xfrm flipH="1">
              <a:off x="3861" y="2563"/>
              <a:ext cx="1" cy="1"/>
            </a:xfrm>
            <a:prstGeom prst="line">
              <a:avLst/>
            </a:prstGeom>
            <a:noFill/>
            <a:ln w="28575">
              <a:solidFill>
                <a:schemeClr val="tx1"/>
              </a:solidFill>
              <a:round/>
              <a:headEnd/>
              <a:tailEnd/>
            </a:ln>
          </p:spPr>
          <p:txBody>
            <a:bodyPr/>
            <a:lstStyle/>
            <a:p>
              <a:endParaRPr lang="en-US" sz="2133"/>
            </a:p>
          </p:txBody>
        </p:sp>
        <p:sp>
          <p:nvSpPr>
            <p:cNvPr id="64936" name="Line 907"/>
            <p:cNvSpPr>
              <a:spLocks noChangeShapeType="1"/>
            </p:cNvSpPr>
            <p:nvPr/>
          </p:nvSpPr>
          <p:spPr bwMode="auto">
            <a:xfrm flipH="1">
              <a:off x="3861" y="2564"/>
              <a:ext cx="1" cy="2"/>
            </a:xfrm>
            <a:prstGeom prst="line">
              <a:avLst/>
            </a:prstGeom>
            <a:noFill/>
            <a:ln w="28575">
              <a:solidFill>
                <a:schemeClr val="tx1"/>
              </a:solidFill>
              <a:round/>
              <a:headEnd/>
              <a:tailEnd/>
            </a:ln>
          </p:spPr>
          <p:txBody>
            <a:bodyPr/>
            <a:lstStyle/>
            <a:p>
              <a:endParaRPr lang="en-US" sz="2133"/>
            </a:p>
          </p:txBody>
        </p:sp>
        <p:sp>
          <p:nvSpPr>
            <p:cNvPr id="64937" name="Line 908"/>
            <p:cNvSpPr>
              <a:spLocks noChangeShapeType="1"/>
            </p:cNvSpPr>
            <p:nvPr/>
          </p:nvSpPr>
          <p:spPr bwMode="auto">
            <a:xfrm flipH="1">
              <a:off x="3860" y="2566"/>
              <a:ext cx="1" cy="1"/>
            </a:xfrm>
            <a:prstGeom prst="line">
              <a:avLst/>
            </a:prstGeom>
            <a:noFill/>
            <a:ln w="28575">
              <a:solidFill>
                <a:schemeClr val="tx1"/>
              </a:solidFill>
              <a:round/>
              <a:headEnd/>
              <a:tailEnd/>
            </a:ln>
          </p:spPr>
          <p:txBody>
            <a:bodyPr/>
            <a:lstStyle/>
            <a:p>
              <a:endParaRPr lang="en-US" sz="2133"/>
            </a:p>
          </p:txBody>
        </p:sp>
        <p:sp>
          <p:nvSpPr>
            <p:cNvPr id="64938" name="Line 909"/>
            <p:cNvSpPr>
              <a:spLocks noChangeShapeType="1"/>
            </p:cNvSpPr>
            <p:nvPr/>
          </p:nvSpPr>
          <p:spPr bwMode="auto">
            <a:xfrm>
              <a:off x="3860" y="2567"/>
              <a:ext cx="1" cy="1"/>
            </a:xfrm>
            <a:prstGeom prst="line">
              <a:avLst/>
            </a:prstGeom>
            <a:noFill/>
            <a:ln w="28575">
              <a:solidFill>
                <a:schemeClr val="tx1"/>
              </a:solidFill>
              <a:round/>
              <a:headEnd/>
              <a:tailEnd/>
            </a:ln>
          </p:spPr>
          <p:txBody>
            <a:bodyPr/>
            <a:lstStyle/>
            <a:p>
              <a:endParaRPr lang="en-US" sz="2133"/>
            </a:p>
          </p:txBody>
        </p:sp>
        <p:sp>
          <p:nvSpPr>
            <p:cNvPr id="64939" name="Line 910"/>
            <p:cNvSpPr>
              <a:spLocks noChangeShapeType="1"/>
            </p:cNvSpPr>
            <p:nvPr/>
          </p:nvSpPr>
          <p:spPr bwMode="auto">
            <a:xfrm>
              <a:off x="3860" y="2568"/>
              <a:ext cx="1" cy="2"/>
            </a:xfrm>
            <a:prstGeom prst="line">
              <a:avLst/>
            </a:prstGeom>
            <a:noFill/>
            <a:ln w="28575">
              <a:solidFill>
                <a:schemeClr val="tx1"/>
              </a:solidFill>
              <a:round/>
              <a:headEnd/>
              <a:tailEnd/>
            </a:ln>
          </p:spPr>
          <p:txBody>
            <a:bodyPr/>
            <a:lstStyle/>
            <a:p>
              <a:endParaRPr lang="en-US" sz="2133"/>
            </a:p>
          </p:txBody>
        </p:sp>
        <p:sp>
          <p:nvSpPr>
            <p:cNvPr id="64940" name="Line 911"/>
            <p:cNvSpPr>
              <a:spLocks noChangeShapeType="1"/>
            </p:cNvSpPr>
            <p:nvPr/>
          </p:nvSpPr>
          <p:spPr bwMode="auto">
            <a:xfrm>
              <a:off x="3860" y="2570"/>
              <a:ext cx="1" cy="1"/>
            </a:xfrm>
            <a:prstGeom prst="line">
              <a:avLst/>
            </a:prstGeom>
            <a:noFill/>
            <a:ln w="28575">
              <a:solidFill>
                <a:schemeClr val="tx1"/>
              </a:solidFill>
              <a:round/>
              <a:headEnd/>
              <a:tailEnd/>
            </a:ln>
          </p:spPr>
          <p:txBody>
            <a:bodyPr/>
            <a:lstStyle/>
            <a:p>
              <a:endParaRPr lang="en-US" sz="2133"/>
            </a:p>
          </p:txBody>
        </p:sp>
        <p:sp>
          <p:nvSpPr>
            <p:cNvPr id="64941" name="Line 912"/>
            <p:cNvSpPr>
              <a:spLocks noChangeShapeType="1"/>
            </p:cNvSpPr>
            <p:nvPr/>
          </p:nvSpPr>
          <p:spPr bwMode="auto">
            <a:xfrm>
              <a:off x="3860" y="2571"/>
              <a:ext cx="1" cy="1"/>
            </a:xfrm>
            <a:prstGeom prst="line">
              <a:avLst/>
            </a:prstGeom>
            <a:noFill/>
            <a:ln w="28575">
              <a:solidFill>
                <a:schemeClr val="tx1"/>
              </a:solidFill>
              <a:round/>
              <a:headEnd/>
              <a:tailEnd/>
            </a:ln>
          </p:spPr>
          <p:txBody>
            <a:bodyPr/>
            <a:lstStyle/>
            <a:p>
              <a:endParaRPr lang="en-US" sz="2133"/>
            </a:p>
          </p:txBody>
        </p:sp>
        <p:sp>
          <p:nvSpPr>
            <p:cNvPr id="64942" name="Line 913"/>
            <p:cNvSpPr>
              <a:spLocks noChangeShapeType="1"/>
            </p:cNvSpPr>
            <p:nvPr/>
          </p:nvSpPr>
          <p:spPr bwMode="auto">
            <a:xfrm>
              <a:off x="3860" y="2572"/>
              <a:ext cx="1" cy="2"/>
            </a:xfrm>
            <a:prstGeom prst="line">
              <a:avLst/>
            </a:prstGeom>
            <a:noFill/>
            <a:ln w="28575">
              <a:solidFill>
                <a:schemeClr val="tx1"/>
              </a:solidFill>
              <a:round/>
              <a:headEnd/>
              <a:tailEnd/>
            </a:ln>
          </p:spPr>
          <p:txBody>
            <a:bodyPr/>
            <a:lstStyle/>
            <a:p>
              <a:endParaRPr lang="en-US" sz="2133"/>
            </a:p>
          </p:txBody>
        </p:sp>
        <p:sp>
          <p:nvSpPr>
            <p:cNvPr id="64943" name="Line 914"/>
            <p:cNvSpPr>
              <a:spLocks noChangeShapeType="1"/>
            </p:cNvSpPr>
            <p:nvPr/>
          </p:nvSpPr>
          <p:spPr bwMode="auto">
            <a:xfrm>
              <a:off x="3861" y="2574"/>
              <a:ext cx="1" cy="1"/>
            </a:xfrm>
            <a:prstGeom prst="line">
              <a:avLst/>
            </a:prstGeom>
            <a:noFill/>
            <a:ln w="28575">
              <a:solidFill>
                <a:schemeClr val="tx1"/>
              </a:solidFill>
              <a:round/>
              <a:headEnd/>
              <a:tailEnd/>
            </a:ln>
          </p:spPr>
          <p:txBody>
            <a:bodyPr/>
            <a:lstStyle/>
            <a:p>
              <a:endParaRPr lang="en-US" sz="2133"/>
            </a:p>
          </p:txBody>
        </p:sp>
        <p:sp>
          <p:nvSpPr>
            <p:cNvPr id="64944" name="Line 915"/>
            <p:cNvSpPr>
              <a:spLocks noChangeShapeType="1"/>
            </p:cNvSpPr>
            <p:nvPr/>
          </p:nvSpPr>
          <p:spPr bwMode="auto">
            <a:xfrm>
              <a:off x="3861" y="2575"/>
              <a:ext cx="1" cy="1"/>
            </a:xfrm>
            <a:prstGeom prst="line">
              <a:avLst/>
            </a:prstGeom>
            <a:noFill/>
            <a:ln w="28575">
              <a:solidFill>
                <a:schemeClr val="tx1"/>
              </a:solidFill>
              <a:round/>
              <a:headEnd/>
              <a:tailEnd/>
            </a:ln>
          </p:spPr>
          <p:txBody>
            <a:bodyPr/>
            <a:lstStyle/>
            <a:p>
              <a:endParaRPr lang="en-US" sz="2133"/>
            </a:p>
          </p:txBody>
        </p:sp>
        <p:sp>
          <p:nvSpPr>
            <p:cNvPr id="64945" name="Line 916"/>
            <p:cNvSpPr>
              <a:spLocks noChangeShapeType="1"/>
            </p:cNvSpPr>
            <p:nvPr/>
          </p:nvSpPr>
          <p:spPr bwMode="auto">
            <a:xfrm>
              <a:off x="3861" y="2576"/>
              <a:ext cx="1" cy="1"/>
            </a:xfrm>
            <a:prstGeom prst="line">
              <a:avLst/>
            </a:prstGeom>
            <a:noFill/>
            <a:ln w="28575">
              <a:solidFill>
                <a:schemeClr val="tx1"/>
              </a:solidFill>
              <a:round/>
              <a:headEnd/>
              <a:tailEnd/>
            </a:ln>
          </p:spPr>
          <p:txBody>
            <a:bodyPr/>
            <a:lstStyle/>
            <a:p>
              <a:endParaRPr lang="en-US" sz="2133"/>
            </a:p>
          </p:txBody>
        </p:sp>
        <p:sp>
          <p:nvSpPr>
            <p:cNvPr id="64946" name="Line 917"/>
            <p:cNvSpPr>
              <a:spLocks noChangeShapeType="1"/>
            </p:cNvSpPr>
            <p:nvPr/>
          </p:nvSpPr>
          <p:spPr bwMode="auto">
            <a:xfrm>
              <a:off x="3862" y="2577"/>
              <a:ext cx="1" cy="2"/>
            </a:xfrm>
            <a:prstGeom prst="line">
              <a:avLst/>
            </a:prstGeom>
            <a:noFill/>
            <a:ln w="28575">
              <a:solidFill>
                <a:schemeClr val="tx1"/>
              </a:solidFill>
              <a:round/>
              <a:headEnd/>
              <a:tailEnd/>
            </a:ln>
          </p:spPr>
          <p:txBody>
            <a:bodyPr/>
            <a:lstStyle/>
            <a:p>
              <a:endParaRPr lang="en-US" sz="2133"/>
            </a:p>
          </p:txBody>
        </p:sp>
        <p:sp>
          <p:nvSpPr>
            <p:cNvPr id="64947" name="Line 918"/>
            <p:cNvSpPr>
              <a:spLocks noChangeShapeType="1"/>
            </p:cNvSpPr>
            <p:nvPr/>
          </p:nvSpPr>
          <p:spPr bwMode="auto">
            <a:xfrm>
              <a:off x="3862" y="2579"/>
              <a:ext cx="1" cy="1"/>
            </a:xfrm>
            <a:prstGeom prst="line">
              <a:avLst/>
            </a:prstGeom>
            <a:noFill/>
            <a:ln w="28575">
              <a:solidFill>
                <a:schemeClr val="tx1"/>
              </a:solidFill>
              <a:round/>
              <a:headEnd/>
              <a:tailEnd/>
            </a:ln>
          </p:spPr>
          <p:txBody>
            <a:bodyPr/>
            <a:lstStyle/>
            <a:p>
              <a:endParaRPr lang="en-US" sz="2133"/>
            </a:p>
          </p:txBody>
        </p:sp>
        <p:sp>
          <p:nvSpPr>
            <p:cNvPr id="64948" name="Line 919"/>
            <p:cNvSpPr>
              <a:spLocks noChangeShapeType="1"/>
            </p:cNvSpPr>
            <p:nvPr/>
          </p:nvSpPr>
          <p:spPr bwMode="auto">
            <a:xfrm>
              <a:off x="3862" y="2580"/>
              <a:ext cx="1" cy="1"/>
            </a:xfrm>
            <a:prstGeom prst="line">
              <a:avLst/>
            </a:prstGeom>
            <a:noFill/>
            <a:ln w="28575">
              <a:solidFill>
                <a:schemeClr val="tx1"/>
              </a:solidFill>
              <a:round/>
              <a:headEnd/>
              <a:tailEnd/>
            </a:ln>
          </p:spPr>
          <p:txBody>
            <a:bodyPr/>
            <a:lstStyle/>
            <a:p>
              <a:endParaRPr lang="en-US" sz="2133"/>
            </a:p>
          </p:txBody>
        </p:sp>
        <p:sp>
          <p:nvSpPr>
            <p:cNvPr id="64949" name="Line 920"/>
            <p:cNvSpPr>
              <a:spLocks noChangeShapeType="1"/>
            </p:cNvSpPr>
            <p:nvPr/>
          </p:nvSpPr>
          <p:spPr bwMode="auto">
            <a:xfrm>
              <a:off x="3863" y="2581"/>
              <a:ext cx="1" cy="1"/>
            </a:xfrm>
            <a:prstGeom prst="line">
              <a:avLst/>
            </a:prstGeom>
            <a:noFill/>
            <a:ln w="28575">
              <a:solidFill>
                <a:schemeClr val="tx1"/>
              </a:solidFill>
              <a:round/>
              <a:headEnd/>
              <a:tailEnd/>
            </a:ln>
          </p:spPr>
          <p:txBody>
            <a:bodyPr/>
            <a:lstStyle/>
            <a:p>
              <a:endParaRPr lang="en-US" sz="2133"/>
            </a:p>
          </p:txBody>
        </p:sp>
        <p:sp>
          <p:nvSpPr>
            <p:cNvPr id="64950" name="Line 921"/>
            <p:cNvSpPr>
              <a:spLocks noChangeShapeType="1"/>
            </p:cNvSpPr>
            <p:nvPr/>
          </p:nvSpPr>
          <p:spPr bwMode="auto">
            <a:xfrm>
              <a:off x="3864" y="2582"/>
              <a:ext cx="1" cy="1"/>
            </a:xfrm>
            <a:prstGeom prst="line">
              <a:avLst/>
            </a:prstGeom>
            <a:noFill/>
            <a:ln w="28575">
              <a:solidFill>
                <a:schemeClr val="tx1"/>
              </a:solidFill>
              <a:round/>
              <a:headEnd/>
              <a:tailEnd/>
            </a:ln>
          </p:spPr>
          <p:txBody>
            <a:bodyPr/>
            <a:lstStyle/>
            <a:p>
              <a:endParaRPr lang="en-US" sz="2133"/>
            </a:p>
          </p:txBody>
        </p:sp>
        <p:sp>
          <p:nvSpPr>
            <p:cNvPr id="64951" name="Line 922"/>
            <p:cNvSpPr>
              <a:spLocks noChangeShapeType="1"/>
            </p:cNvSpPr>
            <p:nvPr/>
          </p:nvSpPr>
          <p:spPr bwMode="auto">
            <a:xfrm>
              <a:off x="3864" y="2583"/>
              <a:ext cx="1" cy="1"/>
            </a:xfrm>
            <a:prstGeom prst="line">
              <a:avLst/>
            </a:prstGeom>
            <a:noFill/>
            <a:ln w="28575">
              <a:solidFill>
                <a:schemeClr val="tx1"/>
              </a:solidFill>
              <a:round/>
              <a:headEnd/>
              <a:tailEnd/>
            </a:ln>
          </p:spPr>
          <p:txBody>
            <a:bodyPr/>
            <a:lstStyle/>
            <a:p>
              <a:endParaRPr lang="en-US" sz="2133"/>
            </a:p>
          </p:txBody>
        </p:sp>
        <p:sp>
          <p:nvSpPr>
            <p:cNvPr id="64952" name="Line 923"/>
            <p:cNvSpPr>
              <a:spLocks noChangeShapeType="1"/>
            </p:cNvSpPr>
            <p:nvPr/>
          </p:nvSpPr>
          <p:spPr bwMode="auto">
            <a:xfrm>
              <a:off x="3865" y="2584"/>
              <a:ext cx="1" cy="1"/>
            </a:xfrm>
            <a:prstGeom prst="line">
              <a:avLst/>
            </a:prstGeom>
            <a:noFill/>
            <a:ln w="28575">
              <a:solidFill>
                <a:schemeClr val="tx1"/>
              </a:solidFill>
              <a:round/>
              <a:headEnd/>
              <a:tailEnd/>
            </a:ln>
          </p:spPr>
          <p:txBody>
            <a:bodyPr/>
            <a:lstStyle/>
            <a:p>
              <a:endParaRPr lang="en-US" sz="2133"/>
            </a:p>
          </p:txBody>
        </p:sp>
        <p:sp>
          <p:nvSpPr>
            <p:cNvPr id="64953" name="Line 924"/>
            <p:cNvSpPr>
              <a:spLocks noChangeShapeType="1"/>
            </p:cNvSpPr>
            <p:nvPr/>
          </p:nvSpPr>
          <p:spPr bwMode="auto">
            <a:xfrm>
              <a:off x="3866" y="2585"/>
              <a:ext cx="1" cy="1"/>
            </a:xfrm>
            <a:prstGeom prst="line">
              <a:avLst/>
            </a:prstGeom>
            <a:noFill/>
            <a:ln w="28575">
              <a:solidFill>
                <a:schemeClr val="tx1"/>
              </a:solidFill>
              <a:round/>
              <a:headEnd/>
              <a:tailEnd/>
            </a:ln>
          </p:spPr>
          <p:txBody>
            <a:bodyPr/>
            <a:lstStyle/>
            <a:p>
              <a:endParaRPr lang="en-US" sz="2133"/>
            </a:p>
          </p:txBody>
        </p:sp>
        <p:sp>
          <p:nvSpPr>
            <p:cNvPr id="64954" name="Line 925"/>
            <p:cNvSpPr>
              <a:spLocks noChangeShapeType="1"/>
            </p:cNvSpPr>
            <p:nvPr/>
          </p:nvSpPr>
          <p:spPr bwMode="auto">
            <a:xfrm>
              <a:off x="3867" y="2586"/>
              <a:ext cx="1" cy="2"/>
            </a:xfrm>
            <a:prstGeom prst="line">
              <a:avLst/>
            </a:prstGeom>
            <a:noFill/>
            <a:ln w="28575">
              <a:solidFill>
                <a:schemeClr val="tx1"/>
              </a:solidFill>
              <a:round/>
              <a:headEnd/>
              <a:tailEnd/>
            </a:ln>
          </p:spPr>
          <p:txBody>
            <a:bodyPr/>
            <a:lstStyle/>
            <a:p>
              <a:endParaRPr lang="en-US" sz="2133"/>
            </a:p>
          </p:txBody>
        </p:sp>
        <p:sp>
          <p:nvSpPr>
            <p:cNvPr id="64955" name="Line 926"/>
            <p:cNvSpPr>
              <a:spLocks noChangeShapeType="1"/>
            </p:cNvSpPr>
            <p:nvPr/>
          </p:nvSpPr>
          <p:spPr bwMode="auto">
            <a:xfrm>
              <a:off x="3868" y="2588"/>
              <a:ext cx="1" cy="1"/>
            </a:xfrm>
            <a:prstGeom prst="line">
              <a:avLst/>
            </a:prstGeom>
            <a:noFill/>
            <a:ln w="28575">
              <a:solidFill>
                <a:schemeClr val="tx1"/>
              </a:solidFill>
              <a:round/>
              <a:headEnd/>
              <a:tailEnd/>
            </a:ln>
          </p:spPr>
          <p:txBody>
            <a:bodyPr/>
            <a:lstStyle/>
            <a:p>
              <a:endParaRPr lang="en-US" sz="2133"/>
            </a:p>
          </p:txBody>
        </p:sp>
        <p:sp>
          <p:nvSpPr>
            <p:cNvPr id="64956" name="Line 927"/>
            <p:cNvSpPr>
              <a:spLocks noChangeShapeType="1"/>
            </p:cNvSpPr>
            <p:nvPr/>
          </p:nvSpPr>
          <p:spPr bwMode="auto">
            <a:xfrm>
              <a:off x="3869" y="2588"/>
              <a:ext cx="1" cy="1"/>
            </a:xfrm>
            <a:prstGeom prst="line">
              <a:avLst/>
            </a:prstGeom>
            <a:noFill/>
            <a:ln w="28575">
              <a:solidFill>
                <a:schemeClr val="tx1"/>
              </a:solidFill>
              <a:round/>
              <a:headEnd/>
              <a:tailEnd/>
            </a:ln>
          </p:spPr>
          <p:txBody>
            <a:bodyPr/>
            <a:lstStyle/>
            <a:p>
              <a:endParaRPr lang="en-US" sz="2133"/>
            </a:p>
          </p:txBody>
        </p:sp>
        <p:sp>
          <p:nvSpPr>
            <p:cNvPr id="64957" name="Line 928"/>
            <p:cNvSpPr>
              <a:spLocks noChangeShapeType="1"/>
            </p:cNvSpPr>
            <p:nvPr/>
          </p:nvSpPr>
          <p:spPr bwMode="auto">
            <a:xfrm>
              <a:off x="3870" y="2589"/>
              <a:ext cx="1" cy="1"/>
            </a:xfrm>
            <a:prstGeom prst="line">
              <a:avLst/>
            </a:prstGeom>
            <a:noFill/>
            <a:ln w="28575">
              <a:solidFill>
                <a:schemeClr val="tx1"/>
              </a:solidFill>
              <a:round/>
              <a:headEnd/>
              <a:tailEnd/>
            </a:ln>
          </p:spPr>
          <p:txBody>
            <a:bodyPr/>
            <a:lstStyle/>
            <a:p>
              <a:endParaRPr lang="en-US" sz="2133"/>
            </a:p>
          </p:txBody>
        </p:sp>
        <p:sp>
          <p:nvSpPr>
            <p:cNvPr id="64958" name="Line 929"/>
            <p:cNvSpPr>
              <a:spLocks noChangeShapeType="1"/>
            </p:cNvSpPr>
            <p:nvPr/>
          </p:nvSpPr>
          <p:spPr bwMode="auto">
            <a:xfrm>
              <a:off x="3871" y="2590"/>
              <a:ext cx="1" cy="1"/>
            </a:xfrm>
            <a:prstGeom prst="line">
              <a:avLst/>
            </a:prstGeom>
            <a:noFill/>
            <a:ln w="28575">
              <a:solidFill>
                <a:schemeClr val="tx1"/>
              </a:solidFill>
              <a:round/>
              <a:headEnd/>
              <a:tailEnd/>
            </a:ln>
          </p:spPr>
          <p:txBody>
            <a:bodyPr/>
            <a:lstStyle/>
            <a:p>
              <a:endParaRPr lang="en-US" sz="2133"/>
            </a:p>
          </p:txBody>
        </p:sp>
        <p:sp>
          <p:nvSpPr>
            <p:cNvPr id="64959" name="Line 930"/>
            <p:cNvSpPr>
              <a:spLocks noChangeShapeType="1"/>
            </p:cNvSpPr>
            <p:nvPr/>
          </p:nvSpPr>
          <p:spPr bwMode="auto">
            <a:xfrm>
              <a:off x="3872" y="2591"/>
              <a:ext cx="1" cy="1"/>
            </a:xfrm>
            <a:prstGeom prst="line">
              <a:avLst/>
            </a:prstGeom>
            <a:noFill/>
            <a:ln w="28575">
              <a:solidFill>
                <a:schemeClr val="tx1"/>
              </a:solidFill>
              <a:round/>
              <a:headEnd/>
              <a:tailEnd/>
            </a:ln>
          </p:spPr>
          <p:txBody>
            <a:bodyPr/>
            <a:lstStyle/>
            <a:p>
              <a:endParaRPr lang="en-US" sz="2133"/>
            </a:p>
          </p:txBody>
        </p:sp>
        <p:sp>
          <p:nvSpPr>
            <p:cNvPr id="64960" name="Line 931"/>
            <p:cNvSpPr>
              <a:spLocks noChangeShapeType="1"/>
            </p:cNvSpPr>
            <p:nvPr/>
          </p:nvSpPr>
          <p:spPr bwMode="auto">
            <a:xfrm>
              <a:off x="3873" y="2592"/>
              <a:ext cx="1" cy="1"/>
            </a:xfrm>
            <a:prstGeom prst="line">
              <a:avLst/>
            </a:prstGeom>
            <a:noFill/>
            <a:ln w="28575">
              <a:solidFill>
                <a:schemeClr val="tx1"/>
              </a:solidFill>
              <a:round/>
              <a:headEnd/>
              <a:tailEnd/>
            </a:ln>
          </p:spPr>
          <p:txBody>
            <a:bodyPr/>
            <a:lstStyle/>
            <a:p>
              <a:endParaRPr lang="en-US" sz="2133"/>
            </a:p>
          </p:txBody>
        </p:sp>
        <p:sp>
          <p:nvSpPr>
            <p:cNvPr id="64961" name="Line 932"/>
            <p:cNvSpPr>
              <a:spLocks noChangeShapeType="1"/>
            </p:cNvSpPr>
            <p:nvPr/>
          </p:nvSpPr>
          <p:spPr bwMode="auto">
            <a:xfrm>
              <a:off x="3874" y="2593"/>
              <a:ext cx="2" cy="1"/>
            </a:xfrm>
            <a:prstGeom prst="line">
              <a:avLst/>
            </a:prstGeom>
            <a:noFill/>
            <a:ln w="28575">
              <a:solidFill>
                <a:schemeClr val="tx1"/>
              </a:solidFill>
              <a:round/>
              <a:headEnd/>
              <a:tailEnd/>
            </a:ln>
          </p:spPr>
          <p:txBody>
            <a:bodyPr/>
            <a:lstStyle/>
            <a:p>
              <a:endParaRPr lang="en-US" sz="2133"/>
            </a:p>
          </p:txBody>
        </p:sp>
        <p:sp>
          <p:nvSpPr>
            <p:cNvPr id="64962" name="Line 933"/>
            <p:cNvSpPr>
              <a:spLocks noChangeShapeType="1"/>
            </p:cNvSpPr>
            <p:nvPr/>
          </p:nvSpPr>
          <p:spPr bwMode="auto">
            <a:xfrm>
              <a:off x="3876" y="2593"/>
              <a:ext cx="1" cy="1"/>
            </a:xfrm>
            <a:prstGeom prst="line">
              <a:avLst/>
            </a:prstGeom>
            <a:noFill/>
            <a:ln w="28575">
              <a:solidFill>
                <a:schemeClr val="tx1"/>
              </a:solidFill>
              <a:round/>
              <a:headEnd/>
              <a:tailEnd/>
            </a:ln>
          </p:spPr>
          <p:txBody>
            <a:bodyPr/>
            <a:lstStyle/>
            <a:p>
              <a:endParaRPr lang="en-US" sz="2133"/>
            </a:p>
          </p:txBody>
        </p:sp>
        <p:sp>
          <p:nvSpPr>
            <p:cNvPr id="64963" name="Line 934"/>
            <p:cNvSpPr>
              <a:spLocks noChangeShapeType="1"/>
            </p:cNvSpPr>
            <p:nvPr/>
          </p:nvSpPr>
          <p:spPr bwMode="auto">
            <a:xfrm>
              <a:off x="3877" y="2594"/>
              <a:ext cx="1" cy="1"/>
            </a:xfrm>
            <a:prstGeom prst="line">
              <a:avLst/>
            </a:prstGeom>
            <a:noFill/>
            <a:ln w="28575">
              <a:solidFill>
                <a:schemeClr val="tx1"/>
              </a:solidFill>
              <a:round/>
              <a:headEnd/>
              <a:tailEnd/>
            </a:ln>
          </p:spPr>
          <p:txBody>
            <a:bodyPr/>
            <a:lstStyle/>
            <a:p>
              <a:endParaRPr lang="en-US" sz="2133"/>
            </a:p>
          </p:txBody>
        </p:sp>
        <p:sp>
          <p:nvSpPr>
            <p:cNvPr id="64964" name="Line 935"/>
            <p:cNvSpPr>
              <a:spLocks noChangeShapeType="1"/>
            </p:cNvSpPr>
            <p:nvPr/>
          </p:nvSpPr>
          <p:spPr bwMode="auto">
            <a:xfrm>
              <a:off x="3878" y="2594"/>
              <a:ext cx="1" cy="1"/>
            </a:xfrm>
            <a:prstGeom prst="line">
              <a:avLst/>
            </a:prstGeom>
            <a:noFill/>
            <a:ln w="28575">
              <a:solidFill>
                <a:schemeClr val="tx1"/>
              </a:solidFill>
              <a:round/>
              <a:headEnd/>
              <a:tailEnd/>
            </a:ln>
          </p:spPr>
          <p:txBody>
            <a:bodyPr/>
            <a:lstStyle/>
            <a:p>
              <a:endParaRPr lang="en-US" sz="2133"/>
            </a:p>
          </p:txBody>
        </p:sp>
        <p:sp>
          <p:nvSpPr>
            <p:cNvPr id="64965" name="Line 936"/>
            <p:cNvSpPr>
              <a:spLocks noChangeShapeType="1"/>
            </p:cNvSpPr>
            <p:nvPr/>
          </p:nvSpPr>
          <p:spPr bwMode="auto">
            <a:xfrm>
              <a:off x="3879" y="2595"/>
              <a:ext cx="2" cy="1"/>
            </a:xfrm>
            <a:prstGeom prst="line">
              <a:avLst/>
            </a:prstGeom>
            <a:noFill/>
            <a:ln w="28575">
              <a:solidFill>
                <a:schemeClr val="tx1"/>
              </a:solidFill>
              <a:round/>
              <a:headEnd/>
              <a:tailEnd/>
            </a:ln>
          </p:spPr>
          <p:txBody>
            <a:bodyPr/>
            <a:lstStyle/>
            <a:p>
              <a:endParaRPr lang="en-US" sz="2133"/>
            </a:p>
          </p:txBody>
        </p:sp>
        <p:sp>
          <p:nvSpPr>
            <p:cNvPr id="64966" name="Line 937"/>
            <p:cNvSpPr>
              <a:spLocks noChangeShapeType="1"/>
            </p:cNvSpPr>
            <p:nvPr/>
          </p:nvSpPr>
          <p:spPr bwMode="auto">
            <a:xfrm>
              <a:off x="3881" y="2595"/>
              <a:ext cx="1" cy="1"/>
            </a:xfrm>
            <a:prstGeom prst="line">
              <a:avLst/>
            </a:prstGeom>
            <a:noFill/>
            <a:ln w="28575">
              <a:solidFill>
                <a:schemeClr val="tx1"/>
              </a:solidFill>
              <a:round/>
              <a:headEnd/>
              <a:tailEnd/>
            </a:ln>
          </p:spPr>
          <p:txBody>
            <a:bodyPr/>
            <a:lstStyle/>
            <a:p>
              <a:endParaRPr lang="en-US" sz="2133"/>
            </a:p>
          </p:txBody>
        </p:sp>
        <p:sp>
          <p:nvSpPr>
            <p:cNvPr id="64967" name="Line 938"/>
            <p:cNvSpPr>
              <a:spLocks noChangeShapeType="1"/>
            </p:cNvSpPr>
            <p:nvPr/>
          </p:nvSpPr>
          <p:spPr bwMode="auto">
            <a:xfrm>
              <a:off x="3882" y="2596"/>
              <a:ext cx="2" cy="1"/>
            </a:xfrm>
            <a:prstGeom prst="line">
              <a:avLst/>
            </a:prstGeom>
            <a:noFill/>
            <a:ln w="28575">
              <a:solidFill>
                <a:schemeClr val="tx1"/>
              </a:solidFill>
              <a:round/>
              <a:headEnd/>
              <a:tailEnd/>
            </a:ln>
          </p:spPr>
          <p:txBody>
            <a:bodyPr/>
            <a:lstStyle/>
            <a:p>
              <a:endParaRPr lang="en-US" sz="2133"/>
            </a:p>
          </p:txBody>
        </p:sp>
        <p:sp>
          <p:nvSpPr>
            <p:cNvPr id="64968" name="Line 939"/>
            <p:cNvSpPr>
              <a:spLocks noChangeShapeType="1"/>
            </p:cNvSpPr>
            <p:nvPr/>
          </p:nvSpPr>
          <p:spPr bwMode="auto">
            <a:xfrm>
              <a:off x="3884" y="2596"/>
              <a:ext cx="1" cy="1"/>
            </a:xfrm>
            <a:prstGeom prst="line">
              <a:avLst/>
            </a:prstGeom>
            <a:noFill/>
            <a:ln w="28575">
              <a:solidFill>
                <a:schemeClr val="tx1"/>
              </a:solidFill>
              <a:round/>
              <a:headEnd/>
              <a:tailEnd/>
            </a:ln>
          </p:spPr>
          <p:txBody>
            <a:bodyPr/>
            <a:lstStyle/>
            <a:p>
              <a:endParaRPr lang="en-US" sz="2133"/>
            </a:p>
          </p:txBody>
        </p:sp>
        <p:sp>
          <p:nvSpPr>
            <p:cNvPr id="64969" name="Line 940"/>
            <p:cNvSpPr>
              <a:spLocks noChangeShapeType="1"/>
            </p:cNvSpPr>
            <p:nvPr/>
          </p:nvSpPr>
          <p:spPr bwMode="auto">
            <a:xfrm>
              <a:off x="3885" y="2596"/>
              <a:ext cx="2" cy="1"/>
            </a:xfrm>
            <a:prstGeom prst="line">
              <a:avLst/>
            </a:prstGeom>
            <a:noFill/>
            <a:ln w="28575">
              <a:solidFill>
                <a:schemeClr val="tx1"/>
              </a:solidFill>
              <a:round/>
              <a:headEnd/>
              <a:tailEnd/>
            </a:ln>
          </p:spPr>
          <p:txBody>
            <a:bodyPr/>
            <a:lstStyle/>
            <a:p>
              <a:endParaRPr lang="en-US" sz="2133"/>
            </a:p>
          </p:txBody>
        </p:sp>
        <p:sp>
          <p:nvSpPr>
            <p:cNvPr id="64970" name="Line 941"/>
            <p:cNvSpPr>
              <a:spLocks noChangeShapeType="1"/>
            </p:cNvSpPr>
            <p:nvPr/>
          </p:nvSpPr>
          <p:spPr bwMode="auto">
            <a:xfrm>
              <a:off x="3887" y="2597"/>
              <a:ext cx="1" cy="1"/>
            </a:xfrm>
            <a:prstGeom prst="line">
              <a:avLst/>
            </a:prstGeom>
            <a:noFill/>
            <a:ln w="28575">
              <a:solidFill>
                <a:schemeClr val="tx1"/>
              </a:solidFill>
              <a:round/>
              <a:headEnd/>
              <a:tailEnd/>
            </a:ln>
          </p:spPr>
          <p:txBody>
            <a:bodyPr/>
            <a:lstStyle/>
            <a:p>
              <a:endParaRPr lang="en-US" sz="2133"/>
            </a:p>
          </p:txBody>
        </p:sp>
        <p:sp>
          <p:nvSpPr>
            <p:cNvPr id="64971" name="Line 942"/>
            <p:cNvSpPr>
              <a:spLocks noChangeShapeType="1"/>
            </p:cNvSpPr>
            <p:nvPr/>
          </p:nvSpPr>
          <p:spPr bwMode="auto">
            <a:xfrm>
              <a:off x="3888" y="2597"/>
              <a:ext cx="1" cy="1"/>
            </a:xfrm>
            <a:prstGeom prst="line">
              <a:avLst/>
            </a:prstGeom>
            <a:noFill/>
            <a:ln w="28575">
              <a:solidFill>
                <a:schemeClr val="tx1"/>
              </a:solidFill>
              <a:round/>
              <a:headEnd/>
              <a:tailEnd/>
            </a:ln>
          </p:spPr>
          <p:txBody>
            <a:bodyPr/>
            <a:lstStyle/>
            <a:p>
              <a:endParaRPr lang="en-US" sz="2133"/>
            </a:p>
          </p:txBody>
        </p:sp>
        <p:sp>
          <p:nvSpPr>
            <p:cNvPr id="64972" name="Line 943"/>
            <p:cNvSpPr>
              <a:spLocks noChangeShapeType="1"/>
            </p:cNvSpPr>
            <p:nvPr/>
          </p:nvSpPr>
          <p:spPr bwMode="auto">
            <a:xfrm>
              <a:off x="3889" y="2597"/>
              <a:ext cx="2" cy="1"/>
            </a:xfrm>
            <a:prstGeom prst="line">
              <a:avLst/>
            </a:prstGeom>
            <a:noFill/>
            <a:ln w="28575">
              <a:solidFill>
                <a:schemeClr val="tx1"/>
              </a:solidFill>
              <a:round/>
              <a:headEnd/>
              <a:tailEnd/>
            </a:ln>
          </p:spPr>
          <p:txBody>
            <a:bodyPr/>
            <a:lstStyle/>
            <a:p>
              <a:endParaRPr lang="en-US" sz="2133"/>
            </a:p>
          </p:txBody>
        </p:sp>
        <p:sp>
          <p:nvSpPr>
            <p:cNvPr id="64973" name="Line 944"/>
            <p:cNvSpPr>
              <a:spLocks noChangeShapeType="1"/>
            </p:cNvSpPr>
            <p:nvPr/>
          </p:nvSpPr>
          <p:spPr bwMode="auto">
            <a:xfrm>
              <a:off x="3891" y="2597"/>
              <a:ext cx="1" cy="1"/>
            </a:xfrm>
            <a:prstGeom prst="line">
              <a:avLst/>
            </a:prstGeom>
            <a:noFill/>
            <a:ln w="28575">
              <a:solidFill>
                <a:schemeClr val="tx1"/>
              </a:solidFill>
              <a:round/>
              <a:headEnd/>
              <a:tailEnd/>
            </a:ln>
          </p:spPr>
          <p:txBody>
            <a:bodyPr/>
            <a:lstStyle/>
            <a:p>
              <a:endParaRPr lang="en-US" sz="2133"/>
            </a:p>
          </p:txBody>
        </p:sp>
        <p:sp>
          <p:nvSpPr>
            <p:cNvPr id="64974" name="Line 945"/>
            <p:cNvSpPr>
              <a:spLocks noChangeShapeType="1"/>
            </p:cNvSpPr>
            <p:nvPr/>
          </p:nvSpPr>
          <p:spPr bwMode="auto">
            <a:xfrm flipV="1">
              <a:off x="3892" y="2597"/>
              <a:ext cx="2" cy="1"/>
            </a:xfrm>
            <a:prstGeom prst="line">
              <a:avLst/>
            </a:prstGeom>
            <a:noFill/>
            <a:ln w="28575">
              <a:solidFill>
                <a:schemeClr val="tx1"/>
              </a:solidFill>
              <a:round/>
              <a:headEnd/>
              <a:tailEnd/>
            </a:ln>
          </p:spPr>
          <p:txBody>
            <a:bodyPr/>
            <a:lstStyle/>
            <a:p>
              <a:endParaRPr lang="en-US" sz="2133"/>
            </a:p>
          </p:txBody>
        </p:sp>
        <p:sp>
          <p:nvSpPr>
            <p:cNvPr id="64975" name="Line 946"/>
            <p:cNvSpPr>
              <a:spLocks noChangeShapeType="1"/>
            </p:cNvSpPr>
            <p:nvPr/>
          </p:nvSpPr>
          <p:spPr bwMode="auto">
            <a:xfrm flipV="1">
              <a:off x="3894" y="2597"/>
              <a:ext cx="1" cy="1"/>
            </a:xfrm>
            <a:prstGeom prst="line">
              <a:avLst/>
            </a:prstGeom>
            <a:noFill/>
            <a:ln w="28575">
              <a:solidFill>
                <a:schemeClr val="tx1"/>
              </a:solidFill>
              <a:round/>
              <a:headEnd/>
              <a:tailEnd/>
            </a:ln>
          </p:spPr>
          <p:txBody>
            <a:bodyPr/>
            <a:lstStyle/>
            <a:p>
              <a:endParaRPr lang="en-US" sz="2133"/>
            </a:p>
          </p:txBody>
        </p:sp>
        <p:sp>
          <p:nvSpPr>
            <p:cNvPr id="64976" name="Line 947"/>
            <p:cNvSpPr>
              <a:spLocks noChangeShapeType="1"/>
            </p:cNvSpPr>
            <p:nvPr/>
          </p:nvSpPr>
          <p:spPr bwMode="auto">
            <a:xfrm flipV="1">
              <a:off x="3895" y="2596"/>
              <a:ext cx="2" cy="1"/>
            </a:xfrm>
            <a:prstGeom prst="line">
              <a:avLst/>
            </a:prstGeom>
            <a:noFill/>
            <a:ln w="28575">
              <a:solidFill>
                <a:schemeClr val="tx1"/>
              </a:solidFill>
              <a:round/>
              <a:headEnd/>
              <a:tailEnd/>
            </a:ln>
          </p:spPr>
          <p:txBody>
            <a:bodyPr/>
            <a:lstStyle/>
            <a:p>
              <a:endParaRPr lang="en-US" sz="2133"/>
            </a:p>
          </p:txBody>
        </p:sp>
        <p:sp>
          <p:nvSpPr>
            <p:cNvPr id="64977" name="Line 948"/>
            <p:cNvSpPr>
              <a:spLocks noChangeShapeType="1"/>
            </p:cNvSpPr>
            <p:nvPr/>
          </p:nvSpPr>
          <p:spPr bwMode="auto">
            <a:xfrm flipV="1">
              <a:off x="3897" y="2596"/>
              <a:ext cx="1" cy="1"/>
            </a:xfrm>
            <a:prstGeom prst="line">
              <a:avLst/>
            </a:prstGeom>
            <a:noFill/>
            <a:ln w="28575">
              <a:solidFill>
                <a:schemeClr val="tx1"/>
              </a:solidFill>
              <a:round/>
              <a:headEnd/>
              <a:tailEnd/>
            </a:ln>
          </p:spPr>
          <p:txBody>
            <a:bodyPr/>
            <a:lstStyle/>
            <a:p>
              <a:endParaRPr lang="en-US" sz="2133"/>
            </a:p>
          </p:txBody>
        </p:sp>
        <p:sp>
          <p:nvSpPr>
            <p:cNvPr id="64978" name="Line 949"/>
            <p:cNvSpPr>
              <a:spLocks noChangeShapeType="1"/>
            </p:cNvSpPr>
            <p:nvPr/>
          </p:nvSpPr>
          <p:spPr bwMode="auto">
            <a:xfrm flipV="1">
              <a:off x="3898" y="2596"/>
              <a:ext cx="1" cy="1"/>
            </a:xfrm>
            <a:prstGeom prst="line">
              <a:avLst/>
            </a:prstGeom>
            <a:noFill/>
            <a:ln w="28575">
              <a:solidFill>
                <a:schemeClr val="tx1"/>
              </a:solidFill>
              <a:round/>
              <a:headEnd/>
              <a:tailEnd/>
            </a:ln>
          </p:spPr>
          <p:txBody>
            <a:bodyPr/>
            <a:lstStyle/>
            <a:p>
              <a:endParaRPr lang="en-US" sz="2133"/>
            </a:p>
          </p:txBody>
        </p:sp>
        <p:sp>
          <p:nvSpPr>
            <p:cNvPr id="64979" name="Line 950"/>
            <p:cNvSpPr>
              <a:spLocks noChangeShapeType="1"/>
            </p:cNvSpPr>
            <p:nvPr/>
          </p:nvSpPr>
          <p:spPr bwMode="auto">
            <a:xfrm flipV="1">
              <a:off x="3899" y="2595"/>
              <a:ext cx="2" cy="1"/>
            </a:xfrm>
            <a:prstGeom prst="line">
              <a:avLst/>
            </a:prstGeom>
            <a:noFill/>
            <a:ln w="28575">
              <a:solidFill>
                <a:schemeClr val="tx1"/>
              </a:solidFill>
              <a:round/>
              <a:headEnd/>
              <a:tailEnd/>
            </a:ln>
          </p:spPr>
          <p:txBody>
            <a:bodyPr/>
            <a:lstStyle/>
            <a:p>
              <a:endParaRPr lang="en-US" sz="2133"/>
            </a:p>
          </p:txBody>
        </p:sp>
        <p:sp>
          <p:nvSpPr>
            <p:cNvPr id="64980" name="Line 951"/>
            <p:cNvSpPr>
              <a:spLocks noChangeShapeType="1"/>
            </p:cNvSpPr>
            <p:nvPr/>
          </p:nvSpPr>
          <p:spPr bwMode="auto">
            <a:xfrm flipV="1">
              <a:off x="3901" y="2595"/>
              <a:ext cx="1" cy="1"/>
            </a:xfrm>
            <a:prstGeom prst="line">
              <a:avLst/>
            </a:prstGeom>
            <a:noFill/>
            <a:ln w="28575">
              <a:solidFill>
                <a:schemeClr val="tx1"/>
              </a:solidFill>
              <a:round/>
              <a:headEnd/>
              <a:tailEnd/>
            </a:ln>
          </p:spPr>
          <p:txBody>
            <a:bodyPr/>
            <a:lstStyle/>
            <a:p>
              <a:endParaRPr lang="en-US" sz="2133"/>
            </a:p>
          </p:txBody>
        </p:sp>
        <p:sp>
          <p:nvSpPr>
            <p:cNvPr id="64981" name="Line 952"/>
            <p:cNvSpPr>
              <a:spLocks noChangeShapeType="1"/>
            </p:cNvSpPr>
            <p:nvPr/>
          </p:nvSpPr>
          <p:spPr bwMode="auto">
            <a:xfrm flipV="1">
              <a:off x="3902" y="2594"/>
              <a:ext cx="2" cy="1"/>
            </a:xfrm>
            <a:prstGeom prst="line">
              <a:avLst/>
            </a:prstGeom>
            <a:noFill/>
            <a:ln w="28575">
              <a:solidFill>
                <a:schemeClr val="tx1"/>
              </a:solidFill>
              <a:round/>
              <a:headEnd/>
              <a:tailEnd/>
            </a:ln>
          </p:spPr>
          <p:txBody>
            <a:bodyPr/>
            <a:lstStyle/>
            <a:p>
              <a:endParaRPr lang="en-US" sz="2133"/>
            </a:p>
          </p:txBody>
        </p:sp>
        <p:sp>
          <p:nvSpPr>
            <p:cNvPr id="64982" name="Line 953"/>
            <p:cNvSpPr>
              <a:spLocks noChangeShapeType="1"/>
            </p:cNvSpPr>
            <p:nvPr/>
          </p:nvSpPr>
          <p:spPr bwMode="auto">
            <a:xfrm flipV="1">
              <a:off x="3904" y="2594"/>
              <a:ext cx="1" cy="1"/>
            </a:xfrm>
            <a:prstGeom prst="line">
              <a:avLst/>
            </a:prstGeom>
            <a:noFill/>
            <a:ln w="28575">
              <a:solidFill>
                <a:schemeClr val="tx1"/>
              </a:solidFill>
              <a:round/>
              <a:headEnd/>
              <a:tailEnd/>
            </a:ln>
          </p:spPr>
          <p:txBody>
            <a:bodyPr/>
            <a:lstStyle/>
            <a:p>
              <a:endParaRPr lang="en-US" sz="2133"/>
            </a:p>
          </p:txBody>
        </p:sp>
        <p:sp>
          <p:nvSpPr>
            <p:cNvPr id="64983" name="Line 954"/>
            <p:cNvSpPr>
              <a:spLocks noChangeShapeType="1"/>
            </p:cNvSpPr>
            <p:nvPr/>
          </p:nvSpPr>
          <p:spPr bwMode="auto">
            <a:xfrm flipV="1">
              <a:off x="3905" y="2593"/>
              <a:ext cx="1" cy="1"/>
            </a:xfrm>
            <a:prstGeom prst="line">
              <a:avLst/>
            </a:prstGeom>
            <a:noFill/>
            <a:ln w="28575">
              <a:solidFill>
                <a:schemeClr val="tx1"/>
              </a:solidFill>
              <a:round/>
              <a:headEnd/>
              <a:tailEnd/>
            </a:ln>
          </p:spPr>
          <p:txBody>
            <a:bodyPr/>
            <a:lstStyle/>
            <a:p>
              <a:endParaRPr lang="en-US" sz="2133"/>
            </a:p>
          </p:txBody>
        </p:sp>
        <p:sp>
          <p:nvSpPr>
            <p:cNvPr id="64984" name="Line 955"/>
            <p:cNvSpPr>
              <a:spLocks noChangeShapeType="1"/>
            </p:cNvSpPr>
            <p:nvPr/>
          </p:nvSpPr>
          <p:spPr bwMode="auto">
            <a:xfrm flipV="1">
              <a:off x="3906" y="2593"/>
              <a:ext cx="1" cy="1"/>
            </a:xfrm>
            <a:prstGeom prst="line">
              <a:avLst/>
            </a:prstGeom>
            <a:noFill/>
            <a:ln w="28575">
              <a:solidFill>
                <a:schemeClr val="tx1"/>
              </a:solidFill>
              <a:round/>
              <a:headEnd/>
              <a:tailEnd/>
            </a:ln>
          </p:spPr>
          <p:txBody>
            <a:bodyPr/>
            <a:lstStyle/>
            <a:p>
              <a:endParaRPr lang="en-US" sz="2133"/>
            </a:p>
          </p:txBody>
        </p:sp>
        <p:sp>
          <p:nvSpPr>
            <p:cNvPr id="64985" name="Line 956"/>
            <p:cNvSpPr>
              <a:spLocks noChangeShapeType="1"/>
            </p:cNvSpPr>
            <p:nvPr/>
          </p:nvSpPr>
          <p:spPr bwMode="auto">
            <a:xfrm flipV="1">
              <a:off x="3907" y="2592"/>
              <a:ext cx="2" cy="1"/>
            </a:xfrm>
            <a:prstGeom prst="line">
              <a:avLst/>
            </a:prstGeom>
            <a:noFill/>
            <a:ln w="28575">
              <a:solidFill>
                <a:schemeClr val="tx1"/>
              </a:solidFill>
              <a:round/>
              <a:headEnd/>
              <a:tailEnd/>
            </a:ln>
          </p:spPr>
          <p:txBody>
            <a:bodyPr/>
            <a:lstStyle/>
            <a:p>
              <a:endParaRPr lang="en-US" sz="2133"/>
            </a:p>
          </p:txBody>
        </p:sp>
        <p:sp>
          <p:nvSpPr>
            <p:cNvPr id="64986" name="Line 957"/>
            <p:cNvSpPr>
              <a:spLocks noChangeShapeType="1"/>
            </p:cNvSpPr>
            <p:nvPr/>
          </p:nvSpPr>
          <p:spPr bwMode="auto">
            <a:xfrm flipV="1">
              <a:off x="3909" y="2591"/>
              <a:ext cx="1" cy="1"/>
            </a:xfrm>
            <a:prstGeom prst="line">
              <a:avLst/>
            </a:prstGeom>
            <a:noFill/>
            <a:ln w="28575">
              <a:solidFill>
                <a:schemeClr val="tx1"/>
              </a:solidFill>
              <a:round/>
              <a:headEnd/>
              <a:tailEnd/>
            </a:ln>
          </p:spPr>
          <p:txBody>
            <a:bodyPr/>
            <a:lstStyle/>
            <a:p>
              <a:endParaRPr lang="en-US" sz="2133"/>
            </a:p>
          </p:txBody>
        </p:sp>
        <p:sp>
          <p:nvSpPr>
            <p:cNvPr id="64987" name="Line 958"/>
            <p:cNvSpPr>
              <a:spLocks noChangeShapeType="1"/>
            </p:cNvSpPr>
            <p:nvPr/>
          </p:nvSpPr>
          <p:spPr bwMode="auto">
            <a:xfrm flipV="1">
              <a:off x="3910" y="2590"/>
              <a:ext cx="1" cy="1"/>
            </a:xfrm>
            <a:prstGeom prst="line">
              <a:avLst/>
            </a:prstGeom>
            <a:noFill/>
            <a:ln w="28575">
              <a:solidFill>
                <a:schemeClr val="tx1"/>
              </a:solidFill>
              <a:round/>
              <a:headEnd/>
              <a:tailEnd/>
            </a:ln>
          </p:spPr>
          <p:txBody>
            <a:bodyPr/>
            <a:lstStyle/>
            <a:p>
              <a:endParaRPr lang="en-US" sz="2133"/>
            </a:p>
          </p:txBody>
        </p:sp>
        <p:sp>
          <p:nvSpPr>
            <p:cNvPr id="64988" name="Line 959"/>
            <p:cNvSpPr>
              <a:spLocks noChangeShapeType="1"/>
            </p:cNvSpPr>
            <p:nvPr/>
          </p:nvSpPr>
          <p:spPr bwMode="auto">
            <a:xfrm flipV="1">
              <a:off x="3911" y="2589"/>
              <a:ext cx="1" cy="1"/>
            </a:xfrm>
            <a:prstGeom prst="line">
              <a:avLst/>
            </a:prstGeom>
            <a:noFill/>
            <a:ln w="28575">
              <a:solidFill>
                <a:schemeClr val="tx1"/>
              </a:solidFill>
              <a:round/>
              <a:headEnd/>
              <a:tailEnd/>
            </a:ln>
          </p:spPr>
          <p:txBody>
            <a:bodyPr/>
            <a:lstStyle/>
            <a:p>
              <a:endParaRPr lang="en-US" sz="2133"/>
            </a:p>
          </p:txBody>
        </p:sp>
        <p:sp>
          <p:nvSpPr>
            <p:cNvPr id="64989" name="Line 960"/>
            <p:cNvSpPr>
              <a:spLocks noChangeShapeType="1"/>
            </p:cNvSpPr>
            <p:nvPr/>
          </p:nvSpPr>
          <p:spPr bwMode="auto">
            <a:xfrm flipV="1">
              <a:off x="3912" y="2588"/>
              <a:ext cx="1" cy="1"/>
            </a:xfrm>
            <a:prstGeom prst="line">
              <a:avLst/>
            </a:prstGeom>
            <a:noFill/>
            <a:ln w="28575">
              <a:solidFill>
                <a:schemeClr val="tx1"/>
              </a:solidFill>
              <a:round/>
              <a:headEnd/>
              <a:tailEnd/>
            </a:ln>
          </p:spPr>
          <p:txBody>
            <a:bodyPr/>
            <a:lstStyle/>
            <a:p>
              <a:endParaRPr lang="en-US" sz="2133"/>
            </a:p>
          </p:txBody>
        </p:sp>
        <p:sp>
          <p:nvSpPr>
            <p:cNvPr id="64990" name="Line 961"/>
            <p:cNvSpPr>
              <a:spLocks noChangeShapeType="1"/>
            </p:cNvSpPr>
            <p:nvPr/>
          </p:nvSpPr>
          <p:spPr bwMode="auto">
            <a:xfrm flipV="1">
              <a:off x="3913" y="2588"/>
              <a:ext cx="1" cy="1"/>
            </a:xfrm>
            <a:prstGeom prst="line">
              <a:avLst/>
            </a:prstGeom>
            <a:noFill/>
            <a:ln w="28575">
              <a:solidFill>
                <a:schemeClr val="tx1"/>
              </a:solidFill>
              <a:round/>
              <a:headEnd/>
              <a:tailEnd/>
            </a:ln>
          </p:spPr>
          <p:txBody>
            <a:bodyPr/>
            <a:lstStyle/>
            <a:p>
              <a:endParaRPr lang="en-US" sz="2133"/>
            </a:p>
          </p:txBody>
        </p:sp>
        <p:sp>
          <p:nvSpPr>
            <p:cNvPr id="64991" name="Line 962"/>
            <p:cNvSpPr>
              <a:spLocks noChangeShapeType="1"/>
            </p:cNvSpPr>
            <p:nvPr/>
          </p:nvSpPr>
          <p:spPr bwMode="auto">
            <a:xfrm flipV="1">
              <a:off x="3914" y="2586"/>
              <a:ext cx="1" cy="2"/>
            </a:xfrm>
            <a:prstGeom prst="line">
              <a:avLst/>
            </a:prstGeom>
            <a:noFill/>
            <a:ln w="28575">
              <a:solidFill>
                <a:schemeClr val="tx1"/>
              </a:solidFill>
              <a:round/>
              <a:headEnd/>
              <a:tailEnd/>
            </a:ln>
          </p:spPr>
          <p:txBody>
            <a:bodyPr/>
            <a:lstStyle/>
            <a:p>
              <a:endParaRPr lang="en-US" sz="2133"/>
            </a:p>
          </p:txBody>
        </p:sp>
        <p:sp>
          <p:nvSpPr>
            <p:cNvPr id="64992" name="Line 963"/>
            <p:cNvSpPr>
              <a:spLocks noChangeShapeType="1"/>
            </p:cNvSpPr>
            <p:nvPr/>
          </p:nvSpPr>
          <p:spPr bwMode="auto">
            <a:xfrm flipV="1">
              <a:off x="3915" y="2585"/>
              <a:ext cx="1" cy="1"/>
            </a:xfrm>
            <a:prstGeom prst="line">
              <a:avLst/>
            </a:prstGeom>
            <a:noFill/>
            <a:ln w="28575">
              <a:solidFill>
                <a:schemeClr val="tx1"/>
              </a:solidFill>
              <a:round/>
              <a:headEnd/>
              <a:tailEnd/>
            </a:ln>
          </p:spPr>
          <p:txBody>
            <a:bodyPr/>
            <a:lstStyle/>
            <a:p>
              <a:endParaRPr lang="en-US" sz="2133"/>
            </a:p>
          </p:txBody>
        </p:sp>
        <p:sp>
          <p:nvSpPr>
            <p:cNvPr id="64993" name="Line 964"/>
            <p:cNvSpPr>
              <a:spLocks noChangeShapeType="1"/>
            </p:cNvSpPr>
            <p:nvPr/>
          </p:nvSpPr>
          <p:spPr bwMode="auto">
            <a:xfrm flipV="1">
              <a:off x="3916" y="2584"/>
              <a:ext cx="1" cy="1"/>
            </a:xfrm>
            <a:prstGeom prst="line">
              <a:avLst/>
            </a:prstGeom>
            <a:noFill/>
            <a:ln w="28575">
              <a:solidFill>
                <a:schemeClr val="tx1"/>
              </a:solidFill>
              <a:round/>
              <a:headEnd/>
              <a:tailEnd/>
            </a:ln>
          </p:spPr>
          <p:txBody>
            <a:bodyPr/>
            <a:lstStyle/>
            <a:p>
              <a:endParaRPr lang="en-US" sz="2133"/>
            </a:p>
          </p:txBody>
        </p:sp>
        <p:sp>
          <p:nvSpPr>
            <p:cNvPr id="64994" name="Line 965"/>
            <p:cNvSpPr>
              <a:spLocks noChangeShapeType="1"/>
            </p:cNvSpPr>
            <p:nvPr/>
          </p:nvSpPr>
          <p:spPr bwMode="auto">
            <a:xfrm flipV="1">
              <a:off x="3917" y="2583"/>
              <a:ext cx="1" cy="1"/>
            </a:xfrm>
            <a:prstGeom prst="line">
              <a:avLst/>
            </a:prstGeom>
            <a:noFill/>
            <a:ln w="28575">
              <a:solidFill>
                <a:schemeClr val="tx1"/>
              </a:solidFill>
              <a:round/>
              <a:headEnd/>
              <a:tailEnd/>
            </a:ln>
          </p:spPr>
          <p:txBody>
            <a:bodyPr/>
            <a:lstStyle/>
            <a:p>
              <a:endParaRPr lang="en-US" sz="2133"/>
            </a:p>
          </p:txBody>
        </p:sp>
        <p:sp>
          <p:nvSpPr>
            <p:cNvPr id="64995" name="Line 966"/>
            <p:cNvSpPr>
              <a:spLocks noChangeShapeType="1"/>
            </p:cNvSpPr>
            <p:nvPr/>
          </p:nvSpPr>
          <p:spPr bwMode="auto">
            <a:xfrm flipV="1">
              <a:off x="3917" y="2582"/>
              <a:ext cx="1" cy="1"/>
            </a:xfrm>
            <a:prstGeom prst="line">
              <a:avLst/>
            </a:prstGeom>
            <a:noFill/>
            <a:ln w="28575">
              <a:solidFill>
                <a:schemeClr val="tx1"/>
              </a:solidFill>
              <a:round/>
              <a:headEnd/>
              <a:tailEnd/>
            </a:ln>
          </p:spPr>
          <p:txBody>
            <a:bodyPr/>
            <a:lstStyle/>
            <a:p>
              <a:endParaRPr lang="en-US" sz="2133"/>
            </a:p>
          </p:txBody>
        </p:sp>
        <p:sp>
          <p:nvSpPr>
            <p:cNvPr id="64996" name="Line 967"/>
            <p:cNvSpPr>
              <a:spLocks noChangeShapeType="1"/>
            </p:cNvSpPr>
            <p:nvPr/>
          </p:nvSpPr>
          <p:spPr bwMode="auto">
            <a:xfrm flipV="1">
              <a:off x="3918" y="2581"/>
              <a:ext cx="1" cy="1"/>
            </a:xfrm>
            <a:prstGeom prst="line">
              <a:avLst/>
            </a:prstGeom>
            <a:noFill/>
            <a:ln w="28575">
              <a:solidFill>
                <a:schemeClr val="tx1"/>
              </a:solidFill>
              <a:round/>
              <a:headEnd/>
              <a:tailEnd/>
            </a:ln>
          </p:spPr>
          <p:txBody>
            <a:bodyPr/>
            <a:lstStyle/>
            <a:p>
              <a:endParaRPr lang="en-US" sz="2133"/>
            </a:p>
          </p:txBody>
        </p:sp>
        <p:sp>
          <p:nvSpPr>
            <p:cNvPr id="64997" name="Line 968"/>
            <p:cNvSpPr>
              <a:spLocks noChangeShapeType="1"/>
            </p:cNvSpPr>
            <p:nvPr/>
          </p:nvSpPr>
          <p:spPr bwMode="auto">
            <a:xfrm flipV="1">
              <a:off x="3919" y="2580"/>
              <a:ext cx="1" cy="1"/>
            </a:xfrm>
            <a:prstGeom prst="line">
              <a:avLst/>
            </a:prstGeom>
            <a:noFill/>
            <a:ln w="28575">
              <a:solidFill>
                <a:schemeClr val="tx1"/>
              </a:solidFill>
              <a:round/>
              <a:headEnd/>
              <a:tailEnd/>
            </a:ln>
          </p:spPr>
          <p:txBody>
            <a:bodyPr/>
            <a:lstStyle/>
            <a:p>
              <a:endParaRPr lang="en-US" sz="2133"/>
            </a:p>
          </p:txBody>
        </p:sp>
        <p:sp>
          <p:nvSpPr>
            <p:cNvPr id="64998" name="Line 969"/>
            <p:cNvSpPr>
              <a:spLocks noChangeShapeType="1"/>
            </p:cNvSpPr>
            <p:nvPr/>
          </p:nvSpPr>
          <p:spPr bwMode="auto">
            <a:xfrm flipV="1">
              <a:off x="3919" y="2579"/>
              <a:ext cx="1" cy="1"/>
            </a:xfrm>
            <a:prstGeom prst="line">
              <a:avLst/>
            </a:prstGeom>
            <a:noFill/>
            <a:ln w="28575">
              <a:solidFill>
                <a:schemeClr val="tx1"/>
              </a:solidFill>
              <a:round/>
              <a:headEnd/>
              <a:tailEnd/>
            </a:ln>
          </p:spPr>
          <p:txBody>
            <a:bodyPr/>
            <a:lstStyle/>
            <a:p>
              <a:endParaRPr lang="en-US" sz="2133"/>
            </a:p>
          </p:txBody>
        </p:sp>
        <p:sp>
          <p:nvSpPr>
            <p:cNvPr id="64999" name="Line 970"/>
            <p:cNvSpPr>
              <a:spLocks noChangeShapeType="1"/>
            </p:cNvSpPr>
            <p:nvPr/>
          </p:nvSpPr>
          <p:spPr bwMode="auto">
            <a:xfrm flipV="1">
              <a:off x="3920" y="2577"/>
              <a:ext cx="1" cy="2"/>
            </a:xfrm>
            <a:prstGeom prst="line">
              <a:avLst/>
            </a:prstGeom>
            <a:noFill/>
            <a:ln w="28575">
              <a:solidFill>
                <a:schemeClr val="tx1"/>
              </a:solidFill>
              <a:round/>
              <a:headEnd/>
              <a:tailEnd/>
            </a:ln>
          </p:spPr>
          <p:txBody>
            <a:bodyPr/>
            <a:lstStyle/>
            <a:p>
              <a:endParaRPr lang="en-US" sz="2133"/>
            </a:p>
          </p:txBody>
        </p:sp>
        <p:sp>
          <p:nvSpPr>
            <p:cNvPr id="65000" name="Line 971"/>
            <p:cNvSpPr>
              <a:spLocks noChangeShapeType="1"/>
            </p:cNvSpPr>
            <p:nvPr/>
          </p:nvSpPr>
          <p:spPr bwMode="auto">
            <a:xfrm flipV="1">
              <a:off x="3920" y="2576"/>
              <a:ext cx="1" cy="1"/>
            </a:xfrm>
            <a:prstGeom prst="line">
              <a:avLst/>
            </a:prstGeom>
            <a:noFill/>
            <a:ln w="28575">
              <a:solidFill>
                <a:schemeClr val="tx1"/>
              </a:solidFill>
              <a:round/>
              <a:headEnd/>
              <a:tailEnd/>
            </a:ln>
          </p:spPr>
          <p:txBody>
            <a:bodyPr/>
            <a:lstStyle/>
            <a:p>
              <a:endParaRPr lang="en-US" sz="2133"/>
            </a:p>
          </p:txBody>
        </p:sp>
        <p:sp>
          <p:nvSpPr>
            <p:cNvPr id="65001" name="Line 972"/>
            <p:cNvSpPr>
              <a:spLocks noChangeShapeType="1"/>
            </p:cNvSpPr>
            <p:nvPr/>
          </p:nvSpPr>
          <p:spPr bwMode="auto">
            <a:xfrm flipV="1">
              <a:off x="3921" y="2575"/>
              <a:ext cx="1" cy="1"/>
            </a:xfrm>
            <a:prstGeom prst="line">
              <a:avLst/>
            </a:prstGeom>
            <a:noFill/>
            <a:ln w="28575">
              <a:solidFill>
                <a:schemeClr val="tx1"/>
              </a:solidFill>
              <a:round/>
              <a:headEnd/>
              <a:tailEnd/>
            </a:ln>
          </p:spPr>
          <p:txBody>
            <a:bodyPr/>
            <a:lstStyle/>
            <a:p>
              <a:endParaRPr lang="en-US" sz="2133"/>
            </a:p>
          </p:txBody>
        </p:sp>
        <p:sp>
          <p:nvSpPr>
            <p:cNvPr id="65002" name="Line 973"/>
            <p:cNvSpPr>
              <a:spLocks noChangeShapeType="1"/>
            </p:cNvSpPr>
            <p:nvPr/>
          </p:nvSpPr>
          <p:spPr bwMode="auto">
            <a:xfrm flipV="1">
              <a:off x="3921" y="2574"/>
              <a:ext cx="1" cy="1"/>
            </a:xfrm>
            <a:prstGeom prst="line">
              <a:avLst/>
            </a:prstGeom>
            <a:noFill/>
            <a:ln w="28575">
              <a:solidFill>
                <a:schemeClr val="tx1"/>
              </a:solidFill>
              <a:round/>
              <a:headEnd/>
              <a:tailEnd/>
            </a:ln>
          </p:spPr>
          <p:txBody>
            <a:bodyPr/>
            <a:lstStyle/>
            <a:p>
              <a:endParaRPr lang="en-US" sz="2133"/>
            </a:p>
          </p:txBody>
        </p:sp>
        <p:sp>
          <p:nvSpPr>
            <p:cNvPr id="65003" name="Line 974"/>
            <p:cNvSpPr>
              <a:spLocks noChangeShapeType="1"/>
            </p:cNvSpPr>
            <p:nvPr/>
          </p:nvSpPr>
          <p:spPr bwMode="auto">
            <a:xfrm flipV="1">
              <a:off x="3921" y="2572"/>
              <a:ext cx="1" cy="2"/>
            </a:xfrm>
            <a:prstGeom prst="line">
              <a:avLst/>
            </a:prstGeom>
            <a:noFill/>
            <a:ln w="28575">
              <a:solidFill>
                <a:schemeClr val="tx1"/>
              </a:solidFill>
              <a:round/>
              <a:headEnd/>
              <a:tailEnd/>
            </a:ln>
          </p:spPr>
          <p:txBody>
            <a:bodyPr/>
            <a:lstStyle/>
            <a:p>
              <a:endParaRPr lang="en-US" sz="2133"/>
            </a:p>
          </p:txBody>
        </p:sp>
        <p:sp>
          <p:nvSpPr>
            <p:cNvPr id="65004" name="Line 975"/>
            <p:cNvSpPr>
              <a:spLocks noChangeShapeType="1"/>
            </p:cNvSpPr>
            <p:nvPr/>
          </p:nvSpPr>
          <p:spPr bwMode="auto">
            <a:xfrm flipV="1">
              <a:off x="3921" y="2571"/>
              <a:ext cx="1" cy="1"/>
            </a:xfrm>
            <a:prstGeom prst="line">
              <a:avLst/>
            </a:prstGeom>
            <a:noFill/>
            <a:ln w="28575">
              <a:solidFill>
                <a:schemeClr val="tx1"/>
              </a:solidFill>
              <a:round/>
              <a:headEnd/>
              <a:tailEnd/>
            </a:ln>
          </p:spPr>
          <p:txBody>
            <a:bodyPr/>
            <a:lstStyle/>
            <a:p>
              <a:endParaRPr lang="en-US" sz="2133"/>
            </a:p>
          </p:txBody>
        </p:sp>
        <p:sp>
          <p:nvSpPr>
            <p:cNvPr id="65005" name="Line 976"/>
            <p:cNvSpPr>
              <a:spLocks noChangeShapeType="1"/>
            </p:cNvSpPr>
            <p:nvPr/>
          </p:nvSpPr>
          <p:spPr bwMode="auto">
            <a:xfrm flipV="1">
              <a:off x="3921" y="2570"/>
              <a:ext cx="1" cy="1"/>
            </a:xfrm>
            <a:prstGeom prst="line">
              <a:avLst/>
            </a:prstGeom>
            <a:noFill/>
            <a:ln w="28575">
              <a:solidFill>
                <a:schemeClr val="tx1"/>
              </a:solidFill>
              <a:round/>
              <a:headEnd/>
              <a:tailEnd/>
            </a:ln>
          </p:spPr>
          <p:txBody>
            <a:bodyPr/>
            <a:lstStyle/>
            <a:p>
              <a:endParaRPr lang="en-US" sz="2133"/>
            </a:p>
          </p:txBody>
        </p:sp>
        <p:sp>
          <p:nvSpPr>
            <p:cNvPr id="65006" name="Line 977"/>
            <p:cNvSpPr>
              <a:spLocks noChangeShapeType="1"/>
            </p:cNvSpPr>
            <p:nvPr/>
          </p:nvSpPr>
          <p:spPr bwMode="auto">
            <a:xfrm flipV="1">
              <a:off x="3921" y="2443"/>
              <a:ext cx="1" cy="1"/>
            </a:xfrm>
            <a:prstGeom prst="line">
              <a:avLst/>
            </a:prstGeom>
            <a:noFill/>
            <a:ln w="28575">
              <a:solidFill>
                <a:schemeClr val="tx1"/>
              </a:solidFill>
              <a:round/>
              <a:headEnd/>
              <a:tailEnd/>
            </a:ln>
          </p:spPr>
          <p:txBody>
            <a:bodyPr/>
            <a:lstStyle/>
            <a:p>
              <a:endParaRPr lang="en-US" sz="2133"/>
            </a:p>
          </p:txBody>
        </p:sp>
        <p:sp>
          <p:nvSpPr>
            <p:cNvPr id="65007" name="Line 978"/>
            <p:cNvSpPr>
              <a:spLocks noChangeShapeType="1"/>
            </p:cNvSpPr>
            <p:nvPr/>
          </p:nvSpPr>
          <p:spPr bwMode="auto">
            <a:xfrm flipV="1">
              <a:off x="3921" y="2442"/>
              <a:ext cx="1" cy="1"/>
            </a:xfrm>
            <a:prstGeom prst="line">
              <a:avLst/>
            </a:prstGeom>
            <a:noFill/>
            <a:ln w="28575">
              <a:solidFill>
                <a:schemeClr val="tx1"/>
              </a:solidFill>
              <a:round/>
              <a:headEnd/>
              <a:tailEnd/>
            </a:ln>
          </p:spPr>
          <p:txBody>
            <a:bodyPr/>
            <a:lstStyle/>
            <a:p>
              <a:endParaRPr lang="en-US" sz="2133"/>
            </a:p>
          </p:txBody>
        </p:sp>
        <p:sp>
          <p:nvSpPr>
            <p:cNvPr id="65008" name="Line 979"/>
            <p:cNvSpPr>
              <a:spLocks noChangeShapeType="1"/>
            </p:cNvSpPr>
            <p:nvPr/>
          </p:nvSpPr>
          <p:spPr bwMode="auto">
            <a:xfrm flipV="1">
              <a:off x="3921" y="2442"/>
              <a:ext cx="1" cy="1"/>
            </a:xfrm>
            <a:prstGeom prst="line">
              <a:avLst/>
            </a:prstGeom>
            <a:noFill/>
            <a:ln w="28575">
              <a:solidFill>
                <a:schemeClr val="tx1"/>
              </a:solidFill>
              <a:round/>
              <a:headEnd/>
              <a:tailEnd/>
            </a:ln>
          </p:spPr>
          <p:txBody>
            <a:bodyPr/>
            <a:lstStyle/>
            <a:p>
              <a:endParaRPr lang="en-US" sz="2133"/>
            </a:p>
          </p:txBody>
        </p:sp>
        <p:sp>
          <p:nvSpPr>
            <p:cNvPr id="65009" name="Line 980"/>
            <p:cNvSpPr>
              <a:spLocks noChangeShapeType="1"/>
            </p:cNvSpPr>
            <p:nvPr/>
          </p:nvSpPr>
          <p:spPr bwMode="auto">
            <a:xfrm flipV="1">
              <a:off x="3921" y="2441"/>
              <a:ext cx="1" cy="1"/>
            </a:xfrm>
            <a:prstGeom prst="line">
              <a:avLst/>
            </a:prstGeom>
            <a:noFill/>
            <a:ln w="28575">
              <a:solidFill>
                <a:schemeClr val="tx1"/>
              </a:solidFill>
              <a:round/>
              <a:headEnd/>
              <a:tailEnd/>
            </a:ln>
          </p:spPr>
          <p:txBody>
            <a:bodyPr/>
            <a:lstStyle/>
            <a:p>
              <a:endParaRPr lang="en-US" sz="2133"/>
            </a:p>
          </p:txBody>
        </p:sp>
        <p:sp>
          <p:nvSpPr>
            <p:cNvPr id="65010" name="Line 981"/>
            <p:cNvSpPr>
              <a:spLocks noChangeShapeType="1"/>
            </p:cNvSpPr>
            <p:nvPr/>
          </p:nvSpPr>
          <p:spPr bwMode="auto">
            <a:xfrm flipH="1" flipV="1">
              <a:off x="3921" y="2440"/>
              <a:ext cx="1" cy="1"/>
            </a:xfrm>
            <a:prstGeom prst="line">
              <a:avLst/>
            </a:prstGeom>
            <a:noFill/>
            <a:ln w="28575">
              <a:solidFill>
                <a:schemeClr val="tx1"/>
              </a:solidFill>
              <a:round/>
              <a:headEnd/>
              <a:tailEnd/>
            </a:ln>
          </p:spPr>
          <p:txBody>
            <a:bodyPr/>
            <a:lstStyle/>
            <a:p>
              <a:endParaRPr lang="en-US" sz="2133"/>
            </a:p>
          </p:txBody>
        </p:sp>
        <p:sp>
          <p:nvSpPr>
            <p:cNvPr id="65011" name="Line 982"/>
            <p:cNvSpPr>
              <a:spLocks noChangeShapeType="1"/>
            </p:cNvSpPr>
            <p:nvPr/>
          </p:nvSpPr>
          <p:spPr bwMode="auto">
            <a:xfrm flipH="1" flipV="1">
              <a:off x="3921" y="2440"/>
              <a:ext cx="1" cy="1"/>
            </a:xfrm>
            <a:prstGeom prst="line">
              <a:avLst/>
            </a:prstGeom>
            <a:noFill/>
            <a:ln w="28575">
              <a:solidFill>
                <a:schemeClr val="tx1"/>
              </a:solidFill>
              <a:round/>
              <a:headEnd/>
              <a:tailEnd/>
            </a:ln>
          </p:spPr>
          <p:txBody>
            <a:bodyPr/>
            <a:lstStyle/>
            <a:p>
              <a:endParaRPr lang="en-US" sz="2133"/>
            </a:p>
          </p:txBody>
        </p:sp>
        <p:sp>
          <p:nvSpPr>
            <p:cNvPr id="65012" name="Line 983"/>
            <p:cNvSpPr>
              <a:spLocks noChangeShapeType="1"/>
            </p:cNvSpPr>
            <p:nvPr/>
          </p:nvSpPr>
          <p:spPr bwMode="auto">
            <a:xfrm flipV="1">
              <a:off x="3921" y="2439"/>
              <a:ext cx="1" cy="1"/>
            </a:xfrm>
            <a:prstGeom prst="line">
              <a:avLst/>
            </a:prstGeom>
            <a:noFill/>
            <a:ln w="28575">
              <a:solidFill>
                <a:schemeClr val="tx1"/>
              </a:solidFill>
              <a:round/>
              <a:headEnd/>
              <a:tailEnd/>
            </a:ln>
          </p:spPr>
          <p:txBody>
            <a:bodyPr/>
            <a:lstStyle/>
            <a:p>
              <a:endParaRPr lang="en-US" sz="2133"/>
            </a:p>
          </p:txBody>
        </p:sp>
        <p:sp>
          <p:nvSpPr>
            <p:cNvPr id="65013" name="Line 984"/>
            <p:cNvSpPr>
              <a:spLocks noChangeShapeType="1"/>
            </p:cNvSpPr>
            <p:nvPr/>
          </p:nvSpPr>
          <p:spPr bwMode="auto">
            <a:xfrm flipH="1" flipV="1">
              <a:off x="3921" y="2438"/>
              <a:ext cx="1" cy="1"/>
            </a:xfrm>
            <a:prstGeom prst="line">
              <a:avLst/>
            </a:prstGeom>
            <a:noFill/>
            <a:ln w="28575">
              <a:solidFill>
                <a:schemeClr val="tx1"/>
              </a:solidFill>
              <a:round/>
              <a:headEnd/>
              <a:tailEnd/>
            </a:ln>
          </p:spPr>
          <p:txBody>
            <a:bodyPr/>
            <a:lstStyle/>
            <a:p>
              <a:endParaRPr lang="en-US" sz="2133"/>
            </a:p>
          </p:txBody>
        </p:sp>
        <p:sp>
          <p:nvSpPr>
            <p:cNvPr id="65014" name="Line 985"/>
            <p:cNvSpPr>
              <a:spLocks noChangeShapeType="1"/>
            </p:cNvSpPr>
            <p:nvPr/>
          </p:nvSpPr>
          <p:spPr bwMode="auto">
            <a:xfrm flipH="1" flipV="1">
              <a:off x="3921" y="2437"/>
              <a:ext cx="1" cy="1"/>
            </a:xfrm>
            <a:prstGeom prst="line">
              <a:avLst/>
            </a:prstGeom>
            <a:noFill/>
            <a:ln w="28575">
              <a:solidFill>
                <a:schemeClr val="tx1"/>
              </a:solidFill>
              <a:round/>
              <a:headEnd/>
              <a:tailEnd/>
            </a:ln>
          </p:spPr>
          <p:txBody>
            <a:bodyPr/>
            <a:lstStyle/>
            <a:p>
              <a:endParaRPr lang="en-US" sz="2133"/>
            </a:p>
          </p:txBody>
        </p:sp>
        <p:sp>
          <p:nvSpPr>
            <p:cNvPr id="65015" name="Line 986"/>
            <p:cNvSpPr>
              <a:spLocks noChangeShapeType="1"/>
            </p:cNvSpPr>
            <p:nvPr/>
          </p:nvSpPr>
          <p:spPr bwMode="auto">
            <a:xfrm flipH="1" flipV="1">
              <a:off x="3920" y="2437"/>
              <a:ext cx="1" cy="1"/>
            </a:xfrm>
            <a:prstGeom prst="line">
              <a:avLst/>
            </a:prstGeom>
            <a:noFill/>
            <a:ln w="28575">
              <a:solidFill>
                <a:schemeClr val="tx1"/>
              </a:solidFill>
              <a:round/>
              <a:headEnd/>
              <a:tailEnd/>
            </a:ln>
          </p:spPr>
          <p:txBody>
            <a:bodyPr/>
            <a:lstStyle/>
            <a:p>
              <a:endParaRPr lang="en-US" sz="2133"/>
            </a:p>
          </p:txBody>
        </p:sp>
        <p:sp>
          <p:nvSpPr>
            <p:cNvPr id="65016" name="Line 987"/>
            <p:cNvSpPr>
              <a:spLocks noChangeShapeType="1"/>
            </p:cNvSpPr>
            <p:nvPr/>
          </p:nvSpPr>
          <p:spPr bwMode="auto">
            <a:xfrm flipH="1" flipV="1">
              <a:off x="3920" y="2436"/>
              <a:ext cx="1" cy="1"/>
            </a:xfrm>
            <a:prstGeom prst="line">
              <a:avLst/>
            </a:prstGeom>
            <a:noFill/>
            <a:ln w="28575">
              <a:solidFill>
                <a:schemeClr val="tx1"/>
              </a:solidFill>
              <a:round/>
              <a:headEnd/>
              <a:tailEnd/>
            </a:ln>
          </p:spPr>
          <p:txBody>
            <a:bodyPr/>
            <a:lstStyle/>
            <a:p>
              <a:endParaRPr lang="en-US" sz="2133"/>
            </a:p>
          </p:txBody>
        </p:sp>
        <p:sp>
          <p:nvSpPr>
            <p:cNvPr id="65017" name="Line 988"/>
            <p:cNvSpPr>
              <a:spLocks noChangeShapeType="1"/>
            </p:cNvSpPr>
            <p:nvPr/>
          </p:nvSpPr>
          <p:spPr bwMode="auto">
            <a:xfrm flipH="1" flipV="1">
              <a:off x="3920" y="2435"/>
              <a:ext cx="1" cy="1"/>
            </a:xfrm>
            <a:prstGeom prst="line">
              <a:avLst/>
            </a:prstGeom>
            <a:noFill/>
            <a:ln w="28575">
              <a:solidFill>
                <a:schemeClr val="tx1"/>
              </a:solidFill>
              <a:round/>
              <a:headEnd/>
              <a:tailEnd/>
            </a:ln>
          </p:spPr>
          <p:txBody>
            <a:bodyPr/>
            <a:lstStyle/>
            <a:p>
              <a:endParaRPr lang="en-US" sz="2133"/>
            </a:p>
          </p:txBody>
        </p:sp>
        <p:sp>
          <p:nvSpPr>
            <p:cNvPr id="65018" name="Line 989"/>
            <p:cNvSpPr>
              <a:spLocks noChangeShapeType="1"/>
            </p:cNvSpPr>
            <p:nvPr/>
          </p:nvSpPr>
          <p:spPr bwMode="auto">
            <a:xfrm flipH="1" flipV="1">
              <a:off x="3920" y="2434"/>
              <a:ext cx="1" cy="1"/>
            </a:xfrm>
            <a:prstGeom prst="line">
              <a:avLst/>
            </a:prstGeom>
            <a:noFill/>
            <a:ln w="28575">
              <a:solidFill>
                <a:schemeClr val="tx1"/>
              </a:solidFill>
              <a:round/>
              <a:headEnd/>
              <a:tailEnd/>
            </a:ln>
          </p:spPr>
          <p:txBody>
            <a:bodyPr/>
            <a:lstStyle/>
            <a:p>
              <a:endParaRPr lang="en-US" sz="2133"/>
            </a:p>
          </p:txBody>
        </p:sp>
        <p:grpSp>
          <p:nvGrpSpPr>
            <p:cNvPr id="65019" name="Group 167"/>
            <p:cNvGrpSpPr>
              <a:grpSpLocks/>
            </p:cNvGrpSpPr>
            <p:nvPr/>
          </p:nvGrpSpPr>
          <p:grpSpPr bwMode="auto">
            <a:xfrm>
              <a:off x="3860" y="2417"/>
              <a:ext cx="60" cy="55"/>
              <a:chOff x="3860" y="2417"/>
              <a:chExt cx="60" cy="55"/>
            </a:xfrm>
          </p:grpSpPr>
          <p:sp>
            <p:nvSpPr>
              <p:cNvPr id="66604" name="Line 991"/>
              <p:cNvSpPr>
                <a:spLocks noChangeShapeType="1"/>
              </p:cNvSpPr>
              <p:nvPr/>
            </p:nvSpPr>
            <p:spPr bwMode="auto">
              <a:xfrm flipH="1" flipV="1">
                <a:off x="3919" y="2434"/>
                <a:ext cx="1" cy="1"/>
              </a:xfrm>
              <a:prstGeom prst="line">
                <a:avLst/>
              </a:prstGeom>
              <a:noFill/>
              <a:ln w="28575">
                <a:solidFill>
                  <a:schemeClr val="tx1"/>
                </a:solidFill>
                <a:round/>
                <a:headEnd/>
                <a:tailEnd/>
              </a:ln>
            </p:spPr>
            <p:txBody>
              <a:bodyPr/>
              <a:lstStyle/>
              <a:p>
                <a:endParaRPr lang="en-US" sz="2133"/>
              </a:p>
            </p:txBody>
          </p:sp>
          <p:sp>
            <p:nvSpPr>
              <p:cNvPr id="66605" name="Line 992"/>
              <p:cNvSpPr>
                <a:spLocks noChangeShapeType="1"/>
              </p:cNvSpPr>
              <p:nvPr/>
            </p:nvSpPr>
            <p:spPr bwMode="auto">
              <a:xfrm flipH="1" flipV="1">
                <a:off x="3919" y="2433"/>
                <a:ext cx="1" cy="1"/>
              </a:xfrm>
              <a:prstGeom prst="line">
                <a:avLst/>
              </a:prstGeom>
              <a:noFill/>
              <a:ln w="28575">
                <a:solidFill>
                  <a:schemeClr val="tx1"/>
                </a:solidFill>
                <a:round/>
                <a:headEnd/>
                <a:tailEnd/>
              </a:ln>
            </p:spPr>
            <p:txBody>
              <a:bodyPr/>
              <a:lstStyle/>
              <a:p>
                <a:endParaRPr lang="en-US" sz="2133"/>
              </a:p>
            </p:txBody>
          </p:sp>
          <p:sp>
            <p:nvSpPr>
              <p:cNvPr id="66606" name="Line 993"/>
              <p:cNvSpPr>
                <a:spLocks noChangeShapeType="1"/>
              </p:cNvSpPr>
              <p:nvPr/>
            </p:nvSpPr>
            <p:spPr bwMode="auto">
              <a:xfrm flipH="1" flipV="1">
                <a:off x="3919" y="2433"/>
                <a:ext cx="1" cy="1"/>
              </a:xfrm>
              <a:prstGeom prst="line">
                <a:avLst/>
              </a:prstGeom>
              <a:noFill/>
              <a:ln w="28575">
                <a:solidFill>
                  <a:schemeClr val="tx1"/>
                </a:solidFill>
                <a:round/>
                <a:headEnd/>
                <a:tailEnd/>
              </a:ln>
            </p:spPr>
            <p:txBody>
              <a:bodyPr/>
              <a:lstStyle/>
              <a:p>
                <a:endParaRPr lang="en-US" sz="2133"/>
              </a:p>
            </p:txBody>
          </p:sp>
          <p:sp>
            <p:nvSpPr>
              <p:cNvPr id="66607" name="Line 994"/>
              <p:cNvSpPr>
                <a:spLocks noChangeShapeType="1"/>
              </p:cNvSpPr>
              <p:nvPr/>
            </p:nvSpPr>
            <p:spPr bwMode="auto">
              <a:xfrm flipH="1" flipV="1">
                <a:off x="3918" y="2432"/>
                <a:ext cx="1" cy="1"/>
              </a:xfrm>
              <a:prstGeom prst="line">
                <a:avLst/>
              </a:prstGeom>
              <a:noFill/>
              <a:ln w="28575">
                <a:solidFill>
                  <a:schemeClr val="tx1"/>
                </a:solidFill>
                <a:round/>
                <a:headEnd/>
                <a:tailEnd/>
              </a:ln>
            </p:spPr>
            <p:txBody>
              <a:bodyPr/>
              <a:lstStyle/>
              <a:p>
                <a:endParaRPr lang="en-US" sz="2133"/>
              </a:p>
            </p:txBody>
          </p:sp>
          <p:sp>
            <p:nvSpPr>
              <p:cNvPr id="66608" name="Line 995"/>
              <p:cNvSpPr>
                <a:spLocks noChangeShapeType="1"/>
              </p:cNvSpPr>
              <p:nvPr/>
            </p:nvSpPr>
            <p:spPr bwMode="auto">
              <a:xfrm flipH="1" flipV="1">
                <a:off x="3918" y="2431"/>
                <a:ext cx="1" cy="1"/>
              </a:xfrm>
              <a:prstGeom prst="line">
                <a:avLst/>
              </a:prstGeom>
              <a:noFill/>
              <a:ln w="28575">
                <a:solidFill>
                  <a:schemeClr val="tx1"/>
                </a:solidFill>
                <a:round/>
                <a:headEnd/>
                <a:tailEnd/>
              </a:ln>
            </p:spPr>
            <p:txBody>
              <a:bodyPr/>
              <a:lstStyle/>
              <a:p>
                <a:endParaRPr lang="en-US" sz="2133"/>
              </a:p>
            </p:txBody>
          </p:sp>
          <p:sp>
            <p:nvSpPr>
              <p:cNvPr id="66609" name="Line 996"/>
              <p:cNvSpPr>
                <a:spLocks noChangeShapeType="1"/>
              </p:cNvSpPr>
              <p:nvPr/>
            </p:nvSpPr>
            <p:spPr bwMode="auto">
              <a:xfrm flipH="1" flipV="1">
                <a:off x="3918" y="2431"/>
                <a:ext cx="1" cy="1"/>
              </a:xfrm>
              <a:prstGeom prst="line">
                <a:avLst/>
              </a:prstGeom>
              <a:noFill/>
              <a:ln w="28575">
                <a:solidFill>
                  <a:schemeClr val="tx1"/>
                </a:solidFill>
                <a:round/>
                <a:headEnd/>
                <a:tailEnd/>
              </a:ln>
            </p:spPr>
            <p:txBody>
              <a:bodyPr/>
              <a:lstStyle/>
              <a:p>
                <a:endParaRPr lang="en-US" sz="2133"/>
              </a:p>
            </p:txBody>
          </p:sp>
          <p:sp>
            <p:nvSpPr>
              <p:cNvPr id="66610" name="Line 997"/>
              <p:cNvSpPr>
                <a:spLocks noChangeShapeType="1"/>
              </p:cNvSpPr>
              <p:nvPr/>
            </p:nvSpPr>
            <p:spPr bwMode="auto">
              <a:xfrm flipH="1" flipV="1">
                <a:off x="3917" y="2430"/>
                <a:ext cx="1" cy="1"/>
              </a:xfrm>
              <a:prstGeom prst="line">
                <a:avLst/>
              </a:prstGeom>
              <a:noFill/>
              <a:ln w="28575">
                <a:solidFill>
                  <a:schemeClr val="tx1"/>
                </a:solidFill>
                <a:round/>
                <a:headEnd/>
                <a:tailEnd/>
              </a:ln>
            </p:spPr>
            <p:txBody>
              <a:bodyPr/>
              <a:lstStyle/>
              <a:p>
                <a:endParaRPr lang="en-US" sz="2133"/>
              </a:p>
            </p:txBody>
          </p:sp>
          <p:sp>
            <p:nvSpPr>
              <p:cNvPr id="66611" name="Line 998"/>
              <p:cNvSpPr>
                <a:spLocks noChangeShapeType="1"/>
              </p:cNvSpPr>
              <p:nvPr/>
            </p:nvSpPr>
            <p:spPr bwMode="auto">
              <a:xfrm flipH="1" flipV="1">
                <a:off x="3917" y="2429"/>
                <a:ext cx="1" cy="1"/>
              </a:xfrm>
              <a:prstGeom prst="line">
                <a:avLst/>
              </a:prstGeom>
              <a:noFill/>
              <a:ln w="28575">
                <a:solidFill>
                  <a:schemeClr val="tx1"/>
                </a:solidFill>
                <a:round/>
                <a:headEnd/>
                <a:tailEnd/>
              </a:ln>
            </p:spPr>
            <p:txBody>
              <a:bodyPr/>
              <a:lstStyle/>
              <a:p>
                <a:endParaRPr lang="en-US" sz="2133"/>
              </a:p>
            </p:txBody>
          </p:sp>
          <p:sp>
            <p:nvSpPr>
              <p:cNvPr id="66612" name="Line 999"/>
              <p:cNvSpPr>
                <a:spLocks noChangeShapeType="1"/>
              </p:cNvSpPr>
              <p:nvPr/>
            </p:nvSpPr>
            <p:spPr bwMode="auto">
              <a:xfrm flipH="1" flipV="1">
                <a:off x="3916" y="2429"/>
                <a:ext cx="1" cy="1"/>
              </a:xfrm>
              <a:prstGeom prst="line">
                <a:avLst/>
              </a:prstGeom>
              <a:noFill/>
              <a:ln w="28575">
                <a:solidFill>
                  <a:schemeClr val="tx1"/>
                </a:solidFill>
                <a:round/>
                <a:headEnd/>
                <a:tailEnd/>
              </a:ln>
            </p:spPr>
            <p:txBody>
              <a:bodyPr/>
              <a:lstStyle/>
              <a:p>
                <a:endParaRPr lang="en-US" sz="2133"/>
              </a:p>
            </p:txBody>
          </p:sp>
          <p:sp>
            <p:nvSpPr>
              <p:cNvPr id="66613" name="Line 1000"/>
              <p:cNvSpPr>
                <a:spLocks noChangeShapeType="1"/>
              </p:cNvSpPr>
              <p:nvPr/>
            </p:nvSpPr>
            <p:spPr bwMode="auto">
              <a:xfrm flipH="1" flipV="1">
                <a:off x="3916" y="2428"/>
                <a:ext cx="1" cy="1"/>
              </a:xfrm>
              <a:prstGeom prst="line">
                <a:avLst/>
              </a:prstGeom>
              <a:noFill/>
              <a:ln w="28575">
                <a:solidFill>
                  <a:schemeClr val="tx1"/>
                </a:solidFill>
                <a:round/>
                <a:headEnd/>
                <a:tailEnd/>
              </a:ln>
            </p:spPr>
            <p:txBody>
              <a:bodyPr/>
              <a:lstStyle/>
              <a:p>
                <a:endParaRPr lang="en-US" sz="2133"/>
              </a:p>
            </p:txBody>
          </p:sp>
          <p:sp>
            <p:nvSpPr>
              <p:cNvPr id="66614" name="Line 1001"/>
              <p:cNvSpPr>
                <a:spLocks noChangeShapeType="1"/>
              </p:cNvSpPr>
              <p:nvPr/>
            </p:nvSpPr>
            <p:spPr bwMode="auto">
              <a:xfrm flipH="1" flipV="1">
                <a:off x="3915" y="2427"/>
                <a:ext cx="1" cy="1"/>
              </a:xfrm>
              <a:prstGeom prst="line">
                <a:avLst/>
              </a:prstGeom>
              <a:noFill/>
              <a:ln w="28575">
                <a:solidFill>
                  <a:schemeClr val="tx1"/>
                </a:solidFill>
                <a:round/>
                <a:headEnd/>
                <a:tailEnd/>
              </a:ln>
            </p:spPr>
            <p:txBody>
              <a:bodyPr/>
              <a:lstStyle/>
              <a:p>
                <a:endParaRPr lang="en-US" sz="2133"/>
              </a:p>
            </p:txBody>
          </p:sp>
          <p:sp>
            <p:nvSpPr>
              <p:cNvPr id="66615" name="Line 1002"/>
              <p:cNvSpPr>
                <a:spLocks noChangeShapeType="1"/>
              </p:cNvSpPr>
              <p:nvPr/>
            </p:nvSpPr>
            <p:spPr bwMode="auto">
              <a:xfrm flipH="1" flipV="1">
                <a:off x="3915" y="2427"/>
                <a:ext cx="1" cy="1"/>
              </a:xfrm>
              <a:prstGeom prst="line">
                <a:avLst/>
              </a:prstGeom>
              <a:noFill/>
              <a:ln w="28575">
                <a:solidFill>
                  <a:schemeClr val="tx1"/>
                </a:solidFill>
                <a:round/>
                <a:headEnd/>
                <a:tailEnd/>
              </a:ln>
            </p:spPr>
            <p:txBody>
              <a:bodyPr/>
              <a:lstStyle/>
              <a:p>
                <a:endParaRPr lang="en-US" sz="2133"/>
              </a:p>
            </p:txBody>
          </p:sp>
          <p:sp>
            <p:nvSpPr>
              <p:cNvPr id="66616" name="Line 1003"/>
              <p:cNvSpPr>
                <a:spLocks noChangeShapeType="1"/>
              </p:cNvSpPr>
              <p:nvPr/>
            </p:nvSpPr>
            <p:spPr bwMode="auto">
              <a:xfrm flipH="1" flipV="1">
                <a:off x="3914" y="2426"/>
                <a:ext cx="1" cy="1"/>
              </a:xfrm>
              <a:prstGeom prst="line">
                <a:avLst/>
              </a:prstGeom>
              <a:noFill/>
              <a:ln w="28575">
                <a:solidFill>
                  <a:schemeClr val="tx1"/>
                </a:solidFill>
                <a:round/>
                <a:headEnd/>
                <a:tailEnd/>
              </a:ln>
            </p:spPr>
            <p:txBody>
              <a:bodyPr/>
              <a:lstStyle/>
              <a:p>
                <a:endParaRPr lang="en-US" sz="2133"/>
              </a:p>
            </p:txBody>
          </p:sp>
          <p:sp>
            <p:nvSpPr>
              <p:cNvPr id="66617" name="Line 1004"/>
              <p:cNvSpPr>
                <a:spLocks noChangeShapeType="1"/>
              </p:cNvSpPr>
              <p:nvPr/>
            </p:nvSpPr>
            <p:spPr bwMode="auto">
              <a:xfrm flipH="1" flipV="1">
                <a:off x="3914" y="2426"/>
                <a:ext cx="1" cy="1"/>
              </a:xfrm>
              <a:prstGeom prst="line">
                <a:avLst/>
              </a:prstGeom>
              <a:noFill/>
              <a:ln w="28575">
                <a:solidFill>
                  <a:schemeClr val="tx1"/>
                </a:solidFill>
                <a:round/>
                <a:headEnd/>
                <a:tailEnd/>
              </a:ln>
            </p:spPr>
            <p:txBody>
              <a:bodyPr/>
              <a:lstStyle/>
              <a:p>
                <a:endParaRPr lang="en-US" sz="2133"/>
              </a:p>
            </p:txBody>
          </p:sp>
          <p:sp>
            <p:nvSpPr>
              <p:cNvPr id="66618" name="Line 1005"/>
              <p:cNvSpPr>
                <a:spLocks noChangeShapeType="1"/>
              </p:cNvSpPr>
              <p:nvPr/>
            </p:nvSpPr>
            <p:spPr bwMode="auto">
              <a:xfrm flipH="1" flipV="1">
                <a:off x="3913" y="2425"/>
                <a:ext cx="1" cy="1"/>
              </a:xfrm>
              <a:prstGeom prst="line">
                <a:avLst/>
              </a:prstGeom>
              <a:noFill/>
              <a:ln w="28575">
                <a:solidFill>
                  <a:schemeClr val="tx1"/>
                </a:solidFill>
                <a:round/>
                <a:headEnd/>
                <a:tailEnd/>
              </a:ln>
            </p:spPr>
            <p:txBody>
              <a:bodyPr/>
              <a:lstStyle/>
              <a:p>
                <a:endParaRPr lang="en-US" sz="2133"/>
              </a:p>
            </p:txBody>
          </p:sp>
          <p:sp>
            <p:nvSpPr>
              <p:cNvPr id="66619" name="Line 1006"/>
              <p:cNvSpPr>
                <a:spLocks noChangeShapeType="1"/>
              </p:cNvSpPr>
              <p:nvPr/>
            </p:nvSpPr>
            <p:spPr bwMode="auto">
              <a:xfrm flipH="1" flipV="1">
                <a:off x="3912" y="2425"/>
                <a:ext cx="1" cy="1"/>
              </a:xfrm>
              <a:prstGeom prst="line">
                <a:avLst/>
              </a:prstGeom>
              <a:noFill/>
              <a:ln w="28575">
                <a:solidFill>
                  <a:schemeClr val="tx1"/>
                </a:solidFill>
                <a:round/>
                <a:headEnd/>
                <a:tailEnd/>
              </a:ln>
            </p:spPr>
            <p:txBody>
              <a:bodyPr/>
              <a:lstStyle/>
              <a:p>
                <a:endParaRPr lang="en-US" sz="2133"/>
              </a:p>
            </p:txBody>
          </p:sp>
          <p:sp>
            <p:nvSpPr>
              <p:cNvPr id="66620" name="Line 1007"/>
              <p:cNvSpPr>
                <a:spLocks noChangeShapeType="1"/>
              </p:cNvSpPr>
              <p:nvPr/>
            </p:nvSpPr>
            <p:spPr bwMode="auto">
              <a:xfrm flipH="1" flipV="1">
                <a:off x="3912" y="2424"/>
                <a:ext cx="1" cy="1"/>
              </a:xfrm>
              <a:prstGeom prst="line">
                <a:avLst/>
              </a:prstGeom>
              <a:noFill/>
              <a:ln w="28575">
                <a:solidFill>
                  <a:schemeClr val="tx1"/>
                </a:solidFill>
                <a:round/>
                <a:headEnd/>
                <a:tailEnd/>
              </a:ln>
            </p:spPr>
            <p:txBody>
              <a:bodyPr/>
              <a:lstStyle/>
              <a:p>
                <a:endParaRPr lang="en-US" sz="2133"/>
              </a:p>
            </p:txBody>
          </p:sp>
          <p:sp>
            <p:nvSpPr>
              <p:cNvPr id="66621" name="Line 1008"/>
              <p:cNvSpPr>
                <a:spLocks noChangeShapeType="1"/>
              </p:cNvSpPr>
              <p:nvPr/>
            </p:nvSpPr>
            <p:spPr bwMode="auto">
              <a:xfrm flipH="1" flipV="1">
                <a:off x="3911" y="2424"/>
                <a:ext cx="1" cy="1"/>
              </a:xfrm>
              <a:prstGeom prst="line">
                <a:avLst/>
              </a:prstGeom>
              <a:noFill/>
              <a:ln w="28575">
                <a:solidFill>
                  <a:schemeClr val="tx1"/>
                </a:solidFill>
                <a:round/>
                <a:headEnd/>
                <a:tailEnd/>
              </a:ln>
            </p:spPr>
            <p:txBody>
              <a:bodyPr/>
              <a:lstStyle/>
              <a:p>
                <a:endParaRPr lang="en-US" sz="2133"/>
              </a:p>
            </p:txBody>
          </p:sp>
          <p:sp>
            <p:nvSpPr>
              <p:cNvPr id="66622" name="Line 1009"/>
              <p:cNvSpPr>
                <a:spLocks noChangeShapeType="1"/>
              </p:cNvSpPr>
              <p:nvPr/>
            </p:nvSpPr>
            <p:spPr bwMode="auto">
              <a:xfrm flipH="1" flipV="1">
                <a:off x="3911" y="2423"/>
                <a:ext cx="1" cy="1"/>
              </a:xfrm>
              <a:prstGeom prst="line">
                <a:avLst/>
              </a:prstGeom>
              <a:noFill/>
              <a:ln w="28575">
                <a:solidFill>
                  <a:schemeClr val="tx1"/>
                </a:solidFill>
                <a:round/>
                <a:headEnd/>
                <a:tailEnd/>
              </a:ln>
            </p:spPr>
            <p:txBody>
              <a:bodyPr/>
              <a:lstStyle/>
              <a:p>
                <a:endParaRPr lang="en-US" sz="2133"/>
              </a:p>
            </p:txBody>
          </p:sp>
          <p:sp>
            <p:nvSpPr>
              <p:cNvPr id="66623" name="Line 1010"/>
              <p:cNvSpPr>
                <a:spLocks noChangeShapeType="1"/>
              </p:cNvSpPr>
              <p:nvPr/>
            </p:nvSpPr>
            <p:spPr bwMode="auto">
              <a:xfrm flipH="1" flipV="1">
                <a:off x="3910" y="2423"/>
                <a:ext cx="1" cy="1"/>
              </a:xfrm>
              <a:prstGeom prst="line">
                <a:avLst/>
              </a:prstGeom>
              <a:noFill/>
              <a:ln w="28575">
                <a:solidFill>
                  <a:schemeClr val="tx1"/>
                </a:solidFill>
                <a:round/>
                <a:headEnd/>
                <a:tailEnd/>
              </a:ln>
            </p:spPr>
            <p:txBody>
              <a:bodyPr/>
              <a:lstStyle/>
              <a:p>
                <a:endParaRPr lang="en-US" sz="2133"/>
              </a:p>
            </p:txBody>
          </p:sp>
          <p:sp>
            <p:nvSpPr>
              <p:cNvPr id="66624" name="Line 1011"/>
              <p:cNvSpPr>
                <a:spLocks noChangeShapeType="1"/>
              </p:cNvSpPr>
              <p:nvPr/>
            </p:nvSpPr>
            <p:spPr bwMode="auto">
              <a:xfrm flipH="1" flipV="1">
                <a:off x="3909" y="2422"/>
                <a:ext cx="1" cy="1"/>
              </a:xfrm>
              <a:prstGeom prst="line">
                <a:avLst/>
              </a:prstGeom>
              <a:noFill/>
              <a:ln w="28575">
                <a:solidFill>
                  <a:schemeClr val="tx1"/>
                </a:solidFill>
                <a:round/>
                <a:headEnd/>
                <a:tailEnd/>
              </a:ln>
            </p:spPr>
            <p:txBody>
              <a:bodyPr/>
              <a:lstStyle/>
              <a:p>
                <a:endParaRPr lang="en-US" sz="2133"/>
              </a:p>
            </p:txBody>
          </p:sp>
          <p:sp>
            <p:nvSpPr>
              <p:cNvPr id="66625" name="Line 1012"/>
              <p:cNvSpPr>
                <a:spLocks noChangeShapeType="1"/>
              </p:cNvSpPr>
              <p:nvPr/>
            </p:nvSpPr>
            <p:spPr bwMode="auto">
              <a:xfrm flipH="1" flipV="1">
                <a:off x="3909" y="2422"/>
                <a:ext cx="1" cy="1"/>
              </a:xfrm>
              <a:prstGeom prst="line">
                <a:avLst/>
              </a:prstGeom>
              <a:noFill/>
              <a:ln w="28575">
                <a:solidFill>
                  <a:schemeClr val="tx1"/>
                </a:solidFill>
                <a:round/>
                <a:headEnd/>
                <a:tailEnd/>
              </a:ln>
            </p:spPr>
            <p:txBody>
              <a:bodyPr/>
              <a:lstStyle/>
              <a:p>
                <a:endParaRPr lang="en-US" sz="2133"/>
              </a:p>
            </p:txBody>
          </p:sp>
          <p:sp>
            <p:nvSpPr>
              <p:cNvPr id="66626" name="Line 1013"/>
              <p:cNvSpPr>
                <a:spLocks noChangeShapeType="1"/>
              </p:cNvSpPr>
              <p:nvPr/>
            </p:nvSpPr>
            <p:spPr bwMode="auto">
              <a:xfrm flipH="1" flipV="1">
                <a:off x="3908" y="2421"/>
                <a:ext cx="1" cy="1"/>
              </a:xfrm>
              <a:prstGeom prst="line">
                <a:avLst/>
              </a:prstGeom>
              <a:noFill/>
              <a:ln w="28575">
                <a:solidFill>
                  <a:schemeClr val="tx1"/>
                </a:solidFill>
                <a:round/>
                <a:headEnd/>
                <a:tailEnd/>
              </a:ln>
            </p:spPr>
            <p:txBody>
              <a:bodyPr/>
              <a:lstStyle/>
              <a:p>
                <a:endParaRPr lang="en-US" sz="2133"/>
              </a:p>
            </p:txBody>
          </p:sp>
          <p:sp>
            <p:nvSpPr>
              <p:cNvPr id="66627" name="Line 1014"/>
              <p:cNvSpPr>
                <a:spLocks noChangeShapeType="1"/>
              </p:cNvSpPr>
              <p:nvPr/>
            </p:nvSpPr>
            <p:spPr bwMode="auto">
              <a:xfrm flipH="1" flipV="1">
                <a:off x="3907" y="2421"/>
                <a:ext cx="1" cy="1"/>
              </a:xfrm>
              <a:prstGeom prst="line">
                <a:avLst/>
              </a:prstGeom>
              <a:noFill/>
              <a:ln w="28575">
                <a:solidFill>
                  <a:schemeClr val="tx1"/>
                </a:solidFill>
                <a:round/>
                <a:headEnd/>
                <a:tailEnd/>
              </a:ln>
            </p:spPr>
            <p:txBody>
              <a:bodyPr/>
              <a:lstStyle/>
              <a:p>
                <a:endParaRPr lang="en-US" sz="2133"/>
              </a:p>
            </p:txBody>
          </p:sp>
          <p:sp>
            <p:nvSpPr>
              <p:cNvPr id="66628" name="Line 1015"/>
              <p:cNvSpPr>
                <a:spLocks noChangeShapeType="1"/>
              </p:cNvSpPr>
              <p:nvPr/>
            </p:nvSpPr>
            <p:spPr bwMode="auto">
              <a:xfrm flipH="1" flipV="1">
                <a:off x="3907" y="2420"/>
                <a:ext cx="1" cy="1"/>
              </a:xfrm>
              <a:prstGeom prst="line">
                <a:avLst/>
              </a:prstGeom>
              <a:noFill/>
              <a:ln w="28575">
                <a:solidFill>
                  <a:schemeClr val="tx1"/>
                </a:solidFill>
                <a:round/>
                <a:headEnd/>
                <a:tailEnd/>
              </a:ln>
            </p:spPr>
            <p:txBody>
              <a:bodyPr/>
              <a:lstStyle/>
              <a:p>
                <a:endParaRPr lang="en-US" sz="2133"/>
              </a:p>
            </p:txBody>
          </p:sp>
          <p:sp>
            <p:nvSpPr>
              <p:cNvPr id="66629" name="Line 1016"/>
              <p:cNvSpPr>
                <a:spLocks noChangeShapeType="1"/>
              </p:cNvSpPr>
              <p:nvPr/>
            </p:nvSpPr>
            <p:spPr bwMode="auto">
              <a:xfrm flipH="1" flipV="1">
                <a:off x="3906" y="2420"/>
                <a:ext cx="1" cy="1"/>
              </a:xfrm>
              <a:prstGeom prst="line">
                <a:avLst/>
              </a:prstGeom>
              <a:noFill/>
              <a:ln w="28575">
                <a:solidFill>
                  <a:schemeClr val="tx1"/>
                </a:solidFill>
                <a:round/>
                <a:headEnd/>
                <a:tailEnd/>
              </a:ln>
            </p:spPr>
            <p:txBody>
              <a:bodyPr/>
              <a:lstStyle/>
              <a:p>
                <a:endParaRPr lang="en-US" sz="2133"/>
              </a:p>
            </p:txBody>
          </p:sp>
          <p:sp>
            <p:nvSpPr>
              <p:cNvPr id="66630" name="Line 1017"/>
              <p:cNvSpPr>
                <a:spLocks noChangeShapeType="1"/>
              </p:cNvSpPr>
              <p:nvPr/>
            </p:nvSpPr>
            <p:spPr bwMode="auto">
              <a:xfrm flipH="1" flipV="1">
                <a:off x="3905" y="2420"/>
                <a:ext cx="1" cy="1"/>
              </a:xfrm>
              <a:prstGeom prst="line">
                <a:avLst/>
              </a:prstGeom>
              <a:noFill/>
              <a:ln w="28575">
                <a:solidFill>
                  <a:schemeClr val="tx1"/>
                </a:solidFill>
                <a:round/>
                <a:headEnd/>
                <a:tailEnd/>
              </a:ln>
            </p:spPr>
            <p:txBody>
              <a:bodyPr/>
              <a:lstStyle/>
              <a:p>
                <a:endParaRPr lang="en-US" sz="2133"/>
              </a:p>
            </p:txBody>
          </p:sp>
          <p:sp>
            <p:nvSpPr>
              <p:cNvPr id="66631" name="Line 1018"/>
              <p:cNvSpPr>
                <a:spLocks noChangeShapeType="1"/>
              </p:cNvSpPr>
              <p:nvPr/>
            </p:nvSpPr>
            <p:spPr bwMode="auto">
              <a:xfrm flipH="1" flipV="1">
                <a:off x="3904" y="2419"/>
                <a:ext cx="1" cy="1"/>
              </a:xfrm>
              <a:prstGeom prst="line">
                <a:avLst/>
              </a:prstGeom>
              <a:noFill/>
              <a:ln w="28575">
                <a:solidFill>
                  <a:schemeClr val="tx1"/>
                </a:solidFill>
                <a:round/>
                <a:headEnd/>
                <a:tailEnd/>
              </a:ln>
            </p:spPr>
            <p:txBody>
              <a:bodyPr/>
              <a:lstStyle/>
              <a:p>
                <a:endParaRPr lang="en-US" sz="2133"/>
              </a:p>
            </p:txBody>
          </p:sp>
          <p:sp>
            <p:nvSpPr>
              <p:cNvPr id="66632" name="Line 1019"/>
              <p:cNvSpPr>
                <a:spLocks noChangeShapeType="1"/>
              </p:cNvSpPr>
              <p:nvPr/>
            </p:nvSpPr>
            <p:spPr bwMode="auto">
              <a:xfrm flipH="1" flipV="1">
                <a:off x="3904" y="2419"/>
                <a:ext cx="1" cy="1"/>
              </a:xfrm>
              <a:prstGeom prst="line">
                <a:avLst/>
              </a:prstGeom>
              <a:noFill/>
              <a:ln w="28575">
                <a:solidFill>
                  <a:schemeClr val="tx1"/>
                </a:solidFill>
                <a:round/>
                <a:headEnd/>
                <a:tailEnd/>
              </a:ln>
            </p:spPr>
            <p:txBody>
              <a:bodyPr/>
              <a:lstStyle/>
              <a:p>
                <a:endParaRPr lang="en-US" sz="2133"/>
              </a:p>
            </p:txBody>
          </p:sp>
          <p:sp>
            <p:nvSpPr>
              <p:cNvPr id="66633" name="Line 1020"/>
              <p:cNvSpPr>
                <a:spLocks noChangeShapeType="1"/>
              </p:cNvSpPr>
              <p:nvPr/>
            </p:nvSpPr>
            <p:spPr bwMode="auto">
              <a:xfrm flipH="1" flipV="1">
                <a:off x="3903" y="2419"/>
                <a:ext cx="1" cy="1"/>
              </a:xfrm>
              <a:prstGeom prst="line">
                <a:avLst/>
              </a:prstGeom>
              <a:noFill/>
              <a:ln w="28575">
                <a:solidFill>
                  <a:schemeClr val="tx1"/>
                </a:solidFill>
                <a:round/>
                <a:headEnd/>
                <a:tailEnd/>
              </a:ln>
            </p:spPr>
            <p:txBody>
              <a:bodyPr/>
              <a:lstStyle/>
              <a:p>
                <a:endParaRPr lang="en-US" sz="2133"/>
              </a:p>
            </p:txBody>
          </p:sp>
          <p:sp>
            <p:nvSpPr>
              <p:cNvPr id="66634" name="Line 1021"/>
              <p:cNvSpPr>
                <a:spLocks noChangeShapeType="1"/>
              </p:cNvSpPr>
              <p:nvPr/>
            </p:nvSpPr>
            <p:spPr bwMode="auto">
              <a:xfrm flipH="1" flipV="1">
                <a:off x="3902" y="2418"/>
                <a:ext cx="1" cy="1"/>
              </a:xfrm>
              <a:prstGeom prst="line">
                <a:avLst/>
              </a:prstGeom>
              <a:noFill/>
              <a:ln w="28575">
                <a:solidFill>
                  <a:schemeClr val="tx1"/>
                </a:solidFill>
                <a:round/>
                <a:headEnd/>
                <a:tailEnd/>
              </a:ln>
            </p:spPr>
            <p:txBody>
              <a:bodyPr/>
              <a:lstStyle/>
              <a:p>
                <a:endParaRPr lang="en-US" sz="2133"/>
              </a:p>
            </p:txBody>
          </p:sp>
          <p:sp>
            <p:nvSpPr>
              <p:cNvPr id="66635" name="Line 1022"/>
              <p:cNvSpPr>
                <a:spLocks noChangeShapeType="1"/>
              </p:cNvSpPr>
              <p:nvPr/>
            </p:nvSpPr>
            <p:spPr bwMode="auto">
              <a:xfrm flipH="1" flipV="1">
                <a:off x="3901" y="2418"/>
                <a:ext cx="1" cy="1"/>
              </a:xfrm>
              <a:prstGeom prst="line">
                <a:avLst/>
              </a:prstGeom>
              <a:noFill/>
              <a:ln w="28575">
                <a:solidFill>
                  <a:schemeClr val="tx1"/>
                </a:solidFill>
                <a:round/>
                <a:headEnd/>
                <a:tailEnd/>
              </a:ln>
            </p:spPr>
            <p:txBody>
              <a:bodyPr/>
              <a:lstStyle/>
              <a:p>
                <a:endParaRPr lang="en-US" sz="2133"/>
              </a:p>
            </p:txBody>
          </p:sp>
          <p:sp>
            <p:nvSpPr>
              <p:cNvPr id="66636" name="Line 1023"/>
              <p:cNvSpPr>
                <a:spLocks noChangeShapeType="1"/>
              </p:cNvSpPr>
              <p:nvPr/>
            </p:nvSpPr>
            <p:spPr bwMode="auto">
              <a:xfrm flipH="1" flipV="1">
                <a:off x="3901" y="2418"/>
                <a:ext cx="1" cy="1"/>
              </a:xfrm>
              <a:prstGeom prst="line">
                <a:avLst/>
              </a:prstGeom>
              <a:noFill/>
              <a:ln w="28575">
                <a:solidFill>
                  <a:schemeClr val="tx1"/>
                </a:solidFill>
                <a:round/>
                <a:headEnd/>
                <a:tailEnd/>
              </a:ln>
            </p:spPr>
            <p:txBody>
              <a:bodyPr/>
              <a:lstStyle/>
              <a:p>
                <a:endParaRPr lang="en-US" sz="2133"/>
              </a:p>
            </p:txBody>
          </p:sp>
          <p:sp>
            <p:nvSpPr>
              <p:cNvPr id="66637" name="Line 0"/>
              <p:cNvSpPr>
                <a:spLocks noChangeShapeType="1"/>
              </p:cNvSpPr>
              <p:nvPr/>
            </p:nvSpPr>
            <p:spPr bwMode="auto">
              <a:xfrm flipH="1" flipV="1">
                <a:off x="3900" y="2418"/>
                <a:ext cx="1" cy="1"/>
              </a:xfrm>
              <a:prstGeom prst="line">
                <a:avLst/>
              </a:prstGeom>
              <a:noFill/>
              <a:ln w="28575">
                <a:solidFill>
                  <a:schemeClr val="tx1"/>
                </a:solidFill>
                <a:round/>
                <a:headEnd/>
                <a:tailEnd/>
              </a:ln>
            </p:spPr>
            <p:txBody>
              <a:bodyPr/>
              <a:lstStyle/>
              <a:p>
                <a:endParaRPr lang="en-US" sz="2133"/>
              </a:p>
            </p:txBody>
          </p:sp>
          <p:sp>
            <p:nvSpPr>
              <p:cNvPr id="66638" name="Line 1"/>
              <p:cNvSpPr>
                <a:spLocks noChangeShapeType="1"/>
              </p:cNvSpPr>
              <p:nvPr/>
            </p:nvSpPr>
            <p:spPr bwMode="auto">
              <a:xfrm flipH="1" flipV="1">
                <a:off x="3899" y="2418"/>
                <a:ext cx="1" cy="1"/>
              </a:xfrm>
              <a:prstGeom prst="line">
                <a:avLst/>
              </a:prstGeom>
              <a:noFill/>
              <a:ln w="28575">
                <a:solidFill>
                  <a:schemeClr val="tx1"/>
                </a:solidFill>
                <a:round/>
                <a:headEnd/>
                <a:tailEnd/>
              </a:ln>
            </p:spPr>
            <p:txBody>
              <a:bodyPr/>
              <a:lstStyle/>
              <a:p>
                <a:endParaRPr lang="en-US" sz="2133"/>
              </a:p>
            </p:txBody>
          </p:sp>
          <p:sp>
            <p:nvSpPr>
              <p:cNvPr id="66639" name="Line 2"/>
              <p:cNvSpPr>
                <a:spLocks noChangeShapeType="1"/>
              </p:cNvSpPr>
              <p:nvPr/>
            </p:nvSpPr>
            <p:spPr bwMode="auto">
              <a:xfrm flipH="1" flipV="1">
                <a:off x="3898" y="2417"/>
                <a:ext cx="1" cy="1"/>
              </a:xfrm>
              <a:prstGeom prst="line">
                <a:avLst/>
              </a:prstGeom>
              <a:noFill/>
              <a:ln w="28575">
                <a:solidFill>
                  <a:schemeClr val="tx1"/>
                </a:solidFill>
                <a:round/>
                <a:headEnd/>
                <a:tailEnd/>
              </a:ln>
            </p:spPr>
            <p:txBody>
              <a:bodyPr/>
              <a:lstStyle/>
              <a:p>
                <a:endParaRPr lang="en-US" sz="2133"/>
              </a:p>
            </p:txBody>
          </p:sp>
          <p:sp>
            <p:nvSpPr>
              <p:cNvPr id="66640" name="Line 3"/>
              <p:cNvSpPr>
                <a:spLocks noChangeShapeType="1"/>
              </p:cNvSpPr>
              <p:nvPr/>
            </p:nvSpPr>
            <p:spPr bwMode="auto">
              <a:xfrm flipH="1" flipV="1">
                <a:off x="3897" y="2417"/>
                <a:ext cx="1" cy="1"/>
              </a:xfrm>
              <a:prstGeom prst="line">
                <a:avLst/>
              </a:prstGeom>
              <a:noFill/>
              <a:ln w="28575">
                <a:solidFill>
                  <a:schemeClr val="tx1"/>
                </a:solidFill>
                <a:round/>
                <a:headEnd/>
                <a:tailEnd/>
              </a:ln>
            </p:spPr>
            <p:txBody>
              <a:bodyPr/>
              <a:lstStyle/>
              <a:p>
                <a:endParaRPr lang="en-US" sz="2133"/>
              </a:p>
            </p:txBody>
          </p:sp>
          <p:sp>
            <p:nvSpPr>
              <p:cNvPr id="66641" name="Line 4"/>
              <p:cNvSpPr>
                <a:spLocks noChangeShapeType="1"/>
              </p:cNvSpPr>
              <p:nvPr/>
            </p:nvSpPr>
            <p:spPr bwMode="auto">
              <a:xfrm flipH="1" flipV="1">
                <a:off x="3897" y="2417"/>
                <a:ext cx="1" cy="1"/>
              </a:xfrm>
              <a:prstGeom prst="line">
                <a:avLst/>
              </a:prstGeom>
              <a:noFill/>
              <a:ln w="28575">
                <a:solidFill>
                  <a:schemeClr val="tx1"/>
                </a:solidFill>
                <a:round/>
                <a:headEnd/>
                <a:tailEnd/>
              </a:ln>
            </p:spPr>
            <p:txBody>
              <a:bodyPr/>
              <a:lstStyle/>
              <a:p>
                <a:endParaRPr lang="en-US" sz="2133"/>
              </a:p>
            </p:txBody>
          </p:sp>
          <p:sp>
            <p:nvSpPr>
              <p:cNvPr id="66642" name="Line 5"/>
              <p:cNvSpPr>
                <a:spLocks noChangeShapeType="1"/>
              </p:cNvSpPr>
              <p:nvPr/>
            </p:nvSpPr>
            <p:spPr bwMode="auto">
              <a:xfrm flipH="1" flipV="1">
                <a:off x="3896" y="2417"/>
                <a:ext cx="1" cy="1"/>
              </a:xfrm>
              <a:prstGeom prst="line">
                <a:avLst/>
              </a:prstGeom>
              <a:noFill/>
              <a:ln w="28575">
                <a:solidFill>
                  <a:schemeClr val="tx1"/>
                </a:solidFill>
                <a:round/>
                <a:headEnd/>
                <a:tailEnd/>
              </a:ln>
            </p:spPr>
            <p:txBody>
              <a:bodyPr/>
              <a:lstStyle/>
              <a:p>
                <a:endParaRPr lang="en-US" sz="2133"/>
              </a:p>
            </p:txBody>
          </p:sp>
          <p:sp>
            <p:nvSpPr>
              <p:cNvPr id="66643" name="Line 6"/>
              <p:cNvSpPr>
                <a:spLocks noChangeShapeType="1"/>
              </p:cNvSpPr>
              <p:nvPr/>
            </p:nvSpPr>
            <p:spPr bwMode="auto">
              <a:xfrm flipH="1">
                <a:off x="3895" y="2417"/>
                <a:ext cx="1" cy="1"/>
              </a:xfrm>
              <a:prstGeom prst="line">
                <a:avLst/>
              </a:prstGeom>
              <a:noFill/>
              <a:ln w="28575">
                <a:solidFill>
                  <a:schemeClr val="tx1"/>
                </a:solidFill>
                <a:round/>
                <a:headEnd/>
                <a:tailEnd/>
              </a:ln>
            </p:spPr>
            <p:txBody>
              <a:bodyPr/>
              <a:lstStyle/>
              <a:p>
                <a:endParaRPr lang="en-US" sz="2133"/>
              </a:p>
            </p:txBody>
          </p:sp>
          <p:sp>
            <p:nvSpPr>
              <p:cNvPr id="66644" name="Line 7"/>
              <p:cNvSpPr>
                <a:spLocks noChangeShapeType="1"/>
              </p:cNvSpPr>
              <p:nvPr/>
            </p:nvSpPr>
            <p:spPr bwMode="auto">
              <a:xfrm flipH="1" flipV="1">
                <a:off x="3894" y="2417"/>
                <a:ext cx="1" cy="1"/>
              </a:xfrm>
              <a:prstGeom prst="line">
                <a:avLst/>
              </a:prstGeom>
              <a:noFill/>
              <a:ln w="28575">
                <a:solidFill>
                  <a:schemeClr val="tx1"/>
                </a:solidFill>
                <a:round/>
                <a:headEnd/>
                <a:tailEnd/>
              </a:ln>
            </p:spPr>
            <p:txBody>
              <a:bodyPr/>
              <a:lstStyle/>
              <a:p>
                <a:endParaRPr lang="en-US" sz="2133"/>
              </a:p>
            </p:txBody>
          </p:sp>
          <p:sp>
            <p:nvSpPr>
              <p:cNvPr id="66645" name="Line 8"/>
              <p:cNvSpPr>
                <a:spLocks noChangeShapeType="1"/>
              </p:cNvSpPr>
              <p:nvPr/>
            </p:nvSpPr>
            <p:spPr bwMode="auto">
              <a:xfrm flipH="1">
                <a:off x="3893" y="2417"/>
                <a:ext cx="1" cy="1"/>
              </a:xfrm>
              <a:prstGeom prst="line">
                <a:avLst/>
              </a:prstGeom>
              <a:noFill/>
              <a:ln w="28575">
                <a:solidFill>
                  <a:schemeClr val="tx1"/>
                </a:solidFill>
                <a:round/>
                <a:headEnd/>
                <a:tailEnd/>
              </a:ln>
            </p:spPr>
            <p:txBody>
              <a:bodyPr/>
              <a:lstStyle/>
              <a:p>
                <a:endParaRPr lang="en-US" sz="2133"/>
              </a:p>
            </p:txBody>
          </p:sp>
          <p:sp>
            <p:nvSpPr>
              <p:cNvPr id="66646" name="Line 9"/>
              <p:cNvSpPr>
                <a:spLocks noChangeShapeType="1"/>
              </p:cNvSpPr>
              <p:nvPr/>
            </p:nvSpPr>
            <p:spPr bwMode="auto">
              <a:xfrm flipH="1">
                <a:off x="3893" y="2417"/>
                <a:ext cx="1" cy="1"/>
              </a:xfrm>
              <a:prstGeom prst="line">
                <a:avLst/>
              </a:prstGeom>
              <a:noFill/>
              <a:ln w="28575">
                <a:solidFill>
                  <a:schemeClr val="tx1"/>
                </a:solidFill>
                <a:round/>
                <a:headEnd/>
                <a:tailEnd/>
              </a:ln>
            </p:spPr>
            <p:txBody>
              <a:bodyPr/>
              <a:lstStyle/>
              <a:p>
                <a:endParaRPr lang="en-US" sz="2133"/>
              </a:p>
            </p:txBody>
          </p:sp>
          <p:sp>
            <p:nvSpPr>
              <p:cNvPr id="66647" name="Line 10"/>
              <p:cNvSpPr>
                <a:spLocks noChangeShapeType="1"/>
              </p:cNvSpPr>
              <p:nvPr/>
            </p:nvSpPr>
            <p:spPr bwMode="auto">
              <a:xfrm flipH="1">
                <a:off x="3892" y="2417"/>
                <a:ext cx="1" cy="1"/>
              </a:xfrm>
              <a:prstGeom prst="line">
                <a:avLst/>
              </a:prstGeom>
              <a:noFill/>
              <a:ln w="28575">
                <a:solidFill>
                  <a:schemeClr val="tx1"/>
                </a:solidFill>
                <a:round/>
                <a:headEnd/>
                <a:tailEnd/>
              </a:ln>
            </p:spPr>
            <p:txBody>
              <a:bodyPr/>
              <a:lstStyle/>
              <a:p>
                <a:endParaRPr lang="en-US" sz="2133"/>
              </a:p>
            </p:txBody>
          </p:sp>
          <p:sp>
            <p:nvSpPr>
              <p:cNvPr id="66648" name="Line 11"/>
              <p:cNvSpPr>
                <a:spLocks noChangeShapeType="1"/>
              </p:cNvSpPr>
              <p:nvPr/>
            </p:nvSpPr>
            <p:spPr bwMode="auto">
              <a:xfrm flipH="1" flipV="1">
                <a:off x="3891" y="2417"/>
                <a:ext cx="1" cy="1"/>
              </a:xfrm>
              <a:prstGeom prst="line">
                <a:avLst/>
              </a:prstGeom>
              <a:noFill/>
              <a:ln w="28575">
                <a:solidFill>
                  <a:schemeClr val="tx1"/>
                </a:solidFill>
                <a:round/>
                <a:headEnd/>
                <a:tailEnd/>
              </a:ln>
            </p:spPr>
            <p:txBody>
              <a:bodyPr/>
              <a:lstStyle/>
              <a:p>
                <a:endParaRPr lang="en-US" sz="2133"/>
              </a:p>
            </p:txBody>
          </p:sp>
          <p:sp>
            <p:nvSpPr>
              <p:cNvPr id="66649" name="Line 12"/>
              <p:cNvSpPr>
                <a:spLocks noChangeShapeType="1"/>
              </p:cNvSpPr>
              <p:nvPr/>
            </p:nvSpPr>
            <p:spPr bwMode="auto">
              <a:xfrm flipH="1">
                <a:off x="3890" y="2417"/>
                <a:ext cx="1" cy="1"/>
              </a:xfrm>
              <a:prstGeom prst="line">
                <a:avLst/>
              </a:prstGeom>
              <a:noFill/>
              <a:ln w="28575">
                <a:solidFill>
                  <a:schemeClr val="tx1"/>
                </a:solidFill>
                <a:round/>
                <a:headEnd/>
                <a:tailEnd/>
              </a:ln>
            </p:spPr>
            <p:txBody>
              <a:bodyPr/>
              <a:lstStyle/>
              <a:p>
                <a:endParaRPr lang="en-US" sz="2133"/>
              </a:p>
            </p:txBody>
          </p:sp>
          <p:sp>
            <p:nvSpPr>
              <p:cNvPr id="66650" name="Line 13"/>
              <p:cNvSpPr>
                <a:spLocks noChangeShapeType="1"/>
              </p:cNvSpPr>
              <p:nvPr/>
            </p:nvSpPr>
            <p:spPr bwMode="auto">
              <a:xfrm flipH="1">
                <a:off x="3889" y="2417"/>
                <a:ext cx="1" cy="1"/>
              </a:xfrm>
              <a:prstGeom prst="line">
                <a:avLst/>
              </a:prstGeom>
              <a:noFill/>
              <a:ln w="28575">
                <a:solidFill>
                  <a:schemeClr val="tx1"/>
                </a:solidFill>
                <a:round/>
                <a:headEnd/>
                <a:tailEnd/>
              </a:ln>
            </p:spPr>
            <p:txBody>
              <a:bodyPr/>
              <a:lstStyle/>
              <a:p>
                <a:endParaRPr lang="en-US" sz="2133"/>
              </a:p>
            </p:txBody>
          </p:sp>
          <p:sp>
            <p:nvSpPr>
              <p:cNvPr id="66651" name="Line 14"/>
              <p:cNvSpPr>
                <a:spLocks noChangeShapeType="1"/>
              </p:cNvSpPr>
              <p:nvPr/>
            </p:nvSpPr>
            <p:spPr bwMode="auto">
              <a:xfrm flipH="1">
                <a:off x="3888" y="2417"/>
                <a:ext cx="1" cy="1"/>
              </a:xfrm>
              <a:prstGeom prst="line">
                <a:avLst/>
              </a:prstGeom>
              <a:noFill/>
              <a:ln w="28575">
                <a:solidFill>
                  <a:schemeClr val="tx1"/>
                </a:solidFill>
                <a:round/>
                <a:headEnd/>
                <a:tailEnd/>
              </a:ln>
            </p:spPr>
            <p:txBody>
              <a:bodyPr/>
              <a:lstStyle/>
              <a:p>
                <a:endParaRPr lang="en-US" sz="2133"/>
              </a:p>
            </p:txBody>
          </p:sp>
          <p:sp>
            <p:nvSpPr>
              <p:cNvPr id="66652" name="Line 15"/>
              <p:cNvSpPr>
                <a:spLocks noChangeShapeType="1"/>
              </p:cNvSpPr>
              <p:nvPr/>
            </p:nvSpPr>
            <p:spPr bwMode="auto">
              <a:xfrm flipH="1">
                <a:off x="3888" y="2417"/>
                <a:ext cx="1" cy="1"/>
              </a:xfrm>
              <a:prstGeom prst="line">
                <a:avLst/>
              </a:prstGeom>
              <a:noFill/>
              <a:ln w="28575">
                <a:solidFill>
                  <a:schemeClr val="tx1"/>
                </a:solidFill>
                <a:round/>
                <a:headEnd/>
                <a:tailEnd/>
              </a:ln>
            </p:spPr>
            <p:txBody>
              <a:bodyPr/>
              <a:lstStyle/>
              <a:p>
                <a:endParaRPr lang="en-US" sz="2133"/>
              </a:p>
            </p:txBody>
          </p:sp>
          <p:sp>
            <p:nvSpPr>
              <p:cNvPr id="66653" name="Line 16"/>
              <p:cNvSpPr>
                <a:spLocks noChangeShapeType="1"/>
              </p:cNvSpPr>
              <p:nvPr/>
            </p:nvSpPr>
            <p:spPr bwMode="auto">
              <a:xfrm flipH="1">
                <a:off x="3887" y="2417"/>
                <a:ext cx="1" cy="1"/>
              </a:xfrm>
              <a:prstGeom prst="line">
                <a:avLst/>
              </a:prstGeom>
              <a:noFill/>
              <a:ln w="28575">
                <a:solidFill>
                  <a:schemeClr val="tx1"/>
                </a:solidFill>
                <a:round/>
                <a:headEnd/>
                <a:tailEnd/>
              </a:ln>
            </p:spPr>
            <p:txBody>
              <a:bodyPr/>
              <a:lstStyle/>
              <a:p>
                <a:endParaRPr lang="en-US" sz="2133"/>
              </a:p>
            </p:txBody>
          </p:sp>
          <p:sp>
            <p:nvSpPr>
              <p:cNvPr id="66654" name="Line 17"/>
              <p:cNvSpPr>
                <a:spLocks noChangeShapeType="1"/>
              </p:cNvSpPr>
              <p:nvPr/>
            </p:nvSpPr>
            <p:spPr bwMode="auto">
              <a:xfrm flipH="1">
                <a:off x="3886" y="2417"/>
                <a:ext cx="1" cy="1"/>
              </a:xfrm>
              <a:prstGeom prst="line">
                <a:avLst/>
              </a:prstGeom>
              <a:noFill/>
              <a:ln w="28575">
                <a:solidFill>
                  <a:schemeClr val="tx1"/>
                </a:solidFill>
                <a:round/>
                <a:headEnd/>
                <a:tailEnd/>
              </a:ln>
            </p:spPr>
            <p:txBody>
              <a:bodyPr/>
              <a:lstStyle/>
              <a:p>
                <a:endParaRPr lang="en-US" sz="2133"/>
              </a:p>
            </p:txBody>
          </p:sp>
          <p:sp>
            <p:nvSpPr>
              <p:cNvPr id="66655" name="Line 18"/>
              <p:cNvSpPr>
                <a:spLocks noChangeShapeType="1"/>
              </p:cNvSpPr>
              <p:nvPr/>
            </p:nvSpPr>
            <p:spPr bwMode="auto">
              <a:xfrm flipH="1">
                <a:off x="3885" y="2417"/>
                <a:ext cx="1" cy="1"/>
              </a:xfrm>
              <a:prstGeom prst="line">
                <a:avLst/>
              </a:prstGeom>
              <a:noFill/>
              <a:ln w="28575">
                <a:solidFill>
                  <a:schemeClr val="tx1"/>
                </a:solidFill>
                <a:round/>
                <a:headEnd/>
                <a:tailEnd/>
              </a:ln>
            </p:spPr>
            <p:txBody>
              <a:bodyPr/>
              <a:lstStyle/>
              <a:p>
                <a:endParaRPr lang="en-US" sz="2133"/>
              </a:p>
            </p:txBody>
          </p:sp>
          <p:sp>
            <p:nvSpPr>
              <p:cNvPr id="66656" name="Line 19"/>
              <p:cNvSpPr>
                <a:spLocks noChangeShapeType="1"/>
              </p:cNvSpPr>
              <p:nvPr/>
            </p:nvSpPr>
            <p:spPr bwMode="auto">
              <a:xfrm flipH="1">
                <a:off x="3884" y="2417"/>
                <a:ext cx="1" cy="1"/>
              </a:xfrm>
              <a:prstGeom prst="line">
                <a:avLst/>
              </a:prstGeom>
              <a:noFill/>
              <a:ln w="28575">
                <a:solidFill>
                  <a:schemeClr val="tx1"/>
                </a:solidFill>
                <a:round/>
                <a:headEnd/>
                <a:tailEnd/>
              </a:ln>
            </p:spPr>
            <p:txBody>
              <a:bodyPr/>
              <a:lstStyle/>
              <a:p>
                <a:endParaRPr lang="en-US" sz="2133"/>
              </a:p>
            </p:txBody>
          </p:sp>
          <p:sp>
            <p:nvSpPr>
              <p:cNvPr id="66657" name="Line 20"/>
              <p:cNvSpPr>
                <a:spLocks noChangeShapeType="1"/>
              </p:cNvSpPr>
              <p:nvPr/>
            </p:nvSpPr>
            <p:spPr bwMode="auto">
              <a:xfrm flipH="1">
                <a:off x="3883" y="2417"/>
                <a:ext cx="1" cy="1"/>
              </a:xfrm>
              <a:prstGeom prst="line">
                <a:avLst/>
              </a:prstGeom>
              <a:noFill/>
              <a:ln w="28575">
                <a:solidFill>
                  <a:schemeClr val="tx1"/>
                </a:solidFill>
                <a:round/>
                <a:headEnd/>
                <a:tailEnd/>
              </a:ln>
            </p:spPr>
            <p:txBody>
              <a:bodyPr/>
              <a:lstStyle/>
              <a:p>
                <a:endParaRPr lang="en-US" sz="2133"/>
              </a:p>
            </p:txBody>
          </p:sp>
          <p:sp>
            <p:nvSpPr>
              <p:cNvPr id="66658" name="Line 21"/>
              <p:cNvSpPr>
                <a:spLocks noChangeShapeType="1"/>
              </p:cNvSpPr>
              <p:nvPr/>
            </p:nvSpPr>
            <p:spPr bwMode="auto">
              <a:xfrm flipH="1">
                <a:off x="3883" y="2417"/>
                <a:ext cx="1" cy="1"/>
              </a:xfrm>
              <a:prstGeom prst="line">
                <a:avLst/>
              </a:prstGeom>
              <a:noFill/>
              <a:ln w="28575">
                <a:solidFill>
                  <a:schemeClr val="tx1"/>
                </a:solidFill>
                <a:round/>
                <a:headEnd/>
                <a:tailEnd/>
              </a:ln>
            </p:spPr>
            <p:txBody>
              <a:bodyPr/>
              <a:lstStyle/>
              <a:p>
                <a:endParaRPr lang="en-US" sz="2133"/>
              </a:p>
            </p:txBody>
          </p:sp>
          <p:sp>
            <p:nvSpPr>
              <p:cNvPr id="66659" name="Line 22"/>
              <p:cNvSpPr>
                <a:spLocks noChangeShapeType="1"/>
              </p:cNvSpPr>
              <p:nvPr/>
            </p:nvSpPr>
            <p:spPr bwMode="auto">
              <a:xfrm flipH="1">
                <a:off x="3882" y="2418"/>
                <a:ext cx="1" cy="1"/>
              </a:xfrm>
              <a:prstGeom prst="line">
                <a:avLst/>
              </a:prstGeom>
              <a:noFill/>
              <a:ln w="28575">
                <a:solidFill>
                  <a:schemeClr val="tx1"/>
                </a:solidFill>
                <a:round/>
                <a:headEnd/>
                <a:tailEnd/>
              </a:ln>
            </p:spPr>
            <p:txBody>
              <a:bodyPr/>
              <a:lstStyle/>
              <a:p>
                <a:endParaRPr lang="en-US" sz="2133"/>
              </a:p>
            </p:txBody>
          </p:sp>
          <p:sp>
            <p:nvSpPr>
              <p:cNvPr id="66660" name="Line 23"/>
              <p:cNvSpPr>
                <a:spLocks noChangeShapeType="1"/>
              </p:cNvSpPr>
              <p:nvPr/>
            </p:nvSpPr>
            <p:spPr bwMode="auto">
              <a:xfrm flipH="1">
                <a:off x="3881" y="2418"/>
                <a:ext cx="1" cy="1"/>
              </a:xfrm>
              <a:prstGeom prst="line">
                <a:avLst/>
              </a:prstGeom>
              <a:noFill/>
              <a:ln w="28575">
                <a:solidFill>
                  <a:schemeClr val="tx1"/>
                </a:solidFill>
                <a:round/>
                <a:headEnd/>
                <a:tailEnd/>
              </a:ln>
            </p:spPr>
            <p:txBody>
              <a:bodyPr/>
              <a:lstStyle/>
              <a:p>
                <a:endParaRPr lang="en-US" sz="2133"/>
              </a:p>
            </p:txBody>
          </p:sp>
          <p:sp>
            <p:nvSpPr>
              <p:cNvPr id="66661" name="Line 24"/>
              <p:cNvSpPr>
                <a:spLocks noChangeShapeType="1"/>
              </p:cNvSpPr>
              <p:nvPr/>
            </p:nvSpPr>
            <p:spPr bwMode="auto">
              <a:xfrm flipH="1">
                <a:off x="3880" y="2418"/>
                <a:ext cx="1" cy="1"/>
              </a:xfrm>
              <a:prstGeom prst="line">
                <a:avLst/>
              </a:prstGeom>
              <a:noFill/>
              <a:ln w="28575">
                <a:solidFill>
                  <a:schemeClr val="tx1"/>
                </a:solidFill>
                <a:round/>
                <a:headEnd/>
                <a:tailEnd/>
              </a:ln>
            </p:spPr>
            <p:txBody>
              <a:bodyPr/>
              <a:lstStyle/>
              <a:p>
                <a:endParaRPr lang="en-US" sz="2133"/>
              </a:p>
            </p:txBody>
          </p:sp>
          <p:sp>
            <p:nvSpPr>
              <p:cNvPr id="66662" name="Line 25"/>
              <p:cNvSpPr>
                <a:spLocks noChangeShapeType="1"/>
              </p:cNvSpPr>
              <p:nvPr/>
            </p:nvSpPr>
            <p:spPr bwMode="auto">
              <a:xfrm flipH="1">
                <a:off x="3879" y="2418"/>
                <a:ext cx="1" cy="1"/>
              </a:xfrm>
              <a:prstGeom prst="line">
                <a:avLst/>
              </a:prstGeom>
              <a:noFill/>
              <a:ln w="28575">
                <a:solidFill>
                  <a:schemeClr val="tx1"/>
                </a:solidFill>
                <a:round/>
                <a:headEnd/>
                <a:tailEnd/>
              </a:ln>
            </p:spPr>
            <p:txBody>
              <a:bodyPr/>
              <a:lstStyle/>
              <a:p>
                <a:endParaRPr lang="en-US" sz="2133"/>
              </a:p>
            </p:txBody>
          </p:sp>
          <p:sp>
            <p:nvSpPr>
              <p:cNvPr id="66663" name="Line 26"/>
              <p:cNvSpPr>
                <a:spLocks noChangeShapeType="1"/>
              </p:cNvSpPr>
              <p:nvPr/>
            </p:nvSpPr>
            <p:spPr bwMode="auto">
              <a:xfrm flipH="1">
                <a:off x="3879" y="2418"/>
                <a:ext cx="1" cy="1"/>
              </a:xfrm>
              <a:prstGeom prst="line">
                <a:avLst/>
              </a:prstGeom>
              <a:noFill/>
              <a:ln w="28575">
                <a:solidFill>
                  <a:schemeClr val="tx1"/>
                </a:solidFill>
                <a:round/>
                <a:headEnd/>
                <a:tailEnd/>
              </a:ln>
            </p:spPr>
            <p:txBody>
              <a:bodyPr/>
              <a:lstStyle/>
              <a:p>
                <a:endParaRPr lang="en-US" sz="2133"/>
              </a:p>
            </p:txBody>
          </p:sp>
          <p:sp>
            <p:nvSpPr>
              <p:cNvPr id="66664" name="Line 27"/>
              <p:cNvSpPr>
                <a:spLocks noChangeShapeType="1"/>
              </p:cNvSpPr>
              <p:nvPr/>
            </p:nvSpPr>
            <p:spPr bwMode="auto">
              <a:xfrm flipH="1">
                <a:off x="3878" y="2419"/>
                <a:ext cx="1" cy="1"/>
              </a:xfrm>
              <a:prstGeom prst="line">
                <a:avLst/>
              </a:prstGeom>
              <a:noFill/>
              <a:ln w="28575">
                <a:solidFill>
                  <a:schemeClr val="tx1"/>
                </a:solidFill>
                <a:round/>
                <a:headEnd/>
                <a:tailEnd/>
              </a:ln>
            </p:spPr>
            <p:txBody>
              <a:bodyPr/>
              <a:lstStyle/>
              <a:p>
                <a:endParaRPr lang="en-US" sz="2133"/>
              </a:p>
            </p:txBody>
          </p:sp>
          <p:sp>
            <p:nvSpPr>
              <p:cNvPr id="66665" name="Line 28"/>
              <p:cNvSpPr>
                <a:spLocks noChangeShapeType="1"/>
              </p:cNvSpPr>
              <p:nvPr/>
            </p:nvSpPr>
            <p:spPr bwMode="auto">
              <a:xfrm flipH="1">
                <a:off x="3877" y="2419"/>
                <a:ext cx="1" cy="1"/>
              </a:xfrm>
              <a:prstGeom prst="line">
                <a:avLst/>
              </a:prstGeom>
              <a:noFill/>
              <a:ln w="28575">
                <a:solidFill>
                  <a:schemeClr val="tx1"/>
                </a:solidFill>
                <a:round/>
                <a:headEnd/>
                <a:tailEnd/>
              </a:ln>
            </p:spPr>
            <p:txBody>
              <a:bodyPr/>
              <a:lstStyle/>
              <a:p>
                <a:endParaRPr lang="en-US" sz="2133"/>
              </a:p>
            </p:txBody>
          </p:sp>
          <p:sp>
            <p:nvSpPr>
              <p:cNvPr id="66666" name="Line 29"/>
              <p:cNvSpPr>
                <a:spLocks noChangeShapeType="1"/>
              </p:cNvSpPr>
              <p:nvPr/>
            </p:nvSpPr>
            <p:spPr bwMode="auto">
              <a:xfrm flipH="1">
                <a:off x="3876" y="2419"/>
                <a:ext cx="1" cy="1"/>
              </a:xfrm>
              <a:prstGeom prst="line">
                <a:avLst/>
              </a:prstGeom>
              <a:noFill/>
              <a:ln w="28575">
                <a:solidFill>
                  <a:schemeClr val="tx1"/>
                </a:solidFill>
                <a:round/>
                <a:headEnd/>
                <a:tailEnd/>
              </a:ln>
            </p:spPr>
            <p:txBody>
              <a:bodyPr/>
              <a:lstStyle/>
              <a:p>
                <a:endParaRPr lang="en-US" sz="2133"/>
              </a:p>
            </p:txBody>
          </p:sp>
          <p:sp>
            <p:nvSpPr>
              <p:cNvPr id="66667" name="Line 30"/>
              <p:cNvSpPr>
                <a:spLocks noChangeShapeType="1"/>
              </p:cNvSpPr>
              <p:nvPr/>
            </p:nvSpPr>
            <p:spPr bwMode="auto">
              <a:xfrm flipH="1">
                <a:off x="3876" y="2420"/>
                <a:ext cx="1" cy="1"/>
              </a:xfrm>
              <a:prstGeom prst="line">
                <a:avLst/>
              </a:prstGeom>
              <a:noFill/>
              <a:ln w="28575">
                <a:solidFill>
                  <a:schemeClr val="tx1"/>
                </a:solidFill>
                <a:round/>
                <a:headEnd/>
                <a:tailEnd/>
              </a:ln>
            </p:spPr>
            <p:txBody>
              <a:bodyPr/>
              <a:lstStyle/>
              <a:p>
                <a:endParaRPr lang="en-US" sz="2133"/>
              </a:p>
            </p:txBody>
          </p:sp>
          <p:sp>
            <p:nvSpPr>
              <p:cNvPr id="66668" name="Line 31"/>
              <p:cNvSpPr>
                <a:spLocks noChangeShapeType="1"/>
              </p:cNvSpPr>
              <p:nvPr/>
            </p:nvSpPr>
            <p:spPr bwMode="auto">
              <a:xfrm flipH="1">
                <a:off x="3875" y="2420"/>
                <a:ext cx="1" cy="1"/>
              </a:xfrm>
              <a:prstGeom prst="line">
                <a:avLst/>
              </a:prstGeom>
              <a:noFill/>
              <a:ln w="28575">
                <a:solidFill>
                  <a:schemeClr val="tx1"/>
                </a:solidFill>
                <a:round/>
                <a:headEnd/>
                <a:tailEnd/>
              </a:ln>
            </p:spPr>
            <p:txBody>
              <a:bodyPr/>
              <a:lstStyle/>
              <a:p>
                <a:endParaRPr lang="en-US" sz="2133"/>
              </a:p>
            </p:txBody>
          </p:sp>
          <p:sp>
            <p:nvSpPr>
              <p:cNvPr id="66669" name="Line 32"/>
              <p:cNvSpPr>
                <a:spLocks noChangeShapeType="1"/>
              </p:cNvSpPr>
              <p:nvPr/>
            </p:nvSpPr>
            <p:spPr bwMode="auto">
              <a:xfrm flipH="1">
                <a:off x="3874" y="2420"/>
                <a:ext cx="1" cy="1"/>
              </a:xfrm>
              <a:prstGeom prst="line">
                <a:avLst/>
              </a:prstGeom>
              <a:noFill/>
              <a:ln w="28575">
                <a:solidFill>
                  <a:schemeClr val="tx1"/>
                </a:solidFill>
                <a:round/>
                <a:headEnd/>
                <a:tailEnd/>
              </a:ln>
            </p:spPr>
            <p:txBody>
              <a:bodyPr/>
              <a:lstStyle/>
              <a:p>
                <a:endParaRPr lang="en-US" sz="2133"/>
              </a:p>
            </p:txBody>
          </p:sp>
          <p:sp>
            <p:nvSpPr>
              <p:cNvPr id="66670" name="Line 33"/>
              <p:cNvSpPr>
                <a:spLocks noChangeShapeType="1"/>
              </p:cNvSpPr>
              <p:nvPr/>
            </p:nvSpPr>
            <p:spPr bwMode="auto">
              <a:xfrm flipH="1">
                <a:off x="3874" y="2421"/>
                <a:ext cx="1" cy="1"/>
              </a:xfrm>
              <a:prstGeom prst="line">
                <a:avLst/>
              </a:prstGeom>
              <a:noFill/>
              <a:ln w="28575">
                <a:solidFill>
                  <a:schemeClr val="tx1"/>
                </a:solidFill>
                <a:round/>
                <a:headEnd/>
                <a:tailEnd/>
              </a:ln>
            </p:spPr>
            <p:txBody>
              <a:bodyPr/>
              <a:lstStyle/>
              <a:p>
                <a:endParaRPr lang="en-US" sz="2133"/>
              </a:p>
            </p:txBody>
          </p:sp>
          <p:sp>
            <p:nvSpPr>
              <p:cNvPr id="66671" name="Line 34"/>
              <p:cNvSpPr>
                <a:spLocks noChangeShapeType="1"/>
              </p:cNvSpPr>
              <p:nvPr/>
            </p:nvSpPr>
            <p:spPr bwMode="auto">
              <a:xfrm flipH="1">
                <a:off x="3873" y="2421"/>
                <a:ext cx="1" cy="1"/>
              </a:xfrm>
              <a:prstGeom prst="line">
                <a:avLst/>
              </a:prstGeom>
              <a:noFill/>
              <a:ln w="28575">
                <a:solidFill>
                  <a:schemeClr val="tx1"/>
                </a:solidFill>
                <a:round/>
                <a:headEnd/>
                <a:tailEnd/>
              </a:ln>
            </p:spPr>
            <p:txBody>
              <a:bodyPr/>
              <a:lstStyle/>
              <a:p>
                <a:endParaRPr lang="en-US" sz="2133"/>
              </a:p>
            </p:txBody>
          </p:sp>
          <p:sp>
            <p:nvSpPr>
              <p:cNvPr id="66672" name="Line 35"/>
              <p:cNvSpPr>
                <a:spLocks noChangeShapeType="1"/>
              </p:cNvSpPr>
              <p:nvPr/>
            </p:nvSpPr>
            <p:spPr bwMode="auto">
              <a:xfrm flipH="1">
                <a:off x="3872" y="2422"/>
                <a:ext cx="1" cy="1"/>
              </a:xfrm>
              <a:prstGeom prst="line">
                <a:avLst/>
              </a:prstGeom>
              <a:noFill/>
              <a:ln w="28575">
                <a:solidFill>
                  <a:schemeClr val="tx1"/>
                </a:solidFill>
                <a:round/>
                <a:headEnd/>
                <a:tailEnd/>
              </a:ln>
            </p:spPr>
            <p:txBody>
              <a:bodyPr/>
              <a:lstStyle/>
              <a:p>
                <a:endParaRPr lang="en-US" sz="2133"/>
              </a:p>
            </p:txBody>
          </p:sp>
          <p:sp>
            <p:nvSpPr>
              <p:cNvPr id="66673" name="Line 36"/>
              <p:cNvSpPr>
                <a:spLocks noChangeShapeType="1"/>
              </p:cNvSpPr>
              <p:nvPr/>
            </p:nvSpPr>
            <p:spPr bwMode="auto">
              <a:xfrm flipH="1">
                <a:off x="3872" y="2422"/>
                <a:ext cx="1" cy="1"/>
              </a:xfrm>
              <a:prstGeom prst="line">
                <a:avLst/>
              </a:prstGeom>
              <a:noFill/>
              <a:ln w="28575">
                <a:solidFill>
                  <a:schemeClr val="tx1"/>
                </a:solidFill>
                <a:round/>
                <a:headEnd/>
                <a:tailEnd/>
              </a:ln>
            </p:spPr>
            <p:txBody>
              <a:bodyPr/>
              <a:lstStyle/>
              <a:p>
                <a:endParaRPr lang="en-US" sz="2133"/>
              </a:p>
            </p:txBody>
          </p:sp>
          <p:sp>
            <p:nvSpPr>
              <p:cNvPr id="66674" name="Line 37"/>
              <p:cNvSpPr>
                <a:spLocks noChangeShapeType="1"/>
              </p:cNvSpPr>
              <p:nvPr/>
            </p:nvSpPr>
            <p:spPr bwMode="auto">
              <a:xfrm flipH="1">
                <a:off x="3871" y="2423"/>
                <a:ext cx="1" cy="1"/>
              </a:xfrm>
              <a:prstGeom prst="line">
                <a:avLst/>
              </a:prstGeom>
              <a:noFill/>
              <a:ln w="28575">
                <a:solidFill>
                  <a:schemeClr val="tx1"/>
                </a:solidFill>
                <a:round/>
                <a:headEnd/>
                <a:tailEnd/>
              </a:ln>
            </p:spPr>
            <p:txBody>
              <a:bodyPr/>
              <a:lstStyle/>
              <a:p>
                <a:endParaRPr lang="en-US" sz="2133"/>
              </a:p>
            </p:txBody>
          </p:sp>
          <p:sp>
            <p:nvSpPr>
              <p:cNvPr id="66675" name="Line 38"/>
              <p:cNvSpPr>
                <a:spLocks noChangeShapeType="1"/>
              </p:cNvSpPr>
              <p:nvPr/>
            </p:nvSpPr>
            <p:spPr bwMode="auto">
              <a:xfrm flipH="1">
                <a:off x="3870" y="2423"/>
                <a:ext cx="1" cy="1"/>
              </a:xfrm>
              <a:prstGeom prst="line">
                <a:avLst/>
              </a:prstGeom>
              <a:noFill/>
              <a:ln w="28575">
                <a:solidFill>
                  <a:schemeClr val="tx1"/>
                </a:solidFill>
                <a:round/>
                <a:headEnd/>
                <a:tailEnd/>
              </a:ln>
            </p:spPr>
            <p:txBody>
              <a:bodyPr/>
              <a:lstStyle/>
              <a:p>
                <a:endParaRPr lang="en-US" sz="2133"/>
              </a:p>
            </p:txBody>
          </p:sp>
          <p:sp>
            <p:nvSpPr>
              <p:cNvPr id="66676" name="Line 39"/>
              <p:cNvSpPr>
                <a:spLocks noChangeShapeType="1"/>
              </p:cNvSpPr>
              <p:nvPr/>
            </p:nvSpPr>
            <p:spPr bwMode="auto">
              <a:xfrm flipH="1">
                <a:off x="3870" y="2424"/>
                <a:ext cx="1" cy="1"/>
              </a:xfrm>
              <a:prstGeom prst="line">
                <a:avLst/>
              </a:prstGeom>
              <a:noFill/>
              <a:ln w="28575">
                <a:solidFill>
                  <a:schemeClr val="tx1"/>
                </a:solidFill>
                <a:round/>
                <a:headEnd/>
                <a:tailEnd/>
              </a:ln>
            </p:spPr>
            <p:txBody>
              <a:bodyPr/>
              <a:lstStyle/>
              <a:p>
                <a:endParaRPr lang="en-US" sz="2133"/>
              </a:p>
            </p:txBody>
          </p:sp>
          <p:sp>
            <p:nvSpPr>
              <p:cNvPr id="66677" name="Line 40"/>
              <p:cNvSpPr>
                <a:spLocks noChangeShapeType="1"/>
              </p:cNvSpPr>
              <p:nvPr/>
            </p:nvSpPr>
            <p:spPr bwMode="auto">
              <a:xfrm flipH="1">
                <a:off x="3869" y="2424"/>
                <a:ext cx="1" cy="1"/>
              </a:xfrm>
              <a:prstGeom prst="line">
                <a:avLst/>
              </a:prstGeom>
              <a:noFill/>
              <a:ln w="28575">
                <a:solidFill>
                  <a:schemeClr val="tx1"/>
                </a:solidFill>
                <a:round/>
                <a:headEnd/>
                <a:tailEnd/>
              </a:ln>
            </p:spPr>
            <p:txBody>
              <a:bodyPr/>
              <a:lstStyle/>
              <a:p>
                <a:endParaRPr lang="en-US" sz="2133"/>
              </a:p>
            </p:txBody>
          </p:sp>
          <p:sp>
            <p:nvSpPr>
              <p:cNvPr id="66678" name="Line 41"/>
              <p:cNvSpPr>
                <a:spLocks noChangeShapeType="1"/>
              </p:cNvSpPr>
              <p:nvPr/>
            </p:nvSpPr>
            <p:spPr bwMode="auto">
              <a:xfrm flipH="1">
                <a:off x="3869" y="2425"/>
                <a:ext cx="1" cy="1"/>
              </a:xfrm>
              <a:prstGeom prst="line">
                <a:avLst/>
              </a:prstGeom>
              <a:noFill/>
              <a:ln w="28575">
                <a:solidFill>
                  <a:schemeClr val="tx1"/>
                </a:solidFill>
                <a:round/>
                <a:headEnd/>
                <a:tailEnd/>
              </a:ln>
            </p:spPr>
            <p:txBody>
              <a:bodyPr/>
              <a:lstStyle/>
              <a:p>
                <a:endParaRPr lang="en-US" sz="2133"/>
              </a:p>
            </p:txBody>
          </p:sp>
          <p:sp>
            <p:nvSpPr>
              <p:cNvPr id="66679" name="Line 42"/>
              <p:cNvSpPr>
                <a:spLocks noChangeShapeType="1"/>
              </p:cNvSpPr>
              <p:nvPr/>
            </p:nvSpPr>
            <p:spPr bwMode="auto">
              <a:xfrm flipH="1">
                <a:off x="3868" y="2425"/>
                <a:ext cx="1" cy="1"/>
              </a:xfrm>
              <a:prstGeom prst="line">
                <a:avLst/>
              </a:prstGeom>
              <a:noFill/>
              <a:ln w="28575">
                <a:solidFill>
                  <a:schemeClr val="tx1"/>
                </a:solidFill>
                <a:round/>
                <a:headEnd/>
                <a:tailEnd/>
              </a:ln>
            </p:spPr>
            <p:txBody>
              <a:bodyPr/>
              <a:lstStyle/>
              <a:p>
                <a:endParaRPr lang="en-US" sz="2133"/>
              </a:p>
            </p:txBody>
          </p:sp>
          <p:sp>
            <p:nvSpPr>
              <p:cNvPr id="66680" name="Line 43"/>
              <p:cNvSpPr>
                <a:spLocks noChangeShapeType="1"/>
              </p:cNvSpPr>
              <p:nvPr/>
            </p:nvSpPr>
            <p:spPr bwMode="auto">
              <a:xfrm flipH="1">
                <a:off x="3868" y="2426"/>
                <a:ext cx="1" cy="1"/>
              </a:xfrm>
              <a:prstGeom prst="line">
                <a:avLst/>
              </a:prstGeom>
              <a:noFill/>
              <a:ln w="28575">
                <a:solidFill>
                  <a:schemeClr val="tx1"/>
                </a:solidFill>
                <a:round/>
                <a:headEnd/>
                <a:tailEnd/>
              </a:ln>
            </p:spPr>
            <p:txBody>
              <a:bodyPr/>
              <a:lstStyle/>
              <a:p>
                <a:endParaRPr lang="en-US" sz="2133"/>
              </a:p>
            </p:txBody>
          </p:sp>
          <p:sp>
            <p:nvSpPr>
              <p:cNvPr id="66681" name="Line 44"/>
              <p:cNvSpPr>
                <a:spLocks noChangeShapeType="1"/>
              </p:cNvSpPr>
              <p:nvPr/>
            </p:nvSpPr>
            <p:spPr bwMode="auto">
              <a:xfrm flipH="1">
                <a:off x="3867" y="2426"/>
                <a:ext cx="1" cy="1"/>
              </a:xfrm>
              <a:prstGeom prst="line">
                <a:avLst/>
              </a:prstGeom>
              <a:noFill/>
              <a:ln w="28575">
                <a:solidFill>
                  <a:schemeClr val="tx1"/>
                </a:solidFill>
                <a:round/>
                <a:headEnd/>
                <a:tailEnd/>
              </a:ln>
            </p:spPr>
            <p:txBody>
              <a:bodyPr/>
              <a:lstStyle/>
              <a:p>
                <a:endParaRPr lang="en-US" sz="2133"/>
              </a:p>
            </p:txBody>
          </p:sp>
          <p:sp>
            <p:nvSpPr>
              <p:cNvPr id="66682" name="Line 45"/>
              <p:cNvSpPr>
                <a:spLocks noChangeShapeType="1"/>
              </p:cNvSpPr>
              <p:nvPr/>
            </p:nvSpPr>
            <p:spPr bwMode="auto">
              <a:xfrm flipH="1">
                <a:off x="3867" y="2427"/>
                <a:ext cx="1" cy="1"/>
              </a:xfrm>
              <a:prstGeom prst="line">
                <a:avLst/>
              </a:prstGeom>
              <a:noFill/>
              <a:ln w="28575">
                <a:solidFill>
                  <a:schemeClr val="tx1"/>
                </a:solidFill>
                <a:round/>
                <a:headEnd/>
                <a:tailEnd/>
              </a:ln>
            </p:spPr>
            <p:txBody>
              <a:bodyPr/>
              <a:lstStyle/>
              <a:p>
                <a:endParaRPr lang="en-US" sz="2133"/>
              </a:p>
            </p:txBody>
          </p:sp>
          <p:sp>
            <p:nvSpPr>
              <p:cNvPr id="66683" name="Line 46"/>
              <p:cNvSpPr>
                <a:spLocks noChangeShapeType="1"/>
              </p:cNvSpPr>
              <p:nvPr/>
            </p:nvSpPr>
            <p:spPr bwMode="auto">
              <a:xfrm flipH="1">
                <a:off x="3866" y="2427"/>
                <a:ext cx="1" cy="1"/>
              </a:xfrm>
              <a:prstGeom prst="line">
                <a:avLst/>
              </a:prstGeom>
              <a:noFill/>
              <a:ln w="28575">
                <a:solidFill>
                  <a:schemeClr val="tx1"/>
                </a:solidFill>
                <a:round/>
                <a:headEnd/>
                <a:tailEnd/>
              </a:ln>
            </p:spPr>
            <p:txBody>
              <a:bodyPr/>
              <a:lstStyle/>
              <a:p>
                <a:endParaRPr lang="en-US" sz="2133"/>
              </a:p>
            </p:txBody>
          </p:sp>
          <p:sp>
            <p:nvSpPr>
              <p:cNvPr id="66684" name="Line 47"/>
              <p:cNvSpPr>
                <a:spLocks noChangeShapeType="1"/>
              </p:cNvSpPr>
              <p:nvPr/>
            </p:nvSpPr>
            <p:spPr bwMode="auto">
              <a:xfrm flipH="1">
                <a:off x="3866" y="2428"/>
                <a:ext cx="1" cy="1"/>
              </a:xfrm>
              <a:prstGeom prst="line">
                <a:avLst/>
              </a:prstGeom>
              <a:noFill/>
              <a:ln w="28575">
                <a:solidFill>
                  <a:schemeClr val="tx1"/>
                </a:solidFill>
                <a:round/>
                <a:headEnd/>
                <a:tailEnd/>
              </a:ln>
            </p:spPr>
            <p:txBody>
              <a:bodyPr/>
              <a:lstStyle/>
              <a:p>
                <a:endParaRPr lang="en-US" sz="2133"/>
              </a:p>
            </p:txBody>
          </p:sp>
          <p:sp>
            <p:nvSpPr>
              <p:cNvPr id="66685" name="Line 48"/>
              <p:cNvSpPr>
                <a:spLocks noChangeShapeType="1"/>
              </p:cNvSpPr>
              <p:nvPr/>
            </p:nvSpPr>
            <p:spPr bwMode="auto">
              <a:xfrm flipH="1">
                <a:off x="3865" y="2429"/>
                <a:ext cx="1" cy="1"/>
              </a:xfrm>
              <a:prstGeom prst="line">
                <a:avLst/>
              </a:prstGeom>
              <a:noFill/>
              <a:ln w="28575">
                <a:solidFill>
                  <a:schemeClr val="tx1"/>
                </a:solidFill>
                <a:round/>
                <a:headEnd/>
                <a:tailEnd/>
              </a:ln>
            </p:spPr>
            <p:txBody>
              <a:bodyPr/>
              <a:lstStyle/>
              <a:p>
                <a:endParaRPr lang="en-US" sz="2133"/>
              </a:p>
            </p:txBody>
          </p:sp>
          <p:sp>
            <p:nvSpPr>
              <p:cNvPr id="66686" name="Line 49"/>
              <p:cNvSpPr>
                <a:spLocks noChangeShapeType="1"/>
              </p:cNvSpPr>
              <p:nvPr/>
            </p:nvSpPr>
            <p:spPr bwMode="auto">
              <a:xfrm flipH="1">
                <a:off x="3865" y="2429"/>
                <a:ext cx="1" cy="1"/>
              </a:xfrm>
              <a:prstGeom prst="line">
                <a:avLst/>
              </a:prstGeom>
              <a:noFill/>
              <a:ln w="28575">
                <a:solidFill>
                  <a:schemeClr val="tx1"/>
                </a:solidFill>
                <a:round/>
                <a:headEnd/>
                <a:tailEnd/>
              </a:ln>
            </p:spPr>
            <p:txBody>
              <a:bodyPr/>
              <a:lstStyle/>
              <a:p>
                <a:endParaRPr lang="en-US" sz="2133"/>
              </a:p>
            </p:txBody>
          </p:sp>
          <p:sp>
            <p:nvSpPr>
              <p:cNvPr id="66687" name="Line 50"/>
              <p:cNvSpPr>
                <a:spLocks noChangeShapeType="1"/>
              </p:cNvSpPr>
              <p:nvPr/>
            </p:nvSpPr>
            <p:spPr bwMode="auto">
              <a:xfrm flipH="1">
                <a:off x="3864" y="2430"/>
                <a:ext cx="1" cy="1"/>
              </a:xfrm>
              <a:prstGeom prst="line">
                <a:avLst/>
              </a:prstGeom>
              <a:noFill/>
              <a:ln w="28575">
                <a:solidFill>
                  <a:schemeClr val="tx1"/>
                </a:solidFill>
                <a:round/>
                <a:headEnd/>
                <a:tailEnd/>
              </a:ln>
            </p:spPr>
            <p:txBody>
              <a:bodyPr/>
              <a:lstStyle/>
              <a:p>
                <a:endParaRPr lang="en-US" sz="2133"/>
              </a:p>
            </p:txBody>
          </p:sp>
          <p:sp>
            <p:nvSpPr>
              <p:cNvPr id="66688" name="Line 51"/>
              <p:cNvSpPr>
                <a:spLocks noChangeShapeType="1"/>
              </p:cNvSpPr>
              <p:nvPr/>
            </p:nvSpPr>
            <p:spPr bwMode="auto">
              <a:xfrm flipH="1">
                <a:off x="3864" y="2431"/>
                <a:ext cx="1" cy="1"/>
              </a:xfrm>
              <a:prstGeom prst="line">
                <a:avLst/>
              </a:prstGeom>
              <a:noFill/>
              <a:ln w="28575">
                <a:solidFill>
                  <a:schemeClr val="tx1"/>
                </a:solidFill>
                <a:round/>
                <a:headEnd/>
                <a:tailEnd/>
              </a:ln>
            </p:spPr>
            <p:txBody>
              <a:bodyPr/>
              <a:lstStyle/>
              <a:p>
                <a:endParaRPr lang="en-US" sz="2133"/>
              </a:p>
            </p:txBody>
          </p:sp>
          <p:sp>
            <p:nvSpPr>
              <p:cNvPr id="66689" name="Line 52"/>
              <p:cNvSpPr>
                <a:spLocks noChangeShapeType="1"/>
              </p:cNvSpPr>
              <p:nvPr/>
            </p:nvSpPr>
            <p:spPr bwMode="auto">
              <a:xfrm flipH="1">
                <a:off x="3863" y="2431"/>
                <a:ext cx="1" cy="1"/>
              </a:xfrm>
              <a:prstGeom prst="line">
                <a:avLst/>
              </a:prstGeom>
              <a:noFill/>
              <a:ln w="28575">
                <a:solidFill>
                  <a:schemeClr val="tx1"/>
                </a:solidFill>
                <a:round/>
                <a:headEnd/>
                <a:tailEnd/>
              </a:ln>
            </p:spPr>
            <p:txBody>
              <a:bodyPr/>
              <a:lstStyle/>
              <a:p>
                <a:endParaRPr lang="en-US" sz="2133"/>
              </a:p>
            </p:txBody>
          </p:sp>
          <p:sp>
            <p:nvSpPr>
              <p:cNvPr id="66690" name="Line 53"/>
              <p:cNvSpPr>
                <a:spLocks noChangeShapeType="1"/>
              </p:cNvSpPr>
              <p:nvPr/>
            </p:nvSpPr>
            <p:spPr bwMode="auto">
              <a:xfrm flipH="1">
                <a:off x="3863" y="2432"/>
                <a:ext cx="1" cy="1"/>
              </a:xfrm>
              <a:prstGeom prst="line">
                <a:avLst/>
              </a:prstGeom>
              <a:noFill/>
              <a:ln w="28575">
                <a:solidFill>
                  <a:schemeClr val="tx1"/>
                </a:solidFill>
                <a:round/>
                <a:headEnd/>
                <a:tailEnd/>
              </a:ln>
            </p:spPr>
            <p:txBody>
              <a:bodyPr/>
              <a:lstStyle/>
              <a:p>
                <a:endParaRPr lang="en-US" sz="2133"/>
              </a:p>
            </p:txBody>
          </p:sp>
          <p:sp>
            <p:nvSpPr>
              <p:cNvPr id="66691" name="Line 54"/>
              <p:cNvSpPr>
                <a:spLocks noChangeShapeType="1"/>
              </p:cNvSpPr>
              <p:nvPr/>
            </p:nvSpPr>
            <p:spPr bwMode="auto">
              <a:xfrm flipH="1">
                <a:off x="3863" y="2433"/>
                <a:ext cx="1" cy="1"/>
              </a:xfrm>
              <a:prstGeom prst="line">
                <a:avLst/>
              </a:prstGeom>
              <a:noFill/>
              <a:ln w="28575">
                <a:solidFill>
                  <a:schemeClr val="tx1"/>
                </a:solidFill>
                <a:round/>
                <a:headEnd/>
                <a:tailEnd/>
              </a:ln>
            </p:spPr>
            <p:txBody>
              <a:bodyPr/>
              <a:lstStyle/>
              <a:p>
                <a:endParaRPr lang="en-US" sz="2133"/>
              </a:p>
            </p:txBody>
          </p:sp>
          <p:sp>
            <p:nvSpPr>
              <p:cNvPr id="66692" name="Line 55"/>
              <p:cNvSpPr>
                <a:spLocks noChangeShapeType="1"/>
              </p:cNvSpPr>
              <p:nvPr/>
            </p:nvSpPr>
            <p:spPr bwMode="auto">
              <a:xfrm flipH="1">
                <a:off x="3862" y="2433"/>
                <a:ext cx="1" cy="1"/>
              </a:xfrm>
              <a:prstGeom prst="line">
                <a:avLst/>
              </a:prstGeom>
              <a:noFill/>
              <a:ln w="28575">
                <a:solidFill>
                  <a:schemeClr val="tx1"/>
                </a:solidFill>
                <a:round/>
                <a:headEnd/>
                <a:tailEnd/>
              </a:ln>
            </p:spPr>
            <p:txBody>
              <a:bodyPr/>
              <a:lstStyle/>
              <a:p>
                <a:endParaRPr lang="en-US" sz="2133"/>
              </a:p>
            </p:txBody>
          </p:sp>
          <p:sp>
            <p:nvSpPr>
              <p:cNvPr id="66693" name="Line 56"/>
              <p:cNvSpPr>
                <a:spLocks noChangeShapeType="1"/>
              </p:cNvSpPr>
              <p:nvPr/>
            </p:nvSpPr>
            <p:spPr bwMode="auto">
              <a:xfrm flipH="1">
                <a:off x="3862" y="2434"/>
                <a:ext cx="1" cy="1"/>
              </a:xfrm>
              <a:prstGeom prst="line">
                <a:avLst/>
              </a:prstGeom>
              <a:noFill/>
              <a:ln w="28575">
                <a:solidFill>
                  <a:schemeClr val="tx1"/>
                </a:solidFill>
                <a:round/>
                <a:headEnd/>
                <a:tailEnd/>
              </a:ln>
            </p:spPr>
            <p:txBody>
              <a:bodyPr/>
              <a:lstStyle/>
              <a:p>
                <a:endParaRPr lang="en-US" sz="2133"/>
              </a:p>
            </p:txBody>
          </p:sp>
          <p:sp>
            <p:nvSpPr>
              <p:cNvPr id="66694" name="Line 57"/>
              <p:cNvSpPr>
                <a:spLocks noChangeShapeType="1"/>
              </p:cNvSpPr>
              <p:nvPr/>
            </p:nvSpPr>
            <p:spPr bwMode="auto">
              <a:xfrm flipH="1">
                <a:off x="3862" y="2434"/>
                <a:ext cx="1" cy="1"/>
              </a:xfrm>
              <a:prstGeom prst="line">
                <a:avLst/>
              </a:prstGeom>
              <a:noFill/>
              <a:ln w="28575">
                <a:solidFill>
                  <a:schemeClr val="tx1"/>
                </a:solidFill>
                <a:round/>
                <a:headEnd/>
                <a:tailEnd/>
              </a:ln>
            </p:spPr>
            <p:txBody>
              <a:bodyPr/>
              <a:lstStyle/>
              <a:p>
                <a:endParaRPr lang="en-US" sz="2133"/>
              </a:p>
            </p:txBody>
          </p:sp>
          <p:sp>
            <p:nvSpPr>
              <p:cNvPr id="66695" name="Line 58"/>
              <p:cNvSpPr>
                <a:spLocks noChangeShapeType="1"/>
              </p:cNvSpPr>
              <p:nvPr/>
            </p:nvSpPr>
            <p:spPr bwMode="auto">
              <a:xfrm flipH="1">
                <a:off x="3862" y="2435"/>
                <a:ext cx="1" cy="1"/>
              </a:xfrm>
              <a:prstGeom prst="line">
                <a:avLst/>
              </a:prstGeom>
              <a:noFill/>
              <a:ln w="28575">
                <a:solidFill>
                  <a:schemeClr val="tx1"/>
                </a:solidFill>
                <a:round/>
                <a:headEnd/>
                <a:tailEnd/>
              </a:ln>
            </p:spPr>
            <p:txBody>
              <a:bodyPr/>
              <a:lstStyle/>
              <a:p>
                <a:endParaRPr lang="en-US" sz="2133"/>
              </a:p>
            </p:txBody>
          </p:sp>
          <p:sp>
            <p:nvSpPr>
              <p:cNvPr id="66696" name="Line 59"/>
              <p:cNvSpPr>
                <a:spLocks noChangeShapeType="1"/>
              </p:cNvSpPr>
              <p:nvPr/>
            </p:nvSpPr>
            <p:spPr bwMode="auto">
              <a:xfrm flipH="1">
                <a:off x="3861" y="2436"/>
                <a:ext cx="1" cy="1"/>
              </a:xfrm>
              <a:prstGeom prst="line">
                <a:avLst/>
              </a:prstGeom>
              <a:noFill/>
              <a:ln w="28575">
                <a:solidFill>
                  <a:schemeClr val="tx1"/>
                </a:solidFill>
                <a:round/>
                <a:headEnd/>
                <a:tailEnd/>
              </a:ln>
            </p:spPr>
            <p:txBody>
              <a:bodyPr/>
              <a:lstStyle/>
              <a:p>
                <a:endParaRPr lang="en-US" sz="2133"/>
              </a:p>
            </p:txBody>
          </p:sp>
          <p:sp>
            <p:nvSpPr>
              <p:cNvPr id="66697" name="Line 60"/>
              <p:cNvSpPr>
                <a:spLocks noChangeShapeType="1"/>
              </p:cNvSpPr>
              <p:nvPr/>
            </p:nvSpPr>
            <p:spPr bwMode="auto">
              <a:xfrm flipH="1">
                <a:off x="3861" y="2437"/>
                <a:ext cx="1" cy="1"/>
              </a:xfrm>
              <a:prstGeom prst="line">
                <a:avLst/>
              </a:prstGeom>
              <a:noFill/>
              <a:ln w="28575">
                <a:solidFill>
                  <a:schemeClr val="tx1"/>
                </a:solidFill>
                <a:round/>
                <a:headEnd/>
                <a:tailEnd/>
              </a:ln>
            </p:spPr>
            <p:txBody>
              <a:bodyPr/>
              <a:lstStyle/>
              <a:p>
                <a:endParaRPr lang="en-US" sz="2133"/>
              </a:p>
            </p:txBody>
          </p:sp>
          <p:sp>
            <p:nvSpPr>
              <p:cNvPr id="66698" name="Line 61"/>
              <p:cNvSpPr>
                <a:spLocks noChangeShapeType="1"/>
              </p:cNvSpPr>
              <p:nvPr/>
            </p:nvSpPr>
            <p:spPr bwMode="auto">
              <a:xfrm flipH="1">
                <a:off x="3861" y="2437"/>
                <a:ext cx="1" cy="1"/>
              </a:xfrm>
              <a:prstGeom prst="line">
                <a:avLst/>
              </a:prstGeom>
              <a:noFill/>
              <a:ln w="28575">
                <a:solidFill>
                  <a:schemeClr val="tx1"/>
                </a:solidFill>
                <a:round/>
                <a:headEnd/>
                <a:tailEnd/>
              </a:ln>
            </p:spPr>
            <p:txBody>
              <a:bodyPr/>
              <a:lstStyle/>
              <a:p>
                <a:endParaRPr lang="en-US" sz="2133"/>
              </a:p>
            </p:txBody>
          </p:sp>
          <p:sp>
            <p:nvSpPr>
              <p:cNvPr id="66699" name="Line 62"/>
              <p:cNvSpPr>
                <a:spLocks noChangeShapeType="1"/>
              </p:cNvSpPr>
              <p:nvPr/>
            </p:nvSpPr>
            <p:spPr bwMode="auto">
              <a:xfrm flipH="1">
                <a:off x="3861" y="2438"/>
                <a:ext cx="1" cy="1"/>
              </a:xfrm>
              <a:prstGeom prst="line">
                <a:avLst/>
              </a:prstGeom>
              <a:noFill/>
              <a:ln w="28575">
                <a:solidFill>
                  <a:schemeClr val="tx1"/>
                </a:solidFill>
                <a:round/>
                <a:headEnd/>
                <a:tailEnd/>
              </a:ln>
            </p:spPr>
            <p:txBody>
              <a:bodyPr/>
              <a:lstStyle/>
              <a:p>
                <a:endParaRPr lang="en-US" sz="2133"/>
              </a:p>
            </p:txBody>
          </p:sp>
          <p:sp>
            <p:nvSpPr>
              <p:cNvPr id="66700" name="Line 63"/>
              <p:cNvSpPr>
                <a:spLocks noChangeShapeType="1"/>
              </p:cNvSpPr>
              <p:nvPr/>
            </p:nvSpPr>
            <p:spPr bwMode="auto">
              <a:xfrm>
                <a:off x="3861" y="2439"/>
                <a:ext cx="1" cy="1"/>
              </a:xfrm>
              <a:prstGeom prst="line">
                <a:avLst/>
              </a:prstGeom>
              <a:noFill/>
              <a:ln w="28575">
                <a:solidFill>
                  <a:schemeClr val="tx1"/>
                </a:solidFill>
                <a:round/>
                <a:headEnd/>
                <a:tailEnd/>
              </a:ln>
            </p:spPr>
            <p:txBody>
              <a:bodyPr/>
              <a:lstStyle/>
              <a:p>
                <a:endParaRPr lang="en-US" sz="2133"/>
              </a:p>
            </p:txBody>
          </p:sp>
          <p:sp>
            <p:nvSpPr>
              <p:cNvPr id="66701" name="Line 64"/>
              <p:cNvSpPr>
                <a:spLocks noChangeShapeType="1"/>
              </p:cNvSpPr>
              <p:nvPr/>
            </p:nvSpPr>
            <p:spPr bwMode="auto">
              <a:xfrm flipH="1">
                <a:off x="3861" y="2440"/>
                <a:ext cx="1" cy="1"/>
              </a:xfrm>
              <a:prstGeom prst="line">
                <a:avLst/>
              </a:prstGeom>
              <a:noFill/>
              <a:ln w="28575">
                <a:solidFill>
                  <a:schemeClr val="tx1"/>
                </a:solidFill>
                <a:round/>
                <a:headEnd/>
                <a:tailEnd/>
              </a:ln>
            </p:spPr>
            <p:txBody>
              <a:bodyPr/>
              <a:lstStyle/>
              <a:p>
                <a:endParaRPr lang="en-US" sz="2133"/>
              </a:p>
            </p:txBody>
          </p:sp>
          <p:sp>
            <p:nvSpPr>
              <p:cNvPr id="66702" name="Line 65"/>
              <p:cNvSpPr>
                <a:spLocks noChangeShapeType="1"/>
              </p:cNvSpPr>
              <p:nvPr/>
            </p:nvSpPr>
            <p:spPr bwMode="auto">
              <a:xfrm>
                <a:off x="3861" y="2440"/>
                <a:ext cx="1" cy="1"/>
              </a:xfrm>
              <a:prstGeom prst="line">
                <a:avLst/>
              </a:prstGeom>
              <a:noFill/>
              <a:ln w="28575">
                <a:solidFill>
                  <a:schemeClr val="tx1"/>
                </a:solidFill>
                <a:round/>
                <a:headEnd/>
                <a:tailEnd/>
              </a:ln>
            </p:spPr>
            <p:txBody>
              <a:bodyPr/>
              <a:lstStyle/>
              <a:p>
                <a:endParaRPr lang="en-US" sz="2133"/>
              </a:p>
            </p:txBody>
          </p:sp>
          <p:sp>
            <p:nvSpPr>
              <p:cNvPr id="66703" name="Line 66"/>
              <p:cNvSpPr>
                <a:spLocks noChangeShapeType="1"/>
              </p:cNvSpPr>
              <p:nvPr/>
            </p:nvSpPr>
            <p:spPr bwMode="auto">
              <a:xfrm flipH="1">
                <a:off x="3860" y="2441"/>
                <a:ext cx="1" cy="1"/>
              </a:xfrm>
              <a:prstGeom prst="line">
                <a:avLst/>
              </a:prstGeom>
              <a:noFill/>
              <a:ln w="28575">
                <a:solidFill>
                  <a:schemeClr val="tx1"/>
                </a:solidFill>
                <a:round/>
                <a:headEnd/>
                <a:tailEnd/>
              </a:ln>
            </p:spPr>
            <p:txBody>
              <a:bodyPr/>
              <a:lstStyle/>
              <a:p>
                <a:endParaRPr lang="en-US" sz="2133"/>
              </a:p>
            </p:txBody>
          </p:sp>
          <p:sp>
            <p:nvSpPr>
              <p:cNvPr id="66704" name="Line 67"/>
              <p:cNvSpPr>
                <a:spLocks noChangeShapeType="1"/>
              </p:cNvSpPr>
              <p:nvPr/>
            </p:nvSpPr>
            <p:spPr bwMode="auto">
              <a:xfrm>
                <a:off x="3860" y="2442"/>
                <a:ext cx="1" cy="1"/>
              </a:xfrm>
              <a:prstGeom prst="line">
                <a:avLst/>
              </a:prstGeom>
              <a:noFill/>
              <a:ln w="28575">
                <a:solidFill>
                  <a:schemeClr val="tx1"/>
                </a:solidFill>
                <a:round/>
                <a:headEnd/>
                <a:tailEnd/>
              </a:ln>
            </p:spPr>
            <p:txBody>
              <a:bodyPr/>
              <a:lstStyle/>
              <a:p>
                <a:endParaRPr lang="en-US" sz="2133"/>
              </a:p>
            </p:txBody>
          </p:sp>
          <p:sp>
            <p:nvSpPr>
              <p:cNvPr id="66705" name="Line 68"/>
              <p:cNvSpPr>
                <a:spLocks noChangeShapeType="1"/>
              </p:cNvSpPr>
              <p:nvPr/>
            </p:nvSpPr>
            <p:spPr bwMode="auto">
              <a:xfrm>
                <a:off x="3860" y="2442"/>
                <a:ext cx="1" cy="1"/>
              </a:xfrm>
              <a:prstGeom prst="line">
                <a:avLst/>
              </a:prstGeom>
              <a:noFill/>
              <a:ln w="28575">
                <a:solidFill>
                  <a:schemeClr val="tx1"/>
                </a:solidFill>
                <a:round/>
                <a:headEnd/>
                <a:tailEnd/>
              </a:ln>
            </p:spPr>
            <p:txBody>
              <a:bodyPr/>
              <a:lstStyle/>
              <a:p>
                <a:endParaRPr lang="en-US" sz="2133"/>
              </a:p>
            </p:txBody>
          </p:sp>
          <p:sp>
            <p:nvSpPr>
              <p:cNvPr id="66706" name="Line 69"/>
              <p:cNvSpPr>
                <a:spLocks noChangeShapeType="1"/>
              </p:cNvSpPr>
              <p:nvPr/>
            </p:nvSpPr>
            <p:spPr bwMode="auto">
              <a:xfrm>
                <a:off x="3860" y="2443"/>
                <a:ext cx="1" cy="1"/>
              </a:xfrm>
              <a:prstGeom prst="line">
                <a:avLst/>
              </a:prstGeom>
              <a:noFill/>
              <a:ln w="28575">
                <a:solidFill>
                  <a:schemeClr val="tx1"/>
                </a:solidFill>
                <a:round/>
                <a:headEnd/>
                <a:tailEnd/>
              </a:ln>
            </p:spPr>
            <p:txBody>
              <a:bodyPr/>
              <a:lstStyle/>
              <a:p>
                <a:endParaRPr lang="en-US" sz="2133"/>
              </a:p>
            </p:txBody>
          </p:sp>
          <p:sp>
            <p:nvSpPr>
              <p:cNvPr id="66707" name="Line 70"/>
              <p:cNvSpPr>
                <a:spLocks noChangeShapeType="1"/>
              </p:cNvSpPr>
              <p:nvPr/>
            </p:nvSpPr>
            <p:spPr bwMode="auto">
              <a:xfrm>
                <a:off x="3860" y="2444"/>
                <a:ext cx="1" cy="1"/>
              </a:xfrm>
              <a:prstGeom prst="line">
                <a:avLst/>
              </a:prstGeom>
              <a:noFill/>
              <a:ln w="28575">
                <a:solidFill>
                  <a:schemeClr val="tx1"/>
                </a:solidFill>
                <a:round/>
                <a:headEnd/>
                <a:tailEnd/>
              </a:ln>
            </p:spPr>
            <p:txBody>
              <a:bodyPr/>
              <a:lstStyle/>
              <a:p>
                <a:endParaRPr lang="en-US" sz="2133"/>
              </a:p>
            </p:txBody>
          </p:sp>
          <p:sp>
            <p:nvSpPr>
              <p:cNvPr id="66708" name="Line 71"/>
              <p:cNvSpPr>
                <a:spLocks noChangeShapeType="1"/>
              </p:cNvSpPr>
              <p:nvPr/>
            </p:nvSpPr>
            <p:spPr bwMode="auto">
              <a:xfrm>
                <a:off x="3860" y="2445"/>
                <a:ext cx="1" cy="1"/>
              </a:xfrm>
              <a:prstGeom prst="line">
                <a:avLst/>
              </a:prstGeom>
              <a:noFill/>
              <a:ln w="28575">
                <a:solidFill>
                  <a:schemeClr val="tx1"/>
                </a:solidFill>
                <a:round/>
                <a:headEnd/>
                <a:tailEnd/>
              </a:ln>
            </p:spPr>
            <p:txBody>
              <a:bodyPr/>
              <a:lstStyle/>
              <a:p>
                <a:endParaRPr lang="en-US" sz="2133"/>
              </a:p>
            </p:txBody>
          </p:sp>
          <p:sp>
            <p:nvSpPr>
              <p:cNvPr id="66709" name="Line 72"/>
              <p:cNvSpPr>
                <a:spLocks noChangeShapeType="1"/>
              </p:cNvSpPr>
              <p:nvPr/>
            </p:nvSpPr>
            <p:spPr bwMode="auto">
              <a:xfrm>
                <a:off x="3860" y="2445"/>
                <a:ext cx="1" cy="1"/>
              </a:xfrm>
              <a:prstGeom prst="line">
                <a:avLst/>
              </a:prstGeom>
              <a:noFill/>
              <a:ln w="28575">
                <a:solidFill>
                  <a:schemeClr val="tx1"/>
                </a:solidFill>
                <a:round/>
                <a:headEnd/>
                <a:tailEnd/>
              </a:ln>
            </p:spPr>
            <p:txBody>
              <a:bodyPr/>
              <a:lstStyle/>
              <a:p>
                <a:endParaRPr lang="en-US" sz="2133"/>
              </a:p>
            </p:txBody>
          </p:sp>
          <p:sp>
            <p:nvSpPr>
              <p:cNvPr id="66710" name="Line 73"/>
              <p:cNvSpPr>
                <a:spLocks noChangeShapeType="1"/>
              </p:cNvSpPr>
              <p:nvPr/>
            </p:nvSpPr>
            <p:spPr bwMode="auto">
              <a:xfrm>
                <a:off x="3860" y="2446"/>
                <a:ext cx="1" cy="1"/>
              </a:xfrm>
              <a:prstGeom prst="line">
                <a:avLst/>
              </a:prstGeom>
              <a:noFill/>
              <a:ln w="28575">
                <a:solidFill>
                  <a:schemeClr val="tx1"/>
                </a:solidFill>
                <a:round/>
                <a:headEnd/>
                <a:tailEnd/>
              </a:ln>
            </p:spPr>
            <p:txBody>
              <a:bodyPr/>
              <a:lstStyle/>
              <a:p>
                <a:endParaRPr lang="en-US" sz="2133"/>
              </a:p>
            </p:txBody>
          </p:sp>
          <p:sp>
            <p:nvSpPr>
              <p:cNvPr id="66711" name="Line 74"/>
              <p:cNvSpPr>
                <a:spLocks noChangeShapeType="1"/>
              </p:cNvSpPr>
              <p:nvPr/>
            </p:nvSpPr>
            <p:spPr bwMode="auto">
              <a:xfrm>
                <a:off x="3861" y="2447"/>
                <a:ext cx="1" cy="1"/>
              </a:xfrm>
              <a:prstGeom prst="line">
                <a:avLst/>
              </a:prstGeom>
              <a:noFill/>
              <a:ln w="28575">
                <a:solidFill>
                  <a:schemeClr val="tx1"/>
                </a:solidFill>
                <a:round/>
                <a:headEnd/>
                <a:tailEnd/>
              </a:ln>
            </p:spPr>
            <p:txBody>
              <a:bodyPr/>
              <a:lstStyle/>
              <a:p>
                <a:endParaRPr lang="en-US" sz="2133"/>
              </a:p>
            </p:txBody>
          </p:sp>
          <p:sp>
            <p:nvSpPr>
              <p:cNvPr id="66712" name="Line 75"/>
              <p:cNvSpPr>
                <a:spLocks noChangeShapeType="1"/>
              </p:cNvSpPr>
              <p:nvPr/>
            </p:nvSpPr>
            <p:spPr bwMode="auto">
              <a:xfrm>
                <a:off x="3861" y="2448"/>
                <a:ext cx="1" cy="1"/>
              </a:xfrm>
              <a:prstGeom prst="line">
                <a:avLst/>
              </a:prstGeom>
              <a:noFill/>
              <a:ln w="28575">
                <a:solidFill>
                  <a:schemeClr val="tx1"/>
                </a:solidFill>
                <a:round/>
                <a:headEnd/>
                <a:tailEnd/>
              </a:ln>
            </p:spPr>
            <p:txBody>
              <a:bodyPr/>
              <a:lstStyle/>
              <a:p>
                <a:endParaRPr lang="en-US" sz="2133"/>
              </a:p>
            </p:txBody>
          </p:sp>
          <p:sp>
            <p:nvSpPr>
              <p:cNvPr id="66713" name="Line 76"/>
              <p:cNvSpPr>
                <a:spLocks noChangeShapeType="1"/>
              </p:cNvSpPr>
              <p:nvPr/>
            </p:nvSpPr>
            <p:spPr bwMode="auto">
              <a:xfrm>
                <a:off x="3861" y="2448"/>
                <a:ext cx="1" cy="1"/>
              </a:xfrm>
              <a:prstGeom prst="line">
                <a:avLst/>
              </a:prstGeom>
              <a:noFill/>
              <a:ln w="28575">
                <a:solidFill>
                  <a:schemeClr val="tx1"/>
                </a:solidFill>
                <a:round/>
                <a:headEnd/>
                <a:tailEnd/>
              </a:ln>
            </p:spPr>
            <p:txBody>
              <a:bodyPr/>
              <a:lstStyle/>
              <a:p>
                <a:endParaRPr lang="en-US" sz="2133"/>
              </a:p>
            </p:txBody>
          </p:sp>
          <p:sp>
            <p:nvSpPr>
              <p:cNvPr id="66714" name="Line 77"/>
              <p:cNvSpPr>
                <a:spLocks noChangeShapeType="1"/>
              </p:cNvSpPr>
              <p:nvPr/>
            </p:nvSpPr>
            <p:spPr bwMode="auto">
              <a:xfrm>
                <a:off x="3861" y="2449"/>
                <a:ext cx="1" cy="1"/>
              </a:xfrm>
              <a:prstGeom prst="line">
                <a:avLst/>
              </a:prstGeom>
              <a:noFill/>
              <a:ln w="28575">
                <a:solidFill>
                  <a:schemeClr val="tx1"/>
                </a:solidFill>
                <a:round/>
                <a:headEnd/>
                <a:tailEnd/>
              </a:ln>
            </p:spPr>
            <p:txBody>
              <a:bodyPr/>
              <a:lstStyle/>
              <a:p>
                <a:endParaRPr lang="en-US" sz="2133"/>
              </a:p>
            </p:txBody>
          </p:sp>
          <p:sp>
            <p:nvSpPr>
              <p:cNvPr id="66715" name="Line 78"/>
              <p:cNvSpPr>
                <a:spLocks noChangeShapeType="1"/>
              </p:cNvSpPr>
              <p:nvPr/>
            </p:nvSpPr>
            <p:spPr bwMode="auto">
              <a:xfrm>
                <a:off x="3861" y="2450"/>
                <a:ext cx="1" cy="1"/>
              </a:xfrm>
              <a:prstGeom prst="line">
                <a:avLst/>
              </a:prstGeom>
              <a:noFill/>
              <a:ln w="28575">
                <a:solidFill>
                  <a:schemeClr val="tx1"/>
                </a:solidFill>
                <a:round/>
                <a:headEnd/>
                <a:tailEnd/>
              </a:ln>
            </p:spPr>
            <p:txBody>
              <a:bodyPr/>
              <a:lstStyle/>
              <a:p>
                <a:endParaRPr lang="en-US" sz="2133"/>
              </a:p>
            </p:txBody>
          </p:sp>
          <p:sp>
            <p:nvSpPr>
              <p:cNvPr id="66716" name="Line 79"/>
              <p:cNvSpPr>
                <a:spLocks noChangeShapeType="1"/>
              </p:cNvSpPr>
              <p:nvPr/>
            </p:nvSpPr>
            <p:spPr bwMode="auto">
              <a:xfrm>
                <a:off x="3861" y="2450"/>
                <a:ext cx="1" cy="1"/>
              </a:xfrm>
              <a:prstGeom prst="line">
                <a:avLst/>
              </a:prstGeom>
              <a:noFill/>
              <a:ln w="28575">
                <a:solidFill>
                  <a:schemeClr val="tx1"/>
                </a:solidFill>
                <a:round/>
                <a:headEnd/>
                <a:tailEnd/>
              </a:ln>
            </p:spPr>
            <p:txBody>
              <a:bodyPr/>
              <a:lstStyle/>
              <a:p>
                <a:endParaRPr lang="en-US" sz="2133"/>
              </a:p>
            </p:txBody>
          </p:sp>
          <p:sp>
            <p:nvSpPr>
              <p:cNvPr id="66717" name="Line 80"/>
              <p:cNvSpPr>
                <a:spLocks noChangeShapeType="1"/>
              </p:cNvSpPr>
              <p:nvPr/>
            </p:nvSpPr>
            <p:spPr bwMode="auto">
              <a:xfrm>
                <a:off x="3861" y="2451"/>
                <a:ext cx="1" cy="1"/>
              </a:xfrm>
              <a:prstGeom prst="line">
                <a:avLst/>
              </a:prstGeom>
              <a:noFill/>
              <a:ln w="28575">
                <a:solidFill>
                  <a:schemeClr val="tx1"/>
                </a:solidFill>
                <a:round/>
                <a:headEnd/>
                <a:tailEnd/>
              </a:ln>
            </p:spPr>
            <p:txBody>
              <a:bodyPr/>
              <a:lstStyle/>
              <a:p>
                <a:endParaRPr lang="en-US" sz="2133"/>
              </a:p>
            </p:txBody>
          </p:sp>
          <p:sp>
            <p:nvSpPr>
              <p:cNvPr id="66718" name="Line 81"/>
              <p:cNvSpPr>
                <a:spLocks noChangeShapeType="1"/>
              </p:cNvSpPr>
              <p:nvPr/>
            </p:nvSpPr>
            <p:spPr bwMode="auto">
              <a:xfrm>
                <a:off x="3862" y="2452"/>
                <a:ext cx="1" cy="1"/>
              </a:xfrm>
              <a:prstGeom prst="line">
                <a:avLst/>
              </a:prstGeom>
              <a:noFill/>
              <a:ln w="28575">
                <a:solidFill>
                  <a:schemeClr val="tx1"/>
                </a:solidFill>
                <a:round/>
                <a:headEnd/>
                <a:tailEnd/>
              </a:ln>
            </p:spPr>
            <p:txBody>
              <a:bodyPr/>
              <a:lstStyle/>
              <a:p>
                <a:endParaRPr lang="en-US" sz="2133"/>
              </a:p>
            </p:txBody>
          </p:sp>
          <p:sp>
            <p:nvSpPr>
              <p:cNvPr id="66719" name="Line 82"/>
              <p:cNvSpPr>
                <a:spLocks noChangeShapeType="1"/>
              </p:cNvSpPr>
              <p:nvPr/>
            </p:nvSpPr>
            <p:spPr bwMode="auto">
              <a:xfrm>
                <a:off x="3862" y="2453"/>
                <a:ext cx="1" cy="1"/>
              </a:xfrm>
              <a:prstGeom prst="line">
                <a:avLst/>
              </a:prstGeom>
              <a:noFill/>
              <a:ln w="28575">
                <a:solidFill>
                  <a:schemeClr val="tx1"/>
                </a:solidFill>
                <a:round/>
                <a:headEnd/>
                <a:tailEnd/>
              </a:ln>
            </p:spPr>
            <p:txBody>
              <a:bodyPr/>
              <a:lstStyle/>
              <a:p>
                <a:endParaRPr lang="en-US" sz="2133"/>
              </a:p>
            </p:txBody>
          </p:sp>
          <p:sp>
            <p:nvSpPr>
              <p:cNvPr id="66720" name="Line 83"/>
              <p:cNvSpPr>
                <a:spLocks noChangeShapeType="1"/>
              </p:cNvSpPr>
              <p:nvPr/>
            </p:nvSpPr>
            <p:spPr bwMode="auto">
              <a:xfrm>
                <a:off x="3862" y="2453"/>
                <a:ext cx="1" cy="1"/>
              </a:xfrm>
              <a:prstGeom prst="line">
                <a:avLst/>
              </a:prstGeom>
              <a:noFill/>
              <a:ln w="28575">
                <a:solidFill>
                  <a:schemeClr val="tx1"/>
                </a:solidFill>
                <a:round/>
                <a:headEnd/>
                <a:tailEnd/>
              </a:ln>
            </p:spPr>
            <p:txBody>
              <a:bodyPr/>
              <a:lstStyle/>
              <a:p>
                <a:endParaRPr lang="en-US" sz="2133"/>
              </a:p>
            </p:txBody>
          </p:sp>
          <p:sp>
            <p:nvSpPr>
              <p:cNvPr id="66721" name="Line 84"/>
              <p:cNvSpPr>
                <a:spLocks noChangeShapeType="1"/>
              </p:cNvSpPr>
              <p:nvPr/>
            </p:nvSpPr>
            <p:spPr bwMode="auto">
              <a:xfrm>
                <a:off x="3862" y="2454"/>
                <a:ext cx="1" cy="1"/>
              </a:xfrm>
              <a:prstGeom prst="line">
                <a:avLst/>
              </a:prstGeom>
              <a:noFill/>
              <a:ln w="28575">
                <a:solidFill>
                  <a:schemeClr val="tx1"/>
                </a:solidFill>
                <a:round/>
                <a:headEnd/>
                <a:tailEnd/>
              </a:ln>
            </p:spPr>
            <p:txBody>
              <a:bodyPr/>
              <a:lstStyle/>
              <a:p>
                <a:endParaRPr lang="en-US" sz="2133"/>
              </a:p>
            </p:txBody>
          </p:sp>
          <p:sp>
            <p:nvSpPr>
              <p:cNvPr id="66722" name="Line 85"/>
              <p:cNvSpPr>
                <a:spLocks noChangeShapeType="1"/>
              </p:cNvSpPr>
              <p:nvPr/>
            </p:nvSpPr>
            <p:spPr bwMode="auto">
              <a:xfrm>
                <a:off x="3863" y="2455"/>
                <a:ext cx="1" cy="1"/>
              </a:xfrm>
              <a:prstGeom prst="line">
                <a:avLst/>
              </a:prstGeom>
              <a:noFill/>
              <a:ln w="28575">
                <a:solidFill>
                  <a:schemeClr val="tx1"/>
                </a:solidFill>
                <a:round/>
                <a:headEnd/>
                <a:tailEnd/>
              </a:ln>
            </p:spPr>
            <p:txBody>
              <a:bodyPr/>
              <a:lstStyle/>
              <a:p>
                <a:endParaRPr lang="en-US" sz="2133"/>
              </a:p>
            </p:txBody>
          </p:sp>
          <p:sp>
            <p:nvSpPr>
              <p:cNvPr id="66723" name="Line 86"/>
              <p:cNvSpPr>
                <a:spLocks noChangeShapeType="1"/>
              </p:cNvSpPr>
              <p:nvPr/>
            </p:nvSpPr>
            <p:spPr bwMode="auto">
              <a:xfrm>
                <a:off x="3863" y="2455"/>
                <a:ext cx="1" cy="1"/>
              </a:xfrm>
              <a:prstGeom prst="line">
                <a:avLst/>
              </a:prstGeom>
              <a:noFill/>
              <a:ln w="28575">
                <a:solidFill>
                  <a:schemeClr val="tx1"/>
                </a:solidFill>
                <a:round/>
                <a:headEnd/>
                <a:tailEnd/>
              </a:ln>
            </p:spPr>
            <p:txBody>
              <a:bodyPr/>
              <a:lstStyle/>
              <a:p>
                <a:endParaRPr lang="en-US" sz="2133"/>
              </a:p>
            </p:txBody>
          </p:sp>
          <p:sp>
            <p:nvSpPr>
              <p:cNvPr id="66724" name="Line 87"/>
              <p:cNvSpPr>
                <a:spLocks noChangeShapeType="1"/>
              </p:cNvSpPr>
              <p:nvPr/>
            </p:nvSpPr>
            <p:spPr bwMode="auto">
              <a:xfrm>
                <a:off x="3863" y="2456"/>
                <a:ext cx="1" cy="1"/>
              </a:xfrm>
              <a:prstGeom prst="line">
                <a:avLst/>
              </a:prstGeom>
              <a:noFill/>
              <a:ln w="28575">
                <a:solidFill>
                  <a:schemeClr val="tx1"/>
                </a:solidFill>
                <a:round/>
                <a:headEnd/>
                <a:tailEnd/>
              </a:ln>
            </p:spPr>
            <p:txBody>
              <a:bodyPr/>
              <a:lstStyle/>
              <a:p>
                <a:endParaRPr lang="en-US" sz="2133"/>
              </a:p>
            </p:txBody>
          </p:sp>
          <p:sp>
            <p:nvSpPr>
              <p:cNvPr id="66725" name="Line 88"/>
              <p:cNvSpPr>
                <a:spLocks noChangeShapeType="1"/>
              </p:cNvSpPr>
              <p:nvPr/>
            </p:nvSpPr>
            <p:spPr bwMode="auto">
              <a:xfrm>
                <a:off x="3864" y="2457"/>
                <a:ext cx="1" cy="1"/>
              </a:xfrm>
              <a:prstGeom prst="line">
                <a:avLst/>
              </a:prstGeom>
              <a:noFill/>
              <a:ln w="28575">
                <a:solidFill>
                  <a:schemeClr val="tx1"/>
                </a:solidFill>
                <a:round/>
                <a:headEnd/>
                <a:tailEnd/>
              </a:ln>
            </p:spPr>
            <p:txBody>
              <a:bodyPr/>
              <a:lstStyle/>
              <a:p>
                <a:endParaRPr lang="en-US" sz="2133"/>
              </a:p>
            </p:txBody>
          </p:sp>
          <p:sp>
            <p:nvSpPr>
              <p:cNvPr id="66726" name="Line 89"/>
              <p:cNvSpPr>
                <a:spLocks noChangeShapeType="1"/>
              </p:cNvSpPr>
              <p:nvPr/>
            </p:nvSpPr>
            <p:spPr bwMode="auto">
              <a:xfrm>
                <a:off x="3864" y="2457"/>
                <a:ext cx="1" cy="1"/>
              </a:xfrm>
              <a:prstGeom prst="line">
                <a:avLst/>
              </a:prstGeom>
              <a:noFill/>
              <a:ln w="28575">
                <a:solidFill>
                  <a:schemeClr val="tx1"/>
                </a:solidFill>
                <a:round/>
                <a:headEnd/>
                <a:tailEnd/>
              </a:ln>
            </p:spPr>
            <p:txBody>
              <a:bodyPr/>
              <a:lstStyle/>
              <a:p>
                <a:endParaRPr lang="en-US" sz="2133"/>
              </a:p>
            </p:txBody>
          </p:sp>
          <p:sp>
            <p:nvSpPr>
              <p:cNvPr id="66727" name="Line 90"/>
              <p:cNvSpPr>
                <a:spLocks noChangeShapeType="1"/>
              </p:cNvSpPr>
              <p:nvPr/>
            </p:nvSpPr>
            <p:spPr bwMode="auto">
              <a:xfrm>
                <a:off x="3865" y="2458"/>
                <a:ext cx="1" cy="1"/>
              </a:xfrm>
              <a:prstGeom prst="line">
                <a:avLst/>
              </a:prstGeom>
              <a:noFill/>
              <a:ln w="28575">
                <a:solidFill>
                  <a:schemeClr val="tx1"/>
                </a:solidFill>
                <a:round/>
                <a:headEnd/>
                <a:tailEnd/>
              </a:ln>
            </p:spPr>
            <p:txBody>
              <a:bodyPr/>
              <a:lstStyle/>
              <a:p>
                <a:endParaRPr lang="en-US" sz="2133"/>
              </a:p>
            </p:txBody>
          </p:sp>
          <p:sp>
            <p:nvSpPr>
              <p:cNvPr id="66728" name="Line 91"/>
              <p:cNvSpPr>
                <a:spLocks noChangeShapeType="1"/>
              </p:cNvSpPr>
              <p:nvPr/>
            </p:nvSpPr>
            <p:spPr bwMode="auto">
              <a:xfrm>
                <a:off x="3865" y="2459"/>
                <a:ext cx="1" cy="1"/>
              </a:xfrm>
              <a:prstGeom prst="line">
                <a:avLst/>
              </a:prstGeom>
              <a:noFill/>
              <a:ln w="28575">
                <a:solidFill>
                  <a:schemeClr val="tx1"/>
                </a:solidFill>
                <a:round/>
                <a:headEnd/>
                <a:tailEnd/>
              </a:ln>
            </p:spPr>
            <p:txBody>
              <a:bodyPr/>
              <a:lstStyle/>
              <a:p>
                <a:endParaRPr lang="en-US" sz="2133"/>
              </a:p>
            </p:txBody>
          </p:sp>
          <p:sp>
            <p:nvSpPr>
              <p:cNvPr id="66729" name="Line 92"/>
              <p:cNvSpPr>
                <a:spLocks noChangeShapeType="1"/>
              </p:cNvSpPr>
              <p:nvPr/>
            </p:nvSpPr>
            <p:spPr bwMode="auto">
              <a:xfrm>
                <a:off x="3866" y="2459"/>
                <a:ext cx="1" cy="1"/>
              </a:xfrm>
              <a:prstGeom prst="line">
                <a:avLst/>
              </a:prstGeom>
              <a:noFill/>
              <a:ln w="28575">
                <a:solidFill>
                  <a:schemeClr val="tx1"/>
                </a:solidFill>
                <a:round/>
                <a:headEnd/>
                <a:tailEnd/>
              </a:ln>
            </p:spPr>
            <p:txBody>
              <a:bodyPr/>
              <a:lstStyle/>
              <a:p>
                <a:endParaRPr lang="en-US" sz="2133"/>
              </a:p>
            </p:txBody>
          </p:sp>
          <p:sp>
            <p:nvSpPr>
              <p:cNvPr id="66730" name="Line 93"/>
              <p:cNvSpPr>
                <a:spLocks noChangeShapeType="1"/>
              </p:cNvSpPr>
              <p:nvPr/>
            </p:nvSpPr>
            <p:spPr bwMode="auto">
              <a:xfrm>
                <a:off x="3866" y="2460"/>
                <a:ext cx="1" cy="1"/>
              </a:xfrm>
              <a:prstGeom prst="line">
                <a:avLst/>
              </a:prstGeom>
              <a:noFill/>
              <a:ln w="28575">
                <a:solidFill>
                  <a:schemeClr val="tx1"/>
                </a:solidFill>
                <a:round/>
                <a:headEnd/>
                <a:tailEnd/>
              </a:ln>
            </p:spPr>
            <p:txBody>
              <a:bodyPr/>
              <a:lstStyle/>
              <a:p>
                <a:endParaRPr lang="en-US" sz="2133"/>
              </a:p>
            </p:txBody>
          </p:sp>
          <p:sp>
            <p:nvSpPr>
              <p:cNvPr id="66731" name="Line 94"/>
              <p:cNvSpPr>
                <a:spLocks noChangeShapeType="1"/>
              </p:cNvSpPr>
              <p:nvPr/>
            </p:nvSpPr>
            <p:spPr bwMode="auto">
              <a:xfrm>
                <a:off x="3867" y="2460"/>
                <a:ext cx="1" cy="1"/>
              </a:xfrm>
              <a:prstGeom prst="line">
                <a:avLst/>
              </a:prstGeom>
              <a:noFill/>
              <a:ln w="28575">
                <a:solidFill>
                  <a:schemeClr val="tx1"/>
                </a:solidFill>
                <a:round/>
                <a:headEnd/>
                <a:tailEnd/>
              </a:ln>
            </p:spPr>
            <p:txBody>
              <a:bodyPr/>
              <a:lstStyle/>
              <a:p>
                <a:endParaRPr lang="en-US" sz="2133"/>
              </a:p>
            </p:txBody>
          </p:sp>
          <p:sp>
            <p:nvSpPr>
              <p:cNvPr id="66732" name="Line 95"/>
              <p:cNvSpPr>
                <a:spLocks noChangeShapeType="1"/>
              </p:cNvSpPr>
              <p:nvPr/>
            </p:nvSpPr>
            <p:spPr bwMode="auto">
              <a:xfrm>
                <a:off x="3867" y="2461"/>
                <a:ext cx="1" cy="1"/>
              </a:xfrm>
              <a:prstGeom prst="line">
                <a:avLst/>
              </a:prstGeom>
              <a:noFill/>
              <a:ln w="28575">
                <a:solidFill>
                  <a:schemeClr val="tx1"/>
                </a:solidFill>
                <a:round/>
                <a:headEnd/>
                <a:tailEnd/>
              </a:ln>
            </p:spPr>
            <p:txBody>
              <a:bodyPr/>
              <a:lstStyle/>
              <a:p>
                <a:endParaRPr lang="en-US" sz="2133"/>
              </a:p>
            </p:txBody>
          </p:sp>
          <p:sp>
            <p:nvSpPr>
              <p:cNvPr id="66733" name="Line 96"/>
              <p:cNvSpPr>
                <a:spLocks noChangeShapeType="1"/>
              </p:cNvSpPr>
              <p:nvPr/>
            </p:nvSpPr>
            <p:spPr bwMode="auto">
              <a:xfrm>
                <a:off x="3868" y="2462"/>
                <a:ext cx="1" cy="1"/>
              </a:xfrm>
              <a:prstGeom prst="line">
                <a:avLst/>
              </a:prstGeom>
              <a:noFill/>
              <a:ln w="28575">
                <a:solidFill>
                  <a:schemeClr val="tx1"/>
                </a:solidFill>
                <a:round/>
                <a:headEnd/>
                <a:tailEnd/>
              </a:ln>
            </p:spPr>
            <p:txBody>
              <a:bodyPr/>
              <a:lstStyle/>
              <a:p>
                <a:endParaRPr lang="en-US" sz="2133"/>
              </a:p>
            </p:txBody>
          </p:sp>
          <p:sp>
            <p:nvSpPr>
              <p:cNvPr id="66734" name="Line 97"/>
              <p:cNvSpPr>
                <a:spLocks noChangeShapeType="1"/>
              </p:cNvSpPr>
              <p:nvPr/>
            </p:nvSpPr>
            <p:spPr bwMode="auto">
              <a:xfrm>
                <a:off x="3868" y="2462"/>
                <a:ext cx="1" cy="1"/>
              </a:xfrm>
              <a:prstGeom prst="line">
                <a:avLst/>
              </a:prstGeom>
              <a:noFill/>
              <a:ln w="28575">
                <a:solidFill>
                  <a:schemeClr val="tx1"/>
                </a:solidFill>
                <a:round/>
                <a:headEnd/>
                <a:tailEnd/>
              </a:ln>
            </p:spPr>
            <p:txBody>
              <a:bodyPr/>
              <a:lstStyle/>
              <a:p>
                <a:endParaRPr lang="en-US" sz="2133"/>
              </a:p>
            </p:txBody>
          </p:sp>
          <p:sp>
            <p:nvSpPr>
              <p:cNvPr id="66735" name="Line 98"/>
              <p:cNvSpPr>
                <a:spLocks noChangeShapeType="1"/>
              </p:cNvSpPr>
              <p:nvPr/>
            </p:nvSpPr>
            <p:spPr bwMode="auto">
              <a:xfrm>
                <a:off x="3869" y="2463"/>
                <a:ext cx="1" cy="1"/>
              </a:xfrm>
              <a:prstGeom prst="line">
                <a:avLst/>
              </a:prstGeom>
              <a:noFill/>
              <a:ln w="28575">
                <a:solidFill>
                  <a:schemeClr val="tx1"/>
                </a:solidFill>
                <a:round/>
                <a:headEnd/>
                <a:tailEnd/>
              </a:ln>
            </p:spPr>
            <p:txBody>
              <a:bodyPr/>
              <a:lstStyle/>
              <a:p>
                <a:endParaRPr lang="en-US" sz="2133"/>
              </a:p>
            </p:txBody>
          </p:sp>
          <p:sp>
            <p:nvSpPr>
              <p:cNvPr id="66736" name="Line 99"/>
              <p:cNvSpPr>
                <a:spLocks noChangeShapeType="1"/>
              </p:cNvSpPr>
              <p:nvPr/>
            </p:nvSpPr>
            <p:spPr bwMode="auto">
              <a:xfrm>
                <a:off x="3869" y="2463"/>
                <a:ext cx="1" cy="1"/>
              </a:xfrm>
              <a:prstGeom prst="line">
                <a:avLst/>
              </a:prstGeom>
              <a:noFill/>
              <a:ln w="28575">
                <a:solidFill>
                  <a:schemeClr val="tx1"/>
                </a:solidFill>
                <a:round/>
                <a:headEnd/>
                <a:tailEnd/>
              </a:ln>
            </p:spPr>
            <p:txBody>
              <a:bodyPr/>
              <a:lstStyle/>
              <a:p>
                <a:endParaRPr lang="en-US" sz="2133"/>
              </a:p>
            </p:txBody>
          </p:sp>
          <p:sp>
            <p:nvSpPr>
              <p:cNvPr id="66737" name="Line 100"/>
              <p:cNvSpPr>
                <a:spLocks noChangeShapeType="1"/>
              </p:cNvSpPr>
              <p:nvPr/>
            </p:nvSpPr>
            <p:spPr bwMode="auto">
              <a:xfrm>
                <a:off x="3870" y="2464"/>
                <a:ext cx="1" cy="1"/>
              </a:xfrm>
              <a:prstGeom prst="line">
                <a:avLst/>
              </a:prstGeom>
              <a:noFill/>
              <a:ln w="28575">
                <a:solidFill>
                  <a:schemeClr val="tx1"/>
                </a:solidFill>
                <a:round/>
                <a:headEnd/>
                <a:tailEnd/>
              </a:ln>
            </p:spPr>
            <p:txBody>
              <a:bodyPr/>
              <a:lstStyle/>
              <a:p>
                <a:endParaRPr lang="en-US" sz="2133"/>
              </a:p>
            </p:txBody>
          </p:sp>
          <p:sp>
            <p:nvSpPr>
              <p:cNvPr id="66738" name="Line 101"/>
              <p:cNvSpPr>
                <a:spLocks noChangeShapeType="1"/>
              </p:cNvSpPr>
              <p:nvPr/>
            </p:nvSpPr>
            <p:spPr bwMode="auto">
              <a:xfrm>
                <a:off x="3870" y="2464"/>
                <a:ext cx="1" cy="1"/>
              </a:xfrm>
              <a:prstGeom prst="line">
                <a:avLst/>
              </a:prstGeom>
              <a:noFill/>
              <a:ln w="28575">
                <a:solidFill>
                  <a:schemeClr val="tx1"/>
                </a:solidFill>
                <a:round/>
                <a:headEnd/>
                <a:tailEnd/>
              </a:ln>
            </p:spPr>
            <p:txBody>
              <a:bodyPr/>
              <a:lstStyle/>
              <a:p>
                <a:endParaRPr lang="en-US" sz="2133"/>
              </a:p>
            </p:txBody>
          </p:sp>
          <p:sp>
            <p:nvSpPr>
              <p:cNvPr id="66739" name="Line 102"/>
              <p:cNvSpPr>
                <a:spLocks noChangeShapeType="1"/>
              </p:cNvSpPr>
              <p:nvPr/>
            </p:nvSpPr>
            <p:spPr bwMode="auto">
              <a:xfrm>
                <a:off x="3871" y="2465"/>
                <a:ext cx="1" cy="1"/>
              </a:xfrm>
              <a:prstGeom prst="line">
                <a:avLst/>
              </a:prstGeom>
              <a:noFill/>
              <a:ln w="28575">
                <a:solidFill>
                  <a:schemeClr val="tx1"/>
                </a:solidFill>
                <a:round/>
                <a:headEnd/>
                <a:tailEnd/>
              </a:ln>
            </p:spPr>
            <p:txBody>
              <a:bodyPr/>
              <a:lstStyle/>
              <a:p>
                <a:endParaRPr lang="en-US" sz="2133"/>
              </a:p>
            </p:txBody>
          </p:sp>
          <p:sp>
            <p:nvSpPr>
              <p:cNvPr id="66740" name="Line 103"/>
              <p:cNvSpPr>
                <a:spLocks noChangeShapeType="1"/>
              </p:cNvSpPr>
              <p:nvPr/>
            </p:nvSpPr>
            <p:spPr bwMode="auto">
              <a:xfrm>
                <a:off x="3872" y="2465"/>
                <a:ext cx="1" cy="1"/>
              </a:xfrm>
              <a:prstGeom prst="line">
                <a:avLst/>
              </a:prstGeom>
              <a:noFill/>
              <a:ln w="28575">
                <a:solidFill>
                  <a:schemeClr val="tx1"/>
                </a:solidFill>
                <a:round/>
                <a:headEnd/>
                <a:tailEnd/>
              </a:ln>
            </p:spPr>
            <p:txBody>
              <a:bodyPr/>
              <a:lstStyle/>
              <a:p>
                <a:endParaRPr lang="en-US" sz="2133"/>
              </a:p>
            </p:txBody>
          </p:sp>
          <p:sp>
            <p:nvSpPr>
              <p:cNvPr id="66741" name="Line 104"/>
              <p:cNvSpPr>
                <a:spLocks noChangeShapeType="1"/>
              </p:cNvSpPr>
              <p:nvPr/>
            </p:nvSpPr>
            <p:spPr bwMode="auto">
              <a:xfrm>
                <a:off x="3872" y="2466"/>
                <a:ext cx="1" cy="1"/>
              </a:xfrm>
              <a:prstGeom prst="line">
                <a:avLst/>
              </a:prstGeom>
              <a:noFill/>
              <a:ln w="28575">
                <a:solidFill>
                  <a:schemeClr val="tx1"/>
                </a:solidFill>
                <a:round/>
                <a:headEnd/>
                <a:tailEnd/>
              </a:ln>
            </p:spPr>
            <p:txBody>
              <a:bodyPr/>
              <a:lstStyle/>
              <a:p>
                <a:endParaRPr lang="en-US" sz="2133"/>
              </a:p>
            </p:txBody>
          </p:sp>
          <p:sp>
            <p:nvSpPr>
              <p:cNvPr id="66742" name="Line 105"/>
              <p:cNvSpPr>
                <a:spLocks noChangeShapeType="1"/>
              </p:cNvSpPr>
              <p:nvPr/>
            </p:nvSpPr>
            <p:spPr bwMode="auto">
              <a:xfrm>
                <a:off x="3873" y="2466"/>
                <a:ext cx="1" cy="1"/>
              </a:xfrm>
              <a:prstGeom prst="line">
                <a:avLst/>
              </a:prstGeom>
              <a:noFill/>
              <a:ln w="28575">
                <a:solidFill>
                  <a:schemeClr val="tx1"/>
                </a:solidFill>
                <a:round/>
                <a:headEnd/>
                <a:tailEnd/>
              </a:ln>
            </p:spPr>
            <p:txBody>
              <a:bodyPr/>
              <a:lstStyle/>
              <a:p>
                <a:endParaRPr lang="en-US" sz="2133"/>
              </a:p>
            </p:txBody>
          </p:sp>
          <p:sp>
            <p:nvSpPr>
              <p:cNvPr id="66743" name="Line 106"/>
              <p:cNvSpPr>
                <a:spLocks noChangeShapeType="1"/>
              </p:cNvSpPr>
              <p:nvPr/>
            </p:nvSpPr>
            <p:spPr bwMode="auto">
              <a:xfrm>
                <a:off x="3874" y="2466"/>
                <a:ext cx="1" cy="1"/>
              </a:xfrm>
              <a:prstGeom prst="line">
                <a:avLst/>
              </a:prstGeom>
              <a:noFill/>
              <a:ln w="28575">
                <a:solidFill>
                  <a:schemeClr val="tx1"/>
                </a:solidFill>
                <a:round/>
                <a:headEnd/>
                <a:tailEnd/>
              </a:ln>
            </p:spPr>
            <p:txBody>
              <a:bodyPr/>
              <a:lstStyle/>
              <a:p>
                <a:endParaRPr lang="en-US" sz="2133"/>
              </a:p>
            </p:txBody>
          </p:sp>
          <p:sp>
            <p:nvSpPr>
              <p:cNvPr id="66744" name="Line 107"/>
              <p:cNvSpPr>
                <a:spLocks noChangeShapeType="1"/>
              </p:cNvSpPr>
              <p:nvPr/>
            </p:nvSpPr>
            <p:spPr bwMode="auto">
              <a:xfrm>
                <a:off x="3874" y="2467"/>
                <a:ext cx="1" cy="1"/>
              </a:xfrm>
              <a:prstGeom prst="line">
                <a:avLst/>
              </a:prstGeom>
              <a:noFill/>
              <a:ln w="28575">
                <a:solidFill>
                  <a:schemeClr val="tx1"/>
                </a:solidFill>
                <a:round/>
                <a:headEnd/>
                <a:tailEnd/>
              </a:ln>
            </p:spPr>
            <p:txBody>
              <a:bodyPr/>
              <a:lstStyle/>
              <a:p>
                <a:endParaRPr lang="en-US" sz="2133"/>
              </a:p>
            </p:txBody>
          </p:sp>
          <p:sp>
            <p:nvSpPr>
              <p:cNvPr id="66745" name="Line 108"/>
              <p:cNvSpPr>
                <a:spLocks noChangeShapeType="1"/>
              </p:cNvSpPr>
              <p:nvPr/>
            </p:nvSpPr>
            <p:spPr bwMode="auto">
              <a:xfrm>
                <a:off x="3875" y="2467"/>
                <a:ext cx="1" cy="1"/>
              </a:xfrm>
              <a:prstGeom prst="line">
                <a:avLst/>
              </a:prstGeom>
              <a:noFill/>
              <a:ln w="28575">
                <a:solidFill>
                  <a:schemeClr val="tx1"/>
                </a:solidFill>
                <a:round/>
                <a:headEnd/>
                <a:tailEnd/>
              </a:ln>
            </p:spPr>
            <p:txBody>
              <a:bodyPr/>
              <a:lstStyle/>
              <a:p>
                <a:endParaRPr lang="en-US" sz="2133"/>
              </a:p>
            </p:txBody>
          </p:sp>
          <p:sp>
            <p:nvSpPr>
              <p:cNvPr id="66746" name="Line 109"/>
              <p:cNvSpPr>
                <a:spLocks noChangeShapeType="1"/>
              </p:cNvSpPr>
              <p:nvPr/>
            </p:nvSpPr>
            <p:spPr bwMode="auto">
              <a:xfrm>
                <a:off x="3876" y="2468"/>
                <a:ext cx="1" cy="1"/>
              </a:xfrm>
              <a:prstGeom prst="line">
                <a:avLst/>
              </a:prstGeom>
              <a:noFill/>
              <a:ln w="28575">
                <a:solidFill>
                  <a:schemeClr val="tx1"/>
                </a:solidFill>
                <a:round/>
                <a:headEnd/>
                <a:tailEnd/>
              </a:ln>
            </p:spPr>
            <p:txBody>
              <a:bodyPr/>
              <a:lstStyle/>
              <a:p>
                <a:endParaRPr lang="en-US" sz="2133"/>
              </a:p>
            </p:txBody>
          </p:sp>
          <p:sp>
            <p:nvSpPr>
              <p:cNvPr id="66747" name="Line 110"/>
              <p:cNvSpPr>
                <a:spLocks noChangeShapeType="1"/>
              </p:cNvSpPr>
              <p:nvPr/>
            </p:nvSpPr>
            <p:spPr bwMode="auto">
              <a:xfrm>
                <a:off x="3876" y="2468"/>
                <a:ext cx="1" cy="1"/>
              </a:xfrm>
              <a:prstGeom prst="line">
                <a:avLst/>
              </a:prstGeom>
              <a:noFill/>
              <a:ln w="28575">
                <a:solidFill>
                  <a:schemeClr val="tx1"/>
                </a:solidFill>
                <a:round/>
                <a:headEnd/>
                <a:tailEnd/>
              </a:ln>
            </p:spPr>
            <p:txBody>
              <a:bodyPr/>
              <a:lstStyle/>
              <a:p>
                <a:endParaRPr lang="en-US" sz="2133"/>
              </a:p>
            </p:txBody>
          </p:sp>
          <p:sp>
            <p:nvSpPr>
              <p:cNvPr id="66748" name="Line 111"/>
              <p:cNvSpPr>
                <a:spLocks noChangeShapeType="1"/>
              </p:cNvSpPr>
              <p:nvPr/>
            </p:nvSpPr>
            <p:spPr bwMode="auto">
              <a:xfrm>
                <a:off x="3877" y="2468"/>
                <a:ext cx="1" cy="1"/>
              </a:xfrm>
              <a:prstGeom prst="line">
                <a:avLst/>
              </a:prstGeom>
              <a:noFill/>
              <a:ln w="28575">
                <a:solidFill>
                  <a:schemeClr val="tx1"/>
                </a:solidFill>
                <a:round/>
                <a:headEnd/>
                <a:tailEnd/>
              </a:ln>
            </p:spPr>
            <p:txBody>
              <a:bodyPr/>
              <a:lstStyle/>
              <a:p>
                <a:endParaRPr lang="en-US" sz="2133"/>
              </a:p>
            </p:txBody>
          </p:sp>
          <p:sp>
            <p:nvSpPr>
              <p:cNvPr id="66749" name="Line 112"/>
              <p:cNvSpPr>
                <a:spLocks noChangeShapeType="1"/>
              </p:cNvSpPr>
              <p:nvPr/>
            </p:nvSpPr>
            <p:spPr bwMode="auto">
              <a:xfrm>
                <a:off x="3878" y="2469"/>
                <a:ext cx="1" cy="1"/>
              </a:xfrm>
              <a:prstGeom prst="line">
                <a:avLst/>
              </a:prstGeom>
              <a:noFill/>
              <a:ln w="28575">
                <a:solidFill>
                  <a:schemeClr val="tx1"/>
                </a:solidFill>
                <a:round/>
                <a:headEnd/>
                <a:tailEnd/>
              </a:ln>
            </p:spPr>
            <p:txBody>
              <a:bodyPr/>
              <a:lstStyle/>
              <a:p>
                <a:endParaRPr lang="en-US" sz="2133"/>
              </a:p>
            </p:txBody>
          </p:sp>
          <p:sp>
            <p:nvSpPr>
              <p:cNvPr id="66750" name="Line 113"/>
              <p:cNvSpPr>
                <a:spLocks noChangeShapeType="1"/>
              </p:cNvSpPr>
              <p:nvPr/>
            </p:nvSpPr>
            <p:spPr bwMode="auto">
              <a:xfrm>
                <a:off x="3879" y="2469"/>
                <a:ext cx="1" cy="1"/>
              </a:xfrm>
              <a:prstGeom prst="line">
                <a:avLst/>
              </a:prstGeom>
              <a:noFill/>
              <a:ln w="28575">
                <a:solidFill>
                  <a:schemeClr val="tx1"/>
                </a:solidFill>
                <a:round/>
                <a:headEnd/>
                <a:tailEnd/>
              </a:ln>
            </p:spPr>
            <p:txBody>
              <a:bodyPr/>
              <a:lstStyle/>
              <a:p>
                <a:endParaRPr lang="en-US" sz="2133"/>
              </a:p>
            </p:txBody>
          </p:sp>
          <p:sp>
            <p:nvSpPr>
              <p:cNvPr id="66751" name="Line 114"/>
              <p:cNvSpPr>
                <a:spLocks noChangeShapeType="1"/>
              </p:cNvSpPr>
              <p:nvPr/>
            </p:nvSpPr>
            <p:spPr bwMode="auto">
              <a:xfrm>
                <a:off x="3879" y="2469"/>
                <a:ext cx="1" cy="1"/>
              </a:xfrm>
              <a:prstGeom prst="line">
                <a:avLst/>
              </a:prstGeom>
              <a:noFill/>
              <a:ln w="28575">
                <a:solidFill>
                  <a:schemeClr val="tx1"/>
                </a:solidFill>
                <a:round/>
                <a:headEnd/>
                <a:tailEnd/>
              </a:ln>
            </p:spPr>
            <p:txBody>
              <a:bodyPr/>
              <a:lstStyle/>
              <a:p>
                <a:endParaRPr lang="en-US" sz="2133"/>
              </a:p>
            </p:txBody>
          </p:sp>
          <p:sp>
            <p:nvSpPr>
              <p:cNvPr id="66752" name="Line 115"/>
              <p:cNvSpPr>
                <a:spLocks noChangeShapeType="1"/>
              </p:cNvSpPr>
              <p:nvPr/>
            </p:nvSpPr>
            <p:spPr bwMode="auto">
              <a:xfrm>
                <a:off x="3880" y="2470"/>
                <a:ext cx="1" cy="1"/>
              </a:xfrm>
              <a:prstGeom prst="line">
                <a:avLst/>
              </a:prstGeom>
              <a:noFill/>
              <a:ln w="28575">
                <a:solidFill>
                  <a:schemeClr val="tx1"/>
                </a:solidFill>
                <a:round/>
                <a:headEnd/>
                <a:tailEnd/>
              </a:ln>
            </p:spPr>
            <p:txBody>
              <a:bodyPr/>
              <a:lstStyle/>
              <a:p>
                <a:endParaRPr lang="en-US" sz="2133"/>
              </a:p>
            </p:txBody>
          </p:sp>
          <p:sp>
            <p:nvSpPr>
              <p:cNvPr id="66753" name="Line 116"/>
              <p:cNvSpPr>
                <a:spLocks noChangeShapeType="1"/>
              </p:cNvSpPr>
              <p:nvPr/>
            </p:nvSpPr>
            <p:spPr bwMode="auto">
              <a:xfrm>
                <a:off x="3881" y="2470"/>
                <a:ext cx="1" cy="1"/>
              </a:xfrm>
              <a:prstGeom prst="line">
                <a:avLst/>
              </a:prstGeom>
              <a:noFill/>
              <a:ln w="28575">
                <a:solidFill>
                  <a:schemeClr val="tx1"/>
                </a:solidFill>
                <a:round/>
                <a:headEnd/>
                <a:tailEnd/>
              </a:ln>
            </p:spPr>
            <p:txBody>
              <a:bodyPr/>
              <a:lstStyle/>
              <a:p>
                <a:endParaRPr lang="en-US" sz="2133"/>
              </a:p>
            </p:txBody>
          </p:sp>
          <p:sp>
            <p:nvSpPr>
              <p:cNvPr id="66754" name="Line 117"/>
              <p:cNvSpPr>
                <a:spLocks noChangeShapeType="1"/>
              </p:cNvSpPr>
              <p:nvPr/>
            </p:nvSpPr>
            <p:spPr bwMode="auto">
              <a:xfrm>
                <a:off x="3882" y="2470"/>
                <a:ext cx="1" cy="1"/>
              </a:xfrm>
              <a:prstGeom prst="line">
                <a:avLst/>
              </a:prstGeom>
              <a:noFill/>
              <a:ln w="28575">
                <a:solidFill>
                  <a:schemeClr val="tx1"/>
                </a:solidFill>
                <a:round/>
                <a:headEnd/>
                <a:tailEnd/>
              </a:ln>
            </p:spPr>
            <p:txBody>
              <a:bodyPr/>
              <a:lstStyle/>
              <a:p>
                <a:endParaRPr lang="en-US" sz="2133"/>
              </a:p>
            </p:txBody>
          </p:sp>
          <p:sp>
            <p:nvSpPr>
              <p:cNvPr id="66755" name="Line 118"/>
              <p:cNvSpPr>
                <a:spLocks noChangeShapeType="1"/>
              </p:cNvSpPr>
              <p:nvPr/>
            </p:nvSpPr>
            <p:spPr bwMode="auto">
              <a:xfrm>
                <a:off x="3883" y="2470"/>
                <a:ext cx="1" cy="1"/>
              </a:xfrm>
              <a:prstGeom prst="line">
                <a:avLst/>
              </a:prstGeom>
              <a:noFill/>
              <a:ln w="28575">
                <a:solidFill>
                  <a:schemeClr val="tx1"/>
                </a:solidFill>
                <a:round/>
                <a:headEnd/>
                <a:tailEnd/>
              </a:ln>
            </p:spPr>
            <p:txBody>
              <a:bodyPr/>
              <a:lstStyle/>
              <a:p>
                <a:endParaRPr lang="en-US" sz="2133"/>
              </a:p>
            </p:txBody>
          </p:sp>
          <p:sp>
            <p:nvSpPr>
              <p:cNvPr id="66756" name="Line 119"/>
              <p:cNvSpPr>
                <a:spLocks noChangeShapeType="1"/>
              </p:cNvSpPr>
              <p:nvPr/>
            </p:nvSpPr>
            <p:spPr bwMode="auto">
              <a:xfrm>
                <a:off x="3883" y="2470"/>
                <a:ext cx="1" cy="1"/>
              </a:xfrm>
              <a:prstGeom prst="line">
                <a:avLst/>
              </a:prstGeom>
              <a:noFill/>
              <a:ln w="28575">
                <a:solidFill>
                  <a:schemeClr val="tx1"/>
                </a:solidFill>
                <a:round/>
                <a:headEnd/>
                <a:tailEnd/>
              </a:ln>
            </p:spPr>
            <p:txBody>
              <a:bodyPr/>
              <a:lstStyle/>
              <a:p>
                <a:endParaRPr lang="en-US" sz="2133"/>
              </a:p>
            </p:txBody>
          </p:sp>
          <p:sp>
            <p:nvSpPr>
              <p:cNvPr id="66757" name="Line 120"/>
              <p:cNvSpPr>
                <a:spLocks noChangeShapeType="1"/>
              </p:cNvSpPr>
              <p:nvPr/>
            </p:nvSpPr>
            <p:spPr bwMode="auto">
              <a:xfrm>
                <a:off x="3884" y="2471"/>
                <a:ext cx="1" cy="1"/>
              </a:xfrm>
              <a:prstGeom prst="line">
                <a:avLst/>
              </a:prstGeom>
              <a:noFill/>
              <a:ln w="28575">
                <a:solidFill>
                  <a:schemeClr val="tx1"/>
                </a:solidFill>
                <a:round/>
                <a:headEnd/>
                <a:tailEnd/>
              </a:ln>
            </p:spPr>
            <p:txBody>
              <a:bodyPr/>
              <a:lstStyle/>
              <a:p>
                <a:endParaRPr lang="en-US" sz="2133"/>
              </a:p>
            </p:txBody>
          </p:sp>
          <p:sp>
            <p:nvSpPr>
              <p:cNvPr id="66758" name="Line 121"/>
              <p:cNvSpPr>
                <a:spLocks noChangeShapeType="1"/>
              </p:cNvSpPr>
              <p:nvPr/>
            </p:nvSpPr>
            <p:spPr bwMode="auto">
              <a:xfrm>
                <a:off x="3885" y="2471"/>
                <a:ext cx="1" cy="1"/>
              </a:xfrm>
              <a:prstGeom prst="line">
                <a:avLst/>
              </a:prstGeom>
              <a:noFill/>
              <a:ln w="28575">
                <a:solidFill>
                  <a:schemeClr val="tx1"/>
                </a:solidFill>
                <a:round/>
                <a:headEnd/>
                <a:tailEnd/>
              </a:ln>
            </p:spPr>
            <p:txBody>
              <a:bodyPr/>
              <a:lstStyle/>
              <a:p>
                <a:endParaRPr lang="en-US" sz="2133"/>
              </a:p>
            </p:txBody>
          </p:sp>
          <p:sp>
            <p:nvSpPr>
              <p:cNvPr id="66759" name="Line 122"/>
              <p:cNvSpPr>
                <a:spLocks noChangeShapeType="1"/>
              </p:cNvSpPr>
              <p:nvPr/>
            </p:nvSpPr>
            <p:spPr bwMode="auto">
              <a:xfrm>
                <a:off x="3886" y="2471"/>
                <a:ext cx="1" cy="1"/>
              </a:xfrm>
              <a:prstGeom prst="line">
                <a:avLst/>
              </a:prstGeom>
              <a:noFill/>
              <a:ln w="28575">
                <a:solidFill>
                  <a:schemeClr val="tx1"/>
                </a:solidFill>
                <a:round/>
                <a:headEnd/>
                <a:tailEnd/>
              </a:ln>
            </p:spPr>
            <p:txBody>
              <a:bodyPr/>
              <a:lstStyle/>
              <a:p>
                <a:endParaRPr lang="en-US" sz="2133"/>
              </a:p>
            </p:txBody>
          </p:sp>
          <p:sp>
            <p:nvSpPr>
              <p:cNvPr id="66760" name="Line 123"/>
              <p:cNvSpPr>
                <a:spLocks noChangeShapeType="1"/>
              </p:cNvSpPr>
              <p:nvPr/>
            </p:nvSpPr>
            <p:spPr bwMode="auto">
              <a:xfrm>
                <a:off x="3887" y="2471"/>
                <a:ext cx="1" cy="1"/>
              </a:xfrm>
              <a:prstGeom prst="line">
                <a:avLst/>
              </a:prstGeom>
              <a:noFill/>
              <a:ln w="28575">
                <a:solidFill>
                  <a:schemeClr val="tx1"/>
                </a:solidFill>
                <a:round/>
                <a:headEnd/>
                <a:tailEnd/>
              </a:ln>
            </p:spPr>
            <p:txBody>
              <a:bodyPr/>
              <a:lstStyle/>
              <a:p>
                <a:endParaRPr lang="en-US" sz="2133"/>
              </a:p>
            </p:txBody>
          </p:sp>
          <p:sp>
            <p:nvSpPr>
              <p:cNvPr id="66761" name="Line 124"/>
              <p:cNvSpPr>
                <a:spLocks noChangeShapeType="1"/>
              </p:cNvSpPr>
              <p:nvPr/>
            </p:nvSpPr>
            <p:spPr bwMode="auto">
              <a:xfrm>
                <a:off x="3888" y="2471"/>
                <a:ext cx="1" cy="1"/>
              </a:xfrm>
              <a:prstGeom prst="line">
                <a:avLst/>
              </a:prstGeom>
              <a:noFill/>
              <a:ln w="28575">
                <a:solidFill>
                  <a:schemeClr val="tx1"/>
                </a:solidFill>
                <a:round/>
                <a:headEnd/>
                <a:tailEnd/>
              </a:ln>
            </p:spPr>
            <p:txBody>
              <a:bodyPr/>
              <a:lstStyle/>
              <a:p>
                <a:endParaRPr lang="en-US" sz="2133"/>
              </a:p>
            </p:txBody>
          </p:sp>
          <p:sp>
            <p:nvSpPr>
              <p:cNvPr id="66762" name="Line 125"/>
              <p:cNvSpPr>
                <a:spLocks noChangeShapeType="1"/>
              </p:cNvSpPr>
              <p:nvPr/>
            </p:nvSpPr>
            <p:spPr bwMode="auto">
              <a:xfrm>
                <a:off x="3888" y="2471"/>
                <a:ext cx="1" cy="1"/>
              </a:xfrm>
              <a:prstGeom prst="line">
                <a:avLst/>
              </a:prstGeom>
              <a:noFill/>
              <a:ln w="28575">
                <a:solidFill>
                  <a:schemeClr val="tx1"/>
                </a:solidFill>
                <a:round/>
                <a:headEnd/>
                <a:tailEnd/>
              </a:ln>
            </p:spPr>
            <p:txBody>
              <a:bodyPr/>
              <a:lstStyle/>
              <a:p>
                <a:endParaRPr lang="en-US" sz="2133"/>
              </a:p>
            </p:txBody>
          </p:sp>
          <p:sp>
            <p:nvSpPr>
              <p:cNvPr id="66763" name="Line 126"/>
              <p:cNvSpPr>
                <a:spLocks noChangeShapeType="1"/>
              </p:cNvSpPr>
              <p:nvPr/>
            </p:nvSpPr>
            <p:spPr bwMode="auto">
              <a:xfrm>
                <a:off x="3889" y="2471"/>
                <a:ext cx="1" cy="1"/>
              </a:xfrm>
              <a:prstGeom prst="line">
                <a:avLst/>
              </a:prstGeom>
              <a:noFill/>
              <a:ln w="28575">
                <a:solidFill>
                  <a:schemeClr val="tx1"/>
                </a:solidFill>
                <a:round/>
                <a:headEnd/>
                <a:tailEnd/>
              </a:ln>
            </p:spPr>
            <p:txBody>
              <a:bodyPr/>
              <a:lstStyle/>
              <a:p>
                <a:endParaRPr lang="en-US" sz="2133"/>
              </a:p>
            </p:txBody>
          </p:sp>
          <p:sp>
            <p:nvSpPr>
              <p:cNvPr id="66764" name="Line 127"/>
              <p:cNvSpPr>
                <a:spLocks noChangeShapeType="1"/>
              </p:cNvSpPr>
              <p:nvPr/>
            </p:nvSpPr>
            <p:spPr bwMode="auto">
              <a:xfrm>
                <a:off x="3890" y="2471"/>
                <a:ext cx="1" cy="1"/>
              </a:xfrm>
              <a:prstGeom prst="line">
                <a:avLst/>
              </a:prstGeom>
              <a:noFill/>
              <a:ln w="28575">
                <a:solidFill>
                  <a:schemeClr val="tx1"/>
                </a:solidFill>
                <a:round/>
                <a:headEnd/>
                <a:tailEnd/>
              </a:ln>
            </p:spPr>
            <p:txBody>
              <a:bodyPr/>
              <a:lstStyle/>
              <a:p>
                <a:endParaRPr lang="en-US" sz="2133"/>
              </a:p>
            </p:txBody>
          </p:sp>
          <p:sp>
            <p:nvSpPr>
              <p:cNvPr id="66765" name="Line 128"/>
              <p:cNvSpPr>
                <a:spLocks noChangeShapeType="1"/>
              </p:cNvSpPr>
              <p:nvPr/>
            </p:nvSpPr>
            <p:spPr bwMode="auto">
              <a:xfrm>
                <a:off x="3891" y="2471"/>
                <a:ext cx="1" cy="1"/>
              </a:xfrm>
              <a:prstGeom prst="line">
                <a:avLst/>
              </a:prstGeom>
              <a:noFill/>
              <a:ln w="28575">
                <a:solidFill>
                  <a:schemeClr val="tx1"/>
                </a:solidFill>
                <a:round/>
                <a:headEnd/>
                <a:tailEnd/>
              </a:ln>
            </p:spPr>
            <p:txBody>
              <a:bodyPr/>
              <a:lstStyle/>
              <a:p>
                <a:endParaRPr lang="en-US" sz="2133"/>
              </a:p>
            </p:txBody>
          </p:sp>
          <p:sp>
            <p:nvSpPr>
              <p:cNvPr id="66766" name="Line 129"/>
              <p:cNvSpPr>
                <a:spLocks noChangeShapeType="1"/>
              </p:cNvSpPr>
              <p:nvPr/>
            </p:nvSpPr>
            <p:spPr bwMode="auto">
              <a:xfrm>
                <a:off x="3892" y="2471"/>
                <a:ext cx="1" cy="1"/>
              </a:xfrm>
              <a:prstGeom prst="line">
                <a:avLst/>
              </a:prstGeom>
              <a:noFill/>
              <a:ln w="28575">
                <a:solidFill>
                  <a:schemeClr val="tx1"/>
                </a:solidFill>
                <a:round/>
                <a:headEnd/>
                <a:tailEnd/>
              </a:ln>
            </p:spPr>
            <p:txBody>
              <a:bodyPr/>
              <a:lstStyle/>
              <a:p>
                <a:endParaRPr lang="en-US" sz="2133"/>
              </a:p>
            </p:txBody>
          </p:sp>
          <p:sp>
            <p:nvSpPr>
              <p:cNvPr id="66767" name="Line 130"/>
              <p:cNvSpPr>
                <a:spLocks noChangeShapeType="1"/>
              </p:cNvSpPr>
              <p:nvPr/>
            </p:nvSpPr>
            <p:spPr bwMode="auto">
              <a:xfrm>
                <a:off x="3893" y="2471"/>
                <a:ext cx="1" cy="1"/>
              </a:xfrm>
              <a:prstGeom prst="line">
                <a:avLst/>
              </a:prstGeom>
              <a:noFill/>
              <a:ln w="28575">
                <a:solidFill>
                  <a:schemeClr val="tx1"/>
                </a:solidFill>
                <a:round/>
                <a:headEnd/>
                <a:tailEnd/>
              </a:ln>
            </p:spPr>
            <p:txBody>
              <a:bodyPr/>
              <a:lstStyle/>
              <a:p>
                <a:endParaRPr lang="en-US" sz="2133"/>
              </a:p>
            </p:txBody>
          </p:sp>
          <p:sp>
            <p:nvSpPr>
              <p:cNvPr id="66768" name="Line 131"/>
              <p:cNvSpPr>
                <a:spLocks noChangeShapeType="1"/>
              </p:cNvSpPr>
              <p:nvPr/>
            </p:nvSpPr>
            <p:spPr bwMode="auto">
              <a:xfrm flipV="1">
                <a:off x="3893" y="2471"/>
                <a:ext cx="1" cy="1"/>
              </a:xfrm>
              <a:prstGeom prst="line">
                <a:avLst/>
              </a:prstGeom>
              <a:noFill/>
              <a:ln w="28575">
                <a:solidFill>
                  <a:schemeClr val="tx1"/>
                </a:solidFill>
                <a:round/>
                <a:headEnd/>
                <a:tailEnd/>
              </a:ln>
            </p:spPr>
            <p:txBody>
              <a:bodyPr/>
              <a:lstStyle/>
              <a:p>
                <a:endParaRPr lang="en-US" sz="2133"/>
              </a:p>
            </p:txBody>
          </p:sp>
          <p:sp>
            <p:nvSpPr>
              <p:cNvPr id="66769" name="Line 132"/>
              <p:cNvSpPr>
                <a:spLocks noChangeShapeType="1"/>
              </p:cNvSpPr>
              <p:nvPr/>
            </p:nvSpPr>
            <p:spPr bwMode="auto">
              <a:xfrm>
                <a:off x="3894" y="2471"/>
                <a:ext cx="1" cy="1"/>
              </a:xfrm>
              <a:prstGeom prst="line">
                <a:avLst/>
              </a:prstGeom>
              <a:noFill/>
              <a:ln w="28575">
                <a:solidFill>
                  <a:schemeClr val="tx1"/>
                </a:solidFill>
                <a:round/>
                <a:headEnd/>
                <a:tailEnd/>
              </a:ln>
            </p:spPr>
            <p:txBody>
              <a:bodyPr/>
              <a:lstStyle/>
              <a:p>
                <a:endParaRPr lang="en-US" sz="2133"/>
              </a:p>
            </p:txBody>
          </p:sp>
          <p:sp>
            <p:nvSpPr>
              <p:cNvPr id="66770" name="Line 133"/>
              <p:cNvSpPr>
                <a:spLocks noChangeShapeType="1"/>
              </p:cNvSpPr>
              <p:nvPr/>
            </p:nvSpPr>
            <p:spPr bwMode="auto">
              <a:xfrm flipV="1">
                <a:off x="3895" y="2471"/>
                <a:ext cx="1" cy="1"/>
              </a:xfrm>
              <a:prstGeom prst="line">
                <a:avLst/>
              </a:prstGeom>
              <a:noFill/>
              <a:ln w="28575">
                <a:solidFill>
                  <a:schemeClr val="tx1"/>
                </a:solidFill>
                <a:round/>
                <a:headEnd/>
                <a:tailEnd/>
              </a:ln>
            </p:spPr>
            <p:txBody>
              <a:bodyPr/>
              <a:lstStyle/>
              <a:p>
                <a:endParaRPr lang="en-US" sz="2133"/>
              </a:p>
            </p:txBody>
          </p:sp>
          <p:sp>
            <p:nvSpPr>
              <p:cNvPr id="66771" name="Line 134"/>
              <p:cNvSpPr>
                <a:spLocks noChangeShapeType="1"/>
              </p:cNvSpPr>
              <p:nvPr/>
            </p:nvSpPr>
            <p:spPr bwMode="auto">
              <a:xfrm>
                <a:off x="3896" y="2471"/>
                <a:ext cx="1" cy="1"/>
              </a:xfrm>
              <a:prstGeom prst="line">
                <a:avLst/>
              </a:prstGeom>
              <a:noFill/>
              <a:ln w="28575">
                <a:solidFill>
                  <a:schemeClr val="tx1"/>
                </a:solidFill>
                <a:round/>
                <a:headEnd/>
                <a:tailEnd/>
              </a:ln>
            </p:spPr>
            <p:txBody>
              <a:bodyPr/>
              <a:lstStyle/>
              <a:p>
                <a:endParaRPr lang="en-US" sz="2133"/>
              </a:p>
            </p:txBody>
          </p:sp>
          <p:sp>
            <p:nvSpPr>
              <p:cNvPr id="66772" name="Line 135"/>
              <p:cNvSpPr>
                <a:spLocks noChangeShapeType="1"/>
              </p:cNvSpPr>
              <p:nvPr/>
            </p:nvSpPr>
            <p:spPr bwMode="auto">
              <a:xfrm flipV="1">
                <a:off x="3897" y="2471"/>
                <a:ext cx="1" cy="1"/>
              </a:xfrm>
              <a:prstGeom prst="line">
                <a:avLst/>
              </a:prstGeom>
              <a:noFill/>
              <a:ln w="28575">
                <a:solidFill>
                  <a:schemeClr val="tx1"/>
                </a:solidFill>
                <a:round/>
                <a:headEnd/>
                <a:tailEnd/>
              </a:ln>
            </p:spPr>
            <p:txBody>
              <a:bodyPr/>
              <a:lstStyle/>
              <a:p>
                <a:endParaRPr lang="en-US" sz="2133"/>
              </a:p>
            </p:txBody>
          </p:sp>
          <p:sp>
            <p:nvSpPr>
              <p:cNvPr id="66773" name="Line 136"/>
              <p:cNvSpPr>
                <a:spLocks noChangeShapeType="1"/>
              </p:cNvSpPr>
              <p:nvPr/>
            </p:nvSpPr>
            <p:spPr bwMode="auto">
              <a:xfrm flipV="1">
                <a:off x="3897" y="2470"/>
                <a:ext cx="1" cy="1"/>
              </a:xfrm>
              <a:prstGeom prst="line">
                <a:avLst/>
              </a:prstGeom>
              <a:noFill/>
              <a:ln w="28575">
                <a:solidFill>
                  <a:schemeClr val="tx1"/>
                </a:solidFill>
                <a:round/>
                <a:headEnd/>
                <a:tailEnd/>
              </a:ln>
            </p:spPr>
            <p:txBody>
              <a:bodyPr/>
              <a:lstStyle/>
              <a:p>
                <a:endParaRPr lang="en-US" sz="2133"/>
              </a:p>
            </p:txBody>
          </p:sp>
          <p:sp>
            <p:nvSpPr>
              <p:cNvPr id="66774" name="Line 137"/>
              <p:cNvSpPr>
                <a:spLocks noChangeShapeType="1"/>
              </p:cNvSpPr>
              <p:nvPr/>
            </p:nvSpPr>
            <p:spPr bwMode="auto">
              <a:xfrm flipV="1">
                <a:off x="3898" y="2470"/>
                <a:ext cx="1" cy="1"/>
              </a:xfrm>
              <a:prstGeom prst="line">
                <a:avLst/>
              </a:prstGeom>
              <a:noFill/>
              <a:ln w="28575">
                <a:solidFill>
                  <a:schemeClr val="tx1"/>
                </a:solidFill>
                <a:round/>
                <a:headEnd/>
                <a:tailEnd/>
              </a:ln>
            </p:spPr>
            <p:txBody>
              <a:bodyPr/>
              <a:lstStyle/>
              <a:p>
                <a:endParaRPr lang="en-US" sz="2133"/>
              </a:p>
            </p:txBody>
          </p:sp>
          <p:sp>
            <p:nvSpPr>
              <p:cNvPr id="66775" name="Line 138"/>
              <p:cNvSpPr>
                <a:spLocks noChangeShapeType="1"/>
              </p:cNvSpPr>
              <p:nvPr/>
            </p:nvSpPr>
            <p:spPr bwMode="auto">
              <a:xfrm flipV="1">
                <a:off x="3899" y="2470"/>
                <a:ext cx="1" cy="1"/>
              </a:xfrm>
              <a:prstGeom prst="line">
                <a:avLst/>
              </a:prstGeom>
              <a:noFill/>
              <a:ln w="28575">
                <a:solidFill>
                  <a:schemeClr val="tx1"/>
                </a:solidFill>
                <a:round/>
                <a:headEnd/>
                <a:tailEnd/>
              </a:ln>
            </p:spPr>
            <p:txBody>
              <a:bodyPr/>
              <a:lstStyle/>
              <a:p>
                <a:endParaRPr lang="en-US" sz="2133"/>
              </a:p>
            </p:txBody>
          </p:sp>
          <p:sp>
            <p:nvSpPr>
              <p:cNvPr id="66776" name="Line 139"/>
              <p:cNvSpPr>
                <a:spLocks noChangeShapeType="1"/>
              </p:cNvSpPr>
              <p:nvPr/>
            </p:nvSpPr>
            <p:spPr bwMode="auto">
              <a:xfrm flipV="1">
                <a:off x="3900" y="2470"/>
                <a:ext cx="1" cy="1"/>
              </a:xfrm>
              <a:prstGeom prst="line">
                <a:avLst/>
              </a:prstGeom>
              <a:noFill/>
              <a:ln w="28575">
                <a:solidFill>
                  <a:schemeClr val="tx1"/>
                </a:solidFill>
                <a:round/>
                <a:headEnd/>
                <a:tailEnd/>
              </a:ln>
            </p:spPr>
            <p:txBody>
              <a:bodyPr/>
              <a:lstStyle/>
              <a:p>
                <a:endParaRPr lang="en-US" sz="2133"/>
              </a:p>
            </p:txBody>
          </p:sp>
          <p:sp>
            <p:nvSpPr>
              <p:cNvPr id="66777" name="Line 140"/>
              <p:cNvSpPr>
                <a:spLocks noChangeShapeType="1"/>
              </p:cNvSpPr>
              <p:nvPr/>
            </p:nvSpPr>
            <p:spPr bwMode="auto">
              <a:xfrm flipV="1">
                <a:off x="3901" y="2470"/>
                <a:ext cx="1" cy="1"/>
              </a:xfrm>
              <a:prstGeom prst="line">
                <a:avLst/>
              </a:prstGeom>
              <a:noFill/>
              <a:ln w="28575">
                <a:solidFill>
                  <a:schemeClr val="tx1"/>
                </a:solidFill>
                <a:round/>
                <a:headEnd/>
                <a:tailEnd/>
              </a:ln>
            </p:spPr>
            <p:txBody>
              <a:bodyPr/>
              <a:lstStyle/>
              <a:p>
                <a:endParaRPr lang="en-US" sz="2133"/>
              </a:p>
            </p:txBody>
          </p:sp>
          <p:sp>
            <p:nvSpPr>
              <p:cNvPr id="66778" name="Line 141"/>
              <p:cNvSpPr>
                <a:spLocks noChangeShapeType="1"/>
              </p:cNvSpPr>
              <p:nvPr/>
            </p:nvSpPr>
            <p:spPr bwMode="auto">
              <a:xfrm flipV="1">
                <a:off x="3901" y="2469"/>
                <a:ext cx="1" cy="1"/>
              </a:xfrm>
              <a:prstGeom prst="line">
                <a:avLst/>
              </a:prstGeom>
              <a:noFill/>
              <a:ln w="28575">
                <a:solidFill>
                  <a:schemeClr val="tx1"/>
                </a:solidFill>
                <a:round/>
                <a:headEnd/>
                <a:tailEnd/>
              </a:ln>
            </p:spPr>
            <p:txBody>
              <a:bodyPr/>
              <a:lstStyle/>
              <a:p>
                <a:endParaRPr lang="en-US" sz="2133"/>
              </a:p>
            </p:txBody>
          </p:sp>
          <p:sp>
            <p:nvSpPr>
              <p:cNvPr id="66779" name="Line 142"/>
              <p:cNvSpPr>
                <a:spLocks noChangeShapeType="1"/>
              </p:cNvSpPr>
              <p:nvPr/>
            </p:nvSpPr>
            <p:spPr bwMode="auto">
              <a:xfrm flipV="1">
                <a:off x="3902" y="2469"/>
                <a:ext cx="1" cy="1"/>
              </a:xfrm>
              <a:prstGeom prst="line">
                <a:avLst/>
              </a:prstGeom>
              <a:noFill/>
              <a:ln w="28575">
                <a:solidFill>
                  <a:schemeClr val="tx1"/>
                </a:solidFill>
                <a:round/>
                <a:headEnd/>
                <a:tailEnd/>
              </a:ln>
            </p:spPr>
            <p:txBody>
              <a:bodyPr/>
              <a:lstStyle/>
              <a:p>
                <a:endParaRPr lang="en-US" sz="2133"/>
              </a:p>
            </p:txBody>
          </p:sp>
          <p:sp>
            <p:nvSpPr>
              <p:cNvPr id="66780" name="Line 143"/>
              <p:cNvSpPr>
                <a:spLocks noChangeShapeType="1"/>
              </p:cNvSpPr>
              <p:nvPr/>
            </p:nvSpPr>
            <p:spPr bwMode="auto">
              <a:xfrm flipV="1">
                <a:off x="3903" y="2469"/>
                <a:ext cx="1" cy="1"/>
              </a:xfrm>
              <a:prstGeom prst="line">
                <a:avLst/>
              </a:prstGeom>
              <a:noFill/>
              <a:ln w="28575">
                <a:solidFill>
                  <a:schemeClr val="tx1"/>
                </a:solidFill>
                <a:round/>
                <a:headEnd/>
                <a:tailEnd/>
              </a:ln>
            </p:spPr>
            <p:txBody>
              <a:bodyPr/>
              <a:lstStyle/>
              <a:p>
                <a:endParaRPr lang="en-US" sz="2133"/>
              </a:p>
            </p:txBody>
          </p:sp>
          <p:sp>
            <p:nvSpPr>
              <p:cNvPr id="66781" name="Line 144"/>
              <p:cNvSpPr>
                <a:spLocks noChangeShapeType="1"/>
              </p:cNvSpPr>
              <p:nvPr/>
            </p:nvSpPr>
            <p:spPr bwMode="auto">
              <a:xfrm flipV="1">
                <a:off x="3904" y="2468"/>
                <a:ext cx="1" cy="1"/>
              </a:xfrm>
              <a:prstGeom prst="line">
                <a:avLst/>
              </a:prstGeom>
              <a:noFill/>
              <a:ln w="28575">
                <a:solidFill>
                  <a:schemeClr val="tx1"/>
                </a:solidFill>
                <a:round/>
                <a:headEnd/>
                <a:tailEnd/>
              </a:ln>
            </p:spPr>
            <p:txBody>
              <a:bodyPr/>
              <a:lstStyle/>
              <a:p>
                <a:endParaRPr lang="en-US" sz="2133"/>
              </a:p>
            </p:txBody>
          </p:sp>
          <p:sp>
            <p:nvSpPr>
              <p:cNvPr id="66782" name="Line 145"/>
              <p:cNvSpPr>
                <a:spLocks noChangeShapeType="1"/>
              </p:cNvSpPr>
              <p:nvPr/>
            </p:nvSpPr>
            <p:spPr bwMode="auto">
              <a:xfrm flipV="1">
                <a:off x="3904" y="2468"/>
                <a:ext cx="1" cy="1"/>
              </a:xfrm>
              <a:prstGeom prst="line">
                <a:avLst/>
              </a:prstGeom>
              <a:noFill/>
              <a:ln w="28575">
                <a:solidFill>
                  <a:schemeClr val="tx1"/>
                </a:solidFill>
                <a:round/>
                <a:headEnd/>
                <a:tailEnd/>
              </a:ln>
            </p:spPr>
            <p:txBody>
              <a:bodyPr/>
              <a:lstStyle/>
              <a:p>
                <a:endParaRPr lang="en-US" sz="2133"/>
              </a:p>
            </p:txBody>
          </p:sp>
          <p:sp>
            <p:nvSpPr>
              <p:cNvPr id="66783" name="Line 146"/>
              <p:cNvSpPr>
                <a:spLocks noChangeShapeType="1"/>
              </p:cNvSpPr>
              <p:nvPr/>
            </p:nvSpPr>
            <p:spPr bwMode="auto">
              <a:xfrm flipV="1">
                <a:off x="3905" y="2468"/>
                <a:ext cx="1" cy="1"/>
              </a:xfrm>
              <a:prstGeom prst="line">
                <a:avLst/>
              </a:prstGeom>
              <a:noFill/>
              <a:ln w="28575">
                <a:solidFill>
                  <a:schemeClr val="tx1"/>
                </a:solidFill>
                <a:round/>
                <a:headEnd/>
                <a:tailEnd/>
              </a:ln>
            </p:spPr>
            <p:txBody>
              <a:bodyPr/>
              <a:lstStyle/>
              <a:p>
                <a:endParaRPr lang="en-US" sz="2133"/>
              </a:p>
            </p:txBody>
          </p:sp>
          <p:sp>
            <p:nvSpPr>
              <p:cNvPr id="66784" name="Line 147"/>
              <p:cNvSpPr>
                <a:spLocks noChangeShapeType="1"/>
              </p:cNvSpPr>
              <p:nvPr/>
            </p:nvSpPr>
            <p:spPr bwMode="auto">
              <a:xfrm flipV="1">
                <a:off x="3906" y="2467"/>
                <a:ext cx="1" cy="1"/>
              </a:xfrm>
              <a:prstGeom prst="line">
                <a:avLst/>
              </a:prstGeom>
              <a:noFill/>
              <a:ln w="28575">
                <a:solidFill>
                  <a:schemeClr val="tx1"/>
                </a:solidFill>
                <a:round/>
                <a:headEnd/>
                <a:tailEnd/>
              </a:ln>
            </p:spPr>
            <p:txBody>
              <a:bodyPr/>
              <a:lstStyle/>
              <a:p>
                <a:endParaRPr lang="en-US" sz="2133"/>
              </a:p>
            </p:txBody>
          </p:sp>
          <p:sp>
            <p:nvSpPr>
              <p:cNvPr id="66785" name="Line 148"/>
              <p:cNvSpPr>
                <a:spLocks noChangeShapeType="1"/>
              </p:cNvSpPr>
              <p:nvPr/>
            </p:nvSpPr>
            <p:spPr bwMode="auto">
              <a:xfrm flipV="1">
                <a:off x="3907" y="2467"/>
                <a:ext cx="1" cy="1"/>
              </a:xfrm>
              <a:prstGeom prst="line">
                <a:avLst/>
              </a:prstGeom>
              <a:noFill/>
              <a:ln w="28575">
                <a:solidFill>
                  <a:schemeClr val="tx1"/>
                </a:solidFill>
                <a:round/>
                <a:headEnd/>
                <a:tailEnd/>
              </a:ln>
            </p:spPr>
            <p:txBody>
              <a:bodyPr/>
              <a:lstStyle/>
              <a:p>
                <a:endParaRPr lang="en-US" sz="2133"/>
              </a:p>
            </p:txBody>
          </p:sp>
          <p:sp>
            <p:nvSpPr>
              <p:cNvPr id="66786" name="Line 149"/>
              <p:cNvSpPr>
                <a:spLocks noChangeShapeType="1"/>
              </p:cNvSpPr>
              <p:nvPr/>
            </p:nvSpPr>
            <p:spPr bwMode="auto">
              <a:xfrm flipV="1">
                <a:off x="3907" y="2466"/>
                <a:ext cx="1" cy="1"/>
              </a:xfrm>
              <a:prstGeom prst="line">
                <a:avLst/>
              </a:prstGeom>
              <a:noFill/>
              <a:ln w="28575">
                <a:solidFill>
                  <a:schemeClr val="tx1"/>
                </a:solidFill>
                <a:round/>
                <a:headEnd/>
                <a:tailEnd/>
              </a:ln>
            </p:spPr>
            <p:txBody>
              <a:bodyPr/>
              <a:lstStyle/>
              <a:p>
                <a:endParaRPr lang="en-US" sz="2133"/>
              </a:p>
            </p:txBody>
          </p:sp>
          <p:sp>
            <p:nvSpPr>
              <p:cNvPr id="66787" name="Line 150"/>
              <p:cNvSpPr>
                <a:spLocks noChangeShapeType="1"/>
              </p:cNvSpPr>
              <p:nvPr/>
            </p:nvSpPr>
            <p:spPr bwMode="auto">
              <a:xfrm flipV="1">
                <a:off x="3908" y="2466"/>
                <a:ext cx="1" cy="1"/>
              </a:xfrm>
              <a:prstGeom prst="line">
                <a:avLst/>
              </a:prstGeom>
              <a:noFill/>
              <a:ln w="28575">
                <a:solidFill>
                  <a:schemeClr val="tx1"/>
                </a:solidFill>
                <a:round/>
                <a:headEnd/>
                <a:tailEnd/>
              </a:ln>
            </p:spPr>
            <p:txBody>
              <a:bodyPr/>
              <a:lstStyle/>
              <a:p>
                <a:endParaRPr lang="en-US" sz="2133"/>
              </a:p>
            </p:txBody>
          </p:sp>
          <p:sp>
            <p:nvSpPr>
              <p:cNvPr id="66788" name="Line 151"/>
              <p:cNvSpPr>
                <a:spLocks noChangeShapeType="1"/>
              </p:cNvSpPr>
              <p:nvPr/>
            </p:nvSpPr>
            <p:spPr bwMode="auto">
              <a:xfrm flipV="1">
                <a:off x="3909" y="2466"/>
                <a:ext cx="1" cy="1"/>
              </a:xfrm>
              <a:prstGeom prst="line">
                <a:avLst/>
              </a:prstGeom>
              <a:noFill/>
              <a:ln w="28575">
                <a:solidFill>
                  <a:schemeClr val="tx1"/>
                </a:solidFill>
                <a:round/>
                <a:headEnd/>
                <a:tailEnd/>
              </a:ln>
            </p:spPr>
            <p:txBody>
              <a:bodyPr/>
              <a:lstStyle/>
              <a:p>
                <a:endParaRPr lang="en-US" sz="2133"/>
              </a:p>
            </p:txBody>
          </p:sp>
          <p:sp>
            <p:nvSpPr>
              <p:cNvPr id="66789" name="Line 152"/>
              <p:cNvSpPr>
                <a:spLocks noChangeShapeType="1"/>
              </p:cNvSpPr>
              <p:nvPr/>
            </p:nvSpPr>
            <p:spPr bwMode="auto">
              <a:xfrm flipV="1">
                <a:off x="3909" y="2465"/>
                <a:ext cx="1" cy="1"/>
              </a:xfrm>
              <a:prstGeom prst="line">
                <a:avLst/>
              </a:prstGeom>
              <a:noFill/>
              <a:ln w="28575">
                <a:solidFill>
                  <a:schemeClr val="tx1"/>
                </a:solidFill>
                <a:round/>
                <a:headEnd/>
                <a:tailEnd/>
              </a:ln>
            </p:spPr>
            <p:txBody>
              <a:bodyPr/>
              <a:lstStyle/>
              <a:p>
                <a:endParaRPr lang="en-US" sz="2133"/>
              </a:p>
            </p:txBody>
          </p:sp>
          <p:sp>
            <p:nvSpPr>
              <p:cNvPr id="66790" name="Line 153"/>
              <p:cNvSpPr>
                <a:spLocks noChangeShapeType="1"/>
              </p:cNvSpPr>
              <p:nvPr/>
            </p:nvSpPr>
            <p:spPr bwMode="auto">
              <a:xfrm flipV="1">
                <a:off x="3910" y="2465"/>
                <a:ext cx="1" cy="1"/>
              </a:xfrm>
              <a:prstGeom prst="line">
                <a:avLst/>
              </a:prstGeom>
              <a:noFill/>
              <a:ln w="28575">
                <a:solidFill>
                  <a:schemeClr val="tx1"/>
                </a:solidFill>
                <a:round/>
                <a:headEnd/>
                <a:tailEnd/>
              </a:ln>
            </p:spPr>
            <p:txBody>
              <a:bodyPr/>
              <a:lstStyle/>
              <a:p>
                <a:endParaRPr lang="en-US" sz="2133"/>
              </a:p>
            </p:txBody>
          </p:sp>
          <p:sp>
            <p:nvSpPr>
              <p:cNvPr id="66791" name="Line 154"/>
              <p:cNvSpPr>
                <a:spLocks noChangeShapeType="1"/>
              </p:cNvSpPr>
              <p:nvPr/>
            </p:nvSpPr>
            <p:spPr bwMode="auto">
              <a:xfrm flipV="1">
                <a:off x="3911" y="2464"/>
                <a:ext cx="1" cy="1"/>
              </a:xfrm>
              <a:prstGeom prst="line">
                <a:avLst/>
              </a:prstGeom>
              <a:noFill/>
              <a:ln w="28575">
                <a:solidFill>
                  <a:schemeClr val="tx1"/>
                </a:solidFill>
                <a:round/>
                <a:headEnd/>
                <a:tailEnd/>
              </a:ln>
            </p:spPr>
            <p:txBody>
              <a:bodyPr/>
              <a:lstStyle/>
              <a:p>
                <a:endParaRPr lang="en-US" sz="2133"/>
              </a:p>
            </p:txBody>
          </p:sp>
          <p:sp>
            <p:nvSpPr>
              <p:cNvPr id="66792" name="Line 155"/>
              <p:cNvSpPr>
                <a:spLocks noChangeShapeType="1"/>
              </p:cNvSpPr>
              <p:nvPr/>
            </p:nvSpPr>
            <p:spPr bwMode="auto">
              <a:xfrm flipV="1">
                <a:off x="3911" y="2464"/>
                <a:ext cx="1" cy="1"/>
              </a:xfrm>
              <a:prstGeom prst="line">
                <a:avLst/>
              </a:prstGeom>
              <a:noFill/>
              <a:ln w="28575">
                <a:solidFill>
                  <a:schemeClr val="tx1"/>
                </a:solidFill>
                <a:round/>
                <a:headEnd/>
                <a:tailEnd/>
              </a:ln>
            </p:spPr>
            <p:txBody>
              <a:bodyPr/>
              <a:lstStyle/>
              <a:p>
                <a:endParaRPr lang="en-US" sz="2133"/>
              </a:p>
            </p:txBody>
          </p:sp>
          <p:sp>
            <p:nvSpPr>
              <p:cNvPr id="66793" name="Line 156"/>
              <p:cNvSpPr>
                <a:spLocks noChangeShapeType="1"/>
              </p:cNvSpPr>
              <p:nvPr/>
            </p:nvSpPr>
            <p:spPr bwMode="auto">
              <a:xfrm flipV="1">
                <a:off x="3912" y="2463"/>
                <a:ext cx="1" cy="1"/>
              </a:xfrm>
              <a:prstGeom prst="line">
                <a:avLst/>
              </a:prstGeom>
              <a:noFill/>
              <a:ln w="28575">
                <a:solidFill>
                  <a:schemeClr val="tx1"/>
                </a:solidFill>
                <a:round/>
                <a:headEnd/>
                <a:tailEnd/>
              </a:ln>
            </p:spPr>
            <p:txBody>
              <a:bodyPr/>
              <a:lstStyle/>
              <a:p>
                <a:endParaRPr lang="en-US" sz="2133"/>
              </a:p>
            </p:txBody>
          </p:sp>
          <p:sp>
            <p:nvSpPr>
              <p:cNvPr id="66794" name="Line 157"/>
              <p:cNvSpPr>
                <a:spLocks noChangeShapeType="1"/>
              </p:cNvSpPr>
              <p:nvPr/>
            </p:nvSpPr>
            <p:spPr bwMode="auto">
              <a:xfrm flipV="1">
                <a:off x="3912" y="2463"/>
                <a:ext cx="1" cy="1"/>
              </a:xfrm>
              <a:prstGeom prst="line">
                <a:avLst/>
              </a:prstGeom>
              <a:noFill/>
              <a:ln w="28575">
                <a:solidFill>
                  <a:schemeClr val="tx1"/>
                </a:solidFill>
                <a:round/>
                <a:headEnd/>
                <a:tailEnd/>
              </a:ln>
            </p:spPr>
            <p:txBody>
              <a:bodyPr/>
              <a:lstStyle/>
              <a:p>
                <a:endParaRPr lang="en-US" sz="2133"/>
              </a:p>
            </p:txBody>
          </p:sp>
          <p:sp>
            <p:nvSpPr>
              <p:cNvPr id="66795" name="Line 158"/>
              <p:cNvSpPr>
                <a:spLocks noChangeShapeType="1"/>
              </p:cNvSpPr>
              <p:nvPr/>
            </p:nvSpPr>
            <p:spPr bwMode="auto">
              <a:xfrm flipV="1">
                <a:off x="3913" y="2462"/>
                <a:ext cx="1" cy="1"/>
              </a:xfrm>
              <a:prstGeom prst="line">
                <a:avLst/>
              </a:prstGeom>
              <a:noFill/>
              <a:ln w="28575">
                <a:solidFill>
                  <a:schemeClr val="tx1"/>
                </a:solidFill>
                <a:round/>
                <a:headEnd/>
                <a:tailEnd/>
              </a:ln>
            </p:spPr>
            <p:txBody>
              <a:bodyPr/>
              <a:lstStyle/>
              <a:p>
                <a:endParaRPr lang="en-US" sz="2133"/>
              </a:p>
            </p:txBody>
          </p:sp>
          <p:sp>
            <p:nvSpPr>
              <p:cNvPr id="66796" name="Line 159"/>
              <p:cNvSpPr>
                <a:spLocks noChangeShapeType="1"/>
              </p:cNvSpPr>
              <p:nvPr/>
            </p:nvSpPr>
            <p:spPr bwMode="auto">
              <a:xfrm flipV="1">
                <a:off x="3914" y="2462"/>
                <a:ext cx="1" cy="1"/>
              </a:xfrm>
              <a:prstGeom prst="line">
                <a:avLst/>
              </a:prstGeom>
              <a:noFill/>
              <a:ln w="28575">
                <a:solidFill>
                  <a:schemeClr val="tx1"/>
                </a:solidFill>
                <a:round/>
                <a:headEnd/>
                <a:tailEnd/>
              </a:ln>
            </p:spPr>
            <p:txBody>
              <a:bodyPr/>
              <a:lstStyle/>
              <a:p>
                <a:endParaRPr lang="en-US" sz="2133"/>
              </a:p>
            </p:txBody>
          </p:sp>
          <p:sp>
            <p:nvSpPr>
              <p:cNvPr id="66797" name="Line 160"/>
              <p:cNvSpPr>
                <a:spLocks noChangeShapeType="1"/>
              </p:cNvSpPr>
              <p:nvPr/>
            </p:nvSpPr>
            <p:spPr bwMode="auto">
              <a:xfrm flipV="1">
                <a:off x="3914" y="2461"/>
                <a:ext cx="1" cy="1"/>
              </a:xfrm>
              <a:prstGeom prst="line">
                <a:avLst/>
              </a:prstGeom>
              <a:noFill/>
              <a:ln w="28575">
                <a:solidFill>
                  <a:schemeClr val="tx1"/>
                </a:solidFill>
                <a:round/>
                <a:headEnd/>
                <a:tailEnd/>
              </a:ln>
            </p:spPr>
            <p:txBody>
              <a:bodyPr/>
              <a:lstStyle/>
              <a:p>
                <a:endParaRPr lang="en-US" sz="2133"/>
              </a:p>
            </p:txBody>
          </p:sp>
          <p:sp>
            <p:nvSpPr>
              <p:cNvPr id="66798" name="Line 161"/>
              <p:cNvSpPr>
                <a:spLocks noChangeShapeType="1"/>
              </p:cNvSpPr>
              <p:nvPr/>
            </p:nvSpPr>
            <p:spPr bwMode="auto">
              <a:xfrm flipV="1">
                <a:off x="3915" y="2460"/>
                <a:ext cx="1" cy="1"/>
              </a:xfrm>
              <a:prstGeom prst="line">
                <a:avLst/>
              </a:prstGeom>
              <a:noFill/>
              <a:ln w="28575">
                <a:solidFill>
                  <a:schemeClr val="tx1"/>
                </a:solidFill>
                <a:round/>
                <a:headEnd/>
                <a:tailEnd/>
              </a:ln>
            </p:spPr>
            <p:txBody>
              <a:bodyPr/>
              <a:lstStyle/>
              <a:p>
                <a:endParaRPr lang="en-US" sz="2133"/>
              </a:p>
            </p:txBody>
          </p:sp>
          <p:sp>
            <p:nvSpPr>
              <p:cNvPr id="66799" name="Line 162"/>
              <p:cNvSpPr>
                <a:spLocks noChangeShapeType="1"/>
              </p:cNvSpPr>
              <p:nvPr/>
            </p:nvSpPr>
            <p:spPr bwMode="auto">
              <a:xfrm flipV="1">
                <a:off x="3915" y="2460"/>
                <a:ext cx="1" cy="1"/>
              </a:xfrm>
              <a:prstGeom prst="line">
                <a:avLst/>
              </a:prstGeom>
              <a:noFill/>
              <a:ln w="28575">
                <a:solidFill>
                  <a:schemeClr val="tx1"/>
                </a:solidFill>
                <a:round/>
                <a:headEnd/>
                <a:tailEnd/>
              </a:ln>
            </p:spPr>
            <p:txBody>
              <a:bodyPr/>
              <a:lstStyle/>
              <a:p>
                <a:endParaRPr lang="en-US" sz="2133"/>
              </a:p>
            </p:txBody>
          </p:sp>
          <p:sp>
            <p:nvSpPr>
              <p:cNvPr id="66800" name="Line 163"/>
              <p:cNvSpPr>
                <a:spLocks noChangeShapeType="1"/>
              </p:cNvSpPr>
              <p:nvPr/>
            </p:nvSpPr>
            <p:spPr bwMode="auto">
              <a:xfrm flipV="1">
                <a:off x="3916" y="2459"/>
                <a:ext cx="1" cy="1"/>
              </a:xfrm>
              <a:prstGeom prst="line">
                <a:avLst/>
              </a:prstGeom>
              <a:noFill/>
              <a:ln w="28575">
                <a:solidFill>
                  <a:schemeClr val="tx1"/>
                </a:solidFill>
                <a:round/>
                <a:headEnd/>
                <a:tailEnd/>
              </a:ln>
            </p:spPr>
            <p:txBody>
              <a:bodyPr/>
              <a:lstStyle/>
              <a:p>
                <a:endParaRPr lang="en-US" sz="2133"/>
              </a:p>
            </p:txBody>
          </p:sp>
          <p:sp>
            <p:nvSpPr>
              <p:cNvPr id="66801" name="Line 164"/>
              <p:cNvSpPr>
                <a:spLocks noChangeShapeType="1"/>
              </p:cNvSpPr>
              <p:nvPr/>
            </p:nvSpPr>
            <p:spPr bwMode="auto">
              <a:xfrm flipV="1">
                <a:off x="3916" y="2459"/>
                <a:ext cx="1" cy="1"/>
              </a:xfrm>
              <a:prstGeom prst="line">
                <a:avLst/>
              </a:prstGeom>
              <a:noFill/>
              <a:ln w="28575">
                <a:solidFill>
                  <a:schemeClr val="tx1"/>
                </a:solidFill>
                <a:round/>
                <a:headEnd/>
                <a:tailEnd/>
              </a:ln>
            </p:spPr>
            <p:txBody>
              <a:bodyPr/>
              <a:lstStyle/>
              <a:p>
                <a:endParaRPr lang="en-US" sz="2133"/>
              </a:p>
            </p:txBody>
          </p:sp>
          <p:sp>
            <p:nvSpPr>
              <p:cNvPr id="66802" name="Line 165"/>
              <p:cNvSpPr>
                <a:spLocks noChangeShapeType="1"/>
              </p:cNvSpPr>
              <p:nvPr/>
            </p:nvSpPr>
            <p:spPr bwMode="auto">
              <a:xfrm flipV="1">
                <a:off x="3917" y="2458"/>
                <a:ext cx="1" cy="1"/>
              </a:xfrm>
              <a:prstGeom prst="line">
                <a:avLst/>
              </a:prstGeom>
              <a:noFill/>
              <a:ln w="28575">
                <a:solidFill>
                  <a:schemeClr val="tx1"/>
                </a:solidFill>
                <a:round/>
                <a:headEnd/>
                <a:tailEnd/>
              </a:ln>
            </p:spPr>
            <p:txBody>
              <a:bodyPr/>
              <a:lstStyle/>
              <a:p>
                <a:endParaRPr lang="en-US" sz="2133"/>
              </a:p>
            </p:txBody>
          </p:sp>
          <p:sp>
            <p:nvSpPr>
              <p:cNvPr id="66803" name="Line 166"/>
              <p:cNvSpPr>
                <a:spLocks noChangeShapeType="1"/>
              </p:cNvSpPr>
              <p:nvPr/>
            </p:nvSpPr>
            <p:spPr bwMode="auto">
              <a:xfrm flipV="1">
                <a:off x="3917" y="2457"/>
                <a:ext cx="1" cy="1"/>
              </a:xfrm>
              <a:prstGeom prst="line">
                <a:avLst/>
              </a:prstGeom>
              <a:noFill/>
              <a:ln w="28575">
                <a:solidFill>
                  <a:schemeClr val="tx1"/>
                </a:solidFill>
                <a:round/>
                <a:headEnd/>
                <a:tailEnd/>
              </a:ln>
            </p:spPr>
            <p:txBody>
              <a:bodyPr/>
              <a:lstStyle/>
              <a:p>
                <a:endParaRPr lang="en-US" sz="2133"/>
              </a:p>
            </p:txBody>
          </p:sp>
        </p:grpSp>
        <p:grpSp>
          <p:nvGrpSpPr>
            <p:cNvPr id="65020" name="Group 368"/>
            <p:cNvGrpSpPr>
              <a:grpSpLocks/>
            </p:cNvGrpSpPr>
            <p:nvPr/>
          </p:nvGrpSpPr>
          <p:grpSpPr bwMode="auto">
            <a:xfrm>
              <a:off x="3860" y="2291"/>
              <a:ext cx="62" cy="167"/>
              <a:chOff x="3860" y="2291"/>
              <a:chExt cx="62" cy="167"/>
            </a:xfrm>
          </p:grpSpPr>
          <p:sp>
            <p:nvSpPr>
              <p:cNvPr id="66404" name="Line 168"/>
              <p:cNvSpPr>
                <a:spLocks noChangeShapeType="1"/>
              </p:cNvSpPr>
              <p:nvPr/>
            </p:nvSpPr>
            <p:spPr bwMode="auto">
              <a:xfrm flipV="1">
                <a:off x="3918" y="2457"/>
                <a:ext cx="1" cy="1"/>
              </a:xfrm>
              <a:prstGeom prst="line">
                <a:avLst/>
              </a:prstGeom>
              <a:noFill/>
              <a:ln w="28575">
                <a:solidFill>
                  <a:schemeClr val="tx1"/>
                </a:solidFill>
                <a:round/>
                <a:headEnd/>
                <a:tailEnd/>
              </a:ln>
            </p:spPr>
            <p:txBody>
              <a:bodyPr/>
              <a:lstStyle/>
              <a:p>
                <a:endParaRPr lang="en-US" sz="2133"/>
              </a:p>
            </p:txBody>
          </p:sp>
          <p:sp>
            <p:nvSpPr>
              <p:cNvPr id="66405" name="Line 169"/>
              <p:cNvSpPr>
                <a:spLocks noChangeShapeType="1"/>
              </p:cNvSpPr>
              <p:nvPr/>
            </p:nvSpPr>
            <p:spPr bwMode="auto">
              <a:xfrm flipV="1">
                <a:off x="3918" y="2456"/>
                <a:ext cx="1" cy="1"/>
              </a:xfrm>
              <a:prstGeom prst="line">
                <a:avLst/>
              </a:prstGeom>
              <a:noFill/>
              <a:ln w="28575">
                <a:solidFill>
                  <a:schemeClr val="tx1"/>
                </a:solidFill>
                <a:round/>
                <a:headEnd/>
                <a:tailEnd/>
              </a:ln>
            </p:spPr>
            <p:txBody>
              <a:bodyPr/>
              <a:lstStyle/>
              <a:p>
                <a:endParaRPr lang="en-US" sz="2133"/>
              </a:p>
            </p:txBody>
          </p:sp>
          <p:sp>
            <p:nvSpPr>
              <p:cNvPr id="66406" name="Line 170"/>
              <p:cNvSpPr>
                <a:spLocks noChangeShapeType="1"/>
              </p:cNvSpPr>
              <p:nvPr/>
            </p:nvSpPr>
            <p:spPr bwMode="auto">
              <a:xfrm flipV="1">
                <a:off x="3918" y="2455"/>
                <a:ext cx="1" cy="1"/>
              </a:xfrm>
              <a:prstGeom prst="line">
                <a:avLst/>
              </a:prstGeom>
              <a:noFill/>
              <a:ln w="28575">
                <a:solidFill>
                  <a:schemeClr val="tx1"/>
                </a:solidFill>
                <a:round/>
                <a:headEnd/>
                <a:tailEnd/>
              </a:ln>
            </p:spPr>
            <p:txBody>
              <a:bodyPr/>
              <a:lstStyle/>
              <a:p>
                <a:endParaRPr lang="en-US" sz="2133"/>
              </a:p>
            </p:txBody>
          </p:sp>
          <p:sp>
            <p:nvSpPr>
              <p:cNvPr id="66407" name="Line 171"/>
              <p:cNvSpPr>
                <a:spLocks noChangeShapeType="1"/>
              </p:cNvSpPr>
              <p:nvPr/>
            </p:nvSpPr>
            <p:spPr bwMode="auto">
              <a:xfrm flipV="1">
                <a:off x="3919" y="2455"/>
                <a:ext cx="1" cy="1"/>
              </a:xfrm>
              <a:prstGeom prst="line">
                <a:avLst/>
              </a:prstGeom>
              <a:noFill/>
              <a:ln w="28575">
                <a:solidFill>
                  <a:schemeClr val="tx1"/>
                </a:solidFill>
                <a:round/>
                <a:headEnd/>
                <a:tailEnd/>
              </a:ln>
            </p:spPr>
            <p:txBody>
              <a:bodyPr/>
              <a:lstStyle/>
              <a:p>
                <a:endParaRPr lang="en-US" sz="2133"/>
              </a:p>
            </p:txBody>
          </p:sp>
          <p:sp>
            <p:nvSpPr>
              <p:cNvPr id="66408" name="Line 172"/>
              <p:cNvSpPr>
                <a:spLocks noChangeShapeType="1"/>
              </p:cNvSpPr>
              <p:nvPr/>
            </p:nvSpPr>
            <p:spPr bwMode="auto">
              <a:xfrm flipV="1">
                <a:off x="3919" y="2454"/>
                <a:ext cx="1" cy="1"/>
              </a:xfrm>
              <a:prstGeom prst="line">
                <a:avLst/>
              </a:prstGeom>
              <a:noFill/>
              <a:ln w="28575">
                <a:solidFill>
                  <a:schemeClr val="tx1"/>
                </a:solidFill>
                <a:round/>
                <a:headEnd/>
                <a:tailEnd/>
              </a:ln>
            </p:spPr>
            <p:txBody>
              <a:bodyPr/>
              <a:lstStyle/>
              <a:p>
                <a:endParaRPr lang="en-US" sz="2133"/>
              </a:p>
            </p:txBody>
          </p:sp>
          <p:sp>
            <p:nvSpPr>
              <p:cNvPr id="66409" name="Line 173"/>
              <p:cNvSpPr>
                <a:spLocks noChangeShapeType="1"/>
              </p:cNvSpPr>
              <p:nvPr/>
            </p:nvSpPr>
            <p:spPr bwMode="auto">
              <a:xfrm flipV="1">
                <a:off x="3919" y="2453"/>
                <a:ext cx="1" cy="1"/>
              </a:xfrm>
              <a:prstGeom prst="line">
                <a:avLst/>
              </a:prstGeom>
              <a:noFill/>
              <a:ln w="28575">
                <a:solidFill>
                  <a:schemeClr val="tx1"/>
                </a:solidFill>
                <a:round/>
                <a:headEnd/>
                <a:tailEnd/>
              </a:ln>
            </p:spPr>
            <p:txBody>
              <a:bodyPr/>
              <a:lstStyle/>
              <a:p>
                <a:endParaRPr lang="en-US" sz="2133"/>
              </a:p>
            </p:txBody>
          </p:sp>
          <p:sp>
            <p:nvSpPr>
              <p:cNvPr id="66410" name="Line 174"/>
              <p:cNvSpPr>
                <a:spLocks noChangeShapeType="1"/>
              </p:cNvSpPr>
              <p:nvPr/>
            </p:nvSpPr>
            <p:spPr bwMode="auto">
              <a:xfrm flipV="1">
                <a:off x="3920" y="2453"/>
                <a:ext cx="1" cy="1"/>
              </a:xfrm>
              <a:prstGeom prst="line">
                <a:avLst/>
              </a:prstGeom>
              <a:noFill/>
              <a:ln w="28575">
                <a:solidFill>
                  <a:schemeClr val="tx1"/>
                </a:solidFill>
                <a:round/>
                <a:headEnd/>
                <a:tailEnd/>
              </a:ln>
            </p:spPr>
            <p:txBody>
              <a:bodyPr/>
              <a:lstStyle/>
              <a:p>
                <a:endParaRPr lang="en-US" sz="2133"/>
              </a:p>
            </p:txBody>
          </p:sp>
          <p:sp>
            <p:nvSpPr>
              <p:cNvPr id="66411" name="Line 175"/>
              <p:cNvSpPr>
                <a:spLocks noChangeShapeType="1"/>
              </p:cNvSpPr>
              <p:nvPr/>
            </p:nvSpPr>
            <p:spPr bwMode="auto">
              <a:xfrm flipV="1">
                <a:off x="3920" y="2452"/>
                <a:ext cx="1" cy="1"/>
              </a:xfrm>
              <a:prstGeom prst="line">
                <a:avLst/>
              </a:prstGeom>
              <a:noFill/>
              <a:ln w="28575">
                <a:solidFill>
                  <a:schemeClr val="tx1"/>
                </a:solidFill>
                <a:round/>
                <a:headEnd/>
                <a:tailEnd/>
              </a:ln>
            </p:spPr>
            <p:txBody>
              <a:bodyPr/>
              <a:lstStyle/>
              <a:p>
                <a:endParaRPr lang="en-US" sz="2133"/>
              </a:p>
            </p:txBody>
          </p:sp>
          <p:sp>
            <p:nvSpPr>
              <p:cNvPr id="66412" name="Line 176"/>
              <p:cNvSpPr>
                <a:spLocks noChangeShapeType="1"/>
              </p:cNvSpPr>
              <p:nvPr/>
            </p:nvSpPr>
            <p:spPr bwMode="auto">
              <a:xfrm flipV="1">
                <a:off x="3920" y="2451"/>
                <a:ext cx="1" cy="1"/>
              </a:xfrm>
              <a:prstGeom prst="line">
                <a:avLst/>
              </a:prstGeom>
              <a:noFill/>
              <a:ln w="28575">
                <a:solidFill>
                  <a:schemeClr val="tx1"/>
                </a:solidFill>
                <a:round/>
                <a:headEnd/>
                <a:tailEnd/>
              </a:ln>
            </p:spPr>
            <p:txBody>
              <a:bodyPr/>
              <a:lstStyle/>
              <a:p>
                <a:endParaRPr lang="en-US" sz="2133"/>
              </a:p>
            </p:txBody>
          </p:sp>
          <p:sp>
            <p:nvSpPr>
              <p:cNvPr id="66413" name="Line 177"/>
              <p:cNvSpPr>
                <a:spLocks noChangeShapeType="1"/>
              </p:cNvSpPr>
              <p:nvPr/>
            </p:nvSpPr>
            <p:spPr bwMode="auto">
              <a:xfrm flipV="1">
                <a:off x="3920" y="2450"/>
                <a:ext cx="1" cy="1"/>
              </a:xfrm>
              <a:prstGeom prst="line">
                <a:avLst/>
              </a:prstGeom>
              <a:noFill/>
              <a:ln w="28575">
                <a:solidFill>
                  <a:schemeClr val="tx1"/>
                </a:solidFill>
                <a:round/>
                <a:headEnd/>
                <a:tailEnd/>
              </a:ln>
            </p:spPr>
            <p:txBody>
              <a:bodyPr/>
              <a:lstStyle/>
              <a:p>
                <a:endParaRPr lang="en-US" sz="2133"/>
              </a:p>
            </p:txBody>
          </p:sp>
          <p:sp>
            <p:nvSpPr>
              <p:cNvPr id="66414" name="Line 178"/>
              <p:cNvSpPr>
                <a:spLocks noChangeShapeType="1"/>
              </p:cNvSpPr>
              <p:nvPr/>
            </p:nvSpPr>
            <p:spPr bwMode="auto">
              <a:xfrm flipV="1">
                <a:off x="3921" y="2450"/>
                <a:ext cx="1" cy="1"/>
              </a:xfrm>
              <a:prstGeom prst="line">
                <a:avLst/>
              </a:prstGeom>
              <a:noFill/>
              <a:ln w="28575">
                <a:solidFill>
                  <a:schemeClr val="tx1"/>
                </a:solidFill>
                <a:round/>
                <a:headEnd/>
                <a:tailEnd/>
              </a:ln>
            </p:spPr>
            <p:txBody>
              <a:bodyPr/>
              <a:lstStyle/>
              <a:p>
                <a:endParaRPr lang="en-US" sz="2133"/>
              </a:p>
            </p:txBody>
          </p:sp>
          <p:sp>
            <p:nvSpPr>
              <p:cNvPr id="66415" name="Line 179"/>
              <p:cNvSpPr>
                <a:spLocks noChangeShapeType="1"/>
              </p:cNvSpPr>
              <p:nvPr/>
            </p:nvSpPr>
            <p:spPr bwMode="auto">
              <a:xfrm flipV="1">
                <a:off x="3921" y="2449"/>
                <a:ext cx="1" cy="1"/>
              </a:xfrm>
              <a:prstGeom prst="line">
                <a:avLst/>
              </a:prstGeom>
              <a:noFill/>
              <a:ln w="28575">
                <a:solidFill>
                  <a:schemeClr val="tx1"/>
                </a:solidFill>
                <a:round/>
                <a:headEnd/>
                <a:tailEnd/>
              </a:ln>
            </p:spPr>
            <p:txBody>
              <a:bodyPr/>
              <a:lstStyle/>
              <a:p>
                <a:endParaRPr lang="en-US" sz="2133"/>
              </a:p>
            </p:txBody>
          </p:sp>
          <p:sp>
            <p:nvSpPr>
              <p:cNvPr id="66416" name="Line 180"/>
              <p:cNvSpPr>
                <a:spLocks noChangeShapeType="1"/>
              </p:cNvSpPr>
              <p:nvPr/>
            </p:nvSpPr>
            <p:spPr bwMode="auto">
              <a:xfrm flipV="1">
                <a:off x="3921" y="2448"/>
                <a:ext cx="1" cy="1"/>
              </a:xfrm>
              <a:prstGeom prst="line">
                <a:avLst/>
              </a:prstGeom>
              <a:noFill/>
              <a:ln w="28575">
                <a:solidFill>
                  <a:schemeClr val="tx1"/>
                </a:solidFill>
                <a:round/>
                <a:headEnd/>
                <a:tailEnd/>
              </a:ln>
            </p:spPr>
            <p:txBody>
              <a:bodyPr/>
              <a:lstStyle/>
              <a:p>
                <a:endParaRPr lang="en-US" sz="2133"/>
              </a:p>
            </p:txBody>
          </p:sp>
          <p:sp>
            <p:nvSpPr>
              <p:cNvPr id="66417" name="Line 181"/>
              <p:cNvSpPr>
                <a:spLocks noChangeShapeType="1"/>
              </p:cNvSpPr>
              <p:nvPr/>
            </p:nvSpPr>
            <p:spPr bwMode="auto">
              <a:xfrm flipV="1">
                <a:off x="3921" y="2448"/>
                <a:ext cx="1" cy="1"/>
              </a:xfrm>
              <a:prstGeom prst="line">
                <a:avLst/>
              </a:prstGeom>
              <a:noFill/>
              <a:ln w="28575">
                <a:solidFill>
                  <a:schemeClr val="tx1"/>
                </a:solidFill>
                <a:round/>
                <a:headEnd/>
                <a:tailEnd/>
              </a:ln>
            </p:spPr>
            <p:txBody>
              <a:bodyPr/>
              <a:lstStyle/>
              <a:p>
                <a:endParaRPr lang="en-US" sz="2133"/>
              </a:p>
            </p:txBody>
          </p:sp>
          <p:sp>
            <p:nvSpPr>
              <p:cNvPr id="66418" name="Line 182"/>
              <p:cNvSpPr>
                <a:spLocks noChangeShapeType="1"/>
              </p:cNvSpPr>
              <p:nvPr/>
            </p:nvSpPr>
            <p:spPr bwMode="auto">
              <a:xfrm flipV="1">
                <a:off x="3921" y="2447"/>
                <a:ext cx="1" cy="1"/>
              </a:xfrm>
              <a:prstGeom prst="line">
                <a:avLst/>
              </a:prstGeom>
              <a:noFill/>
              <a:ln w="28575">
                <a:solidFill>
                  <a:schemeClr val="tx1"/>
                </a:solidFill>
                <a:round/>
                <a:headEnd/>
                <a:tailEnd/>
              </a:ln>
            </p:spPr>
            <p:txBody>
              <a:bodyPr/>
              <a:lstStyle/>
              <a:p>
                <a:endParaRPr lang="en-US" sz="2133"/>
              </a:p>
            </p:txBody>
          </p:sp>
          <p:sp>
            <p:nvSpPr>
              <p:cNvPr id="66419" name="Line 183"/>
              <p:cNvSpPr>
                <a:spLocks noChangeShapeType="1"/>
              </p:cNvSpPr>
              <p:nvPr/>
            </p:nvSpPr>
            <p:spPr bwMode="auto">
              <a:xfrm flipV="1">
                <a:off x="3921" y="2446"/>
                <a:ext cx="1" cy="1"/>
              </a:xfrm>
              <a:prstGeom prst="line">
                <a:avLst/>
              </a:prstGeom>
              <a:noFill/>
              <a:ln w="28575">
                <a:solidFill>
                  <a:schemeClr val="tx1"/>
                </a:solidFill>
                <a:round/>
                <a:headEnd/>
                <a:tailEnd/>
              </a:ln>
            </p:spPr>
            <p:txBody>
              <a:bodyPr/>
              <a:lstStyle/>
              <a:p>
                <a:endParaRPr lang="en-US" sz="2133"/>
              </a:p>
            </p:txBody>
          </p:sp>
          <p:sp>
            <p:nvSpPr>
              <p:cNvPr id="66420" name="Line 184"/>
              <p:cNvSpPr>
                <a:spLocks noChangeShapeType="1"/>
              </p:cNvSpPr>
              <p:nvPr/>
            </p:nvSpPr>
            <p:spPr bwMode="auto">
              <a:xfrm flipV="1">
                <a:off x="3921" y="2445"/>
                <a:ext cx="1" cy="1"/>
              </a:xfrm>
              <a:prstGeom prst="line">
                <a:avLst/>
              </a:prstGeom>
              <a:noFill/>
              <a:ln w="28575">
                <a:solidFill>
                  <a:schemeClr val="tx1"/>
                </a:solidFill>
                <a:round/>
                <a:headEnd/>
                <a:tailEnd/>
              </a:ln>
            </p:spPr>
            <p:txBody>
              <a:bodyPr/>
              <a:lstStyle/>
              <a:p>
                <a:endParaRPr lang="en-US" sz="2133"/>
              </a:p>
            </p:txBody>
          </p:sp>
          <p:sp>
            <p:nvSpPr>
              <p:cNvPr id="66421" name="Line 185"/>
              <p:cNvSpPr>
                <a:spLocks noChangeShapeType="1"/>
              </p:cNvSpPr>
              <p:nvPr/>
            </p:nvSpPr>
            <p:spPr bwMode="auto">
              <a:xfrm flipV="1">
                <a:off x="3921" y="2445"/>
                <a:ext cx="1" cy="1"/>
              </a:xfrm>
              <a:prstGeom prst="line">
                <a:avLst/>
              </a:prstGeom>
              <a:noFill/>
              <a:ln w="28575">
                <a:solidFill>
                  <a:schemeClr val="tx1"/>
                </a:solidFill>
                <a:round/>
                <a:headEnd/>
                <a:tailEnd/>
              </a:ln>
            </p:spPr>
            <p:txBody>
              <a:bodyPr/>
              <a:lstStyle/>
              <a:p>
                <a:endParaRPr lang="en-US" sz="2133"/>
              </a:p>
            </p:txBody>
          </p:sp>
          <p:sp>
            <p:nvSpPr>
              <p:cNvPr id="66422" name="Line 186"/>
              <p:cNvSpPr>
                <a:spLocks noChangeShapeType="1"/>
              </p:cNvSpPr>
              <p:nvPr/>
            </p:nvSpPr>
            <p:spPr bwMode="auto">
              <a:xfrm flipV="1">
                <a:off x="3921" y="2444"/>
                <a:ext cx="1" cy="1"/>
              </a:xfrm>
              <a:prstGeom prst="line">
                <a:avLst/>
              </a:prstGeom>
              <a:noFill/>
              <a:ln w="28575">
                <a:solidFill>
                  <a:schemeClr val="tx1"/>
                </a:solidFill>
                <a:round/>
                <a:headEnd/>
                <a:tailEnd/>
              </a:ln>
            </p:spPr>
            <p:txBody>
              <a:bodyPr/>
              <a:lstStyle/>
              <a:p>
                <a:endParaRPr lang="en-US" sz="2133"/>
              </a:p>
            </p:txBody>
          </p:sp>
          <p:sp>
            <p:nvSpPr>
              <p:cNvPr id="66423" name="Line 187"/>
              <p:cNvSpPr>
                <a:spLocks noChangeShapeType="1"/>
              </p:cNvSpPr>
              <p:nvPr/>
            </p:nvSpPr>
            <p:spPr bwMode="auto">
              <a:xfrm flipV="1">
                <a:off x="3921" y="2318"/>
                <a:ext cx="1" cy="1"/>
              </a:xfrm>
              <a:prstGeom prst="line">
                <a:avLst/>
              </a:prstGeom>
              <a:noFill/>
              <a:ln w="28575">
                <a:solidFill>
                  <a:schemeClr val="tx1"/>
                </a:solidFill>
                <a:round/>
                <a:headEnd/>
                <a:tailEnd/>
              </a:ln>
            </p:spPr>
            <p:txBody>
              <a:bodyPr/>
              <a:lstStyle/>
              <a:p>
                <a:endParaRPr lang="en-US" sz="2133"/>
              </a:p>
            </p:txBody>
          </p:sp>
          <p:sp>
            <p:nvSpPr>
              <p:cNvPr id="66424" name="Line 188"/>
              <p:cNvSpPr>
                <a:spLocks noChangeShapeType="1"/>
              </p:cNvSpPr>
              <p:nvPr/>
            </p:nvSpPr>
            <p:spPr bwMode="auto">
              <a:xfrm flipV="1">
                <a:off x="3921" y="2317"/>
                <a:ext cx="1" cy="1"/>
              </a:xfrm>
              <a:prstGeom prst="line">
                <a:avLst/>
              </a:prstGeom>
              <a:noFill/>
              <a:ln w="28575">
                <a:solidFill>
                  <a:schemeClr val="tx1"/>
                </a:solidFill>
                <a:round/>
                <a:headEnd/>
                <a:tailEnd/>
              </a:ln>
            </p:spPr>
            <p:txBody>
              <a:bodyPr/>
              <a:lstStyle/>
              <a:p>
                <a:endParaRPr lang="en-US" sz="2133"/>
              </a:p>
            </p:txBody>
          </p:sp>
          <p:sp>
            <p:nvSpPr>
              <p:cNvPr id="66425" name="Line 189"/>
              <p:cNvSpPr>
                <a:spLocks noChangeShapeType="1"/>
              </p:cNvSpPr>
              <p:nvPr/>
            </p:nvSpPr>
            <p:spPr bwMode="auto">
              <a:xfrm flipV="1">
                <a:off x="3921" y="2316"/>
                <a:ext cx="1" cy="1"/>
              </a:xfrm>
              <a:prstGeom prst="line">
                <a:avLst/>
              </a:prstGeom>
              <a:noFill/>
              <a:ln w="28575">
                <a:solidFill>
                  <a:schemeClr val="tx1"/>
                </a:solidFill>
                <a:round/>
                <a:headEnd/>
                <a:tailEnd/>
              </a:ln>
            </p:spPr>
            <p:txBody>
              <a:bodyPr/>
              <a:lstStyle/>
              <a:p>
                <a:endParaRPr lang="en-US" sz="2133"/>
              </a:p>
            </p:txBody>
          </p:sp>
          <p:sp>
            <p:nvSpPr>
              <p:cNvPr id="66426" name="Line 190"/>
              <p:cNvSpPr>
                <a:spLocks noChangeShapeType="1"/>
              </p:cNvSpPr>
              <p:nvPr/>
            </p:nvSpPr>
            <p:spPr bwMode="auto">
              <a:xfrm flipV="1">
                <a:off x="3921" y="2315"/>
                <a:ext cx="1" cy="1"/>
              </a:xfrm>
              <a:prstGeom prst="line">
                <a:avLst/>
              </a:prstGeom>
              <a:noFill/>
              <a:ln w="28575">
                <a:solidFill>
                  <a:schemeClr val="tx1"/>
                </a:solidFill>
                <a:round/>
                <a:headEnd/>
                <a:tailEnd/>
              </a:ln>
            </p:spPr>
            <p:txBody>
              <a:bodyPr/>
              <a:lstStyle/>
              <a:p>
                <a:endParaRPr lang="en-US" sz="2133"/>
              </a:p>
            </p:txBody>
          </p:sp>
          <p:sp>
            <p:nvSpPr>
              <p:cNvPr id="66427" name="Line 191"/>
              <p:cNvSpPr>
                <a:spLocks noChangeShapeType="1"/>
              </p:cNvSpPr>
              <p:nvPr/>
            </p:nvSpPr>
            <p:spPr bwMode="auto">
              <a:xfrm flipH="1" flipV="1">
                <a:off x="3921" y="2314"/>
                <a:ext cx="1" cy="1"/>
              </a:xfrm>
              <a:prstGeom prst="line">
                <a:avLst/>
              </a:prstGeom>
              <a:noFill/>
              <a:ln w="28575">
                <a:solidFill>
                  <a:schemeClr val="tx1"/>
                </a:solidFill>
                <a:round/>
                <a:headEnd/>
                <a:tailEnd/>
              </a:ln>
            </p:spPr>
            <p:txBody>
              <a:bodyPr/>
              <a:lstStyle/>
              <a:p>
                <a:endParaRPr lang="en-US" sz="2133"/>
              </a:p>
            </p:txBody>
          </p:sp>
          <p:sp>
            <p:nvSpPr>
              <p:cNvPr id="66428" name="Line 192"/>
              <p:cNvSpPr>
                <a:spLocks noChangeShapeType="1"/>
              </p:cNvSpPr>
              <p:nvPr/>
            </p:nvSpPr>
            <p:spPr bwMode="auto">
              <a:xfrm flipH="1" flipV="1">
                <a:off x="3921" y="2314"/>
                <a:ext cx="1" cy="1"/>
              </a:xfrm>
              <a:prstGeom prst="line">
                <a:avLst/>
              </a:prstGeom>
              <a:noFill/>
              <a:ln w="28575">
                <a:solidFill>
                  <a:schemeClr val="tx1"/>
                </a:solidFill>
                <a:round/>
                <a:headEnd/>
                <a:tailEnd/>
              </a:ln>
            </p:spPr>
            <p:txBody>
              <a:bodyPr/>
              <a:lstStyle/>
              <a:p>
                <a:endParaRPr lang="en-US" sz="2133"/>
              </a:p>
            </p:txBody>
          </p:sp>
          <p:sp>
            <p:nvSpPr>
              <p:cNvPr id="66429" name="Line 193"/>
              <p:cNvSpPr>
                <a:spLocks noChangeShapeType="1"/>
              </p:cNvSpPr>
              <p:nvPr/>
            </p:nvSpPr>
            <p:spPr bwMode="auto">
              <a:xfrm flipV="1">
                <a:off x="3921" y="2313"/>
                <a:ext cx="1" cy="1"/>
              </a:xfrm>
              <a:prstGeom prst="line">
                <a:avLst/>
              </a:prstGeom>
              <a:noFill/>
              <a:ln w="28575">
                <a:solidFill>
                  <a:schemeClr val="tx1"/>
                </a:solidFill>
                <a:round/>
                <a:headEnd/>
                <a:tailEnd/>
              </a:ln>
            </p:spPr>
            <p:txBody>
              <a:bodyPr/>
              <a:lstStyle/>
              <a:p>
                <a:endParaRPr lang="en-US" sz="2133"/>
              </a:p>
            </p:txBody>
          </p:sp>
          <p:sp>
            <p:nvSpPr>
              <p:cNvPr id="66430" name="Line 194"/>
              <p:cNvSpPr>
                <a:spLocks noChangeShapeType="1"/>
              </p:cNvSpPr>
              <p:nvPr/>
            </p:nvSpPr>
            <p:spPr bwMode="auto">
              <a:xfrm flipH="1" flipV="1">
                <a:off x="3921" y="2312"/>
                <a:ext cx="1" cy="1"/>
              </a:xfrm>
              <a:prstGeom prst="line">
                <a:avLst/>
              </a:prstGeom>
              <a:noFill/>
              <a:ln w="28575">
                <a:solidFill>
                  <a:schemeClr val="tx1"/>
                </a:solidFill>
                <a:round/>
                <a:headEnd/>
                <a:tailEnd/>
              </a:ln>
            </p:spPr>
            <p:txBody>
              <a:bodyPr/>
              <a:lstStyle/>
              <a:p>
                <a:endParaRPr lang="en-US" sz="2133"/>
              </a:p>
            </p:txBody>
          </p:sp>
          <p:sp>
            <p:nvSpPr>
              <p:cNvPr id="66431" name="Line 195"/>
              <p:cNvSpPr>
                <a:spLocks noChangeShapeType="1"/>
              </p:cNvSpPr>
              <p:nvPr/>
            </p:nvSpPr>
            <p:spPr bwMode="auto">
              <a:xfrm flipH="1" flipV="1">
                <a:off x="3921" y="2312"/>
                <a:ext cx="1" cy="1"/>
              </a:xfrm>
              <a:prstGeom prst="line">
                <a:avLst/>
              </a:prstGeom>
              <a:noFill/>
              <a:ln w="28575">
                <a:solidFill>
                  <a:schemeClr val="tx1"/>
                </a:solidFill>
                <a:round/>
                <a:headEnd/>
                <a:tailEnd/>
              </a:ln>
            </p:spPr>
            <p:txBody>
              <a:bodyPr/>
              <a:lstStyle/>
              <a:p>
                <a:endParaRPr lang="en-US" sz="2133"/>
              </a:p>
            </p:txBody>
          </p:sp>
          <p:sp>
            <p:nvSpPr>
              <p:cNvPr id="66432" name="Line 196"/>
              <p:cNvSpPr>
                <a:spLocks noChangeShapeType="1"/>
              </p:cNvSpPr>
              <p:nvPr/>
            </p:nvSpPr>
            <p:spPr bwMode="auto">
              <a:xfrm flipH="1" flipV="1">
                <a:off x="3920" y="2311"/>
                <a:ext cx="1" cy="1"/>
              </a:xfrm>
              <a:prstGeom prst="line">
                <a:avLst/>
              </a:prstGeom>
              <a:noFill/>
              <a:ln w="28575">
                <a:solidFill>
                  <a:schemeClr val="tx1"/>
                </a:solidFill>
                <a:round/>
                <a:headEnd/>
                <a:tailEnd/>
              </a:ln>
            </p:spPr>
            <p:txBody>
              <a:bodyPr/>
              <a:lstStyle/>
              <a:p>
                <a:endParaRPr lang="en-US" sz="2133"/>
              </a:p>
            </p:txBody>
          </p:sp>
          <p:sp>
            <p:nvSpPr>
              <p:cNvPr id="66433" name="Line 197"/>
              <p:cNvSpPr>
                <a:spLocks noChangeShapeType="1"/>
              </p:cNvSpPr>
              <p:nvPr/>
            </p:nvSpPr>
            <p:spPr bwMode="auto">
              <a:xfrm flipH="1" flipV="1">
                <a:off x="3920" y="2310"/>
                <a:ext cx="1" cy="1"/>
              </a:xfrm>
              <a:prstGeom prst="line">
                <a:avLst/>
              </a:prstGeom>
              <a:noFill/>
              <a:ln w="28575">
                <a:solidFill>
                  <a:schemeClr val="tx1"/>
                </a:solidFill>
                <a:round/>
                <a:headEnd/>
                <a:tailEnd/>
              </a:ln>
            </p:spPr>
            <p:txBody>
              <a:bodyPr/>
              <a:lstStyle/>
              <a:p>
                <a:endParaRPr lang="en-US" sz="2133"/>
              </a:p>
            </p:txBody>
          </p:sp>
          <p:sp>
            <p:nvSpPr>
              <p:cNvPr id="66434" name="Line 198"/>
              <p:cNvSpPr>
                <a:spLocks noChangeShapeType="1"/>
              </p:cNvSpPr>
              <p:nvPr/>
            </p:nvSpPr>
            <p:spPr bwMode="auto">
              <a:xfrm flipH="1" flipV="1">
                <a:off x="3920" y="2309"/>
                <a:ext cx="1" cy="1"/>
              </a:xfrm>
              <a:prstGeom prst="line">
                <a:avLst/>
              </a:prstGeom>
              <a:noFill/>
              <a:ln w="28575">
                <a:solidFill>
                  <a:schemeClr val="tx1"/>
                </a:solidFill>
                <a:round/>
                <a:headEnd/>
                <a:tailEnd/>
              </a:ln>
            </p:spPr>
            <p:txBody>
              <a:bodyPr/>
              <a:lstStyle/>
              <a:p>
                <a:endParaRPr lang="en-US" sz="2133"/>
              </a:p>
            </p:txBody>
          </p:sp>
          <p:sp>
            <p:nvSpPr>
              <p:cNvPr id="66435" name="Line 199"/>
              <p:cNvSpPr>
                <a:spLocks noChangeShapeType="1"/>
              </p:cNvSpPr>
              <p:nvPr/>
            </p:nvSpPr>
            <p:spPr bwMode="auto">
              <a:xfrm flipH="1" flipV="1">
                <a:off x="3920" y="2309"/>
                <a:ext cx="1" cy="1"/>
              </a:xfrm>
              <a:prstGeom prst="line">
                <a:avLst/>
              </a:prstGeom>
              <a:noFill/>
              <a:ln w="28575">
                <a:solidFill>
                  <a:schemeClr val="tx1"/>
                </a:solidFill>
                <a:round/>
                <a:headEnd/>
                <a:tailEnd/>
              </a:ln>
            </p:spPr>
            <p:txBody>
              <a:bodyPr/>
              <a:lstStyle/>
              <a:p>
                <a:endParaRPr lang="en-US" sz="2133"/>
              </a:p>
            </p:txBody>
          </p:sp>
          <p:sp>
            <p:nvSpPr>
              <p:cNvPr id="66436" name="Line 200"/>
              <p:cNvSpPr>
                <a:spLocks noChangeShapeType="1"/>
              </p:cNvSpPr>
              <p:nvPr/>
            </p:nvSpPr>
            <p:spPr bwMode="auto">
              <a:xfrm flipH="1" flipV="1">
                <a:off x="3919" y="2308"/>
                <a:ext cx="1" cy="1"/>
              </a:xfrm>
              <a:prstGeom prst="line">
                <a:avLst/>
              </a:prstGeom>
              <a:noFill/>
              <a:ln w="28575">
                <a:solidFill>
                  <a:schemeClr val="tx1"/>
                </a:solidFill>
                <a:round/>
                <a:headEnd/>
                <a:tailEnd/>
              </a:ln>
            </p:spPr>
            <p:txBody>
              <a:bodyPr/>
              <a:lstStyle/>
              <a:p>
                <a:endParaRPr lang="en-US" sz="2133"/>
              </a:p>
            </p:txBody>
          </p:sp>
          <p:sp>
            <p:nvSpPr>
              <p:cNvPr id="66437" name="Line 201"/>
              <p:cNvSpPr>
                <a:spLocks noChangeShapeType="1"/>
              </p:cNvSpPr>
              <p:nvPr/>
            </p:nvSpPr>
            <p:spPr bwMode="auto">
              <a:xfrm flipH="1" flipV="1">
                <a:off x="3919" y="2307"/>
                <a:ext cx="1" cy="1"/>
              </a:xfrm>
              <a:prstGeom prst="line">
                <a:avLst/>
              </a:prstGeom>
              <a:noFill/>
              <a:ln w="28575">
                <a:solidFill>
                  <a:schemeClr val="tx1"/>
                </a:solidFill>
                <a:round/>
                <a:headEnd/>
                <a:tailEnd/>
              </a:ln>
            </p:spPr>
            <p:txBody>
              <a:bodyPr/>
              <a:lstStyle/>
              <a:p>
                <a:endParaRPr lang="en-US" sz="2133"/>
              </a:p>
            </p:txBody>
          </p:sp>
          <p:sp>
            <p:nvSpPr>
              <p:cNvPr id="66438" name="Line 202"/>
              <p:cNvSpPr>
                <a:spLocks noChangeShapeType="1"/>
              </p:cNvSpPr>
              <p:nvPr/>
            </p:nvSpPr>
            <p:spPr bwMode="auto">
              <a:xfrm flipH="1" flipV="1">
                <a:off x="3919" y="2307"/>
                <a:ext cx="1" cy="1"/>
              </a:xfrm>
              <a:prstGeom prst="line">
                <a:avLst/>
              </a:prstGeom>
              <a:noFill/>
              <a:ln w="28575">
                <a:solidFill>
                  <a:schemeClr val="tx1"/>
                </a:solidFill>
                <a:round/>
                <a:headEnd/>
                <a:tailEnd/>
              </a:ln>
            </p:spPr>
            <p:txBody>
              <a:bodyPr/>
              <a:lstStyle/>
              <a:p>
                <a:endParaRPr lang="en-US" sz="2133"/>
              </a:p>
            </p:txBody>
          </p:sp>
          <p:sp>
            <p:nvSpPr>
              <p:cNvPr id="66439" name="Line 203"/>
              <p:cNvSpPr>
                <a:spLocks noChangeShapeType="1"/>
              </p:cNvSpPr>
              <p:nvPr/>
            </p:nvSpPr>
            <p:spPr bwMode="auto">
              <a:xfrm flipH="1" flipV="1">
                <a:off x="3918" y="2306"/>
                <a:ext cx="1" cy="1"/>
              </a:xfrm>
              <a:prstGeom prst="line">
                <a:avLst/>
              </a:prstGeom>
              <a:noFill/>
              <a:ln w="28575">
                <a:solidFill>
                  <a:schemeClr val="tx1"/>
                </a:solidFill>
                <a:round/>
                <a:headEnd/>
                <a:tailEnd/>
              </a:ln>
            </p:spPr>
            <p:txBody>
              <a:bodyPr/>
              <a:lstStyle/>
              <a:p>
                <a:endParaRPr lang="en-US" sz="2133"/>
              </a:p>
            </p:txBody>
          </p:sp>
          <p:sp>
            <p:nvSpPr>
              <p:cNvPr id="66440" name="Line 204"/>
              <p:cNvSpPr>
                <a:spLocks noChangeShapeType="1"/>
              </p:cNvSpPr>
              <p:nvPr/>
            </p:nvSpPr>
            <p:spPr bwMode="auto">
              <a:xfrm flipH="1" flipV="1">
                <a:off x="3918" y="2305"/>
                <a:ext cx="1" cy="1"/>
              </a:xfrm>
              <a:prstGeom prst="line">
                <a:avLst/>
              </a:prstGeom>
              <a:noFill/>
              <a:ln w="28575">
                <a:solidFill>
                  <a:schemeClr val="tx1"/>
                </a:solidFill>
                <a:round/>
                <a:headEnd/>
                <a:tailEnd/>
              </a:ln>
            </p:spPr>
            <p:txBody>
              <a:bodyPr/>
              <a:lstStyle/>
              <a:p>
                <a:endParaRPr lang="en-US" sz="2133"/>
              </a:p>
            </p:txBody>
          </p:sp>
          <p:sp>
            <p:nvSpPr>
              <p:cNvPr id="66441" name="Line 205"/>
              <p:cNvSpPr>
                <a:spLocks noChangeShapeType="1"/>
              </p:cNvSpPr>
              <p:nvPr/>
            </p:nvSpPr>
            <p:spPr bwMode="auto">
              <a:xfrm flipH="1" flipV="1">
                <a:off x="3918" y="2305"/>
                <a:ext cx="1" cy="1"/>
              </a:xfrm>
              <a:prstGeom prst="line">
                <a:avLst/>
              </a:prstGeom>
              <a:noFill/>
              <a:ln w="28575">
                <a:solidFill>
                  <a:schemeClr val="tx1"/>
                </a:solidFill>
                <a:round/>
                <a:headEnd/>
                <a:tailEnd/>
              </a:ln>
            </p:spPr>
            <p:txBody>
              <a:bodyPr/>
              <a:lstStyle/>
              <a:p>
                <a:endParaRPr lang="en-US" sz="2133"/>
              </a:p>
            </p:txBody>
          </p:sp>
          <p:sp>
            <p:nvSpPr>
              <p:cNvPr id="66442" name="Line 206"/>
              <p:cNvSpPr>
                <a:spLocks noChangeShapeType="1"/>
              </p:cNvSpPr>
              <p:nvPr/>
            </p:nvSpPr>
            <p:spPr bwMode="auto">
              <a:xfrm flipH="1" flipV="1">
                <a:off x="3917" y="2304"/>
                <a:ext cx="1" cy="1"/>
              </a:xfrm>
              <a:prstGeom prst="line">
                <a:avLst/>
              </a:prstGeom>
              <a:noFill/>
              <a:ln w="28575">
                <a:solidFill>
                  <a:schemeClr val="tx1"/>
                </a:solidFill>
                <a:round/>
                <a:headEnd/>
                <a:tailEnd/>
              </a:ln>
            </p:spPr>
            <p:txBody>
              <a:bodyPr/>
              <a:lstStyle/>
              <a:p>
                <a:endParaRPr lang="en-US" sz="2133"/>
              </a:p>
            </p:txBody>
          </p:sp>
          <p:sp>
            <p:nvSpPr>
              <p:cNvPr id="66443" name="Line 207"/>
              <p:cNvSpPr>
                <a:spLocks noChangeShapeType="1"/>
              </p:cNvSpPr>
              <p:nvPr/>
            </p:nvSpPr>
            <p:spPr bwMode="auto">
              <a:xfrm flipH="1" flipV="1">
                <a:off x="3917" y="2304"/>
                <a:ext cx="1" cy="1"/>
              </a:xfrm>
              <a:prstGeom prst="line">
                <a:avLst/>
              </a:prstGeom>
              <a:noFill/>
              <a:ln w="28575">
                <a:solidFill>
                  <a:schemeClr val="tx1"/>
                </a:solidFill>
                <a:round/>
                <a:headEnd/>
                <a:tailEnd/>
              </a:ln>
            </p:spPr>
            <p:txBody>
              <a:bodyPr/>
              <a:lstStyle/>
              <a:p>
                <a:endParaRPr lang="en-US" sz="2133"/>
              </a:p>
            </p:txBody>
          </p:sp>
          <p:sp>
            <p:nvSpPr>
              <p:cNvPr id="66444" name="Line 208"/>
              <p:cNvSpPr>
                <a:spLocks noChangeShapeType="1"/>
              </p:cNvSpPr>
              <p:nvPr/>
            </p:nvSpPr>
            <p:spPr bwMode="auto">
              <a:xfrm flipH="1" flipV="1">
                <a:off x="3916" y="2303"/>
                <a:ext cx="1" cy="1"/>
              </a:xfrm>
              <a:prstGeom prst="line">
                <a:avLst/>
              </a:prstGeom>
              <a:noFill/>
              <a:ln w="28575">
                <a:solidFill>
                  <a:schemeClr val="tx1"/>
                </a:solidFill>
                <a:round/>
                <a:headEnd/>
                <a:tailEnd/>
              </a:ln>
            </p:spPr>
            <p:txBody>
              <a:bodyPr/>
              <a:lstStyle/>
              <a:p>
                <a:endParaRPr lang="en-US" sz="2133"/>
              </a:p>
            </p:txBody>
          </p:sp>
          <p:sp>
            <p:nvSpPr>
              <p:cNvPr id="66445" name="Line 209"/>
              <p:cNvSpPr>
                <a:spLocks noChangeShapeType="1"/>
              </p:cNvSpPr>
              <p:nvPr/>
            </p:nvSpPr>
            <p:spPr bwMode="auto">
              <a:xfrm flipH="1" flipV="1">
                <a:off x="3916" y="2302"/>
                <a:ext cx="1" cy="1"/>
              </a:xfrm>
              <a:prstGeom prst="line">
                <a:avLst/>
              </a:prstGeom>
              <a:noFill/>
              <a:ln w="28575">
                <a:solidFill>
                  <a:schemeClr val="tx1"/>
                </a:solidFill>
                <a:round/>
                <a:headEnd/>
                <a:tailEnd/>
              </a:ln>
            </p:spPr>
            <p:txBody>
              <a:bodyPr/>
              <a:lstStyle/>
              <a:p>
                <a:endParaRPr lang="en-US" sz="2133"/>
              </a:p>
            </p:txBody>
          </p:sp>
          <p:sp>
            <p:nvSpPr>
              <p:cNvPr id="66446" name="Line 210"/>
              <p:cNvSpPr>
                <a:spLocks noChangeShapeType="1"/>
              </p:cNvSpPr>
              <p:nvPr/>
            </p:nvSpPr>
            <p:spPr bwMode="auto">
              <a:xfrm flipH="1" flipV="1">
                <a:off x="3915" y="2302"/>
                <a:ext cx="1" cy="1"/>
              </a:xfrm>
              <a:prstGeom prst="line">
                <a:avLst/>
              </a:prstGeom>
              <a:noFill/>
              <a:ln w="28575">
                <a:solidFill>
                  <a:schemeClr val="tx1"/>
                </a:solidFill>
                <a:round/>
                <a:headEnd/>
                <a:tailEnd/>
              </a:ln>
            </p:spPr>
            <p:txBody>
              <a:bodyPr/>
              <a:lstStyle/>
              <a:p>
                <a:endParaRPr lang="en-US" sz="2133"/>
              </a:p>
            </p:txBody>
          </p:sp>
          <p:sp>
            <p:nvSpPr>
              <p:cNvPr id="66447" name="Line 211"/>
              <p:cNvSpPr>
                <a:spLocks noChangeShapeType="1"/>
              </p:cNvSpPr>
              <p:nvPr/>
            </p:nvSpPr>
            <p:spPr bwMode="auto">
              <a:xfrm flipH="1" flipV="1">
                <a:off x="3915" y="2301"/>
                <a:ext cx="1" cy="1"/>
              </a:xfrm>
              <a:prstGeom prst="line">
                <a:avLst/>
              </a:prstGeom>
              <a:noFill/>
              <a:ln w="28575">
                <a:solidFill>
                  <a:schemeClr val="tx1"/>
                </a:solidFill>
                <a:round/>
                <a:headEnd/>
                <a:tailEnd/>
              </a:ln>
            </p:spPr>
            <p:txBody>
              <a:bodyPr/>
              <a:lstStyle/>
              <a:p>
                <a:endParaRPr lang="en-US" sz="2133"/>
              </a:p>
            </p:txBody>
          </p:sp>
          <p:sp>
            <p:nvSpPr>
              <p:cNvPr id="66448" name="Line 212"/>
              <p:cNvSpPr>
                <a:spLocks noChangeShapeType="1"/>
              </p:cNvSpPr>
              <p:nvPr/>
            </p:nvSpPr>
            <p:spPr bwMode="auto">
              <a:xfrm flipH="1" flipV="1">
                <a:off x="3914" y="2300"/>
                <a:ext cx="1" cy="1"/>
              </a:xfrm>
              <a:prstGeom prst="line">
                <a:avLst/>
              </a:prstGeom>
              <a:noFill/>
              <a:ln w="28575">
                <a:solidFill>
                  <a:schemeClr val="tx1"/>
                </a:solidFill>
                <a:round/>
                <a:headEnd/>
                <a:tailEnd/>
              </a:ln>
            </p:spPr>
            <p:txBody>
              <a:bodyPr/>
              <a:lstStyle/>
              <a:p>
                <a:endParaRPr lang="en-US" sz="2133"/>
              </a:p>
            </p:txBody>
          </p:sp>
          <p:sp>
            <p:nvSpPr>
              <p:cNvPr id="66449" name="Line 213"/>
              <p:cNvSpPr>
                <a:spLocks noChangeShapeType="1"/>
              </p:cNvSpPr>
              <p:nvPr/>
            </p:nvSpPr>
            <p:spPr bwMode="auto">
              <a:xfrm flipH="1" flipV="1">
                <a:off x="3914" y="2300"/>
                <a:ext cx="1" cy="1"/>
              </a:xfrm>
              <a:prstGeom prst="line">
                <a:avLst/>
              </a:prstGeom>
              <a:noFill/>
              <a:ln w="28575">
                <a:solidFill>
                  <a:schemeClr val="tx1"/>
                </a:solidFill>
                <a:round/>
                <a:headEnd/>
                <a:tailEnd/>
              </a:ln>
            </p:spPr>
            <p:txBody>
              <a:bodyPr/>
              <a:lstStyle/>
              <a:p>
                <a:endParaRPr lang="en-US" sz="2133"/>
              </a:p>
            </p:txBody>
          </p:sp>
          <p:sp>
            <p:nvSpPr>
              <p:cNvPr id="66450" name="Line 214"/>
              <p:cNvSpPr>
                <a:spLocks noChangeShapeType="1"/>
              </p:cNvSpPr>
              <p:nvPr/>
            </p:nvSpPr>
            <p:spPr bwMode="auto">
              <a:xfrm flipH="1" flipV="1">
                <a:off x="3913" y="2299"/>
                <a:ext cx="1" cy="1"/>
              </a:xfrm>
              <a:prstGeom prst="line">
                <a:avLst/>
              </a:prstGeom>
              <a:noFill/>
              <a:ln w="28575">
                <a:solidFill>
                  <a:schemeClr val="tx1"/>
                </a:solidFill>
                <a:round/>
                <a:headEnd/>
                <a:tailEnd/>
              </a:ln>
            </p:spPr>
            <p:txBody>
              <a:bodyPr/>
              <a:lstStyle/>
              <a:p>
                <a:endParaRPr lang="en-US" sz="2133"/>
              </a:p>
            </p:txBody>
          </p:sp>
          <p:sp>
            <p:nvSpPr>
              <p:cNvPr id="66451" name="Line 215"/>
              <p:cNvSpPr>
                <a:spLocks noChangeShapeType="1"/>
              </p:cNvSpPr>
              <p:nvPr/>
            </p:nvSpPr>
            <p:spPr bwMode="auto">
              <a:xfrm flipH="1" flipV="1">
                <a:off x="3912" y="2299"/>
                <a:ext cx="1" cy="1"/>
              </a:xfrm>
              <a:prstGeom prst="line">
                <a:avLst/>
              </a:prstGeom>
              <a:noFill/>
              <a:ln w="28575">
                <a:solidFill>
                  <a:schemeClr val="tx1"/>
                </a:solidFill>
                <a:round/>
                <a:headEnd/>
                <a:tailEnd/>
              </a:ln>
            </p:spPr>
            <p:txBody>
              <a:bodyPr/>
              <a:lstStyle/>
              <a:p>
                <a:endParaRPr lang="en-US" sz="2133"/>
              </a:p>
            </p:txBody>
          </p:sp>
          <p:sp>
            <p:nvSpPr>
              <p:cNvPr id="66452" name="Line 216"/>
              <p:cNvSpPr>
                <a:spLocks noChangeShapeType="1"/>
              </p:cNvSpPr>
              <p:nvPr/>
            </p:nvSpPr>
            <p:spPr bwMode="auto">
              <a:xfrm flipH="1" flipV="1">
                <a:off x="3912" y="2298"/>
                <a:ext cx="1" cy="1"/>
              </a:xfrm>
              <a:prstGeom prst="line">
                <a:avLst/>
              </a:prstGeom>
              <a:noFill/>
              <a:ln w="28575">
                <a:solidFill>
                  <a:schemeClr val="tx1"/>
                </a:solidFill>
                <a:round/>
                <a:headEnd/>
                <a:tailEnd/>
              </a:ln>
            </p:spPr>
            <p:txBody>
              <a:bodyPr/>
              <a:lstStyle/>
              <a:p>
                <a:endParaRPr lang="en-US" sz="2133"/>
              </a:p>
            </p:txBody>
          </p:sp>
          <p:sp>
            <p:nvSpPr>
              <p:cNvPr id="66453" name="Line 217"/>
              <p:cNvSpPr>
                <a:spLocks noChangeShapeType="1"/>
              </p:cNvSpPr>
              <p:nvPr/>
            </p:nvSpPr>
            <p:spPr bwMode="auto">
              <a:xfrm flipH="1" flipV="1">
                <a:off x="3911" y="2298"/>
                <a:ext cx="1" cy="1"/>
              </a:xfrm>
              <a:prstGeom prst="line">
                <a:avLst/>
              </a:prstGeom>
              <a:noFill/>
              <a:ln w="28575">
                <a:solidFill>
                  <a:schemeClr val="tx1"/>
                </a:solidFill>
                <a:round/>
                <a:headEnd/>
                <a:tailEnd/>
              </a:ln>
            </p:spPr>
            <p:txBody>
              <a:bodyPr/>
              <a:lstStyle/>
              <a:p>
                <a:endParaRPr lang="en-US" sz="2133"/>
              </a:p>
            </p:txBody>
          </p:sp>
          <p:sp>
            <p:nvSpPr>
              <p:cNvPr id="66454" name="Line 218"/>
              <p:cNvSpPr>
                <a:spLocks noChangeShapeType="1"/>
              </p:cNvSpPr>
              <p:nvPr/>
            </p:nvSpPr>
            <p:spPr bwMode="auto">
              <a:xfrm flipH="1" flipV="1">
                <a:off x="3911" y="2297"/>
                <a:ext cx="1" cy="1"/>
              </a:xfrm>
              <a:prstGeom prst="line">
                <a:avLst/>
              </a:prstGeom>
              <a:noFill/>
              <a:ln w="28575">
                <a:solidFill>
                  <a:schemeClr val="tx1"/>
                </a:solidFill>
                <a:round/>
                <a:headEnd/>
                <a:tailEnd/>
              </a:ln>
            </p:spPr>
            <p:txBody>
              <a:bodyPr/>
              <a:lstStyle/>
              <a:p>
                <a:endParaRPr lang="en-US" sz="2133"/>
              </a:p>
            </p:txBody>
          </p:sp>
          <p:sp>
            <p:nvSpPr>
              <p:cNvPr id="66455" name="Line 219"/>
              <p:cNvSpPr>
                <a:spLocks noChangeShapeType="1"/>
              </p:cNvSpPr>
              <p:nvPr/>
            </p:nvSpPr>
            <p:spPr bwMode="auto">
              <a:xfrm flipH="1" flipV="1">
                <a:off x="3910" y="2297"/>
                <a:ext cx="1" cy="1"/>
              </a:xfrm>
              <a:prstGeom prst="line">
                <a:avLst/>
              </a:prstGeom>
              <a:noFill/>
              <a:ln w="28575">
                <a:solidFill>
                  <a:schemeClr val="tx1"/>
                </a:solidFill>
                <a:round/>
                <a:headEnd/>
                <a:tailEnd/>
              </a:ln>
            </p:spPr>
            <p:txBody>
              <a:bodyPr/>
              <a:lstStyle/>
              <a:p>
                <a:endParaRPr lang="en-US" sz="2133"/>
              </a:p>
            </p:txBody>
          </p:sp>
          <p:sp>
            <p:nvSpPr>
              <p:cNvPr id="66456" name="Line 220"/>
              <p:cNvSpPr>
                <a:spLocks noChangeShapeType="1"/>
              </p:cNvSpPr>
              <p:nvPr/>
            </p:nvSpPr>
            <p:spPr bwMode="auto">
              <a:xfrm flipH="1" flipV="1">
                <a:off x="3909" y="2297"/>
                <a:ext cx="1" cy="1"/>
              </a:xfrm>
              <a:prstGeom prst="line">
                <a:avLst/>
              </a:prstGeom>
              <a:noFill/>
              <a:ln w="28575">
                <a:solidFill>
                  <a:schemeClr val="tx1"/>
                </a:solidFill>
                <a:round/>
                <a:headEnd/>
                <a:tailEnd/>
              </a:ln>
            </p:spPr>
            <p:txBody>
              <a:bodyPr/>
              <a:lstStyle/>
              <a:p>
                <a:endParaRPr lang="en-US" sz="2133"/>
              </a:p>
            </p:txBody>
          </p:sp>
          <p:sp>
            <p:nvSpPr>
              <p:cNvPr id="66457" name="Line 221"/>
              <p:cNvSpPr>
                <a:spLocks noChangeShapeType="1"/>
              </p:cNvSpPr>
              <p:nvPr/>
            </p:nvSpPr>
            <p:spPr bwMode="auto">
              <a:xfrm flipH="1" flipV="1">
                <a:off x="3909" y="2296"/>
                <a:ext cx="1" cy="1"/>
              </a:xfrm>
              <a:prstGeom prst="line">
                <a:avLst/>
              </a:prstGeom>
              <a:noFill/>
              <a:ln w="28575">
                <a:solidFill>
                  <a:schemeClr val="tx1"/>
                </a:solidFill>
                <a:round/>
                <a:headEnd/>
                <a:tailEnd/>
              </a:ln>
            </p:spPr>
            <p:txBody>
              <a:bodyPr/>
              <a:lstStyle/>
              <a:p>
                <a:endParaRPr lang="en-US" sz="2133"/>
              </a:p>
            </p:txBody>
          </p:sp>
          <p:sp>
            <p:nvSpPr>
              <p:cNvPr id="66458" name="Line 222"/>
              <p:cNvSpPr>
                <a:spLocks noChangeShapeType="1"/>
              </p:cNvSpPr>
              <p:nvPr/>
            </p:nvSpPr>
            <p:spPr bwMode="auto">
              <a:xfrm flipH="1" flipV="1">
                <a:off x="3908" y="2296"/>
                <a:ext cx="1" cy="1"/>
              </a:xfrm>
              <a:prstGeom prst="line">
                <a:avLst/>
              </a:prstGeom>
              <a:noFill/>
              <a:ln w="28575">
                <a:solidFill>
                  <a:schemeClr val="tx1"/>
                </a:solidFill>
                <a:round/>
                <a:headEnd/>
                <a:tailEnd/>
              </a:ln>
            </p:spPr>
            <p:txBody>
              <a:bodyPr/>
              <a:lstStyle/>
              <a:p>
                <a:endParaRPr lang="en-US" sz="2133"/>
              </a:p>
            </p:txBody>
          </p:sp>
          <p:sp>
            <p:nvSpPr>
              <p:cNvPr id="66459" name="Line 223"/>
              <p:cNvSpPr>
                <a:spLocks noChangeShapeType="1"/>
              </p:cNvSpPr>
              <p:nvPr/>
            </p:nvSpPr>
            <p:spPr bwMode="auto">
              <a:xfrm flipH="1" flipV="1">
                <a:off x="3907" y="2295"/>
                <a:ext cx="1" cy="1"/>
              </a:xfrm>
              <a:prstGeom prst="line">
                <a:avLst/>
              </a:prstGeom>
              <a:noFill/>
              <a:ln w="28575">
                <a:solidFill>
                  <a:schemeClr val="tx1"/>
                </a:solidFill>
                <a:round/>
                <a:headEnd/>
                <a:tailEnd/>
              </a:ln>
            </p:spPr>
            <p:txBody>
              <a:bodyPr/>
              <a:lstStyle/>
              <a:p>
                <a:endParaRPr lang="en-US" sz="2133"/>
              </a:p>
            </p:txBody>
          </p:sp>
          <p:sp>
            <p:nvSpPr>
              <p:cNvPr id="66460" name="Line 224"/>
              <p:cNvSpPr>
                <a:spLocks noChangeShapeType="1"/>
              </p:cNvSpPr>
              <p:nvPr/>
            </p:nvSpPr>
            <p:spPr bwMode="auto">
              <a:xfrm flipH="1" flipV="1">
                <a:off x="3907" y="2295"/>
                <a:ext cx="1" cy="1"/>
              </a:xfrm>
              <a:prstGeom prst="line">
                <a:avLst/>
              </a:prstGeom>
              <a:noFill/>
              <a:ln w="28575">
                <a:solidFill>
                  <a:schemeClr val="tx1"/>
                </a:solidFill>
                <a:round/>
                <a:headEnd/>
                <a:tailEnd/>
              </a:ln>
            </p:spPr>
            <p:txBody>
              <a:bodyPr/>
              <a:lstStyle/>
              <a:p>
                <a:endParaRPr lang="en-US" sz="2133"/>
              </a:p>
            </p:txBody>
          </p:sp>
          <p:sp>
            <p:nvSpPr>
              <p:cNvPr id="66461" name="Line 225"/>
              <p:cNvSpPr>
                <a:spLocks noChangeShapeType="1"/>
              </p:cNvSpPr>
              <p:nvPr/>
            </p:nvSpPr>
            <p:spPr bwMode="auto">
              <a:xfrm flipH="1" flipV="1">
                <a:off x="3906" y="2294"/>
                <a:ext cx="1" cy="1"/>
              </a:xfrm>
              <a:prstGeom prst="line">
                <a:avLst/>
              </a:prstGeom>
              <a:noFill/>
              <a:ln w="28575">
                <a:solidFill>
                  <a:schemeClr val="tx1"/>
                </a:solidFill>
                <a:round/>
                <a:headEnd/>
                <a:tailEnd/>
              </a:ln>
            </p:spPr>
            <p:txBody>
              <a:bodyPr/>
              <a:lstStyle/>
              <a:p>
                <a:endParaRPr lang="en-US" sz="2133"/>
              </a:p>
            </p:txBody>
          </p:sp>
          <p:sp>
            <p:nvSpPr>
              <p:cNvPr id="66462" name="Line 226"/>
              <p:cNvSpPr>
                <a:spLocks noChangeShapeType="1"/>
              </p:cNvSpPr>
              <p:nvPr/>
            </p:nvSpPr>
            <p:spPr bwMode="auto">
              <a:xfrm flipH="1" flipV="1">
                <a:off x="3905" y="2294"/>
                <a:ext cx="1" cy="1"/>
              </a:xfrm>
              <a:prstGeom prst="line">
                <a:avLst/>
              </a:prstGeom>
              <a:noFill/>
              <a:ln w="28575">
                <a:solidFill>
                  <a:schemeClr val="tx1"/>
                </a:solidFill>
                <a:round/>
                <a:headEnd/>
                <a:tailEnd/>
              </a:ln>
            </p:spPr>
            <p:txBody>
              <a:bodyPr/>
              <a:lstStyle/>
              <a:p>
                <a:endParaRPr lang="en-US" sz="2133"/>
              </a:p>
            </p:txBody>
          </p:sp>
          <p:sp>
            <p:nvSpPr>
              <p:cNvPr id="66463" name="Line 227"/>
              <p:cNvSpPr>
                <a:spLocks noChangeShapeType="1"/>
              </p:cNvSpPr>
              <p:nvPr/>
            </p:nvSpPr>
            <p:spPr bwMode="auto">
              <a:xfrm flipH="1" flipV="1">
                <a:off x="3904" y="2294"/>
                <a:ext cx="1" cy="1"/>
              </a:xfrm>
              <a:prstGeom prst="line">
                <a:avLst/>
              </a:prstGeom>
              <a:noFill/>
              <a:ln w="28575">
                <a:solidFill>
                  <a:schemeClr val="tx1"/>
                </a:solidFill>
                <a:round/>
                <a:headEnd/>
                <a:tailEnd/>
              </a:ln>
            </p:spPr>
            <p:txBody>
              <a:bodyPr/>
              <a:lstStyle/>
              <a:p>
                <a:endParaRPr lang="en-US" sz="2133"/>
              </a:p>
            </p:txBody>
          </p:sp>
          <p:sp>
            <p:nvSpPr>
              <p:cNvPr id="66464" name="Line 228"/>
              <p:cNvSpPr>
                <a:spLocks noChangeShapeType="1"/>
              </p:cNvSpPr>
              <p:nvPr/>
            </p:nvSpPr>
            <p:spPr bwMode="auto">
              <a:xfrm flipH="1" flipV="1">
                <a:off x="3904" y="2293"/>
                <a:ext cx="1" cy="1"/>
              </a:xfrm>
              <a:prstGeom prst="line">
                <a:avLst/>
              </a:prstGeom>
              <a:noFill/>
              <a:ln w="28575">
                <a:solidFill>
                  <a:schemeClr val="tx1"/>
                </a:solidFill>
                <a:round/>
                <a:headEnd/>
                <a:tailEnd/>
              </a:ln>
            </p:spPr>
            <p:txBody>
              <a:bodyPr/>
              <a:lstStyle/>
              <a:p>
                <a:endParaRPr lang="en-US" sz="2133"/>
              </a:p>
            </p:txBody>
          </p:sp>
          <p:sp>
            <p:nvSpPr>
              <p:cNvPr id="66465" name="Line 229"/>
              <p:cNvSpPr>
                <a:spLocks noChangeShapeType="1"/>
              </p:cNvSpPr>
              <p:nvPr/>
            </p:nvSpPr>
            <p:spPr bwMode="auto">
              <a:xfrm flipH="1" flipV="1">
                <a:off x="3903" y="2293"/>
                <a:ext cx="1" cy="1"/>
              </a:xfrm>
              <a:prstGeom prst="line">
                <a:avLst/>
              </a:prstGeom>
              <a:noFill/>
              <a:ln w="28575">
                <a:solidFill>
                  <a:schemeClr val="tx1"/>
                </a:solidFill>
                <a:round/>
                <a:headEnd/>
                <a:tailEnd/>
              </a:ln>
            </p:spPr>
            <p:txBody>
              <a:bodyPr/>
              <a:lstStyle/>
              <a:p>
                <a:endParaRPr lang="en-US" sz="2133"/>
              </a:p>
            </p:txBody>
          </p:sp>
          <p:sp>
            <p:nvSpPr>
              <p:cNvPr id="66466" name="Line 230"/>
              <p:cNvSpPr>
                <a:spLocks noChangeShapeType="1"/>
              </p:cNvSpPr>
              <p:nvPr/>
            </p:nvSpPr>
            <p:spPr bwMode="auto">
              <a:xfrm flipH="1" flipV="1">
                <a:off x="3902" y="2293"/>
                <a:ext cx="1" cy="1"/>
              </a:xfrm>
              <a:prstGeom prst="line">
                <a:avLst/>
              </a:prstGeom>
              <a:noFill/>
              <a:ln w="28575">
                <a:solidFill>
                  <a:schemeClr val="tx1"/>
                </a:solidFill>
                <a:round/>
                <a:headEnd/>
                <a:tailEnd/>
              </a:ln>
            </p:spPr>
            <p:txBody>
              <a:bodyPr/>
              <a:lstStyle/>
              <a:p>
                <a:endParaRPr lang="en-US" sz="2133"/>
              </a:p>
            </p:txBody>
          </p:sp>
          <p:sp>
            <p:nvSpPr>
              <p:cNvPr id="66467" name="Line 231"/>
              <p:cNvSpPr>
                <a:spLocks noChangeShapeType="1"/>
              </p:cNvSpPr>
              <p:nvPr/>
            </p:nvSpPr>
            <p:spPr bwMode="auto">
              <a:xfrm flipH="1" flipV="1">
                <a:off x="3901" y="2293"/>
                <a:ext cx="1" cy="1"/>
              </a:xfrm>
              <a:prstGeom prst="line">
                <a:avLst/>
              </a:prstGeom>
              <a:noFill/>
              <a:ln w="28575">
                <a:solidFill>
                  <a:schemeClr val="tx1"/>
                </a:solidFill>
                <a:round/>
                <a:headEnd/>
                <a:tailEnd/>
              </a:ln>
            </p:spPr>
            <p:txBody>
              <a:bodyPr/>
              <a:lstStyle/>
              <a:p>
                <a:endParaRPr lang="en-US" sz="2133"/>
              </a:p>
            </p:txBody>
          </p:sp>
          <p:sp>
            <p:nvSpPr>
              <p:cNvPr id="66468" name="Line 232"/>
              <p:cNvSpPr>
                <a:spLocks noChangeShapeType="1"/>
              </p:cNvSpPr>
              <p:nvPr/>
            </p:nvSpPr>
            <p:spPr bwMode="auto">
              <a:xfrm flipH="1" flipV="1">
                <a:off x="3901" y="2292"/>
                <a:ext cx="1" cy="1"/>
              </a:xfrm>
              <a:prstGeom prst="line">
                <a:avLst/>
              </a:prstGeom>
              <a:noFill/>
              <a:ln w="28575">
                <a:solidFill>
                  <a:schemeClr val="tx1"/>
                </a:solidFill>
                <a:round/>
                <a:headEnd/>
                <a:tailEnd/>
              </a:ln>
            </p:spPr>
            <p:txBody>
              <a:bodyPr/>
              <a:lstStyle/>
              <a:p>
                <a:endParaRPr lang="en-US" sz="2133"/>
              </a:p>
            </p:txBody>
          </p:sp>
          <p:sp>
            <p:nvSpPr>
              <p:cNvPr id="66469" name="Line 233"/>
              <p:cNvSpPr>
                <a:spLocks noChangeShapeType="1"/>
              </p:cNvSpPr>
              <p:nvPr/>
            </p:nvSpPr>
            <p:spPr bwMode="auto">
              <a:xfrm flipH="1" flipV="1">
                <a:off x="3900" y="2292"/>
                <a:ext cx="1" cy="1"/>
              </a:xfrm>
              <a:prstGeom prst="line">
                <a:avLst/>
              </a:prstGeom>
              <a:noFill/>
              <a:ln w="28575">
                <a:solidFill>
                  <a:schemeClr val="tx1"/>
                </a:solidFill>
                <a:round/>
                <a:headEnd/>
                <a:tailEnd/>
              </a:ln>
            </p:spPr>
            <p:txBody>
              <a:bodyPr/>
              <a:lstStyle/>
              <a:p>
                <a:endParaRPr lang="en-US" sz="2133"/>
              </a:p>
            </p:txBody>
          </p:sp>
          <p:sp>
            <p:nvSpPr>
              <p:cNvPr id="66470" name="Line 234"/>
              <p:cNvSpPr>
                <a:spLocks noChangeShapeType="1"/>
              </p:cNvSpPr>
              <p:nvPr/>
            </p:nvSpPr>
            <p:spPr bwMode="auto">
              <a:xfrm flipH="1" flipV="1">
                <a:off x="3899" y="2292"/>
                <a:ext cx="1" cy="1"/>
              </a:xfrm>
              <a:prstGeom prst="line">
                <a:avLst/>
              </a:prstGeom>
              <a:noFill/>
              <a:ln w="28575">
                <a:solidFill>
                  <a:schemeClr val="tx1"/>
                </a:solidFill>
                <a:round/>
                <a:headEnd/>
                <a:tailEnd/>
              </a:ln>
            </p:spPr>
            <p:txBody>
              <a:bodyPr/>
              <a:lstStyle/>
              <a:p>
                <a:endParaRPr lang="en-US" sz="2133"/>
              </a:p>
            </p:txBody>
          </p:sp>
          <p:sp>
            <p:nvSpPr>
              <p:cNvPr id="66471" name="Line 235"/>
              <p:cNvSpPr>
                <a:spLocks noChangeShapeType="1"/>
              </p:cNvSpPr>
              <p:nvPr/>
            </p:nvSpPr>
            <p:spPr bwMode="auto">
              <a:xfrm flipH="1" flipV="1">
                <a:off x="3898" y="2292"/>
                <a:ext cx="1" cy="1"/>
              </a:xfrm>
              <a:prstGeom prst="line">
                <a:avLst/>
              </a:prstGeom>
              <a:noFill/>
              <a:ln w="28575">
                <a:solidFill>
                  <a:schemeClr val="tx1"/>
                </a:solidFill>
                <a:round/>
                <a:headEnd/>
                <a:tailEnd/>
              </a:ln>
            </p:spPr>
            <p:txBody>
              <a:bodyPr/>
              <a:lstStyle/>
              <a:p>
                <a:endParaRPr lang="en-US" sz="2133"/>
              </a:p>
            </p:txBody>
          </p:sp>
          <p:sp>
            <p:nvSpPr>
              <p:cNvPr id="66472" name="Line 236"/>
              <p:cNvSpPr>
                <a:spLocks noChangeShapeType="1"/>
              </p:cNvSpPr>
              <p:nvPr/>
            </p:nvSpPr>
            <p:spPr bwMode="auto">
              <a:xfrm flipH="1" flipV="1">
                <a:off x="3897" y="2291"/>
                <a:ext cx="1" cy="1"/>
              </a:xfrm>
              <a:prstGeom prst="line">
                <a:avLst/>
              </a:prstGeom>
              <a:noFill/>
              <a:ln w="28575">
                <a:solidFill>
                  <a:schemeClr val="tx1"/>
                </a:solidFill>
                <a:round/>
                <a:headEnd/>
                <a:tailEnd/>
              </a:ln>
            </p:spPr>
            <p:txBody>
              <a:bodyPr/>
              <a:lstStyle/>
              <a:p>
                <a:endParaRPr lang="en-US" sz="2133"/>
              </a:p>
            </p:txBody>
          </p:sp>
          <p:sp>
            <p:nvSpPr>
              <p:cNvPr id="66473" name="Line 237"/>
              <p:cNvSpPr>
                <a:spLocks noChangeShapeType="1"/>
              </p:cNvSpPr>
              <p:nvPr/>
            </p:nvSpPr>
            <p:spPr bwMode="auto">
              <a:xfrm flipH="1">
                <a:off x="3897" y="2291"/>
                <a:ext cx="1" cy="1"/>
              </a:xfrm>
              <a:prstGeom prst="line">
                <a:avLst/>
              </a:prstGeom>
              <a:noFill/>
              <a:ln w="28575">
                <a:solidFill>
                  <a:schemeClr val="tx1"/>
                </a:solidFill>
                <a:round/>
                <a:headEnd/>
                <a:tailEnd/>
              </a:ln>
            </p:spPr>
            <p:txBody>
              <a:bodyPr/>
              <a:lstStyle/>
              <a:p>
                <a:endParaRPr lang="en-US" sz="2133"/>
              </a:p>
            </p:txBody>
          </p:sp>
          <p:sp>
            <p:nvSpPr>
              <p:cNvPr id="66474" name="Line 238"/>
              <p:cNvSpPr>
                <a:spLocks noChangeShapeType="1"/>
              </p:cNvSpPr>
              <p:nvPr/>
            </p:nvSpPr>
            <p:spPr bwMode="auto">
              <a:xfrm flipH="1" flipV="1">
                <a:off x="3896" y="2291"/>
                <a:ext cx="1" cy="1"/>
              </a:xfrm>
              <a:prstGeom prst="line">
                <a:avLst/>
              </a:prstGeom>
              <a:noFill/>
              <a:ln w="28575">
                <a:solidFill>
                  <a:schemeClr val="tx1"/>
                </a:solidFill>
                <a:round/>
                <a:headEnd/>
                <a:tailEnd/>
              </a:ln>
            </p:spPr>
            <p:txBody>
              <a:bodyPr/>
              <a:lstStyle/>
              <a:p>
                <a:endParaRPr lang="en-US" sz="2133"/>
              </a:p>
            </p:txBody>
          </p:sp>
          <p:sp>
            <p:nvSpPr>
              <p:cNvPr id="66475" name="Line 239"/>
              <p:cNvSpPr>
                <a:spLocks noChangeShapeType="1"/>
              </p:cNvSpPr>
              <p:nvPr/>
            </p:nvSpPr>
            <p:spPr bwMode="auto">
              <a:xfrm flipH="1" flipV="1">
                <a:off x="3895" y="2291"/>
                <a:ext cx="1" cy="1"/>
              </a:xfrm>
              <a:prstGeom prst="line">
                <a:avLst/>
              </a:prstGeom>
              <a:noFill/>
              <a:ln w="28575">
                <a:solidFill>
                  <a:schemeClr val="tx1"/>
                </a:solidFill>
                <a:round/>
                <a:headEnd/>
                <a:tailEnd/>
              </a:ln>
            </p:spPr>
            <p:txBody>
              <a:bodyPr/>
              <a:lstStyle/>
              <a:p>
                <a:endParaRPr lang="en-US" sz="2133"/>
              </a:p>
            </p:txBody>
          </p:sp>
          <p:sp>
            <p:nvSpPr>
              <p:cNvPr id="66476" name="Line 240"/>
              <p:cNvSpPr>
                <a:spLocks noChangeShapeType="1"/>
              </p:cNvSpPr>
              <p:nvPr/>
            </p:nvSpPr>
            <p:spPr bwMode="auto">
              <a:xfrm flipH="1">
                <a:off x="3894" y="2291"/>
                <a:ext cx="1" cy="1"/>
              </a:xfrm>
              <a:prstGeom prst="line">
                <a:avLst/>
              </a:prstGeom>
              <a:noFill/>
              <a:ln w="28575">
                <a:solidFill>
                  <a:schemeClr val="tx1"/>
                </a:solidFill>
                <a:round/>
                <a:headEnd/>
                <a:tailEnd/>
              </a:ln>
            </p:spPr>
            <p:txBody>
              <a:bodyPr/>
              <a:lstStyle/>
              <a:p>
                <a:endParaRPr lang="en-US" sz="2133"/>
              </a:p>
            </p:txBody>
          </p:sp>
          <p:sp>
            <p:nvSpPr>
              <p:cNvPr id="66477" name="Line 241"/>
              <p:cNvSpPr>
                <a:spLocks noChangeShapeType="1"/>
              </p:cNvSpPr>
              <p:nvPr/>
            </p:nvSpPr>
            <p:spPr bwMode="auto">
              <a:xfrm flipH="1" flipV="1">
                <a:off x="3893" y="2291"/>
                <a:ext cx="1" cy="1"/>
              </a:xfrm>
              <a:prstGeom prst="line">
                <a:avLst/>
              </a:prstGeom>
              <a:noFill/>
              <a:ln w="28575">
                <a:solidFill>
                  <a:schemeClr val="tx1"/>
                </a:solidFill>
                <a:round/>
                <a:headEnd/>
                <a:tailEnd/>
              </a:ln>
            </p:spPr>
            <p:txBody>
              <a:bodyPr/>
              <a:lstStyle/>
              <a:p>
                <a:endParaRPr lang="en-US" sz="2133"/>
              </a:p>
            </p:txBody>
          </p:sp>
          <p:sp>
            <p:nvSpPr>
              <p:cNvPr id="66478" name="Line 242"/>
              <p:cNvSpPr>
                <a:spLocks noChangeShapeType="1"/>
              </p:cNvSpPr>
              <p:nvPr/>
            </p:nvSpPr>
            <p:spPr bwMode="auto">
              <a:xfrm flipH="1">
                <a:off x="3893" y="2291"/>
                <a:ext cx="1" cy="1"/>
              </a:xfrm>
              <a:prstGeom prst="line">
                <a:avLst/>
              </a:prstGeom>
              <a:noFill/>
              <a:ln w="28575">
                <a:solidFill>
                  <a:schemeClr val="tx1"/>
                </a:solidFill>
                <a:round/>
                <a:headEnd/>
                <a:tailEnd/>
              </a:ln>
            </p:spPr>
            <p:txBody>
              <a:bodyPr/>
              <a:lstStyle/>
              <a:p>
                <a:endParaRPr lang="en-US" sz="2133"/>
              </a:p>
            </p:txBody>
          </p:sp>
          <p:sp>
            <p:nvSpPr>
              <p:cNvPr id="66479" name="Line 243"/>
              <p:cNvSpPr>
                <a:spLocks noChangeShapeType="1"/>
              </p:cNvSpPr>
              <p:nvPr/>
            </p:nvSpPr>
            <p:spPr bwMode="auto">
              <a:xfrm flipH="1">
                <a:off x="3892" y="2291"/>
                <a:ext cx="1" cy="1"/>
              </a:xfrm>
              <a:prstGeom prst="line">
                <a:avLst/>
              </a:prstGeom>
              <a:noFill/>
              <a:ln w="28575">
                <a:solidFill>
                  <a:schemeClr val="tx1"/>
                </a:solidFill>
                <a:round/>
                <a:headEnd/>
                <a:tailEnd/>
              </a:ln>
            </p:spPr>
            <p:txBody>
              <a:bodyPr/>
              <a:lstStyle/>
              <a:p>
                <a:endParaRPr lang="en-US" sz="2133"/>
              </a:p>
            </p:txBody>
          </p:sp>
          <p:sp>
            <p:nvSpPr>
              <p:cNvPr id="66480" name="Line 244"/>
              <p:cNvSpPr>
                <a:spLocks noChangeShapeType="1"/>
              </p:cNvSpPr>
              <p:nvPr/>
            </p:nvSpPr>
            <p:spPr bwMode="auto">
              <a:xfrm flipH="1">
                <a:off x="3891" y="2291"/>
                <a:ext cx="1" cy="1"/>
              </a:xfrm>
              <a:prstGeom prst="line">
                <a:avLst/>
              </a:prstGeom>
              <a:noFill/>
              <a:ln w="28575">
                <a:solidFill>
                  <a:schemeClr val="tx1"/>
                </a:solidFill>
                <a:round/>
                <a:headEnd/>
                <a:tailEnd/>
              </a:ln>
            </p:spPr>
            <p:txBody>
              <a:bodyPr/>
              <a:lstStyle/>
              <a:p>
                <a:endParaRPr lang="en-US" sz="2133"/>
              </a:p>
            </p:txBody>
          </p:sp>
          <p:sp>
            <p:nvSpPr>
              <p:cNvPr id="66481" name="Line 245"/>
              <p:cNvSpPr>
                <a:spLocks noChangeShapeType="1"/>
              </p:cNvSpPr>
              <p:nvPr/>
            </p:nvSpPr>
            <p:spPr bwMode="auto">
              <a:xfrm flipH="1">
                <a:off x="3890" y="2291"/>
                <a:ext cx="1" cy="1"/>
              </a:xfrm>
              <a:prstGeom prst="line">
                <a:avLst/>
              </a:prstGeom>
              <a:noFill/>
              <a:ln w="28575">
                <a:solidFill>
                  <a:schemeClr val="tx1"/>
                </a:solidFill>
                <a:round/>
                <a:headEnd/>
                <a:tailEnd/>
              </a:ln>
            </p:spPr>
            <p:txBody>
              <a:bodyPr/>
              <a:lstStyle/>
              <a:p>
                <a:endParaRPr lang="en-US" sz="2133"/>
              </a:p>
            </p:txBody>
          </p:sp>
          <p:sp>
            <p:nvSpPr>
              <p:cNvPr id="66482" name="Line 246"/>
              <p:cNvSpPr>
                <a:spLocks noChangeShapeType="1"/>
              </p:cNvSpPr>
              <p:nvPr/>
            </p:nvSpPr>
            <p:spPr bwMode="auto">
              <a:xfrm flipH="1">
                <a:off x="3889" y="2291"/>
                <a:ext cx="1" cy="1"/>
              </a:xfrm>
              <a:prstGeom prst="line">
                <a:avLst/>
              </a:prstGeom>
              <a:noFill/>
              <a:ln w="28575">
                <a:solidFill>
                  <a:schemeClr val="tx1"/>
                </a:solidFill>
                <a:round/>
                <a:headEnd/>
                <a:tailEnd/>
              </a:ln>
            </p:spPr>
            <p:txBody>
              <a:bodyPr/>
              <a:lstStyle/>
              <a:p>
                <a:endParaRPr lang="en-US" sz="2133"/>
              </a:p>
            </p:txBody>
          </p:sp>
          <p:sp>
            <p:nvSpPr>
              <p:cNvPr id="66483" name="Line 247"/>
              <p:cNvSpPr>
                <a:spLocks noChangeShapeType="1"/>
              </p:cNvSpPr>
              <p:nvPr/>
            </p:nvSpPr>
            <p:spPr bwMode="auto">
              <a:xfrm flipH="1">
                <a:off x="3888" y="2291"/>
                <a:ext cx="1" cy="1"/>
              </a:xfrm>
              <a:prstGeom prst="line">
                <a:avLst/>
              </a:prstGeom>
              <a:noFill/>
              <a:ln w="28575">
                <a:solidFill>
                  <a:schemeClr val="tx1"/>
                </a:solidFill>
                <a:round/>
                <a:headEnd/>
                <a:tailEnd/>
              </a:ln>
            </p:spPr>
            <p:txBody>
              <a:bodyPr/>
              <a:lstStyle/>
              <a:p>
                <a:endParaRPr lang="en-US" sz="2133"/>
              </a:p>
            </p:txBody>
          </p:sp>
          <p:sp>
            <p:nvSpPr>
              <p:cNvPr id="66484" name="Line 248"/>
              <p:cNvSpPr>
                <a:spLocks noChangeShapeType="1"/>
              </p:cNvSpPr>
              <p:nvPr/>
            </p:nvSpPr>
            <p:spPr bwMode="auto">
              <a:xfrm flipH="1">
                <a:off x="3888" y="2291"/>
                <a:ext cx="1" cy="1"/>
              </a:xfrm>
              <a:prstGeom prst="line">
                <a:avLst/>
              </a:prstGeom>
              <a:noFill/>
              <a:ln w="28575">
                <a:solidFill>
                  <a:schemeClr val="tx1"/>
                </a:solidFill>
                <a:round/>
                <a:headEnd/>
                <a:tailEnd/>
              </a:ln>
            </p:spPr>
            <p:txBody>
              <a:bodyPr/>
              <a:lstStyle/>
              <a:p>
                <a:endParaRPr lang="en-US" sz="2133"/>
              </a:p>
            </p:txBody>
          </p:sp>
          <p:sp>
            <p:nvSpPr>
              <p:cNvPr id="66485" name="Line 249"/>
              <p:cNvSpPr>
                <a:spLocks noChangeShapeType="1"/>
              </p:cNvSpPr>
              <p:nvPr/>
            </p:nvSpPr>
            <p:spPr bwMode="auto">
              <a:xfrm flipH="1">
                <a:off x="3887" y="2291"/>
                <a:ext cx="1" cy="1"/>
              </a:xfrm>
              <a:prstGeom prst="line">
                <a:avLst/>
              </a:prstGeom>
              <a:noFill/>
              <a:ln w="28575">
                <a:solidFill>
                  <a:schemeClr val="tx1"/>
                </a:solidFill>
                <a:round/>
                <a:headEnd/>
                <a:tailEnd/>
              </a:ln>
            </p:spPr>
            <p:txBody>
              <a:bodyPr/>
              <a:lstStyle/>
              <a:p>
                <a:endParaRPr lang="en-US" sz="2133"/>
              </a:p>
            </p:txBody>
          </p:sp>
          <p:sp>
            <p:nvSpPr>
              <p:cNvPr id="66486" name="Line 250"/>
              <p:cNvSpPr>
                <a:spLocks noChangeShapeType="1"/>
              </p:cNvSpPr>
              <p:nvPr/>
            </p:nvSpPr>
            <p:spPr bwMode="auto">
              <a:xfrm flipH="1">
                <a:off x="3886" y="2291"/>
                <a:ext cx="1" cy="1"/>
              </a:xfrm>
              <a:prstGeom prst="line">
                <a:avLst/>
              </a:prstGeom>
              <a:noFill/>
              <a:ln w="28575">
                <a:solidFill>
                  <a:schemeClr val="tx1"/>
                </a:solidFill>
                <a:round/>
                <a:headEnd/>
                <a:tailEnd/>
              </a:ln>
            </p:spPr>
            <p:txBody>
              <a:bodyPr/>
              <a:lstStyle/>
              <a:p>
                <a:endParaRPr lang="en-US" sz="2133"/>
              </a:p>
            </p:txBody>
          </p:sp>
          <p:sp>
            <p:nvSpPr>
              <p:cNvPr id="66487" name="Line 251"/>
              <p:cNvSpPr>
                <a:spLocks noChangeShapeType="1"/>
              </p:cNvSpPr>
              <p:nvPr/>
            </p:nvSpPr>
            <p:spPr bwMode="auto">
              <a:xfrm flipH="1">
                <a:off x="3885" y="2291"/>
                <a:ext cx="1" cy="1"/>
              </a:xfrm>
              <a:prstGeom prst="line">
                <a:avLst/>
              </a:prstGeom>
              <a:noFill/>
              <a:ln w="28575">
                <a:solidFill>
                  <a:schemeClr val="tx1"/>
                </a:solidFill>
                <a:round/>
                <a:headEnd/>
                <a:tailEnd/>
              </a:ln>
            </p:spPr>
            <p:txBody>
              <a:bodyPr/>
              <a:lstStyle/>
              <a:p>
                <a:endParaRPr lang="en-US" sz="2133"/>
              </a:p>
            </p:txBody>
          </p:sp>
          <p:sp>
            <p:nvSpPr>
              <p:cNvPr id="66488" name="Line 252"/>
              <p:cNvSpPr>
                <a:spLocks noChangeShapeType="1"/>
              </p:cNvSpPr>
              <p:nvPr/>
            </p:nvSpPr>
            <p:spPr bwMode="auto">
              <a:xfrm flipH="1">
                <a:off x="3884" y="2291"/>
                <a:ext cx="1" cy="1"/>
              </a:xfrm>
              <a:prstGeom prst="line">
                <a:avLst/>
              </a:prstGeom>
              <a:noFill/>
              <a:ln w="28575">
                <a:solidFill>
                  <a:schemeClr val="tx1"/>
                </a:solidFill>
                <a:round/>
                <a:headEnd/>
                <a:tailEnd/>
              </a:ln>
            </p:spPr>
            <p:txBody>
              <a:bodyPr/>
              <a:lstStyle/>
              <a:p>
                <a:endParaRPr lang="en-US" sz="2133"/>
              </a:p>
            </p:txBody>
          </p:sp>
          <p:sp>
            <p:nvSpPr>
              <p:cNvPr id="66489" name="Line 253"/>
              <p:cNvSpPr>
                <a:spLocks noChangeShapeType="1"/>
              </p:cNvSpPr>
              <p:nvPr/>
            </p:nvSpPr>
            <p:spPr bwMode="auto">
              <a:xfrm flipH="1">
                <a:off x="3883" y="2291"/>
                <a:ext cx="1" cy="1"/>
              </a:xfrm>
              <a:prstGeom prst="line">
                <a:avLst/>
              </a:prstGeom>
              <a:noFill/>
              <a:ln w="28575">
                <a:solidFill>
                  <a:schemeClr val="tx1"/>
                </a:solidFill>
                <a:round/>
                <a:headEnd/>
                <a:tailEnd/>
              </a:ln>
            </p:spPr>
            <p:txBody>
              <a:bodyPr/>
              <a:lstStyle/>
              <a:p>
                <a:endParaRPr lang="en-US" sz="2133"/>
              </a:p>
            </p:txBody>
          </p:sp>
          <p:sp>
            <p:nvSpPr>
              <p:cNvPr id="66490" name="Line 254"/>
              <p:cNvSpPr>
                <a:spLocks noChangeShapeType="1"/>
              </p:cNvSpPr>
              <p:nvPr/>
            </p:nvSpPr>
            <p:spPr bwMode="auto">
              <a:xfrm flipH="1">
                <a:off x="3883" y="2292"/>
                <a:ext cx="1" cy="1"/>
              </a:xfrm>
              <a:prstGeom prst="line">
                <a:avLst/>
              </a:prstGeom>
              <a:noFill/>
              <a:ln w="28575">
                <a:solidFill>
                  <a:schemeClr val="tx1"/>
                </a:solidFill>
                <a:round/>
                <a:headEnd/>
                <a:tailEnd/>
              </a:ln>
            </p:spPr>
            <p:txBody>
              <a:bodyPr/>
              <a:lstStyle/>
              <a:p>
                <a:endParaRPr lang="en-US" sz="2133"/>
              </a:p>
            </p:txBody>
          </p:sp>
          <p:sp>
            <p:nvSpPr>
              <p:cNvPr id="66491" name="Line 255"/>
              <p:cNvSpPr>
                <a:spLocks noChangeShapeType="1"/>
              </p:cNvSpPr>
              <p:nvPr/>
            </p:nvSpPr>
            <p:spPr bwMode="auto">
              <a:xfrm flipH="1">
                <a:off x="3882" y="2292"/>
                <a:ext cx="1" cy="1"/>
              </a:xfrm>
              <a:prstGeom prst="line">
                <a:avLst/>
              </a:prstGeom>
              <a:noFill/>
              <a:ln w="28575">
                <a:solidFill>
                  <a:schemeClr val="tx1"/>
                </a:solidFill>
                <a:round/>
                <a:headEnd/>
                <a:tailEnd/>
              </a:ln>
            </p:spPr>
            <p:txBody>
              <a:bodyPr/>
              <a:lstStyle/>
              <a:p>
                <a:endParaRPr lang="en-US" sz="2133"/>
              </a:p>
            </p:txBody>
          </p:sp>
          <p:sp>
            <p:nvSpPr>
              <p:cNvPr id="66492" name="Line 256"/>
              <p:cNvSpPr>
                <a:spLocks noChangeShapeType="1"/>
              </p:cNvSpPr>
              <p:nvPr/>
            </p:nvSpPr>
            <p:spPr bwMode="auto">
              <a:xfrm flipH="1">
                <a:off x="3881" y="2292"/>
                <a:ext cx="1" cy="1"/>
              </a:xfrm>
              <a:prstGeom prst="line">
                <a:avLst/>
              </a:prstGeom>
              <a:noFill/>
              <a:ln w="28575">
                <a:solidFill>
                  <a:schemeClr val="tx1"/>
                </a:solidFill>
                <a:round/>
                <a:headEnd/>
                <a:tailEnd/>
              </a:ln>
            </p:spPr>
            <p:txBody>
              <a:bodyPr/>
              <a:lstStyle/>
              <a:p>
                <a:endParaRPr lang="en-US" sz="2133"/>
              </a:p>
            </p:txBody>
          </p:sp>
          <p:sp>
            <p:nvSpPr>
              <p:cNvPr id="66493" name="Line 257"/>
              <p:cNvSpPr>
                <a:spLocks noChangeShapeType="1"/>
              </p:cNvSpPr>
              <p:nvPr/>
            </p:nvSpPr>
            <p:spPr bwMode="auto">
              <a:xfrm flipH="1">
                <a:off x="3880" y="2292"/>
                <a:ext cx="1" cy="1"/>
              </a:xfrm>
              <a:prstGeom prst="line">
                <a:avLst/>
              </a:prstGeom>
              <a:noFill/>
              <a:ln w="28575">
                <a:solidFill>
                  <a:schemeClr val="tx1"/>
                </a:solidFill>
                <a:round/>
                <a:headEnd/>
                <a:tailEnd/>
              </a:ln>
            </p:spPr>
            <p:txBody>
              <a:bodyPr/>
              <a:lstStyle/>
              <a:p>
                <a:endParaRPr lang="en-US" sz="2133"/>
              </a:p>
            </p:txBody>
          </p:sp>
          <p:sp>
            <p:nvSpPr>
              <p:cNvPr id="66494" name="Line 258"/>
              <p:cNvSpPr>
                <a:spLocks noChangeShapeType="1"/>
              </p:cNvSpPr>
              <p:nvPr/>
            </p:nvSpPr>
            <p:spPr bwMode="auto">
              <a:xfrm flipH="1">
                <a:off x="3879" y="2293"/>
                <a:ext cx="1" cy="1"/>
              </a:xfrm>
              <a:prstGeom prst="line">
                <a:avLst/>
              </a:prstGeom>
              <a:noFill/>
              <a:ln w="28575">
                <a:solidFill>
                  <a:schemeClr val="tx1"/>
                </a:solidFill>
                <a:round/>
                <a:headEnd/>
                <a:tailEnd/>
              </a:ln>
            </p:spPr>
            <p:txBody>
              <a:bodyPr/>
              <a:lstStyle/>
              <a:p>
                <a:endParaRPr lang="en-US" sz="2133"/>
              </a:p>
            </p:txBody>
          </p:sp>
          <p:sp>
            <p:nvSpPr>
              <p:cNvPr id="66495" name="Line 259"/>
              <p:cNvSpPr>
                <a:spLocks noChangeShapeType="1"/>
              </p:cNvSpPr>
              <p:nvPr/>
            </p:nvSpPr>
            <p:spPr bwMode="auto">
              <a:xfrm flipH="1">
                <a:off x="3879" y="2293"/>
                <a:ext cx="1" cy="1"/>
              </a:xfrm>
              <a:prstGeom prst="line">
                <a:avLst/>
              </a:prstGeom>
              <a:noFill/>
              <a:ln w="28575">
                <a:solidFill>
                  <a:schemeClr val="tx1"/>
                </a:solidFill>
                <a:round/>
                <a:headEnd/>
                <a:tailEnd/>
              </a:ln>
            </p:spPr>
            <p:txBody>
              <a:bodyPr/>
              <a:lstStyle/>
              <a:p>
                <a:endParaRPr lang="en-US" sz="2133"/>
              </a:p>
            </p:txBody>
          </p:sp>
          <p:sp>
            <p:nvSpPr>
              <p:cNvPr id="66496" name="Line 260"/>
              <p:cNvSpPr>
                <a:spLocks noChangeShapeType="1"/>
              </p:cNvSpPr>
              <p:nvPr/>
            </p:nvSpPr>
            <p:spPr bwMode="auto">
              <a:xfrm flipH="1">
                <a:off x="3878" y="2293"/>
                <a:ext cx="1" cy="1"/>
              </a:xfrm>
              <a:prstGeom prst="line">
                <a:avLst/>
              </a:prstGeom>
              <a:noFill/>
              <a:ln w="28575">
                <a:solidFill>
                  <a:schemeClr val="tx1"/>
                </a:solidFill>
                <a:round/>
                <a:headEnd/>
                <a:tailEnd/>
              </a:ln>
            </p:spPr>
            <p:txBody>
              <a:bodyPr/>
              <a:lstStyle/>
              <a:p>
                <a:endParaRPr lang="en-US" sz="2133"/>
              </a:p>
            </p:txBody>
          </p:sp>
          <p:sp>
            <p:nvSpPr>
              <p:cNvPr id="66497" name="Line 261"/>
              <p:cNvSpPr>
                <a:spLocks noChangeShapeType="1"/>
              </p:cNvSpPr>
              <p:nvPr/>
            </p:nvSpPr>
            <p:spPr bwMode="auto">
              <a:xfrm flipH="1">
                <a:off x="3877" y="2293"/>
                <a:ext cx="1" cy="1"/>
              </a:xfrm>
              <a:prstGeom prst="line">
                <a:avLst/>
              </a:prstGeom>
              <a:noFill/>
              <a:ln w="28575">
                <a:solidFill>
                  <a:schemeClr val="tx1"/>
                </a:solidFill>
                <a:round/>
                <a:headEnd/>
                <a:tailEnd/>
              </a:ln>
            </p:spPr>
            <p:txBody>
              <a:bodyPr/>
              <a:lstStyle/>
              <a:p>
                <a:endParaRPr lang="en-US" sz="2133"/>
              </a:p>
            </p:txBody>
          </p:sp>
          <p:sp>
            <p:nvSpPr>
              <p:cNvPr id="66498" name="Line 262"/>
              <p:cNvSpPr>
                <a:spLocks noChangeShapeType="1"/>
              </p:cNvSpPr>
              <p:nvPr/>
            </p:nvSpPr>
            <p:spPr bwMode="auto">
              <a:xfrm flipH="1">
                <a:off x="3876" y="2294"/>
                <a:ext cx="1" cy="1"/>
              </a:xfrm>
              <a:prstGeom prst="line">
                <a:avLst/>
              </a:prstGeom>
              <a:noFill/>
              <a:ln w="28575">
                <a:solidFill>
                  <a:schemeClr val="tx1"/>
                </a:solidFill>
                <a:round/>
                <a:headEnd/>
                <a:tailEnd/>
              </a:ln>
            </p:spPr>
            <p:txBody>
              <a:bodyPr/>
              <a:lstStyle/>
              <a:p>
                <a:endParaRPr lang="en-US" sz="2133"/>
              </a:p>
            </p:txBody>
          </p:sp>
          <p:sp>
            <p:nvSpPr>
              <p:cNvPr id="66499" name="Line 263"/>
              <p:cNvSpPr>
                <a:spLocks noChangeShapeType="1"/>
              </p:cNvSpPr>
              <p:nvPr/>
            </p:nvSpPr>
            <p:spPr bwMode="auto">
              <a:xfrm flipH="1">
                <a:off x="3876" y="2294"/>
                <a:ext cx="1" cy="1"/>
              </a:xfrm>
              <a:prstGeom prst="line">
                <a:avLst/>
              </a:prstGeom>
              <a:noFill/>
              <a:ln w="28575">
                <a:solidFill>
                  <a:schemeClr val="tx1"/>
                </a:solidFill>
                <a:round/>
                <a:headEnd/>
                <a:tailEnd/>
              </a:ln>
            </p:spPr>
            <p:txBody>
              <a:bodyPr/>
              <a:lstStyle/>
              <a:p>
                <a:endParaRPr lang="en-US" sz="2133"/>
              </a:p>
            </p:txBody>
          </p:sp>
          <p:sp>
            <p:nvSpPr>
              <p:cNvPr id="66500" name="Line 264"/>
              <p:cNvSpPr>
                <a:spLocks noChangeShapeType="1"/>
              </p:cNvSpPr>
              <p:nvPr/>
            </p:nvSpPr>
            <p:spPr bwMode="auto">
              <a:xfrm flipH="1">
                <a:off x="3875" y="2294"/>
                <a:ext cx="1" cy="1"/>
              </a:xfrm>
              <a:prstGeom prst="line">
                <a:avLst/>
              </a:prstGeom>
              <a:noFill/>
              <a:ln w="28575">
                <a:solidFill>
                  <a:schemeClr val="tx1"/>
                </a:solidFill>
                <a:round/>
                <a:headEnd/>
                <a:tailEnd/>
              </a:ln>
            </p:spPr>
            <p:txBody>
              <a:bodyPr/>
              <a:lstStyle/>
              <a:p>
                <a:endParaRPr lang="en-US" sz="2133"/>
              </a:p>
            </p:txBody>
          </p:sp>
          <p:sp>
            <p:nvSpPr>
              <p:cNvPr id="66501" name="Line 265"/>
              <p:cNvSpPr>
                <a:spLocks noChangeShapeType="1"/>
              </p:cNvSpPr>
              <p:nvPr/>
            </p:nvSpPr>
            <p:spPr bwMode="auto">
              <a:xfrm flipH="1">
                <a:off x="3874" y="2295"/>
                <a:ext cx="1" cy="1"/>
              </a:xfrm>
              <a:prstGeom prst="line">
                <a:avLst/>
              </a:prstGeom>
              <a:noFill/>
              <a:ln w="28575">
                <a:solidFill>
                  <a:schemeClr val="tx1"/>
                </a:solidFill>
                <a:round/>
                <a:headEnd/>
                <a:tailEnd/>
              </a:ln>
            </p:spPr>
            <p:txBody>
              <a:bodyPr/>
              <a:lstStyle/>
              <a:p>
                <a:endParaRPr lang="en-US" sz="2133"/>
              </a:p>
            </p:txBody>
          </p:sp>
          <p:sp>
            <p:nvSpPr>
              <p:cNvPr id="66502" name="Line 266"/>
              <p:cNvSpPr>
                <a:spLocks noChangeShapeType="1"/>
              </p:cNvSpPr>
              <p:nvPr/>
            </p:nvSpPr>
            <p:spPr bwMode="auto">
              <a:xfrm flipH="1">
                <a:off x="3874" y="2295"/>
                <a:ext cx="1" cy="1"/>
              </a:xfrm>
              <a:prstGeom prst="line">
                <a:avLst/>
              </a:prstGeom>
              <a:noFill/>
              <a:ln w="28575">
                <a:solidFill>
                  <a:schemeClr val="tx1"/>
                </a:solidFill>
                <a:round/>
                <a:headEnd/>
                <a:tailEnd/>
              </a:ln>
            </p:spPr>
            <p:txBody>
              <a:bodyPr/>
              <a:lstStyle/>
              <a:p>
                <a:endParaRPr lang="en-US" sz="2133"/>
              </a:p>
            </p:txBody>
          </p:sp>
          <p:sp>
            <p:nvSpPr>
              <p:cNvPr id="66503" name="Line 267"/>
              <p:cNvSpPr>
                <a:spLocks noChangeShapeType="1"/>
              </p:cNvSpPr>
              <p:nvPr/>
            </p:nvSpPr>
            <p:spPr bwMode="auto">
              <a:xfrm flipH="1">
                <a:off x="3873" y="2296"/>
                <a:ext cx="1" cy="1"/>
              </a:xfrm>
              <a:prstGeom prst="line">
                <a:avLst/>
              </a:prstGeom>
              <a:noFill/>
              <a:ln w="28575">
                <a:solidFill>
                  <a:schemeClr val="tx1"/>
                </a:solidFill>
                <a:round/>
                <a:headEnd/>
                <a:tailEnd/>
              </a:ln>
            </p:spPr>
            <p:txBody>
              <a:bodyPr/>
              <a:lstStyle/>
              <a:p>
                <a:endParaRPr lang="en-US" sz="2133"/>
              </a:p>
            </p:txBody>
          </p:sp>
          <p:sp>
            <p:nvSpPr>
              <p:cNvPr id="66504" name="Line 268"/>
              <p:cNvSpPr>
                <a:spLocks noChangeShapeType="1"/>
              </p:cNvSpPr>
              <p:nvPr/>
            </p:nvSpPr>
            <p:spPr bwMode="auto">
              <a:xfrm flipH="1">
                <a:off x="3872" y="2296"/>
                <a:ext cx="1" cy="1"/>
              </a:xfrm>
              <a:prstGeom prst="line">
                <a:avLst/>
              </a:prstGeom>
              <a:noFill/>
              <a:ln w="28575">
                <a:solidFill>
                  <a:schemeClr val="tx1"/>
                </a:solidFill>
                <a:round/>
                <a:headEnd/>
                <a:tailEnd/>
              </a:ln>
            </p:spPr>
            <p:txBody>
              <a:bodyPr/>
              <a:lstStyle/>
              <a:p>
                <a:endParaRPr lang="en-US" sz="2133"/>
              </a:p>
            </p:txBody>
          </p:sp>
          <p:sp>
            <p:nvSpPr>
              <p:cNvPr id="66505" name="Line 269"/>
              <p:cNvSpPr>
                <a:spLocks noChangeShapeType="1"/>
              </p:cNvSpPr>
              <p:nvPr/>
            </p:nvSpPr>
            <p:spPr bwMode="auto">
              <a:xfrm flipH="1">
                <a:off x="3872" y="2297"/>
                <a:ext cx="1" cy="1"/>
              </a:xfrm>
              <a:prstGeom prst="line">
                <a:avLst/>
              </a:prstGeom>
              <a:noFill/>
              <a:ln w="28575">
                <a:solidFill>
                  <a:schemeClr val="tx1"/>
                </a:solidFill>
                <a:round/>
                <a:headEnd/>
                <a:tailEnd/>
              </a:ln>
            </p:spPr>
            <p:txBody>
              <a:bodyPr/>
              <a:lstStyle/>
              <a:p>
                <a:endParaRPr lang="en-US" sz="2133"/>
              </a:p>
            </p:txBody>
          </p:sp>
          <p:sp>
            <p:nvSpPr>
              <p:cNvPr id="66506" name="Line 270"/>
              <p:cNvSpPr>
                <a:spLocks noChangeShapeType="1"/>
              </p:cNvSpPr>
              <p:nvPr/>
            </p:nvSpPr>
            <p:spPr bwMode="auto">
              <a:xfrm flipH="1">
                <a:off x="3871" y="2297"/>
                <a:ext cx="1" cy="1"/>
              </a:xfrm>
              <a:prstGeom prst="line">
                <a:avLst/>
              </a:prstGeom>
              <a:noFill/>
              <a:ln w="28575">
                <a:solidFill>
                  <a:schemeClr val="tx1"/>
                </a:solidFill>
                <a:round/>
                <a:headEnd/>
                <a:tailEnd/>
              </a:ln>
            </p:spPr>
            <p:txBody>
              <a:bodyPr/>
              <a:lstStyle/>
              <a:p>
                <a:endParaRPr lang="en-US" sz="2133"/>
              </a:p>
            </p:txBody>
          </p:sp>
          <p:sp>
            <p:nvSpPr>
              <p:cNvPr id="66507" name="Line 271"/>
              <p:cNvSpPr>
                <a:spLocks noChangeShapeType="1"/>
              </p:cNvSpPr>
              <p:nvPr/>
            </p:nvSpPr>
            <p:spPr bwMode="auto">
              <a:xfrm flipH="1">
                <a:off x="3870" y="2297"/>
                <a:ext cx="1" cy="1"/>
              </a:xfrm>
              <a:prstGeom prst="line">
                <a:avLst/>
              </a:prstGeom>
              <a:noFill/>
              <a:ln w="28575">
                <a:solidFill>
                  <a:schemeClr val="tx1"/>
                </a:solidFill>
                <a:round/>
                <a:headEnd/>
                <a:tailEnd/>
              </a:ln>
            </p:spPr>
            <p:txBody>
              <a:bodyPr/>
              <a:lstStyle/>
              <a:p>
                <a:endParaRPr lang="en-US" sz="2133"/>
              </a:p>
            </p:txBody>
          </p:sp>
          <p:sp>
            <p:nvSpPr>
              <p:cNvPr id="66508" name="Line 272"/>
              <p:cNvSpPr>
                <a:spLocks noChangeShapeType="1"/>
              </p:cNvSpPr>
              <p:nvPr/>
            </p:nvSpPr>
            <p:spPr bwMode="auto">
              <a:xfrm flipH="1">
                <a:off x="3870" y="2298"/>
                <a:ext cx="1" cy="1"/>
              </a:xfrm>
              <a:prstGeom prst="line">
                <a:avLst/>
              </a:prstGeom>
              <a:noFill/>
              <a:ln w="28575">
                <a:solidFill>
                  <a:schemeClr val="tx1"/>
                </a:solidFill>
                <a:round/>
                <a:headEnd/>
                <a:tailEnd/>
              </a:ln>
            </p:spPr>
            <p:txBody>
              <a:bodyPr/>
              <a:lstStyle/>
              <a:p>
                <a:endParaRPr lang="en-US" sz="2133"/>
              </a:p>
            </p:txBody>
          </p:sp>
          <p:sp>
            <p:nvSpPr>
              <p:cNvPr id="66509" name="Line 273"/>
              <p:cNvSpPr>
                <a:spLocks noChangeShapeType="1"/>
              </p:cNvSpPr>
              <p:nvPr/>
            </p:nvSpPr>
            <p:spPr bwMode="auto">
              <a:xfrm flipH="1">
                <a:off x="3869" y="2298"/>
                <a:ext cx="1" cy="1"/>
              </a:xfrm>
              <a:prstGeom prst="line">
                <a:avLst/>
              </a:prstGeom>
              <a:noFill/>
              <a:ln w="28575">
                <a:solidFill>
                  <a:schemeClr val="tx1"/>
                </a:solidFill>
                <a:round/>
                <a:headEnd/>
                <a:tailEnd/>
              </a:ln>
            </p:spPr>
            <p:txBody>
              <a:bodyPr/>
              <a:lstStyle/>
              <a:p>
                <a:endParaRPr lang="en-US" sz="2133"/>
              </a:p>
            </p:txBody>
          </p:sp>
          <p:sp>
            <p:nvSpPr>
              <p:cNvPr id="66510" name="Line 274"/>
              <p:cNvSpPr>
                <a:spLocks noChangeShapeType="1"/>
              </p:cNvSpPr>
              <p:nvPr/>
            </p:nvSpPr>
            <p:spPr bwMode="auto">
              <a:xfrm flipH="1">
                <a:off x="3869" y="2299"/>
                <a:ext cx="1" cy="1"/>
              </a:xfrm>
              <a:prstGeom prst="line">
                <a:avLst/>
              </a:prstGeom>
              <a:noFill/>
              <a:ln w="28575">
                <a:solidFill>
                  <a:schemeClr val="tx1"/>
                </a:solidFill>
                <a:round/>
                <a:headEnd/>
                <a:tailEnd/>
              </a:ln>
            </p:spPr>
            <p:txBody>
              <a:bodyPr/>
              <a:lstStyle/>
              <a:p>
                <a:endParaRPr lang="en-US" sz="2133"/>
              </a:p>
            </p:txBody>
          </p:sp>
          <p:sp>
            <p:nvSpPr>
              <p:cNvPr id="66511" name="Line 275"/>
              <p:cNvSpPr>
                <a:spLocks noChangeShapeType="1"/>
              </p:cNvSpPr>
              <p:nvPr/>
            </p:nvSpPr>
            <p:spPr bwMode="auto">
              <a:xfrm flipH="1">
                <a:off x="3868" y="2299"/>
                <a:ext cx="1" cy="1"/>
              </a:xfrm>
              <a:prstGeom prst="line">
                <a:avLst/>
              </a:prstGeom>
              <a:noFill/>
              <a:ln w="28575">
                <a:solidFill>
                  <a:schemeClr val="tx1"/>
                </a:solidFill>
                <a:round/>
                <a:headEnd/>
                <a:tailEnd/>
              </a:ln>
            </p:spPr>
            <p:txBody>
              <a:bodyPr/>
              <a:lstStyle/>
              <a:p>
                <a:endParaRPr lang="en-US" sz="2133"/>
              </a:p>
            </p:txBody>
          </p:sp>
          <p:sp>
            <p:nvSpPr>
              <p:cNvPr id="66512" name="Line 276"/>
              <p:cNvSpPr>
                <a:spLocks noChangeShapeType="1"/>
              </p:cNvSpPr>
              <p:nvPr/>
            </p:nvSpPr>
            <p:spPr bwMode="auto">
              <a:xfrm flipH="1">
                <a:off x="3868" y="2300"/>
                <a:ext cx="1" cy="1"/>
              </a:xfrm>
              <a:prstGeom prst="line">
                <a:avLst/>
              </a:prstGeom>
              <a:noFill/>
              <a:ln w="28575">
                <a:solidFill>
                  <a:schemeClr val="tx1"/>
                </a:solidFill>
                <a:round/>
                <a:headEnd/>
                <a:tailEnd/>
              </a:ln>
            </p:spPr>
            <p:txBody>
              <a:bodyPr/>
              <a:lstStyle/>
              <a:p>
                <a:endParaRPr lang="en-US" sz="2133"/>
              </a:p>
            </p:txBody>
          </p:sp>
          <p:sp>
            <p:nvSpPr>
              <p:cNvPr id="66513" name="Line 277"/>
              <p:cNvSpPr>
                <a:spLocks noChangeShapeType="1"/>
              </p:cNvSpPr>
              <p:nvPr/>
            </p:nvSpPr>
            <p:spPr bwMode="auto">
              <a:xfrm flipH="1">
                <a:off x="3867" y="2300"/>
                <a:ext cx="1" cy="1"/>
              </a:xfrm>
              <a:prstGeom prst="line">
                <a:avLst/>
              </a:prstGeom>
              <a:noFill/>
              <a:ln w="28575">
                <a:solidFill>
                  <a:schemeClr val="tx1"/>
                </a:solidFill>
                <a:round/>
                <a:headEnd/>
                <a:tailEnd/>
              </a:ln>
            </p:spPr>
            <p:txBody>
              <a:bodyPr/>
              <a:lstStyle/>
              <a:p>
                <a:endParaRPr lang="en-US" sz="2133"/>
              </a:p>
            </p:txBody>
          </p:sp>
          <p:sp>
            <p:nvSpPr>
              <p:cNvPr id="66514" name="Line 278"/>
              <p:cNvSpPr>
                <a:spLocks noChangeShapeType="1"/>
              </p:cNvSpPr>
              <p:nvPr/>
            </p:nvSpPr>
            <p:spPr bwMode="auto">
              <a:xfrm flipH="1">
                <a:off x="3867" y="2301"/>
                <a:ext cx="1" cy="1"/>
              </a:xfrm>
              <a:prstGeom prst="line">
                <a:avLst/>
              </a:prstGeom>
              <a:noFill/>
              <a:ln w="28575">
                <a:solidFill>
                  <a:schemeClr val="tx1"/>
                </a:solidFill>
                <a:round/>
                <a:headEnd/>
                <a:tailEnd/>
              </a:ln>
            </p:spPr>
            <p:txBody>
              <a:bodyPr/>
              <a:lstStyle/>
              <a:p>
                <a:endParaRPr lang="en-US" sz="2133"/>
              </a:p>
            </p:txBody>
          </p:sp>
          <p:sp>
            <p:nvSpPr>
              <p:cNvPr id="66515" name="Line 279"/>
              <p:cNvSpPr>
                <a:spLocks noChangeShapeType="1"/>
              </p:cNvSpPr>
              <p:nvPr/>
            </p:nvSpPr>
            <p:spPr bwMode="auto">
              <a:xfrm flipH="1">
                <a:off x="3866" y="2302"/>
                <a:ext cx="1" cy="1"/>
              </a:xfrm>
              <a:prstGeom prst="line">
                <a:avLst/>
              </a:prstGeom>
              <a:noFill/>
              <a:ln w="28575">
                <a:solidFill>
                  <a:schemeClr val="tx1"/>
                </a:solidFill>
                <a:round/>
                <a:headEnd/>
                <a:tailEnd/>
              </a:ln>
            </p:spPr>
            <p:txBody>
              <a:bodyPr/>
              <a:lstStyle/>
              <a:p>
                <a:endParaRPr lang="en-US" sz="2133"/>
              </a:p>
            </p:txBody>
          </p:sp>
          <p:sp>
            <p:nvSpPr>
              <p:cNvPr id="66516" name="Line 280"/>
              <p:cNvSpPr>
                <a:spLocks noChangeShapeType="1"/>
              </p:cNvSpPr>
              <p:nvPr/>
            </p:nvSpPr>
            <p:spPr bwMode="auto">
              <a:xfrm flipH="1">
                <a:off x="3866" y="2302"/>
                <a:ext cx="1" cy="1"/>
              </a:xfrm>
              <a:prstGeom prst="line">
                <a:avLst/>
              </a:prstGeom>
              <a:noFill/>
              <a:ln w="28575">
                <a:solidFill>
                  <a:schemeClr val="tx1"/>
                </a:solidFill>
                <a:round/>
                <a:headEnd/>
                <a:tailEnd/>
              </a:ln>
            </p:spPr>
            <p:txBody>
              <a:bodyPr/>
              <a:lstStyle/>
              <a:p>
                <a:endParaRPr lang="en-US" sz="2133"/>
              </a:p>
            </p:txBody>
          </p:sp>
          <p:sp>
            <p:nvSpPr>
              <p:cNvPr id="66517" name="Line 281"/>
              <p:cNvSpPr>
                <a:spLocks noChangeShapeType="1"/>
              </p:cNvSpPr>
              <p:nvPr/>
            </p:nvSpPr>
            <p:spPr bwMode="auto">
              <a:xfrm flipH="1">
                <a:off x="3865" y="2303"/>
                <a:ext cx="1" cy="1"/>
              </a:xfrm>
              <a:prstGeom prst="line">
                <a:avLst/>
              </a:prstGeom>
              <a:noFill/>
              <a:ln w="28575">
                <a:solidFill>
                  <a:schemeClr val="tx1"/>
                </a:solidFill>
                <a:round/>
                <a:headEnd/>
                <a:tailEnd/>
              </a:ln>
            </p:spPr>
            <p:txBody>
              <a:bodyPr/>
              <a:lstStyle/>
              <a:p>
                <a:endParaRPr lang="en-US" sz="2133"/>
              </a:p>
            </p:txBody>
          </p:sp>
          <p:sp>
            <p:nvSpPr>
              <p:cNvPr id="66518" name="Line 282"/>
              <p:cNvSpPr>
                <a:spLocks noChangeShapeType="1"/>
              </p:cNvSpPr>
              <p:nvPr/>
            </p:nvSpPr>
            <p:spPr bwMode="auto">
              <a:xfrm flipH="1">
                <a:off x="3865" y="2304"/>
                <a:ext cx="1" cy="1"/>
              </a:xfrm>
              <a:prstGeom prst="line">
                <a:avLst/>
              </a:prstGeom>
              <a:noFill/>
              <a:ln w="28575">
                <a:solidFill>
                  <a:schemeClr val="tx1"/>
                </a:solidFill>
                <a:round/>
                <a:headEnd/>
                <a:tailEnd/>
              </a:ln>
            </p:spPr>
            <p:txBody>
              <a:bodyPr/>
              <a:lstStyle/>
              <a:p>
                <a:endParaRPr lang="en-US" sz="2133"/>
              </a:p>
            </p:txBody>
          </p:sp>
          <p:sp>
            <p:nvSpPr>
              <p:cNvPr id="66519" name="Line 283"/>
              <p:cNvSpPr>
                <a:spLocks noChangeShapeType="1"/>
              </p:cNvSpPr>
              <p:nvPr/>
            </p:nvSpPr>
            <p:spPr bwMode="auto">
              <a:xfrm flipH="1">
                <a:off x="3864" y="2304"/>
                <a:ext cx="1" cy="1"/>
              </a:xfrm>
              <a:prstGeom prst="line">
                <a:avLst/>
              </a:prstGeom>
              <a:noFill/>
              <a:ln w="28575">
                <a:solidFill>
                  <a:schemeClr val="tx1"/>
                </a:solidFill>
                <a:round/>
                <a:headEnd/>
                <a:tailEnd/>
              </a:ln>
            </p:spPr>
            <p:txBody>
              <a:bodyPr/>
              <a:lstStyle/>
              <a:p>
                <a:endParaRPr lang="en-US" sz="2133"/>
              </a:p>
            </p:txBody>
          </p:sp>
          <p:sp>
            <p:nvSpPr>
              <p:cNvPr id="66520" name="Line 284"/>
              <p:cNvSpPr>
                <a:spLocks noChangeShapeType="1"/>
              </p:cNvSpPr>
              <p:nvPr/>
            </p:nvSpPr>
            <p:spPr bwMode="auto">
              <a:xfrm flipH="1">
                <a:off x="3864" y="2305"/>
                <a:ext cx="1" cy="1"/>
              </a:xfrm>
              <a:prstGeom prst="line">
                <a:avLst/>
              </a:prstGeom>
              <a:noFill/>
              <a:ln w="28575">
                <a:solidFill>
                  <a:schemeClr val="tx1"/>
                </a:solidFill>
                <a:round/>
                <a:headEnd/>
                <a:tailEnd/>
              </a:ln>
            </p:spPr>
            <p:txBody>
              <a:bodyPr/>
              <a:lstStyle/>
              <a:p>
                <a:endParaRPr lang="en-US" sz="2133"/>
              </a:p>
            </p:txBody>
          </p:sp>
          <p:sp>
            <p:nvSpPr>
              <p:cNvPr id="66521" name="Line 285"/>
              <p:cNvSpPr>
                <a:spLocks noChangeShapeType="1"/>
              </p:cNvSpPr>
              <p:nvPr/>
            </p:nvSpPr>
            <p:spPr bwMode="auto">
              <a:xfrm flipH="1">
                <a:off x="3863" y="2305"/>
                <a:ext cx="1" cy="1"/>
              </a:xfrm>
              <a:prstGeom prst="line">
                <a:avLst/>
              </a:prstGeom>
              <a:noFill/>
              <a:ln w="28575">
                <a:solidFill>
                  <a:schemeClr val="tx1"/>
                </a:solidFill>
                <a:round/>
                <a:headEnd/>
                <a:tailEnd/>
              </a:ln>
            </p:spPr>
            <p:txBody>
              <a:bodyPr/>
              <a:lstStyle/>
              <a:p>
                <a:endParaRPr lang="en-US" sz="2133"/>
              </a:p>
            </p:txBody>
          </p:sp>
          <p:sp>
            <p:nvSpPr>
              <p:cNvPr id="66522" name="Line 286"/>
              <p:cNvSpPr>
                <a:spLocks noChangeShapeType="1"/>
              </p:cNvSpPr>
              <p:nvPr/>
            </p:nvSpPr>
            <p:spPr bwMode="auto">
              <a:xfrm flipH="1">
                <a:off x="3863" y="2306"/>
                <a:ext cx="1" cy="1"/>
              </a:xfrm>
              <a:prstGeom prst="line">
                <a:avLst/>
              </a:prstGeom>
              <a:noFill/>
              <a:ln w="28575">
                <a:solidFill>
                  <a:schemeClr val="tx1"/>
                </a:solidFill>
                <a:round/>
                <a:headEnd/>
                <a:tailEnd/>
              </a:ln>
            </p:spPr>
            <p:txBody>
              <a:bodyPr/>
              <a:lstStyle/>
              <a:p>
                <a:endParaRPr lang="en-US" sz="2133"/>
              </a:p>
            </p:txBody>
          </p:sp>
          <p:sp>
            <p:nvSpPr>
              <p:cNvPr id="66523" name="Line 287"/>
              <p:cNvSpPr>
                <a:spLocks noChangeShapeType="1"/>
              </p:cNvSpPr>
              <p:nvPr/>
            </p:nvSpPr>
            <p:spPr bwMode="auto">
              <a:xfrm flipH="1">
                <a:off x="3863" y="2307"/>
                <a:ext cx="1" cy="1"/>
              </a:xfrm>
              <a:prstGeom prst="line">
                <a:avLst/>
              </a:prstGeom>
              <a:noFill/>
              <a:ln w="28575">
                <a:solidFill>
                  <a:schemeClr val="tx1"/>
                </a:solidFill>
                <a:round/>
                <a:headEnd/>
                <a:tailEnd/>
              </a:ln>
            </p:spPr>
            <p:txBody>
              <a:bodyPr/>
              <a:lstStyle/>
              <a:p>
                <a:endParaRPr lang="en-US" sz="2133"/>
              </a:p>
            </p:txBody>
          </p:sp>
          <p:sp>
            <p:nvSpPr>
              <p:cNvPr id="66524" name="Line 288"/>
              <p:cNvSpPr>
                <a:spLocks noChangeShapeType="1"/>
              </p:cNvSpPr>
              <p:nvPr/>
            </p:nvSpPr>
            <p:spPr bwMode="auto">
              <a:xfrm flipH="1">
                <a:off x="3862" y="2307"/>
                <a:ext cx="1" cy="1"/>
              </a:xfrm>
              <a:prstGeom prst="line">
                <a:avLst/>
              </a:prstGeom>
              <a:noFill/>
              <a:ln w="28575">
                <a:solidFill>
                  <a:schemeClr val="tx1"/>
                </a:solidFill>
                <a:round/>
                <a:headEnd/>
                <a:tailEnd/>
              </a:ln>
            </p:spPr>
            <p:txBody>
              <a:bodyPr/>
              <a:lstStyle/>
              <a:p>
                <a:endParaRPr lang="en-US" sz="2133"/>
              </a:p>
            </p:txBody>
          </p:sp>
          <p:sp>
            <p:nvSpPr>
              <p:cNvPr id="66525" name="Line 289"/>
              <p:cNvSpPr>
                <a:spLocks noChangeShapeType="1"/>
              </p:cNvSpPr>
              <p:nvPr/>
            </p:nvSpPr>
            <p:spPr bwMode="auto">
              <a:xfrm flipH="1">
                <a:off x="3862" y="2308"/>
                <a:ext cx="1" cy="1"/>
              </a:xfrm>
              <a:prstGeom prst="line">
                <a:avLst/>
              </a:prstGeom>
              <a:noFill/>
              <a:ln w="28575">
                <a:solidFill>
                  <a:schemeClr val="tx1"/>
                </a:solidFill>
                <a:round/>
                <a:headEnd/>
                <a:tailEnd/>
              </a:ln>
            </p:spPr>
            <p:txBody>
              <a:bodyPr/>
              <a:lstStyle/>
              <a:p>
                <a:endParaRPr lang="en-US" sz="2133"/>
              </a:p>
            </p:txBody>
          </p:sp>
          <p:sp>
            <p:nvSpPr>
              <p:cNvPr id="66526" name="Line 290"/>
              <p:cNvSpPr>
                <a:spLocks noChangeShapeType="1"/>
              </p:cNvSpPr>
              <p:nvPr/>
            </p:nvSpPr>
            <p:spPr bwMode="auto">
              <a:xfrm flipH="1">
                <a:off x="3862" y="2309"/>
                <a:ext cx="1" cy="1"/>
              </a:xfrm>
              <a:prstGeom prst="line">
                <a:avLst/>
              </a:prstGeom>
              <a:noFill/>
              <a:ln w="28575">
                <a:solidFill>
                  <a:schemeClr val="tx1"/>
                </a:solidFill>
                <a:round/>
                <a:headEnd/>
                <a:tailEnd/>
              </a:ln>
            </p:spPr>
            <p:txBody>
              <a:bodyPr/>
              <a:lstStyle/>
              <a:p>
                <a:endParaRPr lang="en-US" sz="2133"/>
              </a:p>
            </p:txBody>
          </p:sp>
          <p:sp>
            <p:nvSpPr>
              <p:cNvPr id="66527" name="Line 291"/>
              <p:cNvSpPr>
                <a:spLocks noChangeShapeType="1"/>
              </p:cNvSpPr>
              <p:nvPr/>
            </p:nvSpPr>
            <p:spPr bwMode="auto">
              <a:xfrm flipH="1">
                <a:off x="3862" y="2309"/>
                <a:ext cx="1" cy="1"/>
              </a:xfrm>
              <a:prstGeom prst="line">
                <a:avLst/>
              </a:prstGeom>
              <a:noFill/>
              <a:ln w="28575">
                <a:solidFill>
                  <a:schemeClr val="tx1"/>
                </a:solidFill>
                <a:round/>
                <a:headEnd/>
                <a:tailEnd/>
              </a:ln>
            </p:spPr>
            <p:txBody>
              <a:bodyPr/>
              <a:lstStyle/>
              <a:p>
                <a:endParaRPr lang="en-US" sz="2133"/>
              </a:p>
            </p:txBody>
          </p:sp>
          <p:sp>
            <p:nvSpPr>
              <p:cNvPr id="66528" name="Line 292"/>
              <p:cNvSpPr>
                <a:spLocks noChangeShapeType="1"/>
              </p:cNvSpPr>
              <p:nvPr/>
            </p:nvSpPr>
            <p:spPr bwMode="auto">
              <a:xfrm flipH="1">
                <a:off x="3861" y="2310"/>
                <a:ext cx="1" cy="1"/>
              </a:xfrm>
              <a:prstGeom prst="line">
                <a:avLst/>
              </a:prstGeom>
              <a:noFill/>
              <a:ln w="28575">
                <a:solidFill>
                  <a:schemeClr val="tx1"/>
                </a:solidFill>
                <a:round/>
                <a:headEnd/>
                <a:tailEnd/>
              </a:ln>
            </p:spPr>
            <p:txBody>
              <a:bodyPr/>
              <a:lstStyle/>
              <a:p>
                <a:endParaRPr lang="en-US" sz="2133"/>
              </a:p>
            </p:txBody>
          </p:sp>
          <p:sp>
            <p:nvSpPr>
              <p:cNvPr id="66529" name="Line 293"/>
              <p:cNvSpPr>
                <a:spLocks noChangeShapeType="1"/>
              </p:cNvSpPr>
              <p:nvPr/>
            </p:nvSpPr>
            <p:spPr bwMode="auto">
              <a:xfrm flipH="1">
                <a:off x="3861" y="2311"/>
                <a:ext cx="1" cy="1"/>
              </a:xfrm>
              <a:prstGeom prst="line">
                <a:avLst/>
              </a:prstGeom>
              <a:noFill/>
              <a:ln w="28575">
                <a:solidFill>
                  <a:schemeClr val="tx1"/>
                </a:solidFill>
                <a:round/>
                <a:headEnd/>
                <a:tailEnd/>
              </a:ln>
            </p:spPr>
            <p:txBody>
              <a:bodyPr/>
              <a:lstStyle/>
              <a:p>
                <a:endParaRPr lang="en-US" sz="2133"/>
              </a:p>
            </p:txBody>
          </p:sp>
          <p:sp>
            <p:nvSpPr>
              <p:cNvPr id="66530" name="Line 294"/>
              <p:cNvSpPr>
                <a:spLocks noChangeShapeType="1"/>
              </p:cNvSpPr>
              <p:nvPr/>
            </p:nvSpPr>
            <p:spPr bwMode="auto">
              <a:xfrm flipH="1">
                <a:off x="3861" y="2312"/>
                <a:ext cx="1" cy="1"/>
              </a:xfrm>
              <a:prstGeom prst="line">
                <a:avLst/>
              </a:prstGeom>
              <a:noFill/>
              <a:ln w="28575">
                <a:solidFill>
                  <a:schemeClr val="tx1"/>
                </a:solidFill>
                <a:round/>
                <a:headEnd/>
                <a:tailEnd/>
              </a:ln>
            </p:spPr>
            <p:txBody>
              <a:bodyPr/>
              <a:lstStyle/>
              <a:p>
                <a:endParaRPr lang="en-US" sz="2133"/>
              </a:p>
            </p:txBody>
          </p:sp>
          <p:sp>
            <p:nvSpPr>
              <p:cNvPr id="66531" name="Line 295"/>
              <p:cNvSpPr>
                <a:spLocks noChangeShapeType="1"/>
              </p:cNvSpPr>
              <p:nvPr/>
            </p:nvSpPr>
            <p:spPr bwMode="auto">
              <a:xfrm flipH="1">
                <a:off x="3861" y="2312"/>
                <a:ext cx="1" cy="1"/>
              </a:xfrm>
              <a:prstGeom prst="line">
                <a:avLst/>
              </a:prstGeom>
              <a:noFill/>
              <a:ln w="28575">
                <a:solidFill>
                  <a:schemeClr val="tx1"/>
                </a:solidFill>
                <a:round/>
                <a:headEnd/>
                <a:tailEnd/>
              </a:ln>
            </p:spPr>
            <p:txBody>
              <a:bodyPr/>
              <a:lstStyle/>
              <a:p>
                <a:endParaRPr lang="en-US" sz="2133"/>
              </a:p>
            </p:txBody>
          </p:sp>
          <p:sp>
            <p:nvSpPr>
              <p:cNvPr id="66532" name="Line 296"/>
              <p:cNvSpPr>
                <a:spLocks noChangeShapeType="1"/>
              </p:cNvSpPr>
              <p:nvPr/>
            </p:nvSpPr>
            <p:spPr bwMode="auto">
              <a:xfrm>
                <a:off x="3861" y="2313"/>
                <a:ext cx="1" cy="1"/>
              </a:xfrm>
              <a:prstGeom prst="line">
                <a:avLst/>
              </a:prstGeom>
              <a:noFill/>
              <a:ln w="28575">
                <a:solidFill>
                  <a:schemeClr val="tx1"/>
                </a:solidFill>
                <a:round/>
                <a:headEnd/>
                <a:tailEnd/>
              </a:ln>
            </p:spPr>
            <p:txBody>
              <a:bodyPr/>
              <a:lstStyle/>
              <a:p>
                <a:endParaRPr lang="en-US" sz="2133"/>
              </a:p>
            </p:txBody>
          </p:sp>
          <p:sp>
            <p:nvSpPr>
              <p:cNvPr id="66533" name="Line 297"/>
              <p:cNvSpPr>
                <a:spLocks noChangeShapeType="1"/>
              </p:cNvSpPr>
              <p:nvPr/>
            </p:nvSpPr>
            <p:spPr bwMode="auto">
              <a:xfrm flipH="1">
                <a:off x="3861" y="2314"/>
                <a:ext cx="1" cy="1"/>
              </a:xfrm>
              <a:prstGeom prst="line">
                <a:avLst/>
              </a:prstGeom>
              <a:noFill/>
              <a:ln w="28575">
                <a:solidFill>
                  <a:schemeClr val="tx1"/>
                </a:solidFill>
                <a:round/>
                <a:headEnd/>
                <a:tailEnd/>
              </a:ln>
            </p:spPr>
            <p:txBody>
              <a:bodyPr/>
              <a:lstStyle/>
              <a:p>
                <a:endParaRPr lang="en-US" sz="2133"/>
              </a:p>
            </p:txBody>
          </p:sp>
          <p:sp>
            <p:nvSpPr>
              <p:cNvPr id="66534" name="Line 298"/>
              <p:cNvSpPr>
                <a:spLocks noChangeShapeType="1"/>
              </p:cNvSpPr>
              <p:nvPr/>
            </p:nvSpPr>
            <p:spPr bwMode="auto">
              <a:xfrm>
                <a:off x="3861" y="2314"/>
                <a:ext cx="1" cy="1"/>
              </a:xfrm>
              <a:prstGeom prst="line">
                <a:avLst/>
              </a:prstGeom>
              <a:noFill/>
              <a:ln w="28575">
                <a:solidFill>
                  <a:schemeClr val="tx1"/>
                </a:solidFill>
                <a:round/>
                <a:headEnd/>
                <a:tailEnd/>
              </a:ln>
            </p:spPr>
            <p:txBody>
              <a:bodyPr/>
              <a:lstStyle/>
              <a:p>
                <a:endParaRPr lang="en-US" sz="2133"/>
              </a:p>
            </p:txBody>
          </p:sp>
          <p:sp>
            <p:nvSpPr>
              <p:cNvPr id="66535" name="Line 299"/>
              <p:cNvSpPr>
                <a:spLocks noChangeShapeType="1"/>
              </p:cNvSpPr>
              <p:nvPr/>
            </p:nvSpPr>
            <p:spPr bwMode="auto">
              <a:xfrm flipH="1">
                <a:off x="3860" y="2315"/>
                <a:ext cx="1" cy="1"/>
              </a:xfrm>
              <a:prstGeom prst="line">
                <a:avLst/>
              </a:prstGeom>
              <a:noFill/>
              <a:ln w="28575">
                <a:solidFill>
                  <a:schemeClr val="tx1"/>
                </a:solidFill>
                <a:round/>
                <a:headEnd/>
                <a:tailEnd/>
              </a:ln>
            </p:spPr>
            <p:txBody>
              <a:bodyPr/>
              <a:lstStyle/>
              <a:p>
                <a:endParaRPr lang="en-US" sz="2133"/>
              </a:p>
            </p:txBody>
          </p:sp>
          <p:sp>
            <p:nvSpPr>
              <p:cNvPr id="66536" name="Line 300"/>
              <p:cNvSpPr>
                <a:spLocks noChangeShapeType="1"/>
              </p:cNvSpPr>
              <p:nvPr/>
            </p:nvSpPr>
            <p:spPr bwMode="auto">
              <a:xfrm>
                <a:off x="3860" y="2316"/>
                <a:ext cx="1" cy="1"/>
              </a:xfrm>
              <a:prstGeom prst="line">
                <a:avLst/>
              </a:prstGeom>
              <a:noFill/>
              <a:ln w="28575">
                <a:solidFill>
                  <a:schemeClr val="tx1"/>
                </a:solidFill>
                <a:round/>
                <a:headEnd/>
                <a:tailEnd/>
              </a:ln>
            </p:spPr>
            <p:txBody>
              <a:bodyPr/>
              <a:lstStyle/>
              <a:p>
                <a:endParaRPr lang="en-US" sz="2133"/>
              </a:p>
            </p:txBody>
          </p:sp>
          <p:sp>
            <p:nvSpPr>
              <p:cNvPr id="66537" name="Line 301"/>
              <p:cNvSpPr>
                <a:spLocks noChangeShapeType="1"/>
              </p:cNvSpPr>
              <p:nvPr/>
            </p:nvSpPr>
            <p:spPr bwMode="auto">
              <a:xfrm>
                <a:off x="3860" y="2317"/>
                <a:ext cx="1" cy="1"/>
              </a:xfrm>
              <a:prstGeom prst="line">
                <a:avLst/>
              </a:prstGeom>
              <a:noFill/>
              <a:ln w="28575">
                <a:solidFill>
                  <a:schemeClr val="tx1"/>
                </a:solidFill>
                <a:round/>
                <a:headEnd/>
                <a:tailEnd/>
              </a:ln>
            </p:spPr>
            <p:txBody>
              <a:bodyPr/>
              <a:lstStyle/>
              <a:p>
                <a:endParaRPr lang="en-US" sz="2133"/>
              </a:p>
            </p:txBody>
          </p:sp>
          <p:sp>
            <p:nvSpPr>
              <p:cNvPr id="66538" name="Line 302"/>
              <p:cNvSpPr>
                <a:spLocks noChangeShapeType="1"/>
              </p:cNvSpPr>
              <p:nvPr/>
            </p:nvSpPr>
            <p:spPr bwMode="auto">
              <a:xfrm>
                <a:off x="3860" y="2318"/>
                <a:ext cx="1" cy="1"/>
              </a:xfrm>
              <a:prstGeom prst="line">
                <a:avLst/>
              </a:prstGeom>
              <a:noFill/>
              <a:ln w="28575">
                <a:solidFill>
                  <a:schemeClr val="tx1"/>
                </a:solidFill>
                <a:round/>
                <a:headEnd/>
                <a:tailEnd/>
              </a:ln>
            </p:spPr>
            <p:txBody>
              <a:bodyPr/>
              <a:lstStyle/>
              <a:p>
                <a:endParaRPr lang="en-US" sz="2133"/>
              </a:p>
            </p:txBody>
          </p:sp>
          <p:sp>
            <p:nvSpPr>
              <p:cNvPr id="66539" name="Line 303"/>
              <p:cNvSpPr>
                <a:spLocks noChangeShapeType="1"/>
              </p:cNvSpPr>
              <p:nvPr/>
            </p:nvSpPr>
            <p:spPr bwMode="auto">
              <a:xfrm>
                <a:off x="3860" y="2318"/>
                <a:ext cx="1" cy="1"/>
              </a:xfrm>
              <a:prstGeom prst="line">
                <a:avLst/>
              </a:prstGeom>
              <a:noFill/>
              <a:ln w="28575">
                <a:solidFill>
                  <a:schemeClr val="tx1"/>
                </a:solidFill>
                <a:round/>
                <a:headEnd/>
                <a:tailEnd/>
              </a:ln>
            </p:spPr>
            <p:txBody>
              <a:bodyPr/>
              <a:lstStyle/>
              <a:p>
                <a:endParaRPr lang="en-US" sz="2133"/>
              </a:p>
            </p:txBody>
          </p:sp>
          <p:sp>
            <p:nvSpPr>
              <p:cNvPr id="66540" name="Line 304"/>
              <p:cNvSpPr>
                <a:spLocks noChangeShapeType="1"/>
              </p:cNvSpPr>
              <p:nvPr/>
            </p:nvSpPr>
            <p:spPr bwMode="auto">
              <a:xfrm>
                <a:off x="3860" y="2319"/>
                <a:ext cx="1" cy="1"/>
              </a:xfrm>
              <a:prstGeom prst="line">
                <a:avLst/>
              </a:prstGeom>
              <a:noFill/>
              <a:ln w="28575">
                <a:solidFill>
                  <a:schemeClr val="tx1"/>
                </a:solidFill>
                <a:round/>
                <a:headEnd/>
                <a:tailEnd/>
              </a:ln>
            </p:spPr>
            <p:txBody>
              <a:bodyPr/>
              <a:lstStyle/>
              <a:p>
                <a:endParaRPr lang="en-US" sz="2133"/>
              </a:p>
            </p:txBody>
          </p:sp>
          <p:sp>
            <p:nvSpPr>
              <p:cNvPr id="66541" name="Line 305"/>
              <p:cNvSpPr>
                <a:spLocks noChangeShapeType="1"/>
              </p:cNvSpPr>
              <p:nvPr/>
            </p:nvSpPr>
            <p:spPr bwMode="auto">
              <a:xfrm>
                <a:off x="3860" y="2320"/>
                <a:ext cx="1" cy="1"/>
              </a:xfrm>
              <a:prstGeom prst="line">
                <a:avLst/>
              </a:prstGeom>
              <a:noFill/>
              <a:ln w="28575">
                <a:solidFill>
                  <a:schemeClr val="tx1"/>
                </a:solidFill>
                <a:round/>
                <a:headEnd/>
                <a:tailEnd/>
              </a:ln>
            </p:spPr>
            <p:txBody>
              <a:bodyPr/>
              <a:lstStyle/>
              <a:p>
                <a:endParaRPr lang="en-US" sz="2133"/>
              </a:p>
            </p:txBody>
          </p:sp>
          <p:sp>
            <p:nvSpPr>
              <p:cNvPr id="66542" name="Line 306"/>
              <p:cNvSpPr>
                <a:spLocks noChangeShapeType="1"/>
              </p:cNvSpPr>
              <p:nvPr/>
            </p:nvSpPr>
            <p:spPr bwMode="auto">
              <a:xfrm>
                <a:off x="3860" y="2320"/>
                <a:ext cx="1" cy="1"/>
              </a:xfrm>
              <a:prstGeom prst="line">
                <a:avLst/>
              </a:prstGeom>
              <a:noFill/>
              <a:ln w="28575">
                <a:solidFill>
                  <a:schemeClr val="tx1"/>
                </a:solidFill>
                <a:round/>
                <a:headEnd/>
                <a:tailEnd/>
              </a:ln>
            </p:spPr>
            <p:txBody>
              <a:bodyPr/>
              <a:lstStyle/>
              <a:p>
                <a:endParaRPr lang="en-US" sz="2133"/>
              </a:p>
            </p:txBody>
          </p:sp>
          <p:sp>
            <p:nvSpPr>
              <p:cNvPr id="66543" name="Line 307"/>
              <p:cNvSpPr>
                <a:spLocks noChangeShapeType="1"/>
              </p:cNvSpPr>
              <p:nvPr/>
            </p:nvSpPr>
            <p:spPr bwMode="auto">
              <a:xfrm>
                <a:off x="3861" y="2321"/>
                <a:ext cx="1" cy="1"/>
              </a:xfrm>
              <a:prstGeom prst="line">
                <a:avLst/>
              </a:prstGeom>
              <a:noFill/>
              <a:ln w="28575">
                <a:solidFill>
                  <a:schemeClr val="tx1"/>
                </a:solidFill>
                <a:round/>
                <a:headEnd/>
                <a:tailEnd/>
              </a:ln>
            </p:spPr>
            <p:txBody>
              <a:bodyPr/>
              <a:lstStyle/>
              <a:p>
                <a:endParaRPr lang="en-US" sz="2133"/>
              </a:p>
            </p:txBody>
          </p:sp>
          <p:sp>
            <p:nvSpPr>
              <p:cNvPr id="66544" name="Line 308"/>
              <p:cNvSpPr>
                <a:spLocks noChangeShapeType="1"/>
              </p:cNvSpPr>
              <p:nvPr/>
            </p:nvSpPr>
            <p:spPr bwMode="auto">
              <a:xfrm>
                <a:off x="3861" y="2322"/>
                <a:ext cx="1" cy="1"/>
              </a:xfrm>
              <a:prstGeom prst="line">
                <a:avLst/>
              </a:prstGeom>
              <a:noFill/>
              <a:ln w="28575">
                <a:solidFill>
                  <a:schemeClr val="tx1"/>
                </a:solidFill>
                <a:round/>
                <a:headEnd/>
                <a:tailEnd/>
              </a:ln>
            </p:spPr>
            <p:txBody>
              <a:bodyPr/>
              <a:lstStyle/>
              <a:p>
                <a:endParaRPr lang="en-US" sz="2133"/>
              </a:p>
            </p:txBody>
          </p:sp>
          <p:sp>
            <p:nvSpPr>
              <p:cNvPr id="66545" name="Line 309"/>
              <p:cNvSpPr>
                <a:spLocks noChangeShapeType="1"/>
              </p:cNvSpPr>
              <p:nvPr/>
            </p:nvSpPr>
            <p:spPr bwMode="auto">
              <a:xfrm>
                <a:off x="3861" y="2323"/>
                <a:ext cx="1" cy="1"/>
              </a:xfrm>
              <a:prstGeom prst="line">
                <a:avLst/>
              </a:prstGeom>
              <a:noFill/>
              <a:ln w="28575">
                <a:solidFill>
                  <a:schemeClr val="tx1"/>
                </a:solidFill>
                <a:round/>
                <a:headEnd/>
                <a:tailEnd/>
              </a:ln>
            </p:spPr>
            <p:txBody>
              <a:bodyPr/>
              <a:lstStyle/>
              <a:p>
                <a:endParaRPr lang="en-US" sz="2133"/>
              </a:p>
            </p:txBody>
          </p:sp>
          <p:sp>
            <p:nvSpPr>
              <p:cNvPr id="66546" name="Line 310"/>
              <p:cNvSpPr>
                <a:spLocks noChangeShapeType="1"/>
              </p:cNvSpPr>
              <p:nvPr/>
            </p:nvSpPr>
            <p:spPr bwMode="auto">
              <a:xfrm>
                <a:off x="3861" y="2323"/>
                <a:ext cx="1" cy="1"/>
              </a:xfrm>
              <a:prstGeom prst="line">
                <a:avLst/>
              </a:prstGeom>
              <a:noFill/>
              <a:ln w="28575">
                <a:solidFill>
                  <a:schemeClr val="tx1"/>
                </a:solidFill>
                <a:round/>
                <a:headEnd/>
                <a:tailEnd/>
              </a:ln>
            </p:spPr>
            <p:txBody>
              <a:bodyPr/>
              <a:lstStyle/>
              <a:p>
                <a:endParaRPr lang="en-US" sz="2133"/>
              </a:p>
            </p:txBody>
          </p:sp>
          <p:sp>
            <p:nvSpPr>
              <p:cNvPr id="66547" name="Line 311"/>
              <p:cNvSpPr>
                <a:spLocks noChangeShapeType="1"/>
              </p:cNvSpPr>
              <p:nvPr/>
            </p:nvSpPr>
            <p:spPr bwMode="auto">
              <a:xfrm>
                <a:off x="3861" y="2324"/>
                <a:ext cx="1" cy="1"/>
              </a:xfrm>
              <a:prstGeom prst="line">
                <a:avLst/>
              </a:prstGeom>
              <a:noFill/>
              <a:ln w="28575">
                <a:solidFill>
                  <a:schemeClr val="tx1"/>
                </a:solidFill>
                <a:round/>
                <a:headEnd/>
                <a:tailEnd/>
              </a:ln>
            </p:spPr>
            <p:txBody>
              <a:bodyPr/>
              <a:lstStyle/>
              <a:p>
                <a:endParaRPr lang="en-US" sz="2133"/>
              </a:p>
            </p:txBody>
          </p:sp>
          <p:sp>
            <p:nvSpPr>
              <p:cNvPr id="66548" name="Line 312"/>
              <p:cNvSpPr>
                <a:spLocks noChangeShapeType="1"/>
              </p:cNvSpPr>
              <p:nvPr/>
            </p:nvSpPr>
            <p:spPr bwMode="auto">
              <a:xfrm>
                <a:off x="3861" y="2325"/>
                <a:ext cx="1" cy="1"/>
              </a:xfrm>
              <a:prstGeom prst="line">
                <a:avLst/>
              </a:prstGeom>
              <a:noFill/>
              <a:ln w="28575">
                <a:solidFill>
                  <a:schemeClr val="tx1"/>
                </a:solidFill>
                <a:round/>
                <a:headEnd/>
                <a:tailEnd/>
              </a:ln>
            </p:spPr>
            <p:txBody>
              <a:bodyPr/>
              <a:lstStyle/>
              <a:p>
                <a:endParaRPr lang="en-US" sz="2133"/>
              </a:p>
            </p:txBody>
          </p:sp>
          <p:sp>
            <p:nvSpPr>
              <p:cNvPr id="66549" name="Line 313"/>
              <p:cNvSpPr>
                <a:spLocks noChangeShapeType="1"/>
              </p:cNvSpPr>
              <p:nvPr/>
            </p:nvSpPr>
            <p:spPr bwMode="auto">
              <a:xfrm>
                <a:off x="3861" y="2325"/>
                <a:ext cx="1" cy="1"/>
              </a:xfrm>
              <a:prstGeom prst="line">
                <a:avLst/>
              </a:prstGeom>
              <a:noFill/>
              <a:ln w="28575">
                <a:solidFill>
                  <a:schemeClr val="tx1"/>
                </a:solidFill>
                <a:round/>
                <a:headEnd/>
                <a:tailEnd/>
              </a:ln>
            </p:spPr>
            <p:txBody>
              <a:bodyPr/>
              <a:lstStyle/>
              <a:p>
                <a:endParaRPr lang="en-US" sz="2133"/>
              </a:p>
            </p:txBody>
          </p:sp>
          <p:sp>
            <p:nvSpPr>
              <p:cNvPr id="66550" name="Line 314"/>
              <p:cNvSpPr>
                <a:spLocks noChangeShapeType="1"/>
              </p:cNvSpPr>
              <p:nvPr/>
            </p:nvSpPr>
            <p:spPr bwMode="auto">
              <a:xfrm>
                <a:off x="3862" y="2326"/>
                <a:ext cx="1" cy="1"/>
              </a:xfrm>
              <a:prstGeom prst="line">
                <a:avLst/>
              </a:prstGeom>
              <a:noFill/>
              <a:ln w="28575">
                <a:solidFill>
                  <a:schemeClr val="tx1"/>
                </a:solidFill>
                <a:round/>
                <a:headEnd/>
                <a:tailEnd/>
              </a:ln>
            </p:spPr>
            <p:txBody>
              <a:bodyPr/>
              <a:lstStyle/>
              <a:p>
                <a:endParaRPr lang="en-US" sz="2133"/>
              </a:p>
            </p:txBody>
          </p:sp>
          <p:sp>
            <p:nvSpPr>
              <p:cNvPr id="66551" name="Line 315"/>
              <p:cNvSpPr>
                <a:spLocks noChangeShapeType="1"/>
              </p:cNvSpPr>
              <p:nvPr/>
            </p:nvSpPr>
            <p:spPr bwMode="auto">
              <a:xfrm>
                <a:off x="3862" y="2327"/>
                <a:ext cx="1" cy="1"/>
              </a:xfrm>
              <a:prstGeom prst="line">
                <a:avLst/>
              </a:prstGeom>
              <a:noFill/>
              <a:ln w="28575">
                <a:solidFill>
                  <a:schemeClr val="tx1"/>
                </a:solidFill>
                <a:round/>
                <a:headEnd/>
                <a:tailEnd/>
              </a:ln>
            </p:spPr>
            <p:txBody>
              <a:bodyPr/>
              <a:lstStyle/>
              <a:p>
                <a:endParaRPr lang="en-US" sz="2133"/>
              </a:p>
            </p:txBody>
          </p:sp>
          <p:sp>
            <p:nvSpPr>
              <p:cNvPr id="66552" name="Line 316"/>
              <p:cNvSpPr>
                <a:spLocks noChangeShapeType="1"/>
              </p:cNvSpPr>
              <p:nvPr/>
            </p:nvSpPr>
            <p:spPr bwMode="auto">
              <a:xfrm>
                <a:off x="3862" y="2328"/>
                <a:ext cx="1" cy="1"/>
              </a:xfrm>
              <a:prstGeom prst="line">
                <a:avLst/>
              </a:prstGeom>
              <a:noFill/>
              <a:ln w="28575">
                <a:solidFill>
                  <a:schemeClr val="tx1"/>
                </a:solidFill>
                <a:round/>
                <a:headEnd/>
                <a:tailEnd/>
              </a:ln>
            </p:spPr>
            <p:txBody>
              <a:bodyPr/>
              <a:lstStyle/>
              <a:p>
                <a:endParaRPr lang="en-US" sz="2133"/>
              </a:p>
            </p:txBody>
          </p:sp>
          <p:sp>
            <p:nvSpPr>
              <p:cNvPr id="66553" name="Line 317"/>
              <p:cNvSpPr>
                <a:spLocks noChangeShapeType="1"/>
              </p:cNvSpPr>
              <p:nvPr/>
            </p:nvSpPr>
            <p:spPr bwMode="auto">
              <a:xfrm>
                <a:off x="3862" y="2328"/>
                <a:ext cx="1" cy="1"/>
              </a:xfrm>
              <a:prstGeom prst="line">
                <a:avLst/>
              </a:prstGeom>
              <a:noFill/>
              <a:ln w="28575">
                <a:solidFill>
                  <a:schemeClr val="tx1"/>
                </a:solidFill>
                <a:round/>
                <a:headEnd/>
                <a:tailEnd/>
              </a:ln>
            </p:spPr>
            <p:txBody>
              <a:bodyPr/>
              <a:lstStyle/>
              <a:p>
                <a:endParaRPr lang="en-US" sz="2133"/>
              </a:p>
            </p:txBody>
          </p:sp>
          <p:sp>
            <p:nvSpPr>
              <p:cNvPr id="66554" name="Line 318"/>
              <p:cNvSpPr>
                <a:spLocks noChangeShapeType="1"/>
              </p:cNvSpPr>
              <p:nvPr/>
            </p:nvSpPr>
            <p:spPr bwMode="auto">
              <a:xfrm>
                <a:off x="3863" y="2329"/>
                <a:ext cx="1" cy="1"/>
              </a:xfrm>
              <a:prstGeom prst="line">
                <a:avLst/>
              </a:prstGeom>
              <a:noFill/>
              <a:ln w="28575">
                <a:solidFill>
                  <a:schemeClr val="tx1"/>
                </a:solidFill>
                <a:round/>
                <a:headEnd/>
                <a:tailEnd/>
              </a:ln>
            </p:spPr>
            <p:txBody>
              <a:bodyPr/>
              <a:lstStyle/>
              <a:p>
                <a:endParaRPr lang="en-US" sz="2133"/>
              </a:p>
            </p:txBody>
          </p:sp>
          <p:sp>
            <p:nvSpPr>
              <p:cNvPr id="66555" name="Line 319"/>
              <p:cNvSpPr>
                <a:spLocks noChangeShapeType="1"/>
              </p:cNvSpPr>
              <p:nvPr/>
            </p:nvSpPr>
            <p:spPr bwMode="auto">
              <a:xfrm>
                <a:off x="3863" y="2330"/>
                <a:ext cx="1" cy="1"/>
              </a:xfrm>
              <a:prstGeom prst="line">
                <a:avLst/>
              </a:prstGeom>
              <a:noFill/>
              <a:ln w="28575">
                <a:solidFill>
                  <a:schemeClr val="tx1"/>
                </a:solidFill>
                <a:round/>
                <a:headEnd/>
                <a:tailEnd/>
              </a:ln>
            </p:spPr>
            <p:txBody>
              <a:bodyPr/>
              <a:lstStyle/>
              <a:p>
                <a:endParaRPr lang="en-US" sz="2133"/>
              </a:p>
            </p:txBody>
          </p:sp>
          <p:sp>
            <p:nvSpPr>
              <p:cNvPr id="66556" name="Line 320"/>
              <p:cNvSpPr>
                <a:spLocks noChangeShapeType="1"/>
              </p:cNvSpPr>
              <p:nvPr/>
            </p:nvSpPr>
            <p:spPr bwMode="auto">
              <a:xfrm>
                <a:off x="3863" y="2330"/>
                <a:ext cx="1" cy="1"/>
              </a:xfrm>
              <a:prstGeom prst="line">
                <a:avLst/>
              </a:prstGeom>
              <a:noFill/>
              <a:ln w="28575">
                <a:solidFill>
                  <a:schemeClr val="tx1"/>
                </a:solidFill>
                <a:round/>
                <a:headEnd/>
                <a:tailEnd/>
              </a:ln>
            </p:spPr>
            <p:txBody>
              <a:bodyPr/>
              <a:lstStyle/>
              <a:p>
                <a:endParaRPr lang="en-US" sz="2133"/>
              </a:p>
            </p:txBody>
          </p:sp>
          <p:sp>
            <p:nvSpPr>
              <p:cNvPr id="66557" name="Line 321"/>
              <p:cNvSpPr>
                <a:spLocks noChangeShapeType="1"/>
              </p:cNvSpPr>
              <p:nvPr/>
            </p:nvSpPr>
            <p:spPr bwMode="auto">
              <a:xfrm>
                <a:off x="3864" y="2331"/>
                <a:ext cx="1" cy="1"/>
              </a:xfrm>
              <a:prstGeom prst="line">
                <a:avLst/>
              </a:prstGeom>
              <a:noFill/>
              <a:ln w="28575">
                <a:solidFill>
                  <a:schemeClr val="tx1"/>
                </a:solidFill>
                <a:round/>
                <a:headEnd/>
                <a:tailEnd/>
              </a:ln>
            </p:spPr>
            <p:txBody>
              <a:bodyPr/>
              <a:lstStyle/>
              <a:p>
                <a:endParaRPr lang="en-US" sz="2133"/>
              </a:p>
            </p:txBody>
          </p:sp>
          <p:sp>
            <p:nvSpPr>
              <p:cNvPr id="66558" name="Line 322"/>
              <p:cNvSpPr>
                <a:spLocks noChangeShapeType="1"/>
              </p:cNvSpPr>
              <p:nvPr/>
            </p:nvSpPr>
            <p:spPr bwMode="auto">
              <a:xfrm>
                <a:off x="3864" y="2332"/>
                <a:ext cx="1" cy="1"/>
              </a:xfrm>
              <a:prstGeom prst="line">
                <a:avLst/>
              </a:prstGeom>
              <a:noFill/>
              <a:ln w="28575">
                <a:solidFill>
                  <a:schemeClr val="tx1"/>
                </a:solidFill>
                <a:round/>
                <a:headEnd/>
                <a:tailEnd/>
              </a:ln>
            </p:spPr>
            <p:txBody>
              <a:bodyPr/>
              <a:lstStyle/>
              <a:p>
                <a:endParaRPr lang="en-US" sz="2133"/>
              </a:p>
            </p:txBody>
          </p:sp>
          <p:sp>
            <p:nvSpPr>
              <p:cNvPr id="66559" name="Line 323"/>
              <p:cNvSpPr>
                <a:spLocks noChangeShapeType="1"/>
              </p:cNvSpPr>
              <p:nvPr/>
            </p:nvSpPr>
            <p:spPr bwMode="auto">
              <a:xfrm>
                <a:off x="3865" y="2332"/>
                <a:ext cx="1" cy="1"/>
              </a:xfrm>
              <a:prstGeom prst="line">
                <a:avLst/>
              </a:prstGeom>
              <a:noFill/>
              <a:ln w="28575">
                <a:solidFill>
                  <a:schemeClr val="tx1"/>
                </a:solidFill>
                <a:round/>
                <a:headEnd/>
                <a:tailEnd/>
              </a:ln>
            </p:spPr>
            <p:txBody>
              <a:bodyPr/>
              <a:lstStyle/>
              <a:p>
                <a:endParaRPr lang="en-US" sz="2133"/>
              </a:p>
            </p:txBody>
          </p:sp>
          <p:sp>
            <p:nvSpPr>
              <p:cNvPr id="66560" name="Line 324"/>
              <p:cNvSpPr>
                <a:spLocks noChangeShapeType="1"/>
              </p:cNvSpPr>
              <p:nvPr/>
            </p:nvSpPr>
            <p:spPr bwMode="auto">
              <a:xfrm>
                <a:off x="3865" y="2333"/>
                <a:ext cx="1" cy="1"/>
              </a:xfrm>
              <a:prstGeom prst="line">
                <a:avLst/>
              </a:prstGeom>
              <a:noFill/>
              <a:ln w="28575">
                <a:solidFill>
                  <a:schemeClr val="tx1"/>
                </a:solidFill>
                <a:round/>
                <a:headEnd/>
                <a:tailEnd/>
              </a:ln>
            </p:spPr>
            <p:txBody>
              <a:bodyPr/>
              <a:lstStyle/>
              <a:p>
                <a:endParaRPr lang="en-US" sz="2133"/>
              </a:p>
            </p:txBody>
          </p:sp>
          <p:sp>
            <p:nvSpPr>
              <p:cNvPr id="66561" name="Line 325"/>
              <p:cNvSpPr>
                <a:spLocks noChangeShapeType="1"/>
              </p:cNvSpPr>
              <p:nvPr/>
            </p:nvSpPr>
            <p:spPr bwMode="auto">
              <a:xfrm>
                <a:off x="3866" y="2334"/>
                <a:ext cx="1" cy="1"/>
              </a:xfrm>
              <a:prstGeom prst="line">
                <a:avLst/>
              </a:prstGeom>
              <a:noFill/>
              <a:ln w="28575">
                <a:solidFill>
                  <a:schemeClr val="tx1"/>
                </a:solidFill>
                <a:round/>
                <a:headEnd/>
                <a:tailEnd/>
              </a:ln>
            </p:spPr>
            <p:txBody>
              <a:bodyPr/>
              <a:lstStyle/>
              <a:p>
                <a:endParaRPr lang="en-US" sz="2133"/>
              </a:p>
            </p:txBody>
          </p:sp>
          <p:sp>
            <p:nvSpPr>
              <p:cNvPr id="66562" name="Line 326"/>
              <p:cNvSpPr>
                <a:spLocks noChangeShapeType="1"/>
              </p:cNvSpPr>
              <p:nvPr/>
            </p:nvSpPr>
            <p:spPr bwMode="auto">
              <a:xfrm>
                <a:off x="3866" y="2334"/>
                <a:ext cx="1" cy="1"/>
              </a:xfrm>
              <a:prstGeom prst="line">
                <a:avLst/>
              </a:prstGeom>
              <a:noFill/>
              <a:ln w="28575">
                <a:solidFill>
                  <a:schemeClr val="tx1"/>
                </a:solidFill>
                <a:round/>
                <a:headEnd/>
                <a:tailEnd/>
              </a:ln>
            </p:spPr>
            <p:txBody>
              <a:bodyPr/>
              <a:lstStyle/>
              <a:p>
                <a:endParaRPr lang="en-US" sz="2133"/>
              </a:p>
            </p:txBody>
          </p:sp>
          <p:sp>
            <p:nvSpPr>
              <p:cNvPr id="66563" name="Line 327"/>
              <p:cNvSpPr>
                <a:spLocks noChangeShapeType="1"/>
              </p:cNvSpPr>
              <p:nvPr/>
            </p:nvSpPr>
            <p:spPr bwMode="auto">
              <a:xfrm>
                <a:off x="3867" y="2335"/>
                <a:ext cx="1" cy="1"/>
              </a:xfrm>
              <a:prstGeom prst="line">
                <a:avLst/>
              </a:prstGeom>
              <a:noFill/>
              <a:ln w="28575">
                <a:solidFill>
                  <a:schemeClr val="tx1"/>
                </a:solidFill>
                <a:round/>
                <a:headEnd/>
                <a:tailEnd/>
              </a:ln>
            </p:spPr>
            <p:txBody>
              <a:bodyPr/>
              <a:lstStyle/>
              <a:p>
                <a:endParaRPr lang="en-US" sz="2133"/>
              </a:p>
            </p:txBody>
          </p:sp>
          <p:sp>
            <p:nvSpPr>
              <p:cNvPr id="66564" name="Line 328"/>
              <p:cNvSpPr>
                <a:spLocks noChangeShapeType="1"/>
              </p:cNvSpPr>
              <p:nvPr/>
            </p:nvSpPr>
            <p:spPr bwMode="auto">
              <a:xfrm>
                <a:off x="3867" y="2335"/>
                <a:ext cx="1" cy="1"/>
              </a:xfrm>
              <a:prstGeom prst="line">
                <a:avLst/>
              </a:prstGeom>
              <a:noFill/>
              <a:ln w="28575">
                <a:solidFill>
                  <a:schemeClr val="tx1"/>
                </a:solidFill>
                <a:round/>
                <a:headEnd/>
                <a:tailEnd/>
              </a:ln>
            </p:spPr>
            <p:txBody>
              <a:bodyPr/>
              <a:lstStyle/>
              <a:p>
                <a:endParaRPr lang="en-US" sz="2133"/>
              </a:p>
            </p:txBody>
          </p:sp>
          <p:sp>
            <p:nvSpPr>
              <p:cNvPr id="66565" name="Line 329"/>
              <p:cNvSpPr>
                <a:spLocks noChangeShapeType="1"/>
              </p:cNvSpPr>
              <p:nvPr/>
            </p:nvSpPr>
            <p:spPr bwMode="auto">
              <a:xfrm>
                <a:off x="3868" y="2336"/>
                <a:ext cx="1" cy="1"/>
              </a:xfrm>
              <a:prstGeom prst="line">
                <a:avLst/>
              </a:prstGeom>
              <a:noFill/>
              <a:ln w="28575">
                <a:solidFill>
                  <a:schemeClr val="tx1"/>
                </a:solidFill>
                <a:round/>
                <a:headEnd/>
                <a:tailEnd/>
              </a:ln>
            </p:spPr>
            <p:txBody>
              <a:bodyPr/>
              <a:lstStyle/>
              <a:p>
                <a:endParaRPr lang="en-US" sz="2133"/>
              </a:p>
            </p:txBody>
          </p:sp>
          <p:sp>
            <p:nvSpPr>
              <p:cNvPr id="66566" name="Line 330"/>
              <p:cNvSpPr>
                <a:spLocks noChangeShapeType="1"/>
              </p:cNvSpPr>
              <p:nvPr/>
            </p:nvSpPr>
            <p:spPr bwMode="auto">
              <a:xfrm>
                <a:off x="3868" y="2336"/>
                <a:ext cx="1" cy="1"/>
              </a:xfrm>
              <a:prstGeom prst="line">
                <a:avLst/>
              </a:prstGeom>
              <a:noFill/>
              <a:ln w="28575">
                <a:solidFill>
                  <a:schemeClr val="tx1"/>
                </a:solidFill>
                <a:round/>
                <a:headEnd/>
                <a:tailEnd/>
              </a:ln>
            </p:spPr>
            <p:txBody>
              <a:bodyPr/>
              <a:lstStyle/>
              <a:p>
                <a:endParaRPr lang="en-US" sz="2133"/>
              </a:p>
            </p:txBody>
          </p:sp>
          <p:sp>
            <p:nvSpPr>
              <p:cNvPr id="66567" name="Line 331"/>
              <p:cNvSpPr>
                <a:spLocks noChangeShapeType="1"/>
              </p:cNvSpPr>
              <p:nvPr/>
            </p:nvSpPr>
            <p:spPr bwMode="auto">
              <a:xfrm>
                <a:off x="3869" y="2337"/>
                <a:ext cx="1" cy="1"/>
              </a:xfrm>
              <a:prstGeom prst="line">
                <a:avLst/>
              </a:prstGeom>
              <a:noFill/>
              <a:ln w="28575">
                <a:solidFill>
                  <a:schemeClr val="tx1"/>
                </a:solidFill>
                <a:round/>
                <a:headEnd/>
                <a:tailEnd/>
              </a:ln>
            </p:spPr>
            <p:txBody>
              <a:bodyPr/>
              <a:lstStyle/>
              <a:p>
                <a:endParaRPr lang="en-US" sz="2133"/>
              </a:p>
            </p:txBody>
          </p:sp>
          <p:sp>
            <p:nvSpPr>
              <p:cNvPr id="66568" name="Line 332"/>
              <p:cNvSpPr>
                <a:spLocks noChangeShapeType="1"/>
              </p:cNvSpPr>
              <p:nvPr/>
            </p:nvSpPr>
            <p:spPr bwMode="auto">
              <a:xfrm>
                <a:off x="3869" y="2337"/>
                <a:ext cx="1" cy="1"/>
              </a:xfrm>
              <a:prstGeom prst="line">
                <a:avLst/>
              </a:prstGeom>
              <a:noFill/>
              <a:ln w="28575">
                <a:solidFill>
                  <a:schemeClr val="tx1"/>
                </a:solidFill>
                <a:round/>
                <a:headEnd/>
                <a:tailEnd/>
              </a:ln>
            </p:spPr>
            <p:txBody>
              <a:bodyPr/>
              <a:lstStyle/>
              <a:p>
                <a:endParaRPr lang="en-US" sz="2133"/>
              </a:p>
            </p:txBody>
          </p:sp>
          <p:sp>
            <p:nvSpPr>
              <p:cNvPr id="66569" name="Line 333"/>
              <p:cNvSpPr>
                <a:spLocks noChangeShapeType="1"/>
              </p:cNvSpPr>
              <p:nvPr/>
            </p:nvSpPr>
            <p:spPr bwMode="auto">
              <a:xfrm>
                <a:off x="3870" y="2338"/>
                <a:ext cx="1" cy="1"/>
              </a:xfrm>
              <a:prstGeom prst="line">
                <a:avLst/>
              </a:prstGeom>
              <a:noFill/>
              <a:ln w="28575">
                <a:solidFill>
                  <a:schemeClr val="tx1"/>
                </a:solidFill>
                <a:round/>
                <a:headEnd/>
                <a:tailEnd/>
              </a:ln>
            </p:spPr>
            <p:txBody>
              <a:bodyPr/>
              <a:lstStyle/>
              <a:p>
                <a:endParaRPr lang="en-US" sz="2133"/>
              </a:p>
            </p:txBody>
          </p:sp>
          <p:sp>
            <p:nvSpPr>
              <p:cNvPr id="66570" name="Line 334"/>
              <p:cNvSpPr>
                <a:spLocks noChangeShapeType="1"/>
              </p:cNvSpPr>
              <p:nvPr/>
            </p:nvSpPr>
            <p:spPr bwMode="auto">
              <a:xfrm>
                <a:off x="3870" y="2339"/>
                <a:ext cx="1" cy="1"/>
              </a:xfrm>
              <a:prstGeom prst="line">
                <a:avLst/>
              </a:prstGeom>
              <a:noFill/>
              <a:ln w="28575">
                <a:solidFill>
                  <a:schemeClr val="tx1"/>
                </a:solidFill>
                <a:round/>
                <a:headEnd/>
                <a:tailEnd/>
              </a:ln>
            </p:spPr>
            <p:txBody>
              <a:bodyPr/>
              <a:lstStyle/>
              <a:p>
                <a:endParaRPr lang="en-US" sz="2133"/>
              </a:p>
            </p:txBody>
          </p:sp>
          <p:sp>
            <p:nvSpPr>
              <p:cNvPr id="66571" name="Line 335"/>
              <p:cNvSpPr>
                <a:spLocks noChangeShapeType="1"/>
              </p:cNvSpPr>
              <p:nvPr/>
            </p:nvSpPr>
            <p:spPr bwMode="auto">
              <a:xfrm>
                <a:off x="3871" y="2339"/>
                <a:ext cx="1" cy="1"/>
              </a:xfrm>
              <a:prstGeom prst="line">
                <a:avLst/>
              </a:prstGeom>
              <a:noFill/>
              <a:ln w="28575">
                <a:solidFill>
                  <a:schemeClr val="tx1"/>
                </a:solidFill>
                <a:round/>
                <a:headEnd/>
                <a:tailEnd/>
              </a:ln>
            </p:spPr>
            <p:txBody>
              <a:bodyPr/>
              <a:lstStyle/>
              <a:p>
                <a:endParaRPr lang="en-US" sz="2133"/>
              </a:p>
            </p:txBody>
          </p:sp>
          <p:sp>
            <p:nvSpPr>
              <p:cNvPr id="66572" name="Line 336"/>
              <p:cNvSpPr>
                <a:spLocks noChangeShapeType="1"/>
              </p:cNvSpPr>
              <p:nvPr/>
            </p:nvSpPr>
            <p:spPr bwMode="auto">
              <a:xfrm>
                <a:off x="3872" y="2339"/>
                <a:ext cx="1" cy="1"/>
              </a:xfrm>
              <a:prstGeom prst="line">
                <a:avLst/>
              </a:prstGeom>
              <a:noFill/>
              <a:ln w="28575">
                <a:solidFill>
                  <a:schemeClr val="tx1"/>
                </a:solidFill>
                <a:round/>
                <a:headEnd/>
                <a:tailEnd/>
              </a:ln>
            </p:spPr>
            <p:txBody>
              <a:bodyPr/>
              <a:lstStyle/>
              <a:p>
                <a:endParaRPr lang="en-US" sz="2133"/>
              </a:p>
            </p:txBody>
          </p:sp>
          <p:sp>
            <p:nvSpPr>
              <p:cNvPr id="66573" name="Line 337"/>
              <p:cNvSpPr>
                <a:spLocks noChangeShapeType="1"/>
              </p:cNvSpPr>
              <p:nvPr/>
            </p:nvSpPr>
            <p:spPr bwMode="auto">
              <a:xfrm>
                <a:off x="3872" y="2340"/>
                <a:ext cx="1" cy="1"/>
              </a:xfrm>
              <a:prstGeom prst="line">
                <a:avLst/>
              </a:prstGeom>
              <a:noFill/>
              <a:ln w="28575">
                <a:solidFill>
                  <a:schemeClr val="tx1"/>
                </a:solidFill>
                <a:round/>
                <a:headEnd/>
                <a:tailEnd/>
              </a:ln>
            </p:spPr>
            <p:txBody>
              <a:bodyPr/>
              <a:lstStyle/>
              <a:p>
                <a:endParaRPr lang="en-US" sz="2133"/>
              </a:p>
            </p:txBody>
          </p:sp>
          <p:sp>
            <p:nvSpPr>
              <p:cNvPr id="66574" name="Line 338"/>
              <p:cNvSpPr>
                <a:spLocks noChangeShapeType="1"/>
              </p:cNvSpPr>
              <p:nvPr/>
            </p:nvSpPr>
            <p:spPr bwMode="auto">
              <a:xfrm>
                <a:off x="3873" y="2340"/>
                <a:ext cx="1" cy="1"/>
              </a:xfrm>
              <a:prstGeom prst="line">
                <a:avLst/>
              </a:prstGeom>
              <a:noFill/>
              <a:ln w="28575">
                <a:solidFill>
                  <a:schemeClr val="tx1"/>
                </a:solidFill>
                <a:round/>
                <a:headEnd/>
                <a:tailEnd/>
              </a:ln>
            </p:spPr>
            <p:txBody>
              <a:bodyPr/>
              <a:lstStyle/>
              <a:p>
                <a:endParaRPr lang="en-US" sz="2133"/>
              </a:p>
            </p:txBody>
          </p:sp>
          <p:sp>
            <p:nvSpPr>
              <p:cNvPr id="66575" name="Line 339"/>
              <p:cNvSpPr>
                <a:spLocks noChangeShapeType="1"/>
              </p:cNvSpPr>
              <p:nvPr/>
            </p:nvSpPr>
            <p:spPr bwMode="auto">
              <a:xfrm>
                <a:off x="3874" y="2341"/>
                <a:ext cx="1" cy="1"/>
              </a:xfrm>
              <a:prstGeom prst="line">
                <a:avLst/>
              </a:prstGeom>
              <a:noFill/>
              <a:ln w="28575">
                <a:solidFill>
                  <a:schemeClr val="tx1"/>
                </a:solidFill>
                <a:round/>
                <a:headEnd/>
                <a:tailEnd/>
              </a:ln>
            </p:spPr>
            <p:txBody>
              <a:bodyPr/>
              <a:lstStyle/>
              <a:p>
                <a:endParaRPr lang="en-US" sz="2133"/>
              </a:p>
            </p:txBody>
          </p:sp>
          <p:sp>
            <p:nvSpPr>
              <p:cNvPr id="66576" name="Line 340"/>
              <p:cNvSpPr>
                <a:spLocks noChangeShapeType="1"/>
              </p:cNvSpPr>
              <p:nvPr/>
            </p:nvSpPr>
            <p:spPr bwMode="auto">
              <a:xfrm>
                <a:off x="3874" y="2341"/>
                <a:ext cx="1" cy="1"/>
              </a:xfrm>
              <a:prstGeom prst="line">
                <a:avLst/>
              </a:prstGeom>
              <a:noFill/>
              <a:ln w="28575">
                <a:solidFill>
                  <a:schemeClr val="tx1"/>
                </a:solidFill>
                <a:round/>
                <a:headEnd/>
                <a:tailEnd/>
              </a:ln>
            </p:spPr>
            <p:txBody>
              <a:bodyPr/>
              <a:lstStyle/>
              <a:p>
                <a:endParaRPr lang="en-US" sz="2133"/>
              </a:p>
            </p:txBody>
          </p:sp>
          <p:sp>
            <p:nvSpPr>
              <p:cNvPr id="66577" name="Line 341"/>
              <p:cNvSpPr>
                <a:spLocks noChangeShapeType="1"/>
              </p:cNvSpPr>
              <p:nvPr/>
            </p:nvSpPr>
            <p:spPr bwMode="auto">
              <a:xfrm>
                <a:off x="3875" y="2342"/>
                <a:ext cx="1" cy="1"/>
              </a:xfrm>
              <a:prstGeom prst="line">
                <a:avLst/>
              </a:prstGeom>
              <a:noFill/>
              <a:ln w="28575">
                <a:solidFill>
                  <a:schemeClr val="tx1"/>
                </a:solidFill>
                <a:round/>
                <a:headEnd/>
                <a:tailEnd/>
              </a:ln>
            </p:spPr>
            <p:txBody>
              <a:bodyPr/>
              <a:lstStyle/>
              <a:p>
                <a:endParaRPr lang="en-US" sz="2133"/>
              </a:p>
            </p:txBody>
          </p:sp>
          <p:sp>
            <p:nvSpPr>
              <p:cNvPr id="66578" name="Line 342"/>
              <p:cNvSpPr>
                <a:spLocks noChangeShapeType="1"/>
              </p:cNvSpPr>
              <p:nvPr/>
            </p:nvSpPr>
            <p:spPr bwMode="auto">
              <a:xfrm>
                <a:off x="3876" y="2342"/>
                <a:ext cx="1" cy="1"/>
              </a:xfrm>
              <a:prstGeom prst="line">
                <a:avLst/>
              </a:prstGeom>
              <a:noFill/>
              <a:ln w="28575">
                <a:solidFill>
                  <a:schemeClr val="tx1"/>
                </a:solidFill>
                <a:round/>
                <a:headEnd/>
                <a:tailEnd/>
              </a:ln>
            </p:spPr>
            <p:txBody>
              <a:bodyPr/>
              <a:lstStyle/>
              <a:p>
                <a:endParaRPr lang="en-US" sz="2133"/>
              </a:p>
            </p:txBody>
          </p:sp>
          <p:sp>
            <p:nvSpPr>
              <p:cNvPr id="66579" name="Line 343"/>
              <p:cNvSpPr>
                <a:spLocks noChangeShapeType="1"/>
              </p:cNvSpPr>
              <p:nvPr/>
            </p:nvSpPr>
            <p:spPr bwMode="auto">
              <a:xfrm>
                <a:off x="3876" y="2342"/>
                <a:ext cx="1" cy="1"/>
              </a:xfrm>
              <a:prstGeom prst="line">
                <a:avLst/>
              </a:prstGeom>
              <a:noFill/>
              <a:ln w="28575">
                <a:solidFill>
                  <a:schemeClr val="tx1"/>
                </a:solidFill>
                <a:round/>
                <a:headEnd/>
                <a:tailEnd/>
              </a:ln>
            </p:spPr>
            <p:txBody>
              <a:bodyPr/>
              <a:lstStyle/>
              <a:p>
                <a:endParaRPr lang="en-US" sz="2133"/>
              </a:p>
            </p:txBody>
          </p:sp>
          <p:sp>
            <p:nvSpPr>
              <p:cNvPr id="66580" name="Line 344"/>
              <p:cNvSpPr>
                <a:spLocks noChangeShapeType="1"/>
              </p:cNvSpPr>
              <p:nvPr/>
            </p:nvSpPr>
            <p:spPr bwMode="auto">
              <a:xfrm>
                <a:off x="3877" y="2343"/>
                <a:ext cx="1" cy="1"/>
              </a:xfrm>
              <a:prstGeom prst="line">
                <a:avLst/>
              </a:prstGeom>
              <a:noFill/>
              <a:ln w="28575">
                <a:solidFill>
                  <a:schemeClr val="tx1"/>
                </a:solidFill>
                <a:round/>
                <a:headEnd/>
                <a:tailEnd/>
              </a:ln>
            </p:spPr>
            <p:txBody>
              <a:bodyPr/>
              <a:lstStyle/>
              <a:p>
                <a:endParaRPr lang="en-US" sz="2133"/>
              </a:p>
            </p:txBody>
          </p:sp>
          <p:sp>
            <p:nvSpPr>
              <p:cNvPr id="66581" name="Line 345"/>
              <p:cNvSpPr>
                <a:spLocks noChangeShapeType="1"/>
              </p:cNvSpPr>
              <p:nvPr/>
            </p:nvSpPr>
            <p:spPr bwMode="auto">
              <a:xfrm>
                <a:off x="3878" y="2343"/>
                <a:ext cx="1" cy="1"/>
              </a:xfrm>
              <a:prstGeom prst="line">
                <a:avLst/>
              </a:prstGeom>
              <a:noFill/>
              <a:ln w="28575">
                <a:solidFill>
                  <a:schemeClr val="tx1"/>
                </a:solidFill>
                <a:round/>
                <a:headEnd/>
                <a:tailEnd/>
              </a:ln>
            </p:spPr>
            <p:txBody>
              <a:bodyPr/>
              <a:lstStyle/>
              <a:p>
                <a:endParaRPr lang="en-US" sz="2133"/>
              </a:p>
            </p:txBody>
          </p:sp>
          <p:sp>
            <p:nvSpPr>
              <p:cNvPr id="66582" name="Line 346"/>
              <p:cNvSpPr>
                <a:spLocks noChangeShapeType="1"/>
              </p:cNvSpPr>
              <p:nvPr/>
            </p:nvSpPr>
            <p:spPr bwMode="auto">
              <a:xfrm>
                <a:off x="3879" y="2343"/>
                <a:ext cx="1" cy="1"/>
              </a:xfrm>
              <a:prstGeom prst="line">
                <a:avLst/>
              </a:prstGeom>
              <a:noFill/>
              <a:ln w="28575">
                <a:solidFill>
                  <a:schemeClr val="tx1"/>
                </a:solidFill>
                <a:round/>
                <a:headEnd/>
                <a:tailEnd/>
              </a:ln>
            </p:spPr>
            <p:txBody>
              <a:bodyPr/>
              <a:lstStyle/>
              <a:p>
                <a:endParaRPr lang="en-US" sz="2133"/>
              </a:p>
            </p:txBody>
          </p:sp>
          <p:sp>
            <p:nvSpPr>
              <p:cNvPr id="66583" name="Line 347"/>
              <p:cNvSpPr>
                <a:spLocks noChangeShapeType="1"/>
              </p:cNvSpPr>
              <p:nvPr/>
            </p:nvSpPr>
            <p:spPr bwMode="auto">
              <a:xfrm>
                <a:off x="3879" y="2344"/>
                <a:ext cx="1" cy="1"/>
              </a:xfrm>
              <a:prstGeom prst="line">
                <a:avLst/>
              </a:prstGeom>
              <a:noFill/>
              <a:ln w="28575">
                <a:solidFill>
                  <a:schemeClr val="tx1"/>
                </a:solidFill>
                <a:round/>
                <a:headEnd/>
                <a:tailEnd/>
              </a:ln>
            </p:spPr>
            <p:txBody>
              <a:bodyPr/>
              <a:lstStyle/>
              <a:p>
                <a:endParaRPr lang="en-US" sz="2133"/>
              </a:p>
            </p:txBody>
          </p:sp>
          <p:sp>
            <p:nvSpPr>
              <p:cNvPr id="66584" name="Line 348"/>
              <p:cNvSpPr>
                <a:spLocks noChangeShapeType="1"/>
              </p:cNvSpPr>
              <p:nvPr/>
            </p:nvSpPr>
            <p:spPr bwMode="auto">
              <a:xfrm>
                <a:off x="3880" y="2344"/>
                <a:ext cx="1" cy="1"/>
              </a:xfrm>
              <a:prstGeom prst="line">
                <a:avLst/>
              </a:prstGeom>
              <a:noFill/>
              <a:ln w="28575">
                <a:solidFill>
                  <a:schemeClr val="tx1"/>
                </a:solidFill>
                <a:round/>
                <a:headEnd/>
                <a:tailEnd/>
              </a:ln>
            </p:spPr>
            <p:txBody>
              <a:bodyPr/>
              <a:lstStyle/>
              <a:p>
                <a:endParaRPr lang="en-US" sz="2133"/>
              </a:p>
            </p:txBody>
          </p:sp>
          <p:sp>
            <p:nvSpPr>
              <p:cNvPr id="66585" name="Line 349"/>
              <p:cNvSpPr>
                <a:spLocks noChangeShapeType="1"/>
              </p:cNvSpPr>
              <p:nvPr/>
            </p:nvSpPr>
            <p:spPr bwMode="auto">
              <a:xfrm>
                <a:off x="3881" y="2344"/>
                <a:ext cx="1" cy="1"/>
              </a:xfrm>
              <a:prstGeom prst="line">
                <a:avLst/>
              </a:prstGeom>
              <a:noFill/>
              <a:ln w="28575">
                <a:solidFill>
                  <a:schemeClr val="tx1"/>
                </a:solidFill>
                <a:round/>
                <a:headEnd/>
                <a:tailEnd/>
              </a:ln>
            </p:spPr>
            <p:txBody>
              <a:bodyPr/>
              <a:lstStyle/>
              <a:p>
                <a:endParaRPr lang="en-US" sz="2133"/>
              </a:p>
            </p:txBody>
          </p:sp>
          <p:sp>
            <p:nvSpPr>
              <p:cNvPr id="66586" name="Line 350"/>
              <p:cNvSpPr>
                <a:spLocks noChangeShapeType="1"/>
              </p:cNvSpPr>
              <p:nvPr/>
            </p:nvSpPr>
            <p:spPr bwMode="auto">
              <a:xfrm>
                <a:off x="3882" y="2344"/>
                <a:ext cx="1" cy="1"/>
              </a:xfrm>
              <a:prstGeom prst="line">
                <a:avLst/>
              </a:prstGeom>
              <a:noFill/>
              <a:ln w="28575">
                <a:solidFill>
                  <a:schemeClr val="tx1"/>
                </a:solidFill>
                <a:round/>
                <a:headEnd/>
                <a:tailEnd/>
              </a:ln>
            </p:spPr>
            <p:txBody>
              <a:bodyPr/>
              <a:lstStyle/>
              <a:p>
                <a:endParaRPr lang="en-US" sz="2133"/>
              </a:p>
            </p:txBody>
          </p:sp>
          <p:sp>
            <p:nvSpPr>
              <p:cNvPr id="66587" name="Line 351"/>
              <p:cNvSpPr>
                <a:spLocks noChangeShapeType="1"/>
              </p:cNvSpPr>
              <p:nvPr/>
            </p:nvSpPr>
            <p:spPr bwMode="auto">
              <a:xfrm>
                <a:off x="3883" y="2344"/>
                <a:ext cx="1" cy="1"/>
              </a:xfrm>
              <a:prstGeom prst="line">
                <a:avLst/>
              </a:prstGeom>
              <a:noFill/>
              <a:ln w="28575">
                <a:solidFill>
                  <a:schemeClr val="tx1"/>
                </a:solidFill>
                <a:round/>
                <a:headEnd/>
                <a:tailEnd/>
              </a:ln>
            </p:spPr>
            <p:txBody>
              <a:bodyPr/>
              <a:lstStyle/>
              <a:p>
                <a:endParaRPr lang="en-US" sz="2133"/>
              </a:p>
            </p:txBody>
          </p:sp>
          <p:sp>
            <p:nvSpPr>
              <p:cNvPr id="66588" name="Line 352"/>
              <p:cNvSpPr>
                <a:spLocks noChangeShapeType="1"/>
              </p:cNvSpPr>
              <p:nvPr/>
            </p:nvSpPr>
            <p:spPr bwMode="auto">
              <a:xfrm>
                <a:off x="3883" y="2345"/>
                <a:ext cx="1" cy="1"/>
              </a:xfrm>
              <a:prstGeom prst="line">
                <a:avLst/>
              </a:prstGeom>
              <a:noFill/>
              <a:ln w="28575">
                <a:solidFill>
                  <a:schemeClr val="tx1"/>
                </a:solidFill>
                <a:round/>
                <a:headEnd/>
                <a:tailEnd/>
              </a:ln>
            </p:spPr>
            <p:txBody>
              <a:bodyPr/>
              <a:lstStyle/>
              <a:p>
                <a:endParaRPr lang="en-US" sz="2133"/>
              </a:p>
            </p:txBody>
          </p:sp>
          <p:sp>
            <p:nvSpPr>
              <p:cNvPr id="66589" name="Line 353"/>
              <p:cNvSpPr>
                <a:spLocks noChangeShapeType="1"/>
              </p:cNvSpPr>
              <p:nvPr/>
            </p:nvSpPr>
            <p:spPr bwMode="auto">
              <a:xfrm>
                <a:off x="3884" y="2345"/>
                <a:ext cx="1" cy="1"/>
              </a:xfrm>
              <a:prstGeom prst="line">
                <a:avLst/>
              </a:prstGeom>
              <a:noFill/>
              <a:ln w="28575">
                <a:solidFill>
                  <a:schemeClr val="tx1"/>
                </a:solidFill>
                <a:round/>
                <a:headEnd/>
                <a:tailEnd/>
              </a:ln>
            </p:spPr>
            <p:txBody>
              <a:bodyPr/>
              <a:lstStyle/>
              <a:p>
                <a:endParaRPr lang="en-US" sz="2133"/>
              </a:p>
            </p:txBody>
          </p:sp>
          <p:sp>
            <p:nvSpPr>
              <p:cNvPr id="66590" name="Line 354"/>
              <p:cNvSpPr>
                <a:spLocks noChangeShapeType="1"/>
              </p:cNvSpPr>
              <p:nvPr/>
            </p:nvSpPr>
            <p:spPr bwMode="auto">
              <a:xfrm>
                <a:off x="3885" y="2345"/>
                <a:ext cx="1" cy="1"/>
              </a:xfrm>
              <a:prstGeom prst="line">
                <a:avLst/>
              </a:prstGeom>
              <a:noFill/>
              <a:ln w="28575">
                <a:solidFill>
                  <a:schemeClr val="tx1"/>
                </a:solidFill>
                <a:round/>
                <a:headEnd/>
                <a:tailEnd/>
              </a:ln>
            </p:spPr>
            <p:txBody>
              <a:bodyPr/>
              <a:lstStyle/>
              <a:p>
                <a:endParaRPr lang="en-US" sz="2133"/>
              </a:p>
            </p:txBody>
          </p:sp>
          <p:sp>
            <p:nvSpPr>
              <p:cNvPr id="66591" name="Line 355"/>
              <p:cNvSpPr>
                <a:spLocks noChangeShapeType="1"/>
              </p:cNvSpPr>
              <p:nvPr/>
            </p:nvSpPr>
            <p:spPr bwMode="auto">
              <a:xfrm>
                <a:off x="3886" y="2345"/>
                <a:ext cx="1" cy="1"/>
              </a:xfrm>
              <a:prstGeom prst="line">
                <a:avLst/>
              </a:prstGeom>
              <a:noFill/>
              <a:ln w="28575">
                <a:solidFill>
                  <a:schemeClr val="tx1"/>
                </a:solidFill>
                <a:round/>
                <a:headEnd/>
                <a:tailEnd/>
              </a:ln>
            </p:spPr>
            <p:txBody>
              <a:bodyPr/>
              <a:lstStyle/>
              <a:p>
                <a:endParaRPr lang="en-US" sz="2133"/>
              </a:p>
            </p:txBody>
          </p:sp>
          <p:sp>
            <p:nvSpPr>
              <p:cNvPr id="66592" name="Line 356"/>
              <p:cNvSpPr>
                <a:spLocks noChangeShapeType="1"/>
              </p:cNvSpPr>
              <p:nvPr/>
            </p:nvSpPr>
            <p:spPr bwMode="auto">
              <a:xfrm>
                <a:off x="3887" y="2345"/>
                <a:ext cx="1" cy="1"/>
              </a:xfrm>
              <a:prstGeom prst="line">
                <a:avLst/>
              </a:prstGeom>
              <a:noFill/>
              <a:ln w="28575">
                <a:solidFill>
                  <a:schemeClr val="tx1"/>
                </a:solidFill>
                <a:round/>
                <a:headEnd/>
                <a:tailEnd/>
              </a:ln>
            </p:spPr>
            <p:txBody>
              <a:bodyPr/>
              <a:lstStyle/>
              <a:p>
                <a:endParaRPr lang="en-US" sz="2133"/>
              </a:p>
            </p:txBody>
          </p:sp>
          <p:sp>
            <p:nvSpPr>
              <p:cNvPr id="66593" name="Line 357"/>
              <p:cNvSpPr>
                <a:spLocks noChangeShapeType="1"/>
              </p:cNvSpPr>
              <p:nvPr/>
            </p:nvSpPr>
            <p:spPr bwMode="auto">
              <a:xfrm>
                <a:off x="3888" y="2345"/>
                <a:ext cx="1" cy="1"/>
              </a:xfrm>
              <a:prstGeom prst="line">
                <a:avLst/>
              </a:prstGeom>
              <a:noFill/>
              <a:ln w="28575">
                <a:solidFill>
                  <a:schemeClr val="tx1"/>
                </a:solidFill>
                <a:round/>
                <a:headEnd/>
                <a:tailEnd/>
              </a:ln>
            </p:spPr>
            <p:txBody>
              <a:bodyPr/>
              <a:lstStyle/>
              <a:p>
                <a:endParaRPr lang="en-US" sz="2133"/>
              </a:p>
            </p:txBody>
          </p:sp>
          <p:sp>
            <p:nvSpPr>
              <p:cNvPr id="66594" name="Line 358"/>
              <p:cNvSpPr>
                <a:spLocks noChangeShapeType="1"/>
              </p:cNvSpPr>
              <p:nvPr/>
            </p:nvSpPr>
            <p:spPr bwMode="auto">
              <a:xfrm>
                <a:off x="3888" y="2345"/>
                <a:ext cx="1" cy="1"/>
              </a:xfrm>
              <a:prstGeom prst="line">
                <a:avLst/>
              </a:prstGeom>
              <a:noFill/>
              <a:ln w="28575">
                <a:solidFill>
                  <a:schemeClr val="tx1"/>
                </a:solidFill>
                <a:round/>
                <a:headEnd/>
                <a:tailEnd/>
              </a:ln>
            </p:spPr>
            <p:txBody>
              <a:bodyPr/>
              <a:lstStyle/>
              <a:p>
                <a:endParaRPr lang="en-US" sz="2133"/>
              </a:p>
            </p:txBody>
          </p:sp>
          <p:sp>
            <p:nvSpPr>
              <p:cNvPr id="66595" name="Line 359"/>
              <p:cNvSpPr>
                <a:spLocks noChangeShapeType="1"/>
              </p:cNvSpPr>
              <p:nvPr/>
            </p:nvSpPr>
            <p:spPr bwMode="auto">
              <a:xfrm>
                <a:off x="3889" y="2345"/>
                <a:ext cx="1" cy="1"/>
              </a:xfrm>
              <a:prstGeom prst="line">
                <a:avLst/>
              </a:prstGeom>
              <a:noFill/>
              <a:ln w="28575">
                <a:solidFill>
                  <a:schemeClr val="tx1"/>
                </a:solidFill>
                <a:round/>
                <a:headEnd/>
                <a:tailEnd/>
              </a:ln>
            </p:spPr>
            <p:txBody>
              <a:bodyPr/>
              <a:lstStyle/>
              <a:p>
                <a:endParaRPr lang="en-US" sz="2133"/>
              </a:p>
            </p:txBody>
          </p:sp>
          <p:sp>
            <p:nvSpPr>
              <p:cNvPr id="66596" name="Line 360"/>
              <p:cNvSpPr>
                <a:spLocks noChangeShapeType="1"/>
              </p:cNvSpPr>
              <p:nvPr/>
            </p:nvSpPr>
            <p:spPr bwMode="auto">
              <a:xfrm>
                <a:off x="3890" y="2346"/>
                <a:ext cx="1" cy="1"/>
              </a:xfrm>
              <a:prstGeom prst="line">
                <a:avLst/>
              </a:prstGeom>
              <a:noFill/>
              <a:ln w="28575">
                <a:solidFill>
                  <a:schemeClr val="tx1"/>
                </a:solidFill>
                <a:round/>
                <a:headEnd/>
                <a:tailEnd/>
              </a:ln>
            </p:spPr>
            <p:txBody>
              <a:bodyPr/>
              <a:lstStyle/>
              <a:p>
                <a:endParaRPr lang="en-US" sz="2133"/>
              </a:p>
            </p:txBody>
          </p:sp>
          <p:sp>
            <p:nvSpPr>
              <p:cNvPr id="66597" name="Line 361"/>
              <p:cNvSpPr>
                <a:spLocks noChangeShapeType="1"/>
              </p:cNvSpPr>
              <p:nvPr/>
            </p:nvSpPr>
            <p:spPr bwMode="auto">
              <a:xfrm>
                <a:off x="3891" y="2346"/>
                <a:ext cx="1" cy="1"/>
              </a:xfrm>
              <a:prstGeom prst="line">
                <a:avLst/>
              </a:prstGeom>
              <a:noFill/>
              <a:ln w="28575">
                <a:solidFill>
                  <a:schemeClr val="tx1"/>
                </a:solidFill>
                <a:round/>
                <a:headEnd/>
                <a:tailEnd/>
              </a:ln>
            </p:spPr>
            <p:txBody>
              <a:bodyPr/>
              <a:lstStyle/>
              <a:p>
                <a:endParaRPr lang="en-US" sz="2133"/>
              </a:p>
            </p:txBody>
          </p:sp>
          <p:sp>
            <p:nvSpPr>
              <p:cNvPr id="66598" name="Line 362"/>
              <p:cNvSpPr>
                <a:spLocks noChangeShapeType="1"/>
              </p:cNvSpPr>
              <p:nvPr/>
            </p:nvSpPr>
            <p:spPr bwMode="auto">
              <a:xfrm flipV="1">
                <a:off x="3892" y="2345"/>
                <a:ext cx="1" cy="1"/>
              </a:xfrm>
              <a:prstGeom prst="line">
                <a:avLst/>
              </a:prstGeom>
              <a:noFill/>
              <a:ln w="28575">
                <a:solidFill>
                  <a:schemeClr val="tx1"/>
                </a:solidFill>
                <a:round/>
                <a:headEnd/>
                <a:tailEnd/>
              </a:ln>
            </p:spPr>
            <p:txBody>
              <a:bodyPr/>
              <a:lstStyle/>
              <a:p>
                <a:endParaRPr lang="en-US" sz="2133"/>
              </a:p>
            </p:txBody>
          </p:sp>
          <p:sp>
            <p:nvSpPr>
              <p:cNvPr id="66599" name="Line 363"/>
              <p:cNvSpPr>
                <a:spLocks noChangeShapeType="1"/>
              </p:cNvSpPr>
              <p:nvPr/>
            </p:nvSpPr>
            <p:spPr bwMode="auto">
              <a:xfrm>
                <a:off x="3893" y="2345"/>
                <a:ext cx="1" cy="1"/>
              </a:xfrm>
              <a:prstGeom prst="line">
                <a:avLst/>
              </a:prstGeom>
              <a:noFill/>
              <a:ln w="28575">
                <a:solidFill>
                  <a:schemeClr val="tx1"/>
                </a:solidFill>
                <a:round/>
                <a:headEnd/>
                <a:tailEnd/>
              </a:ln>
            </p:spPr>
            <p:txBody>
              <a:bodyPr/>
              <a:lstStyle/>
              <a:p>
                <a:endParaRPr lang="en-US" sz="2133"/>
              </a:p>
            </p:txBody>
          </p:sp>
          <p:sp>
            <p:nvSpPr>
              <p:cNvPr id="66600" name="Line 364"/>
              <p:cNvSpPr>
                <a:spLocks noChangeShapeType="1"/>
              </p:cNvSpPr>
              <p:nvPr/>
            </p:nvSpPr>
            <p:spPr bwMode="auto">
              <a:xfrm>
                <a:off x="3893" y="2345"/>
                <a:ext cx="1" cy="1"/>
              </a:xfrm>
              <a:prstGeom prst="line">
                <a:avLst/>
              </a:prstGeom>
              <a:noFill/>
              <a:ln w="28575">
                <a:solidFill>
                  <a:schemeClr val="tx1"/>
                </a:solidFill>
                <a:round/>
                <a:headEnd/>
                <a:tailEnd/>
              </a:ln>
            </p:spPr>
            <p:txBody>
              <a:bodyPr/>
              <a:lstStyle/>
              <a:p>
                <a:endParaRPr lang="en-US" sz="2133"/>
              </a:p>
            </p:txBody>
          </p:sp>
          <p:sp>
            <p:nvSpPr>
              <p:cNvPr id="66601" name="Line 365"/>
              <p:cNvSpPr>
                <a:spLocks noChangeShapeType="1"/>
              </p:cNvSpPr>
              <p:nvPr/>
            </p:nvSpPr>
            <p:spPr bwMode="auto">
              <a:xfrm flipV="1">
                <a:off x="3894" y="2345"/>
                <a:ext cx="1" cy="1"/>
              </a:xfrm>
              <a:prstGeom prst="line">
                <a:avLst/>
              </a:prstGeom>
              <a:noFill/>
              <a:ln w="28575">
                <a:solidFill>
                  <a:schemeClr val="tx1"/>
                </a:solidFill>
                <a:round/>
                <a:headEnd/>
                <a:tailEnd/>
              </a:ln>
            </p:spPr>
            <p:txBody>
              <a:bodyPr/>
              <a:lstStyle/>
              <a:p>
                <a:endParaRPr lang="en-US" sz="2133"/>
              </a:p>
            </p:txBody>
          </p:sp>
          <p:sp>
            <p:nvSpPr>
              <p:cNvPr id="66602" name="Line 366"/>
              <p:cNvSpPr>
                <a:spLocks noChangeShapeType="1"/>
              </p:cNvSpPr>
              <p:nvPr/>
            </p:nvSpPr>
            <p:spPr bwMode="auto">
              <a:xfrm>
                <a:off x="3895" y="2345"/>
                <a:ext cx="1" cy="1"/>
              </a:xfrm>
              <a:prstGeom prst="line">
                <a:avLst/>
              </a:prstGeom>
              <a:noFill/>
              <a:ln w="28575">
                <a:solidFill>
                  <a:schemeClr val="tx1"/>
                </a:solidFill>
                <a:round/>
                <a:headEnd/>
                <a:tailEnd/>
              </a:ln>
            </p:spPr>
            <p:txBody>
              <a:bodyPr/>
              <a:lstStyle/>
              <a:p>
                <a:endParaRPr lang="en-US" sz="2133"/>
              </a:p>
            </p:txBody>
          </p:sp>
          <p:sp>
            <p:nvSpPr>
              <p:cNvPr id="66603" name="Line 367"/>
              <p:cNvSpPr>
                <a:spLocks noChangeShapeType="1"/>
              </p:cNvSpPr>
              <p:nvPr/>
            </p:nvSpPr>
            <p:spPr bwMode="auto">
              <a:xfrm flipV="1">
                <a:off x="3896" y="2345"/>
                <a:ext cx="1" cy="1"/>
              </a:xfrm>
              <a:prstGeom prst="line">
                <a:avLst/>
              </a:prstGeom>
              <a:noFill/>
              <a:ln w="28575">
                <a:solidFill>
                  <a:schemeClr val="tx1"/>
                </a:solidFill>
                <a:round/>
                <a:headEnd/>
                <a:tailEnd/>
              </a:ln>
            </p:spPr>
            <p:txBody>
              <a:bodyPr/>
              <a:lstStyle/>
              <a:p>
                <a:endParaRPr lang="en-US" sz="2133"/>
              </a:p>
            </p:txBody>
          </p:sp>
        </p:grpSp>
        <p:sp>
          <p:nvSpPr>
            <p:cNvPr id="65021" name="Line 369"/>
            <p:cNvSpPr>
              <a:spLocks noChangeShapeType="1"/>
            </p:cNvSpPr>
            <p:nvPr/>
          </p:nvSpPr>
          <p:spPr bwMode="auto">
            <a:xfrm flipV="1">
              <a:off x="3897" y="2345"/>
              <a:ext cx="1" cy="1"/>
            </a:xfrm>
            <a:prstGeom prst="line">
              <a:avLst/>
            </a:prstGeom>
            <a:noFill/>
            <a:ln w="28575">
              <a:solidFill>
                <a:schemeClr val="tx1"/>
              </a:solidFill>
              <a:round/>
              <a:headEnd/>
              <a:tailEnd/>
            </a:ln>
          </p:spPr>
          <p:txBody>
            <a:bodyPr/>
            <a:lstStyle/>
            <a:p>
              <a:endParaRPr lang="en-US" sz="2133"/>
            </a:p>
          </p:txBody>
        </p:sp>
        <p:sp>
          <p:nvSpPr>
            <p:cNvPr id="65022" name="Line 370"/>
            <p:cNvSpPr>
              <a:spLocks noChangeShapeType="1"/>
            </p:cNvSpPr>
            <p:nvPr/>
          </p:nvSpPr>
          <p:spPr bwMode="auto">
            <a:xfrm flipV="1">
              <a:off x="3897" y="2345"/>
              <a:ext cx="1" cy="1"/>
            </a:xfrm>
            <a:prstGeom prst="line">
              <a:avLst/>
            </a:prstGeom>
            <a:noFill/>
            <a:ln w="28575">
              <a:solidFill>
                <a:schemeClr val="tx1"/>
              </a:solidFill>
              <a:round/>
              <a:headEnd/>
              <a:tailEnd/>
            </a:ln>
          </p:spPr>
          <p:txBody>
            <a:bodyPr/>
            <a:lstStyle/>
            <a:p>
              <a:endParaRPr lang="en-US" sz="2133"/>
            </a:p>
          </p:txBody>
        </p:sp>
        <p:sp>
          <p:nvSpPr>
            <p:cNvPr id="65023" name="Line 371"/>
            <p:cNvSpPr>
              <a:spLocks noChangeShapeType="1"/>
            </p:cNvSpPr>
            <p:nvPr/>
          </p:nvSpPr>
          <p:spPr bwMode="auto">
            <a:xfrm flipV="1">
              <a:off x="3898" y="2344"/>
              <a:ext cx="1" cy="1"/>
            </a:xfrm>
            <a:prstGeom prst="line">
              <a:avLst/>
            </a:prstGeom>
            <a:noFill/>
            <a:ln w="28575">
              <a:solidFill>
                <a:schemeClr val="tx1"/>
              </a:solidFill>
              <a:round/>
              <a:headEnd/>
              <a:tailEnd/>
            </a:ln>
          </p:spPr>
          <p:txBody>
            <a:bodyPr/>
            <a:lstStyle/>
            <a:p>
              <a:endParaRPr lang="en-US" sz="2133"/>
            </a:p>
          </p:txBody>
        </p:sp>
        <p:sp>
          <p:nvSpPr>
            <p:cNvPr id="65024" name="Line 372"/>
            <p:cNvSpPr>
              <a:spLocks noChangeShapeType="1"/>
            </p:cNvSpPr>
            <p:nvPr/>
          </p:nvSpPr>
          <p:spPr bwMode="auto">
            <a:xfrm flipV="1">
              <a:off x="3899" y="2344"/>
              <a:ext cx="1" cy="1"/>
            </a:xfrm>
            <a:prstGeom prst="line">
              <a:avLst/>
            </a:prstGeom>
            <a:noFill/>
            <a:ln w="28575">
              <a:solidFill>
                <a:schemeClr val="tx1"/>
              </a:solidFill>
              <a:round/>
              <a:headEnd/>
              <a:tailEnd/>
            </a:ln>
          </p:spPr>
          <p:txBody>
            <a:bodyPr/>
            <a:lstStyle/>
            <a:p>
              <a:endParaRPr lang="en-US" sz="2133"/>
            </a:p>
          </p:txBody>
        </p:sp>
        <p:sp>
          <p:nvSpPr>
            <p:cNvPr id="65025" name="Line 373"/>
            <p:cNvSpPr>
              <a:spLocks noChangeShapeType="1"/>
            </p:cNvSpPr>
            <p:nvPr/>
          </p:nvSpPr>
          <p:spPr bwMode="auto">
            <a:xfrm flipV="1">
              <a:off x="3900" y="2344"/>
              <a:ext cx="1" cy="1"/>
            </a:xfrm>
            <a:prstGeom prst="line">
              <a:avLst/>
            </a:prstGeom>
            <a:noFill/>
            <a:ln w="28575">
              <a:solidFill>
                <a:schemeClr val="tx1"/>
              </a:solidFill>
              <a:round/>
              <a:headEnd/>
              <a:tailEnd/>
            </a:ln>
          </p:spPr>
          <p:txBody>
            <a:bodyPr/>
            <a:lstStyle/>
            <a:p>
              <a:endParaRPr lang="en-US" sz="2133"/>
            </a:p>
          </p:txBody>
        </p:sp>
        <p:sp>
          <p:nvSpPr>
            <p:cNvPr id="65026" name="Line 374"/>
            <p:cNvSpPr>
              <a:spLocks noChangeShapeType="1"/>
            </p:cNvSpPr>
            <p:nvPr/>
          </p:nvSpPr>
          <p:spPr bwMode="auto">
            <a:xfrm flipV="1">
              <a:off x="3901" y="2344"/>
              <a:ext cx="1" cy="1"/>
            </a:xfrm>
            <a:prstGeom prst="line">
              <a:avLst/>
            </a:prstGeom>
            <a:noFill/>
            <a:ln w="28575">
              <a:solidFill>
                <a:schemeClr val="tx1"/>
              </a:solidFill>
              <a:round/>
              <a:headEnd/>
              <a:tailEnd/>
            </a:ln>
          </p:spPr>
          <p:txBody>
            <a:bodyPr/>
            <a:lstStyle/>
            <a:p>
              <a:endParaRPr lang="en-US" sz="2133"/>
            </a:p>
          </p:txBody>
        </p:sp>
        <p:sp>
          <p:nvSpPr>
            <p:cNvPr id="65027" name="Line 375"/>
            <p:cNvSpPr>
              <a:spLocks noChangeShapeType="1"/>
            </p:cNvSpPr>
            <p:nvPr/>
          </p:nvSpPr>
          <p:spPr bwMode="auto">
            <a:xfrm flipV="1">
              <a:off x="3901" y="2344"/>
              <a:ext cx="1" cy="1"/>
            </a:xfrm>
            <a:prstGeom prst="line">
              <a:avLst/>
            </a:prstGeom>
            <a:noFill/>
            <a:ln w="28575">
              <a:solidFill>
                <a:schemeClr val="tx1"/>
              </a:solidFill>
              <a:round/>
              <a:headEnd/>
              <a:tailEnd/>
            </a:ln>
          </p:spPr>
          <p:txBody>
            <a:bodyPr/>
            <a:lstStyle/>
            <a:p>
              <a:endParaRPr lang="en-US" sz="2133"/>
            </a:p>
          </p:txBody>
        </p:sp>
        <p:sp>
          <p:nvSpPr>
            <p:cNvPr id="65028" name="Line 376"/>
            <p:cNvSpPr>
              <a:spLocks noChangeShapeType="1"/>
            </p:cNvSpPr>
            <p:nvPr/>
          </p:nvSpPr>
          <p:spPr bwMode="auto">
            <a:xfrm flipV="1">
              <a:off x="3902" y="2343"/>
              <a:ext cx="1" cy="1"/>
            </a:xfrm>
            <a:prstGeom prst="line">
              <a:avLst/>
            </a:prstGeom>
            <a:noFill/>
            <a:ln w="28575">
              <a:solidFill>
                <a:schemeClr val="tx1"/>
              </a:solidFill>
              <a:round/>
              <a:headEnd/>
              <a:tailEnd/>
            </a:ln>
          </p:spPr>
          <p:txBody>
            <a:bodyPr/>
            <a:lstStyle/>
            <a:p>
              <a:endParaRPr lang="en-US" sz="2133"/>
            </a:p>
          </p:txBody>
        </p:sp>
        <p:sp>
          <p:nvSpPr>
            <p:cNvPr id="65029" name="Line 377"/>
            <p:cNvSpPr>
              <a:spLocks noChangeShapeType="1"/>
            </p:cNvSpPr>
            <p:nvPr/>
          </p:nvSpPr>
          <p:spPr bwMode="auto">
            <a:xfrm flipV="1">
              <a:off x="3903" y="2343"/>
              <a:ext cx="1" cy="1"/>
            </a:xfrm>
            <a:prstGeom prst="line">
              <a:avLst/>
            </a:prstGeom>
            <a:noFill/>
            <a:ln w="28575">
              <a:solidFill>
                <a:schemeClr val="tx1"/>
              </a:solidFill>
              <a:round/>
              <a:headEnd/>
              <a:tailEnd/>
            </a:ln>
          </p:spPr>
          <p:txBody>
            <a:bodyPr/>
            <a:lstStyle/>
            <a:p>
              <a:endParaRPr lang="en-US" sz="2133"/>
            </a:p>
          </p:txBody>
        </p:sp>
        <p:sp>
          <p:nvSpPr>
            <p:cNvPr id="65030" name="Line 378"/>
            <p:cNvSpPr>
              <a:spLocks noChangeShapeType="1"/>
            </p:cNvSpPr>
            <p:nvPr/>
          </p:nvSpPr>
          <p:spPr bwMode="auto">
            <a:xfrm flipV="1">
              <a:off x="3904" y="2343"/>
              <a:ext cx="1" cy="1"/>
            </a:xfrm>
            <a:prstGeom prst="line">
              <a:avLst/>
            </a:prstGeom>
            <a:noFill/>
            <a:ln w="28575">
              <a:solidFill>
                <a:schemeClr val="tx1"/>
              </a:solidFill>
              <a:round/>
              <a:headEnd/>
              <a:tailEnd/>
            </a:ln>
          </p:spPr>
          <p:txBody>
            <a:bodyPr/>
            <a:lstStyle/>
            <a:p>
              <a:endParaRPr lang="en-US" sz="2133"/>
            </a:p>
          </p:txBody>
        </p:sp>
        <p:sp>
          <p:nvSpPr>
            <p:cNvPr id="65031" name="Line 379"/>
            <p:cNvSpPr>
              <a:spLocks noChangeShapeType="1"/>
            </p:cNvSpPr>
            <p:nvPr/>
          </p:nvSpPr>
          <p:spPr bwMode="auto">
            <a:xfrm flipV="1">
              <a:off x="3904" y="2342"/>
              <a:ext cx="1" cy="1"/>
            </a:xfrm>
            <a:prstGeom prst="line">
              <a:avLst/>
            </a:prstGeom>
            <a:noFill/>
            <a:ln w="28575">
              <a:solidFill>
                <a:schemeClr val="tx1"/>
              </a:solidFill>
              <a:round/>
              <a:headEnd/>
              <a:tailEnd/>
            </a:ln>
          </p:spPr>
          <p:txBody>
            <a:bodyPr/>
            <a:lstStyle/>
            <a:p>
              <a:endParaRPr lang="en-US" sz="2133"/>
            </a:p>
          </p:txBody>
        </p:sp>
        <p:sp>
          <p:nvSpPr>
            <p:cNvPr id="65032" name="Line 380"/>
            <p:cNvSpPr>
              <a:spLocks noChangeShapeType="1"/>
            </p:cNvSpPr>
            <p:nvPr/>
          </p:nvSpPr>
          <p:spPr bwMode="auto">
            <a:xfrm flipV="1">
              <a:off x="3905" y="2342"/>
              <a:ext cx="1" cy="1"/>
            </a:xfrm>
            <a:prstGeom prst="line">
              <a:avLst/>
            </a:prstGeom>
            <a:noFill/>
            <a:ln w="28575">
              <a:solidFill>
                <a:schemeClr val="tx1"/>
              </a:solidFill>
              <a:round/>
              <a:headEnd/>
              <a:tailEnd/>
            </a:ln>
          </p:spPr>
          <p:txBody>
            <a:bodyPr/>
            <a:lstStyle/>
            <a:p>
              <a:endParaRPr lang="en-US" sz="2133"/>
            </a:p>
          </p:txBody>
        </p:sp>
        <p:sp>
          <p:nvSpPr>
            <p:cNvPr id="65033" name="Line 381"/>
            <p:cNvSpPr>
              <a:spLocks noChangeShapeType="1"/>
            </p:cNvSpPr>
            <p:nvPr/>
          </p:nvSpPr>
          <p:spPr bwMode="auto">
            <a:xfrm flipV="1">
              <a:off x="3906" y="2342"/>
              <a:ext cx="1" cy="1"/>
            </a:xfrm>
            <a:prstGeom prst="line">
              <a:avLst/>
            </a:prstGeom>
            <a:noFill/>
            <a:ln w="28575">
              <a:solidFill>
                <a:schemeClr val="tx1"/>
              </a:solidFill>
              <a:round/>
              <a:headEnd/>
              <a:tailEnd/>
            </a:ln>
          </p:spPr>
          <p:txBody>
            <a:bodyPr/>
            <a:lstStyle/>
            <a:p>
              <a:endParaRPr lang="en-US" sz="2133"/>
            </a:p>
          </p:txBody>
        </p:sp>
        <p:sp>
          <p:nvSpPr>
            <p:cNvPr id="65034" name="Line 382"/>
            <p:cNvSpPr>
              <a:spLocks noChangeShapeType="1"/>
            </p:cNvSpPr>
            <p:nvPr/>
          </p:nvSpPr>
          <p:spPr bwMode="auto">
            <a:xfrm flipV="1">
              <a:off x="3907" y="2341"/>
              <a:ext cx="1" cy="1"/>
            </a:xfrm>
            <a:prstGeom prst="line">
              <a:avLst/>
            </a:prstGeom>
            <a:noFill/>
            <a:ln w="28575">
              <a:solidFill>
                <a:schemeClr val="tx1"/>
              </a:solidFill>
              <a:round/>
              <a:headEnd/>
              <a:tailEnd/>
            </a:ln>
          </p:spPr>
          <p:txBody>
            <a:bodyPr/>
            <a:lstStyle/>
            <a:p>
              <a:endParaRPr lang="en-US" sz="2133"/>
            </a:p>
          </p:txBody>
        </p:sp>
        <p:sp>
          <p:nvSpPr>
            <p:cNvPr id="65035" name="Line 383"/>
            <p:cNvSpPr>
              <a:spLocks noChangeShapeType="1"/>
            </p:cNvSpPr>
            <p:nvPr/>
          </p:nvSpPr>
          <p:spPr bwMode="auto">
            <a:xfrm flipV="1">
              <a:off x="3907" y="2341"/>
              <a:ext cx="1" cy="1"/>
            </a:xfrm>
            <a:prstGeom prst="line">
              <a:avLst/>
            </a:prstGeom>
            <a:noFill/>
            <a:ln w="28575">
              <a:solidFill>
                <a:schemeClr val="tx1"/>
              </a:solidFill>
              <a:round/>
              <a:headEnd/>
              <a:tailEnd/>
            </a:ln>
          </p:spPr>
          <p:txBody>
            <a:bodyPr/>
            <a:lstStyle/>
            <a:p>
              <a:endParaRPr lang="en-US" sz="2133"/>
            </a:p>
          </p:txBody>
        </p:sp>
        <p:sp>
          <p:nvSpPr>
            <p:cNvPr id="65036" name="Line 384"/>
            <p:cNvSpPr>
              <a:spLocks noChangeShapeType="1"/>
            </p:cNvSpPr>
            <p:nvPr/>
          </p:nvSpPr>
          <p:spPr bwMode="auto">
            <a:xfrm flipV="1">
              <a:off x="3908" y="2340"/>
              <a:ext cx="1" cy="1"/>
            </a:xfrm>
            <a:prstGeom prst="line">
              <a:avLst/>
            </a:prstGeom>
            <a:noFill/>
            <a:ln w="28575">
              <a:solidFill>
                <a:schemeClr val="tx1"/>
              </a:solidFill>
              <a:round/>
              <a:headEnd/>
              <a:tailEnd/>
            </a:ln>
          </p:spPr>
          <p:txBody>
            <a:bodyPr/>
            <a:lstStyle/>
            <a:p>
              <a:endParaRPr lang="en-US" sz="2133"/>
            </a:p>
          </p:txBody>
        </p:sp>
        <p:sp>
          <p:nvSpPr>
            <p:cNvPr id="65037" name="Line 385"/>
            <p:cNvSpPr>
              <a:spLocks noChangeShapeType="1"/>
            </p:cNvSpPr>
            <p:nvPr/>
          </p:nvSpPr>
          <p:spPr bwMode="auto">
            <a:xfrm flipV="1">
              <a:off x="3909" y="2340"/>
              <a:ext cx="1" cy="1"/>
            </a:xfrm>
            <a:prstGeom prst="line">
              <a:avLst/>
            </a:prstGeom>
            <a:noFill/>
            <a:ln w="28575">
              <a:solidFill>
                <a:schemeClr val="tx1"/>
              </a:solidFill>
              <a:round/>
              <a:headEnd/>
              <a:tailEnd/>
            </a:ln>
          </p:spPr>
          <p:txBody>
            <a:bodyPr/>
            <a:lstStyle/>
            <a:p>
              <a:endParaRPr lang="en-US" sz="2133"/>
            </a:p>
          </p:txBody>
        </p:sp>
        <p:sp>
          <p:nvSpPr>
            <p:cNvPr id="65038" name="Line 386"/>
            <p:cNvSpPr>
              <a:spLocks noChangeShapeType="1"/>
            </p:cNvSpPr>
            <p:nvPr/>
          </p:nvSpPr>
          <p:spPr bwMode="auto">
            <a:xfrm flipV="1">
              <a:off x="3909" y="2339"/>
              <a:ext cx="1" cy="1"/>
            </a:xfrm>
            <a:prstGeom prst="line">
              <a:avLst/>
            </a:prstGeom>
            <a:noFill/>
            <a:ln w="28575">
              <a:solidFill>
                <a:schemeClr val="tx1"/>
              </a:solidFill>
              <a:round/>
              <a:headEnd/>
              <a:tailEnd/>
            </a:ln>
          </p:spPr>
          <p:txBody>
            <a:bodyPr/>
            <a:lstStyle/>
            <a:p>
              <a:endParaRPr lang="en-US" sz="2133"/>
            </a:p>
          </p:txBody>
        </p:sp>
        <p:sp>
          <p:nvSpPr>
            <p:cNvPr id="65039" name="Line 387"/>
            <p:cNvSpPr>
              <a:spLocks noChangeShapeType="1"/>
            </p:cNvSpPr>
            <p:nvPr/>
          </p:nvSpPr>
          <p:spPr bwMode="auto">
            <a:xfrm flipV="1">
              <a:off x="3910" y="2339"/>
              <a:ext cx="1" cy="1"/>
            </a:xfrm>
            <a:prstGeom prst="line">
              <a:avLst/>
            </a:prstGeom>
            <a:noFill/>
            <a:ln w="28575">
              <a:solidFill>
                <a:schemeClr val="tx1"/>
              </a:solidFill>
              <a:round/>
              <a:headEnd/>
              <a:tailEnd/>
            </a:ln>
          </p:spPr>
          <p:txBody>
            <a:bodyPr/>
            <a:lstStyle/>
            <a:p>
              <a:endParaRPr lang="en-US" sz="2133"/>
            </a:p>
          </p:txBody>
        </p:sp>
        <p:sp>
          <p:nvSpPr>
            <p:cNvPr id="65040" name="Line 388"/>
            <p:cNvSpPr>
              <a:spLocks noChangeShapeType="1"/>
            </p:cNvSpPr>
            <p:nvPr/>
          </p:nvSpPr>
          <p:spPr bwMode="auto">
            <a:xfrm flipV="1">
              <a:off x="3911" y="2339"/>
              <a:ext cx="1" cy="1"/>
            </a:xfrm>
            <a:prstGeom prst="line">
              <a:avLst/>
            </a:prstGeom>
            <a:noFill/>
            <a:ln w="28575">
              <a:solidFill>
                <a:schemeClr val="tx1"/>
              </a:solidFill>
              <a:round/>
              <a:headEnd/>
              <a:tailEnd/>
            </a:ln>
          </p:spPr>
          <p:txBody>
            <a:bodyPr/>
            <a:lstStyle/>
            <a:p>
              <a:endParaRPr lang="en-US" sz="2133"/>
            </a:p>
          </p:txBody>
        </p:sp>
        <p:sp>
          <p:nvSpPr>
            <p:cNvPr id="65041" name="Line 389"/>
            <p:cNvSpPr>
              <a:spLocks noChangeShapeType="1"/>
            </p:cNvSpPr>
            <p:nvPr/>
          </p:nvSpPr>
          <p:spPr bwMode="auto">
            <a:xfrm flipV="1">
              <a:off x="3911" y="2338"/>
              <a:ext cx="1" cy="1"/>
            </a:xfrm>
            <a:prstGeom prst="line">
              <a:avLst/>
            </a:prstGeom>
            <a:noFill/>
            <a:ln w="28575">
              <a:solidFill>
                <a:schemeClr val="tx1"/>
              </a:solidFill>
              <a:round/>
              <a:headEnd/>
              <a:tailEnd/>
            </a:ln>
          </p:spPr>
          <p:txBody>
            <a:bodyPr/>
            <a:lstStyle/>
            <a:p>
              <a:endParaRPr lang="en-US" sz="2133"/>
            </a:p>
          </p:txBody>
        </p:sp>
        <p:sp>
          <p:nvSpPr>
            <p:cNvPr id="65042" name="Line 390"/>
            <p:cNvSpPr>
              <a:spLocks noChangeShapeType="1"/>
            </p:cNvSpPr>
            <p:nvPr/>
          </p:nvSpPr>
          <p:spPr bwMode="auto">
            <a:xfrm flipV="1">
              <a:off x="3912" y="2337"/>
              <a:ext cx="1" cy="1"/>
            </a:xfrm>
            <a:prstGeom prst="line">
              <a:avLst/>
            </a:prstGeom>
            <a:noFill/>
            <a:ln w="28575">
              <a:solidFill>
                <a:schemeClr val="tx1"/>
              </a:solidFill>
              <a:round/>
              <a:headEnd/>
              <a:tailEnd/>
            </a:ln>
          </p:spPr>
          <p:txBody>
            <a:bodyPr/>
            <a:lstStyle/>
            <a:p>
              <a:endParaRPr lang="en-US" sz="2133"/>
            </a:p>
          </p:txBody>
        </p:sp>
        <p:sp>
          <p:nvSpPr>
            <p:cNvPr id="65043" name="Line 391"/>
            <p:cNvSpPr>
              <a:spLocks noChangeShapeType="1"/>
            </p:cNvSpPr>
            <p:nvPr/>
          </p:nvSpPr>
          <p:spPr bwMode="auto">
            <a:xfrm flipV="1">
              <a:off x="3912" y="2337"/>
              <a:ext cx="1" cy="1"/>
            </a:xfrm>
            <a:prstGeom prst="line">
              <a:avLst/>
            </a:prstGeom>
            <a:noFill/>
            <a:ln w="28575">
              <a:solidFill>
                <a:schemeClr val="tx1"/>
              </a:solidFill>
              <a:round/>
              <a:headEnd/>
              <a:tailEnd/>
            </a:ln>
          </p:spPr>
          <p:txBody>
            <a:bodyPr/>
            <a:lstStyle/>
            <a:p>
              <a:endParaRPr lang="en-US" sz="2133"/>
            </a:p>
          </p:txBody>
        </p:sp>
        <p:sp>
          <p:nvSpPr>
            <p:cNvPr id="65044" name="Line 392"/>
            <p:cNvSpPr>
              <a:spLocks noChangeShapeType="1"/>
            </p:cNvSpPr>
            <p:nvPr/>
          </p:nvSpPr>
          <p:spPr bwMode="auto">
            <a:xfrm flipV="1">
              <a:off x="3913" y="2336"/>
              <a:ext cx="1" cy="1"/>
            </a:xfrm>
            <a:prstGeom prst="line">
              <a:avLst/>
            </a:prstGeom>
            <a:noFill/>
            <a:ln w="28575">
              <a:solidFill>
                <a:schemeClr val="tx1"/>
              </a:solidFill>
              <a:round/>
              <a:headEnd/>
              <a:tailEnd/>
            </a:ln>
          </p:spPr>
          <p:txBody>
            <a:bodyPr/>
            <a:lstStyle/>
            <a:p>
              <a:endParaRPr lang="en-US" sz="2133"/>
            </a:p>
          </p:txBody>
        </p:sp>
        <p:sp>
          <p:nvSpPr>
            <p:cNvPr id="65045" name="Line 393"/>
            <p:cNvSpPr>
              <a:spLocks noChangeShapeType="1"/>
            </p:cNvSpPr>
            <p:nvPr/>
          </p:nvSpPr>
          <p:spPr bwMode="auto">
            <a:xfrm flipV="1">
              <a:off x="3914" y="2336"/>
              <a:ext cx="1" cy="1"/>
            </a:xfrm>
            <a:prstGeom prst="line">
              <a:avLst/>
            </a:prstGeom>
            <a:noFill/>
            <a:ln w="28575">
              <a:solidFill>
                <a:schemeClr val="tx1"/>
              </a:solidFill>
              <a:round/>
              <a:headEnd/>
              <a:tailEnd/>
            </a:ln>
          </p:spPr>
          <p:txBody>
            <a:bodyPr/>
            <a:lstStyle/>
            <a:p>
              <a:endParaRPr lang="en-US" sz="2133"/>
            </a:p>
          </p:txBody>
        </p:sp>
        <p:sp>
          <p:nvSpPr>
            <p:cNvPr id="65046" name="Line 394"/>
            <p:cNvSpPr>
              <a:spLocks noChangeShapeType="1"/>
            </p:cNvSpPr>
            <p:nvPr/>
          </p:nvSpPr>
          <p:spPr bwMode="auto">
            <a:xfrm flipV="1">
              <a:off x="3914" y="2335"/>
              <a:ext cx="1" cy="1"/>
            </a:xfrm>
            <a:prstGeom prst="line">
              <a:avLst/>
            </a:prstGeom>
            <a:noFill/>
            <a:ln w="28575">
              <a:solidFill>
                <a:schemeClr val="tx1"/>
              </a:solidFill>
              <a:round/>
              <a:headEnd/>
              <a:tailEnd/>
            </a:ln>
          </p:spPr>
          <p:txBody>
            <a:bodyPr/>
            <a:lstStyle/>
            <a:p>
              <a:endParaRPr lang="en-US" sz="2133"/>
            </a:p>
          </p:txBody>
        </p:sp>
        <p:sp>
          <p:nvSpPr>
            <p:cNvPr id="65047" name="Line 395"/>
            <p:cNvSpPr>
              <a:spLocks noChangeShapeType="1"/>
            </p:cNvSpPr>
            <p:nvPr/>
          </p:nvSpPr>
          <p:spPr bwMode="auto">
            <a:xfrm flipV="1">
              <a:off x="3915" y="2335"/>
              <a:ext cx="1" cy="1"/>
            </a:xfrm>
            <a:prstGeom prst="line">
              <a:avLst/>
            </a:prstGeom>
            <a:noFill/>
            <a:ln w="28575">
              <a:solidFill>
                <a:schemeClr val="tx1"/>
              </a:solidFill>
              <a:round/>
              <a:headEnd/>
              <a:tailEnd/>
            </a:ln>
          </p:spPr>
          <p:txBody>
            <a:bodyPr/>
            <a:lstStyle/>
            <a:p>
              <a:endParaRPr lang="en-US" sz="2133"/>
            </a:p>
          </p:txBody>
        </p:sp>
        <p:sp>
          <p:nvSpPr>
            <p:cNvPr id="65048" name="Line 396"/>
            <p:cNvSpPr>
              <a:spLocks noChangeShapeType="1"/>
            </p:cNvSpPr>
            <p:nvPr/>
          </p:nvSpPr>
          <p:spPr bwMode="auto">
            <a:xfrm flipV="1">
              <a:off x="3915" y="2334"/>
              <a:ext cx="1" cy="1"/>
            </a:xfrm>
            <a:prstGeom prst="line">
              <a:avLst/>
            </a:prstGeom>
            <a:noFill/>
            <a:ln w="28575">
              <a:solidFill>
                <a:schemeClr val="tx1"/>
              </a:solidFill>
              <a:round/>
              <a:headEnd/>
              <a:tailEnd/>
            </a:ln>
          </p:spPr>
          <p:txBody>
            <a:bodyPr/>
            <a:lstStyle/>
            <a:p>
              <a:endParaRPr lang="en-US" sz="2133"/>
            </a:p>
          </p:txBody>
        </p:sp>
        <p:sp>
          <p:nvSpPr>
            <p:cNvPr id="65049" name="Line 397"/>
            <p:cNvSpPr>
              <a:spLocks noChangeShapeType="1"/>
            </p:cNvSpPr>
            <p:nvPr/>
          </p:nvSpPr>
          <p:spPr bwMode="auto">
            <a:xfrm flipV="1">
              <a:off x="3916" y="2334"/>
              <a:ext cx="1" cy="1"/>
            </a:xfrm>
            <a:prstGeom prst="line">
              <a:avLst/>
            </a:prstGeom>
            <a:noFill/>
            <a:ln w="28575">
              <a:solidFill>
                <a:schemeClr val="tx1"/>
              </a:solidFill>
              <a:round/>
              <a:headEnd/>
              <a:tailEnd/>
            </a:ln>
          </p:spPr>
          <p:txBody>
            <a:bodyPr/>
            <a:lstStyle/>
            <a:p>
              <a:endParaRPr lang="en-US" sz="2133"/>
            </a:p>
          </p:txBody>
        </p:sp>
        <p:sp>
          <p:nvSpPr>
            <p:cNvPr id="65050" name="Line 398"/>
            <p:cNvSpPr>
              <a:spLocks noChangeShapeType="1"/>
            </p:cNvSpPr>
            <p:nvPr/>
          </p:nvSpPr>
          <p:spPr bwMode="auto">
            <a:xfrm flipV="1">
              <a:off x="3916" y="2333"/>
              <a:ext cx="1" cy="1"/>
            </a:xfrm>
            <a:prstGeom prst="line">
              <a:avLst/>
            </a:prstGeom>
            <a:noFill/>
            <a:ln w="28575">
              <a:solidFill>
                <a:schemeClr val="tx1"/>
              </a:solidFill>
              <a:round/>
              <a:headEnd/>
              <a:tailEnd/>
            </a:ln>
          </p:spPr>
          <p:txBody>
            <a:bodyPr/>
            <a:lstStyle/>
            <a:p>
              <a:endParaRPr lang="en-US" sz="2133"/>
            </a:p>
          </p:txBody>
        </p:sp>
        <p:sp>
          <p:nvSpPr>
            <p:cNvPr id="65051" name="Line 399"/>
            <p:cNvSpPr>
              <a:spLocks noChangeShapeType="1"/>
            </p:cNvSpPr>
            <p:nvPr/>
          </p:nvSpPr>
          <p:spPr bwMode="auto">
            <a:xfrm flipV="1">
              <a:off x="3917" y="2332"/>
              <a:ext cx="1" cy="1"/>
            </a:xfrm>
            <a:prstGeom prst="line">
              <a:avLst/>
            </a:prstGeom>
            <a:noFill/>
            <a:ln w="28575">
              <a:solidFill>
                <a:schemeClr val="tx1"/>
              </a:solidFill>
              <a:round/>
              <a:headEnd/>
              <a:tailEnd/>
            </a:ln>
          </p:spPr>
          <p:txBody>
            <a:bodyPr/>
            <a:lstStyle/>
            <a:p>
              <a:endParaRPr lang="en-US" sz="2133"/>
            </a:p>
          </p:txBody>
        </p:sp>
        <p:sp>
          <p:nvSpPr>
            <p:cNvPr id="65052" name="Line 400"/>
            <p:cNvSpPr>
              <a:spLocks noChangeShapeType="1"/>
            </p:cNvSpPr>
            <p:nvPr/>
          </p:nvSpPr>
          <p:spPr bwMode="auto">
            <a:xfrm flipV="1">
              <a:off x="3917" y="2332"/>
              <a:ext cx="1" cy="1"/>
            </a:xfrm>
            <a:prstGeom prst="line">
              <a:avLst/>
            </a:prstGeom>
            <a:noFill/>
            <a:ln w="28575">
              <a:solidFill>
                <a:schemeClr val="tx1"/>
              </a:solidFill>
              <a:round/>
              <a:headEnd/>
              <a:tailEnd/>
            </a:ln>
          </p:spPr>
          <p:txBody>
            <a:bodyPr/>
            <a:lstStyle/>
            <a:p>
              <a:endParaRPr lang="en-US" sz="2133"/>
            </a:p>
          </p:txBody>
        </p:sp>
        <p:sp>
          <p:nvSpPr>
            <p:cNvPr id="65053" name="Line 401"/>
            <p:cNvSpPr>
              <a:spLocks noChangeShapeType="1"/>
            </p:cNvSpPr>
            <p:nvPr/>
          </p:nvSpPr>
          <p:spPr bwMode="auto">
            <a:xfrm flipV="1">
              <a:off x="3918" y="2331"/>
              <a:ext cx="1" cy="1"/>
            </a:xfrm>
            <a:prstGeom prst="line">
              <a:avLst/>
            </a:prstGeom>
            <a:noFill/>
            <a:ln w="28575">
              <a:solidFill>
                <a:schemeClr val="tx1"/>
              </a:solidFill>
              <a:round/>
              <a:headEnd/>
              <a:tailEnd/>
            </a:ln>
          </p:spPr>
          <p:txBody>
            <a:bodyPr/>
            <a:lstStyle/>
            <a:p>
              <a:endParaRPr lang="en-US" sz="2133"/>
            </a:p>
          </p:txBody>
        </p:sp>
        <p:sp>
          <p:nvSpPr>
            <p:cNvPr id="65054" name="Line 402"/>
            <p:cNvSpPr>
              <a:spLocks noChangeShapeType="1"/>
            </p:cNvSpPr>
            <p:nvPr/>
          </p:nvSpPr>
          <p:spPr bwMode="auto">
            <a:xfrm flipV="1">
              <a:off x="3918" y="2330"/>
              <a:ext cx="1" cy="1"/>
            </a:xfrm>
            <a:prstGeom prst="line">
              <a:avLst/>
            </a:prstGeom>
            <a:noFill/>
            <a:ln w="28575">
              <a:solidFill>
                <a:schemeClr val="tx1"/>
              </a:solidFill>
              <a:round/>
              <a:headEnd/>
              <a:tailEnd/>
            </a:ln>
          </p:spPr>
          <p:txBody>
            <a:bodyPr/>
            <a:lstStyle/>
            <a:p>
              <a:endParaRPr lang="en-US" sz="2133"/>
            </a:p>
          </p:txBody>
        </p:sp>
        <p:sp>
          <p:nvSpPr>
            <p:cNvPr id="65055" name="Line 403"/>
            <p:cNvSpPr>
              <a:spLocks noChangeShapeType="1"/>
            </p:cNvSpPr>
            <p:nvPr/>
          </p:nvSpPr>
          <p:spPr bwMode="auto">
            <a:xfrm flipV="1">
              <a:off x="3918" y="2330"/>
              <a:ext cx="1" cy="1"/>
            </a:xfrm>
            <a:prstGeom prst="line">
              <a:avLst/>
            </a:prstGeom>
            <a:noFill/>
            <a:ln w="28575">
              <a:solidFill>
                <a:schemeClr val="tx1"/>
              </a:solidFill>
              <a:round/>
              <a:headEnd/>
              <a:tailEnd/>
            </a:ln>
          </p:spPr>
          <p:txBody>
            <a:bodyPr/>
            <a:lstStyle/>
            <a:p>
              <a:endParaRPr lang="en-US" sz="2133"/>
            </a:p>
          </p:txBody>
        </p:sp>
        <p:sp>
          <p:nvSpPr>
            <p:cNvPr id="65056" name="Line 404"/>
            <p:cNvSpPr>
              <a:spLocks noChangeShapeType="1"/>
            </p:cNvSpPr>
            <p:nvPr/>
          </p:nvSpPr>
          <p:spPr bwMode="auto">
            <a:xfrm flipV="1">
              <a:off x="3919" y="2329"/>
              <a:ext cx="1" cy="1"/>
            </a:xfrm>
            <a:prstGeom prst="line">
              <a:avLst/>
            </a:prstGeom>
            <a:noFill/>
            <a:ln w="28575">
              <a:solidFill>
                <a:schemeClr val="tx1"/>
              </a:solidFill>
              <a:round/>
              <a:headEnd/>
              <a:tailEnd/>
            </a:ln>
          </p:spPr>
          <p:txBody>
            <a:bodyPr/>
            <a:lstStyle/>
            <a:p>
              <a:endParaRPr lang="en-US" sz="2133"/>
            </a:p>
          </p:txBody>
        </p:sp>
        <p:sp>
          <p:nvSpPr>
            <p:cNvPr id="65057" name="Line 405"/>
            <p:cNvSpPr>
              <a:spLocks noChangeShapeType="1"/>
            </p:cNvSpPr>
            <p:nvPr/>
          </p:nvSpPr>
          <p:spPr bwMode="auto">
            <a:xfrm flipV="1">
              <a:off x="3919" y="2328"/>
              <a:ext cx="1" cy="1"/>
            </a:xfrm>
            <a:prstGeom prst="line">
              <a:avLst/>
            </a:prstGeom>
            <a:noFill/>
            <a:ln w="28575">
              <a:solidFill>
                <a:schemeClr val="tx1"/>
              </a:solidFill>
              <a:round/>
              <a:headEnd/>
              <a:tailEnd/>
            </a:ln>
          </p:spPr>
          <p:txBody>
            <a:bodyPr/>
            <a:lstStyle/>
            <a:p>
              <a:endParaRPr lang="en-US" sz="2133"/>
            </a:p>
          </p:txBody>
        </p:sp>
        <p:sp>
          <p:nvSpPr>
            <p:cNvPr id="65058" name="Line 406"/>
            <p:cNvSpPr>
              <a:spLocks noChangeShapeType="1"/>
            </p:cNvSpPr>
            <p:nvPr/>
          </p:nvSpPr>
          <p:spPr bwMode="auto">
            <a:xfrm flipV="1">
              <a:off x="3919" y="2328"/>
              <a:ext cx="1" cy="1"/>
            </a:xfrm>
            <a:prstGeom prst="line">
              <a:avLst/>
            </a:prstGeom>
            <a:noFill/>
            <a:ln w="28575">
              <a:solidFill>
                <a:schemeClr val="tx1"/>
              </a:solidFill>
              <a:round/>
              <a:headEnd/>
              <a:tailEnd/>
            </a:ln>
          </p:spPr>
          <p:txBody>
            <a:bodyPr/>
            <a:lstStyle/>
            <a:p>
              <a:endParaRPr lang="en-US" sz="2133"/>
            </a:p>
          </p:txBody>
        </p:sp>
        <p:sp>
          <p:nvSpPr>
            <p:cNvPr id="65059" name="Line 407"/>
            <p:cNvSpPr>
              <a:spLocks noChangeShapeType="1"/>
            </p:cNvSpPr>
            <p:nvPr/>
          </p:nvSpPr>
          <p:spPr bwMode="auto">
            <a:xfrm flipV="1">
              <a:off x="3920" y="2327"/>
              <a:ext cx="1" cy="1"/>
            </a:xfrm>
            <a:prstGeom prst="line">
              <a:avLst/>
            </a:prstGeom>
            <a:noFill/>
            <a:ln w="28575">
              <a:solidFill>
                <a:schemeClr val="tx1"/>
              </a:solidFill>
              <a:round/>
              <a:headEnd/>
              <a:tailEnd/>
            </a:ln>
          </p:spPr>
          <p:txBody>
            <a:bodyPr/>
            <a:lstStyle/>
            <a:p>
              <a:endParaRPr lang="en-US" sz="2133"/>
            </a:p>
          </p:txBody>
        </p:sp>
        <p:sp>
          <p:nvSpPr>
            <p:cNvPr id="65060" name="Line 408"/>
            <p:cNvSpPr>
              <a:spLocks noChangeShapeType="1"/>
            </p:cNvSpPr>
            <p:nvPr/>
          </p:nvSpPr>
          <p:spPr bwMode="auto">
            <a:xfrm flipV="1">
              <a:off x="3920" y="2326"/>
              <a:ext cx="1" cy="1"/>
            </a:xfrm>
            <a:prstGeom prst="line">
              <a:avLst/>
            </a:prstGeom>
            <a:noFill/>
            <a:ln w="28575">
              <a:solidFill>
                <a:schemeClr val="tx1"/>
              </a:solidFill>
              <a:round/>
              <a:headEnd/>
              <a:tailEnd/>
            </a:ln>
          </p:spPr>
          <p:txBody>
            <a:bodyPr/>
            <a:lstStyle/>
            <a:p>
              <a:endParaRPr lang="en-US" sz="2133"/>
            </a:p>
          </p:txBody>
        </p:sp>
        <p:sp>
          <p:nvSpPr>
            <p:cNvPr id="65061" name="Line 409"/>
            <p:cNvSpPr>
              <a:spLocks noChangeShapeType="1"/>
            </p:cNvSpPr>
            <p:nvPr/>
          </p:nvSpPr>
          <p:spPr bwMode="auto">
            <a:xfrm flipV="1">
              <a:off x="3920" y="2325"/>
              <a:ext cx="1" cy="1"/>
            </a:xfrm>
            <a:prstGeom prst="line">
              <a:avLst/>
            </a:prstGeom>
            <a:noFill/>
            <a:ln w="28575">
              <a:solidFill>
                <a:schemeClr val="tx1"/>
              </a:solidFill>
              <a:round/>
              <a:headEnd/>
              <a:tailEnd/>
            </a:ln>
          </p:spPr>
          <p:txBody>
            <a:bodyPr/>
            <a:lstStyle/>
            <a:p>
              <a:endParaRPr lang="en-US" sz="2133"/>
            </a:p>
          </p:txBody>
        </p:sp>
        <p:sp>
          <p:nvSpPr>
            <p:cNvPr id="65062" name="Line 410"/>
            <p:cNvSpPr>
              <a:spLocks noChangeShapeType="1"/>
            </p:cNvSpPr>
            <p:nvPr/>
          </p:nvSpPr>
          <p:spPr bwMode="auto">
            <a:xfrm flipV="1">
              <a:off x="3920" y="2325"/>
              <a:ext cx="1" cy="1"/>
            </a:xfrm>
            <a:prstGeom prst="line">
              <a:avLst/>
            </a:prstGeom>
            <a:noFill/>
            <a:ln w="28575">
              <a:solidFill>
                <a:schemeClr val="tx1"/>
              </a:solidFill>
              <a:round/>
              <a:headEnd/>
              <a:tailEnd/>
            </a:ln>
          </p:spPr>
          <p:txBody>
            <a:bodyPr/>
            <a:lstStyle/>
            <a:p>
              <a:endParaRPr lang="en-US" sz="2133"/>
            </a:p>
          </p:txBody>
        </p:sp>
        <p:sp>
          <p:nvSpPr>
            <p:cNvPr id="65063" name="Line 411"/>
            <p:cNvSpPr>
              <a:spLocks noChangeShapeType="1"/>
            </p:cNvSpPr>
            <p:nvPr/>
          </p:nvSpPr>
          <p:spPr bwMode="auto">
            <a:xfrm flipV="1">
              <a:off x="3921" y="2324"/>
              <a:ext cx="1" cy="1"/>
            </a:xfrm>
            <a:prstGeom prst="line">
              <a:avLst/>
            </a:prstGeom>
            <a:noFill/>
            <a:ln w="28575">
              <a:solidFill>
                <a:schemeClr val="tx1"/>
              </a:solidFill>
              <a:round/>
              <a:headEnd/>
              <a:tailEnd/>
            </a:ln>
          </p:spPr>
          <p:txBody>
            <a:bodyPr/>
            <a:lstStyle/>
            <a:p>
              <a:endParaRPr lang="en-US" sz="2133"/>
            </a:p>
          </p:txBody>
        </p:sp>
        <p:sp>
          <p:nvSpPr>
            <p:cNvPr id="65064" name="Line 412"/>
            <p:cNvSpPr>
              <a:spLocks noChangeShapeType="1"/>
            </p:cNvSpPr>
            <p:nvPr/>
          </p:nvSpPr>
          <p:spPr bwMode="auto">
            <a:xfrm flipV="1">
              <a:off x="3921" y="2323"/>
              <a:ext cx="1" cy="1"/>
            </a:xfrm>
            <a:prstGeom prst="line">
              <a:avLst/>
            </a:prstGeom>
            <a:noFill/>
            <a:ln w="28575">
              <a:solidFill>
                <a:schemeClr val="tx1"/>
              </a:solidFill>
              <a:round/>
              <a:headEnd/>
              <a:tailEnd/>
            </a:ln>
          </p:spPr>
          <p:txBody>
            <a:bodyPr/>
            <a:lstStyle/>
            <a:p>
              <a:endParaRPr lang="en-US" sz="2133"/>
            </a:p>
          </p:txBody>
        </p:sp>
        <p:sp>
          <p:nvSpPr>
            <p:cNvPr id="65065" name="Line 413"/>
            <p:cNvSpPr>
              <a:spLocks noChangeShapeType="1"/>
            </p:cNvSpPr>
            <p:nvPr/>
          </p:nvSpPr>
          <p:spPr bwMode="auto">
            <a:xfrm flipV="1">
              <a:off x="3921" y="2323"/>
              <a:ext cx="1" cy="1"/>
            </a:xfrm>
            <a:prstGeom prst="line">
              <a:avLst/>
            </a:prstGeom>
            <a:noFill/>
            <a:ln w="28575">
              <a:solidFill>
                <a:schemeClr val="tx1"/>
              </a:solidFill>
              <a:round/>
              <a:headEnd/>
              <a:tailEnd/>
            </a:ln>
          </p:spPr>
          <p:txBody>
            <a:bodyPr/>
            <a:lstStyle/>
            <a:p>
              <a:endParaRPr lang="en-US" sz="2133"/>
            </a:p>
          </p:txBody>
        </p:sp>
        <p:sp>
          <p:nvSpPr>
            <p:cNvPr id="65066" name="Line 414"/>
            <p:cNvSpPr>
              <a:spLocks noChangeShapeType="1"/>
            </p:cNvSpPr>
            <p:nvPr/>
          </p:nvSpPr>
          <p:spPr bwMode="auto">
            <a:xfrm flipV="1">
              <a:off x="3921" y="2322"/>
              <a:ext cx="1" cy="1"/>
            </a:xfrm>
            <a:prstGeom prst="line">
              <a:avLst/>
            </a:prstGeom>
            <a:noFill/>
            <a:ln w="28575">
              <a:solidFill>
                <a:schemeClr val="tx1"/>
              </a:solidFill>
              <a:round/>
              <a:headEnd/>
              <a:tailEnd/>
            </a:ln>
          </p:spPr>
          <p:txBody>
            <a:bodyPr/>
            <a:lstStyle/>
            <a:p>
              <a:endParaRPr lang="en-US" sz="2133"/>
            </a:p>
          </p:txBody>
        </p:sp>
        <p:sp>
          <p:nvSpPr>
            <p:cNvPr id="65067" name="Line 415"/>
            <p:cNvSpPr>
              <a:spLocks noChangeShapeType="1"/>
            </p:cNvSpPr>
            <p:nvPr/>
          </p:nvSpPr>
          <p:spPr bwMode="auto">
            <a:xfrm flipV="1">
              <a:off x="3921" y="2321"/>
              <a:ext cx="1" cy="1"/>
            </a:xfrm>
            <a:prstGeom prst="line">
              <a:avLst/>
            </a:prstGeom>
            <a:noFill/>
            <a:ln w="28575">
              <a:solidFill>
                <a:schemeClr val="tx1"/>
              </a:solidFill>
              <a:round/>
              <a:headEnd/>
              <a:tailEnd/>
            </a:ln>
          </p:spPr>
          <p:txBody>
            <a:bodyPr/>
            <a:lstStyle/>
            <a:p>
              <a:endParaRPr lang="en-US" sz="2133"/>
            </a:p>
          </p:txBody>
        </p:sp>
        <p:sp>
          <p:nvSpPr>
            <p:cNvPr id="65068" name="Line 416"/>
            <p:cNvSpPr>
              <a:spLocks noChangeShapeType="1"/>
            </p:cNvSpPr>
            <p:nvPr/>
          </p:nvSpPr>
          <p:spPr bwMode="auto">
            <a:xfrm flipV="1">
              <a:off x="3921" y="2320"/>
              <a:ext cx="1" cy="1"/>
            </a:xfrm>
            <a:prstGeom prst="line">
              <a:avLst/>
            </a:prstGeom>
            <a:noFill/>
            <a:ln w="28575">
              <a:solidFill>
                <a:schemeClr val="tx1"/>
              </a:solidFill>
              <a:round/>
              <a:headEnd/>
              <a:tailEnd/>
            </a:ln>
          </p:spPr>
          <p:txBody>
            <a:bodyPr/>
            <a:lstStyle/>
            <a:p>
              <a:endParaRPr lang="en-US" sz="2133"/>
            </a:p>
          </p:txBody>
        </p:sp>
        <p:sp>
          <p:nvSpPr>
            <p:cNvPr id="65069" name="Line 417"/>
            <p:cNvSpPr>
              <a:spLocks noChangeShapeType="1"/>
            </p:cNvSpPr>
            <p:nvPr/>
          </p:nvSpPr>
          <p:spPr bwMode="auto">
            <a:xfrm flipV="1">
              <a:off x="3921" y="2320"/>
              <a:ext cx="1" cy="1"/>
            </a:xfrm>
            <a:prstGeom prst="line">
              <a:avLst/>
            </a:prstGeom>
            <a:noFill/>
            <a:ln w="28575">
              <a:solidFill>
                <a:schemeClr val="tx1"/>
              </a:solidFill>
              <a:round/>
              <a:headEnd/>
              <a:tailEnd/>
            </a:ln>
          </p:spPr>
          <p:txBody>
            <a:bodyPr/>
            <a:lstStyle/>
            <a:p>
              <a:endParaRPr lang="en-US" sz="2133"/>
            </a:p>
          </p:txBody>
        </p:sp>
        <p:sp>
          <p:nvSpPr>
            <p:cNvPr id="65070" name="Line 418"/>
            <p:cNvSpPr>
              <a:spLocks noChangeShapeType="1"/>
            </p:cNvSpPr>
            <p:nvPr/>
          </p:nvSpPr>
          <p:spPr bwMode="auto">
            <a:xfrm flipV="1">
              <a:off x="3921" y="2319"/>
              <a:ext cx="1" cy="1"/>
            </a:xfrm>
            <a:prstGeom prst="line">
              <a:avLst/>
            </a:prstGeom>
            <a:noFill/>
            <a:ln w="28575">
              <a:solidFill>
                <a:schemeClr val="tx1"/>
              </a:solidFill>
              <a:round/>
              <a:headEnd/>
              <a:tailEnd/>
            </a:ln>
          </p:spPr>
          <p:txBody>
            <a:bodyPr/>
            <a:lstStyle/>
            <a:p>
              <a:endParaRPr lang="en-US" sz="2133"/>
            </a:p>
          </p:txBody>
        </p:sp>
        <p:sp>
          <p:nvSpPr>
            <p:cNvPr id="65071" name="Line 419"/>
            <p:cNvSpPr>
              <a:spLocks noChangeShapeType="1"/>
            </p:cNvSpPr>
            <p:nvPr/>
          </p:nvSpPr>
          <p:spPr bwMode="auto">
            <a:xfrm flipV="1">
              <a:off x="3921" y="2318"/>
              <a:ext cx="1" cy="1"/>
            </a:xfrm>
            <a:prstGeom prst="line">
              <a:avLst/>
            </a:prstGeom>
            <a:noFill/>
            <a:ln w="28575">
              <a:solidFill>
                <a:schemeClr val="tx1"/>
              </a:solidFill>
              <a:round/>
              <a:headEnd/>
              <a:tailEnd/>
            </a:ln>
          </p:spPr>
          <p:txBody>
            <a:bodyPr/>
            <a:lstStyle/>
            <a:p>
              <a:endParaRPr lang="en-US" sz="2133"/>
            </a:p>
          </p:txBody>
        </p:sp>
        <p:sp>
          <p:nvSpPr>
            <p:cNvPr id="65072" name="Line 421"/>
            <p:cNvSpPr>
              <a:spLocks noChangeShapeType="1"/>
            </p:cNvSpPr>
            <p:nvPr/>
          </p:nvSpPr>
          <p:spPr bwMode="auto">
            <a:xfrm flipH="1">
              <a:off x="4242" y="2396"/>
              <a:ext cx="7" cy="3"/>
            </a:xfrm>
            <a:prstGeom prst="line">
              <a:avLst/>
            </a:prstGeom>
            <a:noFill/>
            <a:ln w="0">
              <a:solidFill>
                <a:schemeClr val="tx1"/>
              </a:solidFill>
              <a:round/>
              <a:headEnd/>
              <a:tailEnd/>
            </a:ln>
          </p:spPr>
          <p:txBody>
            <a:bodyPr/>
            <a:lstStyle/>
            <a:p>
              <a:endParaRPr lang="en-US" sz="2133"/>
            </a:p>
          </p:txBody>
        </p:sp>
        <p:sp>
          <p:nvSpPr>
            <p:cNvPr id="65073" name="Line 422"/>
            <p:cNvSpPr>
              <a:spLocks noChangeShapeType="1"/>
            </p:cNvSpPr>
            <p:nvPr/>
          </p:nvSpPr>
          <p:spPr bwMode="auto">
            <a:xfrm flipH="1">
              <a:off x="4238" y="2399"/>
              <a:ext cx="4" cy="2"/>
            </a:xfrm>
            <a:prstGeom prst="line">
              <a:avLst/>
            </a:prstGeom>
            <a:noFill/>
            <a:ln w="0">
              <a:solidFill>
                <a:schemeClr val="tx1"/>
              </a:solidFill>
              <a:round/>
              <a:headEnd/>
              <a:tailEnd/>
            </a:ln>
          </p:spPr>
          <p:txBody>
            <a:bodyPr/>
            <a:lstStyle/>
            <a:p>
              <a:endParaRPr lang="en-US" sz="2133"/>
            </a:p>
          </p:txBody>
        </p:sp>
        <p:sp>
          <p:nvSpPr>
            <p:cNvPr id="65074" name="Line 423"/>
            <p:cNvSpPr>
              <a:spLocks noChangeShapeType="1"/>
            </p:cNvSpPr>
            <p:nvPr/>
          </p:nvSpPr>
          <p:spPr bwMode="auto">
            <a:xfrm flipH="1">
              <a:off x="4235" y="2401"/>
              <a:ext cx="3" cy="1"/>
            </a:xfrm>
            <a:prstGeom prst="line">
              <a:avLst/>
            </a:prstGeom>
            <a:noFill/>
            <a:ln w="0">
              <a:solidFill>
                <a:schemeClr val="tx1"/>
              </a:solidFill>
              <a:round/>
              <a:headEnd/>
              <a:tailEnd/>
            </a:ln>
          </p:spPr>
          <p:txBody>
            <a:bodyPr/>
            <a:lstStyle/>
            <a:p>
              <a:endParaRPr lang="en-US" sz="2133"/>
            </a:p>
          </p:txBody>
        </p:sp>
        <p:sp>
          <p:nvSpPr>
            <p:cNvPr id="65075" name="Line 424"/>
            <p:cNvSpPr>
              <a:spLocks noChangeShapeType="1"/>
            </p:cNvSpPr>
            <p:nvPr/>
          </p:nvSpPr>
          <p:spPr bwMode="auto">
            <a:xfrm flipH="1">
              <a:off x="4232" y="2402"/>
              <a:ext cx="3" cy="1"/>
            </a:xfrm>
            <a:prstGeom prst="line">
              <a:avLst/>
            </a:prstGeom>
            <a:noFill/>
            <a:ln w="0">
              <a:solidFill>
                <a:schemeClr val="tx1"/>
              </a:solidFill>
              <a:round/>
              <a:headEnd/>
              <a:tailEnd/>
            </a:ln>
          </p:spPr>
          <p:txBody>
            <a:bodyPr/>
            <a:lstStyle/>
            <a:p>
              <a:endParaRPr lang="en-US" sz="2133"/>
            </a:p>
          </p:txBody>
        </p:sp>
        <p:sp>
          <p:nvSpPr>
            <p:cNvPr id="65076" name="Line 425"/>
            <p:cNvSpPr>
              <a:spLocks noChangeShapeType="1"/>
            </p:cNvSpPr>
            <p:nvPr/>
          </p:nvSpPr>
          <p:spPr bwMode="auto">
            <a:xfrm flipH="1">
              <a:off x="4230" y="2402"/>
              <a:ext cx="2" cy="1"/>
            </a:xfrm>
            <a:prstGeom prst="line">
              <a:avLst/>
            </a:prstGeom>
            <a:noFill/>
            <a:ln w="0">
              <a:solidFill>
                <a:schemeClr val="tx1"/>
              </a:solidFill>
              <a:round/>
              <a:headEnd/>
              <a:tailEnd/>
            </a:ln>
          </p:spPr>
          <p:txBody>
            <a:bodyPr/>
            <a:lstStyle/>
            <a:p>
              <a:endParaRPr lang="en-US" sz="2133"/>
            </a:p>
          </p:txBody>
        </p:sp>
        <p:sp>
          <p:nvSpPr>
            <p:cNvPr id="65077" name="Line 426"/>
            <p:cNvSpPr>
              <a:spLocks noChangeShapeType="1"/>
            </p:cNvSpPr>
            <p:nvPr/>
          </p:nvSpPr>
          <p:spPr bwMode="auto">
            <a:xfrm flipH="1">
              <a:off x="4229" y="2403"/>
              <a:ext cx="1" cy="1"/>
            </a:xfrm>
            <a:prstGeom prst="line">
              <a:avLst/>
            </a:prstGeom>
            <a:noFill/>
            <a:ln w="0">
              <a:solidFill>
                <a:schemeClr val="tx1"/>
              </a:solidFill>
              <a:round/>
              <a:headEnd/>
              <a:tailEnd/>
            </a:ln>
          </p:spPr>
          <p:txBody>
            <a:bodyPr/>
            <a:lstStyle/>
            <a:p>
              <a:endParaRPr lang="en-US" sz="2133"/>
            </a:p>
          </p:txBody>
        </p:sp>
        <p:sp>
          <p:nvSpPr>
            <p:cNvPr id="65078" name="Line 427"/>
            <p:cNvSpPr>
              <a:spLocks noChangeShapeType="1"/>
            </p:cNvSpPr>
            <p:nvPr/>
          </p:nvSpPr>
          <p:spPr bwMode="auto">
            <a:xfrm flipH="1" flipV="1">
              <a:off x="4228" y="2403"/>
              <a:ext cx="1" cy="1"/>
            </a:xfrm>
            <a:prstGeom prst="line">
              <a:avLst/>
            </a:prstGeom>
            <a:noFill/>
            <a:ln w="0">
              <a:solidFill>
                <a:schemeClr val="tx1"/>
              </a:solidFill>
              <a:round/>
              <a:headEnd/>
              <a:tailEnd/>
            </a:ln>
          </p:spPr>
          <p:txBody>
            <a:bodyPr/>
            <a:lstStyle/>
            <a:p>
              <a:endParaRPr lang="en-US" sz="2133"/>
            </a:p>
          </p:txBody>
        </p:sp>
        <p:sp>
          <p:nvSpPr>
            <p:cNvPr id="65079" name="Line 428"/>
            <p:cNvSpPr>
              <a:spLocks noChangeShapeType="1"/>
            </p:cNvSpPr>
            <p:nvPr/>
          </p:nvSpPr>
          <p:spPr bwMode="auto">
            <a:xfrm flipH="1" flipV="1">
              <a:off x="4227" y="2402"/>
              <a:ext cx="1" cy="1"/>
            </a:xfrm>
            <a:prstGeom prst="line">
              <a:avLst/>
            </a:prstGeom>
            <a:noFill/>
            <a:ln w="0">
              <a:solidFill>
                <a:schemeClr val="tx1"/>
              </a:solidFill>
              <a:round/>
              <a:headEnd/>
              <a:tailEnd/>
            </a:ln>
          </p:spPr>
          <p:txBody>
            <a:bodyPr/>
            <a:lstStyle/>
            <a:p>
              <a:endParaRPr lang="en-US" sz="2133"/>
            </a:p>
          </p:txBody>
        </p:sp>
        <p:sp>
          <p:nvSpPr>
            <p:cNvPr id="65080" name="Line 429"/>
            <p:cNvSpPr>
              <a:spLocks noChangeShapeType="1"/>
            </p:cNvSpPr>
            <p:nvPr/>
          </p:nvSpPr>
          <p:spPr bwMode="auto">
            <a:xfrm flipH="1" flipV="1">
              <a:off x="4226" y="2402"/>
              <a:ext cx="1" cy="1"/>
            </a:xfrm>
            <a:prstGeom prst="line">
              <a:avLst/>
            </a:prstGeom>
            <a:noFill/>
            <a:ln w="0">
              <a:solidFill>
                <a:schemeClr val="tx1"/>
              </a:solidFill>
              <a:round/>
              <a:headEnd/>
              <a:tailEnd/>
            </a:ln>
          </p:spPr>
          <p:txBody>
            <a:bodyPr/>
            <a:lstStyle/>
            <a:p>
              <a:endParaRPr lang="en-US" sz="2133"/>
            </a:p>
          </p:txBody>
        </p:sp>
        <p:sp>
          <p:nvSpPr>
            <p:cNvPr id="65081" name="Line 430"/>
            <p:cNvSpPr>
              <a:spLocks noChangeShapeType="1"/>
            </p:cNvSpPr>
            <p:nvPr/>
          </p:nvSpPr>
          <p:spPr bwMode="auto">
            <a:xfrm flipH="1" flipV="1">
              <a:off x="4226" y="2401"/>
              <a:ext cx="1" cy="1"/>
            </a:xfrm>
            <a:prstGeom prst="line">
              <a:avLst/>
            </a:prstGeom>
            <a:noFill/>
            <a:ln w="0">
              <a:solidFill>
                <a:schemeClr val="tx1"/>
              </a:solidFill>
              <a:round/>
              <a:headEnd/>
              <a:tailEnd/>
            </a:ln>
          </p:spPr>
          <p:txBody>
            <a:bodyPr/>
            <a:lstStyle/>
            <a:p>
              <a:endParaRPr lang="en-US" sz="2133"/>
            </a:p>
          </p:txBody>
        </p:sp>
        <p:sp>
          <p:nvSpPr>
            <p:cNvPr id="65082" name="Line 431"/>
            <p:cNvSpPr>
              <a:spLocks noChangeShapeType="1"/>
            </p:cNvSpPr>
            <p:nvPr/>
          </p:nvSpPr>
          <p:spPr bwMode="auto">
            <a:xfrm flipV="1">
              <a:off x="4226" y="2401"/>
              <a:ext cx="1" cy="1"/>
            </a:xfrm>
            <a:prstGeom prst="line">
              <a:avLst/>
            </a:prstGeom>
            <a:noFill/>
            <a:ln w="0">
              <a:solidFill>
                <a:schemeClr val="tx1"/>
              </a:solidFill>
              <a:round/>
              <a:headEnd/>
              <a:tailEnd/>
            </a:ln>
          </p:spPr>
          <p:txBody>
            <a:bodyPr/>
            <a:lstStyle/>
            <a:p>
              <a:endParaRPr lang="en-US" sz="2133"/>
            </a:p>
          </p:txBody>
        </p:sp>
        <p:sp>
          <p:nvSpPr>
            <p:cNvPr id="65083" name="Line 432"/>
            <p:cNvSpPr>
              <a:spLocks noChangeShapeType="1"/>
            </p:cNvSpPr>
            <p:nvPr/>
          </p:nvSpPr>
          <p:spPr bwMode="auto">
            <a:xfrm flipV="1">
              <a:off x="4226" y="2400"/>
              <a:ext cx="1" cy="1"/>
            </a:xfrm>
            <a:prstGeom prst="line">
              <a:avLst/>
            </a:prstGeom>
            <a:noFill/>
            <a:ln w="0">
              <a:solidFill>
                <a:schemeClr val="tx1"/>
              </a:solidFill>
              <a:round/>
              <a:headEnd/>
              <a:tailEnd/>
            </a:ln>
          </p:spPr>
          <p:txBody>
            <a:bodyPr/>
            <a:lstStyle/>
            <a:p>
              <a:endParaRPr lang="en-US" sz="2133"/>
            </a:p>
          </p:txBody>
        </p:sp>
        <p:sp>
          <p:nvSpPr>
            <p:cNvPr id="65084" name="Line 433"/>
            <p:cNvSpPr>
              <a:spLocks noChangeShapeType="1"/>
            </p:cNvSpPr>
            <p:nvPr/>
          </p:nvSpPr>
          <p:spPr bwMode="auto">
            <a:xfrm flipV="1">
              <a:off x="4226" y="2399"/>
              <a:ext cx="1" cy="1"/>
            </a:xfrm>
            <a:prstGeom prst="line">
              <a:avLst/>
            </a:prstGeom>
            <a:noFill/>
            <a:ln w="0">
              <a:solidFill>
                <a:schemeClr val="tx1"/>
              </a:solidFill>
              <a:round/>
              <a:headEnd/>
              <a:tailEnd/>
            </a:ln>
          </p:spPr>
          <p:txBody>
            <a:bodyPr/>
            <a:lstStyle/>
            <a:p>
              <a:endParaRPr lang="en-US" sz="2133"/>
            </a:p>
          </p:txBody>
        </p:sp>
        <p:sp>
          <p:nvSpPr>
            <p:cNvPr id="65085" name="Line 434"/>
            <p:cNvSpPr>
              <a:spLocks noChangeShapeType="1"/>
            </p:cNvSpPr>
            <p:nvPr/>
          </p:nvSpPr>
          <p:spPr bwMode="auto">
            <a:xfrm flipV="1">
              <a:off x="4227" y="2397"/>
              <a:ext cx="1" cy="2"/>
            </a:xfrm>
            <a:prstGeom prst="line">
              <a:avLst/>
            </a:prstGeom>
            <a:noFill/>
            <a:ln w="0">
              <a:solidFill>
                <a:schemeClr val="tx1"/>
              </a:solidFill>
              <a:round/>
              <a:headEnd/>
              <a:tailEnd/>
            </a:ln>
          </p:spPr>
          <p:txBody>
            <a:bodyPr/>
            <a:lstStyle/>
            <a:p>
              <a:endParaRPr lang="en-US" sz="2133"/>
            </a:p>
          </p:txBody>
        </p:sp>
        <p:sp>
          <p:nvSpPr>
            <p:cNvPr id="65086" name="Line 435"/>
            <p:cNvSpPr>
              <a:spLocks noChangeShapeType="1"/>
            </p:cNvSpPr>
            <p:nvPr/>
          </p:nvSpPr>
          <p:spPr bwMode="auto">
            <a:xfrm flipV="1">
              <a:off x="4228" y="2395"/>
              <a:ext cx="2" cy="2"/>
            </a:xfrm>
            <a:prstGeom prst="line">
              <a:avLst/>
            </a:prstGeom>
            <a:noFill/>
            <a:ln w="0">
              <a:solidFill>
                <a:schemeClr val="tx1"/>
              </a:solidFill>
              <a:round/>
              <a:headEnd/>
              <a:tailEnd/>
            </a:ln>
          </p:spPr>
          <p:txBody>
            <a:bodyPr/>
            <a:lstStyle/>
            <a:p>
              <a:endParaRPr lang="en-US" sz="2133"/>
            </a:p>
          </p:txBody>
        </p:sp>
        <p:sp>
          <p:nvSpPr>
            <p:cNvPr id="65087" name="Line 436"/>
            <p:cNvSpPr>
              <a:spLocks noChangeShapeType="1"/>
            </p:cNvSpPr>
            <p:nvPr/>
          </p:nvSpPr>
          <p:spPr bwMode="auto">
            <a:xfrm flipV="1">
              <a:off x="4230" y="2394"/>
              <a:ext cx="2" cy="1"/>
            </a:xfrm>
            <a:prstGeom prst="line">
              <a:avLst/>
            </a:prstGeom>
            <a:noFill/>
            <a:ln w="0">
              <a:solidFill>
                <a:schemeClr val="tx1"/>
              </a:solidFill>
              <a:round/>
              <a:headEnd/>
              <a:tailEnd/>
            </a:ln>
          </p:spPr>
          <p:txBody>
            <a:bodyPr/>
            <a:lstStyle/>
            <a:p>
              <a:endParaRPr lang="en-US" sz="2133"/>
            </a:p>
          </p:txBody>
        </p:sp>
        <p:sp>
          <p:nvSpPr>
            <p:cNvPr id="65088" name="Line 437"/>
            <p:cNvSpPr>
              <a:spLocks noChangeShapeType="1"/>
            </p:cNvSpPr>
            <p:nvPr/>
          </p:nvSpPr>
          <p:spPr bwMode="auto">
            <a:xfrm flipV="1">
              <a:off x="4232" y="2392"/>
              <a:ext cx="3" cy="2"/>
            </a:xfrm>
            <a:prstGeom prst="line">
              <a:avLst/>
            </a:prstGeom>
            <a:noFill/>
            <a:ln w="0">
              <a:solidFill>
                <a:schemeClr val="tx1"/>
              </a:solidFill>
              <a:round/>
              <a:headEnd/>
              <a:tailEnd/>
            </a:ln>
          </p:spPr>
          <p:txBody>
            <a:bodyPr/>
            <a:lstStyle/>
            <a:p>
              <a:endParaRPr lang="en-US" sz="2133"/>
            </a:p>
          </p:txBody>
        </p:sp>
        <p:sp>
          <p:nvSpPr>
            <p:cNvPr id="65089" name="Line 438"/>
            <p:cNvSpPr>
              <a:spLocks noChangeShapeType="1"/>
            </p:cNvSpPr>
            <p:nvPr/>
          </p:nvSpPr>
          <p:spPr bwMode="auto">
            <a:xfrm flipV="1">
              <a:off x="4235" y="2389"/>
              <a:ext cx="4" cy="3"/>
            </a:xfrm>
            <a:prstGeom prst="line">
              <a:avLst/>
            </a:prstGeom>
            <a:noFill/>
            <a:ln w="0">
              <a:solidFill>
                <a:schemeClr val="tx1"/>
              </a:solidFill>
              <a:round/>
              <a:headEnd/>
              <a:tailEnd/>
            </a:ln>
          </p:spPr>
          <p:txBody>
            <a:bodyPr/>
            <a:lstStyle/>
            <a:p>
              <a:endParaRPr lang="en-US" sz="2133"/>
            </a:p>
          </p:txBody>
        </p:sp>
        <p:sp>
          <p:nvSpPr>
            <p:cNvPr id="65090" name="Line 439"/>
            <p:cNvSpPr>
              <a:spLocks noChangeShapeType="1"/>
            </p:cNvSpPr>
            <p:nvPr/>
          </p:nvSpPr>
          <p:spPr bwMode="auto">
            <a:xfrm flipV="1">
              <a:off x="4239" y="2387"/>
              <a:ext cx="4" cy="2"/>
            </a:xfrm>
            <a:prstGeom prst="line">
              <a:avLst/>
            </a:prstGeom>
            <a:noFill/>
            <a:ln w="0">
              <a:solidFill>
                <a:schemeClr val="tx1"/>
              </a:solidFill>
              <a:round/>
              <a:headEnd/>
              <a:tailEnd/>
            </a:ln>
          </p:spPr>
          <p:txBody>
            <a:bodyPr/>
            <a:lstStyle/>
            <a:p>
              <a:endParaRPr lang="en-US" sz="2133"/>
            </a:p>
          </p:txBody>
        </p:sp>
        <p:sp>
          <p:nvSpPr>
            <p:cNvPr id="65091" name="Line 440"/>
            <p:cNvSpPr>
              <a:spLocks noChangeShapeType="1"/>
            </p:cNvSpPr>
            <p:nvPr/>
          </p:nvSpPr>
          <p:spPr bwMode="auto">
            <a:xfrm flipV="1">
              <a:off x="4243" y="2384"/>
              <a:ext cx="4" cy="3"/>
            </a:xfrm>
            <a:prstGeom prst="line">
              <a:avLst/>
            </a:prstGeom>
            <a:noFill/>
            <a:ln w="0">
              <a:solidFill>
                <a:schemeClr val="tx1"/>
              </a:solidFill>
              <a:round/>
              <a:headEnd/>
              <a:tailEnd/>
            </a:ln>
          </p:spPr>
          <p:txBody>
            <a:bodyPr/>
            <a:lstStyle/>
            <a:p>
              <a:endParaRPr lang="en-US" sz="2133"/>
            </a:p>
          </p:txBody>
        </p:sp>
        <p:sp>
          <p:nvSpPr>
            <p:cNvPr id="65092" name="Line 441"/>
            <p:cNvSpPr>
              <a:spLocks noChangeShapeType="1"/>
            </p:cNvSpPr>
            <p:nvPr/>
          </p:nvSpPr>
          <p:spPr bwMode="auto">
            <a:xfrm flipV="1">
              <a:off x="4247" y="2381"/>
              <a:ext cx="4" cy="3"/>
            </a:xfrm>
            <a:prstGeom prst="line">
              <a:avLst/>
            </a:prstGeom>
            <a:noFill/>
            <a:ln w="0">
              <a:solidFill>
                <a:schemeClr val="tx1"/>
              </a:solidFill>
              <a:round/>
              <a:headEnd/>
              <a:tailEnd/>
            </a:ln>
          </p:spPr>
          <p:txBody>
            <a:bodyPr/>
            <a:lstStyle/>
            <a:p>
              <a:endParaRPr lang="en-US" sz="2133"/>
            </a:p>
          </p:txBody>
        </p:sp>
        <p:sp>
          <p:nvSpPr>
            <p:cNvPr id="65093" name="Line 442"/>
            <p:cNvSpPr>
              <a:spLocks noChangeShapeType="1"/>
            </p:cNvSpPr>
            <p:nvPr/>
          </p:nvSpPr>
          <p:spPr bwMode="auto">
            <a:xfrm flipV="1">
              <a:off x="4251" y="2379"/>
              <a:ext cx="4" cy="2"/>
            </a:xfrm>
            <a:prstGeom prst="line">
              <a:avLst/>
            </a:prstGeom>
            <a:noFill/>
            <a:ln w="0">
              <a:solidFill>
                <a:schemeClr val="tx1"/>
              </a:solidFill>
              <a:round/>
              <a:headEnd/>
              <a:tailEnd/>
            </a:ln>
          </p:spPr>
          <p:txBody>
            <a:bodyPr/>
            <a:lstStyle/>
            <a:p>
              <a:endParaRPr lang="en-US" sz="2133"/>
            </a:p>
          </p:txBody>
        </p:sp>
        <p:sp>
          <p:nvSpPr>
            <p:cNvPr id="65094" name="Line 443"/>
            <p:cNvSpPr>
              <a:spLocks noChangeShapeType="1"/>
            </p:cNvSpPr>
            <p:nvPr/>
          </p:nvSpPr>
          <p:spPr bwMode="auto">
            <a:xfrm flipV="1">
              <a:off x="4255" y="2377"/>
              <a:ext cx="3" cy="2"/>
            </a:xfrm>
            <a:prstGeom prst="line">
              <a:avLst/>
            </a:prstGeom>
            <a:noFill/>
            <a:ln w="0">
              <a:solidFill>
                <a:schemeClr val="tx1"/>
              </a:solidFill>
              <a:round/>
              <a:headEnd/>
              <a:tailEnd/>
            </a:ln>
          </p:spPr>
          <p:txBody>
            <a:bodyPr/>
            <a:lstStyle/>
            <a:p>
              <a:endParaRPr lang="en-US" sz="2133"/>
            </a:p>
          </p:txBody>
        </p:sp>
        <p:sp>
          <p:nvSpPr>
            <p:cNvPr id="65095" name="Line 444"/>
            <p:cNvSpPr>
              <a:spLocks noChangeShapeType="1"/>
            </p:cNvSpPr>
            <p:nvPr/>
          </p:nvSpPr>
          <p:spPr bwMode="auto">
            <a:xfrm flipV="1">
              <a:off x="4258" y="2374"/>
              <a:ext cx="3" cy="3"/>
            </a:xfrm>
            <a:prstGeom prst="line">
              <a:avLst/>
            </a:prstGeom>
            <a:noFill/>
            <a:ln w="0">
              <a:solidFill>
                <a:schemeClr val="tx1"/>
              </a:solidFill>
              <a:round/>
              <a:headEnd/>
              <a:tailEnd/>
            </a:ln>
          </p:spPr>
          <p:txBody>
            <a:bodyPr/>
            <a:lstStyle/>
            <a:p>
              <a:endParaRPr lang="en-US" sz="2133"/>
            </a:p>
          </p:txBody>
        </p:sp>
        <p:sp>
          <p:nvSpPr>
            <p:cNvPr id="65096" name="Line 445"/>
            <p:cNvSpPr>
              <a:spLocks noChangeShapeType="1"/>
            </p:cNvSpPr>
            <p:nvPr/>
          </p:nvSpPr>
          <p:spPr bwMode="auto">
            <a:xfrm flipV="1">
              <a:off x="4261" y="2373"/>
              <a:ext cx="3" cy="1"/>
            </a:xfrm>
            <a:prstGeom prst="line">
              <a:avLst/>
            </a:prstGeom>
            <a:noFill/>
            <a:ln w="0">
              <a:solidFill>
                <a:schemeClr val="tx1"/>
              </a:solidFill>
              <a:round/>
              <a:headEnd/>
              <a:tailEnd/>
            </a:ln>
          </p:spPr>
          <p:txBody>
            <a:bodyPr/>
            <a:lstStyle/>
            <a:p>
              <a:endParaRPr lang="en-US" sz="2133"/>
            </a:p>
          </p:txBody>
        </p:sp>
        <p:sp>
          <p:nvSpPr>
            <p:cNvPr id="65097" name="Line 446"/>
            <p:cNvSpPr>
              <a:spLocks noChangeShapeType="1"/>
            </p:cNvSpPr>
            <p:nvPr/>
          </p:nvSpPr>
          <p:spPr bwMode="auto">
            <a:xfrm flipV="1">
              <a:off x="4264" y="2371"/>
              <a:ext cx="1" cy="2"/>
            </a:xfrm>
            <a:prstGeom prst="line">
              <a:avLst/>
            </a:prstGeom>
            <a:noFill/>
            <a:ln w="0">
              <a:solidFill>
                <a:schemeClr val="tx1"/>
              </a:solidFill>
              <a:round/>
              <a:headEnd/>
              <a:tailEnd/>
            </a:ln>
          </p:spPr>
          <p:txBody>
            <a:bodyPr/>
            <a:lstStyle/>
            <a:p>
              <a:endParaRPr lang="en-US" sz="2133"/>
            </a:p>
          </p:txBody>
        </p:sp>
        <p:sp>
          <p:nvSpPr>
            <p:cNvPr id="65098" name="Line 447"/>
            <p:cNvSpPr>
              <a:spLocks noChangeShapeType="1"/>
            </p:cNvSpPr>
            <p:nvPr/>
          </p:nvSpPr>
          <p:spPr bwMode="auto">
            <a:xfrm flipV="1">
              <a:off x="4265" y="2370"/>
              <a:ext cx="2" cy="1"/>
            </a:xfrm>
            <a:prstGeom prst="line">
              <a:avLst/>
            </a:prstGeom>
            <a:noFill/>
            <a:ln w="0">
              <a:solidFill>
                <a:schemeClr val="tx1"/>
              </a:solidFill>
              <a:round/>
              <a:headEnd/>
              <a:tailEnd/>
            </a:ln>
          </p:spPr>
          <p:txBody>
            <a:bodyPr/>
            <a:lstStyle/>
            <a:p>
              <a:endParaRPr lang="en-US" sz="2133"/>
            </a:p>
          </p:txBody>
        </p:sp>
        <p:sp>
          <p:nvSpPr>
            <p:cNvPr id="65099" name="Line 448"/>
            <p:cNvSpPr>
              <a:spLocks noChangeShapeType="1"/>
            </p:cNvSpPr>
            <p:nvPr/>
          </p:nvSpPr>
          <p:spPr bwMode="auto">
            <a:xfrm flipV="1">
              <a:off x="4267" y="2369"/>
              <a:ext cx="1" cy="1"/>
            </a:xfrm>
            <a:prstGeom prst="line">
              <a:avLst/>
            </a:prstGeom>
            <a:noFill/>
            <a:ln w="0">
              <a:solidFill>
                <a:schemeClr val="tx1"/>
              </a:solidFill>
              <a:round/>
              <a:headEnd/>
              <a:tailEnd/>
            </a:ln>
          </p:spPr>
          <p:txBody>
            <a:bodyPr/>
            <a:lstStyle/>
            <a:p>
              <a:endParaRPr lang="en-US" sz="2133"/>
            </a:p>
          </p:txBody>
        </p:sp>
        <p:sp>
          <p:nvSpPr>
            <p:cNvPr id="65100" name="Line 449"/>
            <p:cNvSpPr>
              <a:spLocks noChangeShapeType="1"/>
            </p:cNvSpPr>
            <p:nvPr/>
          </p:nvSpPr>
          <p:spPr bwMode="auto">
            <a:xfrm flipV="1">
              <a:off x="4267" y="2368"/>
              <a:ext cx="1" cy="1"/>
            </a:xfrm>
            <a:prstGeom prst="line">
              <a:avLst/>
            </a:prstGeom>
            <a:noFill/>
            <a:ln w="0">
              <a:solidFill>
                <a:schemeClr val="tx1"/>
              </a:solidFill>
              <a:round/>
              <a:headEnd/>
              <a:tailEnd/>
            </a:ln>
          </p:spPr>
          <p:txBody>
            <a:bodyPr/>
            <a:lstStyle/>
            <a:p>
              <a:endParaRPr lang="en-US" sz="2133"/>
            </a:p>
          </p:txBody>
        </p:sp>
        <p:sp>
          <p:nvSpPr>
            <p:cNvPr id="65101" name="Line 450"/>
            <p:cNvSpPr>
              <a:spLocks noChangeShapeType="1"/>
            </p:cNvSpPr>
            <p:nvPr/>
          </p:nvSpPr>
          <p:spPr bwMode="auto">
            <a:xfrm flipH="1" flipV="1">
              <a:off x="4267" y="2367"/>
              <a:ext cx="1" cy="1"/>
            </a:xfrm>
            <a:prstGeom prst="line">
              <a:avLst/>
            </a:prstGeom>
            <a:noFill/>
            <a:ln w="0">
              <a:solidFill>
                <a:schemeClr val="tx1"/>
              </a:solidFill>
              <a:round/>
              <a:headEnd/>
              <a:tailEnd/>
            </a:ln>
          </p:spPr>
          <p:txBody>
            <a:bodyPr/>
            <a:lstStyle/>
            <a:p>
              <a:endParaRPr lang="en-US" sz="2133"/>
            </a:p>
          </p:txBody>
        </p:sp>
        <p:sp>
          <p:nvSpPr>
            <p:cNvPr id="65102" name="Line 451"/>
            <p:cNvSpPr>
              <a:spLocks noChangeShapeType="1"/>
            </p:cNvSpPr>
            <p:nvPr/>
          </p:nvSpPr>
          <p:spPr bwMode="auto">
            <a:xfrm flipH="1" flipV="1">
              <a:off x="4267" y="2366"/>
              <a:ext cx="1" cy="1"/>
            </a:xfrm>
            <a:prstGeom prst="line">
              <a:avLst/>
            </a:prstGeom>
            <a:noFill/>
            <a:ln w="0">
              <a:solidFill>
                <a:schemeClr val="tx1"/>
              </a:solidFill>
              <a:round/>
              <a:headEnd/>
              <a:tailEnd/>
            </a:ln>
          </p:spPr>
          <p:txBody>
            <a:bodyPr/>
            <a:lstStyle/>
            <a:p>
              <a:endParaRPr lang="en-US" sz="2133"/>
            </a:p>
          </p:txBody>
        </p:sp>
        <p:sp>
          <p:nvSpPr>
            <p:cNvPr id="65103" name="Line 452"/>
            <p:cNvSpPr>
              <a:spLocks noChangeShapeType="1"/>
            </p:cNvSpPr>
            <p:nvPr/>
          </p:nvSpPr>
          <p:spPr bwMode="auto">
            <a:xfrm flipH="1" flipV="1">
              <a:off x="4267" y="2366"/>
              <a:ext cx="1" cy="1"/>
            </a:xfrm>
            <a:prstGeom prst="line">
              <a:avLst/>
            </a:prstGeom>
            <a:noFill/>
            <a:ln w="0">
              <a:solidFill>
                <a:schemeClr val="tx1"/>
              </a:solidFill>
              <a:round/>
              <a:headEnd/>
              <a:tailEnd/>
            </a:ln>
          </p:spPr>
          <p:txBody>
            <a:bodyPr/>
            <a:lstStyle/>
            <a:p>
              <a:endParaRPr lang="en-US" sz="2133"/>
            </a:p>
          </p:txBody>
        </p:sp>
        <p:sp>
          <p:nvSpPr>
            <p:cNvPr id="65104" name="Line 453"/>
            <p:cNvSpPr>
              <a:spLocks noChangeShapeType="1"/>
            </p:cNvSpPr>
            <p:nvPr/>
          </p:nvSpPr>
          <p:spPr bwMode="auto">
            <a:xfrm flipH="1" flipV="1">
              <a:off x="4266" y="2366"/>
              <a:ext cx="1" cy="1"/>
            </a:xfrm>
            <a:prstGeom prst="line">
              <a:avLst/>
            </a:prstGeom>
            <a:noFill/>
            <a:ln w="0">
              <a:solidFill>
                <a:schemeClr val="tx1"/>
              </a:solidFill>
              <a:round/>
              <a:headEnd/>
              <a:tailEnd/>
            </a:ln>
          </p:spPr>
          <p:txBody>
            <a:bodyPr/>
            <a:lstStyle/>
            <a:p>
              <a:endParaRPr lang="en-US" sz="2133"/>
            </a:p>
          </p:txBody>
        </p:sp>
        <p:sp>
          <p:nvSpPr>
            <p:cNvPr id="65105" name="Line 454"/>
            <p:cNvSpPr>
              <a:spLocks noChangeShapeType="1"/>
            </p:cNvSpPr>
            <p:nvPr/>
          </p:nvSpPr>
          <p:spPr bwMode="auto">
            <a:xfrm flipH="1" flipV="1">
              <a:off x="4265" y="2365"/>
              <a:ext cx="1" cy="1"/>
            </a:xfrm>
            <a:prstGeom prst="line">
              <a:avLst/>
            </a:prstGeom>
            <a:noFill/>
            <a:ln w="0">
              <a:solidFill>
                <a:schemeClr val="tx1"/>
              </a:solidFill>
              <a:round/>
              <a:headEnd/>
              <a:tailEnd/>
            </a:ln>
          </p:spPr>
          <p:txBody>
            <a:bodyPr/>
            <a:lstStyle/>
            <a:p>
              <a:endParaRPr lang="en-US" sz="2133"/>
            </a:p>
          </p:txBody>
        </p:sp>
        <p:sp>
          <p:nvSpPr>
            <p:cNvPr id="65106" name="Line 455"/>
            <p:cNvSpPr>
              <a:spLocks noChangeShapeType="1"/>
            </p:cNvSpPr>
            <p:nvPr/>
          </p:nvSpPr>
          <p:spPr bwMode="auto">
            <a:xfrm flipH="1">
              <a:off x="4263" y="2365"/>
              <a:ext cx="2" cy="1"/>
            </a:xfrm>
            <a:prstGeom prst="line">
              <a:avLst/>
            </a:prstGeom>
            <a:noFill/>
            <a:ln w="0">
              <a:solidFill>
                <a:schemeClr val="tx1"/>
              </a:solidFill>
              <a:round/>
              <a:headEnd/>
              <a:tailEnd/>
            </a:ln>
          </p:spPr>
          <p:txBody>
            <a:bodyPr/>
            <a:lstStyle/>
            <a:p>
              <a:endParaRPr lang="en-US" sz="2133"/>
            </a:p>
          </p:txBody>
        </p:sp>
        <p:sp>
          <p:nvSpPr>
            <p:cNvPr id="65107" name="Line 456"/>
            <p:cNvSpPr>
              <a:spLocks noChangeShapeType="1"/>
            </p:cNvSpPr>
            <p:nvPr/>
          </p:nvSpPr>
          <p:spPr bwMode="auto">
            <a:xfrm flipH="1">
              <a:off x="4261" y="2365"/>
              <a:ext cx="2" cy="1"/>
            </a:xfrm>
            <a:prstGeom prst="line">
              <a:avLst/>
            </a:prstGeom>
            <a:noFill/>
            <a:ln w="0">
              <a:solidFill>
                <a:schemeClr val="tx1"/>
              </a:solidFill>
              <a:round/>
              <a:headEnd/>
              <a:tailEnd/>
            </a:ln>
          </p:spPr>
          <p:txBody>
            <a:bodyPr/>
            <a:lstStyle/>
            <a:p>
              <a:endParaRPr lang="en-US" sz="2133"/>
            </a:p>
          </p:txBody>
        </p:sp>
        <p:sp>
          <p:nvSpPr>
            <p:cNvPr id="65108" name="Line 457"/>
            <p:cNvSpPr>
              <a:spLocks noChangeShapeType="1"/>
            </p:cNvSpPr>
            <p:nvPr/>
          </p:nvSpPr>
          <p:spPr bwMode="auto">
            <a:xfrm flipH="1">
              <a:off x="4259" y="2366"/>
              <a:ext cx="2" cy="1"/>
            </a:xfrm>
            <a:prstGeom prst="line">
              <a:avLst/>
            </a:prstGeom>
            <a:noFill/>
            <a:ln w="0">
              <a:solidFill>
                <a:schemeClr val="tx1"/>
              </a:solidFill>
              <a:round/>
              <a:headEnd/>
              <a:tailEnd/>
            </a:ln>
          </p:spPr>
          <p:txBody>
            <a:bodyPr/>
            <a:lstStyle/>
            <a:p>
              <a:endParaRPr lang="en-US" sz="2133"/>
            </a:p>
          </p:txBody>
        </p:sp>
        <p:sp>
          <p:nvSpPr>
            <p:cNvPr id="65109" name="Line 458"/>
            <p:cNvSpPr>
              <a:spLocks noChangeShapeType="1"/>
            </p:cNvSpPr>
            <p:nvPr/>
          </p:nvSpPr>
          <p:spPr bwMode="auto">
            <a:xfrm flipH="1">
              <a:off x="4256" y="2367"/>
              <a:ext cx="3" cy="1"/>
            </a:xfrm>
            <a:prstGeom prst="line">
              <a:avLst/>
            </a:prstGeom>
            <a:noFill/>
            <a:ln w="0">
              <a:solidFill>
                <a:schemeClr val="tx1"/>
              </a:solidFill>
              <a:round/>
              <a:headEnd/>
              <a:tailEnd/>
            </a:ln>
          </p:spPr>
          <p:txBody>
            <a:bodyPr/>
            <a:lstStyle/>
            <a:p>
              <a:endParaRPr lang="en-US" sz="2133"/>
            </a:p>
          </p:txBody>
        </p:sp>
        <p:sp>
          <p:nvSpPr>
            <p:cNvPr id="65110" name="Line 459"/>
            <p:cNvSpPr>
              <a:spLocks noChangeShapeType="1"/>
            </p:cNvSpPr>
            <p:nvPr/>
          </p:nvSpPr>
          <p:spPr bwMode="auto">
            <a:xfrm flipH="1">
              <a:off x="4252" y="2368"/>
              <a:ext cx="4" cy="1"/>
            </a:xfrm>
            <a:prstGeom prst="line">
              <a:avLst/>
            </a:prstGeom>
            <a:noFill/>
            <a:ln w="0">
              <a:solidFill>
                <a:schemeClr val="tx1"/>
              </a:solidFill>
              <a:round/>
              <a:headEnd/>
              <a:tailEnd/>
            </a:ln>
          </p:spPr>
          <p:txBody>
            <a:bodyPr/>
            <a:lstStyle/>
            <a:p>
              <a:endParaRPr lang="en-US" sz="2133"/>
            </a:p>
          </p:txBody>
        </p:sp>
        <p:sp>
          <p:nvSpPr>
            <p:cNvPr id="65111" name="Line 460"/>
            <p:cNvSpPr>
              <a:spLocks noChangeShapeType="1"/>
            </p:cNvSpPr>
            <p:nvPr/>
          </p:nvSpPr>
          <p:spPr bwMode="auto">
            <a:xfrm flipH="1">
              <a:off x="4249" y="2369"/>
              <a:ext cx="3" cy="2"/>
            </a:xfrm>
            <a:prstGeom prst="line">
              <a:avLst/>
            </a:prstGeom>
            <a:noFill/>
            <a:ln w="0">
              <a:solidFill>
                <a:schemeClr val="tx1"/>
              </a:solidFill>
              <a:round/>
              <a:headEnd/>
              <a:tailEnd/>
            </a:ln>
          </p:spPr>
          <p:txBody>
            <a:bodyPr/>
            <a:lstStyle/>
            <a:p>
              <a:endParaRPr lang="en-US" sz="2133"/>
            </a:p>
          </p:txBody>
        </p:sp>
        <p:sp>
          <p:nvSpPr>
            <p:cNvPr id="65112" name="Line 563"/>
            <p:cNvSpPr>
              <a:spLocks noChangeShapeType="1"/>
            </p:cNvSpPr>
            <p:nvPr/>
          </p:nvSpPr>
          <p:spPr bwMode="auto">
            <a:xfrm flipV="1">
              <a:off x="3921" y="2066"/>
              <a:ext cx="1" cy="1"/>
            </a:xfrm>
            <a:prstGeom prst="line">
              <a:avLst/>
            </a:prstGeom>
            <a:noFill/>
            <a:ln w="28575">
              <a:solidFill>
                <a:schemeClr val="tx1"/>
              </a:solidFill>
              <a:round/>
              <a:headEnd/>
              <a:tailEnd/>
            </a:ln>
          </p:spPr>
          <p:txBody>
            <a:bodyPr/>
            <a:lstStyle/>
            <a:p>
              <a:endParaRPr lang="en-US" sz="2133"/>
            </a:p>
          </p:txBody>
        </p:sp>
        <p:sp>
          <p:nvSpPr>
            <p:cNvPr id="65113" name="Line 564"/>
            <p:cNvSpPr>
              <a:spLocks noChangeShapeType="1"/>
            </p:cNvSpPr>
            <p:nvPr/>
          </p:nvSpPr>
          <p:spPr bwMode="auto">
            <a:xfrm flipV="1">
              <a:off x="3921" y="2065"/>
              <a:ext cx="1" cy="1"/>
            </a:xfrm>
            <a:prstGeom prst="line">
              <a:avLst/>
            </a:prstGeom>
            <a:noFill/>
            <a:ln w="28575">
              <a:solidFill>
                <a:schemeClr val="tx1"/>
              </a:solidFill>
              <a:round/>
              <a:headEnd/>
              <a:tailEnd/>
            </a:ln>
          </p:spPr>
          <p:txBody>
            <a:bodyPr/>
            <a:lstStyle/>
            <a:p>
              <a:endParaRPr lang="en-US" sz="2133"/>
            </a:p>
          </p:txBody>
        </p:sp>
        <p:sp>
          <p:nvSpPr>
            <p:cNvPr id="65114" name="Line 565"/>
            <p:cNvSpPr>
              <a:spLocks noChangeShapeType="1"/>
            </p:cNvSpPr>
            <p:nvPr/>
          </p:nvSpPr>
          <p:spPr bwMode="auto">
            <a:xfrm flipV="1">
              <a:off x="3921" y="2065"/>
              <a:ext cx="1" cy="1"/>
            </a:xfrm>
            <a:prstGeom prst="line">
              <a:avLst/>
            </a:prstGeom>
            <a:noFill/>
            <a:ln w="28575">
              <a:solidFill>
                <a:schemeClr val="tx1"/>
              </a:solidFill>
              <a:round/>
              <a:headEnd/>
              <a:tailEnd/>
            </a:ln>
          </p:spPr>
          <p:txBody>
            <a:bodyPr/>
            <a:lstStyle/>
            <a:p>
              <a:endParaRPr lang="en-US" sz="2133"/>
            </a:p>
          </p:txBody>
        </p:sp>
        <p:sp>
          <p:nvSpPr>
            <p:cNvPr id="65115" name="Line 566"/>
            <p:cNvSpPr>
              <a:spLocks noChangeShapeType="1"/>
            </p:cNvSpPr>
            <p:nvPr/>
          </p:nvSpPr>
          <p:spPr bwMode="auto">
            <a:xfrm flipV="1">
              <a:off x="3921" y="2064"/>
              <a:ext cx="1" cy="1"/>
            </a:xfrm>
            <a:prstGeom prst="line">
              <a:avLst/>
            </a:prstGeom>
            <a:noFill/>
            <a:ln w="28575">
              <a:solidFill>
                <a:schemeClr val="tx1"/>
              </a:solidFill>
              <a:round/>
              <a:headEnd/>
              <a:tailEnd/>
            </a:ln>
          </p:spPr>
          <p:txBody>
            <a:bodyPr/>
            <a:lstStyle/>
            <a:p>
              <a:endParaRPr lang="en-US" sz="2133"/>
            </a:p>
          </p:txBody>
        </p:sp>
        <p:sp>
          <p:nvSpPr>
            <p:cNvPr id="65116" name="Line 567"/>
            <p:cNvSpPr>
              <a:spLocks noChangeShapeType="1"/>
            </p:cNvSpPr>
            <p:nvPr/>
          </p:nvSpPr>
          <p:spPr bwMode="auto">
            <a:xfrm flipH="1" flipV="1">
              <a:off x="3921" y="2063"/>
              <a:ext cx="1" cy="1"/>
            </a:xfrm>
            <a:prstGeom prst="line">
              <a:avLst/>
            </a:prstGeom>
            <a:noFill/>
            <a:ln w="28575">
              <a:solidFill>
                <a:schemeClr val="tx1"/>
              </a:solidFill>
              <a:round/>
              <a:headEnd/>
              <a:tailEnd/>
            </a:ln>
          </p:spPr>
          <p:txBody>
            <a:bodyPr/>
            <a:lstStyle/>
            <a:p>
              <a:endParaRPr lang="en-US" sz="2133"/>
            </a:p>
          </p:txBody>
        </p:sp>
        <p:sp>
          <p:nvSpPr>
            <p:cNvPr id="65117" name="Line 568"/>
            <p:cNvSpPr>
              <a:spLocks noChangeShapeType="1"/>
            </p:cNvSpPr>
            <p:nvPr/>
          </p:nvSpPr>
          <p:spPr bwMode="auto">
            <a:xfrm flipH="1" flipV="1">
              <a:off x="3921" y="2062"/>
              <a:ext cx="1" cy="1"/>
            </a:xfrm>
            <a:prstGeom prst="line">
              <a:avLst/>
            </a:prstGeom>
            <a:noFill/>
            <a:ln w="28575">
              <a:solidFill>
                <a:schemeClr val="tx1"/>
              </a:solidFill>
              <a:round/>
              <a:headEnd/>
              <a:tailEnd/>
            </a:ln>
          </p:spPr>
          <p:txBody>
            <a:bodyPr/>
            <a:lstStyle/>
            <a:p>
              <a:endParaRPr lang="en-US" sz="2133"/>
            </a:p>
          </p:txBody>
        </p:sp>
        <p:grpSp>
          <p:nvGrpSpPr>
            <p:cNvPr id="65118" name="Group 770"/>
            <p:cNvGrpSpPr>
              <a:grpSpLocks/>
            </p:cNvGrpSpPr>
            <p:nvPr/>
          </p:nvGrpSpPr>
          <p:grpSpPr bwMode="auto">
            <a:xfrm>
              <a:off x="3860" y="2039"/>
              <a:ext cx="62" cy="56"/>
              <a:chOff x="3860" y="2039"/>
              <a:chExt cx="62" cy="56"/>
            </a:xfrm>
          </p:grpSpPr>
          <p:sp>
            <p:nvSpPr>
              <p:cNvPr id="66204" name="Line 570"/>
              <p:cNvSpPr>
                <a:spLocks noChangeShapeType="1"/>
              </p:cNvSpPr>
              <p:nvPr/>
            </p:nvSpPr>
            <p:spPr bwMode="auto">
              <a:xfrm flipV="1">
                <a:off x="3921" y="2062"/>
                <a:ext cx="1" cy="1"/>
              </a:xfrm>
              <a:prstGeom prst="line">
                <a:avLst/>
              </a:prstGeom>
              <a:noFill/>
              <a:ln w="28575">
                <a:solidFill>
                  <a:schemeClr val="tx1"/>
                </a:solidFill>
                <a:round/>
                <a:headEnd/>
                <a:tailEnd/>
              </a:ln>
            </p:spPr>
            <p:txBody>
              <a:bodyPr/>
              <a:lstStyle/>
              <a:p>
                <a:endParaRPr lang="en-US" sz="2133"/>
              </a:p>
            </p:txBody>
          </p:sp>
          <p:sp>
            <p:nvSpPr>
              <p:cNvPr id="66205" name="Line 571"/>
              <p:cNvSpPr>
                <a:spLocks noChangeShapeType="1"/>
              </p:cNvSpPr>
              <p:nvPr/>
            </p:nvSpPr>
            <p:spPr bwMode="auto">
              <a:xfrm flipH="1" flipV="1">
                <a:off x="3921" y="2061"/>
                <a:ext cx="1" cy="1"/>
              </a:xfrm>
              <a:prstGeom prst="line">
                <a:avLst/>
              </a:prstGeom>
              <a:noFill/>
              <a:ln w="28575">
                <a:solidFill>
                  <a:schemeClr val="tx1"/>
                </a:solidFill>
                <a:round/>
                <a:headEnd/>
                <a:tailEnd/>
              </a:ln>
            </p:spPr>
            <p:txBody>
              <a:bodyPr/>
              <a:lstStyle/>
              <a:p>
                <a:endParaRPr lang="en-US" sz="2133"/>
              </a:p>
            </p:txBody>
          </p:sp>
          <p:sp>
            <p:nvSpPr>
              <p:cNvPr id="66206" name="Line 572"/>
              <p:cNvSpPr>
                <a:spLocks noChangeShapeType="1"/>
              </p:cNvSpPr>
              <p:nvPr/>
            </p:nvSpPr>
            <p:spPr bwMode="auto">
              <a:xfrm flipH="1" flipV="1">
                <a:off x="3921" y="2060"/>
                <a:ext cx="1" cy="1"/>
              </a:xfrm>
              <a:prstGeom prst="line">
                <a:avLst/>
              </a:prstGeom>
              <a:noFill/>
              <a:ln w="28575">
                <a:solidFill>
                  <a:schemeClr val="tx1"/>
                </a:solidFill>
                <a:round/>
                <a:headEnd/>
                <a:tailEnd/>
              </a:ln>
            </p:spPr>
            <p:txBody>
              <a:bodyPr/>
              <a:lstStyle/>
              <a:p>
                <a:endParaRPr lang="en-US" sz="2133"/>
              </a:p>
            </p:txBody>
          </p:sp>
          <p:sp>
            <p:nvSpPr>
              <p:cNvPr id="66207" name="Line 573"/>
              <p:cNvSpPr>
                <a:spLocks noChangeShapeType="1"/>
              </p:cNvSpPr>
              <p:nvPr/>
            </p:nvSpPr>
            <p:spPr bwMode="auto">
              <a:xfrm flipH="1" flipV="1">
                <a:off x="3920" y="2060"/>
                <a:ext cx="1" cy="1"/>
              </a:xfrm>
              <a:prstGeom prst="line">
                <a:avLst/>
              </a:prstGeom>
              <a:noFill/>
              <a:ln w="28575">
                <a:solidFill>
                  <a:schemeClr val="tx1"/>
                </a:solidFill>
                <a:round/>
                <a:headEnd/>
                <a:tailEnd/>
              </a:ln>
            </p:spPr>
            <p:txBody>
              <a:bodyPr/>
              <a:lstStyle/>
              <a:p>
                <a:endParaRPr lang="en-US" sz="2133"/>
              </a:p>
            </p:txBody>
          </p:sp>
          <p:sp>
            <p:nvSpPr>
              <p:cNvPr id="66208" name="Line 574"/>
              <p:cNvSpPr>
                <a:spLocks noChangeShapeType="1"/>
              </p:cNvSpPr>
              <p:nvPr/>
            </p:nvSpPr>
            <p:spPr bwMode="auto">
              <a:xfrm flipH="1" flipV="1">
                <a:off x="3920" y="2059"/>
                <a:ext cx="1" cy="1"/>
              </a:xfrm>
              <a:prstGeom prst="line">
                <a:avLst/>
              </a:prstGeom>
              <a:noFill/>
              <a:ln w="28575">
                <a:solidFill>
                  <a:schemeClr val="tx1"/>
                </a:solidFill>
                <a:round/>
                <a:headEnd/>
                <a:tailEnd/>
              </a:ln>
            </p:spPr>
            <p:txBody>
              <a:bodyPr/>
              <a:lstStyle/>
              <a:p>
                <a:endParaRPr lang="en-US" sz="2133"/>
              </a:p>
            </p:txBody>
          </p:sp>
          <p:sp>
            <p:nvSpPr>
              <p:cNvPr id="66209" name="Line 575"/>
              <p:cNvSpPr>
                <a:spLocks noChangeShapeType="1"/>
              </p:cNvSpPr>
              <p:nvPr/>
            </p:nvSpPr>
            <p:spPr bwMode="auto">
              <a:xfrm flipH="1" flipV="1">
                <a:off x="3920" y="2058"/>
                <a:ext cx="1" cy="1"/>
              </a:xfrm>
              <a:prstGeom prst="line">
                <a:avLst/>
              </a:prstGeom>
              <a:noFill/>
              <a:ln w="28575">
                <a:solidFill>
                  <a:schemeClr val="tx1"/>
                </a:solidFill>
                <a:round/>
                <a:headEnd/>
                <a:tailEnd/>
              </a:ln>
            </p:spPr>
            <p:txBody>
              <a:bodyPr/>
              <a:lstStyle/>
              <a:p>
                <a:endParaRPr lang="en-US" sz="2133"/>
              </a:p>
            </p:txBody>
          </p:sp>
          <p:sp>
            <p:nvSpPr>
              <p:cNvPr id="66210" name="Line 576"/>
              <p:cNvSpPr>
                <a:spLocks noChangeShapeType="1"/>
              </p:cNvSpPr>
              <p:nvPr/>
            </p:nvSpPr>
            <p:spPr bwMode="auto">
              <a:xfrm flipH="1" flipV="1">
                <a:off x="3920" y="2057"/>
                <a:ext cx="1" cy="1"/>
              </a:xfrm>
              <a:prstGeom prst="line">
                <a:avLst/>
              </a:prstGeom>
              <a:noFill/>
              <a:ln w="28575">
                <a:solidFill>
                  <a:schemeClr val="tx1"/>
                </a:solidFill>
                <a:round/>
                <a:headEnd/>
                <a:tailEnd/>
              </a:ln>
            </p:spPr>
            <p:txBody>
              <a:bodyPr/>
              <a:lstStyle/>
              <a:p>
                <a:endParaRPr lang="en-US" sz="2133"/>
              </a:p>
            </p:txBody>
          </p:sp>
          <p:sp>
            <p:nvSpPr>
              <p:cNvPr id="66211" name="Line 577"/>
              <p:cNvSpPr>
                <a:spLocks noChangeShapeType="1"/>
              </p:cNvSpPr>
              <p:nvPr/>
            </p:nvSpPr>
            <p:spPr bwMode="auto">
              <a:xfrm flipH="1" flipV="1">
                <a:off x="3919" y="2057"/>
                <a:ext cx="1" cy="1"/>
              </a:xfrm>
              <a:prstGeom prst="line">
                <a:avLst/>
              </a:prstGeom>
              <a:noFill/>
              <a:ln w="28575">
                <a:solidFill>
                  <a:schemeClr val="tx1"/>
                </a:solidFill>
                <a:round/>
                <a:headEnd/>
                <a:tailEnd/>
              </a:ln>
            </p:spPr>
            <p:txBody>
              <a:bodyPr/>
              <a:lstStyle/>
              <a:p>
                <a:endParaRPr lang="en-US" sz="2133"/>
              </a:p>
            </p:txBody>
          </p:sp>
          <p:sp>
            <p:nvSpPr>
              <p:cNvPr id="66212" name="Line 578"/>
              <p:cNvSpPr>
                <a:spLocks noChangeShapeType="1"/>
              </p:cNvSpPr>
              <p:nvPr/>
            </p:nvSpPr>
            <p:spPr bwMode="auto">
              <a:xfrm flipH="1" flipV="1">
                <a:off x="3919" y="2056"/>
                <a:ext cx="1" cy="1"/>
              </a:xfrm>
              <a:prstGeom prst="line">
                <a:avLst/>
              </a:prstGeom>
              <a:noFill/>
              <a:ln w="28575">
                <a:solidFill>
                  <a:schemeClr val="tx1"/>
                </a:solidFill>
                <a:round/>
                <a:headEnd/>
                <a:tailEnd/>
              </a:ln>
            </p:spPr>
            <p:txBody>
              <a:bodyPr/>
              <a:lstStyle/>
              <a:p>
                <a:endParaRPr lang="en-US" sz="2133"/>
              </a:p>
            </p:txBody>
          </p:sp>
          <p:sp>
            <p:nvSpPr>
              <p:cNvPr id="66213" name="Line 579"/>
              <p:cNvSpPr>
                <a:spLocks noChangeShapeType="1"/>
              </p:cNvSpPr>
              <p:nvPr/>
            </p:nvSpPr>
            <p:spPr bwMode="auto">
              <a:xfrm flipH="1" flipV="1">
                <a:off x="3919" y="2055"/>
                <a:ext cx="1" cy="1"/>
              </a:xfrm>
              <a:prstGeom prst="line">
                <a:avLst/>
              </a:prstGeom>
              <a:noFill/>
              <a:ln w="28575">
                <a:solidFill>
                  <a:schemeClr val="tx1"/>
                </a:solidFill>
                <a:round/>
                <a:headEnd/>
                <a:tailEnd/>
              </a:ln>
            </p:spPr>
            <p:txBody>
              <a:bodyPr/>
              <a:lstStyle/>
              <a:p>
                <a:endParaRPr lang="en-US" sz="2133"/>
              </a:p>
            </p:txBody>
          </p:sp>
          <p:sp>
            <p:nvSpPr>
              <p:cNvPr id="66214" name="Line 580"/>
              <p:cNvSpPr>
                <a:spLocks noChangeShapeType="1"/>
              </p:cNvSpPr>
              <p:nvPr/>
            </p:nvSpPr>
            <p:spPr bwMode="auto">
              <a:xfrm flipH="1" flipV="1">
                <a:off x="3918" y="2055"/>
                <a:ext cx="1" cy="1"/>
              </a:xfrm>
              <a:prstGeom prst="line">
                <a:avLst/>
              </a:prstGeom>
              <a:noFill/>
              <a:ln w="28575">
                <a:solidFill>
                  <a:schemeClr val="tx1"/>
                </a:solidFill>
                <a:round/>
                <a:headEnd/>
                <a:tailEnd/>
              </a:ln>
            </p:spPr>
            <p:txBody>
              <a:bodyPr/>
              <a:lstStyle/>
              <a:p>
                <a:endParaRPr lang="en-US" sz="2133"/>
              </a:p>
            </p:txBody>
          </p:sp>
          <p:sp>
            <p:nvSpPr>
              <p:cNvPr id="66215" name="Line 581"/>
              <p:cNvSpPr>
                <a:spLocks noChangeShapeType="1"/>
              </p:cNvSpPr>
              <p:nvPr/>
            </p:nvSpPr>
            <p:spPr bwMode="auto">
              <a:xfrm flipH="1" flipV="1">
                <a:off x="3918" y="2054"/>
                <a:ext cx="1" cy="1"/>
              </a:xfrm>
              <a:prstGeom prst="line">
                <a:avLst/>
              </a:prstGeom>
              <a:noFill/>
              <a:ln w="28575">
                <a:solidFill>
                  <a:schemeClr val="tx1"/>
                </a:solidFill>
                <a:round/>
                <a:headEnd/>
                <a:tailEnd/>
              </a:ln>
            </p:spPr>
            <p:txBody>
              <a:bodyPr/>
              <a:lstStyle/>
              <a:p>
                <a:endParaRPr lang="en-US" sz="2133"/>
              </a:p>
            </p:txBody>
          </p:sp>
          <p:sp>
            <p:nvSpPr>
              <p:cNvPr id="66216" name="Line 582"/>
              <p:cNvSpPr>
                <a:spLocks noChangeShapeType="1"/>
              </p:cNvSpPr>
              <p:nvPr/>
            </p:nvSpPr>
            <p:spPr bwMode="auto">
              <a:xfrm flipH="1" flipV="1">
                <a:off x="3918" y="2053"/>
                <a:ext cx="1" cy="1"/>
              </a:xfrm>
              <a:prstGeom prst="line">
                <a:avLst/>
              </a:prstGeom>
              <a:noFill/>
              <a:ln w="28575">
                <a:solidFill>
                  <a:schemeClr val="tx1"/>
                </a:solidFill>
                <a:round/>
                <a:headEnd/>
                <a:tailEnd/>
              </a:ln>
            </p:spPr>
            <p:txBody>
              <a:bodyPr/>
              <a:lstStyle/>
              <a:p>
                <a:endParaRPr lang="en-US" sz="2133"/>
              </a:p>
            </p:txBody>
          </p:sp>
          <p:sp>
            <p:nvSpPr>
              <p:cNvPr id="66217" name="Line 583"/>
              <p:cNvSpPr>
                <a:spLocks noChangeShapeType="1"/>
              </p:cNvSpPr>
              <p:nvPr/>
            </p:nvSpPr>
            <p:spPr bwMode="auto">
              <a:xfrm flipH="1" flipV="1">
                <a:off x="3917" y="2053"/>
                <a:ext cx="1" cy="1"/>
              </a:xfrm>
              <a:prstGeom prst="line">
                <a:avLst/>
              </a:prstGeom>
              <a:noFill/>
              <a:ln w="28575">
                <a:solidFill>
                  <a:schemeClr val="tx1"/>
                </a:solidFill>
                <a:round/>
                <a:headEnd/>
                <a:tailEnd/>
              </a:ln>
            </p:spPr>
            <p:txBody>
              <a:bodyPr/>
              <a:lstStyle/>
              <a:p>
                <a:endParaRPr lang="en-US" sz="2133"/>
              </a:p>
            </p:txBody>
          </p:sp>
          <p:sp>
            <p:nvSpPr>
              <p:cNvPr id="66218" name="Line 584"/>
              <p:cNvSpPr>
                <a:spLocks noChangeShapeType="1"/>
              </p:cNvSpPr>
              <p:nvPr/>
            </p:nvSpPr>
            <p:spPr bwMode="auto">
              <a:xfrm flipH="1" flipV="1">
                <a:off x="3917" y="2052"/>
                <a:ext cx="1" cy="1"/>
              </a:xfrm>
              <a:prstGeom prst="line">
                <a:avLst/>
              </a:prstGeom>
              <a:noFill/>
              <a:ln w="28575">
                <a:solidFill>
                  <a:schemeClr val="tx1"/>
                </a:solidFill>
                <a:round/>
                <a:headEnd/>
                <a:tailEnd/>
              </a:ln>
            </p:spPr>
            <p:txBody>
              <a:bodyPr/>
              <a:lstStyle/>
              <a:p>
                <a:endParaRPr lang="en-US" sz="2133"/>
              </a:p>
            </p:txBody>
          </p:sp>
          <p:sp>
            <p:nvSpPr>
              <p:cNvPr id="66219" name="Line 585"/>
              <p:cNvSpPr>
                <a:spLocks noChangeShapeType="1"/>
              </p:cNvSpPr>
              <p:nvPr/>
            </p:nvSpPr>
            <p:spPr bwMode="auto">
              <a:xfrm flipH="1" flipV="1">
                <a:off x="3916" y="2051"/>
                <a:ext cx="1" cy="1"/>
              </a:xfrm>
              <a:prstGeom prst="line">
                <a:avLst/>
              </a:prstGeom>
              <a:noFill/>
              <a:ln w="28575">
                <a:solidFill>
                  <a:schemeClr val="tx1"/>
                </a:solidFill>
                <a:round/>
                <a:headEnd/>
                <a:tailEnd/>
              </a:ln>
            </p:spPr>
            <p:txBody>
              <a:bodyPr/>
              <a:lstStyle/>
              <a:p>
                <a:endParaRPr lang="en-US" sz="2133"/>
              </a:p>
            </p:txBody>
          </p:sp>
          <p:sp>
            <p:nvSpPr>
              <p:cNvPr id="66220" name="Line 586"/>
              <p:cNvSpPr>
                <a:spLocks noChangeShapeType="1"/>
              </p:cNvSpPr>
              <p:nvPr/>
            </p:nvSpPr>
            <p:spPr bwMode="auto">
              <a:xfrm flipH="1" flipV="1">
                <a:off x="3916" y="2051"/>
                <a:ext cx="1" cy="1"/>
              </a:xfrm>
              <a:prstGeom prst="line">
                <a:avLst/>
              </a:prstGeom>
              <a:noFill/>
              <a:ln w="28575">
                <a:solidFill>
                  <a:schemeClr val="tx1"/>
                </a:solidFill>
                <a:round/>
                <a:headEnd/>
                <a:tailEnd/>
              </a:ln>
            </p:spPr>
            <p:txBody>
              <a:bodyPr/>
              <a:lstStyle/>
              <a:p>
                <a:endParaRPr lang="en-US" sz="2133"/>
              </a:p>
            </p:txBody>
          </p:sp>
          <p:sp>
            <p:nvSpPr>
              <p:cNvPr id="66221" name="Line 587"/>
              <p:cNvSpPr>
                <a:spLocks noChangeShapeType="1"/>
              </p:cNvSpPr>
              <p:nvPr/>
            </p:nvSpPr>
            <p:spPr bwMode="auto">
              <a:xfrm flipH="1" flipV="1">
                <a:off x="3915" y="2050"/>
                <a:ext cx="1" cy="1"/>
              </a:xfrm>
              <a:prstGeom prst="line">
                <a:avLst/>
              </a:prstGeom>
              <a:noFill/>
              <a:ln w="28575">
                <a:solidFill>
                  <a:schemeClr val="tx1"/>
                </a:solidFill>
                <a:round/>
                <a:headEnd/>
                <a:tailEnd/>
              </a:ln>
            </p:spPr>
            <p:txBody>
              <a:bodyPr/>
              <a:lstStyle/>
              <a:p>
                <a:endParaRPr lang="en-US" sz="2133"/>
              </a:p>
            </p:txBody>
          </p:sp>
          <p:sp>
            <p:nvSpPr>
              <p:cNvPr id="66222" name="Line 588"/>
              <p:cNvSpPr>
                <a:spLocks noChangeShapeType="1"/>
              </p:cNvSpPr>
              <p:nvPr/>
            </p:nvSpPr>
            <p:spPr bwMode="auto">
              <a:xfrm flipH="1" flipV="1">
                <a:off x="3915" y="2050"/>
                <a:ext cx="1" cy="1"/>
              </a:xfrm>
              <a:prstGeom prst="line">
                <a:avLst/>
              </a:prstGeom>
              <a:noFill/>
              <a:ln w="28575">
                <a:solidFill>
                  <a:schemeClr val="tx1"/>
                </a:solidFill>
                <a:round/>
                <a:headEnd/>
                <a:tailEnd/>
              </a:ln>
            </p:spPr>
            <p:txBody>
              <a:bodyPr/>
              <a:lstStyle/>
              <a:p>
                <a:endParaRPr lang="en-US" sz="2133"/>
              </a:p>
            </p:txBody>
          </p:sp>
          <p:sp>
            <p:nvSpPr>
              <p:cNvPr id="66223" name="Line 589"/>
              <p:cNvSpPr>
                <a:spLocks noChangeShapeType="1"/>
              </p:cNvSpPr>
              <p:nvPr/>
            </p:nvSpPr>
            <p:spPr bwMode="auto">
              <a:xfrm flipH="1" flipV="1">
                <a:off x="3914" y="2049"/>
                <a:ext cx="1" cy="1"/>
              </a:xfrm>
              <a:prstGeom prst="line">
                <a:avLst/>
              </a:prstGeom>
              <a:noFill/>
              <a:ln w="28575">
                <a:solidFill>
                  <a:schemeClr val="tx1"/>
                </a:solidFill>
                <a:round/>
                <a:headEnd/>
                <a:tailEnd/>
              </a:ln>
            </p:spPr>
            <p:txBody>
              <a:bodyPr/>
              <a:lstStyle/>
              <a:p>
                <a:endParaRPr lang="en-US" sz="2133"/>
              </a:p>
            </p:txBody>
          </p:sp>
          <p:sp>
            <p:nvSpPr>
              <p:cNvPr id="66224" name="Line 590"/>
              <p:cNvSpPr>
                <a:spLocks noChangeShapeType="1"/>
              </p:cNvSpPr>
              <p:nvPr/>
            </p:nvSpPr>
            <p:spPr bwMode="auto">
              <a:xfrm flipH="1" flipV="1">
                <a:off x="3914" y="2049"/>
                <a:ext cx="1" cy="1"/>
              </a:xfrm>
              <a:prstGeom prst="line">
                <a:avLst/>
              </a:prstGeom>
              <a:noFill/>
              <a:ln w="28575">
                <a:solidFill>
                  <a:schemeClr val="tx1"/>
                </a:solidFill>
                <a:round/>
                <a:headEnd/>
                <a:tailEnd/>
              </a:ln>
            </p:spPr>
            <p:txBody>
              <a:bodyPr/>
              <a:lstStyle/>
              <a:p>
                <a:endParaRPr lang="en-US" sz="2133"/>
              </a:p>
            </p:txBody>
          </p:sp>
          <p:sp>
            <p:nvSpPr>
              <p:cNvPr id="66225" name="Line 591"/>
              <p:cNvSpPr>
                <a:spLocks noChangeShapeType="1"/>
              </p:cNvSpPr>
              <p:nvPr/>
            </p:nvSpPr>
            <p:spPr bwMode="auto">
              <a:xfrm flipH="1" flipV="1">
                <a:off x="3913" y="2048"/>
                <a:ext cx="1" cy="1"/>
              </a:xfrm>
              <a:prstGeom prst="line">
                <a:avLst/>
              </a:prstGeom>
              <a:noFill/>
              <a:ln w="28575">
                <a:solidFill>
                  <a:schemeClr val="tx1"/>
                </a:solidFill>
                <a:round/>
                <a:headEnd/>
                <a:tailEnd/>
              </a:ln>
            </p:spPr>
            <p:txBody>
              <a:bodyPr/>
              <a:lstStyle/>
              <a:p>
                <a:endParaRPr lang="en-US" sz="2133"/>
              </a:p>
            </p:txBody>
          </p:sp>
          <p:sp>
            <p:nvSpPr>
              <p:cNvPr id="66226" name="Line 592"/>
              <p:cNvSpPr>
                <a:spLocks noChangeShapeType="1"/>
              </p:cNvSpPr>
              <p:nvPr/>
            </p:nvSpPr>
            <p:spPr bwMode="auto">
              <a:xfrm flipH="1" flipV="1">
                <a:off x="3912" y="2048"/>
                <a:ext cx="1" cy="1"/>
              </a:xfrm>
              <a:prstGeom prst="line">
                <a:avLst/>
              </a:prstGeom>
              <a:noFill/>
              <a:ln w="28575">
                <a:solidFill>
                  <a:schemeClr val="tx1"/>
                </a:solidFill>
                <a:round/>
                <a:headEnd/>
                <a:tailEnd/>
              </a:ln>
            </p:spPr>
            <p:txBody>
              <a:bodyPr/>
              <a:lstStyle/>
              <a:p>
                <a:endParaRPr lang="en-US" sz="2133"/>
              </a:p>
            </p:txBody>
          </p:sp>
          <p:sp>
            <p:nvSpPr>
              <p:cNvPr id="66227" name="Line 593"/>
              <p:cNvSpPr>
                <a:spLocks noChangeShapeType="1"/>
              </p:cNvSpPr>
              <p:nvPr/>
            </p:nvSpPr>
            <p:spPr bwMode="auto">
              <a:xfrm flipH="1" flipV="1">
                <a:off x="3912" y="2047"/>
                <a:ext cx="1" cy="1"/>
              </a:xfrm>
              <a:prstGeom prst="line">
                <a:avLst/>
              </a:prstGeom>
              <a:noFill/>
              <a:ln w="28575">
                <a:solidFill>
                  <a:schemeClr val="tx1"/>
                </a:solidFill>
                <a:round/>
                <a:headEnd/>
                <a:tailEnd/>
              </a:ln>
            </p:spPr>
            <p:txBody>
              <a:bodyPr/>
              <a:lstStyle/>
              <a:p>
                <a:endParaRPr lang="en-US" sz="2133"/>
              </a:p>
            </p:txBody>
          </p:sp>
          <p:sp>
            <p:nvSpPr>
              <p:cNvPr id="66228" name="Line 594"/>
              <p:cNvSpPr>
                <a:spLocks noChangeShapeType="1"/>
              </p:cNvSpPr>
              <p:nvPr/>
            </p:nvSpPr>
            <p:spPr bwMode="auto">
              <a:xfrm flipH="1" flipV="1">
                <a:off x="3911" y="2046"/>
                <a:ext cx="1" cy="1"/>
              </a:xfrm>
              <a:prstGeom prst="line">
                <a:avLst/>
              </a:prstGeom>
              <a:noFill/>
              <a:ln w="28575">
                <a:solidFill>
                  <a:schemeClr val="tx1"/>
                </a:solidFill>
                <a:round/>
                <a:headEnd/>
                <a:tailEnd/>
              </a:ln>
            </p:spPr>
            <p:txBody>
              <a:bodyPr/>
              <a:lstStyle/>
              <a:p>
                <a:endParaRPr lang="en-US" sz="2133"/>
              </a:p>
            </p:txBody>
          </p:sp>
          <p:sp>
            <p:nvSpPr>
              <p:cNvPr id="66229" name="Line 595"/>
              <p:cNvSpPr>
                <a:spLocks noChangeShapeType="1"/>
              </p:cNvSpPr>
              <p:nvPr/>
            </p:nvSpPr>
            <p:spPr bwMode="auto">
              <a:xfrm flipH="1" flipV="1">
                <a:off x="3911" y="2046"/>
                <a:ext cx="1" cy="1"/>
              </a:xfrm>
              <a:prstGeom prst="line">
                <a:avLst/>
              </a:prstGeom>
              <a:noFill/>
              <a:ln w="28575">
                <a:solidFill>
                  <a:schemeClr val="tx1"/>
                </a:solidFill>
                <a:round/>
                <a:headEnd/>
                <a:tailEnd/>
              </a:ln>
            </p:spPr>
            <p:txBody>
              <a:bodyPr/>
              <a:lstStyle/>
              <a:p>
                <a:endParaRPr lang="en-US" sz="2133"/>
              </a:p>
            </p:txBody>
          </p:sp>
          <p:sp>
            <p:nvSpPr>
              <p:cNvPr id="66230" name="Line 596"/>
              <p:cNvSpPr>
                <a:spLocks noChangeShapeType="1"/>
              </p:cNvSpPr>
              <p:nvPr/>
            </p:nvSpPr>
            <p:spPr bwMode="auto">
              <a:xfrm flipH="1" flipV="1">
                <a:off x="3910" y="2046"/>
                <a:ext cx="1" cy="1"/>
              </a:xfrm>
              <a:prstGeom prst="line">
                <a:avLst/>
              </a:prstGeom>
              <a:noFill/>
              <a:ln w="28575">
                <a:solidFill>
                  <a:schemeClr val="tx1"/>
                </a:solidFill>
                <a:round/>
                <a:headEnd/>
                <a:tailEnd/>
              </a:ln>
            </p:spPr>
            <p:txBody>
              <a:bodyPr/>
              <a:lstStyle/>
              <a:p>
                <a:endParaRPr lang="en-US" sz="2133"/>
              </a:p>
            </p:txBody>
          </p:sp>
          <p:sp>
            <p:nvSpPr>
              <p:cNvPr id="66231" name="Line 597"/>
              <p:cNvSpPr>
                <a:spLocks noChangeShapeType="1"/>
              </p:cNvSpPr>
              <p:nvPr/>
            </p:nvSpPr>
            <p:spPr bwMode="auto">
              <a:xfrm flipH="1" flipV="1">
                <a:off x="3909" y="2045"/>
                <a:ext cx="1" cy="1"/>
              </a:xfrm>
              <a:prstGeom prst="line">
                <a:avLst/>
              </a:prstGeom>
              <a:noFill/>
              <a:ln w="28575">
                <a:solidFill>
                  <a:schemeClr val="tx1"/>
                </a:solidFill>
                <a:round/>
                <a:headEnd/>
                <a:tailEnd/>
              </a:ln>
            </p:spPr>
            <p:txBody>
              <a:bodyPr/>
              <a:lstStyle/>
              <a:p>
                <a:endParaRPr lang="en-US" sz="2133"/>
              </a:p>
            </p:txBody>
          </p:sp>
          <p:sp>
            <p:nvSpPr>
              <p:cNvPr id="66232" name="Line 598"/>
              <p:cNvSpPr>
                <a:spLocks noChangeShapeType="1"/>
              </p:cNvSpPr>
              <p:nvPr/>
            </p:nvSpPr>
            <p:spPr bwMode="auto">
              <a:xfrm flipH="1" flipV="1">
                <a:off x="3909" y="2045"/>
                <a:ext cx="1" cy="1"/>
              </a:xfrm>
              <a:prstGeom prst="line">
                <a:avLst/>
              </a:prstGeom>
              <a:noFill/>
              <a:ln w="28575">
                <a:solidFill>
                  <a:schemeClr val="tx1"/>
                </a:solidFill>
                <a:round/>
                <a:headEnd/>
                <a:tailEnd/>
              </a:ln>
            </p:spPr>
            <p:txBody>
              <a:bodyPr/>
              <a:lstStyle/>
              <a:p>
                <a:endParaRPr lang="en-US" sz="2133"/>
              </a:p>
            </p:txBody>
          </p:sp>
          <p:sp>
            <p:nvSpPr>
              <p:cNvPr id="66233" name="Line 599"/>
              <p:cNvSpPr>
                <a:spLocks noChangeShapeType="1"/>
              </p:cNvSpPr>
              <p:nvPr/>
            </p:nvSpPr>
            <p:spPr bwMode="auto">
              <a:xfrm flipH="1" flipV="1">
                <a:off x="3908" y="2044"/>
                <a:ext cx="1" cy="1"/>
              </a:xfrm>
              <a:prstGeom prst="line">
                <a:avLst/>
              </a:prstGeom>
              <a:noFill/>
              <a:ln w="28575">
                <a:solidFill>
                  <a:schemeClr val="tx1"/>
                </a:solidFill>
                <a:round/>
                <a:headEnd/>
                <a:tailEnd/>
              </a:ln>
            </p:spPr>
            <p:txBody>
              <a:bodyPr/>
              <a:lstStyle/>
              <a:p>
                <a:endParaRPr lang="en-US" sz="2133"/>
              </a:p>
            </p:txBody>
          </p:sp>
          <p:sp>
            <p:nvSpPr>
              <p:cNvPr id="66234" name="Line 600"/>
              <p:cNvSpPr>
                <a:spLocks noChangeShapeType="1"/>
              </p:cNvSpPr>
              <p:nvPr/>
            </p:nvSpPr>
            <p:spPr bwMode="auto">
              <a:xfrm flipH="1" flipV="1">
                <a:off x="3907" y="2044"/>
                <a:ext cx="1" cy="1"/>
              </a:xfrm>
              <a:prstGeom prst="line">
                <a:avLst/>
              </a:prstGeom>
              <a:noFill/>
              <a:ln w="28575">
                <a:solidFill>
                  <a:schemeClr val="tx1"/>
                </a:solidFill>
                <a:round/>
                <a:headEnd/>
                <a:tailEnd/>
              </a:ln>
            </p:spPr>
            <p:txBody>
              <a:bodyPr/>
              <a:lstStyle/>
              <a:p>
                <a:endParaRPr lang="en-US" sz="2133"/>
              </a:p>
            </p:txBody>
          </p:sp>
          <p:sp>
            <p:nvSpPr>
              <p:cNvPr id="66235" name="Line 601"/>
              <p:cNvSpPr>
                <a:spLocks noChangeShapeType="1"/>
              </p:cNvSpPr>
              <p:nvPr/>
            </p:nvSpPr>
            <p:spPr bwMode="auto">
              <a:xfrm flipH="1" flipV="1">
                <a:off x="3907" y="2043"/>
                <a:ext cx="1" cy="1"/>
              </a:xfrm>
              <a:prstGeom prst="line">
                <a:avLst/>
              </a:prstGeom>
              <a:noFill/>
              <a:ln w="28575">
                <a:solidFill>
                  <a:schemeClr val="tx1"/>
                </a:solidFill>
                <a:round/>
                <a:headEnd/>
                <a:tailEnd/>
              </a:ln>
            </p:spPr>
            <p:txBody>
              <a:bodyPr/>
              <a:lstStyle/>
              <a:p>
                <a:endParaRPr lang="en-US" sz="2133"/>
              </a:p>
            </p:txBody>
          </p:sp>
          <p:sp>
            <p:nvSpPr>
              <p:cNvPr id="66236" name="Line 602"/>
              <p:cNvSpPr>
                <a:spLocks noChangeShapeType="1"/>
              </p:cNvSpPr>
              <p:nvPr/>
            </p:nvSpPr>
            <p:spPr bwMode="auto">
              <a:xfrm flipH="1" flipV="1">
                <a:off x="3906" y="2043"/>
                <a:ext cx="1" cy="1"/>
              </a:xfrm>
              <a:prstGeom prst="line">
                <a:avLst/>
              </a:prstGeom>
              <a:noFill/>
              <a:ln w="28575">
                <a:solidFill>
                  <a:schemeClr val="tx1"/>
                </a:solidFill>
                <a:round/>
                <a:headEnd/>
                <a:tailEnd/>
              </a:ln>
            </p:spPr>
            <p:txBody>
              <a:bodyPr/>
              <a:lstStyle/>
              <a:p>
                <a:endParaRPr lang="en-US" sz="2133"/>
              </a:p>
            </p:txBody>
          </p:sp>
          <p:sp>
            <p:nvSpPr>
              <p:cNvPr id="66237" name="Line 603"/>
              <p:cNvSpPr>
                <a:spLocks noChangeShapeType="1"/>
              </p:cNvSpPr>
              <p:nvPr/>
            </p:nvSpPr>
            <p:spPr bwMode="auto">
              <a:xfrm flipH="1" flipV="1">
                <a:off x="3905" y="2043"/>
                <a:ext cx="1" cy="1"/>
              </a:xfrm>
              <a:prstGeom prst="line">
                <a:avLst/>
              </a:prstGeom>
              <a:noFill/>
              <a:ln w="28575">
                <a:solidFill>
                  <a:schemeClr val="tx1"/>
                </a:solidFill>
                <a:round/>
                <a:headEnd/>
                <a:tailEnd/>
              </a:ln>
            </p:spPr>
            <p:txBody>
              <a:bodyPr/>
              <a:lstStyle/>
              <a:p>
                <a:endParaRPr lang="en-US" sz="2133"/>
              </a:p>
            </p:txBody>
          </p:sp>
          <p:sp>
            <p:nvSpPr>
              <p:cNvPr id="66238" name="Line 604"/>
              <p:cNvSpPr>
                <a:spLocks noChangeShapeType="1"/>
              </p:cNvSpPr>
              <p:nvPr/>
            </p:nvSpPr>
            <p:spPr bwMode="auto">
              <a:xfrm flipH="1" flipV="1">
                <a:off x="3904" y="2042"/>
                <a:ext cx="1" cy="1"/>
              </a:xfrm>
              <a:prstGeom prst="line">
                <a:avLst/>
              </a:prstGeom>
              <a:noFill/>
              <a:ln w="28575">
                <a:solidFill>
                  <a:schemeClr val="tx1"/>
                </a:solidFill>
                <a:round/>
                <a:headEnd/>
                <a:tailEnd/>
              </a:ln>
            </p:spPr>
            <p:txBody>
              <a:bodyPr/>
              <a:lstStyle/>
              <a:p>
                <a:endParaRPr lang="en-US" sz="2133"/>
              </a:p>
            </p:txBody>
          </p:sp>
          <p:sp>
            <p:nvSpPr>
              <p:cNvPr id="66239" name="Line 605"/>
              <p:cNvSpPr>
                <a:spLocks noChangeShapeType="1"/>
              </p:cNvSpPr>
              <p:nvPr/>
            </p:nvSpPr>
            <p:spPr bwMode="auto">
              <a:xfrm flipH="1" flipV="1">
                <a:off x="3904" y="2042"/>
                <a:ext cx="1" cy="1"/>
              </a:xfrm>
              <a:prstGeom prst="line">
                <a:avLst/>
              </a:prstGeom>
              <a:noFill/>
              <a:ln w="28575">
                <a:solidFill>
                  <a:schemeClr val="tx1"/>
                </a:solidFill>
                <a:round/>
                <a:headEnd/>
                <a:tailEnd/>
              </a:ln>
            </p:spPr>
            <p:txBody>
              <a:bodyPr/>
              <a:lstStyle/>
              <a:p>
                <a:endParaRPr lang="en-US" sz="2133"/>
              </a:p>
            </p:txBody>
          </p:sp>
          <p:sp>
            <p:nvSpPr>
              <p:cNvPr id="66240" name="Line 606"/>
              <p:cNvSpPr>
                <a:spLocks noChangeShapeType="1"/>
              </p:cNvSpPr>
              <p:nvPr/>
            </p:nvSpPr>
            <p:spPr bwMode="auto">
              <a:xfrm flipH="1" flipV="1">
                <a:off x="3903" y="2042"/>
                <a:ext cx="1" cy="1"/>
              </a:xfrm>
              <a:prstGeom prst="line">
                <a:avLst/>
              </a:prstGeom>
              <a:noFill/>
              <a:ln w="28575">
                <a:solidFill>
                  <a:schemeClr val="tx1"/>
                </a:solidFill>
                <a:round/>
                <a:headEnd/>
                <a:tailEnd/>
              </a:ln>
            </p:spPr>
            <p:txBody>
              <a:bodyPr/>
              <a:lstStyle/>
              <a:p>
                <a:endParaRPr lang="en-US" sz="2133"/>
              </a:p>
            </p:txBody>
          </p:sp>
          <p:sp>
            <p:nvSpPr>
              <p:cNvPr id="66241" name="Line 607"/>
              <p:cNvSpPr>
                <a:spLocks noChangeShapeType="1"/>
              </p:cNvSpPr>
              <p:nvPr/>
            </p:nvSpPr>
            <p:spPr bwMode="auto">
              <a:xfrm flipH="1" flipV="1">
                <a:off x="3902" y="2041"/>
                <a:ext cx="1" cy="1"/>
              </a:xfrm>
              <a:prstGeom prst="line">
                <a:avLst/>
              </a:prstGeom>
              <a:noFill/>
              <a:ln w="28575">
                <a:solidFill>
                  <a:schemeClr val="tx1"/>
                </a:solidFill>
                <a:round/>
                <a:headEnd/>
                <a:tailEnd/>
              </a:ln>
            </p:spPr>
            <p:txBody>
              <a:bodyPr/>
              <a:lstStyle/>
              <a:p>
                <a:endParaRPr lang="en-US" sz="2133"/>
              </a:p>
            </p:txBody>
          </p:sp>
          <p:sp>
            <p:nvSpPr>
              <p:cNvPr id="66242" name="Line 608"/>
              <p:cNvSpPr>
                <a:spLocks noChangeShapeType="1"/>
              </p:cNvSpPr>
              <p:nvPr/>
            </p:nvSpPr>
            <p:spPr bwMode="auto">
              <a:xfrm flipH="1" flipV="1">
                <a:off x="3901" y="2041"/>
                <a:ext cx="1" cy="1"/>
              </a:xfrm>
              <a:prstGeom prst="line">
                <a:avLst/>
              </a:prstGeom>
              <a:noFill/>
              <a:ln w="28575">
                <a:solidFill>
                  <a:schemeClr val="tx1"/>
                </a:solidFill>
                <a:round/>
                <a:headEnd/>
                <a:tailEnd/>
              </a:ln>
            </p:spPr>
            <p:txBody>
              <a:bodyPr/>
              <a:lstStyle/>
              <a:p>
                <a:endParaRPr lang="en-US" sz="2133"/>
              </a:p>
            </p:txBody>
          </p:sp>
          <p:sp>
            <p:nvSpPr>
              <p:cNvPr id="66243" name="Line 609"/>
              <p:cNvSpPr>
                <a:spLocks noChangeShapeType="1"/>
              </p:cNvSpPr>
              <p:nvPr/>
            </p:nvSpPr>
            <p:spPr bwMode="auto">
              <a:xfrm flipH="1" flipV="1">
                <a:off x="3901" y="2041"/>
                <a:ext cx="1" cy="1"/>
              </a:xfrm>
              <a:prstGeom prst="line">
                <a:avLst/>
              </a:prstGeom>
              <a:noFill/>
              <a:ln w="28575">
                <a:solidFill>
                  <a:schemeClr val="tx1"/>
                </a:solidFill>
                <a:round/>
                <a:headEnd/>
                <a:tailEnd/>
              </a:ln>
            </p:spPr>
            <p:txBody>
              <a:bodyPr/>
              <a:lstStyle/>
              <a:p>
                <a:endParaRPr lang="en-US" sz="2133"/>
              </a:p>
            </p:txBody>
          </p:sp>
          <p:sp>
            <p:nvSpPr>
              <p:cNvPr id="66244" name="Line 610"/>
              <p:cNvSpPr>
                <a:spLocks noChangeShapeType="1"/>
              </p:cNvSpPr>
              <p:nvPr/>
            </p:nvSpPr>
            <p:spPr bwMode="auto">
              <a:xfrm flipH="1" flipV="1">
                <a:off x="3900" y="2041"/>
                <a:ext cx="1" cy="1"/>
              </a:xfrm>
              <a:prstGeom prst="line">
                <a:avLst/>
              </a:prstGeom>
              <a:noFill/>
              <a:ln w="28575">
                <a:solidFill>
                  <a:schemeClr val="tx1"/>
                </a:solidFill>
                <a:round/>
                <a:headEnd/>
                <a:tailEnd/>
              </a:ln>
            </p:spPr>
            <p:txBody>
              <a:bodyPr/>
              <a:lstStyle/>
              <a:p>
                <a:endParaRPr lang="en-US" sz="2133"/>
              </a:p>
            </p:txBody>
          </p:sp>
          <p:sp>
            <p:nvSpPr>
              <p:cNvPr id="66245" name="Line 611"/>
              <p:cNvSpPr>
                <a:spLocks noChangeShapeType="1"/>
              </p:cNvSpPr>
              <p:nvPr/>
            </p:nvSpPr>
            <p:spPr bwMode="auto">
              <a:xfrm flipH="1" flipV="1">
                <a:off x="3899" y="2041"/>
                <a:ext cx="1" cy="1"/>
              </a:xfrm>
              <a:prstGeom prst="line">
                <a:avLst/>
              </a:prstGeom>
              <a:noFill/>
              <a:ln w="28575">
                <a:solidFill>
                  <a:schemeClr val="tx1"/>
                </a:solidFill>
                <a:round/>
                <a:headEnd/>
                <a:tailEnd/>
              </a:ln>
            </p:spPr>
            <p:txBody>
              <a:bodyPr/>
              <a:lstStyle/>
              <a:p>
                <a:endParaRPr lang="en-US" sz="2133"/>
              </a:p>
            </p:txBody>
          </p:sp>
          <p:sp>
            <p:nvSpPr>
              <p:cNvPr id="66246" name="Line 612"/>
              <p:cNvSpPr>
                <a:spLocks noChangeShapeType="1"/>
              </p:cNvSpPr>
              <p:nvPr/>
            </p:nvSpPr>
            <p:spPr bwMode="auto">
              <a:xfrm flipH="1" flipV="1">
                <a:off x="3898" y="2040"/>
                <a:ext cx="1" cy="1"/>
              </a:xfrm>
              <a:prstGeom prst="line">
                <a:avLst/>
              </a:prstGeom>
              <a:noFill/>
              <a:ln w="28575">
                <a:solidFill>
                  <a:schemeClr val="tx1"/>
                </a:solidFill>
                <a:round/>
                <a:headEnd/>
                <a:tailEnd/>
              </a:ln>
            </p:spPr>
            <p:txBody>
              <a:bodyPr/>
              <a:lstStyle/>
              <a:p>
                <a:endParaRPr lang="en-US" sz="2133"/>
              </a:p>
            </p:txBody>
          </p:sp>
          <p:sp>
            <p:nvSpPr>
              <p:cNvPr id="66247" name="Line 613"/>
              <p:cNvSpPr>
                <a:spLocks noChangeShapeType="1"/>
              </p:cNvSpPr>
              <p:nvPr/>
            </p:nvSpPr>
            <p:spPr bwMode="auto">
              <a:xfrm flipH="1" flipV="1">
                <a:off x="3897" y="2040"/>
                <a:ext cx="1" cy="1"/>
              </a:xfrm>
              <a:prstGeom prst="line">
                <a:avLst/>
              </a:prstGeom>
              <a:noFill/>
              <a:ln w="28575">
                <a:solidFill>
                  <a:schemeClr val="tx1"/>
                </a:solidFill>
                <a:round/>
                <a:headEnd/>
                <a:tailEnd/>
              </a:ln>
            </p:spPr>
            <p:txBody>
              <a:bodyPr/>
              <a:lstStyle/>
              <a:p>
                <a:endParaRPr lang="en-US" sz="2133"/>
              </a:p>
            </p:txBody>
          </p:sp>
          <p:sp>
            <p:nvSpPr>
              <p:cNvPr id="66248" name="Line 614"/>
              <p:cNvSpPr>
                <a:spLocks noChangeShapeType="1"/>
              </p:cNvSpPr>
              <p:nvPr/>
            </p:nvSpPr>
            <p:spPr bwMode="auto">
              <a:xfrm flipH="1" flipV="1">
                <a:off x="3897" y="2040"/>
                <a:ext cx="1" cy="1"/>
              </a:xfrm>
              <a:prstGeom prst="line">
                <a:avLst/>
              </a:prstGeom>
              <a:noFill/>
              <a:ln w="28575">
                <a:solidFill>
                  <a:schemeClr val="tx1"/>
                </a:solidFill>
                <a:round/>
                <a:headEnd/>
                <a:tailEnd/>
              </a:ln>
            </p:spPr>
            <p:txBody>
              <a:bodyPr/>
              <a:lstStyle/>
              <a:p>
                <a:endParaRPr lang="en-US" sz="2133"/>
              </a:p>
            </p:txBody>
          </p:sp>
          <p:sp>
            <p:nvSpPr>
              <p:cNvPr id="66249" name="Line 615"/>
              <p:cNvSpPr>
                <a:spLocks noChangeShapeType="1"/>
              </p:cNvSpPr>
              <p:nvPr/>
            </p:nvSpPr>
            <p:spPr bwMode="auto">
              <a:xfrm flipH="1" flipV="1">
                <a:off x="3896" y="2040"/>
                <a:ext cx="1" cy="1"/>
              </a:xfrm>
              <a:prstGeom prst="line">
                <a:avLst/>
              </a:prstGeom>
              <a:noFill/>
              <a:ln w="28575">
                <a:solidFill>
                  <a:schemeClr val="tx1"/>
                </a:solidFill>
                <a:round/>
                <a:headEnd/>
                <a:tailEnd/>
              </a:ln>
            </p:spPr>
            <p:txBody>
              <a:bodyPr/>
              <a:lstStyle/>
              <a:p>
                <a:endParaRPr lang="en-US" sz="2133"/>
              </a:p>
            </p:txBody>
          </p:sp>
          <p:sp>
            <p:nvSpPr>
              <p:cNvPr id="66250" name="Line 616"/>
              <p:cNvSpPr>
                <a:spLocks noChangeShapeType="1"/>
              </p:cNvSpPr>
              <p:nvPr/>
            </p:nvSpPr>
            <p:spPr bwMode="auto">
              <a:xfrm flipH="1">
                <a:off x="3895" y="2040"/>
                <a:ext cx="1" cy="1"/>
              </a:xfrm>
              <a:prstGeom prst="line">
                <a:avLst/>
              </a:prstGeom>
              <a:noFill/>
              <a:ln w="28575">
                <a:solidFill>
                  <a:schemeClr val="tx1"/>
                </a:solidFill>
                <a:round/>
                <a:headEnd/>
                <a:tailEnd/>
              </a:ln>
            </p:spPr>
            <p:txBody>
              <a:bodyPr/>
              <a:lstStyle/>
              <a:p>
                <a:endParaRPr lang="en-US" sz="2133"/>
              </a:p>
            </p:txBody>
          </p:sp>
          <p:sp>
            <p:nvSpPr>
              <p:cNvPr id="66251" name="Line 617"/>
              <p:cNvSpPr>
                <a:spLocks noChangeShapeType="1"/>
              </p:cNvSpPr>
              <p:nvPr/>
            </p:nvSpPr>
            <p:spPr bwMode="auto">
              <a:xfrm flipH="1" flipV="1">
                <a:off x="3894" y="2040"/>
                <a:ext cx="1" cy="1"/>
              </a:xfrm>
              <a:prstGeom prst="line">
                <a:avLst/>
              </a:prstGeom>
              <a:noFill/>
              <a:ln w="28575">
                <a:solidFill>
                  <a:schemeClr val="tx1"/>
                </a:solidFill>
                <a:round/>
                <a:headEnd/>
                <a:tailEnd/>
              </a:ln>
            </p:spPr>
            <p:txBody>
              <a:bodyPr/>
              <a:lstStyle/>
              <a:p>
                <a:endParaRPr lang="en-US" sz="2133"/>
              </a:p>
            </p:txBody>
          </p:sp>
          <p:sp>
            <p:nvSpPr>
              <p:cNvPr id="66252" name="Line 618"/>
              <p:cNvSpPr>
                <a:spLocks noChangeShapeType="1"/>
              </p:cNvSpPr>
              <p:nvPr/>
            </p:nvSpPr>
            <p:spPr bwMode="auto">
              <a:xfrm flipH="1">
                <a:off x="3893" y="2040"/>
                <a:ext cx="1" cy="1"/>
              </a:xfrm>
              <a:prstGeom prst="line">
                <a:avLst/>
              </a:prstGeom>
              <a:noFill/>
              <a:ln w="28575">
                <a:solidFill>
                  <a:schemeClr val="tx1"/>
                </a:solidFill>
                <a:round/>
                <a:headEnd/>
                <a:tailEnd/>
              </a:ln>
            </p:spPr>
            <p:txBody>
              <a:bodyPr/>
              <a:lstStyle/>
              <a:p>
                <a:endParaRPr lang="en-US" sz="2133"/>
              </a:p>
            </p:txBody>
          </p:sp>
          <p:sp>
            <p:nvSpPr>
              <p:cNvPr id="66253" name="Line 619"/>
              <p:cNvSpPr>
                <a:spLocks noChangeShapeType="1"/>
              </p:cNvSpPr>
              <p:nvPr/>
            </p:nvSpPr>
            <p:spPr bwMode="auto">
              <a:xfrm flipH="1">
                <a:off x="3893" y="2040"/>
                <a:ext cx="1" cy="1"/>
              </a:xfrm>
              <a:prstGeom prst="line">
                <a:avLst/>
              </a:prstGeom>
              <a:noFill/>
              <a:ln w="28575">
                <a:solidFill>
                  <a:schemeClr val="tx1"/>
                </a:solidFill>
                <a:round/>
                <a:headEnd/>
                <a:tailEnd/>
              </a:ln>
            </p:spPr>
            <p:txBody>
              <a:bodyPr/>
              <a:lstStyle/>
              <a:p>
                <a:endParaRPr lang="en-US" sz="2133"/>
              </a:p>
            </p:txBody>
          </p:sp>
          <p:sp>
            <p:nvSpPr>
              <p:cNvPr id="66254" name="Line 620"/>
              <p:cNvSpPr>
                <a:spLocks noChangeShapeType="1"/>
              </p:cNvSpPr>
              <p:nvPr/>
            </p:nvSpPr>
            <p:spPr bwMode="auto">
              <a:xfrm flipH="1" flipV="1">
                <a:off x="3892" y="2039"/>
                <a:ext cx="1" cy="1"/>
              </a:xfrm>
              <a:prstGeom prst="line">
                <a:avLst/>
              </a:prstGeom>
              <a:noFill/>
              <a:ln w="28575">
                <a:solidFill>
                  <a:schemeClr val="tx1"/>
                </a:solidFill>
                <a:round/>
                <a:headEnd/>
                <a:tailEnd/>
              </a:ln>
            </p:spPr>
            <p:txBody>
              <a:bodyPr/>
              <a:lstStyle/>
              <a:p>
                <a:endParaRPr lang="en-US" sz="2133"/>
              </a:p>
            </p:txBody>
          </p:sp>
          <p:sp>
            <p:nvSpPr>
              <p:cNvPr id="66255" name="Line 621"/>
              <p:cNvSpPr>
                <a:spLocks noChangeShapeType="1"/>
              </p:cNvSpPr>
              <p:nvPr/>
            </p:nvSpPr>
            <p:spPr bwMode="auto">
              <a:xfrm flipH="1">
                <a:off x="3891" y="2039"/>
                <a:ext cx="1" cy="1"/>
              </a:xfrm>
              <a:prstGeom prst="line">
                <a:avLst/>
              </a:prstGeom>
              <a:noFill/>
              <a:ln w="28575">
                <a:solidFill>
                  <a:schemeClr val="tx1"/>
                </a:solidFill>
                <a:round/>
                <a:headEnd/>
                <a:tailEnd/>
              </a:ln>
            </p:spPr>
            <p:txBody>
              <a:bodyPr/>
              <a:lstStyle/>
              <a:p>
                <a:endParaRPr lang="en-US" sz="2133"/>
              </a:p>
            </p:txBody>
          </p:sp>
          <p:sp>
            <p:nvSpPr>
              <p:cNvPr id="66256" name="Line 622"/>
              <p:cNvSpPr>
                <a:spLocks noChangeShapeType="1"/>
              </p:cNvSpPr>
              <p:nvPr/>
            </p:nvSpPr>
            <p:spPr bwMode="auto">
              <a:xfrm flipH="1">
                <a:off x="3890" y="2039"/>
                <a:ext cx="1" cy="1"/>
              </a:xfrm>
              <a:prstGeom prst="line">
                <a:avLst/>
              </a:prstGeom>
              <a:noFill/>
              <a:ln w="28575">
                <a:solidFill>
                  <a:schemeClr val="tx1"/>
                </a:solidFill>
                <a:round/>
                <a:headEnd/>
                <a:tailEnd/>
              </a:ln>
            </p:spPr>
            <p:txBody>
              <a:bodyPr/>
              <a:lstStyle/>
              <a:p>
                <a:endParaRPr lang="en-US" sz="2133"/>
              </a:p>
            </p:txBody>
          </p:sp>
          <p:sp>
            <p:nvSpPr>
              <p:cNvPr id="66257" name="Line 623"/>
              <p:cNvSpPr>
                <a:spLocks noChangeShapeType="1"/>
              </p:cNvSpPr>
              <p:nvPr/>
            </p:nvSpPr>
            <p:spPr bwMode="auto">
              <a:xfrm flipH="1">
                <a:off x="3889" y="2039"/>
                <a:ext cx="1" cy="1"/>
              </a:xfrm>
              <a:prstGeom prst="line">
                <a:avLst/>
              </a:prstGeom>
              <a:noFill/>
              <a:ln w="28575">
                <a:solidFill>
                  <a:schemeClr val="tx1"/>
                </a:solidFill>
                <a:round/>
                <a:headEnd/>
                <a:tailEnd/>
              </a:ln>
            </p:spPr>
            <p:txBody>
              <a:bodyPr/>
              <a:lstStyle/>
              <a:p>
                <a:endParaRPr lang="en-US" sz="2133"/>
              </a:p>
            </p:txBody>
          </p:sp>
          <p:sp>
            <p:nvSpPr>
              <p:cNvPr id="66258" name="Line 624"/>
              <p:cNvSpPr>
                <a:spLocks noChangeShapeType="1"/>
              </p:cNvSpPr>
              <p:nvPr/>
            </p:nvSpPr>
            <p:spPr bwMode="auto">
              <a:xfrm flipH="1">
                <a:off x="3888" y="2040"/>
                <a:ext cx="1" cy="1"/>
              </a:xfrm>
              <a:prstGeom prst="line">
                <a:avLst/>
              </a:prstGeom>
              <a:noFill/>
              <a:ln w="28575">
                <a:solidFill>
                  <a:schemeClr val="tx1"/>
                </a:solidFill>
                <a:round/>
                <a:headEnd/>
                <a:tailEnd/>
              </a:ln>
            </p:spPr>
            <p:txBody>
              <a:bodyPr/>
              <a:lstStyle/>
              <a:p>
                <a:endParaRPr lang="en-US" sz="2133"/>
              </a:p>
            </p:txBody>
          </p:sp>
          <p:sp>
            <p:nvSpPr>
              <p:cNvPr id="66259" name="Line 625"/>
              <p:cNvSpPr>
                <a:spLocks noChangeShapeType="1"/>
              </p:cNvSpPr>
              <p:nvPr/>
            </p:nvSpPr>
            <p:spPr bwMode="auto">
              <a:xfrm flipH="1">
                <a:off x="3888" y="2040"/>
                <a:ext cx="1" cy="1"/>
              </a:xfrm>
              <a:prstGeom prst="line">
                <a:avLst/>
              </a:prstGeom>
              <a:noFill/>
              <a:ln w="28575">
                <a:solidFill>
                  <a:schemeClr val="tx1"/>
                </a:solidFill>
                <a:round/>
                <a:headEnd/>
                <a:tailEnd/>
              </a:ln>
            </p:spPr>
            <p:txBody>
              <a:bodyPr/>
              <a:lstStyle/>
              <a:p>
                <a:endParaRPr lang="en-US" sz="2133"/>
              </a:p>
            </p:txBody>
          </p:sp>
          <p:sp>
            <p:nvSpPr>
              <p:cNvPr id="66260" name="Line 626"/>
              <p:cNvSpPr>
                <a:spLocks noChangeShapeType="1"/>
              </p:cNvSpPr>
              <p:nvPr/>
            </p:nvSpPr>
            <p:spPr bwMode="auto">
              <a:xfrm flipH="1">
                <a:off x="3887" y="2040"/>
                <a:ext cx="1" cy="1"/>
              </a:xfrm>
              <a:prstGeom prst="line">
                <a:avLst/>
              </a:prstGeom>
              <a:noFill/>
              <a:ln w="28575">
                <a:solidFill>
                  <a:schemeClr val="tx1"/>
                </a:solidFill>
                <a:round/>
                <a:headEnd/>
                <a:tailEnd/>
              </a:ln>
            </p:spPr>
            <p:txBody>
              <a:bodyPr/>
              <a:lstStyle/>
              <a:p>
                <a:endParaRPr lang="en-US" sz="2133"/>
              </a:p>
            </p:txBody>
          </p:sp>
          <p:sp>
            <p:nvSpPr>
              <p:cNvPr id="66261" name="Line 627"/>
              <p:cNvSpPr>
                <a:spLocks noChangeShapeType="1"/>
              </p:cNvSpPr>
              <p:nvPr/>
            </p:nvSpPr>
            <p:spPr bwMode="auto">
              <a:xfrm flipH="1">
                <a:off x="3886" y="2040"/>
                <a:ext cx="1" cy="1"/>
              </a:xfrm>
              <a:prstGeom prst="line">
                <a:avLst/>
              </a:prstGeom>
              <a:noFill/>
              <a:ln w="28575">
                <a:solidFill>
                  <a:schemeClr val="tx1"/>
                </a:solidFill>
                <a:round/>
                <a:headEnd/>
                <a:tailEnd/>
              </a:ln>
            </p:spPr>
            <p:txBody>
              <a:bodyPr/>
              <a:lstStyle/>
              <a:p>
                <a:endParaRPr lang="en-US" sz="2133"/>
              </a:p>
            </p:txBody>
          </p:sp>
          <p:sp>
            <p:nvSpPr>
              <p:cNvPr id="66262" name="Line 628"/>
              <p:cNvSpPr>
                <a:spLocks noChangeShapeType="1"/>
              </p:cNvSpPr>
              <p:nvPr/>
            </p:nvSpPr>
            <p:spPr bwMode="auto">
              <a:xfrm flipH="1">
                <a:off x="3885" y="2040"/>
                <a:ext cx="1" cy="1"/>
              </a:xfrm>
              <a:prstGeom prst="line">
                <a:avLst/>
              </a:prstGeom>
              <a:noFill/>
              <a:ln w="28575">
                <a:solidFill>
                  <a:schemeClr val="tx1"/>
                </a:solidFill>
                <a:round/>
                <a:headEnd/>
                <a:tailEnd/>
              </a:ln>
            </p:spPr>
            <p:txBody>
              <a:bodyPr/>
              <a:lstStyle/>
              <a:p>
                <a:endParaRPr lang="en-US" sz="2133"/>
              </a:p>
            </p:txBody>
          </p:sp>
          <p:sp>
            <p:nvSpPr>
              <p:cNvPr id="66263" name="Line 629"/>
              <p:cNvSpPr>
                <a:spLocks noChangeShapeType="1"/>
              </p:cNvSpPr>
              <p:nvPr/>
            </p:nvSpPr>
            <p:spPr bwMode="auto">
              <a:xfrm flipH="1">
                <a:off x="3884" y="2040"/>
                <a:ext cx="1" cy="1"/>
              </a:xfrm>
              <a:prstGeom prst="line">
                <a:avLst/>
              </a:prstGeom>
              <a:noFill/>
              <a:ln w="28575">
                <a:solidFill>
                  <a:schemeClr val="tx1"/>
                </a:solidFill>
                <a:round/>
                <a:headEnd/>
                <a:tailEnd/>
              </a:ln>
            </p:spPr>
            <p:txBody>
              <a:bodyPr/>
              <a:lstStyle/>
              <a:p>
                <a:endParaRPr lang="en-US" sz="2133"/>
              </a:p>
            </p:txBody>
          </p:sp>
          <p:sp>
            <p:nvSpPr>
              <p:cNvPr id="66264" name="Line 630"/>
              <p:cNvSpPr>
                <a:spLocks noChangeShapeType="1"/>
              </p:cNvSpPr>
              <p:nvPr/>
            </p:nvSpPr>
            <p:spPr bwMode="auto">
              <a:xfrm flipH="1">
                <a:off x="3883" y="2040"/>
                <a:ext cx="1" cy="1"/>
              </a:xfrm>
              <a:prstGeom prst="line">
                <a:avLst/>
              </a:prstGeom>
              <a:noFill/>
              <a:ln w="28575">
                <a:solidFill>
                  <a:schemeClr val="tx1"/>
                </a:solidFill>
                <a:round/>
                <a:headEnd/>
                <a:tailEnd/>
              </a:ln>
            </p:spPr>
            <p:txBody>
              <a:bodyPr/>
              <a:lstStyle/>
              <a:p>
                <a:endParaRPr lang="en-US" sz="2133"/>
              </a:p>
            </p:txBody>
          </p:sp>
          <p:sp>
            <p:nvSpPr>
              <p:cNvPr id="66265" name="Line 631"/>
              <p:cNvSpPr>
                <a:spLocks noChangeShapeType="1"/>
              </p:cNvSpPr>
              <p:nvPr/>
            </p:nvSpPr>
            <p:spPr bwMode="auto">
              <a:xfrm flipH="1">
                <a:off x="3883" y="2040"/>
                <a:ext cx="1" cy="1"/>
              </a:xfrm>
              <a:prstGeom prst="line">
                <a:avLst/>
              </a:prstGeom>
              <a:noFill/>
              <a:ln w="28575">
                <a:solidFill>
                  <a:schemeClr val="tx1"/>
                </a:solidFill>
                <a:round/>
                <a:headEnd/>
                <a:tailEnd/>
              </a:ln>
            </p:spPr>
            <p:txBody>
              <a:bodyPr/>
              <a:lstStyle/>
              <a:p>
                <a:endParaRPr lang="en-US" sz="2133"/>
              </a:p>
            </p:txBody>
          </p:sp>
          <p:sp>
            <p:nvSpPr>
              <p:cNvPr id="66266" name="Line 632"/>
              <p:cNvSpPr>
                <a:spLocks noChangeShapeType="1"/>
              </p:cNvSpPr>
              <p:nvPr/>
            </p:nvSpPr>
            <p:spPr bwMode="auto">
              <a:xfrm flipH="1">
                <a:off x="3882" y="2041"/>
                <a:ext cx="1" cy="1"/>
              </a:xfrm>
              <a:prstGeom prst="line">
                <a:avLst/>
              </a:prstGeom>
              <a:noFill/>
              <a:ln w="28575">
                <a:solidFill>
                  <a:schemeClr val="tx1"/>
                </a:solidFill>
                <a:round/>
                <a:headEnd/>
                <a:tailEnd/>
              </a:ln>
            </p:spPr>
            <p:txBody>
              <a:bodyPr/>
              <a:lstStyle/>
              <a:p>
                <a:endParaRPr lang="en-US" sz="2133"/>
              </a:p>
            </p:txBody>
          </p:sp>
          <p:sp>
            <p:nvSpPr>
              <p:cNvPr id="66267" name="Line 633"/>
              <p:cNvSpPr>
                <a:spLocks noChangeShapeType="1"/>
              </p:cNvSpPr>
              <p:nvPr/>
            </p:nvSpPr>
            <p:spPr bwMode="auto">
              <a:xfrm flipH="1">
                <a:off x="3881" y="2041"/>
                <a:ext cx="1" cy="1"/>
              </a:xfrm>
              <a:prstGeom prst="line">
                <a:avLst/>
              </a:prstGeom>
              <a:noFill/>
              <a:ln w="28575">
                <a:solidFill>
                  <a:schemeClr val="tx1"/>
                </a:solidFill>
                <a:round/>
                <a:headEnd/>
                <a:tailEnd/>
              </a:ln>
            </p:spPr>
            <p:txBody>
              <a:bodyPr/>
              <a:lstStyle/>
              <a:p>
                <a:endParaRPr lang="en-US" sz="2133"/>
              </a:p>
            </p:txBody>
          </p:sp>
          <p:sp>
            <p:nvSpPr>
              <p:cNvPr id="66268" name="Line 634"/>
              <p:cNvSpPr>
                <a:spLocks noChangeShapeType="1"/>
              </p:cNvSpPr>
              <p:nvPr/>
            </p:nvSpPr>
            <p:spPr bwMode="auto">
              <a:xfrm flipH="1">
                <a:off x="3880" y="2041"/>
                <a:ext cx="1" cy="1"/>
              </a:xfrm>
              <a:prstGeom prst="line">
                <a:avLst/>
              </a:prstGeom>
              <a:noFill/>
              <a:ln w="28575">
                <a:solidFill>
                  <a:schemeClr val="tx1"/>
                </a:solidFill>
                <a:round/>
                <a:headEnd/>
                <a:tailEnd/>
              </a:ln>
            </p:spPr>
            <p:txBody>
              <a:bodyPr/>
              <a:lstStyle/>
              <a:p>
                <a:endParaRPr lang="en-US" sz="2133"/>
              </a:p>
            </p:txBody>
          </p:sp>
          <p:sp>
            <p:nvSpPr>
              <p:cNvPr id="66269" name="Line 635"/>
              <p:cNvSpPr>
                <a:spLocks noChangeShapeType="1"/>
              </p:cNvSpPr>
              <p:nvPr/>
            </p:nvSpPr>
            <p:spPr bwMode="auto">
              <a:xfrm flipH="1">
                <a:off x="3879" y="2041"/>
                <a:ext cx="1" cy="1"/>
              </a:xfrm>
              <a:prstGeom prst="line">
                <a:avLst/>
              </a:prstGeom>
              <a:noFill/>
              <a:ln w="28575">
                <a:solidFill>
                  <a:schemeClr val="tx1"/>
                </a:solidFill>
                <a:round/>
                <a:headEnd/>
                <a:tailEnd/>
              </a:ln>
            </p:spPr>
            <p:txBody>
              <a:bodyPr/>
              <a:lstStyle/>
              <a:p>
                <a:endParaRPr lang="en-US" sz="2133"/>
              </a:p>
            </p:txBody>
          </p:sp>
          <p:sp>
            <p:nvSpPr>
              <p:cNvPr id="66270" name="Line 636"/>
              <p:cNvSpPr>
                <a:spLocks noChangeShapeType="1"/>
              </p:cNvSpPr>
              <p:nvPr/>
            </p:nvSpPr>
            <p:spPr bwMode="auto">
              <a:xfrm flipH="1">
                <a:off x="3879" y="2041"/>
                <a:ext cx="1" cy="1"/>
              </a:xfrm>
              <a:prstGeom prst="line">
                <a:avLst/>
              </a:prstGeom>
              <a:noFill/>
              <a:ln w="28575">
                <a:solidFill>
                  <a:schemeClr val="tx1"/>
                </a:solidFill>
                <a:round/>
                <a:headEnd/>
                <a:tailEnd/>
              </a:ln>
            </p:spPr>
            <p:txBody>
              <a:bodyPr/>
              <a:lstStyle/>
              <a:p>
                <a:endParaRPr lang="en-US" sz="2133"/>
              </a:p>
            </p:txBody>
          </p:sp>
          <p:sp>
            <p:nvSpPr>
              <p:cNvPr id="66271" name="Line 637"/>
              <p:cNvSpPr>
                <a:spLocks noChangeShapeType="1"/>
              </p:cNvSpPr>
              <p:nvPr/>
            </p:nvSpPr>
            <p:spPr bwMode="auto">
              <a:xfrm flipH="1">
                <a:off x="3878" y="2042"/>
                <a:ext cx="1" cy="1"/>
              </a:xfrm>
              <a:prstGeom prst="line">
                <a:avLst/>
              </a:prstGeom>
              <a:noFill/>
              <a:ln w="28575">
                <a:solidFill>
                  <a:schemeClr val="tx1"/>
                </a:solidFill>
                <a:round/>
                <a:headEnd/>
                <a:tailEnd/>
              </a:ln>
            </p:spPr>
            <p:txBody>
              <a:bodyPr/>
              <a:lstStyle/>
              <a:p>
                <a:endParaRPr lang="en-US" sz="2133"/>
              </a:p>
            </p:txBody>
          </p:sp>
          <p:sp>
            <p:nvSpPr>
              <p:cNvPr id="66272" name="Line 638"/>
              <p:cNvSpPr>
                <a:spLocks noChangeShapeType="1"/>
              </p:cNvSpPr>
              <p:nvPr/>
            </p:nvSpPr>
            <p:spPr bwMode="auto">
              <a:xfrm flipH="1">
                <a:off x="3877" y="2042"/>
                <a:ext cx="1" cy="1"/>
              </a:xfrm>
              <a:prstGeom prst="line">
                <a:avLst/>
              </a:prstGeom>
              <a:noFill/>
              <a:ln w="28575">
                <a:solidFill>
                  <a:schemeClr val="tx1"/>
                </a:solidFill>
                <a:round/>
                <a:headEnd/>
                <a:tailEnd/>
              </a:ln>
            </p:spPr>
            <p:txBody>
              <a:bodyPr/>
              <a:lstStyle/>
              <a:p>
                <a:endParaRPr lang="en-US" sz="2133"/>
              </a:p>
            </p:txBody>
          </p:sp>
          <p:sp>
            <p:nvSpPr>
              <p:cNvPr id="66273" name="Line 639"/>
              <p:cNvSpPr>
                <a:spLocks noChangeShapeType="1"/>
              </p:cNvSpPr>
              <p:nvPr/>
            </p:nvSpPr>
            <p:spPr bwMode="auto">
              <a:xfrm flipH="1">
                <a:off x="3876" y="2042"/>
                <a:ext cx="1" cy="1"/>
              </a:xfrm>
              <a:prstGeom prst="line">
                <a:avLst/>
              </a:prstGeom>
              <a:noFill/>
              <a:ln w="28575">
                <a:solidFill>
                  <a:schemeClr val="tx1"/>
                </a:solidFill>
                <a:round/>
                <a:headEnd/>
                <a:tailEnd/>
              </a:ln>
            </p:spPr>
            <p:txBody>
              <a:bodyPr/>
              <a:lstStyle/>
              <a:p>
                <a:endParaRPr lang="en-US" sz="2133"/>
              </a:p>
            </p:txBody>
          </p:sp>
          <p:sp>
            <p:nvSpPr>
              <p:cNvPr id="66274" name="Line 640"/>
              <p:cNvSpPr>
                <a:spLocks noChangeShapeType="1"/>
              </p:cNvSpPr>
              <p:nvPr/>
            </p:nvSpPr>
            <p:spPr bwMode="auto">
              <a:xfrm flipH="1">
                <a:off x="3876" y="2043"/>
                <a:ext cx="1" cy="1"/>
              </a:xfrm>
              <a:prstGeom prst="line">
                <a:avLst/>
              </a:prstGeom>
              <a:noFill/>
              <a:ln w="28575">
                <a:solidFill>
                  <a:schemeClr val="tx1"/>
                </a:solidFill>
                <a:round/>
                <a:headEnd/>
                <a:tailEnd/>
              </a:ln>
            </p:spPr>
            <p:txBody>
              <a:bodyPr/>
              <a:lstStyle/>
              <a:p>
                <a:endParaRPr lang="en-US" sz="2133"/>
              </a:p>
            </p:txBody>
          </p:sp>
          <p:sp>
            <p:nvSpPr>
              <p:cNvPr id="66275" name="Line 641"/>
              <p:cNvSpPr>
                <a:spLocks noChangeShapeType="1"/>
              </p:cNvSpPr>
              <p:nvPr/>
            </p:nvSpPr>
            <p:spPr bwMode="auto">
              <a:xfrm flipH="1">
                <a:off x="3875" y="2043"/>
                <a:ext cx="1" cy="1"/>
              </a:xfrm>
              <a:prstGeom prst="line">
                <a:avLst/>
              </a:prstGeom>
              <a:noFill/>
              <a:ln w="28575">
                <a:solidFill>
                  <a:schemeClr val="tx1"/>
                </a:solidFill>
                <a:round/>
                <a:headEnd/>
                <a:tailEnd/>
              </a:ln>
            </p:spPr>
            <p:txBody>
              <a:bodyPr/>
              <a:lstStyle/>
              <a:p>
                <a:endParaRPr lang="en-US" sz="2133"/>
              </a:p>
            </p:txBody>
          </p:sp>
          <p:sp>
            <p:nvSpPr>
              <p:cNvPr id="66276" name="Line 642"/>
              <p:cNvSpPr>
                <a:spLocks noChangeShapeType="1"/>
              </p:cNvSpPr>
              <p:nvPr/>
            </p:nvSpPr>
            <p:spPr bwMode="auto">
              <a:xfrm flipH="1">
                <a:off x="3874" y="2043"/>
                <a:ext cx="1" cy="1"/>
              </a:xfrm>
              <a:prstGeom prst="line">
                <a:avLst/>
              </a:prstGeom>
              <a:noFill/>
              <a:ln w="28575">
                <a:solidFill>
                  <a:schemeClr val="tx1"/>
                </a:solidFill>
                <a:round/>
                <a:headEnd/>
                <a:tailEnd/>
              </a:ln>
            </p:spPr>
            <p:txBody>
              <a:bodyPr/>
              <a:lstStyle/>
              <a:p>
                <a:endParaRPr lang="en-US" sz="2133"/>
              </a:p>
            </p:txBody>
          </p:sp>
          <p:sp>
            <p:nvSpPr>
              <p:cNvPr id="66277" name="Line 643"/>
              <p:cNvSpPr>
                <a:spLocks noChangeShapeType="1"/>
              </p:cNvSpPr>
              <p:nvPr/>
            </p:nvSpPr>
            <p:spPr bwMode="auto">
              <a:xfrm flipH="1">
                <a:off x="3874" y="2044"/>
                <a:ext cx="1" cy="1"/>
              </a:xfrm>
              <a:prstGeom prst="line">
                <a:avLst/>
              </a:prstGeom>
              <a:noFill/>
              <a:ln w="28575">
                <a:solidFill>
                  <a:schemeClr val="tx1"/>
                </a:solidFill>
                <a:round/>
                <a:headEnd/>
                <a:tailEnd/>
              </a:ln>
            </p:spPr>
            <p:txBody>
              <a:bodyPr/>
              <a:lstStyle/>
              <a:p>
                <a:endParaRPr lang="en-US" sz="2133"/>
              </a:p>
            </p:txBody>
          </p:sp>
          <p:sp>
            <p:nvSpPr>
              <p:cNvPr id="66278" name="Line 644"/>
              <p:cNvSpPr>
                <a:spLocks noChangeShapeType="1"/>
              </p:cNvSpPr>
              <p:nvPr/>
            </p:nvSpPr>
            <p:spPr bwMode="auto">
              <a:xfrm flipH="1">
                <a:off x="3873" y="2044"/>
                <a:ext cx="1" cy="1"/>
              </a:xfrm>
              <a:prstGeom prst="line">
                <a:avLst/>
              </a:prstGeom>
              <a:noFill/>
              <a:ln w="28575">
                <a:solidFill>
                  <a:schemeClr val="tx1"/>
                </a:solidFill>
                <a:round/>
                <a:headEnd/>
                <a:tailEnd/>
              </a:ln>
            </p:spPr>
            <p:txBody>
              <a:bodyPr/>
              <a:lstStyle/>
              <a:p>
                <a:endParaRPr lang="en-US" sz="2133"/>
              </a:p>
            </p:txBody>
          </p:sp>
          <p:sp>
            <p:nvSpPr>
              <p:cNvPr id="66279" name="Line 645"/>
              <p:cNvSpPr>
                <a:spLocks noChangeShapeType="1"/>
              </p:cNvSpPr>
              <p:nvPr/>
            </p:nvSpPr>
            <p:spPr bwMode="auto">
              <a:xfrm flipH="1">
                <a:off x="3872" y="2045"/>
                <a:ext cx="1" cy="1"/>
              </a:xfrm>
              <a:prstGeom prst="line">
                <a:avLst/>
              </a:prstGeom>
              <a:noFill/>
              <a:ln w="28575">
                <a:solidFill>
                  <a:schemeClr val="tx1"/>
                </a:solidFill>
                <a:round/>
                <a:headEnd/>
                <a:tailEnd/>
              </a:ln>
            </p:spPr>
            <p:txBody>
              <a:bodyPr/>
              <a:lstStyle/>
              <a:p>
                <a:endParaRPr lang="en-US" sz="2133"/>
              </a:p>
            </p:txBody>
          </p:sp>
          <p:sp>
            <p:nvSpPr>
              <p:cNvPr id="66280" name="Line 646"/>
              <p:cNvSpPr>
                <a:spLocks noChangeShapeType="1"/>
              </p:cNvSpPr>
              <p:nvPr/>
            </p:nvSpPr>
            <p:spPr bwMode="auto">
              <a:xfrm flipH="1">
                <a:off x="3872" y="2045"/>
                <a:ext cx="1" cy="1"/>
              </a:xfrm>
              <a:prstGeom prst="line">
                <a:avLst/>
              </a:prstGeom>
              <a:noFill/>
              <a:ln w="28575">
                <a:solidFill>
                  <a:schemeClr val="tx1"/>
                </a:solidFill>
                <a:round/>
                <a:headEnd/>
                <a:tailEnd/>
              </a:ln>
            </p:spPr>
            <p:txBody>
              <a:bodyPr/>
              <a:lstStyle/>
              <a:p>
                <a:endParaRPr lang="en-US" sz="2133"/>
              </a:p>
            </p:txBody>
          </p:sp>
          <p:sp>
            <p:nvSpPr>
              <p:cNvPr id="66281" name="Line 647"/>
              <p:cNvSpPr>
                <a:spLocks noChangeShapeType="1"/>
              </p:cNvSpPr>
              <p:nvPr/>
            </p:nvSpPr>
            <p:spPr bwMode="auto">
              <a:xfrm flipH="1">
                <a:off x="3871" y="2046"/>
                <a:ext cx="1" cy="1"/>
              </a:xfrm>
              <a:prstGeom prst="line">
                <a:avLst/>
              </a:prstGeom>
              <a:noFill/>
              <a:ln w="28575">
                <a:solidFill>
                  <a:schemeClr val="tx1"/>
                </a:solidFill>
                <a:round/>
                <a:headEnd/>
                <a:tailEnd/>
              </a:ln>
            </p:spPr>
            <p:txBody>
              <a:bodyPr/>
              <a:lstStyle/>
              <a:p>
                <a:endParaRPr lang="en-US" sz="2133"/>
              </a:p>
            </p:txBody>
          </p:sp>
          <p:sp>
            <p:nvSpPr>
              <p:cNvPr id="66282" name="Line 648"/>
              <p:cNvSpPr>
                <a:spLocks noChangeShapeType="1"/>
              </p:cNvSpPr>
              <p:nvPr/>
            </p:nvSpPr>
            <p:spPr bwMode="auto">
              <a:xfrm flipH="1">
                <a:off x="3870" y="2046"/>
                <a:ext cx="1" cy="1"/>
              </a:xfrm>
              <a:prstGeom prst="line">
                <a:avLst/>
              </a:prstGeom>
              <a:noFill/>
              <a:ln w="28575">
                <a:solidFill>
                  <a:schemeClr val="tx1"/>
                </a:solidFill>
                <a:round/>
                <a:headEnd/>
                <a:tailEnd/>
              </a:ln>
            </p:spPr>
            <p:txBody>
              <a:bodyPr/>
              <a:lstStyle/>
              <a:p>
                <a:endParaRPr lang="en-US" sz="2133"/>
              </a:p>
            </p:txBody>
          </p:sp>
          <p:sp>
            <p:nvSpPr>
              <p:cNvPr id="66283" name="Line 649"/>
              <p:cNvSpPr>
                <a:spLocks noChangeShapeType="1"/>
              </p:cNvSpPr>
              <p:nvPr/>
            </p:nvSpPr>
            <p:spPr bwMode="auto">
              <a:xfrm flipH="1">
                <a:off x="3870" y="2046"/>
                <a:ext cx="1" cy="1"/>
              </a:xfrm>
              <a:prstGeom prst="line">
                <a:avLst/>
              </a:prstGeom>
              <a:noFill/>
              <a:ln w="28575">
                <a:solidFill>
                  <a:schemeClr val="tx1"/>
                </a:solidFill>
                <a:round/>
                <a:headEnd/>
                <a:tailEnd/>
              </a:ln>
            </p:spPr>
            <p:txBody>
              <a:bodyPr/>
              <a:lstStyle/>
              <a:p>
                <a:endParaRPr lang="en-US" sz="2133"/>
              </a:p>
            </p:txBody>
          </p:sp>
          <p:sp>
            <p:nvSpPr>
              <p:cNvPr id="66284" name="Line 650"/>
              <p:cNvSpPr>
                <a:spLocks noChangeShapeType="1"/>
              </p:cNvSpPr>
              <p:nvPr/>
            </p:nvSpPr>
            <p:spPr bwMode="auto">
              <a:xfrm flipH="1">
                <a:off x="3869" y="2047"/>
                <a:ext cx="1" cy="1"/>
              </a:xfrm>
              <a:prstGeom prst="line">
                <a:avLst/>
              </a:prstGeom>
              <a:noFill/>
              <a:ln w="28575">
                <a:solidFill>
                  <a:schemeClr val="tx1"/>
                </a:solidFill>
                <a:round/>
                <a:headEnd/>
                <a:tailEnd/>
              </a:ln>
            </p:spPr>
            <p:txBody>
              <a:bodyPr/>
              <a:lstStyle/>
              <a:p>
                <a:endParaRPr lang="en-US" sz="2133"/>
              </a:p>
            </p:txBody>
          </p:sp>
          <p:sp>
            <p:nvSpPr>
              <p:cNvPr id="66285" name="Line 651"/>
              <p:cNvSpPr>
                <a:spLocks noChangeShapeType="1"/>
              </p:cNvSpPr>
              <p:nvPr/>
            </p:nvSpPr>
            <p:spPr bwMode="auto">
              <a:xfrm flipH="1">
                <a:off x="3869" y="2048"/>
                <a:ext cx="1" cy="1"/>
              </a:xfrm>
              <a:prstGeom prst="line">
                <a:avLst/>
              </a:prstGeom>
              <a:noFill/>
              <a:ln w="28575">
                <a:solidFill>
                  <a:schemeClr val="tx1"/>
                </a:solidFill>
                <a:round/>
                <a:headEnd/>
                <a:tailEnd/>
              </a:ln>
            </p:spPr>
            <p:txBody>
              <a:bodyPr/>
              <a:lstStyle/>
              <a:p>
                <a:endParaRPr lang="en-US" sz="2133"/>
              </a:p>
            </p:txBody>
          </p:sp>
          <p:sp>
            <p:nvSpPr>
              <p:cNvPr id="66286" name="Line 652"/>
              <p:cNvSpPr>
                <a:spLocks noChangeShapeType="1"/>
              </p:cNvSpPr>
              <p:nvPr/>
            </p:nvSpPr>
            <p:spPr bwMode="auto">
              <a:xfrm flipH="1">
                <a:off x="3868" y="2048"/>
                <a:ext cx="1" cy="1"/>
              </a:xfrm>
              <a:prstGeom prst="line">
                <a:avLst/>
              </a:prstGeom>
              <a:noFill/>
              <a:ln w="28575">
                <a:solidFill>
                  <a:schemeClr val="tx1"/>
                </a:solidFill>
                <a:round/>
                <a:headEnd/>
                <a:tailEnd/>
              </a:ln>
            </p:spPr>
            <p:txBody>
              <a:bodyPr/>
              <a:lstStyle/>
              <a:p>
                <a:endParaRPr lang="en-US" sz="2133"/>
              </a:p>
            </p:txBody>
          </p:sp>
          <p:sp>
            <p:nvSpPr>
              <p:cNvPr id="66287" name="Line 653"/>
              <p:cNvSpPr>
                <a:spLocks noChangeShapeType="1"/>
              </p:cNvSpPr>
              <p:nvPr/>
            </p:nvSpPr>
            <p:spPr bwMode="auto">
              <a:xfrm flipH="1">
                <a:off x="3868" y="2049"/>
                <a:ext cx="1" cy="1"/>
              </a:xfrm>
              <a:prstGeom prst="line">
                <a:avLst/>
              </a:prstGeom>
              <a:noFill/>
              <a:ln w="28575">
                <a:solidFill>
                  <a:schemeClr val="tx1"/>
                </a:solidFill>
                <a:round/>
                <a:headEnd/>
                <a:tailEnd/>
              </a:ln>
            </p:spPr>
            <p:txBody>
              <a:bodyPr/>
              <a:lstStyle/>
              <a:p>
                <a:endParaRPr lang="en-US" sz="2133"/>
              </a:p>
            </p:txBody>
          </p:sp>
          <p:sp>
            <p:nvSpPr>
              <p:cNvPr id="66288" name="Line 654"/>
              <p:cNvSpPr>
                <a:spLocks noChangeShapeType="1"/>
              </p:cNvSpPr>
              <p:nvPr/>
            </p:nvSpPr>
            <p:spPr bwMode="auto">
              <a:xfrm flipH="1">
                <a:off x="3867" y="2049"/>
                <a:ext cx="1" cy="1"/>
              </a:xfrm>
              <a:prstGeom prst="line">
                <a:avLst/>
              </a:prstGeom>
              <a:noFill/>
              <a:ln w="28575">
                <a:solidFill>
                  <a:schemeClr val="tx1"/>
                </a:solidFill>
                <a:round/>
                <a:headEnd/>
                <a:tailEnd/>
              </a:ln>
            </p:spPr>
            <p:txBody>
              <a:bodyPr/>
              <a:lstStyle/>
              <a:p>
                <a:endParaRPr lang="en-US" sz="2133"/>
              </a:p>
            </p:txBody>
          </p:sp>
          <p:sp>
            <p:nvSpPr>
              <p:cNvPr id="66289" name="Line 655"/>
              <p:cNvSpPr>
                <a:spLocks noChangeShapeType="1"/>
              </p:cNvSpPr>
              <p:nvPr/>
            </p:nvSpPr>
            <p:spPr bwMode="auto">
              <a:xfrm flipH="1">
                <a:off x="3867" y="2050"/>
                <a:ext cx="1" cy="1"/>
              </a:xfrm>
              <a:prstGeom prst="line">
                <a:avLst/>
              </a:prstGeom>
              <a:noFill/>
              <a:ln w="28575">
                <a:solidFill>
                  <a:schemeClr val="tx1"/>
                </a:solidFill>
                <a:round/>
                <a:headEnd/>
                <a:tailEnd/>
              </a:ln>
            </p:spPr>
            <p:txBody>
              <a:bodyPr/>
              <a:lstStyle/>
              <a:p>
                <a:endParaRPr lang="en-US" sz="2133"/>
              </a:p>
            </p:txBody>
          </p:sp>
          <p:sp>
            <p:nvSpPr>
              <p:cNvPr id="66290" name="Line 656"/>
              <p:cNvSpPr>
                <a:spLocks noChangeShapeType="1"/>
              </p:cNvSpPr>
              <p:nvPr/>
            </p:nvSpPr>
            <p:spPr bwMode="auto">
              <a:xfrm flipH="1">
                <a:off x="3866" y="2050"/>
                <a:ext cx="1" cy="1"/>
              </a:xfrm>
              <a:prstGeom prst="line">
                <a:avLst/>
              </a:prstGeom>
              <a:noFill/>
              <a:ln w="28575">
                <a:solidFill>
                  <a:schemeClr val="tx1"/>
                </a:solidFill>
                <a:round/>
                <a:headEnd/>
                <a:tailEnd/>
              </a:ln>
            </p:spPr>
            <p:txBody>
              <a:bodyPr/>
              <a:lstStyle/>
              <a:p>
                <a:endParaRPr lang="en-US" sz="2133"/>
              </a:p>
            </p:txBody>
          </p:sp>
          <p:sp>
            <p:nvSpPr>
              <p:cNvPr id="66291" name="Line 657"/>
              <p:cNvSpPr>
                <a:spLocks noChangeShapeType="1"/>
              </p:cNvSpPr>
              <p:nvPr/>
            </p:nvSpPr>
            <p:spPr bwMode="auto">
              <a:xfrm flipH="1">
                <a:off x="3866" y="2051"/>
                <a:ext cx="1" cy="1"/>
              </a:xfrm>
              <a:prstGeom prst="line">
                <a:avLst/>
              </a:prstGeom>
              <a:noFill/>
              <a:ln w="28575">
                <a:solidFill>
                  <a:schemeClr val="tx1"/>
                </a:solidFill>
                <a:round/>
                <a:headEnd/>
                <a:tailEnd/>
              </a:ln>
            </p:spPr>
            <p:txBody>
              <a:bodyPr/>
              <a:lstStyle/>
              <a:p>
                <a:endParaRPr lang="en-US" sz="2133"/>
              </a:p>
            </p:txBody>
          </p:sp>
          <p:sp>
            <p:nvSpPr>
              <p:cNvPr id="66292" name="Line 658"/>
              <p:cNvSpPr>
                <a:spLocks noChangeShapeType="1"/>
              </p:cNvSpPr>
              <p:nvPr/>
            </p:nvSpPr>
            <p:spPr bwMode="auto">
              <a:xfrm flipH="1">
                <a:off x="3865" y="2051"/>
                <a:ext cx="1" cy="1"/>
              </a:xfrm>
              <a:prstGeom prst="line">
                <a:avLst/>
              </a:prstGeom>
              <a:noFill/>
              <a:ln w="28575">
                <a:solidFill>
                  <a:schemeClr val="tx1"/>
                </a:solidFill>
                <a:round/>
                <a:headEnd/>
                <a:tailEnd/>
              </a:ln>
            </p:spPr>
            <p:txBody>
              <a:bodyPr/>
              <a:lstStyle/>
              <a:p>
                <a:endParaRPr lang="en-US" sz="2133"/>
              </a:p>
            </p:txBody>
          </p:sp>
          <p:sp>
            <p:nvSpPr>
              <p:cNvPr id="66293" name="Line 659"/>
              <p:cNvSpPr>
                <a:spLocks noChangeShapeType="1"/>
              </p:cNvSpPr>
              <p:nvPr/>
            </p:nvSpPr>
            <p:spPr bwMode="auto">
              <a:xfrm flipH="1">
                <a:off x="3865" y="2052"/>
                <a:ext cx="1" cy="1"/>
              </a:xfrm>
              <a:prstGeom prst="line">
                <a:avLst/>
              </a:prstGeom>
              <a:noFill/>
              <a:ln w="28575">
                <a:solidFill>
                  <a:schemeClr val="tx1"/>
                </a:solidFill>
                <a:round/>
                <a:headEnd/>
                <a:tailEnd/>
              </a:ln>
            </p:spPr>
            <p:txBody>
              <a:bodyPr/>
              <a:lstStyle/>
              <a:p>
                <a:endParaRPr lang="en-US" sz="2133"/>
              </a:p>
            </p:txBody>
          </p:sp>
          <p:sp>
            <p:nvSpPr>
              <p:cNvPr id="66294" name="Line 660"/>
              <p:cNvSpPr>
                <a:spLocks noChangeShapeType="1"/>
              </p:cNvSpPr>
              <p:nvPr/>
            </p:nvSpPr>
            <p:spPr bwMode="auto">
              <a:xfrm flipH="1">
                <a:off x="3864" y="2053"/>
                <a:ext cx="1" cy="1"/>
              </a:xfrm>
              <a:prstGeom prst="line">
                <a:avLst/>
              </a:prstGeom>
              <a:noFill/>
              <a:ln w="28575">
                <a:solidFill>
                  <a:schemeClr val="tx1"/>
                </a:solidFill>
                <a:round/>
                <a:headEnd/>
                <a:tailEnd/>
              </a:ln>
            </p:spPr>
            <p:txBody>
              <a:bodyPr/>
              <a:lstStyle/>
              <a:p>
                <a:endParaRPr lang="en-US" sz="2133"/>
              </a:p>
            </p:txBody>
          </p:sp>
          <p:sp>
            <p:nvSpPr>
              <p:cNvPr id="66295" name="Line 661"/>
              <p:cNvSpPr>
                <a:spLocks noChangeShapeType="1"/>
              </p:cNvSpPr>
              <p:nvPr/>
            </p:nvSpPr>
            <p:spPr bwMode="auto">
              <a:xfrm flipH="1">
                <a:off x="3864" y="2053"/>
                <a:ext cx="1" cy="1"/>
              </a:xfrm>
              <a:prstGeom prst="line">
                <a:avLst/>
              </a:prstGeom>
              <a:noFill/>
              <a:ln w="28575">
                <a:solidFill>
                  <a:schemeClr val="tx1"/>
                </a:solidFill>
                <a:round/>
                <a:headEnd/>
                <a:tailEnd/>
              </a:ln>
            </p:spPr>
            <p:txBody>
              <a:bodyPr/>
              <a:lstStyle/>
              <a:p>
                <a:endParaRPr lang="en-US" sz="2133"/>
              </a:p>
            </p:txBody>
          </p:sp>
          <p:sp>
            <p:nvSpPr>
              <p:cNvPr id="66296" name="Line 662"/>
              <p:cNvSpPr>
                <a:spLocks noChangeShapeType="1"/>
              </p:cNvSpPr>
              <p:nvPr/>
            </p:nvSpPr>
            <p:spPr bwMode="auto">
              <a:xfrm flipH="1">
                <a:off x="3863" y="2054"/>
                <a:ext cx="1" cy="1"/>
              </a:xfrm>
              <a:prstGeom prst="line">
                <a:avLst/>
              </a:prstGeom>
              <a:noFill/>
              <a:ln w="28575">
                <a:solidFill>
                  <a:schemeClr val="tx1"/>
                </a:solidFill>
                <a:round/>
                <a:headEnd/>
                <a:tailEnd/>
              </a:ln>
            </p:spPr>
            <p:txBody>
              <a:bodyPr/>
              <a:lstStyle/>
              <a:p>
                <a:endParaRPr lang="en-US" sz="2133"/>
              </a:p>
            </p:txBody>
          </p:sp>
          <p:sp>
            <p:nvSpPr>
              <p:cNvPr id="66297" name="Line 663"/>
              <p:cNvSpPr>
                <a:spLocks noChangeShapeType="1"/>
              </p:cNvSpPr>
              <p:nvPr/>
            </p:nvSpPr>
            <p:spPr bwMode="auto">
              <a:xfrm flipH="1">
                <a:off x="3863" y="2055"/>
                <a:ext cx="1" cy="1"/>
              </a:xfrm>
              <a:prstGeom prst="line">
                <a:avLst/>
              </a:prstGeom>
              <a:noFill/>
              <a:ln w="28575">
                <a:solidFill>
                  <a:schemeClr val="tx1"/>
                </a:solidFill>
                <a:round/>
                <a:headEnd/>
                <a:tailEnd/>
              </a:ln>
            </p:spPr>
            <p:txBody>
              <a:bodyPr/>
              <a:lstStyle/>
              <a:p>
                <a:endParaRPr lang="en-US" sz="2133"/>
              </a:p>
            </p:txBody>
          </p:sp>
          <p:sp>
            <p:nvSpPr>
              <p:cNvPr id="66298" name="Line 664"/>
              <p:cNvSpPr>
                <a:spLocks noChangeShapeType="1"/>
              </p:cNvSpPr>
              <p:nvPr/>
            </p:nvSpPr>
            <p:spPr bwMode="auto">
              <a:xfrm flipH="1">
                <a:off x="3863" y="2055"/>
                <a:ext cx="1" cy="1"/>
              </a:xfrm>
              <a:prstGeom prst="line">
                <a:avLst/>
              </a:prstGeom>
              <a:noFill/>
              <a:ln w="28575">
                <a:solidFill>
                  <a:schemeClr val="tx1"/>
                </a:solidFill>
                <a:round/>
                <a:headEnd/>
                <a:tailEnd/>
              </a:ln>
            </p:spPr>
            <p:txBody>
              <a:bodyPr/>
              <a:lstStyle/>
              <a:p>
                <a:endParaRPr lang="en-US" sz="2133"/>
              </a:p>
            </p:txBody>
          </p:sp>
          <p:sp>
            <p:nvSpPr>
              <p:cNvPr id="66299" name="Line 665"/>
              <p:cNvSpPr>
                <a:spLocks noChangeShapeType="1"/>
              </p:cNvSpPr>
              <p:nvPr/>
            </p:nvSpPr>
            <p:spPr bwMode="auto">
              <a:xfrm flipH="1">
                <a:off x="3862" y="2056"/>
                <a:ext cx="1" cy="1"/>
              </a:xfrm>
              <a:prstGeom prst="line">
                <a:avLst/>
              </a:prstGeom>
              <a:noFill/>
              <a:ln w="28575">
                <a:solidFill>
                  <a:schemeClr val="tx1"/>
                </a:solidFill>
                <a:round/>
                <a:headEnd/>
                <a:tailEnd/>
              </a:ln>
            </p:spPr>
            <p:txBody>
              <a:bodyPr/>
              <a:lstStyle/>
              <a:p>
                <a:endParaRPr lang="en-US" sz="2133"/>
              </a:p>
            </p:txBody>
          </p:sp>
          <p:sp>
            <p:nvSpPr>
              <p:cNvPr id="66300" name="Line 666"/>
              <p:cNvSpPr>
                <a:spLocks noChangeShapeType="1"/>
              </p:cNvSpPr>
              <p:nvPr/>
            </p:nvSpPr>
            <p:spPr bwMode="auto">
              <a:xfrm flipH="1">
                <a:off x="3862" y="2057"/>
                <a:ext cx="1" cy="1"/>
              </a:xfrm>
              <a:prstGeom prst="line">
                <a:avLst/>
              </a:prstGeom>
              <a:noFill/>
              <a:ln w="28575">
                <a:solidFill>
                  <a:schemeClr val="tx1"/>
                </a:solidFill>
                <a:round/>
                <a:headEnd/>
                <a:tailEnd/>
              </a:ln>
            </p:spPr>
            <p:txBody>
              <a:bodyPr/>
              <a:lstStyle/>
              <a:p>
                <a:endParaRPr lang="en-US" sz="2133"/>
              </a:p>
            </p:txBody>
          </p:sp>
          <p:sp>
            <p:nvSpPr>
              <p:cNvPr id="66301" name="Line 667"/>
              <p:cNvSpPr>
                <a:spLocks noChangeShapeType="1"/>
              </p:cNvSpPr>
              <p:nvPr/>
            </p:nvSpPr>
            <p:spPr bwMode="auto">
              <a:xfrm flipH="1">
                <a:off x="3862" y="2057"/>
                <a:ext cx="1" cy="1"/>
              </a:xfrm>
              <a:prstGeom prst="line">
                <a:avLst/>
              </a:prstGeom>
              <a:noFill/>
              <a:ln w="28575">
                <a:solidFill>
                  <a:schemeClr val="tx1"/>
                </a:solidFill>
                <a:round/>
                <a:headEnd/>
                <a:tailEnd/>
              </a:ln>
            </p:spPr>
            <p:txBody>
              <a:bodyPr/>
              <a:lstStyle/>
              <a:p>
                <a:endParaRPr lang="en-US" sz="2133"/>
              </a:p>
            </p:txBody>
          </p:sp>
          <p:sp>
            <p:nvSpPr>
              <p:cNvPr id="66302" name="Line 668"/>
              <p:cNvSpPr>
                <a:spLocks noChangeShapeType="1"/>
              </p:cNvSpPr>
              <p:nvPr/>
            </p:nvSpPr>
            <p:spPr bwMode="auto">
              <a:xfrm flipH="1">
                <a:off x="3862" y="2058"/>
                <a:ext cx="1" cy="1"/>
              </a:xfrm>
              <a:prstGeom prst="line">
                <a:avLst/>
              </a:prstGeom>
              <a:noFill/>
              <a:ln w="28575">
                <a:solidFill>
                  <a:schemeClr val="tx1"/>
                </a:solidFill>
                <a:round/>
                <a:headEnd/>
                <a:tailEnd/>
              </a:ln>
            </p:spPr>
            <p:txBody>
              <a:bodyPr/>
              <a:lstStyle/>
              <a:p>
                <a:endParaRPr lang="en-US" sz="2133"/>
              </a:p>
            </p:txBody>
          </p:sp>
          <p:sp>
            <p:nvSpPr>
              <p:cNvPr id="66303" name="Line 669"/>
              <p:cNvSpPr>
                <a:spLocks noChangeShapeType="1"/>
              </p:cNvSpPr>
              <p:nvPr/>
            </p:nvSpPr>
            <p:spPr bwMode="auto">
              <a:xfrm flipH="1">
                <a:off x="3861" y="2059"/>
                <a:ext cx="1" cy="1"/>
              </a:xfrm>
              <a:prstGeom prst="line">
                <a:avLst/>
              </a:prstGeom>
              <a:noFill/>
              <a:ln w="28575">
                <a:solidFill>
                  <a:schemeClr val="tx1"/>
                </a:solidFill>
                <a:round/>
                <a:headEnd/>
                <a:tailEnd/>
              </a:ln>
            </p:spPr>
            <p:txBody>
              <a:bodyPr/>
              <a:lstStyle/>
              <a:p>
                <a:endParaRPr lang="en-US" sz="2133"/>
              </a:p>
            </p:txBody>
          </p:sp>
          <p:sp>
            <p:nvSpPr>
              <p:cNvPr id="66304" name="Line 670"/>
              <p:cNvSpPr>
                <a:spLocks noChangeShapeType="1"/>
              </p:cNvSpPr>
              <p:nvPr/>
            </p:nvSpPr>
            <p:spPr bwMode="auto">
              <a:xfrm flipH="1">
                <a:off x="3861" y="2060"/>
                <a:ext cx="1" cy="1"/>
              </a:xfrm>
              <a:prstGeom prst="line">
                <a:avLst/>
              </a:prstGeom>
              <a:noFill/>
              <a:ln w="28575">
                <a:solidFill>
                  <a:schemeClr val="tx1"/>
                </a:solidFill>
                <a:round/>
                <a:headEnd/>
                <a:tailEnd/>
              </a:ln>
            </p:spPr>
            <p:txBody>
              <a:bodyPr/>
              <a:lstStyle/>
              <a:p>
                <a:endParaRPr lang="en-US" sz="2133"/>
              </a:p>
            </p:txBody>
          </p:sp>
          <p:sp>
            <p:nvSpPr>
              <p:cNvPr id="66305" name="Line 671"/>
              <p:cNvSpPr>
                <a:spLocks noChangeShapeType="1"/>
              </p:cNvSpPr>
              <p:nvPr/>
            </p:nvSpPr>
            <p:spPr bwMode="auto">
              <a:xfrm flipH="1">
                <a:off x="3861" y="2060"/>
                <a:ext cx="1" cy="1"/>
              </a:xfrm>
              <a:prstGeom prst="line">
                <a:avLst/>
              </a:prstGeom>
              <a:noFill/>
              <a:ln w="28575">
                <a:solidFill>
                  <a:schemeClr val="tx1"/>
                </a:solidFill>
                <a:round/>
                <a:headEnd/>
                <a:tailEnd/>
              </a:ln>
            </p:spPr>
            <p:txBody>
              <a:bodyPr/>
              <a:lstStyle/>
              <a:p>
                <a:endParaRPr lang="en-US" sz="2133"/>
              </a:p>
            </p:txBody>
          </p:sp>
          <p:sp>
            <p:nvSpPr>
              <p:cNvPr id="66306" name="Line 672"/>
              <p:cNvSpPr>
                <a:spLocks noChangeShapeType="1"/>
              </p:cNvSpPr>
              <p:nvPr/>
            </p:nvSpPr>
            <p:spPr bwMode="auto">
              <a:xfrm flipH="1">
                <a:off x="3861" y="2061"/>
                <a:ext cx="1" cy="1"/>
              </a:xfrm>
              <a:prstGeom prst="line">
                <a:avLst/>
              </a:prstGeom>
              <a:noFill/>
              <a:ln w="28575">
                <a:solidFill>
                  <a:schemeClr val="tx1"/>
                </a:solidFill>
                <a:round/>
                <a:headEnd/>
                <a:tailEnd/>
              </a:ln>
            </p:spPr>
            <p:txBody>
              <a:bodyPr/>
              <a:lstStyle/>
              <a:p>
                <a:endParaRPr lang="en-US" sz="2133"/>
              </a:p>
            </p:txBody>
          </p:sp>
          <p:sp>
            <p:nvSpPr>
              <p:cNvPr id="66307" name="Line 673"/>
              <p:cNvSpPr>
                <a:spLocks noChangeShapeType="1"/>
              </p:cNvSpPr>
              <p:nvPr/>
            </p:nvSpPr>
            <p:spPr bwMode="auto">
              <a:xfrm>
                <a:off x="3861" y="2062"/>
                <a:ext cx="1" cy="1"/>
              </a:xfrm>
              <a:prstGeom prst="line">
                <a:avLst/>
              </a:prstGeom>
              <a:noFill/>
              <a:ln w="28575">
                <a:solidFill>
                  <a:schemeClr val="tx1"/>
                </a:solidFill>
                <a:round/>
                <a:headEnd/>
                <a:tailEnd/>
              </a:ln>
            </p:spPr>
            <p:txBody>
              <a:bodyPr/>
              <a:lstStyle/>
              <a:p>
                <a:endParaRPr lang="en-US" sz="2133"/>
              </a:p>
            </p:txBody>
          </p:sp>
          <p:sp>
            <p:nvSpPr>
              <p:cNvPr id="66308" name="Line 674"/>
              <p:cNvSpPr>
                <a:spLocks noChangeShapeType="1"/>
              </p:cNvSpPr>
              <p:nvPr/>
            </p:nvSpPr>
            <p:spPr bwMode="auto">
              <a:xfrm flipH="1">
                <a:off x="3861" y="2062"/>
                <a:ext cx="1" cy="1"/>
              </a:xfrm>
              <a:prstGeom prst="line">
                <a:avLst/>
              </a:prstGeom>
              <a:noFill/>
              <a:ln w="28575">
                <a:solidFill>
                  <a:schemeClr val="tx1"/>
                </a:solidFill>
                <a:round/>
                <a:headEnd/>
                <a:tailEnd/>
              </a:ln>
            </p:spPr>
            <p:txBody>
              <a:bodyPr/>
              <a:lstStyle/>
              <a:p>
                <a:endParaRPr lang="en-US" sz="2133"/>
              </a:p>
            </p:txBody>
          </p:sp>
          <p:sp>
            <p:nvSpPr>
              <p:cNvPr id="66309" name="Line 675"/>
              <p:cNvSpPr>
                <a:spLocks noChangeShapeType="1"/>
              </p:cNvSpPr>
              <p:nvPr/>
            </p:nvSpPr>
            <p:spPr bwMode="auto">
              <a:xfrm>
                <a:off x="3861" y="2063"/>
                <a:ext cx="1" cy="1"/>
              </a:xfrm>
              <a:prstGeom prst="line">
                <a:avLst/>
              </a:prstGeom>
              <a:noFill/>
              <a:ln w="28575">
                <a:solidFill>
                  <a:schemeClr val="tx1"/>
                </a:solidFill>
                <a:round/>
                <a:headEnd/>
                <a:tailEnd/>
              </a:ln>
            </p:spPr>
            <p:txBody>
              <a:bodyPr/>
              <a:lstStyle/>
              <a:p>
                <a:endParaRPr lang="en-US" sz="2133"/>
              </a:p>
            </p:txBody>
          </p:sp>
          <p:sp>
            <p:nvSpPr>
              <p:cNvPr id="66310" name="Line 676"/>
              <p:cNvSpPr>
                <a:spLocks noChangeShapeType="1"/>
              </p:cNvSpPr>
              <p:nvPr/>
            </p:nvSpPr>
            <p:spPr bwMode="auto">
              <a:xfrm flipH="1">
                <a:off x="3860" y="2064"/>
                <a:ext cx="1" cy="1"/>
              </a:xfrm>
              <a:prstGeom prst="line">
                <a:avLst/>
              </a:prstGeom>
              <a:noFill/>
              <a:ln w="28575">
                <a:solidFill>
                  <a:schemeClr val="tx1"/>
                </a:solidFill>
                <a:round/>
                <a:headEnd/>
                <a:tailEnd/>
              </a:ln>
            </p:spPr>
            <p:txBody>
              <a:bodyPr/>
              <a:lstStyle/>
              <a:p>
                <a:endParaRPr lang="en-US" sz="2133"/>
              </a:p>
            </p:txBody>
          </p:sp>
          <p:sp>
            <p:nvSpPr>
              <p:cNvPr id="66311" name="Line 677"/>
              <p:cNvSpPr>
                <a:spLocks noChangeShapeType="1"/>
              </p:cNvSpPr>
              <p:nvPr/>
            </p:nvSpPr>
            <p:spPr bwMode="auto">
              <a:xfrm>
                <a:off x="3860" y="2065"/>
                <a:ext cx="1" cy="1"/>
              </a:xfrm>
              <a:prstGeom prst="line">
                <a:avLst/>
              </a:prstGeom>
              <a:noFill/>
              <a:ln w="28575">
                <a:solidFill>
                  <a:schemeClr val="tx1"/>
                </a:solidFill>
                <a:round/>
                <a:headEnd/>
                <a:tailEnd/>
              </a:ln>
            </p:spPr>
            <p:txBody>
              <a:bodyPr/>
              <a:lstStyle/>
              <a:p>
                <a:endParaRPr lang="en-US" sz="2133"/>
              </a:p>
            </p:txBody>
          </p:sp>
          <p:sp>
            <p:nvSpPr>
              <p:cNvPr id="66312" name="Line 678"/>
              <p:cNvSpPr>
                <a:spLocks noChangeShapeType="1"/>
              </p:cNvSpPr>
              <p:nvPr/>
            </p:nvSpPr>
            <p:spPr bwMode="auto">
              <a:xfrm>
                <a:off x="3860" y="2065"/>
                <a:ext cx="1" cy="1"/>
              </a:xfrm>
              <a:prstGeom prst="line">
                <a:avLst/>
              </a:prstGeom>
              <a:noFill/>
              <a:ln w="28575">
                <a:solidFill>
                  <a:schemeClr val="tx1"/>
                </a:solidFill>
                <a:round/>
                <a:headEnd/>
                <a:tailEnd/>
              </a:ln>
            </p:spPr>
            <p:txBody>
              <a:bodyPr/>
              <a:lstStyle/>
              <a:p>
                <a:endParaRPr lang="en-US" sz="2133"/>
              </a:p>
            </p:txBody>
          </p:sp>
          <p:sp>
            <p:nvSpPr>
              <p:cNvPr id="66313" name="Line 679"/>
              <p:cNvSpPr>
                <a:spLocks noChangeShapeType="1"/>
              </p:cNvSpPr>
              <p:nvPr/>
            </p:nvSpPr>
            <p:spPr bwMode="auto">
              <a:xfrm>
                <a:off x="3860" y="2066"/>
                <a:ext cx="1" cy="1"/>
              </a:xfrm>
              <a:prstGeom prst="line">
                <a:avLst/>
              </a:prstGeom>
              <a:noFill/>
              <a:ln w="28575">
                <a:solidFill>
                  <a:schemeClr val="tx1"/>
                </a:solidFill>
                <a:round/>
                <a:headEnd/>
                <a:tailEnd/>
              </a:ln>
            </p:spPr>
            <p:txBody>
              <a:bodyPr/>
              <a:lstStyle/>
              <a:p>
                <a:endParaRPr lang="en-US" sz="2133"/>
              </a:p>
            </p:txBody>
          </p:sp>
          <p:sp>
            <p:nvSpPr>
              <p:cNvPr id="66314" name="Line 680"/>
              <p:cNvSpPr>
                <a:spLocks noChangeShapeType="1"/>
              </p:cNvSpPr>
              <p:nvPr/>
            </p:nvSpPr>
            <p:spPr bwMode="auto">
              <a:xfrm>
                <a:off x="3860" y="2067"/>
                <a:ext cx="1" cy="1"/>
              </a:xfrm>
              <a:prstGeom prst="line">
                <a:avLst/>
              </a:prstGeom>
              <a:noFill/>
              <a:ln w="28575">
                <a:solidFill>
                  <a:schemeClr val="tx1"/>
                </a:solidFill>
                <a:round/>
                <a:headEnd/>
                <a:tailEnd/>
              </a:ln>
            </p:spPr>
            <p:txBody>
              <a:bodyPr/>
              <a:lstStyle/>
              <a:p>
                <a:endParaRPr lang="en-US" sz="2133"/>
              </a:p>
            </p:txBody>
          </p:sp>
          <p:sp>
            <p:nvSpPr>
              <p:cNvPr id="66315" name="Line 681"/>
              <p:cNvSpPr>
                <a:spLocks noChangeShapeType="1"/>
              </p:cNvSpPr>
              <p:nvPr/>
            </p:nvSpPr>
            <p:spPr bwMode="auto">
              <a:xfrm>
                <a:off x="3860" y="2067"/>
                <a:ext cx="1" cy="1"/>
              </a:xfrm>
              <a:prstGeom prst="line">
                <a:avLst/>
              </a:prstGeom>
              <a:noFill/>
              <a:ln w="28575">
                <a:solidFill>
                  <a:schemeClr val="tx1"/>
                </a:solidFill>
                <a:round/>
                <a:headEnd/>
                <a:tailEnd/>
              </a:ln>
            </p:spPr>
            <p:txBody>
              <a:bodyPr/>
              <a:lstStyle/>
              <a:p>
                <a:endParaRPr lang="en-US" sz="2133"/>
              </a:p>
            </p:txBody>
          </p:sp>
          <p:sp>
            <p:nvSpPr>
              <p:cNvPr id="66316" name="Line 682"/>
              <p:cNvSpPr>
                <a:spLocks noChangeShapeType="1"/>
              </p:cNvSpPr>
              <p:nvPr/>
            </p:nvSpPr>
            <p:spPr bwMode="auto">
              <a:xfrm>
                <a:off x="3860" y="2068"/>
                <a:ext cx="1" cy="1"/>
              </a:xfrm>
              <a:prstGeom prst="line">
                <a:avLst/>
              </a:prstGeom>
              <a:noFill/>
              <a:ln w="28575">
                <a:solidFill>
                  <a:schemeClr val="tx1"/>
                </a:solidFill>
                <a:round/>
                <a:headEnd/>
                <a:tailEnd/>
              </a:ln>
            </p:spPr>
            <p:txBody>
              <a:bodyPr/>
              <a:lstStyle/>
              <a:p>
                <a:endParaRPr lang="en-US" sz="2133"/>
              </a:p>
            </p:txBody>
          </p:sp>
          <p:sp>
            <p:nvSpPr>
              <p:cNvPr id="66317" name="Line 683"/>
              <p:cNvSpPr>
                <a:spLocks noChangeShapeType="1"/>
              </p:cNvSpPr>
              <p:nvPr/>
            </p:nvSpPr>
            <p:spPr bwMode="auto">
              <a:xfrm>
                <a:off x="3860" y="2069"/>
                <a:ext cx="1" cy="1"/>
              </a:xfrm>
              <a:prstGeom prst="line">
                <a:avLst/>
              </a:prstGeom>
              <a:noFill/>
              <a:ln w="28575">
                <a:solidFill>
                  <a:schemeClr val="tx1"/>
                </a:solidFill>
                <a:round/>
                <a:headEnd/>
                <a:tailEnd/>
              </a:ln>
            </p:spPr>
            <p:txBody>
              <a:bodyPr/>
              <a:lstStyle/>
              <a:p>
                <a:endParaRPr lang="en-US" sz="2133"/>
              </a:p>
            </p:txBody>
          </p:sp>
          <p:sp>
            <p:nvSpPr>
              <p:cNvPr id="66318" name="Line 684"/>
              <p:cNvSpPr>
                <a:spLocks noChangeShapeType="1"/>
              </p:cNvSpPr>
              <p:nvPr/>
            </p:nvSpPr>
            <p:spPr bwMode="auto">
              <a:xfrm>
                <a:off x="3861" y="2070"/>
                <a:ext cx="1" cy="1"/>
              </a:xfrm>
              <a:prstGeom prst="line">
                <a:avLst/>
              </a:prstGeom>
              <a:noFill/>
              <a:ln w="28575">
                <a:solidFill>
                  <a:schemeClr val="tx1"/>
                </a:solidFill>
                <a:round/>
                <a:headEnd/>
                <a:tailEnd/>
              </a:ln>
            </p:spPr>
            <p:txBody>
              <a:bodyPr/>
              <a:lstStyle/>
              <a:p>
                <a:endParaRPr lang="en-US" sz="2133"/>
              </a:p>
            </p:txBody>
          </p:sp>
          <p:sp>
            <p:nvSpPr>
              <p:cNvPr id="66319" name="Line 685"/>
              <p:cNvSpPr>
                <a:spLocks noChangeShapeType="1"/>
              </p:cNvSpPr>
              <p:nvPr/>
            </p:nvSpPr>
            <p:spPr bwMode="auto">
              <a:xfrm>
                <a:off x="3861" y="2071"/>
                <a:ext cx="1" cy="1"/>
              </a:xfrm>
              <a:prstGeom prst="line">
                <a:avLst/>
              </a:prstGeom>
              <a:noFill/>
              <a:ln w="28575">
                <a:solidFill>
                  <a:schemeClr val="tx1"/>
                </a:solidFill>
                <a:round/>
                <a:headEnd/>
                <a:tailEnd/>
              </a:ln>
            </p:spPr>
            <p:txBody>
              <a:bodyPr/>
              <a:lstStyle/>
              <a:p>
                <a:endParaRPr lang="en-US" sz="2133"/>
              </a:p>
            </p:txBody>
          </p:sp>
          <p:sp>
            <p:nvSpPr>
              <p:cNvPr id="66320" name="Line 686"/>
              <p:cNvSpPr>
                <a:spLocks noChangeShapeType="1"/>
              </p:cNvSpPr>
              <p:nvPr/>
            </p:nvSpPr>
            <p:spPr bwMode="auto">
              <a:xfrm>
                <a:off x="3861" y="2071"/>
                <a:ext cx="1" cy="1"/>
              </a:xfrm>
              <a:prstGeom prst="line">
                <a:avLst/>
              </a:prstGeom>
              <a:noFill/>
              <a:ln w="28575">
                <a:solidFill>
                  <a:schemeClr val="tx1"/>
                </a:solidFill>
                <a:round/>
                <a:headEnd/>
                <a:tailEnd/>
              </a:ln>
            </p:spPr>
            <p:txBody>
              <a:bodyPr/>
              <a:lstStyle/>
              <a:p>
                <a:endParaRPr lang="en-US" sz="2133"/>
              </a:p>
            </p:txBody>
          </p:sp>
          <p:sp>
            <p:nvSpPr>
              <p:cNvPr id="66321" name="Line 687"/>
              <p:cNvSpPr>
                <a:spLocks noChangeShapeType="1"/>
              </p:cNvSpPr>
              <p:nvPr/>
            </p:nvSpPr>
            <p:spPr bwMode="auto">
              <a:xfrm>
                <a:off x="3861" y="2072"/>
                <a:ext cx="1" cy="1"/>
              </a:xfrm>
              <a:prstGeom prst="line">
                <a:avLst/>
              </a:prstGeom>
              <a:noFill/>
              <a:ln w="28575">
                <a:solidFill>
                  <a:schemeClr val="tx1"/>
                </a:solidFill>
                <a:round/>
                <a:headEnd/>
                <a:tailEnd/>
              </a:ln>
            </p:spPr>
            <p:txBody>
              <a:bodyPr/>
              <a:lstStyle/>
              <a:p>
                <a:endParaRPr lang="en-US" sz="2133"/>
              </a:p>
            </p:txBody>
          </p:sp>
          <p:sp>
            <p:nvSpPr>
              <p:cNvPr id="66322" name="Line 688"/>
              <p:cNvSpPr>
                <a:spLocks noChangeShapeType="1"/>
              </p:cNvSpPr>
              <p:nvPr/>
            </p:nvSpPr>
            <p:spPr bwMode="auto">
              <a:xfrm>
                <a:off x="3861" y="2073"/>
                <a:ext cx="1" cy="1"/>
              </a:xfrm>
              <a:prstGeom prst="line">
                <a:avLst/>
              </a:prstGeom>
              <a:noFill/>
              <a:ln w="28575">
                <a:solidFill>
                  <a:schemeClr val="tx1"/>
                </a:solidFill>
                <a:round/>
                <a:headEnd/>
                <a:tailEnd/>
              </a:ln>
            </p:spPr>
            <p:txBody>
              <a:bodyPr/>
              <a:lstStyle/>
              <a:p>
                <a:endParaRPr lang="en-US" sz="2133"/>
              </a:p>
            </p:txBody>
          </p:sp>
          <p:sp>
            <p:nvSpPr>
              <p:cNvPr id="66323" name="Line 689"/>
              <p:cNvSpPr>
                <a:spLocks noChangeShapeType="1"/>
              </p:cNvSpPr>
              <p:nvPr/>
            </p:nvSpPr>
            <p:spPr bwMode="auto">
              <a:xfrm>
                <a:off x="3861" y="2073"/>
                <a:ext cx="1" cy="1"/>
              </a:xfrm>
              <a:prstGeom prst="line">
                <a:avLst/>
              </a:prstGeom>
              <a:noFill/>
              <a:ln w="28575">
                <a:solidFill>
                  <a:schemeClr val="tx1"/>
                </a:solidFill>
                <a:round/>
                <a:headEnd/>
                <a:tailEnd/>
              </a:ln>
            </p:spPr>
            <p:txBody>
              <a:bodyPr/>
              <a:lstStyle/>
              <a:p>
                <a:endParaRPr lang="en-US" sz="2133"/>
              </a:p>
            </p:txBody>
          </p:sp>
          <p:sp>
            <p:nvSpPr>
              <p:cNvPr id="66324" name="Line 690"/>
              <p:cNvSpPr>
                <a:spLocks noChangeShapeType="1"/>
              </p:cNvSpPr>
              <p:nvPr/>
            </p:nvSpPr>
            <p:spPr bwMode="auto">
              <a:xfrm>
                <a:off x="3861" y="2074"/>
                <a:ext cx="1" cy="1"/>
              </a:xfrm>
              <a:prstGeom prst="line">
                <a:avLst/>
              </a:prstGeom>
              <a:noFill/>
              <a:ln w="28575">
                <a:solidFill>
                  <a:schemeClr val="tx1"/>
                </a:solidFill>
                <a:round/>
                <a:headEnd/>
                <a:tailEnd/>
              </a:ln>
            </p:spPr>
            <p:txBody>
              <a:bodyPr/>
              <a:lstStyle/>
              <a:p>
                <a:endParaRPr lang="en-US" sz="2133"/>
              </a:p>
            </p:txBody>
          </p:sp>
          <p:sp>
            <p:nvSpPr>
              <p:cNvPr id="66325" name="Line 691"/>
              <p:cNvSpPr>
                <a:spLocks noChangeShapeType="1"/>
              </p:cNvSpPr>
              <p:nvPr/>
            </p:nvSpPr>
            <p:spPr bwMode="auto">
              <a:xfrm>
                <a:off x="3862" y="2075"/>
                <a:ext cx="1" cy="1"/>
              </a:xfrm>
              <a:prstGeom prst="line">
                <a:avLst/>
              </a:prstGeom>
              <a:noFill/>
              <a:ln w="28575">
                <a:solidFill>
                  <a:schemeClr val="tx1"/>
                </a:solidFill>
                <a:round/>
                <a:headEnd/>
                <a:tailEnd/>
              </a:ln>
            </p:spPr>
            <p:txBody>
              <a:bodyPr/>
              <a:lstStyle/>
              <a:p>
                <a:endParaRPr lang="en-US" sz="2133"/>
              </a:p>
            </p:txBody>
          </p:sp>
          <p:sp>
            <p:nvSpPr>
              <p:cNvPr id="66326" name="Line 692"/>
              <p:cNvSpPr>
                <a:spLocks noChangeShapeType="1"/>
              </p:cNvSpPr>
              <p:nvPr/>
            </p:nvSpPr>
            <p:spPr bwMode="auto">
              <a:xfrm>
                <a:off x="3862" y="2076"/>
                <a:ext cx="1" cy="1"/>
              </a:xfrm>
              <a:prstGeom prst="line">
                <a:avLst/>
              </a:prstGeom>
              <a:noFill/>
              <a:ln w="28575">
                <a:solidFill>
                  <a:schemeClr val="tx1"/>
                </a:solidFill>
                <a:round/>
                <a:headEnd/>
                <a:tailEnd/>
              </a:ln>
            </p:spPr>
            <p:txBody>
              <a:bodyPr/>
              <a:lstStyle/>
              <a:p>
                <a:endParaRPr lang="en-US" sz="2133"/>
              </a:p>
            </p:txBody>
          </p:sp>
          <p:sp>
            <p:nvSpPr>
              <p:cNvPr id="66327" name="Line 693"/>
              <p:cNvSpPr>
                <a:spLocks noChangeShapeType="1"/>
              </p:cNvSpPr>
              <p:nvPr/>
            </p:nvSpPr>
            <p:spPr bwMode="auto">
              <a:xfrm>
                <a:off x="3862" y="2076"/>
                <a:ext cx="1" cy="1"/>
              </a:xfrm>
              <a:prstGeom prst="line">
                <a:avLst/>
              </a:prstGeom>
              <a:noFill/>
              <a:ln w="28575">
                <a:solidFill>
                  <a:schemeClr val="tx1"/>
                </a:solidFill>
                <a:round/>
                <a:headEnd/>
                <a:tailEnd/>
              </a:ln>
            </p:spPr>
            <p:txBody>
              <a:bodyPr/>
              <a:lstStyle/>
              <a:p>
                <a:endParaRPr lang="en-US" sz="2133"/>
              </a:p>
            </p:txBody>
          </p:sp>
          <p:sp>
            <p:nvSpPr>
              <p:cNvPr id="66328" name="Line 694"/>
              <p:cNvSpPr>
                <a:spLocks noChangeShapeType="1"/>
              </p:cNvSpPr>
              <p:nvPr/>
            </p:nvSpPr>
            <p:spPr bwMode="auto">
              <a:xfrm>
                <a:off x="3862" y="2077"/>
                <a:ext cx="1" cy="1"/>
              </a:xfrm>
              <a:prstGeom prst="line">
                <a:avLst/>
              </a:prstGeom>
              <a:noFill/>
              <a:ln w="28575">
                <a:solidFill>
                  <a:schemeClr val="tx1"/>
                </a:solidFill>
                <a:round/>
                <a:headEnd/>
                <a:tailEnd/>
              </a:ln>
            </p:spPr>
            <p:txBody>
              <a:bodyPr/>
              <a:lstStyle/>
              <a:p>
                <a:endParaRPr lang="en-US" sz="2133"/>
              </a:p>
            </p:txBody>
          </p:sp>
          <p:sp>
            <p:nvSpPr>
              <p:cNvPr id="66329" name="Line 695"/>
              <p:cNvSpPr>
                <a:spLocks noChangeShapeType="1"/>
              </p:cNvSpPr>
              <p:nvPr/>
            </p:nvSpPr>
            <p:spPr bwMode="auto">
              <a:xfrm>
                <a:off x="3863" y="2078"/>
                <a:ext cx="1" cy="1"/>
              </a:xfrm>
              <a:prstGeom prst="line">
                <a:avLst/>
              </a:prstGeom>
              <a:noFill/>
              <a:ln w="28575">
                <a:solidFill>
                  <a:schemeClr val="tx1"/>
                </a:solidFill>
                <a:round/>
                <a:headEnd/>
                <a:tailEnd/>
              </a:ln>
            </p:spPr>
            <p:txBody>
              <a:bodyPr/>
              <a:lstStyle/>
              <a:p>
                <a:endParaRPr lang="en-US" sz="2133"/>
              </a:p>
            </p:txBody>
          </p:sp>
          <p:sp>
            <p:nvSpPr>
              <p:cNvPr id="66330" name="Line 696"/>
              <p:cNvSpPr>
                <a:spLocks noChangeShapeType="1"/>
              </p:cNvSpPr>
              <p:nvPr/>
            </p:nvSpPr>
            <p:spPr bwMode="auto">
              <a:xfrm>
                <a:off x="3863" y="2078"/>
                <a:ext cx="1" cy="1"/>
              </a:xfrm>
              <a:prstGeom prst="line">
                <a:avLst/>
              </a:prstGeom>
              <a:noFill/>
              <a:ln w="28575">
                <a:solidFill>
                  <a:schemeClr val="tx1"/>
                </a:solidFill>
                <a:round/>
                <a:headEnd/>
                <a:tailEnd/>
              </a:ln>
            </p:spPr>
            <p:txBody>
              <a:bodyPr/>
              <a:lstStyle/>
              <a:p>
                <a:endParaRPr lang="en-US" sz="2133"/>
              </a:p>
            </p:txBody>
          </p:sp>
          <p:sp>
            <p:nvSpPr>
              <p:cNvPr id="66331" name="Line 697"/>
              <p:cNvSpPr>
                <a:spLocks noChangeShapeType="1"/>
              </p:cNvSpPr>
              <p:nvPr/>
            </p:nvSpPr>
            <p:spPr bwMode="auto">
              <a:xfrm>
                <a:off x="3863" y="2079"/>
                <a:ext cx="1" cy="1"/>
              </a:xfrm>
              <a:prstGeom prst="line">
                <a:avLst/>
              </a:prstGeom>
              <a:noFill/>
              <a:ln w="28575">
                <a:solidFill>
                  <a:schemeClr val="tx1"/>
                </a:solidFill>
                <a:round/>
                <a:headEnd/>
                <a:tailEnd/>
              </a:ln>
            </p:spPr>
            <p:txBody>
              <a:bodyPr/>
              <a:lstStyle/>
              <a:p>
                <a:endParaRPr lang="en-US" sz="2133"/>
              </a:p>
            </p:txBody>
          </p:sp>
          <p:sp>
            <p:nvSpPr>
              <p:cNvPr id="66332" name="Line 698"/>
              <p:cNvSpPr>
                <a:spLocks noChangeShapeType="1"/>
              </p:cNvSpPr>
              <p:nvPr/>
            </p:nvSpPr>
            <p:spPr bwMode="auto">
              <a:xfrm>
                <a:off x="3864" y="2079"/>
                <a:ext cx="1" cy="1"/>
              </a:xfrm>
              <a:prstGeom prst="line">
                <a:avLst/>
              </a:prstGeom>
              <a:noFill/>
              <a:ln w="28575">
                <a:solidFill>
                  <a:schemeClr val="tx1"/>
                </a:solidFill>
                <a:round/>
                <a:headEnd/>
                <a:tailEnd/>
              </a:ln>
            </p:spPr>
            <p:txBody>
              <a:bodyPr/>
              <a:lstStyle/>
              <a:p>
                <a:endParaRPr lang="en-US" sz="2133"/>
              </a:p>
            </p:txBody>
          </p:sp>
          <p:sp>
            <p:nvSpPr>
              <p:cNvPr id="66333" name="Line 699"/>
              <p:cNvSpPr>
                <a:spLocks noChangeShapeType="1"/>
              </p:cNvSpPr>
              <p:nvPr/>
            </p:nvSpPr>
            <p:spPr bwMode="auto">
              <a:xfrm>
                <a:off x="3864" y="2080"/>
                <a:ext cx="1" cy="1"/>
              </a:xfrm>
              <a:prstGeom prst="line">
                <a:avLst/>
              </a:prstGeom>
              <a:noFill/>
              <a:ln w="28575">
                <a:solidFill>
                  <a:schemeClr val="tx1"/>
                </a:solidFill>
                <a:round/>
                <a:headEnd/>
                <a:tailEnd/>
              </a:ln>
            </p:spPr>
            <p:txBody>
              <a:bodyPr/>
              <a:lstStyle/>
              <a:p>
                <a:endParaRPr lang="en-US" sz="2133"/>
              </a:p>
            </p:txBody>
          </p:sp>
          <p:sp>
            <p:nvSpPr>
              <p:cNvPr id="66334" name="Line 700"/>
              <p:cNvSpPr>
                <a:spLocks noChangeShapeType="1"/>
              </p:cNvSpPr>
              <p:nvPr/>
            </p:nvSpPr>
            <p:spPr bwMode="auto">
              <a:xfrm>
                <a:off x="3865" y="2081"/>
                <a:ext cx="1" cy="1"/>
              </a:xfrm>
              <a:prstGeom prst="line">
                <a:avLst/>
              </a:prstGeom>
              <a:noFill/>
              <a:ln w="28575">
                <a:solidFill>
                  <a:schemeClr val="tx1"/>
                </a:solidFill>
                <a:round/>
                <a:headEnd/>
                <a:tailEnd/>
              </a:ln>
            </p:spPr>
            <p:txBody>
              <a:bodyPr/>
              <a:lstStyle/>
              <a:p>
                <a:endParaRPr lang="en-US" sz="2133"/>
              </a:p>
            </p:txBody>
          </p:sp>
          <p:sp>
            <p:nvSpPr>
              <p:cNvPr id="66335" name="Line 701"/>
              <p:cNvSpPr>
                <a:spLocks noChangeShapeType="1"/>
              </p:cNvSpPr>
              <p:nvPr/>
            </p:nvSpPr>
            <p:spPr bwMode="auto">
              <a:xfrm>
                <a:off x="3865" y="2081"/>
                <a:ext cx="1" cy="1"/>
              </a:xfrm>
              <a:prstGeom prst="line">
                <a:avLst/>
              </a:prstGeom>
              <a:noFill/>
              <a:ln w="28575">
                <a:solidFill>
                  <a:schemeClr val="tx1"/>
                </a:solidFill>
                <a:round/>
                <a:headEnd/>
                <a:tailEnd/>
              </a:ln>
            </p:spPr>
            <p:txBody>
              <a:bodyPr/>
              <a:lstStyle/>
              <a:p>
                <a:endParaRPr lang="en-US" sz="2133"/>
              </a:p>
            </p:txBody>
          </p:sp>
          <p:sp>
            <p:nvSpPr>
              <p:cNvPr id="66336" name="Line 702"/>
              <p:cNvSpPr>
                <a:spLocks noChangeShapeType="1"/>
              </p:cNvSpPr>
              <p:nvPr/>
            </p:nvSpPr>
            <p:spPr bwMode="auto">
              <a:xfrm>
                <a:off x="3866" y="2082"/>
                <a:ext cx="1" cy="1"/>
              </a:xfrm>
              <a:prstGeom prst="line">
                <a:avLst/>
              </a:prstGeom>
              <a:noFill/>
              <a:ln w="28575">
                <a:solidFill>
                  <a:schemeClr val="tx1"/>
                </a:solidFill>
                <a:round/>
                <a:headEnd/>
                <a:tailEnd/>
              </a:ln>
            </p:spPr>
            <p:txBody>
              <a:bodyPr/>
              <a:lstStyle/>
              <a:p>
                <a:endParaRPr lang="en-US" sz="2133"/>
              </a:p>
            </p:txBody>
          </p:sp>
          <p:sp>
            <p:nvSpPr>
              <p:cNvPr id="66337" name="Line 703"/>
              <p:cNvSpPr>
                <a:spLocks noChangeShapeType="1"/>
              </p:cNvSpPr>
              <p:nvPr/>
            </p:nvSpPr>
            <p:spPr bwMode="auto">
              <a:xfrm>
                <a:off x="3866" y="2083"/>
                <a:ext cx="1" cy="1"/>
              </a:xfrm>
              <a:prstGeom prst="line">
                <a:avLst/>
              </a:prstGeom>
              <a:noFill/>
              <a:ln w="28575">
                <a:solidFill>
                  <a:schemeClr val="tx1"/>
                </a:solidFill>
                <a:round/>
                <a:headEnd/>
                <a:tailEnd/>
              </a:ln>
            </p:spPr>
            <p:txBody>
              <a:bodyPr/>
              <a:lstStyle/>
              <a:p>
                <a:endParaRPr lang="en-US" sz="2133"/>
              </a:p>
            </p:txBody>
          </p:sp>
          <p:sp>
            <p:nvSpPr>
              <p:cNvPr id="66338" name="Line 704"/>
              <p:cNvSpPr>
                <a:spLocks noChangeShapeType="1"/>
              </p:cNvSpPr>
              <p:nvPr/>
            </p:nvSpPr>
            <p:spPr bwMode="auto">
              <a:xfrm>
                <a:off x="3867" y="2083"/>
                <a:ext cx="1" cy="1"/>
              </a:xfrm>
              <a:prstGeom prst="line">
                <a:avLst/>
              </a:prstGeom>
              <a:noFill/>
              <a:ln w="28575">
                <a:solidFill>
                  <a:schemeClr val="tx1"/>
                </a:solidFill>
                <a:round/>
                <a:headEnd/>
                <a:tailEnd/>
              </a:ln>
            </p:spPr>
            <p:txBody>
              <a:bodyPr/>
              <a:lstStyle/>
              <a:p>
                <a:endParaRPr lang="en-US" sz="2133"/>
              </a:p>
            </p:txBody>
          </p:sp>
          <p:sp>
            <p:nvSpPr>
              <p:cNvPr id="66339" name="Line 705"/>
              <p:cNvSpPr>
                <a:spLocks noChangeShapeType="1"/>
              </p:cNvSpPr>
              <p:nvPr/>
            </p:nvSpPr>
            <p:spPr bwMode="auto">
              <a:xfrm>
                <a:off x="3867" y="2084"/>
                <a:ext cx="1" cy="1"/>
              </a:xfrm>
              <a:prstGeom prst="line">
                <a:avLst/>
              </a:prstGeom>
              <a:noFill/>
              <a:ln w="28575">
                <a:solidFill>
                  <a:schemeClr val="tx1"/>
                </a:solidFill>
                <a:round/>
                <a:headEnd/>
                <a:tailEnd/>
              </a:ln>
            </p:spPr>
            <p:txBody>
              <a:bodyPr/>
              <a:lstStyle/>
              <a:p>
                <a:endParaRPr lang="en-US" sz="2133"/>
              </a:p>
            </p:txBody>
          </p:sp>
          <p:sp>
            <p:nvSpPr>
              <p:cNvPr id="66340" name="Line 706"/>
              <p:cNvSpPr>
                <a:spLocks noChangeShapeType="1"/>
              </p:cNvSpPr>
              <p:nvPr/>
            </p:nvSpPr>
            <p:spPr bwMode="auto">
              <a:xfrm>
                <a:off x="3868" y="2085"/>
                <a:ext cx="1" cy="1"/>
              </a:xfrm>
              <a:prstGeom prst="line">
                <a:avLst/>
              </a:prstGeom>
              <a:noFill/>
              <a:ln w="28575">
                <a:solidFill>
                  <a:schemeClr val="tx1"/>
                </a:solidFill>
                <a:round/>
                <a:headEnd/>
                <a:tailEnd/>
              </a:ln>
            </p:spPr>
            <p:txBody>
              <a:bodyPr/>
              <a:lstStyle/>
              <a:p>
                <a:endParaRPr lang="en-US" sz="2133"/>
              </a:p>
            </p:txBody>
          </p:sp>
          <p:sp>
            <p:nvSpPr>
              <p:cNvPr id="66341" name="Line 707"/>
              <p:cNvSpPr>
                <a:spLocks noChangeShapeType="1"/>
              </p:cNvSpPr>
              <p:nvPr/>
            </p:nvSpPr>
            <p:spPr bwMode="auto">
              <a:xfrm>
                <a:off x="3868" y="2085"/>
                <a:ext cx="1" cy="1"/>
              </a:xfrm>
              <a:prstGeom prst="line">
                <a:avLst/>
              </a:prstGeom>
              <a:noFill/>
              <a:ln w="28575">
                <a:solidFill>
                  <a:schemeClr val="tx1"/>
                </a:solidFill>
                <a:round/>
                <a:headEnd/>
                <a:tailEnd/>
              </a:ln>
            </p:spPr>
            <p:txBody>
              <a:bodyPr/>
              <a:lstStyle/>
              <a:p>
                <a:endParaRPr lang="en-US" sz="2133"/>
              </a:p>
            </p:txBody>
          </p:sp>
          <p:sp>
            <p:nvSpPr>
              <p:cNvPr id="66342" name="Line 708"/>
              <p:cNvSpPr>
                <a:spLocks noChangeShapeType="1"/>
              </p:cNvSpPr>
              <p:nvPr/>
            </p:nvSpPr>
            <p:spPr bwMode="auto">
              <a:xfrm>
                <a:off x="3869" y="2086"/>
                <a:ext cx="1" cy="1"/>
              </a:xfrm>
              <a:prstGeom prst="line">
                <a:avLst/>
              </a:prstGeom>
              <a:noFill/>
              <a:ln w="28575">
                <a:solidFill>
                  <a:schemeClr val="tx1"/>
                </a:solidFill>
                <a:round/>
                <a:headEnd/>
                <a:tailEnd/>
              </a:ln>
            </p:spPr>
            <p:txBody>
              <a:bodyPr/>
              <a:lstStyle/>
              <a:p>
                <a:endParaRPr lang="en-US" sz="2133"/>
              </a:p>
            </p:txBody>
          </p:sp>
          <p:sp>
            <p:nvSpPr>
              <p:cNvPr id="66343" name="Line 709"/>
              <p:cNvSpPr>
                <a:spLocks noChangeShapeType="1"/>
              </p:cNvSpPr>
              <p:nvPr/>
            </p:nvSpPr>
            <p:spPr bwMode="auto">
              <a:xfrm>
                <a:off x="3869" y="2086"/>
                <a:ext cx="1" cy="1"/>
              </a:xfrm>
              <a:prstGeom prst="line">
                <a:avLst/>
              </a:prstGeom>
              <a:noFill/>
              <a:ln w="28575">
                <a:solidFill>
                  <a:schemeClr val="tx1"/>
                </a:solidFill>
                <a:round/>
                <a:headEnd/>
                <a:tailEnd/>
              </a:ln>
            </p:spPr>
            <p:txBody>
              <a:bodyPr/>
              <a:lstStyle/>
              <a:p>
                <a:endParaRPr lang="en-US" sz="2133"/>
              </a:p>
            </p:txBody>
          </p:sp>
          <p:sp>
            <p:nvSpPr>
              <p:cNvPr id="66344" name="Line 710"/>
              <p:cNvSpPr>
                <a:spLocks noChangeShapeType="1"/>
              </p:cNvSpPr>
              <p:nvPr/>
            </p:nvSpPr>
            <p:spPr bwMode="auto">
              <a:xfrm>
                <a:off x="3870" y="2087"/>
                <a:ext cx="1" cy="1"/>
              </a:xfrm>
              <a:prstGeom prst="line">
                <a:avLst/>
              </a:prstGeom>
              <a:noFill/>
              <a:ln w="28575">
                <a:solidFill>
                  <a:schemeClr val="tx1"/>
                </a:solidFill>
                <a:round/>
                <a:headEnd/>
                <a:tailEnd/>
              </a:ln>
            </p:spPr>
            <p:txBody>
              <a:bodyPr/>
              <a:lstStyle/>
              <a:p>
                <a:endParaRPr lang="en-US" sz="2133"/>
              </a:p>
            </p:txBody>
          </p:sp>
          <p:sp>
            <p:nvSpPr>
              <p:cNvPr id="66345" name="Line 711"/>
              <p:cNvSpPr>
                <a:spLocks noChangeShapeType="1"/>
              </p:cNvSpPr>
              <p:nvPr/>
            </p:nvSpPr>
            <p:spPr bwMode="auto">
              <a:xfrm>
                <a:off x="3870" y="2087"/>
                <a:ext cx="1" cy="1"/>
              </a:xfrm>
              <a:prstGeom prst="line">
                <a:avLst/>
              </a:prstGeom>
              <a:noFill/>
              <a:ln w="28575">
                <a:solidFill>
                  <a:schemeClr val="tx1"/>
                </a:solidFill>
                <a:round/>
                <a:headEnd/>
                <a:tailEnd/>
              </a:ln>
            </p:spPr>
            <p:txBody>
              <a:bodyPr/>
              <a:lstStyle/>
              <a:p>
                <a:endParaRPr lang="en-US" sz="2133"/>
              </a:p>
            </p:txBody>
          </p:sp>
          <p:sp>
            <p:nvSpPr>
              <p:cNvPr id="66346" name="Line 712"/>
              <p:cNvSpPr>
                <a:spLocks noChangeShapeType="1"/>
              </p:cNvSpPr>
              <p:nvPr/>
            </p:nvSpPr>
            <p:spPr bwMode="auto">
              <a:xfrm>
                <a:off x="3871" y="2088"/>
                <a:ext cx="1" cy="1"/>
              </a:xfrm>
              <a:prstGeom prst="line">
                <a:avLst/>
              </a:prstGeom>
              <a:noFill/>
              <a:ln w="28575">
                <a:solidFill>
                  <a:schemeClr val="tx1"/>
                </a:solidFill>
                <a:round/>
                <a:headEnd/>
                <a:tailEnd/>
              </a:ln>
            </p:spPr>
            <p:txBody>
              <a:bodyPr/>
              <a:lstStyle/>
              <a:p>
                <a:endParaRPr lang="en-US" sz="2133"/>
              </a:p>
            </p:txBody>
          </p:sp>
          <p:sp>
            <p:nvSpPr>
              <p:cNvPr id="66347" name="Line 713"/>
              <p:cNvSpPr>
                <a:spLocks noChangeShapeType="1"/>
              </p:cNvSpPr>
              <p:nvPr/>
            </p:nvSpPr>
            <p:spPr bwMode="auto">
              <a:xfrm>
                <a:off x="3872" y="2088"/>
                <a:ext cx="1" cy="1"/>
              </a:xfrm>
              <a:prstGeom prst="line">
                <a:avLst/>
              </a:prstGeom>
              <a:noFill/>
              <a:ln w="28575">
                <a:solidFill>
                  <a:schemeClr val="tx1"/>
                </a:solidFill>
                <a:round/>
                <a:headEnd/>
                <a:tailEnd/>
              </a:ln>
            </p:spPr>
            <p:txBody>
              <a:bodyPr/>
              <a:lstStyle/>
              <a:p>
                <a:endParaRPr lang="en-US" sz="2133"/>
              </a:p>
            </p:txBody>
          </p:sp>
          <p:sp>
            <p:nvSpPr>
              <p:cNvPr id="66348" name="Line 714"/>
              <p:cNvSpPr>
                <a:spLocks noChangeShapeType="1"/>
              </p:cNvSpPr>
              <p:nvPr/>
            </p:nvSpPr>
            <p:spPr bwMode="auto">
              <a:xfrm>
                <a:off x="3872" y="2088"/>
                <a:ext cx="1" cy="1"/>
              </a:xfrm>
              <a:prstGeom prst="line">
                <a:avLst/>
              </a:prstGeom>
              <a:noFill/>
              <a:ln w="28575">
                <a:solidFill>
                  <a:schemeClr val="tx1"/>
                </a:solidFill>
                <a:round/>
                <a:headEnd/>
                <a:tailEnd/>
              </a:ln>
            </p:spPr>
            <p:txBody>
              <a:bodyPr/>
              <a:lstStyle/>
              <a:p>
                <a:endParaRPr lang="en-US" sz="2133"/>
              </a:p>
            </p:txBody>
          </p:sp>
          <p:sp>
            <p:nvSpPr>
              <p:cNvPr id="66349" name="Line 715"/>
              <p:cNvSpPr>
                <a:spLocks noChangeShapeType="1"/>
              </p:cNvSpPr>
              <p:nvPr/>
            </p:nvSpPr>
            <p:spPr bwMode="auto">
              <a:xfrm>
                <a:off x="3873" y="2089"/>
                <a:ext cx="1" cy="1"/>
              </a:xfrm>
              <a:prstGeom prst="line">
                <a:avLst/>
              </a:prstGeom>
              <a:noFill/>
              <a:ln w="28575">
                <a:solidFill>
                  <a:schemeClr val="tx1"/>
                </a:solidFill>
                <a:round/>
                <a:headEnd/>
                <a:tailEnd/>
              </a:ln>
            </p:spPr>
            <p:txBody>
              <a:bodyPr/>
              <a:lstStyle/>
              <a:p>
                <a:endParaRPr lang="en-US" sz="2133"/>
              </a:p>
            </p:txBody>
          </p:sp>
          <p:sp>
            <p:nvSpPr>
              <p:cNvPr id="66350" name="Line 716"/>
              <p:cNvSpPr>
                <a:spLocks noChangeShapeType="1"/>
              </p:cNvSpPr>
              <p:nvPr/>
            </p:nvSpPr>
            <p:spPr bwMode="auto">
              <a:xfrm>
                <a:off x="3874" y="2089"/>
                <a:ext cx="1" cy="1"/>
              </a:xfrm>
              <a:prstGeom prst="line">
                <a:avLst/>
              </a:prstGeom>
              <a:noFill/>
              <a:ln w="28575">
                <a:solidFill>
                  <a:schemeClr val="tx1"/>
                </a:solidFill>
                <a:round/>
                <a:headEnd/>
                <a:tailEnd/>
              </a:ln>
            </p:spPr>
            <p:txBody>
              <a:bodyPr/>
              <a:lstStyle/>
              <a:p>
                <a:endParaRPr lang="en-US" sz="2133"/>
              </a:p>
            </p:txBody>
          </p:sp>
          <p:sp>
            <p:nvSpPr>
              <p:cNvPr id="66351" name="Line 717"/>
              <p:cNvSpPr>
                <a:spLocks noChangeShapeType="1"/>
              </p:cNvSpPr>
              <p:nvPr/>
            </p:nvSpPr>
            <p:spPr bwMode="auto">
              <a:xfrm>
                <a:off x="3874" y="2090"/>
                <a:ext cx="1" cy="1"/>
              </a:xfrm>
              <a:prstGeom prst="line">
                <a:avLst/>
              </a:prstGeom>
              <a:noFill/>
              <a:ln w="28575">
                <a:solidFill>
                  <a:schemeClr val="tx1"/>
                </a:solidFill>
                <a:round/>
                <a:headEnd/>
                <a:tailEnd/>
              </a:ln>
            </p:spPr>
            <p:txBody>
              <a:bodyPr/>
              <a:lstStyle/>
              <a:p>
                <a:endParaRPr lang="en-US" sz="2133"/>
              </a:p>
            </p:txBody>
          </p:sp>
          <p:sp>
            <p:nvSpPr>
              <p:cNvPr id="66352" name="Line 718"/>
              <p:cNvSpPr>
                <a:spLocks noChangeShapeType="1"/>
              </p:cNvSpPr>
              <p:nvPr/>
            </p:nvSpPr>
            <p:spPr bwMode="auto">
              <a:xfrm>
                <a:off x="3875" y="2090"/>
                <a:ext cx="1" cy="1"/>
              </a:xfrm>
              <a:prstGeom prst="line">
                <a:avLst/>
              </a:prstGeom>
              <a:noFill/>
              <a:ln w="28575">
                <a:solidFill>
                  <a:schemeClr val="tx1"/>
                </a:solidFill>
                <a:round/>
                <a:headEnd/>
                <a:tailEnd/>
              </a:ln>
            </p:spPr>
            <p:txBody>
              <a:bodyPr/>
              <a:lstStyle/>
              <a:p>
                <a:endParaRPr lang="en-US" sz="2133"/>
              </a:p>
            </p:txBody>
          </p:sp>
          <p:sp>
            <p:nvSpPr>
              <p:cNvPr id="66353" name="Line 719"/>
              <p:cNvSpPr>
                <a:spLocks noChangeShapeType="1"/>
              </p:cNvSpPr>
              <p:nvPr/>
            </p:nvSpPr>
            <p:spPr bwMode="auto">
              <a:xfrm>
                <a:off x="3876" y="2091"/>
                <a:ext cx="1" cy="1"/>
              </a:xfrm>
              <a:prstGeom prst="line">
                <a:avLst/>
              </a:prstGeom>
              <a:noFill/>
              <a:ln w="28575">
                <a:solidFill>
                  <a:schemeClr val="tx1"/>
                </a:solidFill>
                <a:round/>
                <a:headEnd/>
                <a:tailEnd/>
              </a:ln>
            </p:spPr>
            <p:txBody>
              <a:bodyPr/>
              <a:lstStyle/>
              <a:p>
                <a:endParaRPr lang="en-US" sz="2133"/>
              </a:p>
            </p:txBody>
          </p:sp>
          <p:sp>
            <p:nvSpPr>
              <p:cNvPr id="66354" name="Line 720"/>
              <p:cNvSpPr>
                <a:spLocks noChangeShapeType="1"/>
              </p:cNvSpPr>
              <p:nvPr/>
            </p:nvSpPr>
            <p:spPr bwMode="auto">
              <a:xfrm>
                <a:off x="3876" y="2091"/>
                <a:ext cx="1" cy="1"/>
              </a:xfrm>
              <a:prstGeom prst="line">
                <a:avLst/>
              </a:prstGeom>
              <a:noFill/>
              <a:ln w="28575">
                <a:solidFill>
                  <a:schemeClr val="tx1"/>
                </a:solidFill>
                <a:round/>
                <a:headEnd/>
                <a:tailEnd/>
              </a:ln>
            </p:spPr>
            <p:txBody>
              <a:bodyPr/>
              <a:lstStyle/>
              <a:p>
                <a:endParaRPr lang="en-US" sz="2133"/>
              </a:p>
            </p:txBody>
          </p:sp>
          <p:sp>
            <p:nvSpPr>
              <p:cNvPr id="66355" name="Line 721"/>
              <p:cNvSpPr>
                <a:spLocks noChangeShapeType="1"/>
              </p:cNvSpPr>
              <p:nvPr/>
            </p:nvSpPr>
            <p:spPr bwMode="auto">
              <a:xfrm>
                <a:off x="3877" y="2091"/>
                <a:ext cx="1" cy="1"/>
              </a:xfrm>
              <a:prstGeom prst="line">
                <a:avLst/>
              </a:prstGeom>
              <a:noFill/>
              <a:ln w="28575">
                <a:solidFill>
                  <a:schemeClr val="tx1"/>
                </a:solidFill>
                <a:round/>
                <a:headEnd/>
                <a:tailEnd/>
              </a:ln>
            </p:spPr>
            <p:txBody>
              <a:bodyPr/>
              <a:lstStyle/>
              <a:p>
                <a:endParaRPr lang="en-US" sz="2133"/>
              </a:p>
            </p:txBody>
          </p:sp>
          <p:sp>
            <p:nvSpPr>
              <p:cNvPr id="66356" name="Line 722"/>
              <p:cNvSpPr>
                <a:spLocks noChangeShapeType="1"/>
              </p:cNvSpPr>
              <p:nvPr/>
            </p:nvSpPr>
            <p:spPr bwMode="auto">
              <a:xfrm>
                <a:off x="3878" y="2092"/>
                <a:ext cx="1" cy="1"/>
              </a:xfrm>
              <a:prstGeom prst="line">
                <a:avLst/>
              </a:prstGeom>
              <a:noFill/>
              <a:ln w="28575">
                <a:solidFill>
                  <a:schemeClr val="tx1"/>
                </a:solidFill>
                <a:round/>
                <a:headEnd/>
                <a:tailEnd/>
              </a:ln>
            </p:spPr>
            <p:txBody>
              <a:bodyPr/>
              <a:lstStyle/>
              <a:p>
                <a:endParaRPr lang="en-US" sz="2133"/>
              </a:p>
            </p:txBody>
          </p:sp>
          <p:sp>
            <p:nvSpPr>
              <p:cNvPr id="66357" name="Line 723"/>
              <p:cNvSpPr>
                <a:spLocks noChangeShapeType="1"/>
              </p:cNvSpPr>
              <p:nvPr/>
            </p:nvSpPr>
            <p:spPr bwMode="auto">
              <a:xfrm>
                <a:off x="3879" y="2092"/>
                <a:ext cx="1" cy="1"/>
              </a:xfrm>
              <a:prstGeom prst="line">
                <a:avLst/>
              </a:prstGeom>
              <a:noFill/>
              <a:ln w="28575">
                <a:solidFill>
                  <a:schemeClr val="tx1"/>
                </a:solidFill>
                <a:round/>
                <a:headEnd/>
                <a:tailEnd/>
              </a:ln>
            </p:spPr>
            <p:txBody>
              <a:bodyPr/>
              <a:lstStyle/>
              <a:p>
                <a:endParaRPr lang="en-US" sz="2133"/>
              </a:p>
            </p:txBody>
          </p:sp>
          <p:sp>
            <p:nvSpPr>
              <p:cNvPr id="66358" name="Line 724"/>
              <p:cNvSpPr>
                <a:spLocks noChangeShapeType="1"/>
              </p:cNvSpPr>
              <p:nvPr/>
            </p:nvSpPr>
            <p:spPr bwMode="auto">
              <a:xfrm>
                <a:off x="3879" y="2092"/>
                <a:ext cx="1" cy="1"/>
              </a:xfrm>
              <a:prstGeom prst="line">
                <a:avLst/>
              </a:prstGeom>
              <a:noFill/>
              <a:ln w="28575">
                <a:solidFill>
                  <a:schemeClr val="tx1"/>
                </a:solidFill>
                <a:round/>
                <a:headEnd/>
                <a:tailEnd/>
              </a:ln>
            </p:spPr>
            <p:txBody>
              <a:bodyPr/>
              <a:lstStyle/>
              <a:p>
                <a:endParaRPr lang="en-US" sz="2133"/>
              </a:p>
            </p:txBody>
          </p:sp>
          <p:sp>
            <p:nvSpPr>
              <p:cNvPr id="66359" name="Line 725"/>
              <p:cNvSpPr>
                <a:spLocks noChangeShapeType="1"/>
              </p:cNvSpPr>
              <p:nvPr/>
            </p:nvSpPr>
            <p:spPr bwMode="auto">
              <a:xfrm>
                <a:off x="3880" y="2092"/>
                <a:ext cx="1" cy="1"/>
              </a:xfrm>
              <a:prstGeom prst="line">
                <a:avLst/>
              </a:prstGeom>
              <a:noFill/>
              <a:ln w="28575">
                <a:solidFill>
                  <a:schemeClr val="tx1"/>
                </a:solidFill>
                <a:round/>
                <a:headEnd/>
                <a:tailEnd/>
              </a:ln>
            </p:spPr>
            <p:txBody>
              <a:bodyPr/>
              <a:lstStyle/>
              <a:p>
                <a:endParaRPr lang="en-US" sz="2133"/>
              </a:p>
            </p:txBody>
          </p:sp>
          <p:sp>
            <p:nvSpPr>
              <p:cNvPr id="66360" name="Line 726"/>
              <p:cNvSpPr>
                <a:spLocks noChangeShapeType="1"/>
              </p:cNvSpPr>
              <p:nvPr/>
            </p:nvSpPr>
            <p:spPr bwMode="auto">
              <a:xfrm>
                <a:off x="3881" y="2093"/>
                <a:ext cx="1" cy="1"/>
              </a:xfrm>
              <a:prstGeom prst="line">
                <a:avLst/>
              </a:prstGeom>
              <a:noFill/>
              <a:ln w="28575">
                <a:solidFill>
                  <a:schemeClr val="tx1"/>
                </a:solidFill>
                <a:round/>
                <a:headEnd/>
                <a:tailEnd/>
              </a:ln>
            </p:spPr>
            <p:txBody>
              <a:bodyPr/>
              <a:lstStyle/>
              <a:p>
                <a:endParaRPr lang="en-US" sz="2133"/>
              </a:p>
            </p:txBody>
          </p:sp>
          <p:sp>
            <p:nvSpPr>
              <p:cNvPr id="66361" name="Line 727"/>
              <p:cNvSpPr>
                <a:spLocks noChangeShapeType="1"/>
              </p:cNvSpPr>
              <p:nvPr/>
            </p:nvSpPr>
            <p:spPr bwMode="auto">
              <a:xfrm>
                <a:off x="3882" y="2093"/>
                <a:ext cx="1" cy="1"/>
              </a:xfrm>
              <a:prstGeom prst="line">
                <a:avLst/>
              </a:prstGeom>
              <a:noFill/>
              <a:ln w="28575">
                <a:solidFill>
                  <a:schemeClr val="tx1"/>
                </a:solidFill>
                <a:round/>
                <a:headEnd/>
                <a:tailEnd/>
              </a:ln>
            </p:spPr>
            <p:txBody>
              <a:bodyPr/>
              <a:lstStyle/>
              <a:p>
                <a:endParaRPr lang="en-US" sz="2133"/>
              </a:p>
            </p:txBody>
          </p:sp>
          <p:sp>
            <p:nvSpPr>
              <p:cNvPr id="66362" name="Line 728"/>
              <p:cNvSpPr>
                <a:spLocks noChangeShapeType="1"/>
              </p:cNvSpPr>
              <p:nvPr/>
            </p:nvSpPr>
            <p:spPr bwMode="auto">
              <a:xfrm>
                <a:off x="3883" y="2093"/>
                <a:ext cx="1" cy="1"/>
              </a:xfrm>
              <a:prstGeom prst="line">
                <a:avLst/>
              </a:prstGeom>
              <a:noFill/>
              <a:ln w="28575">
                <a:solidFill>
                  <a:schemeClr val="tx1"/>
                </a:solidFill>
                <a:round/>
                <a:headEnd/>
                <a:tailEnd/>
              </a:ln>
            </p:spPr>
            <p:txBody>
              <a:bodyPr/>
              <a:lstStyle/>
              <a:p>
                <a:endParaRPr lang="en-US" sz="2133"/>
              </a:p>
            </p:txBody>
          </p:sp>
          <p:sp>
            <p:nvSpPr>
              <p:cNvPr id="66363" name="Line 729"/>
              <p:cNvSpPr>
                <a:spLocks noChangeShapeType="1"/>
              </p:cNvSpPr>
              <p:nvPr/>
            </p:nvSpPr>
            <p:spPr bwMode="auto">
              <a:xfrm>
                <a:off x="3883" y="2093"/>
                <a:ext cx="1" cy="1"/>
              </a:xfrm>
              <a:prstGeom prst="line">
                <a:avLst/>
              </a:prstGeom>
              <a:noFill/>
              <a:ln w="28575">
                <a:solidFill>
                  <a:schemeClr val="tx1"/>
                </a:solidFill>
                <a:round/>
                <a:headEnd/>
                <a:tailEnd/>
              </a:ln>
            </p:spPr>
            <p:txBody>
              <a:bodyPr/>
              <a:lstStyle/>
              <a:p>
                <a:endParaRPr lang="en-US" sz="2133"/>
              </a:p>
            </p:txBody>
          </p:sp>
          <p:sp>
            <p:nvSpPr>
              <p:cNvPr id="66364" name="Line 730"/>
              <p:cNvSpPr>
                <a:spLocks noChangeShapeType="1"/>
              </p:cNvSpPr>
              <p:nvPr/>
            </p:nvSpPr>
            <p:spPr bwMode="auto">
              <a:xfrm>
                <a:off x="3884" y="2094"/>
                <a:ext cx="1" cy="1"/>
              </a:xfrm>
              <a:prstGeom prst="line">
                <a:avLst/>
              </a:prstGeom>
              <a:noFill/>
              <a:ln w="28575">
                <a:solidFill>
                  <a:schemeClr val="tx1"/>
                </a:solidFill>
                <a:round/>
                <a:headEnd/>
                <a:tailEnd/>
              </a:ln>
            </p:spPr>
            <p:txBody>
              <a:bodyPr/>
              <a:lstStyle/>
              <a:p>
                <a:endParaRPr lang="en-US" sz="2133"/>
              </a:p>
            </p:txBody>
          </p:sp>
          <p:sp>
            <p:nvSpPr>
              <p:cNvPr id="66365" name="Line 731"/>
              <p:cNvSpPr>
                <a:spLocks noChangeShapeType="1"/>
              </p:cNvSpPr>
              <p:nvPr/>
            </p:nvSpPr>
            <p:spPr bwMode="auto">
              <a:xfrm>
                <a:off x="3885" y="2094"/>
                <a:ext cx="1" cy="1"/>
              </a:xfrm>
              <a:prstGeom prst="line">
                <a:avLst/>
              </a:prstGeom>
              <a:noFill/>
              <a:ln w="28575">
                <a:solidFill>
                  <a:schemeClr val="tx1"/>
                </a:solidFill>
                <a:round/>
                <a:headEnd/>
                <a:tailEnd/>
              </a:ln>
            </p:spPr>
            <p:txBody>
              <a:bodyPr/>
              <a:lstStyle/>
              <a:p>
                <a:endParaRPr lang="en-US" sz="2133"/>
              </a:p>
            </p:txBody>
          </p:sp>
          <p:sp>
            <p:nvSpPr>
              <p:cNvPr id="66366" name="Line 732"/>
              <p:cNvSpPr>
                <a:spLocks noChangeShapeType="1"/>
              </p:cNvSpPr>
              <p:nvPr/>
            </p:nvSpPr>
            <p:spPr bwMode="auto">
              <a:xfrm>
                <a:off x="3886" y="2094"/>
                <a:ext cx="1" cy="1"/>
              </a:xfrm>
              <a:prstGeom prst="line">
                <a:avLst/>
              </a:prstGeom>
              <a:noFill/>
              <a:ln w="28575">
                <a:solidFill>
                  <a:schemeClr val="tx1"/>
                </a:solidFill>
                <a:round/>
                <a:headEnd/>
                <a:tailEnd/>
              </a:ln>
            </p:spPr>
            <p:txBody>
              <a:bodyPr/>
              <a:lstStyle/>
              <a:p>
                <a:endParaRPr lang="en-US" sz="2133"/>
              </a:p>
            </p:txBody>
          </p:sp>
          <p:sp>
            <p:nvSpPr>
              <p:cNvPr id="66367" name="Line 733"/>
              <p:cNvSpPr>
                <a:spLocks noChangeShapeType="1"/>
              </p:cNvSpPr>
              <p:nvPr/>
            </p:nvSpPr>
            <p:spPr bwMode="auto">
              <a:xfrm>
                <a:off x="3887" y="2094"/>
                <a:ext cx="1" cy="1"/>
              </a:xfrm>
              <a:prstGeom prst="line">
                <a:avLst/>
              </a:prstGeom>
              <a:noFill/>
              <a:ln w="28575">
                <a:solidFill>
                  <a:schemeClr val="tx1"/>
                </a:solidFill>
                <a:round/>
                <a:headEnd/>
                <a:tailEnd/>
              </a:ln>
            </p:spPr>
            <p:txBody>
              <a:bodyPr/>
              <a:lstStyle/>
              <a:p>
                <a:endParaRPr lang="en-US" sz="2133"/>
              </a:p>
            </p:txBody>
          </p:sp>
          <p:sp>
            <p:nvSpPr>
              <p:cNvPr id="66368" name="Line 734"/>
              <p:cNvSpPr>
                <a:spLocks noChangeShapeType="1"/>
              </p:cNvSpPr>
              <p:nvPr/>
            </p:nvSpPr>
            <p:spPr bwMode="auto">
              <a:xfrm>
                <a:off x="3888" y="2094"/>
                <a:ext cx="1" cy="1"/>
              </a:xfrm>
              <a:prstGeom prst="line">
                <a:avLst/>
              </a:prstGeom>
              <a:noFill/>
              <a:ln w="28575">
                <a:solidFill>
                  <a:schemeClr val="tx1"/>
                </a:solidFill>
                <a:round/>
                <a:headEnd/>
                <a:tailEnd/>
              </a:ln>
            </p:spPr>
            <p:txBody>
              <a:bodyPr/>
              <a:lstStyle/>
              <a:p>
                <a:endParaRPr lang="en-US" sz="2133"/>
              </a:p>
            </p:txBody>
          </p:sp>
          <p:sp>
            <p:nvSpPr>
              <p:cNvPr id="66369" name="Line 735"/>
              <p:cNvSpPr>
                <a:spLocks noChangeShapeType="1"/>
              </p:cNvSpPr>
              <p:nvPr/>
            </p:nvSpPr>
            <p:spPr bwMode="auto">
              <a:xfrm>
                <a:off x="3888" y="2094"/>
                <a:ext cx="1" cy="1"/>
              </a:xfrm>
              <a:prstGeom prst="line">
                <a:avLst/>
              </a:prstGeom>
              <a:noFill/>
              <a:ln w="28575">
                <a:solidFill>
                  <a:schemeClr val="tx1"/>
                </a:solidFill>
                <a:round/>
                <a:headEnd/>
                <a:tailEnd/>
              </a:ln>
            </p:spPr>
            <p:txBody>
              <a:bodyPr/>
              <a:lstStyle/>
              <a:p>
                <a:endParaRPr lang="en-US" sz="2133"/>
              </a:p>
            </p:txBody>
          </p:sp>
          <p:sp>
            <p:nvSpPr>
              <p:cNvPr id="66370" name="Line 736"/>
              <p:cNvSpPr>
                <a:spLocks noChangeShapeType="1"/>
              </p:cNvSpPr>
              <p:nvPr/>
            </p:nvSpPr>
            <p:spPr bwMode="auto">
              <a:xfrm>
                <a:off x="3889" y="2094"/>
                <a:ext cx="1" cy="1"/>
              </a:xfrm>
              <a:prstGeom prst="line">
                <a:avLst/>
              </a:prstGeom>
              <a:noFill/>
              <a:ln w="28575">
                <a:solidFill>
                  <a:schemeClr val="tx1"/>
                </a:solidFill>
                <a:round/>
                <a:headEnd/>
                <a:tailEnd/>
              </a:ln>
            </p:spPr>
            <p:txBody>
              <a:bodyPr/>
              <a:lstStyle/>
              <a:p>
                <a:endParaRPr lang="en-US" sz="2133"/>
              </a:p>
            </p:txBody>
          </p:sp>
          <p:sp>
            <p:nvSpPr>
              <p:cNvPr id="66371" name="Line 737"/>
              <p:cNvSpPr>
                <a:spLocks noChangeShapeType="1"/>
              </p:cNvSpPr>
              <p:nvPr/>
            </p:nvSpPr>
            <p:spPr bwMode="auto">
              <a:xfrm>
                <a:off x="3890" y="2094"/>
                <a:ext cx="1" cy="1"/>
              </a:xfrm>
              <a:prstGeom prst="line">
                <a:avLst/>
              </a:prstGeom>
              <a:noFill/>
              <a:ln w="28575">
                <a:solidFill>
                  <a:schemeClr val="tx1"/>
                </a:solidFill>
                <a:round/>
                <a:headEnd/>
                <a:tailEnd/>
              </a:ln>
            </p:spPr>
            <p:txBody>
              <a:bodyPr/>
              <a:lstStyle/>
              <a:p>
                <a:endParaRPr lang="en-US" sz="2133"/>
              </a:p>
            </p:txBody>
          </p:sp>
          <p:sp>
            <p:nvSpPr>
              <p:cNvPr id="66372" name="Line 738"/>
              <p:cNvSpPr>
                <a:spLocks noChangeShapeType="1"/>
              </p:cNvSpPr>
              <p:nvPr/>
            </p:nvSpPr>
            <p:spPr bwMode="auto">
              <a:xfrm>
                <a:off x="3891" y="2094"/>
                <a:ext cx="1" cy="1"/>
              </a:xfrm>
              <a:prstGeom prst="line">
                <a:avLst/>
              </a:prstGeom>
              <a:noFill/>
              <a:ln w="28575">
                <a:solidFill>
                  <a:schemeClr val="tx1"/>
                </a:solidFill>
                <a:round/>
                <a:headEnd/>
                <a:tailEnd/>
              </a:ln>
            </p:spPr>
            <p:txBody>
              <a:bodyPr/>
              <a:lstStyle/>
              <a:p>
                <a:endParaRPr lang="en-US" sz="2133"/>
              </a:p>
            </p:txBody>
          </p:sp>
          <p:sp>
            <p:nvSpPr>
              <p:cNvPr id="66373" name="Line 739"/>
              <p:cNvSpPr>
                <a:spLocks noChangeShapeType="1"/>
              </p:cNvSpPr>
              <p:nvPr/>
            </p:nvSpPr>
            <p:spPr bwMode="auto">
              <a:xfrm>
                <a:off x="3892" y="2094"/>
                <a:ext cx="1" cy="1"/>
              </a:xfrm>
              <a:prstGeom prst="line">
                <a:avLst/>
              </a:prstGeom>
              <a:noFill/>
              <a:ln w="28575">
                <a:solidFill>
                  <a:schemeClr val="tx1"/>
                </a:solidFill>
                <a:round/>
                <a:headEnd/>
                <a:tailEnd/>
              </a:ln>
            </p:spPr>
            <p:txBody>
              <a:bodyPr/>
              <a:lstStyle/>
              <a:p>
                <a:endParaRPr lang="en-US" sz="2133"/>
              </a:p>
            </p:txBody>
          </p:sp>
          <p:sp>
            <p:nvSpPr>
              <p:cNvPr id="66374" name="Line 740"/>
              <p:cNvSpPr>
                <a:spLocks noChangeShapeType="1"/>
              </p:cNvSpPr>
              <p:nvPr/>
            </p:nvSpPr>
            <p:spPr bwMode="auto">
              <a:xfrm>
                <a:off x="3893" y="2094"/>
                <a:ext cx="1" cy="1"/>
              </a:xfrm>
              <a:prstGeom prst="line">
                <a:avLst/>
              </a:prstGeom>
              <a:noFill/>
              <a:ln w="28575">
                <a:solidFill>
                  <a:schemeClr val="tx1"/>
                </a:solidFill>
                <a:round/>
                <a:headEnd/>
                <a:tailEnd/>
              </a:ln>
            </p:spPr>
            <p:txBody>
              <a:bodyPr/>
              <a:lstStyle/>
              <a:p>
                <a:endParaRPr lang="en-US" sz="2133"/>
              </a:p>
            </p:txBody>
          </p:sp>
          <p:sp>
            <p:nvSpPr>
              <p:cNvPr id="66375" name="Line 741"/>
              <p:cNvSpPr>
                <a:spLocks noChangeShapeType="1"/>
              </p:cNvSpPr>
              <p:nvPr/>
            </p:nvSpPr>
            <p:spPr bwMode="auto">
              <a:xfrm flipV="1">
                <a:off x="3893" y="2094"/>
                <a:ext cx="1" cy="1"/>
              </a:xfrm>
              <a:prstGeom prst="line">
                <a:avLst/>
              </a:prstGeom>
              <a:noFill/>
              <a:ln w="28575">
                <a:solidFill>
                  <a:schemeClr val="tx1"/>
                </a:solidFill>
                <a:round/>
                <a:headEnd/>
                <a:tailEnd/>
              </a:ln>
            </p:spPr>
            <p:txBody>
              <a:bodyPr/>
              <a:lstStyle/>
              <a:p>
                <a:endParaRPr lang="en-US" sz="2133"/>
              </a:p>
            </p:txBody>
          </p:sp>
          <p:sp>
            <p:nvSpPr>
              <p:cNvPr id="66376" name="Line 742"/>
              <p:cNvSpPr>
                <a:spLocks noChangeShapeType="1"/>
              </p:cNvSpPr>
              <p:nvPr/>
            </p:nvSpPr>
            <p:spPr bwMode="auto">
              <a:xfrm>
                <a:off x="3894" y="2094"/>
                <a:ext cx="1" cy="1"/>
              </a:xfrm>
              <a:prstGeom prst="line">
                <a:avLst/>
              </a:prstGeom>
              <a:noFill/>
              <a:ln w="28575">
                <a:solidFill>
                  <a:schemeClr val="tx1"/>
                </a:solidFill>
                <a:round/>
                <a:headEnd/>
                <a:tailEnd/>
              </a:ln>
            </p:spPr>
            <p:txBody>
              <a:bodyPr/>
              <a:lstStyle/>
              <a:p>
                <a:endParaRPr lang="en-US" sz="2133"/>
              </a:p>
            </p:txBody>
          </p:sp>
          <p:sp>
            <p:nvSpPr>
              <p:cNvPr id="66377" name="Line 743"/>
              <p:cNvSpPr>
                <a:spLocks noChangeShapeType="1"/>
              </p:cNvSpPr>
              <p:nvPr/>
            </p:nvSpPr>
            <p:spPr bwMode="auto">
              <a:xfrm flipV="1">
                <a:off x="3895" y="2094"/>
                <a:ext cx="1" cy="1"/>
              </a:xfrm>
              <a:prstGeom prst="line">
                <a:avLst/>
              </a:prstGeom>
              <a:noFill/>
              <a:ln w="28575">
                <a:solidFill>
                  <a:schemeClr val="tx1"/>
                </a:solidFill>
                <a:round/>
                <a:headEnd/>
                <a:tailEnd/>
              </a:ln>
            </p:spPr>
            <p:txBody>
              <a:bodyPr/>
              <a:lstStyle/>
              <a:p>
                <a:endParaRPr lang="en-US" sz="2133"/>
              </a:p>
            </p:txBody>
          </p:sp>
          <p:sp>
            <p:nvSpPr>
              <p:cNvPr id="66378" name="Line 744"/>
              <p:cNvSpPr>
                <a:spLocks noChangeShapeType="1"/>
              </p:cNvSpPr>
              <p:nvPr/>
            </p:nvSpPr>
            <p:spPr bwMode="auto">
              <a:xfrm>
                <a:off x="3896" y="2094"/>
                <a:ext cx="1" cy="1"/>
              </a:xfrm>
              <a:prstGeom prst="line">
                <a:avLst/>
              </a:prstGeom>
              <a:noFill/>
              <a:ln w="28575">
                <a:solidFill>
                  <a:schemeClr val="tx1"/>
                </a:solidFill>
                <a:round/>
                <a:headEnd/>
                <a:tailEnd/>
              </a:ln>
            </p:spPr>
            <p:txBody>
              <a:bodyPr/>
              <a:lstStyle/>
              <a:p>
                <a:endParaRPr lang="en-US" sz="2133"/>
              </a:p>
            </p:txBody>
          </p:sp>
          <p:sp>
            <p:nvSpPr>
              <p:cNvPr id="66379" name="Line 745"/>
              <p:cNvSpPr>
                <a:spLocks noChangeShapeType="1"/>
              </p:cNvSpPr>
              <p:nvPr/>
            </p:nvSpPr>
            <p:spPr bwMode="auto">
              <a:xfrm flipV="1">
                <a:off x="3897" y="2094"/>
                <a:ext cx="1" cy="1"/>
              </a:xfrm>
              <a:prstGeom prst="line">
                <a:avLst/>
              </a:prstGeom>
              <a:noFill/>
              <a:ln w="28575">
                <a:solidFill>
                  <a:schemeClr val="tx1"/>
                </a:solidFill>
                <a:round/>
                <a:headEnd/>
                <a:tailEnd/>
              </a:ln>
            </p:spPr>
            <p:txBody>
              <a:bodyPr/>
              <a:lstStyle/>
              <a:p>
                <a:endParaRPr lang="en-US" sz="2133"/>
              </a:p>
            </p:txBody>
          </p:sp>
          <p:sp>
            <p:nvSpPr>
              <p:cNvPr id="66380" name="Line 746"/>
              <p:cNvSpPr>
                <a:spLocks noChangeShapeType="1"/>
              </p:cNvSpPr>
              <p:nvPr/>
            </p:nvSpPr>
            <p:spPr bwMode="auto">
              <a:xfrm flipV="1">
                <a:off x="3897" y="2093"/>
                <a:ext cx="1" cy="1"/>
              </a:xfrm>
              <a:prstGeom prst="line">
                <a:avLst/>
              </a:prstGeom>
              <a:noFill/>
              <a:ln w="28575">
                <a:solidFill>
                  <a:schemeClr val="tx1"/>
                </a:solidFill>
                <a:round/>
                <a:headEnd/>
                <a:tailEnd/>
              </a:ln>
            </p:spPr>
            <p:txBody>
              <a:bodyPr/>
              <a:lstStyle/>
              <a:p>
                <a:endParaRPr lang="en-US" sz="2133"/>
              </a:p>
            </p:txBody>
          </p:sp>
          <p:sp>
            <p:nvSpPr>
              <p:cNvPr id="66381" name="Line 747"/>
              <p:cNvSpPr>
                <a:spLocks noChangeShapeType="1"/>
              </p:cNvSpPr>
              <p:nvPr/>
            </p:nvSpPr>
            <p:spPr bwMode="auto">
              <a:xfrm flipV="1">
                <a:off x="3898" y="2093"/>
                <a:ext cx="1" cy="1"/>
              </a:xfrm>
              <a:prstGeom prst="line">
                <a:avLst/>
              </a:prstGeom>
              <a:noFill/>
              <a:ln w="28575">
                <a:solidFill>
                  <a:schemeClr val="tx1"/>
                </a:solidFill>
                <a:round/>
                <a:headEnd/>
                <a:tailEnd/>
              </a:ln>
            </p:spPr>
            <p:txBody>
              <a:bodyPr/>
              <a:lstStyle/>
              <a:p>
                <a:endParaRPr lang="en-US" sz="2133"/>
              </a:p>
            </p:txBody>
          </p:sp>
          <p:sp>
            <p:nvSpPr>
              <p:cNvPr id="66382" name="Line 748"/>
              <p:cNvSpPr>
                <a:spLocks noChangeShapeType="1"/>
              </p:cNvSpPr>
              <p:nvPr/>
            </p:nvSpPr>
            <p:spPr bwMode="auto">
              <a:xfrm flipV="1">
                <a:off x="3899" y="2093"/>
                <a:ext cx="1" cy="1"/>
              </a:xfrm>
              <a:prstGeom prst="line">
                <a:avLst/>
              </a:prstGeom>
              <a:noFill/>
              <a:ln w="28575">
                <a:solidFill>
                  <a:schemeClr val="tx1"/>
                </a:solidFill>
                <a:round/>
                <a:headEnd/>
                <a:tailEnd/>
              </a:ln>
            </p:spPr>
            <p:txBody>
              <a:bodyPr/>
              <a:lstStyle/>
              <a:p>
                <a:endParaRPr lang="en-US" sz="2133"/>
              </a:p>
            </p:txBody>
          </p:sp>
          <p:sp>
            <p:nvSpPr>
              <p:cNvPr id="66383" name="Line 749"/>
              <p:cNvSpPr>
                <a:spLocks noChangeShapeType="1"/>
              </p:cNvSpPr>
              <p:nvPr/>
            </p:nvSpPr>
            <p:spPr bwMode="auto">
              <a:xfrm flipV="1">
                <a:off x="3900" y="2093"/>
                <a:ext cx="1" cy="1"/>
              </a:xfrm>
              <a:prstGeom prst="line">
                <a:avLst/>
              </a:prstGeom>
              <a:noFill/>
              <a:ln w="28575">
                <a:solidFill>
                  <a:schemeClr val="tx1"/>
                </a:solidFill>
                <a:round/>
                <a:headEnd/>
                <a:tailEnd/>
              </a:ln>
            </p:spPr>
            <p:txBody>
              <a:bodyPr/>
              <a:lstStyle/>
              <a:p>
                <a:endParaRPr lang="en-US" sz="2133"/>
              </a:p>
            </p:txBody>
          </p:sp>
          <p:sp>
            <p:nvSpPr>
              <p:cNvPr id="66384" name="Line 750"/>
              <p:cNvSpPr>
                <a:spLocks noChangeShapeType="1"/>
              </p:cNvSpPr>
              <p:nvPr/>
            </p:nvSpPr>
            <p:spPr bwMode="auto">
              <a:xfrm flipV="1">
                <a:off x="3901" y="2092"/>
                <a:ext cx="1" cy="1"/>
              </a:xfrm>
              <a:prstGeom prst="line">
                <a:avLst/>
              </a:prstGeom>
              <a:noFill/>
              <a:ln w="28575">
                <a:solidFill>
                  <a:schemeClr val="tx1"/>
                </a:solidFill>
                <a:round/>
                <a:headEnd/>
                <a:tailEnd/>
              </a:ln>
            </p:spPr>
            <p:txBody>
              <a:bodyPr/>
              <a:lstStyle/>
              <a:p>
                <a:endParaRPr lang="en-US" sz="2133"/>
              </a:p>
            </p:txBody>
          </p:sp>
          <p:sp>
            <p:nvSpPr>
              <p:cNvPr id="66385" name="Line 751"/>
              <p:cNvSpPr>
                <a:spLocks noChangeShapeType="1"/>
              </p:cNvSpPr>
              <p:nvPr/>
            </p:nvSpPr>
            <p:spPr bwMode="auto">
              <a:xfrm flipV="1">
                <a:off x="3901" y="2092"/>
                <a:ext cx="1" cy="1"/>
              </a:xfrm>
              <a:prstGeom prst="line">
                <a:avLst/>
              </a:prstGeom>
              <a:noFill/>
              <a:ln w="28575">
                <a:solidFill>
                  <a:schemeClr val="tx1"/>
                </a:solidFill>
                <a:round/>
                <a:headEnd/>
                <a:tailEnd/>
              </a:ln>
            </p:spPr>
            <p:txBody>
              <a:bodyPr/>
              <a:lstStyle/>
              <a:p>
                <a:endParaRPr lang="en-US" sz="2133"/>
              </a:p>
            </p:txBody>
          </p:sp>
          <p:sp>
            <p:nvSpPr>
              <p:cNvPr id="66386" name="Line 752"/>
              <p:cNvSpPr>
                <a:spLocks noChangeShapeType="1"/>
              </p:cNvSpPr>
              <p:nvPr/>
            </p:nvSpPr>
            <p:spPr bwMode="auto">
              <a:xfrm flipV="1">
                <a:off x="3902" y="2092"/>
                <a:ext cx="1" cy="1"/>
              </a:xfrm>
              <a:prstGeom prst="line">
                <a:avLst/>
              </a:prstGeom>
              <a:noFill/>
              <a:ln w="28575">
                <a:solidFill>
                  <a:schemeClr val="tx1"/>
                </a:solidFill>
                <a:round/>
                <a:headEnd/>
                <a:tailEnd/>
              </a:ln>
            </p:spPr>
            <p:txBody>
              <a:bodyPr/>
              <a:lstStyle/>
              <a:p>
                <a:endParaRPr lang="en-US" sz="2133"/>
              </a:p>
            </p:txBody>
          </p:sp>
          <p:sp>
            <p:nvSpPr>
              <p:cNvPr id="66387" name="Line 753"/>
              <p:cNvSpPr>
                <a:spLocks noChangeShapeType="1"/>
              </p:cNvSpPr>
              <p:nvPr/>
            </p:nvSpPr>
            <p:spPr bwMode="auto">
              <a:xfrm flipV="1">
                <a:off x="3903" y="2092"/>
                <a:ext cx="1" cy="1"/>
              </a:xfrm>
              <a:prstGeom prst="line">
                <a:avLst/>
              </a:prstGeom>
              <a:noFill/>
              <a:ln w="28575">
                <a:solidFill>
                  <a:schemeClr val="tx1"/>
                </a:solidFill>
                <a:round/>
                <a:headEnd/>
                <a:tailEnd/>
              </a:ln>
            </p:spPr>
            <p:txBody>
              <a:bodyPr/>
              <a:lstStyle/>
              <a:p>
                <a:endParaRPr lang="en-US" sz="2133"/>
              </a:p>
            </p:txBody>
          </p:sp>
          <p:sp>
            <p:nvSpPr>
              <p:cNvPr id="66388" name="Line 754"/>
              <p:cNvSpPr>
                <a:spLocks noChangeShapeType="1"/>
              </p:cNvSpPr>
              <p:nvPr/>
            </p:nvSpPr>
            <p:spPr bwMode="auto">
              <a:xfrm flipV="1">
                <a:off x="3904" y="2091"/>
                <a:ext cx="1" cy="1"/>
              </a:xfrm>
              <a:prstGeom prst="line">
                <a:avLst/>
              </a:prstGeom>
              <a:noFill/>
              <a:ln w="28575">
                <a:solidFill>
                  <a:schemeClr val="tx1"/>
                </a:solidFill>
                <a:round/>
                <a:headEnd/>
                <a:tailEnd/>
              </a:ln>
            </p:spPr>
            <p:txBody>
              <a:bodyPr/>
              <a:lstStyle/>
              <a:p>
                <a:endParaRPr lang="en-US" sz="2133"/>
              </a:p>
            </p:txBody>
          </p:sp>
          <p:sp>
            <p:nvSpPr>
              <p:cNvPr id="66389" name="Line 755"/>
              <p:cNvSpPr>
                <a:spLocks noChangeShapeType="1"/>
              </p:cNvSpPr>
              <p:nvPr/>
            </p:nvSpPr>
            <p:spPr bwMode="auto">
              <a:xfrm flipV="1">
                <a:off x="3904" y="2091"/>
                <a:ext cx="1" cy="1"/>
              </a:xfrm>
              <a:prstGeom prst="line">
                <a:avLst/>
              </a:prstGeom>
              <a:noFill/>
              <a:ln w="28575">
                <a:solidFill>
                  <a:schemeClr val="tx1"/>
                </a:solidFill>
                <a:round/>
                <a:headEnd/>
                <a:tailEnd/>
              </a:ln>
            </p:spPr>
            <p:txBody>
              <a:bodyPr/>
              <a:lstStyle/>
              <a:p>
                <a:endParaRPr lang="en-US" sz="2133"/>
              </a:p>
            </p:txBody>
          </p:sp>
          <p:sp>
            <p:nvSpPr>
              <p:cNvPr id="66390" name="Line 756"/>
              <p:cNvSpPr>
                <a:spLocks noChangeShapeType="1"/>
              </p:cNvSpPr>
              <p:nvPr/>
            </p:nvSpPr>
            <p:spPr bwMode="auto">
              <a:xfrm flipV="1">
                <a:off x="3905" y="2091"/>
                <a:ext cx="1" cy="1"/>
              </a:xfrm>
              <a:prstGeom prst="line">
                <a:avLst/>
              </a:prstGeom>
              <a:noFill/>
              <a:ln w="28575">
                <a:solidFill>
                  <a:schemeClr val="tx1"/>
                </a:solidFill>
                <a:round/>
                <a:headEnd/>
                <a:tailEnd/>
              </a:ln>
            </p:spPr>
            <p:txBody>
              <a:bodyPr/>
              <a:lstStyle/>
              <a:p>
                <a:endParaRPr lang="en-US" sz="2133"/>
              </a:p>
            </p:txBody>
          </p:sp>
          <p:sp>
            <p:nvSpPr>
              <p:cNvPr id="66391" name="Line 757"/>
              <p:cNvSpPr>
                <a:spLocks noChangeShapeType="1"/>
              </p:cNvSpPr>
              <p:nvPr/>
            </p:nvSpPr>
            <p:spPr bwMode="auto">
              <a:xfrm flipV="1">
                <a:off x="3906" y="2090"/>
                <a:ext cx="1" cy="1"/>
              </a:xfrm>
              <a:prstGeom prst="line">
                <a:avLst/>
              </a:prstGeom>
              <a:noFill/>
              <a:ln w="28575">
                <a:solidFill>
                  <a:schemeClr val="tx1"/>
                </a:solidFill>
                <a:round/>
                <a:headEnd/>
                <a:tailEnd/>
              </a:ln>
            </p:spPr>
            <p:txBody>
              <a:bodyPr/>
              <a:lstStyle/>
              <a:p>
                <a:endParaRPr lang="en-US" sz="2133"/>
              </a:p>
            </p:txBody>
          </p:sp>
          <p:sp>
            <p:nvSpPr>
              <p:cNvPr id="66392" name="Line 758"/>
              <p:cNvSpPr>
                <a:spLocks noChangeShapeType="1"/>
              </p:cNvSpPr>
              <p:nvPr/>
            </p:nvSpPr>
            <p:spPr bwMode="auto">
              <a:xfrm flipV="1">
                <a:off x="3907" y="2090"/>
                <a:ext cx="1" cy="1"/>
              </a:xfrm>
              <a:prstGeom prst="line">
                <a:avLst/>
              </a:prstGeom>
              <a:noFill/>
              <a:ln w="28575">
                <a:solidFill>
                  <a:schemeClr val="tx1"/>
                </a:solidFill>
                <a:round/>
                <a:headEnd/>
                <a:tailEnd/>
              </a:ln>
            </p:spPr>
            <p:txBody>
              <a:bodyPr/>
              <a:lstStyle/>
              <a:p>
                <a:endParaRPr lang="en-US" sz="2133"/>
              </a:p>
            </p:txBody>
          </p:sp>
          <p:sp>
            <p:nvSpPr>
              <p:cNvPr id="66393" name="Line 759"/>
              <p:cNvSpPr>
                <a:spLocks noChangeShapeType="1"/>
              </p:cNvSpPr>
              <p:nvPr/>
            </p:nvSpPr>
            <p:spPr bwMode="auto">
              <a:xfrm flipV="1">
                <a:off x="3907" y="2089"/>
                <a:ext cx="1" cy="1"/>
              </a:xfrm>
              <a:prstGeom prst="line">
                <a:avLst/>
              </a:prstGeom>
              <a:noFill/>
              <a:ln w="28575">
                <a:solidFill>
                  <a:schemeClr val="tx1"/>
                </a:solidFill>
                <a:round/>
                <a:headEnd/>
                <a:tailEnd/>
              </a:ln>
            </p:spPr>
            <p:txBody>
              <a:bodyPr/>
              <a:lstStyle/>
              <a:p>
                <a:endParaRPr lang="en-US" sz="2133"/>
              </a:p>
            </p:txBody>
          </p:sp>
          <p:sp>
            <p:nvSpPr>
              <p:cNvPr id="66394" name="Line 760"/>
              <p:cNvSpPr>
                <a:spLocks noChangeShapeType="1"/>
              </p:cNvSpPr>
              <p:nvPr/>
            </p:nvSpPr>
            <p:spPr bwMode="auto">
              <a:xfrm flipV="1">
                <a:off x="3908" y="2089"/>
                <a:ext cx="1" cy="1"/>
              </a:xfrm>
              <a:prstGeom prst="line">
                <a:avLst/>
              </a:prstGeom>
              <a:noFill/>
              <a:ln w="28575">
                <a:solidFill>
                  <a:schemeClr val="tx1"/>
                </a:solidFill>
                <a:round/>
                <a:headEnd/>
                <a:tailEnd/>
              </a:ln>
            </p:spPr>
            <p:txBody>
              <a:bodyPr/>
              <a:lstStyle/>
              <a:p>
                <a:endParaRPr lang="en-US" sz="2133"/>
              </a:p>
            </p:txBody>
          </p:sp>
          <p:sp>
            <p:nvSpPr>
              <p:cNvPr id="66395" name="Line 761"/>
              <p:cNvSpPr>
                <a:spLocks noChangeShapeType="1"/>
              </p:cNvSpPr>
              <p:nvPr/>
            </p:nvSpPr>
            <p:spPr bwMode="auto">
              <a:xfrm flipV="1">
                <a:off x="3909" y="2088"/>
                <a:ext cx="1" cy="1"/>
              </a:xfrm>
              <a:prstGeom prst="line">
                <a:avLst/>
              </a:prstGeom>
              <a:noFill/>
              <a:ln w="28575">
                <a:solidFill>
                  <a:schemeClr val="tx1"/>
                </a:solidFill>
                <a:round/>
                <a:headEnd/>
                <a:tailEnd/>
              </a:ln>
            </p:spPr>
            <p:txBody>
              <a:bodyPr/>
              <a:lstStyle/>
              <a:p>
                <a:endParaRPr lang="en-US" sz="2133"/>
              </a:p>
            </p:txBody>
          </p:sp>
          <p:sp>
            <p:nvSpPr>
              <p:cNvPr id="66396" name="Line 762"/>
              <p:cNvSpPr>
                <a:spLocks noChangeShapeType="1"/>
              </p:cNvSpPr>
              <p:nvPr/>
            </p:nvSpPr>
            <p:spPr bwMode="auto">
              <a:xfrm flipV="1">
                <a:off x="3909" y="2088"/>
                <a:ext cx="1" cy="1"/>
              </a:xfrm>
              <a:prstGeom prst="line">
                <a:avLst/>
              </a:prstGeom>
              <a:noFill/>
              <a:ln w="28575">
                <a:solidFill>
                  <a:schemeClr val="tx1"/>
                </a:solidFill>
                <a:round/>
                <a:headEnd/>
                <a:tailEnd/>
              </a:ln>
            </p:spPr>
            <p:txBody>
              <a:bodyPr/>
              <a:lstStyle/>
              <a:p>
                <a:endParaRPr lang="en-US" sz="2133"/>
              </a:p>
            </p:txBody>
          </p:sp>
          <p:sp>
            <p:nvSpPr>
              <p:cNvPr id="66397" name="Line 763"/>
              <p:cNvSpPr>
                <a:spLocks noChangeShapeType="1"/>
              </p:cNvSpPr>
              <p:nvPr/>
            </p:nvSpPr>
            <p:spPr bwMode="auto">
              <a:xfrm flipV="1">
                <a:off x="3910" y="2088"/>
                <a:ext cx="1" cy="1"/>
              </a:xfrm>
              <a:prstGeom prst="line">
                <a:avLst/>
              </a:prstGeom>
              <a:noFill/>
              <a:ln w="28575">
                <a:solidFill>
                  <a:schemeClr val="tx1"/>
                </a:solidFill>
                <a:round/>
                <a:headEnd/>
                <a:tailEnd/>
              </a:ln>
            </p:spPr>
            <p:txBody>
              <a:bodyPr/>
              <a:lstStyle/>
              <a:p>
                <a:endParaRPr lang="en-US" sz="2133"/>
              </a:p>
            </p:txBody>
          </p:sp>
          <p:sp>
            <p:nvSpPr>
              <p:cNvPr id="66398" name="Line 764"/>
              <p:cNvSpPr>
                <a:spLocks noChangeShapeType="1"/>
              </p:cNvSpPr>
              <p:nvPr/>
            </p:nvSpPr>
            <p:spPr bwMode="auto">
              <a:xfrm flipV="1">
                <a:off x="3911" y="2087"/>
                <a:ext cx="1" cy="1"/>
              </a:xfrm>
              <a:prstGeom prst="line">
                <a:avLst/>
              </a:prstGeom>
              <a:noFill/>
              <a:ln w="28575">
                <a:solidFill>
                  <a:schemeClr val="tx1"/>
                </a:solidFill>
                <a:round/>
                <a:headEnd/>
                <a:tailEnd/>
              </a:ln>
            </p:spPr>
            <p:txBody>
              <a:bodyPr/>
              <a:lstStyle/>
              <a:p>
                <a:endParaRPr lang="en-US" sz="2133"/>
              </a:p>
            </p:txBody>
          </p:sp>
          <p:sp>
            <p:nvSpPr>
              <p:cNvPr id="66399" name="Line 765"/>
              <p:cNvSpPr>
                <a:spLocks noChangeShapeType="1"/>
              </p:cNvSpPr>
              <p:nvPr/>
            </p:nvSpPr>
            <p:spPr bwMode="auto">
              <a:xfrm flipV="1">
                <a:off x="3911" y="2087"/>
                <a:ext cx="1" cy="1"/>
              </a:xfrm>
              <a:prstGeom prst="line">
                <a:avLst/>
              </a:prstGeom>
              <a:noFill/>
              <a:ln w="28575">
                <a:solidFill>
                  <a:schemeClr val="tx1"/>
                </a:solidFill>
                <a:round/>
                <a:headEnd/>
                <a:tailEnd/>
              </a:ln>
            </p:spPr>
            <p:txBody>
              <a:bodyPr/>
              <a:lstStyle/>
              <a:p>
                <a:endParaRPr lang="en-US" sz="2133"/>
              </a:p>
            </p:txBody>
          </p:sp>
          <p:sp>
            <p:nvSpPr>
              <p:cNvPr id="66400" name="Line 766"/>
              <p:cNvSpPr>
                <a:spLocks noChangeShapeType="1"/>
              </p:cNvSpPr>
              <p:nvPr/>
            </p:nvSpPr>
            <p:spPr bwMode="auto">
              <a:xfrm flipV="1">
                <a:off x="3912" y="2086"/>
                <a:ext cx="1" cy="1"/>
              </a:xfrm>
              <a:prstGeom prst="line">
                <a:avLst/>
              </a:prstGeom>
              <a:noFill/>
              <a:ln w="28575">
                <a:solidFill>
                  <a:schemeClr val="tx1"/>
                </a:solidFill>
                <a:round/>
                <a:headEnd/>
                <a:tailEnd/>
              </a:ln>
            </p:spPr>
            <p:txBody>
              <a:bodyPr/>
              <a:lstStyle/>
              <a:p>
                <a:endParaRPr lang="en-US" sz="2133"/>
              </a:p>
            </p:txBody>
          </p:sp>
          <p:sp>
            <p:nvSpPr>
              <p:cNvPr id="66401" name="Line 767"/>
              <p:cNvSpPr>
                <a:spLocks noChangeShapeType="1"/>
              </p:cNvSpPr>
              <p:nvPr/>
            </p:nvSpPr>
            <p:spPr bwMode="auto">
              <a:xfrm flipV="1">
                <a:off x="3912" y="2086"/>
                <a:ext cx="1" cy="1"/>
              </a:xfrm>
              <a:prstGeom prst="line">
                <a:avLst/>
              </a:prstGeom>
              <a:noFill/>
              <a:ln w="28575">
                <a:solidFill>
                  <a:schemeClr val="tx1"/>
                </a:solidFill>
                <a:round/>
                <a:headEnd/>
                <a:tailEnd/>
              </a:ln>
            </p:spPr>
            <p:txBody>
              <a:bodyPr/>
              <a:lstStyle/>
              <a:p>
                <a:endParaRPr lang="en-US" sz="2133"/>
              </a:p>
            </p:txBody>
          </p:sp>
          <p:sp>
            <p:nvSpPr>
              <p:cNvPr id="66402" name="Line 768"/>
              <p:cNvSpPr>
                <a:spLocks noChangeShapeType="1"/>
              </p:cNvSpPr>
              <p:nvPr/>
            </p:nvSpPr>
            <p:spPr bwMode="auto">
              <a:xfrm flipV="1">
                <a:off x="3913" y="2085"/>
                <a:ext cx="1" cy="1"/>
              </a:xfrm>
              <a:prstGeom prst="line">
                <a:avLst/>
              </a:prstGeom>
              <a:noFill/>
              <a:ln w="28575">
                <a:solidFill>
                  <a:schemeClr val="tx1"/>
                </a:solidFill>
                <a:round/>
                <a:headEnd/>
                <a:tailEnd/>
              </a:ln>
            </p:spPr>
            <p:txBody>
              <a:bodyPr/>
              <a:lstStyle/>
              <a:p>
                <a:endParaRPr lang="en-US" sz="2133"/>
              </a:p>
            </p:txBody>
          </p:sp>
          <p:sp>
            <p:nvSpPr>
              <p:cNvPr id="66403" name="Line 769"/>
              <p:cNvSpPr>
                <a:spLocks noChangeShapeType="1"/>
              </p:cNvSpPr>
              <p:nvPr/>
            </p:nvSpPr>
            <p:spPr bwMode="auto">
              <a:xfrm flipV="1">
                <a:off x="3914" y="2085"/>
                <a:ext cx="1" cy="1"/>
              </a:xfrm>
              <a:prstGeom prst="line">
                <a:avLst/>
              </a:prstGeom>
              <a:noFill/>
              <a:ln w="28575">
                <a:solidFill>
                  <a:schemeClr val="tx1"/>
                </a:solidFill>
                <a:round/>
                <a:headEnd/>
                <a:tailEnd/>
              </a:ln>
            </p:spPr>
            <p:txBody>
              <a:bodyPr/>
              <a:lstStyle/>
              <a:p>
                <a:endParaRPr lang="en-US" sz="2133"/>
              </a:p>
            </p:txBody>
          </p:sp>
        </p:grpSp>
        <p:sp>
          <p:nvSpPr>
            <p:cNvPr id="65119" name="Line 972"/>
            <p:cNvSpPr>
              <a:spLocks noChangeShapeType="1"/>
            </p:cNvSpPr>
            <p:nvPr/>
          </p:nvSpPr>
          <p:spPr bwMode="auto">
            <a:xfrm>
              <a:off x="3890" y="2220"/>
              <a:ext cx="1" cy="1"/>
            </a:xfrm>
            <a:prstGeom prst="line">
              <a:avLst/>
            </a:prstGeom>
            <a:noFill/>
            <a:ln w="28575">
              <a:solidFill>
                <a:schemeClr val="tx1"/>
              </a:solidFill>
              <a:round/>
              <a:headEnd/>
              <a:tailEnd/>
            </a:ln>
          </p:spPr>
          <p:txBody>
            <a:bodyPr/>
            <a:lstStyle/>
            <a:p>
              <a:endParaRPr lang="en-US" sz="2133"/>
            </a:p>
          </p:txBody>
        </p:sp>
        <p:sp>
          <p:nvSpPr>
            <p:cNvPr id="65120" name="Line 973"/>
            <p:cNvSpPr>
              <a:spLocks noChangeShapeType="1"/>
            </p:cNvSpPr>
            <p:nvPr/>
          </p:nvSpPr>
          <p:spPr bwMode="auto">
            <a:xfrm>
              <a:off x="3891" y="2220"/>
              <a:ext cx="1" cy="1"/>
            </a:xfrm>
            <a:prstGeom prst="line">
              <a:avLst/>
            </a:prstGeom>
            <a:noFill/>
            <a:ln w="28575">
              <a:solidFill>
                <a:schemeClr val="tx1"/>
              </a:solidFill>
              <a:round/>
              <a:headEnd/>
              <a:tailEnd/>
            </a:ln>
          </p:spPr>
          <p:txBody>
            <a:bodyPr/>
            <a:lstStyle/>
            <a:p>
              <a:endParaRPr lang="en-US" sz="2133"/>
            </a:p>
          </p:txBody>
        </p:sp>
        <p:sp>
          <p:nvSpPr>
            <p:cNvPr id="65121" name="Line 974"/>
            <p:cNvSpPr>
              <a:spLocks noChangeShapeType="1"/>
            </p:cNvSpPr>
            <p:nvPr/>
          </p:nvSpPr>
          <p:spPr bwMode="auto">
            <a:xfrm>
              <a:off x="3892" y="2220"/>
              <a:ext cx="1" cy="1"/>
            </a:xfrm>
            <a:prstGeom prst="line">
              <a:avLst/>
            </a:prstGeom>
            <a:noFill/>
            <a:ln w="28575">
              <a:solidFill>
                <a:schemeClr val="tx1"/>
              </a:solidFill>
              <a:round/>
              <a:headEnd/>
              <a:tailEnd/>
            </a:ln>
          </p:spPr>
          <p:txBody>
            <a:bodyPr/>
            <a:lstStyle/>
            <a:p>
              <a:endParaRPr lang="en-US" sz="2133"/>
            </a:p>
          </p:txBody>
        </p:sp>
        <p:sp>
          <p:nvSpPr>
            <p:cNvPr id="65122" name="Line 975"/>
            <p:cNvSpPr>
              <a:spLocks noChangeShapeType="1"/>
            </p:cNvSpPr>
            <p:nvPr/>
          </p:nvSpPr>
          <p:spPr bwMode="auto">
            <a:xfrm flipV="1">
              <a:off x="3893" y="2220"/>
              <a:ext cx="1" cy="1"/>
            </a:xfrm>
            <a:prstGeom prst="line">
              <a:avLst/>
            </a:prstGeom>
            <a:noFill/>
            <a:ln w="28575">
              <a:solidFill>
                <a:schemeClr val="tx1"/>
              </a:solidFill>
              <a:round/>
              <a:headEnd/>
              <a:tailEnd/>
            </a:ln>
          </p:spPr>
          <p:txBody>
            <a:bodyPr/>
            <a:lstStyle/>
            <a:p>
              <a:endParaRPr lang="en-US" sz="2133"/>
            </a:p>
          </p:txBody>
        </p:sp>
        <p:sp>
          <p:nvSpPr>
            <p:cNvPr id="65123" name="Line 976"/>
            <p:cNvSpPr>
              <a:spLocks noChangeShapeType="1"/>
            </p:cNvSpPr>
            <p:nvPr/>
          </p:nvSpPr>
          <p:spPr bwMode="auto">
            <a:xfrm>
              <a:off x="3893" y="2220"/>
              <a:ext cx="1" cy="1"/>
            </a:xfrm>
            <a:prstGeom prst="line">
              <a:avLst/>
            </a:prstGeom>
            <a:noFill/>
            <a:ln w="28575">
              <a:solidFill>
                <a:schemeClr val="tx1"/>
              </a:solidFill>
              <a:round/>
              <a:headEnd/>
              <a:tailEnd/>
            </a:ln>
          </p:spPr>
          <p:txBody>
            <a:bodyPr/>
            <a:lstStyle/>
            <a:p>
              <a:endParaRPr lang="en-US" sz="2133"/>
            </a:p>
          </p:txBody>
        </p:sp>
        <p:sp>
          <p:nvSpPr>
            <p:cNvPr id="65124" name="Line 977"/>
            <p:cNvSpPr>
              <a:spLocks noChangeShapeType="1"/>
            </p:cNvSpPr>
            <p:nvPr/>
          </p:nvSpPr>
          <p:spPr bwMode="auto">
            <a:xfrm>
              <a:off x="3894" y="2220"/>
              <a:ext cx="1" cy="1"/>
            </a:xfrm>
            <a:prstGeom prst="line">
              <a:avLst/>
            </a:prstGeom>
            <a:noFill/>
            <a:ln w="28575">
              <a:solidFill>
                <a:schemeClr val="tx1"/>
              </a:solidFill>
              <a:round/>
              <a:headEnd/>
              <a:tailEnd/>
            </a:ln>
          </p:spPr>
          <p:txBody>
            <a:bodyPr/>
            <a:lstStyle/>
            <a:p>
              <a:endParaRPr lang="en-US" sz="2133"/>
            </a:p>
          </p:txBody>
        </p:sp>
        <p:sp>
          <p:nvSpPr>
            <p:cNvPr id="65125" name="Line 978"/>
            <p:cNvSpPr>
              <a:spLocks noChangeShapeType="1"/>
            </p:cNvSpPr>
            <p:nvPr/>
          </p:nvSpPr>
          <p:spPr bwMode="auto">
            <a:xfrm flipV="1">
              <a:off x="3895" y="2219"/>
              <a:ext cx="1" cy="1"/>
            </a:xfrm>
            <a:prstGeom prst="line">
              <a:avLst/>
            </a:prstGeom>
            <a:noFill/>
            <a:ln w="28575">
              <a:solidFill>
                <a:schemeClr val="tx1"/>
              </a:solidFill>
              <a:round/>
              <a:headEnd/>
              <a:tailEnd/>
            </a:ln>
          </p:spPr>
          <p:txBody>
            <a:bodyPr/>
            <a:lstStyle/>
            <a:p>
              <a:endParaRPr lang="en-US" sz="2133"/>
            </a:p>
          </p:txBody>
        </p:sp>
        <p:sp>
          <p:nvSpPr>
            <p:cNvPr id="65126" name="Line 979"/>
            <p:cNvSpPr>
              <a:spLocks noChangeShapeType="1"/>
            </p:cNvSpPr>
            <p:nvPr/>
          </p:nvSpPr>
          <p:spPr bwMode="auto">
            <a:xfrm flipV="1">
              <a:off x="3896" y="2219"/>
              <a:ext cx="1" cy="1"/>
            </a:xfrm>
            <a:prstGeom prst="line">
              <a:avLst/>
            </a:prstGeom>
            <a:noFill/>
            <a:ln w="28575">
              <a:solidFill>
                <a:schemeClr val="tx1"/>
              </a:solidFill>
              <a:round/>
              <a:headEnd/>
              <a:tailEnd/>
            </a:ln>
          </p:spPr>
          <p:txBody>
            <a:bodyPr/>
            <a:lstStyle/>
            <a:p>
              <a:endParaRPr lang="en-US" sz="2133"/>
            </a:p>
          </p:txBody>
        </p:sp>
        <p:sp>
          <p:nvSpPr>
            <p:cNvPr id="65127" name="Line 980"/>
            <p:cNvSpPr>
              <a:spLocks noChangeShapeType="1"/>
            </p:cNvSpPr>
            <p:nvPr/>
          </p:nvSpPr>
          <p:spPr bwMode="auto">
            <a:xfrm flipV="1">
              <a:off x="3897" y="2219"/>
              <a:ext cx="1" cy="1"/>
            </a:xfrm>
            <a:prstGeom prst="line">
              <a:avLst/>
            </a:prstGeom>
            <a:noFill/>
            <a:ln w="28575">
              <a:solidFill>
                <a:schemeClr val="tx1"/>
              </a:solidFill>
              <a:round/>
              <a:headEnd/>
              <a:tailEnd/>
            </a:ln>
          </p:spPr>
          <p:txBody>
            <a:bodyPr/>
            <a:lstStyle/>
            <a:p>
              <a:endParaRPr lang="en-US" sz="2133"/>
            </a:p>
          </p:txBody>
        </p:sp>
        <p:sp>
          <p:nvSpPr>
            <p:cNvPr id="65128" name="Line 981"/>
            <p:cNvSpPr>
              <a:spLocks noChangeShapeType="1"/>
            </p:cNvSpPr>
            <p:nvPr/>
          </p:nvSpPr>
          <p:spPr bwMode="auto">
            <a:xfrm flipV="1">
              <a:off x="3897" y="2219"/>
              <a:ext cx="1" cy="1"/>
            </a:xfrm>
            <a:prstGeom prst="line">
              <a:avLst/>
            </a:prstGeom>
            <a:noFill/>
            <a:ln w="28575">
              <a:solidFill>
                <a:schemeClr val="tx1"/>
              </a:solidFill>
              <a:round/>
              <a:headEnd/>
              <a:tailEnd/>
            </a:ln>
          </p:spPr>
          <p:txBody>
            <a:bodyPr/>
            <a:lstStyle/>
            <a:p>
              <a:endParaRPr lang="en-US" sz="2133"/>
            </a:p>
          </p:txBody>
        </p:sp>
        <p:sp>
          <p:nvSpPr>
            <p:cNvPr id="65129" name="Line 982"/>
            <p:cNvSpPr>
              <a:spLocks noChangeShapeType="1"/>
            </p:cNvSpPr>
            <p:nvPr/>
          </p:nvSpPr>
          <p:spPr bwMode="auto">
            <a:xfrm flipV="1">
              <a:off x="3898" y="2219"/>
              <a:ext cx="1" cy="1"/>
            </a:xfrm>
            <a:prstGeom prst="line">
              <a:avLst/>
            </a:prstGeom>
            <a:noFill/>
            <a:ln w="28575">
              <a:solidFill>
                <a:schemeClr val="tx1"/>
              </a:solidFill>
              <a:round/>
              <a:headEnd/>
              <a:tailEnd/>
            </a:ln>
          </p:spPr>
          <p:txBody>
            <a:bodyPr/>
            <a:lstStyle/>
            <a:p>
              <a:endParaRPr lang="en-US" sz="2133"/>
            </a:p>
          </p:txBody>
        </p:sp>
        <p:sp>
          <p:nvSpPr>
            <p:cNvPr id="65130" name="Line 983"/>
            <p:cNvSpPr>
              <a:spLocks noChangeShapeType="1"/>
            </p:cNvSpPr>
            <p:nvPr/>
          </p:nvSpPr>
          <p:spPr bwMode="auto">
            <a:xfrm flipV="1">
              <a:off x="3899" y="2219"/>
              <a:ext cx="1" cy="1"/>
            </a:xfrm>
            <a:prstGeom prst="line">
              <a:avLst/>
            </a:prstGeom>
            <a:noFill/>
            <a:ln w="28575">
              <a:solidFill>
                <a:schemeClr val="tx1"/>
              </a:solidFill>
              <a:round/>
              <a:headEnd/>
              <a:tailEnd/>
            </a:ln>
          </p:spPr>
          <p:txBody>
            <a:bodyPr/>
            <a:lstStyle/>
            <a:p>
              <a:endParaRPr lang="en-US" sz="2133"/>
            </a:p>
          </p:txBody>
        </p:sp>
        <p:sp>
          <p:nvSpPr>
            <p:cNvPr id="65131" name="Line 984"/>
            <p:cNvSpPr>
              <a:spLocks noChangeShapeType="1"/>
            </p:cNvSpPr>
            <p:nvPr/>
          </p:nvSpPr>
          <p:spPr bwMode="auto">
            <a:xfrm flipV="1">
              <a:off x="3900" y="2218"/>
              <a:ext cx="1" cy="1"/>
            </a:xfrm>
            <a:prstGeom prst="line">
              <a:avLst/>
            </a:prstGeom>
            <a:noFill/>
            <a:ln w="28575">
              <a:solidFill>
                <a:schemeClr val="tx1"/>
              </a:solidFill>
              <a:round/>
              <a:headEnd/>
              <a:tailEnd/>
            </a:ln>
          </p:spPr>
          <p:txBody>
            <a:bodyPr/>
            <a:lstStyle/>
            <a:p>
              <a:endParaRPr lang="en-US" sz="2133"/>
            </a:p>
          </p:txBody>
        </p:sp>
        <p:sp>
          <p:nvSpPr>
            <p:cNvPr id="65132" name="Line 985"/>
            <p:cNvSpPr>
              <a:spLocks noChangeShapeType="1"/>
            </p:cNvSpPr>
            <p:nvPr/>
          </p:nvSpPr>
          <p:spPr bwMode="auto">
            <a:xfrm flipV="1">
              <a:off x="3901" y="2218"/>
              <a:ext cx="1" cy="1"/>
            </a:xfrm>
            <a:prstGeom prst="line">
              <a:avLst/>
            </a:prstGeom>
            <a:noFill/>
            <a:ln w="28575">
              <a:solidFill>
                <a:schemeClr val="tx1"/>
              </a:solidFill>
              <a:round/>
              <a:headEnd/>
              <a:tailEnd/>
            </a:ln>
          </p:spPr>
          <p:txBody>
            <a:bodyPr/>
            <a:lstStyle/>
            <a:p>
              <a:endParaRPr lang="en-US" sz="2133"/>
            </a:p>
          </p:txBody>
        </p:sp>
        <p:sp>
          <p:nvSpPr>
            <p:cNvPr id="65133" name="Line 986"/>
            <p:cNvSpPr>
              <a:spLocks noChangeShapeType="1"/>
            </p:cNvSpPr>
            <p:nvPr/>
          </p:nvSpPr>
          <p:spPr bwMode="auto">
            <a:xfrm flipV="1">
              <a:off x="3901" y="2218"/>
              <a:ext cx="1" cy="1"/>
            </a:xfrm>
            <a:prstGeom prst="line">
              <a:avLst/>
            </a:prstGeom>
            <a:noFill/>
            <a:ln w="28575">
              <a:solidFill>
                <a:schemeClr val="tx1"/>
              </a:solidFill>
              <a:round/>
              <a:headEnd/>
              <a:tailEnd/>
            </a:ln>
          </p:spPr>
          <p:txBody>
            <a:bodyPr/>
            <a:lstStyle/>
            <a:p>
              <a:endParaRPr lang="en-US" sz="2133"/>
            </a:p>
          </p:txBody>
        </p:sp>
        <p:sp>
          <p:nvSpPr>
            <p:cNvPr id="65134" name="Line 987"/>
            <p:cNvSpPr>
              <a:spLocks noChangeShapeType="1"/>
            </p:cNvSpPr>
            <p:nvPr/>
          </p:nvSpPr>
          <p:spPr bwMode="auto">
            <a:xfrm flipV="1">
              <a:off x="3902" y="2218"/>
              <a:ext cx="1" cy="1"/>
            </a:xfrm>
            <a:prstGeom prst="line">
              <a:avLst/>
            </a:prstGeom>
            <a:noFill/>
            <a:ln w="28575">
              <a:solidFill>
                <a:schemeClr val="tx1"/>
              </a:solidFill>
              <a:round/>
              <a:headEnd/>
              <a:tailEnd/>
            </a:ln>
          </p:spPr>
          <p:txBody>
            <a:bodyPr/>
            <a:lstStyle/>
            <a:p>
              <a:endParaRPr lang="en-US" sz="2133"/>
            </a:p>
          </p:txBody>
        </p:sp>
        <p:sp>
          <p:nvSpPr>
            <p:cNvPr id="65135" name="Line 988"/>
            <p:cNvSpPr>
              <a:spLocks noChangeShapeType="1"/>
            </p:cNvSpPr>
            <p:nvPr/>
          </p:nvSpPr>
          <p:spPr bwMode="auto">
            <a:xfrm flipV="1">
              <a:off x="3903" y="2217"/>
              <a:ext cx="1" cy="1"/>
            </a:xfrm>
            <a:prstGeom prst="line">
              <a:avLst/>
            </a:prstGeom>
            <a:noFill/>
            <a:ln w="28575">
              <a:solidFill>
                <a:schemeClr val="tx1"/>
              </a:solidFill>
              <a:round/>
              <a:headEnd/>
              <a:tailEnd/>
            </a:ln>
          </p:spPr>
          <p:txBody>
            <a:bodyPr/>
            <a:lstStyle/>
            <a:p>
              <a:endParaRPr lang="en-US" sz="2133"/>
            </a:p>
          </p:txBody>
        </p:sp>
        <p:sp>
          <p:nvSpPr>
            <p:cNvPr id="65136" name="Line 989"/>
            <p:cNvSpPr>
              <a:spLocks noChangeShapeType="1"/>
            </p:cNvSpPr>
            <p:nvPr/>
          </p:nvSpPr>
          <p:spPr bwMode="auto">
            <a:xfrm flipV="1">
              <a:off x="3904" y="2217"/>
              <a:ext cx="1" cy="1"/>
            </a:xfrm>
            <a:prstGeom prst="line">
              <a:avLst/>
            </a:prstGeom>
            <a:noFill/>
            <a:ln w="28575">
              <a:solidFill>
                <a:schemeClr val="tx1"/>
              </a:solidFill>
              <a:round/>
              <a:headEnd/>
              <a:tailEnd/>
            </a:ln>
          </p:spPr>
          <p:txBody>
            <a:bodyPr/>
            <a:lstStyle/>
            <a:p>
              <a:endParaRPr lang="en-US" sz="2133"/>
            </a:p>
          </p:txBody>
        </p:sp>
        <p:sp>
          <p:nvSpPr>
            <p:cNvPr id="65137" name="Line 990"/>
            <p:cNvSpPr>
              <a:spLocks noChangeShapeType="1"/>
            </p:cNvSpPr>
            <p:nvPr/>
          </p:nvSpPr>
          <p:spPr bwMode="auto">
            <a:xfrm flipV="1">
              <a:off x="3904" y="2217"/>
              <a:ext cx="1" cy="1"/>
            </a:xfrm>
            <a:prstGeom prst="line">
              <a:avLst/>
            </a:prstGeom>
            <a:noFill/>
            <a:ln w="28575">
              <a:solidFill>
                <a:schemeClr val="tx1"/>
              </a:solidFill>
              <a:round/>
              <a:headEnd/>
              <a:tailEnd/>
            </a:ln>
          </p:spPr>
          <p:txBody>
            <a:bodyPr/>
            <a:lstStyle/>
            <a:p>
              <a:endParaRPr lang="en-US" sz="2133"/>
            </a:p>
          </p:txBody>
        </p:sp>
        <p:sp>
          <p:nvSpPr>
            <p:cNvPr id="65138" name="Line 991"/>
            <p:cNvSpPr>
              <a:spLocks noChangeShapeType="1"/>
            </p:cNvSpPr>
            <p:nvPr/>
          </p:nvSpPr>
          <p:spPr bwMode="auto">
            <a:xfrm flipV="1">
              <a:off x="3905" y="2216"/>
              <a:ext cx="1" cy="1"/>
            </a:xfrm>
            <a:prstGeom prst="line">
              <a:avLst/>
            </a:prstGeom>
            <a:noFill/>
            <a:ln w="28575">
              <a:solidFill>
                <a:schemeClr val="tx1"/>
              </a:solidFill>
              <a:round/>
              <a:headEnd/>
              <a:tailEnd/>
            </a:ln>
          </p:spPr>
          <p:txBody>
            <a:bodyPr/>
            <a:lstStyle/>
            <a:p>
              <a:endParaRPr lang="en-US" sz="2133"/>
            </a:p>
          </p:txBody>
        </p:sp>
        <p:sp>
          <p:nvSpPr>
            <p:cNvPr id="65139" name="Line 992"/>
            <p:cNvSpPr>
              <a:spLocks noChangeShapeType="1"/>
            </p:cNvSpPr>
            <p:nvPr/>
          </p:nvSpPr>
          <p:spPr bwMode="auto">
            <a:xfrm flipV="1">
              <a:off x="3906" y="2216"/>
              <a:ext cx="1" cy="1"/>
            </a:xfrm>
            <a:prstGeom prst="line">
              <a:avLst/>
            </a:prstGeom>
            <a:noFill/>
            <a:ln w="28575">
              <a:solidFill>
                <a:schemeClr val="tx1"/>
              </a:solidFill>
              <a:round/>
              <a:headEnd/>
              <a:tailEnd/>
            </a:ln>
          </p:spPr>
          <p:txBody>
            <a:bodyPr/>
            <a:lstStyle/>
            <a:p>
              <a:endParaRPr lang="en-US" sz="2133"/>
            </a:p>
          </p:txBody>
        </p:sp>
        <p:sp>
          <p:nvSpPr>
            <p:cNvPr id="65140" name="Line 993"/>
            <p:cNvSpPr>
              <a:spLocks noChangeShapeType="1"/>
            </p:cNvSpPr>
            <p:nvPr/>
          </p:nvSpPr>
          <p:spPr bwMode="auto">
            <a:xfrm flipV="1">
              <a:off x="3907" y="2215"/>
              <a:ext cx="1" cy="1"/>
            </a:xfrm>
            <a:prstGeom prst="line">
              <a:avLst/>
            </a:prstGeom>
            <a:noFill/>
            <a:ln w="28575">
              <a:solidFill>
                <a:schemeClr val="tx1"/>
              </a:solidFill>
              <a:round/>
              <a:headEnd/>
              <a:tailEnd/>
            </a:ln>
          </p:spPr>
          <p:txBody>
            <a:bodyPr/>
            <a:lstStyle/>
            <a:p>
              <a:endParaRPr lang="en-US" sz="2133"/>
            </a:p>
          </p:txBody>
        </p:sp>
        <p:sp>
          <p:nvSpPr>
            <p:cNvPr id="65141" name="Line 994"/>
            <p:cNvSpPr>
              <a:spLocks noChangeShapeType="1"/>
            </p:cNvSpPr>
            <p:nvPr/>
          </p:nvSpPr>
          <p:spPr bwMode="auto">
            <a:xfrm flipV="1">
              <a:off x="3907" y="2215"/>
              <a:ext cx="1" cy="1"/>
            </a:xfrm>
            <a:prstGeom prst="line">
              <a:avLst/>
            </a:prstGeom>
            <a:noFill/>
            <a:ln w="28575">
              <a:solidFill>
                <a:schemeClr val="tx1"/>
              </a:solidFill>
              <a:round/>
              <a:headEnd/>
              <a:tailEnd/>
            </a:ln>
          </p:spPr>
          <p:txBody>
            <a:bodyPr/>
            <a:lstStyle/>
            <a:p>
              <a:endParaRPr lang="en-US" sz="2133"/>
            </a:p>
          </p:txBody>
        </p:sp>
        <p:sp>
          <p:nvSpPr>
            <p:cNvPr id="65142" name="Line 995"/>
            <p:cNvSpPr>
              <a:spLocks noChangeShapeType="1"/>
            </p:cNvSpPr>
            <p:nvPr/>
          </p:nvSpPr>
          <p:spPr bwMode="auto">
            <a:xfrm flipV="1">
              <a:off x="3908" y="2215"/>
              <a:ext cx="1" cy="1"/>
            </a:xfrm>
            <a:prstGeom prst="line">
              <a:avLst/>
            </a:prstGeom>
            <a:noFill/>
            <a:ln w="28575">
              <a:solidFill>
                <a:schemeClr val="tx1"/>
              </a:solidFill>
              <a:round/>
              <a:headEnd/>
              <a:tailEnd/>
            </a:ln>
          </p:spPr>
          <p:txBody>
            <a:bodyPr/>
            <a:lstStyle/>
            <a:p>
              <a:endParaRPr lang="en-US" sz="2133"/>
            </a:p>
          </p:txBody>
        </p:sp>
        <p:sp>
          <p:nvSpPr>
            <p:cNvPr id="65143" name="Line 996"/>
            <p:cNvSpPr>
              <a:spLocks noChangeShapeType="1"/>
            </p:cNvSpPr>
            <p:nvPr/>
          </p:nvSpPr>
          <p:spPr bwMode="auto">
            <a:xfrm flipV="1">
              <a:off x="3909" y="2214"/>
              <a:ext cx="1" cy="1"/>
            </a:xfrm>
            <a:prstGeom prst="line">
              <a:avLst/>
            </a:prstGeom>
            <a:noFill/>
            <a:ln w="28575">
              <a:solidFill>
                <a:schemeClr val="tx1"/>
              </a:solidFill>
              <a:round/>
              <a:headEnd/>
              <a:tailEnd/>
            </a:ln>
          </p:spPr>
          <p:txBody>
            <a:bodyPr/>
            <a:lstStyle/>
            <a:p>
              <a:endParaRPr lang="en-US" sz="2133"/>
            </a:p>
          </p:txBody>
        </p:sp>
        <p:sp>
          <p:nvSpPr>
            <p:cNvPr id="65144" name="Line 997"/>
            <p:cNvSpPr>
              <a:spLocks noChangeShapeType="1"/>
            </p:cNvSpPr>
            <p:nvPr/>
          </p:nvSpPr>
          <p:spPr bwMode="auto">
            <a:xfrm flipV="1">
              <a:off x="3909" y="2214"/>
              <a:ext cx="1" cy="1"/>
            </a:xfrm>
            <a:prstGeom prst="line">
              <a:avLst/>
            </a:prstGeom>
            <a:noFill/>
            <a:ln w="28575">
              <a:solidFill>
                <a:schemeClr val="tx1"/>
              </a:solidFill>
              <a:round/>
              <a:headEnd/>
              <a:tailEnd/>
            </a:ln>
          </p:spPr>
          <p:txBody>
            <a:bodyPr/>
            <a:lstStyle/>
            <a:p>
              <a:endParaRPr lang="en-US" sz="2133"/>
            </a:p>
          </p:txBody>
        </p:sp>
        <p:sp>
          <p:nvSpPr>
            <p:cNvPr id="65145" name="Line 998"/>
            <p:cNvSpPr>
              <a:spLocks noChangeShapeType="1"/>
            </p:cNvSpPr>
            <p:nvPr/>
          </p:nvSpPr>
          <p:spPr bwMode="auto">
            <a:xfrm flipV="1">
              <a:off x="3910" y="2213"/>
              <a:ext cx="1" cy="1"/>
            </a:xfrm>
            <a:prstGeom prst="line">
              <a:avLst/>
            </a:prstGeom>
            <a:noFill/>
            <a:ln w="28575">
              <a:solidFill>
                <a:schemeClr val="tx1"/>
              </a:solidFill>
              <a:round/>
              <a:headEnd/>
              <a:tailEnd/>
            </a:ln>
          </p:spPr>
          <p:txBody>
            <a:bodyPr/>
            <a:lstStyle/>
            <a:p>
              <a:endParaRPr lang="en-US" sz="2133"/>
            </a:p>
          </p:txBody>
        </p:sp>
        <p:sp>
          <p:nvSpPr>
            <p:cNvPr id="65146" name="Line 999"/>
            <p:cNvSpPr>
              <a:spLocks noChangeShapeType="1"/>
            </p:cNvSpPr>
            <p:nvPr/>
          </p:nvSpPr>
          <p:spPr bwMode="auto">
            <a:xfrm flipV="1">
              <a:off x="3911" y="2213"/>
              <a:ext cx="1" cy="1"/>
            </a:xfrm>
            <a:prstGeom prst="line">
              <a:avLst/>
            </a:prstGeom>
            <a:noFill/>
            <a:ln w="28575">
              <a:solidFill>
                <a:schemeClr val="tx1"/>
              </a:solidFill>
              <a:round/>
              <a:headEnd/>
              <a:tailEnd/>
            </a:ln>
          </p:spPr>
          <p:txBody>
            <a:bodyPr/>
            <a:lstStyle/>
            <a:p>
              <a:endParaRPr lang="en-US" sz="2133"/>
            </a:p>
          </p:txBody>
        </p:sp>
        <p:sp>
          <p:nvSpPr>
            <p:cNvPr id="65147" name="Line 1000"/>
            <p:cNvSpPr>
              <a:spLocks noChangeShapeType="1"/>
            </p:cNvSpPr>
            <p:nvPr/>
          </p:nvSpPr>
          <p:spPr bwMode="auto">
            <a:xfrm flipV="1">
              <a:off x="3911" y="2212"/>
              <a:ext cx="1" cy="1"/>
            </a:xfrm>
            <a:prstGeom prst="line">
              <a:avLst/>
            </a:prstGeom>
            <a:noFill/>
            <a:ln w="28575">
              <a:solidFill>
                <a:schemeClr val="tx1"/>
              </a:solidFill>
              <a:round/>
              <a:headEnd/>
              <a:tailEnd/>
            </a:ln>
          </p:spPr>
          <p:txBody>
            <a:bodyPr/>
            <a:lstStyle/>
            <a:p>
              <a:endParaRPr lang="en-US" sz="2133"/>
            </a:p>
          </p:txBody>
        </p:sp>
        <p:sp>
          <p:nvSpPr>
            <p:cNvPr id="65148" name="Line 1001"/>
            <p:cNvSpPr>
              <a:spLocks noChangeShapeType="1"/>
            </p:cNvSpPr>
            <p:nvPr/>
          </p:nvSpPr>
          <p:spPr bwMode="auto">
            <a:xfrm flipV="1">
              <a:off x="3912" y="2212"/>
              <a:ext cx="1" cy="1"/>
            </a:xfrm>
            <a:prstGeom prst="line">
              <a:avLst/>
            </a:prstGeom>
            <a:noFill/>
            <a:ln w="28575">
              <a:solidFill>
                <a:schemeClr val="tx1"/>
              </a:solidFill>
              <a:round/>
              <a:headEnd/>
              <a:tailEnd/>
            </a:ln>
          </p:spPr>
          <p:txBody>
            <a:bodyPr/>
            <a:lstStyle/>
            <a:p>
              <a:endParaRPr lang="en-US" sz="2133"/>
            </a:p>
          </p:txBody>
        </p:sp>
        <p:sp>
          <p:nvSpPr>
            <p:cNvPr id="65149" name="Line 1002"/>
            <p:cNvSpPr>
              <a:spLocks noChangeShapeType="1"/>
            </p:cNvSpPr>
            <p:nvPr/>
          </p:nvSpPr>
          <p:spPr bwMode="auto">
            <a:xfrm flipV="1">
              <a:off x="3912" y="2211"/>
              <a:ext cx="1" cy="1"/>
            </a:xfrm>
            <a:prstGeom prst="line">
              <a:avLst/>
            </a:prstGeom>
            <a:noFill/>
            <a:ln w="28575">
              <a:solidFill>
                <a:schemeClr val="tx1"/>
              </a:solidFill>
              <a:round/>
              <a:headEnd/>
              <a:tailEnd/>
            </a:ln>
          </p:spPr>
          <p:txBody>
            <a:bodyPr/>
            <a:lstStyle/>
            <a:p>
              <a:endParaRPr lang="en-US" sz="2133"/>
            </a:p>
          </p:txBody>
        </p:sp>
        <p:sp>
          <p:nvSpPr>
            <p:cNvPr id="65150" name="Line 1003"/>
            <p:cNvSpPr>
              <a:spLocks noChangeShapeType="1"/>
            </p:cNvSpPr>
            <p:nvPr/>
          </p:nvSpPr>
          <p:spPr bwMode="auto">
            <a:xfrm flipV="1">
              <a:off x="3913" y="2211"/>
              <a:ext cx="1" cy="1"/>
            </a:xfrm>
            <a:prstGeom prst="line">
              <a:avLst/>
            </a:prstGeom>
            <a:noFill/>
            <a:ln w="28575">
              <a:solidFill>
                <a:schemeClr val="tx1"/>
              </a:solidFill>
              <a:round/>
              <a:headEnd/>
              <a:tailEnd/>
            </a:ln>
          </p:spPr>
          <p:txBody>
            <a:bodyPr/>
            <a:lstStyle/>
            <a:p>
              <a:endParaRPr lang="en-US" sz="2133"/>
            </a:p>
          </p:txBody>
        </p:sp>
        <p:sp>
          <p:nvSpPr>
            <p:cNvPr id="65151" name="Line 1004"/>
            <p:cNvSpPr>
              <a:spLocks noChangeShapeType="1"/>
            </p:cNvSpPr>
            <p:nvPr/>
          </p:nvSpPr>
          <p:spPr bwMode="auto">
            <a:xfrm flipV="1">
              <a:off x="3914" y="2210"/>
              <a:ext cx="1" cy="1"/>
            </a:xfrm>
            <a:prstGeom prst="line">
              <a:avLst/>
            </a:prstGeom>
            <a:noFill/>
            <a:ln w="28575">
              <a:solidFill>
                <a:schemeClr val="tx1"/>
              </a:solidFill>
              <a:round/>
              <a:headEnd/>
              <a:tailEnd/>
            </a:ln>
          </p:spPr>
          <p:txBody>
            <a:bodyPr/>
            <a:lstStyle/>
            <a:p>
              <a:endParaRPr lang="en-US" sz="2133"/>
            </a:p>
          </p:txBody>
        </p:sp>
        <p:sp>
          <p:nvSpPr>
            <p:cNvPr id="65152" name="Line 1005"/>
            <p:cNvSpPr>
              <a:spLocks noChangeShapeType="1"/>
            </p:cNvSpPr>
            <p:nvPr/>
          </p:nvSpPr>
          <p:spPr bwMode="auto">
            <a:xfrm flipV="1">
              <a:off x="3914" y="2210"/>
              <a:ext cx="1" cy="1"/>
            </a:xfrm>
            <a:prstGeom prst="line">
              <a:avLst/>
            </a:prstGeom>
            <a:noFill/>
            <a:ln w="28575">
              <a:solidFill>
                <a:schemeClr val="tx1"/>
              </a:solidFill>
              <a:round/>
              <a:headEnd/>
              <a:tailEnd/>
            </a:ln>
          </p:spPr>
          <p:txBody>
            <a:bodyPr/>
            <a:lstStyle/>
            <a:p>
              <a:endParaRPr lang="en-US" sz="2133"/>
            </a:p>
          </p:txBody>
        </p:sp>
        <p:sp>
          <p:nvSpPr>
            <p:cNvPr id="65153" name="Line 1006"/>
            <p:cNvSpPr>
              <a:spLocks noChangeShapeType="1"/>
            </p:cNvSpPr>
            <p:nvPr/>
          </p:nvSpPr>
          <p:spPr bwMode="auto">
            <a:xfrm flipV="1">
              <a:off x="3915" y="2209"/>
              <a:ext cx="1" cy="1"/>
            </a:xfrm>
            <a:prstGeom prst="line">
              <a:avLst/>
            </a:prstGeom>
            <a:noFill/>
            <a:ln w="28575">
              <a:solidFill>
                <a:schemeClr val="tx1"/>
              </a:solidFill>
              <a:round/>
              <a:headEnd/>
              <a:tailEnd/>
            </a:ln>
          </p:spPr>
          <p:txBody>
            <a:bodyPr/>
            <a:lstStyle/>
            <a:p>
              <a:endParaRPr lang="en-US" sz="2133"/>
            </a:p>
          </p:txBody>
        </p:sp>
        <p:sp>
          <p:nvSpPr>
            <p:cNvPr id="65154" name="Line 1007"/>
            <p:cNvSpPr>
              <a:spLocks noChangeShapeType="1"/>
            </p:cNvSpPr>
            <p:nvPr/>
          </p:nvSpPr>
          <p:spPr bwMode="auto">
            <a:xfrm flipV="1">
              <a:off x="3915" y="2208"/>
              <a:ext cx="1" cy="1"/>
            </a:xfrm>
            <a:prstGeom prst="line">
              <a:avLst/>
            </a:prstGeom>
            <a:noFill/>
            <a:ln w="28575">
              <a:solidFill>
                <a:schemeClr val="tx1"/>
              </a:solidFill>
              <a:round/>
              <a:headEnd/>
              <a:tailEnd/>
            </a:ln>
          </p:spPr>
          <p:txBody>
            <a:bodyPr/>
            <a:lstStyle/>
            <a:p>
              <a:endParaRPr lang="en-US" sz="2133"/>
            </a:p>
          </p:txBody>
        </p:sp>
        <p:sp>
          <p:nvSpPr>
            <p:cNvPr id="65155" name="Line 1008"/>
            <p:cNvSpPr>
              <a:spLocks noChangeShapeType="1"/>
            </p:cNvSpPr>
            <p:nvPr/>
          </p:nvSpPr>
          <p:spPr bwMode="auto">
            <a:xfrm flipV="1">
              <a:off x="3916" y="2208"/>
              <a:ext cx="1" cy="1"/>
            </a:xfrm>
            <a:prstGeom prst="line">
              <a:avLst/>
            </a:prstGeom>
            <a:noFill/>
            <a:ln w="28575">
              <a:solidFill>
                <a:schemeClr val="tx1"/>
              </a:solidFill>
              <a:round/>
              <a:headEnd/>
              <a:tailEnd/>
            </a:ln>
          </p:spPr>
          <p:txBody>
            <a:bodyPr/>
            <a:lstStyle/>
            <a:p>
              <a:endParaRPr lang="en-US" sz="2133"/>
            </a:p>
          </p:txBody>
        </p:sp>
        <p:sp>
          <p:nvSpPr>
            <p:cNvPr id="65156" name="Line 1009"/>
            <p:cNvSpPr>
              <a:spLocks noChangeShapeType="1"/>
            </p:cNvSpPr>
            <p:nvPr/>
          </p:nvSpPr>
          <p:spPr bwMode="auto">
            <a:xfrm flipV="1">
              <a:off x="3916" y="2207"/>
              <a:ext cx="1" cy="1"/>
            </a:xfrm>
            <a:prstGeom prst="line">
              <a:avLst/>
            </a:prstGeom>
            <a:noFill/>
            <a:ln w="28575">
              <a:solidFill>
                <a:schemeClr val="tx1"/>
              </a:solidFill>
              <a:round/>
              <a:headEnd/>
              <a:tailEnd/>
            </a:ln>
          </p:spPr>
          <p:txBody>
            <a:bodyPr/>
            <a:lstStyle/>
            <a:p>
              <a:endParaRPr lang="en-US" sz="2133"/>
            </a:p>
          </p:txBody>
        </p:sp>
        <p:sp>
          <p:nvSpPr>
            <p:cNvPr id="65157" name="Line 1010"/>
            <p:cNvSpPr>
              <a:spLocks noChangeShapeType="1"/>
            </p:cNvSpPr>
            <p:nvPr/>
          </p:nvSpPr>
          <p:spPr bwMode="auto">
            <a:xfrm flipV="1">
              <a:off x="3917" y="2207"/>
              <a:ext cx="1" cy="1"/>
            </a:xfrm>
            <a:prstGeom prst="line">
              <a:avLst/>
            </a:prstGeom>
            <a:noFill/>
            <a:ln w="28575">
              <a:solidFill>
                <a:schemeClr val="tx1"/>
              </a:solidFill>
              <a:round/>
              <a:headEnd/>
              <a:tailEnd/>
            </a:ln>
          </p:spPr>
          <p:txBody>
            <a:bodyPr/>
            <a:lstStyle/>
            <a:p>
              <a:endParaRPr lang="en-US" sz="2133"/>
            </a:p>
          </p:txBody>
        </p:sp>
        <p:sp>
          <p:nvSpPr>
            <p:cNvPr id="65158" name="Line 1011"/>
            <p:cNvSpPr>
              <a:spLocks noChangeShapeType="1"/>
            </p:cNvSpPr>
            <p:nvPr/>
          </p:nvSpPr>
          <p:spPr bwMode="auto">
            <a:xfrm flipV="1">
              <a:off x="3917" y="2206"/>
              <a:ext cx="1" cy="1"/>
            </a:xfrm>
            <a:prstGeom prst="line">
              <a:avLst/>
            </a:prstGeom>
            <a:noFill/>
            <a:ln w="28575">
              <a:solidFill>
                <a:schemeClr val="tx1"/>
              </a:solidFill>
              <a:round/>
              <a:headEnd/>
              <a:tailEnd/>
            </a:ln>
          </p:spPr>
          <p:txBody>
            <a:bodyPr/>
            <a:lstStyle/>
            <a:p>
              <a:endParaRPr lang="en-US" sz="2133"/>
            </a:p>
          </p:txBody>
        </p:sp>
        <p:sp>
          <p:nvSpPr>
            <p:cNvPr id="65159" name="Line 1012"/>
            <p:cNvSpPr>
              <a:spLocks noChangeShapeType="1"/>
            </p:cNvSpPr>
            <p:nvPr/>
          </p:nvSpPr>
          <p:spPr bwMode="auto">
            <a:xfrm flipV="1">
              <a:off x="3918" y="2205"/>
              <a:ext cx="1" cy="1"/>
            </a:xfrm>
            <a:prstGeom prst="line">
              <a:avLst/>
            </a:prstGeom>
            <a:noFill/>
            <a:ln w="28575">
              <a:solidFill>
                <a:schemeClr val="tx1"/>
              </a:solidFill>
              <a:round/>
              <a:headEnd/>
              <a:tailEnd/>
            </a:ln>
          </p:spPr>
          <p:txBody>
            <a:bodyPr/>
            <a:lstStyle/>
            <a:p>
              <a:endParaRPr lang="en-US" sz="2133"/>
            </a:p>
          </p:txBody>
        </p:sp>
        <p:sp>
          <p:nvSpPr>
            <p:cNvPr id="65160" name="Line 1013"/>
            <p:cNvSpPr>
              <a:spLocks noChangeShapeType="1"/>
            </p:cNvSpPr>
            <p:nvPr/>
          </p:nvSpPr>
          <p:spPr bwMode="auto">
            <a:xfrm flipV="1">
              <a:off x="3918" y="2205"/>
              <a:ext cx="1" cy="1"/>
            </a:xfrm>
            <a:prstGeom prst="line">
              <a:avLst/>
            </a:prstGeom>
            <a:noFill/>
            <a:ln w="28575">
              <a:solidFill>
                <a:schemeClr val="tx1"/>
              </a:solidFill>
              <a:round/>
              <a:headEnd/>
              <a:tailEnd/>
            </a:ln>
          </p:spPr>
          <p:txBody>
            <a:bodyPr/>
            <a:lstStyle/>
            <a:p>
              <a:endParaRPr lang="en-US" sz="2133"/>
            </a:p>
          </p:txBody>
        </p:sp>
        <p:sp>
          <p:nvSpPr>
            <p:cNvPr id="65161" name="Line 1014"/>
            <p:cNvSpPr>
              <a:spLocks noChangeShapeType="1"/>
            </p:cNvSpPr>
            <p:nvPr/>
          </p:nvSpPr>
          <p:spPr bwMode="auto">
            <a:xfrm flipV="1">
              <a:off x="3918" y="2204"/>
              <a:ext cx="1" cy="1"/>
            </a:xfrm>
            <a:prstGeom prst="line">
              <a:avLst/>
            </a:prstGeom>
            <a:noFill/>
            <a:ln w="28575">
              <a:solidFill>
                <a:schemeClr val="tx1"/>
              </a:solidFill>
              <a:round/>
              <a:headEnd/>
              <a:tailEnd/>
            </a:ln>
          </p:spPr>
          <p:txBody>
            <a:bodyPr/>
            <a:lstStyle/>
            <a:p>
              <a:endParaRPr lang="en-US" sz="2133"/>
            </a:p>
          </p:txBody>
        </p:sp>
        <p:sp>
          <p:nvSpPr>
            <p:cNvPr id="65162" name="Line 1015"/>
            <p:cNvSpPr>
              <a:spLocks noChangeShapeType="1"/>
            </p:cNvSpPr>
            <p:nvPr/>
          </p:nvSpPr>
          <p:spPr bwMode="auto">
            <a:xfrm flipV="1">
              <a:off x="3919" y="2203"/>
              <a:ext cx="1" cy="1"/>
            </a:xfrm>
            <a:prstGeom prst="line">
              <a:avLst/>
            </a:prstGeom>
            <a:noFill/>
            <a:ln w="28575">
              <a:solidFill>
                <a:schemeClr val="tx1"/>
              </a:solidFill>
              <a:round/>
              <a:headEnd/>
              <a:tailEnd/>
            </a:ln>
          </p:spPr>
          <p:txBody>
            <a:bodyPr/>
            <a:lstStyle/>
            <a:p>
              <a:endParaRPr lang="en-US" sz="2133"/>
            </a:p>
          </p:txBody>
        </p:sp>
        <p:sp>
          <p:nvSpPr>
            <p:cNvPr id="65163" name="Line 1016"/>
            <p:cNvSpPr>
              <a:spLocks noChangeShapeType="1"/>
            </p:cNvSpPr>
            <p:nvPr/>
          </p:nvSpPr>
          <p:spPr bwMode="auto">
            <a:xfrm flipV="1">
              <a:off x="3919" y="2203"/>
              <a:ext cx="1" cy="1"/>
            </a:xfrm>
            <a:prstGeom prst="line">
              <a:avLst/>
            </a:prstGeom>
            <a:noFill/>
            <a:ln w="28575">
              <a:solidFill>
                <a:schemeClr val="tx1"/>
              </a:solidFill>
              <a:round/>
              <a:headEnd/>
              <a:tailEnd/>
            </a:ln>
          </p:spPr>
          <p:txBody>
            <a:bodyPr/>
            <a:lstStyle/>
            <a:p>
              <a:endParaRPr lang="en-US" sz="2133"/>
            </a:p>
          </p:txBody>
        </p:sp>
        <p:sp>
          <p:nvSpPr>
            <p:cNvPr id="65164" name="Line 1017"/>
            <p:cNvSpPr>
              <a:spLocks noChangeShapeType="1"/>
            </p:cNvSpPr>
            <p:nvPr/>
          </p:nvSpPr>
          <p:spPr bwMode="auto">
            <a:xfrm flipV="1">
              <a:off x="3919" y="2202"/>
              <a:ext cx="1" cy="1"/>
            </a:xfrm>
            <a:prstGeom prst="line">
              <a:avLst/>
            </a:prstGeom>
            <a:noFill/>
            <a:ln w="28575">
              <a:solidFill>
                <a:schemeClr val="tx1"/>
              </a:solidFill>
              <a:round/>
              <a:headEnd/>
              <a:tailEnd/>
            </a:ln>
          </p:spPr>
          <p:txBody>
            <a:bodyPr/>
            <a:lstStyle/>
            <a:p>
              <a:endParaRPr lang="en-US" sz="2133"/>
            </a:p>
          </p:txBody>
        </p:sp>
        <p:sp>
          <p:nvSpPr>
            <p:cNvPr id="65165" name="Line 1018"/>
            <p:cNvSpPr>
              <a:spLocks noChangeShapeType="1"/>
            </p:cNvSpPr>
            <p:nvPr/>
          </p:nvSpPr>
          <p:spPr bwMode="auto">
            <a:xfrm flipV="1">
              <a:off x="3920" y="2201"/>
              <a:ext cx="1" cy="1"/>
            </a:xfrm>
            <a:prstGeom prst="line">
              <a:avLst/>
            </a:prstGeom>
            <a:noFill/>
            <a:ln w="28575">
              <a:solidFill>
                <a:schemeClr val="tx1"/>
              </a:solidFill>
              <a:round/>
              <a:headEnd/>
              <a:tailEnd/>
            </a:ln>
          </p:spPr>
          <p:txBody>
            <a:bodyPr/>
            <a:lstStyle/>
            <a:p>
              <a:endParaRPr lang="en-US" sz="2133"/>
            </a:p>
          </p:txBody>
        </p:sp>
        <p:sp>
          <p:nvSpPr>
            <p:cNvPr id="65166" name="Line 1019"/>
            <p:cNvSpPr>
              <a:spLocks noChangeShapeType="1"/>
            </p:cNvSpPr>
            <p:nvPr/>
          </p:nvSpPr>
          <p:spPr bwMode="auto">
            <a:xfrm flipV="1">
              <a:off x="3920" y="2201"/>
              <a:ext cx="1" cy="1"/>
            </a:xfrm>
            <a:prstGeom prst="line">
              <a:avLst/>
            </a:prstGeom>
            <a:noFill/>
            <a:ln w="28575">
              <a:solidFill>
                <a:schemeClr val="tx1"/>
              </a:solidFill>
              <a:round/>
              <a:headEnd/>
              <a:tailEnd/>
            </a:ln>
          </p:spPr>
          <p:txBody>
            <a:bodyPr/>
            <a:lstStyle/>
            <a:p>
              <a:endParaRPr lang="en-US" sz="2133"/>
            </a:p>
          </p:txBody>
        </p:sp>
        <p:sp>
          <p:nvSpPr>
            <p:cNvPr id="65167" name="Line 1020"/>
            <p:cNvSpPr>
              <a:spLocks noChangeShapeType="1"/>
            </p:cNvSpPr>
            <p:nvPr/>
          </p:nvSpPr>
          <p:spPr bwMode="auto">
            <a:xfrm flipV="1">
              <a:off x="3920" y="2200"/>
              <a:ext cx="1" cy="1"/>
            </a:xfrm>
            <a:prstGeom prst="line">
              <a:avLst/>
            </a:prstGeom>
            <a:noFill/>
            <a:ln w="28575">
              <a:solidFill>
                <a:schemeClr val="tx1"/>
              </a:solidFill>
              <a:round/>
              <a:headEnd/>
              <a:tailEnd/>
            </a:ln>
          </p:spPr>
          <p:txBody>
            <a:bodyPr/>
            <a:lstStyle/>
            <a:p>
              <a:endParaRPr lang="en-US" sz="2133"/>
            </a:p>
          </p:txBody>
        </p:sp>
        <p:sp>
          <p:nvSpPr>
            <p:cNvPr id="65168" name="Line 1021"/>
            <p:cNvSpPr>
              <a:spLocks noChangeShapeType="1"/>
            </p:cNvSpPr>
            <p:nvPr/>
          </p:nvSpPr>
          <p:spPr bwMode="auto">
            <a:xfrm flipV="1">
              <a:off x="3920" y="2199"/>
              <a:ext cx="1" cy="1"/>
            </a:xfrm>
            <a:prstGeom prst="line">
              <a:avLst/>
            </a:prstGeom>
            <a:noFill/>
            <a:ln w="28575">
              <a:solidFill>
                <a:schemeClr val="tx1"/>
              </a:solidFill>
              <a:round/>
              <a:headEnd/>
              <a:tailEnd/>
            </a:ln>
          </p:spPr>
          <p:txBody>
            <a:bodyPr/>
            <a:lstStyle/>
            <a:p>
              <a:endParaRPr lang="en-US" sz="2133"/>
            </a:p>
          </p:txBody>
        </p:sp>
        <p:sp>
          <p:nvSpPr>
            <p:cNvPr id="65169" name="Line 1022"/>
            <p:cNvSpPr>
              <a:spLocks noChangeShapeType="1"/>
            </p:cNvSpPr>
            <p:nvPr/>
          </p:nvSpPr>
          <p:spPr bwMode="auto">
            <a:xfrm flipV="1">
              <a:off x="3921" y="2198"/>
              <a:ext cx="1" cy="1"/>
            </a:xfrm>
            <a:prstGeom prst="line">
              <a:avLst/>
            </a:prstGeom>
            <a:noFill/>
            <a:ln w="28575">
              <a:solidFill>
                <a:schemeClr val="tx1"/>
              </a:solidFill>
              <a:round/>
              <a:headEnd/>
              <a:tailEnd/>
            </a:ln>
          </p:spPr>
          <p:txBody>
            <a:bodyPr/>
            <a:lstStyle/>
            <a:p>
              <a:endParaRPr lang="en-US" sz="2133"/>
            </a:p>
          </p:txBody>
        </p:sp>
        <p:sp>
          <p:nvSpPr>
            <p:cNvPr id="65170" name="Line 1023"/>
            <p:cNvSpPr>
              <a:spLocks noChangeShapeType="1"/>
            </p:cNvSpPr>
            <p:nvPr/>
          </p:nvSpPr>
          <p:spPr bwMode="auto">
            <a:xfrm flipV="1">
              <a:off x="3921" y="2198"/>
              <a:ext cx="1" cy="1"/>
            </a:xfrm>
            <a:prstGeom prst="line">
              <a:avLst/>
            </a:prstGeom>
            <a:noFill/>
            <a:ln w="28575">
              <a:solidFill>
                <a:schemeClr val="tx1"/>
              </a:solidFill>
              <a:round/>
              <a:headEnd/>
              <a:tailEnd/>
            </a:ln>
          </p:spPr>
          <p:txBody>
            <a:bodyPr/>
            <a:lstStyle/>
            <a:p>
              <a:endParaRPr lang="en-US" sz="2133"/>
            </a:p>
          </p:txBody>
        </p:sp>
        <p:sp>
          <p:nvSpPr>
            <p:cNvPr id="65171" name="Line 0"/>
            <p:cNvSpPr>
              <a:spLocks noChangeShapeType="1"/>
            </p:cNvSpPr>
            <p:nvPr/>
          </p:nvSpPr>
          <p:spPr bwMode="auto">
            <a:xfrm flipV="1">
              <a:off x="3921" y="2197"/>
              <a:ext cx="1" cy="1"/>
            </a:xfrm>
            <a:prstGeom prst="line">
              <a:avLst/>
            </a:prstGeom>
            <a:noFill/>
            <a:ln w="28575">
              <a:solidFill>
                <a:schemeClr val="tx1"/>
              </a:solidFill>
              <a:round/>
              <a:headEnd/>
              <a:tailEnd/>
            </a:ln>
          </p:spPr>
          <p:txBody>
            <a:bodyPr/>
            <a:lstStyle/>
            <a:p>
              <a:endParaRPr lang="en-US" sz="2133"/>
            </a:p>
          </p:txBody>
        </p:sp>
        <p:sp>
          <p:nvSpPr>
            <p:cNvPr id="65172" name="Line 1"/>
            <p:cNvSpPr>
              <a:spLocks noChangeShapeType="1"/>
            </p:cNvSpPr>
            <p:nvPr/>
          </p:nvSpPr>
          <p:spPr bwMode="auto">
            <a:xfrm flipV="1">
              <a:off x="3921" y="2196"/>
              <a:ext cx="1" cy="1"/>
            </a:xfrm>
            <a:prstGeom prst="line">
              <a:avLst/>
            </a:prstGeom>
            <a:noFill/>
            <a:ln w="28575">
              <a:solidFill>
                <a:schemeClr val="tx1"/>
              </a:solidFill>
              <a:round/>
              <a:headEnd/>
              <a:tailEnd/>
            </a:ln>
          </p:spPr>
          <p:txBody>
            <a:bodyPr/>
            <a:lstStyle/>
            <a:p>
              <a:endParaRPr lang="en-US" sz="2133"/>
            </a:p>
          </p:txBody>
        </p:sp>
        <p:sp>
          <p:nvSpPr>
            <p:cNvPr id="65173" name="Line 2"/>
            <p:cNvSpPr>
              <a:spLocks noChangeShapeType="1"/>
            </p:cNvSpPr>
            <p:nvPr/>
          </p:nvSpPr>
          <p:spPr bwMode="auto">
            <a:xfrm flipV="1">
              <a:off x="3921" y="2195"/>
              <a:ext cx="1" cy="1"/>
            </a:xfrm>
            <a:prstGeom prst="line">
              <a:avLst/>
            </a:prstGeom>
            <a:noFill/>
            <a:ln w="28575">
              <a:solidFill>
                <a:schemeClr val="tx1"/>
              </a:solidFill>
              <a:round/>
              <a:headEnd/>
              <a:tailEnd/>
            </a:ln>
          </p:spPr>
          <p:txBody>
            <a:bodyPr/>
            <a:lstStyle/>
            <a:p>
              <a:endParaRPr lang="en-US" sz="2133"/>
            </a:p>
          </p:txBody>
        </p:sp>
        <p:sp>
          <p:nvSpPr>
            <p:cNvPr id="65174" name="Line 3"/>
            <p:cNvSpPr>
              <a:spLocks noChangeShapeType="1"/>
            </p:cNvSpPr>
            <p:nvPr/>
          </p:nvSpPr>
          <p:spPr bwMode="auto">
            <a:xfrm flipV="1">
              <a:off x="3921" y="2195"/>
              <a:ext cx="1" cy="1"/>
            </a:xfrm>
            <a:prstGeom prst="line">
              <a:avLst/>
            </a:prstGeom>
            <a:noFill/>
            <a:ln w="28575">
              <a:solidFill>
                <a:schemeClr val="tx1"/>
              </a:solidFill>
              <a:round/>
              <a:headEnd/>
              <a:tailEnd/>
            </a:ln>
          </p:spPr>
          <p:txBody>
            <a:bodyPr/>
            <a:lstStyle/>
            <a:p>
              <a:endParaRPr lang="en-US" sz="2133"/>
            </a:p>
          </p:txBody>
        </p:sp>
        <p:sp>
          <p:nvSpPr>
            <p:cNvPr id="65175" name="Line 4"/>
            <p:cNvSpPr>
              <a:spLocks noChangeShapeType="1"/>
            </p:cNvSpPr>
            <p:nvPr/>
          </p:nvSpPr>
          <p:spPr bwMode="auto">
            <a:xfrm flipV="1">
              <a:off x="3921" y="2194"/>
              <a:ext cx="1" cy="1"/>
            </a:xfrm>
            <a:prstGeom prst="line">
              <a:avLst/>
            </a:prstGeom>
            <a:noFill/>
            <a:ln w="28575">
              <a:solidFill>
                <a:schemeClr val="tx1"/>
              </a:solidFill>
              <a:round/>
              <a:headEnd/>
              <a:tailEnd/>
            </a:ln>
          </p:spPr>
          <p:txBody>
            <a:bodyPr/>
            <a:lstStyle/>
            <a:p>
              <a:endParaRPr lang="en-US" sz="2133"/>
            </a:p>
          </p:txBody>
        </p:sp>
        <p:sp>
          <p:nvSpPr>
            <p:cNvPr id="65176" name="Line 5"/>
            <p:cNvSpPr>
              <a:spLocks noChangeShapeType="1"/>
            </p:cNvSpPr>
            <p:nvPr/>
          </p:nvSpPr>
          <p:spPr bwMode="auto">
            <a:xfrm flipV="1">
              <a:off x="3921" y="2193"/>
              <a:ext cx="1" cy="1"/>
            </a:xfrm>
            <a:prstGeom prst="line">
              <a:avLst/>
            </a:prstGeom>
            <a:noFill/>
            <a:ln w="28575">
              <a:solidFill>
                <a:schemeClr val="tx1"/>
              </a:solidFill>
              <a:round/>
              <a:headEnd/>
              <a:tailEnd/>
            </a:ln>
          </p:spPr>
          <p:txBody>
            <a:bodyPr/>
            <a:lstStyle/>
            <a:p>
              <a:endParaRPr lang="en-US" sz="2133"/>
            </a:p>
          </p:txBody>
        </p:sp>
        <p:sp>
          <p:nvSpPr>
            <p:cNvPr id="65177" name="Line 6"/>
            <p:cNvSpPr>
              <a:spLocks noChangeShapeType="1"/>
            </p:cNvSpPr>
            <p:nvPr/>
          </p:nvSpPr>
          <p:spPr bwMode="auto">
            <a:xfrm flipV="1">
              <a:off x="3921" y="2192"/>
              <a:ext cx="1" cy="1"/>
            </a:xfrm>
            <a:prstGeom prst="line">
              <a:avLst/>
            </a:prstGeom>
            <a:noFill/>
            <a:ln w="28575">
              <a:solidFill>
                <a:schemeClr val="tx1"/>
              </a:solidFill>
              <a:round/>
              <a:headEnd/>
              <a:tailEnd/>
            </a:ln>
          </p:spPr>
          <p:txBody>
            <a:bodyPr/>
            <a:lstStyle/>
            <a:p>
              <a:endParaRPr lang="en-US" sz="2133"/>
            </a:p>
          </p:txBody>
        </p:sp>
        <p:sp>
          <p:nvSpPr>
            <p:cNvPr id="65178" name="Line 7"/>
            <p:cNvSpPr>
              <a:spLocks noChangeShapeType="1"/>
            </p:cNvSpPr>
            <p:nvPr/>
          </p:nvSpPr>
          <p:spPr bwMode="auto">
            <a:xfrm flipH="1">
              <a:off x="3673" y="1941"/>
              <a:ext cx="350" cy="1"/>
            </a:xfrm>
            <a:prstGeom prst="line">
              <a:avLst/>
            </a:prstGeom>
            <a:noFill/>
            <a:ln w="28575">
              <a:solidFill>
                <a:schemeClr val="tx1"/>
              </a:solidFill>
              <a:round/>
              <a:headEnd/>
              <a:tailEnd/>
            </a:ln>
          </p:spPr>
          <p:txBody>
            <a:bodyPr/>
            <a:lstStyle/>
            <a:p>
              <a:endParaRPr lang="en-US" sz="2133"/>
            </a:p>
          </p:txBody>
        </p:sp>
        <p:grpSp>
          <p:nvGrpSpPr>
            <p:cNvPr id="65179" name="Group 726"/>
            <p:cNvGrpSpPr>
              <a:grpSpLocks/>
            </p:cNvGrpSpPr>
            <p:nvPr/>
          </p:nvGrpSpPr>
          <p:grpSpPr bwMode="auto">
            <a:xfrm>
              <a:off x="4032" y="2208"/>
              <a:ext cx="2285" cy="457"/>
              <a:chOff x="3899" y="2364"/>
              <a:chExt cx="2285" cy="457"/>
            </a:xfrm>
          </p:grpSpPr>
          <p:sp>
            <p:nvSpPr>
              <p:cNvPr id="65912" name="Line 826"/>
              <p:cNvSpPr>
                <a:spLocks noChangeShapeType="1"/>
              </p:cNvSpPr>
              <p:nvPr/>
            </p:nvSpPr>
            <p:spPr bwMode="auto">
              <a:xfrm flipV="1">
                <a:off x="4706" y="2635"/>
                <a:ext cx="113" cy="105"/>
              </a:xfrm>
              <a:prstGeom prst="line">
                <a:avLst/>
              </a:prstGeom>
              <a:noFill/>
              <a:ln w="0">
                <a:solidFill>
                  <a:schemeClr val="tx1"/>
                </a:solidFill>
                <a:round/>
                <a:headEnd/>
                <a:tailEnd/>
              </a:ln>
            </p:spPr>
            <p:txBody>
              <a:bodyPr/>
              <a:lstStyle/>
              <a:p>
                <a:endParaRPr lang="en-US" sz="2133"/>
              </a:p>
            </p:txBody>
          </p:sp>
          <p:sp>
            <p:nvSpPr>
              <p:cNvPr id="65913" name="Line 920"/>
              <p:cNvSpPr>
                <a:spLocks noChangeShapeType="1"/>
              </p:cNvSpPr>
              <p:nvPr/>
            </p:nvSpPr>
            <p:spPr bwMode="auto">
              <a:xfrm>
                <a:off x="4414" y="2635"/>
                <a:ext cx="593" cy="1"/>
              </a:xfrm>
              <a:prstGeom prst="line">
                <a:avLst/>
              </a:prstGeom>
              <a:noFill/>
              <a:ln w="0">
                <a:solidFill>
                  <a:schemeClr val="tx1"/>
                </a:solidFill>
                <a:round/>
                <a:headEnd/>
                <a:tailEnd/>
              </a:ln>
            </p:spPr>
            <p:txBody>
              <a:bodyPr/>
              <a:lstStyle/>
              <a:p>
                <a:endParaRPr lang="en-US" sz="2133"/>
              </a:p>
            </p:txBody>
          </p:sp>
          <p:sp>
            <p:nvSpPr>
              <p:cNvPr id="65914" name="Line 123"/>
              <p:cNvSpPr>
                <a:spLocks noChangeShapeType="1"/>
              </p:cNvSpPr>
              <p:nvPr/>
            </p:nvSpPr>
            <p:spPr bwMode="auto">
              <a:xfrm flipV="1">
                <a:off x="3899" y="2635"/>
                <a:ext cx="515" cy="186"/>
              </a:xfrm>
              <a:prstGeom prst="line">
                <a:avLst/>
              </a:prstGeom>
              <a:noFill/>
              <a:ln w="0">
                <a:solidFill>
                  <a:schemeClr val="tx1"/>
                </a:solidFill>
                <a:round/>
                <a:headEnd/>
                <a:tailEnd/>
              </a:ln>
            </p:spPr>
            <p:txBody>
              <a:bodyPr/>
              <a:lstStyle/>
              <a:p>
                <a:endParaRPr lang="en-US" sz="2133"/>
              </a:p>
            </p:txBody>
          </p:sp>
          <p:sp>
            <p:nvSpPr>
              <p:cNvPr id="65915" name="Line 124"/>
              <p:cNvSpPr>
                <a:spLocks noChangeShapeType="1"/>
              </p:cNvSpPr>
              <p:nvPr/>
            </p:nvSpPr>
            <p:spPr bwMode="auto">
              <a:xfrm flipV="1">
                <a:off x="4706" y="2635"/>
                <a:ext cx="1" cy="105"/>
              </a:xfrm>
              <a:prstGeom prst="line">
                <a:avLst/>
              </a:prstGeom>
              <a:noFill/>
              <a:ln w="0">
                <a:solidFill>
                  <a:schemeClr val="tx1"/>
                </a:solidFill>
                <a:round/>
                <a:headEnd/>
                <a:tailEnd/>
              </a:ln>
            </p:spPr>
            <p:txBody>
              <a:bodyPr/>
              <a:lstStyle/>
              <a:p>
                <a:endParaRPr lang="en-US" sz="2133"/>
              </a:p>
            </p:txBody>
          </p:sp>
          <p:sp>
            <p:nvSpPr>
              <p:cNvPr id="65916" name="Freeform 421"/>
              <p:cNvSpPr>
                <a:spLocks/>
              </p:cNvSpPr>
              <p:nvPr/>
            </p:nvSpPr>
            <p:spPr bwMode="auto">
              <a:xfrm>
                <a:off x="3899" y="2776"/>
                <a:ext cx="87" cy="45"/>
              </a:xfrm>
              <a:custGeom>
                <a:avLst/>
                <a:gdLst>
                  <a:gd name="T0" fmla="*/ 0 w 436"/>
                  <a:gd name="T1" fmla="*/ 0 h 267"/>
                  <a:gd name="T2" fmla="*/ 0 w 436"/>
                  <a:gd name="T3" fmla="*/ 0 h 267"/>
                  <a:gd name="T4" fmla="*/ 0 w 436"/>
                  <a:gd name="T5" fmla="*/ 0 h 267"/>
                  <a:gd name="T6" fmla="*/ 0 w 436"/>
                  <a:gd name="T7" fmla="*/ 0 h 267"/>
                  <a:gd name="T8" fmla="*/ 0 60000 65536"/>
                  <a:gd name="T9" fmla="*/ 0 60000 65536"/>
                  <a:gd name="T10" fmla="*/ 0 60000 65536"/>
                  <a:gd name="T11" fmla="*/ 0 60000 65536"/>
                  <a:gd name="T12" fmla="*/ 0 w 436"/>
                  <a:gd name="T13" fmla="*/ 0 h 267"/>
                  <a:gd name="T14" fmla="*/ 436 w 436"/>
                  <a:gd name="T15" fmla="*/ 267 h 267"/>
                </a:gdLst>
                <a:ahLst/>
                <a:cxnLst>
                  <a:cxn ang="T8">
                    <a:pos x="T0" y="T1"/>
                  </a:cxn>
                  <a:cxn ang="T9">
                    <a:pos x="T2" y="T3"/>
                  </a:cxn>
                  <a:cxn ang="T10">
                    <a:pos x="T4" y="T5"/>
                  </a:cxn>
                  <a:cxn ang="T11">
                    <a:pos x="T6" y="T7"/>
                  </a:cxn>
                </a:cxnLst>
                <a:rect l="T12" t="T13" r="T14" b="T15"/>
                <a:pathLst>
                  <a:path w="436" h="267">
                    <a:moveTo>
                      <a:pt x="0" y="267"/>
                    </a:moveTo>
                    <a:lnTo>
                      <a:pt x="368" y="0"/>
                    </a:lnTo>
                    <a:lnTo>
                      <a:pt x="436" y="174"/>
                    </a:lnTo>
                    <a:lnTo>
                      <a:pt x="0" y="267"/>
                    </a:lnTo>
                    <a:close/>
                  </a:path>
                </a:pathLst>
              </a:custGeom>
              <a:solidFill>
                <a:srgbClr val="FFFF00"/>
              </a:solidFill>
              <a:ln w="0">
                <a:solidFill>
                  <a:schemeClr val="tx1"/>
                </a:solidFill>
                <a:round/>
                <a:headEnd/>
                <a:tailEnd/>
              </a:ln>
            </p:spPr>
            <p:txBody>
              <a:bodyPr/>
              <a:lstStyle/>
              <a:p>
                <a:endParaRPr lang="en-US" sz="2133"/>
              </a:p>
            </p:txBody>
          </p:sp>
          <p:sp>
            <p:nvSpPr>
              <p:cNvPr id="65917" name="Line 420"/>
              <p:cNvSpPr>
                <a:spLocks noChangeShapeType="1"/>
              </p:cNvSpPr>
              <p:nvPr/>
            </p:nvSpPr>
            <p:spPr bwMode="auto">
              <a:xfrm flipV="1">
                <a:off x="4414" y="2364"/>
                <a:ext cx="1" cy="271"/>
              </a:xfrm>
              <a:prstGeom prst="line">
                <a:avLst/>
              </a:prstGeom>
              <a:noFill/>
              <a:ln w="0">
                <a:solidFill>
                  <a:schemeClr val="tx1"/>
                </a:solidFill>
                <a:round/>
                <a:headEnd/>
                <a:tailEnd/>
              </a:ln>
            </p:spPr>
            <p:txBody>
              <a:bodyPr/>
              <a:lstStyle/>
              <a:p>
                <a:endParaRPr lang="en-US" sz="2133"/>
              </a:p>
            </p:txBody>
          </p:sp>
          <p:sp>
            <p:nvSpPr>
              <p:cNvPr id="65918" name="Line 461"/>
              <p:cNvSpPr>
                <a:spLocks noChangeShapeType="1"/>
              </p:cNvSpPr>
              <p:nvPr/>
            </p:nvSpPr>
            <p:spPr bwMode="auto">
              <a:xfrm>
                <a:off x="4414" y="2415"/>
                <a:ext cx="68" cy="1"/>
              </a:xfrm>
              <a:prstGeom prst="line">
                <a:avLst/>
              </a:prstGeom>
              <a:noFill/>
              <a:ln w="0">
                <a:solidFill>
                  <a:schemeClr val="tx1"/>
                </a:solidFill>
                <a:round/>
                <a:headEnd/>
                <a:tailEnd/>
              </a:ln>
            </p:spPr>
            <p:txBody>
              <a:bodyPr/>
              <a:lstStyle/>
              <a:p>
                <a:endParaRPr lang="en-US" sz="2133"/>
              </a:p>
            </p:txBody>
          </p:sp>
          <p:sp>
            <p:nvSpPr>
              <p:cNvPr id="65919" name="Line 462"/>
              <p:cNvSpPr>
                <a:spLocks noChangeShapeType="1"/>
              </p:cNvSpPr>
              <p:nvPr/>
            </p:nvSpPr>
            <p:spPr bwMode="auto">
              <a:xfrm>
                <a:off x="4414" y="2414"/>
                <a:ext cx="68" cy="1"/>
              </a:xfrm>
              <a:prstGeom prst="line">
                <a:avLst/>
              </a:prstGeom>
              <a:noFill/>
              <a:ln w="0">
                <a:solidFill>
                  <a:schemeClr val="tx1"/>
                </a:solidFill>
                <a:round/>
                <a:headEnd/>
                <a:tailEnd/>
              </a:ln>
            </p:spPr>
            <p:txBody>
              <a:bodyPr/>
              <a:lstStyle/>
              <a:p>
                <a:endParaRPr lang="en-US" sz="2133"/>
              </a:p>
            </p:txBody>
          </p:sp>
          <p:sp>
            <p:nvSpPr>
              <p:cNvPr id="65920" name="Line 463"/>
              <p:cNvSpPr>
                <a:spLocks noChangeShapeType="1"/>
              </p:cNvSpPr>
              <p:nvPr/>
            </p:nvSpPr>
            <p:spPr bwMode="auto">
              <a:xfrm>
                <a:off x="4414" y="2413"/>
                <a:ext cx="67" cy="1"/>
              </a:xfrm>
              <a:prstGeom prst="line">
                <a:avLst/>
              </a:prstGeom>
              <a:noFill/>
              <a:ln w="0">
                <a:solidFill>
                  <a:schemeClr val="tx1"/>
                </a:solidFill>
                <a:round/>
                <a:headEnd/>
                <a:tailEnd/>
              </a:ln>
            </p:spPr>
            <p:txBody>
              <a:bodyPr/>
              <a:lstStyle/>
              <a:p>
                <a:endParaRPr lang="en-US" sz="2133"/>
              </a:p>
            </p:txBody>
          </p:sp>
          <p:sp>
            <p:nvSpPr>
              <p:cNvPr id="65921" name="Line 464"/>
              <p:cNvSpPr>
                <a:spLocks noChangeShapeType="1"/>
              </p:cNvSpPr>
              <p:nvPr/>
            </p:nvSpPr>
            <p:spPr bwMode="auto">
              <a:xfrm>
                <a:off x="4414" y="2412"/>
                <a:ext cx="65" cy="1"/>
              </a:xfrm>
              <a:prstGeom prst="line">
                <a:avLst/>
              </a:prstGeom>
              <a:noFill/>
              <a:ln w="0">
                <a:solidFill>
                  <a:schemeClr val="tx1"/>
                </a:solidFill>
                <a:round/>
                <a:headEnd/>
                <a:tailEnd/>
              </a:ln>
            </p:spPr>
            <p:txBody>
              <a:bodyPr/>
              <a:lstStyle/>
              <a:p>
                <a:endParaRPr lang="en-US" sz="2133"/>
              </a:p>
            </p:txBody>
          </p:sp>
          <p:sp>
            <p:nvSpPr>
              <p:cNvPr id="65922" name="Line 465"/>
              <p:cNvSpPr>
                <a:spLocks noChangeShapeType="1"/>
              </p:cNvSpPr>
              <p:nvPr/>
            </p:nvSpPr>
            <p:spPr bwMode="auto">
              <a:xfrm>
                <a:off x="4414" y="2411"/>
                <a:ext cx="63" cy="1"/>
              </a:xfrm>
              <a:prstGeom prst="line">
                <a:avLst/>
              </a:prstGeom>
              <a:noFill/>
              <a:ln w="0">
                <a:solidFill>
                  <a:schemeClr val="tx1"/>
                </a:solidFill>
                <a:round/>
                <a:headEnd/>
                <a:tailEnd/>
              </a:ln>
            </p:spPr>
            <p:txBody>
              <a:bodyPr/>
              <a:lstStyle/>
              <a:p>
                <a:endParaRPr lang="en-US" sz="2133"/>
              </a:p>
            </p:txBody>
          </p:sp>
          <p:sp>
            <p:nvSpPr>
              <p:cNvPr id="65923" name="Line 466"/>
              <p:cNvSpPr>
                <a:spLocks noChangeShapeType="1"/>
              </p:cNvSpPr>
              <p:nvPr/>
            </p:nvSpPr>
            <p:spPr bwMode="auto">
              <a:xfrm>
                <a:off x="4414" y="2410"/>
                <a:ext cx="62" cy="1"/>
              </a:xfrm>
              <a:prstGeom prst="line">
                <a:avLst/>
              </a:prstGeom>
              <a:noFill/>
              <a:ln w="0">
                <a:solidFill>
                  <a:schemeClr val="tx1"/>
                </a:solidFill>
                <a:round/>
                <a:headEnd/>
                <a:tailEnd/>
              </a:ln>
            </p:spPr>
            <p:txBody>
              <a:bodyPr/>
              <a:lstStyle/>
              <a:p>
                <a:endParaRPr lang="en-US" sz="2133"/>
              </a:p>
            </p:txBody>
          </p:sp>
          <p:sp>
            <p:nvSpPr>
              <p:cNvPr id="65924" name="Line 467"/>
              <p:cNvSpPr>
                <a:spLocks noChangeShapeType="1"/>
              </p:cNvSpPr>
              <p:nvPr/>
            </p:nvSpPr>
            <p:spPr bwMode="auto">
              <a:xfrm>
                <a:off x="4414" y="2408"/>
                <a:ext cx="60" cy="1"/>
              </a:xfrm>
              <a:prstGeom prst="line">
                <a:avLst/>
              </a:prstGeom>
              <a:noFill/>
              <a:ln w="0">
                <a:solidFill>
                  <a:schemeClr val="tx1"/>
                </a:solidFill>
                <a:round/>
                <a:headEnd/>
                <a:tailEnd/>
              </a:ln>
            </p:spPr>
            <p:txBody>
              <a:bodyPr/>
              <a:lstStyle/>
              <a:p>
                <a:endParaRPr lang="en-US" sz="2133"/>
              </a:p>
            </p:txBody>
          </p:sp>
          <p:sp>
            <p:nvSpPr>
              <p:cNvPr id="65925" name="Line 468"/>
              <p:cNvSpPr>
                <a:spLocks noChangeShapeType="1"/>
              </p:cNvSpPr>
              <p:nvPr/>
            </p:nvSpPr>
            <p:spPr bwMode="auto">
              <a:xfrm>
                <a:off x="4414" y="2407"/>
                <a:ext cx="59" cy="1"/>
              </a:xfrm>
              <a:prstGeom prst="line">
                <a:avLst/>
              </a:prstGeom>
              <a:noFill/>
              <a:ln w="0">
                <a:solidFill>
                  <a:schemeClr val="tx1"/>
                </a:solidFill>
                <a:round/>
                <a:headEnd/>
                <a:tailEnd/>
              </a:ln>
            </p:spPr>
            <p:txBody>
              <a:bodyPr/>
              <a:lstStyle/>
              <a:p>
                <a:endParaRPr lang="en-US" sz="2133"/>
              </a:p>
            </p:txBody>
          </p:sp>
          <p:sp>
            <p:nvSpPr>
              <p:cNvPr id="65926" name="Line 469"/>
              <p:cNvSpPr>
                <a:spLocks noChangeShapeType="1"/>
              </p:cNvSpPr>
              <p:nvPr/>
            </p:nvSpPr>
            <p:spPr bwMode="auto">
              <a:xfrm>
                <a:off x="4414" y="2406"/>
                <a:ext cx="57" cy="1"/>
              </a:xfrm>
              <a:prstGeom prst="line">
                <a:avLst/>
              </a:prstGeom>
              <a:noFill/>
              <a:ln w="0">
                <a:solidFill>
                  <a:schemeClr val="tx1"/>
                </a:solidFill>
                <a:round/>
                <a:headEnd/>
                <a:tailEnd/>
              </a:ln>
            </p:spPr>
            <p:txBody>
              <a:bodyPr/>
              <a:lstStyle/>
              <a:p>
                <a:endParaRPr lang="en-US" sz="2133"/>
              </a:p>
            </p:txBody>
          </p:sp>
          <p:sp>
            <p:nvSpPr>
              <p:cNvPr id="65927" name="Line 470"/>
              <p:cNvSpPr>
                <a:spLocks noChangeShapeType="1"/>
              </p:cNvSpPr>
              <p:nvPr/>
            </p:nvSpPr>
            <p:spPr bwMode="auto">
              <a:xfrm>
                <a:off x="4414" y="2405"/>
                <a:ext cx="55" cy="1"/>
              </a:xfrm>
              <a:prstGeom prst="line">
                <a:avLst/>
              </a:prstGeom>
              <a:noFill/>
              <a:ln w="0">
                <a:solidFill>
                  <a:schemeClr val="tx1"/>
                </a:solidFill>
                <a:round/>
                <a:headEnd/>
                <a:tailEnd/>
              </a:ln>
            </p:spPr>
            <p:txBody>
              <a:bodyPr/>
              <a:lstStyle/>
              <a:p>
                <a:endParaRPr lang="en-US" sz="2133"/>
              </a:p>
            </p:txBody>
          </p:sp>
          <p:sp>
            <p:nvSpPr>
              <p:cNvPr id="65928" name="Line 471"/>
              <p:cNvSpPr>
                <a:spLocks noChangeShapeType="1"/>
              </p:cNvSpPr>
              <p:nvPr/>
            </p:nvSpPr>
            <p:spPr bwMode="auto">
              <a:xfrm>
                <a:off x="4414" y="2404"/>
                <a:ext cx="54" cy="1"/>
              </a:xfrm>
              <a:prstGeom prst="line">
                <a:avLst/>
              </a:prstGeom>
              <a:noFill/>
              <a:ln w="0">
                <a:solidFill>
                  <a:schemeClr val="tx1"/>
                </a:solidFill>
                <a:round/>
                <a:headEnd/>
                <a:tailEnd/>
              </a:ln>
            </p:spPr>
            <p:txBody>
              <a:bodyPr/>
              <a:lstStyle/>
              <a:p>
                <a:endParaRPr lang="en-US" sz="2133"/>
              </a:p>
            </p:txBody>
          </p:sp>
          <p:sp>
            <p:nvSpPr>
              <p:cNvPr id="65929" name="Line 472"/>
              <p:cNvSpPr>
                <a:spLocks noChangeShapeType="1"/>
              </p:cNvSpPr>
              <p:nvPr/>
            </p:nvSpPr>
            <p:spPr bwMode="auto">
              <a:xfrm>
                <a:off x="4414" y="2403"/>
                <a:ext cx="52" cy="1"/>
              </a:xfrm>
              <a:prstGeom prst="line">
                <a:avLst/>
              </a:prstGeom>
              <a:noFill/>
              <a:ln w="0">
                <a:solidFill>
                  <a:schemeClr val="tx1"/>
                </a:solidFill>
                <a:round/>
                <a:headEnd/>
                <a:tailEnd/>
              </a:ln>
            </p:spPr>
            <p:txBody>
              <a:bodyPr/>
              <a:lstStyle/>
              <a:p>
                <a:endParaRPr lang="en-US" sz="2133"/>
              </a:p>
            </p:txBody>
          </p:sp>
          <p:sp>
            <p:nvSpPr>
              <p:cNvPr id="65930" name="Line 473"/>
              <p:cNvSpPr>
                <a:spLocks noChangeShapeType="1"/>
              </p:cNvSpPr>
              <p:nvPr/>
            </p:nvSpPr>
            <p:spPr bwMode="auto">
              <a:xfrm>
                <a:off x="4414" y="2401"/>
                <a:ext cx="51" cy="1"/>
              </a:xfrm>
              <a:prstGeom prst="line">
                <a:avLst/>
              </a:prstGeom>
              <a:noFill/>
              <a:ln w="0">
                <a:solidFill>
                  <a:schemeClr val="tx1"/>
                </a:solidFill>
                <a:round/>
                <a:headEnd/>
                <a:tailEnd/>
              </a:ln>
            </p:spPr>
            <p:txBody>
              <a:bodyPr/>
              <a:lstStyle/>
              <a:p>
                <a:endParaRPr lang="en-US" sz="2133"/>
              </a:p>
            </p:txBody>
          </p:sp>
          <p:sp>
            <p:nvSpPr>
              <p:cNvPr id="65931" name="Line 474"/>
              <p:cNvSpPr>
                <a:spLocks noChangeShapeType="1"/>
              </p:cNvSpPr>
              <p:nvPr/>
            </p:nvSpPr>
            <p:spPr bwMode="auto">
              <a:xfrm>
                <a:off x="4414" y="2400"/>
                <a:ext cx="49" cy="1"/>
              </a:xfrm>
              <a:prstGeom prst="line">
                <a:avLst/>
              </a:prstGeom>
              <a:noFill/>
              <a:ln w="0">
                <a:solidFill>
                  <a:schemeClr val="tx1"/>
                </a:solidFill>
                <a:round/>
                <a:headEnd/>
                <a:tailEnd/>
              </a:ln>
            </p:spPr>
            <p:txBody>
              <a:bodyPr/>
              <a:lstStyle/>
              <a:p>
                <a:endParaRPr lang="en-US" sz="2133"/>
              </a:p>
            </p:txBody>
          </p:sp>
          <p:sp>
            <p:nvSpPr>
              <p:cNvPr id="65932" name="Line 475"/>
              <p:cNvSpPr>
                <a:spLocks noChangeShapeType="1"/>
              </p:cNvSpPr>
              <p:nvPr/>
            </p:nvSpPr>
            <p:spPr bwMode="auto">
              <a:xfrm>
                <a:off x="4414" y="2399"/>
                <a:ext cx="47" cy="1"/>
              </a:xfrm>
              <a:prstGeom prst="line">
                <a:avLst/>
              </a:prstGeom>
              <a:noFill/>
              <a:ln w="0">
                <a:solidFill>
                  <a:schemeClr val="tx1"/>
                </a:solidFill>
                <a:round/>
                <a:headEnd/>
                <a:tailEnd/>
              </a:ln>
            </p:spPr>
            <p:txBody>
              <a:bodyPr/>
              <a:lstStyle/>
              <a:p>
                <a:endParaRPr lang="en-US" sz="2133"/>
              </a:p>
            </p:txBody>
          </p:sp>
          <p:sp>
            <p:nvSpPr>
              <p:cNvPr id="65933" name="Line 476"/>
              <p:cNvSpPr>
                <a:spLocks noChangeShapeType="1"/>
              </p:cNvSpPr>
              <p:nvPr/>
            </p:nvSpPr>
            <p:spPr bwMode="auto">
              <a:xfrm>
                <a:off x="4414" y="2398"/>
                <a:ext cx="46" cy="1"/>
              </a:xfrm>
              <a:prstGeom prst="line">
                <a:avLst/>
              </a:prstGeom>
              <a:noFill/>
              <a:ln w="0">
                <a:solidFill>
                  <a:schemeClr val="tx1"/>
                </a:solidFill>
                <a:round/>
                <a:headEnd/>
                <a:tailEnd/>
              </a:ln>
            </p:spPr>
            <p:txBody>
              <a:bodyPr/>
              <a:lstStyle/>
              <a:p>
                <a:endParaRPr lang="en-US" sz="2133"/>
              </a:p>
            </p:txBody>
          </p:sp>
          <p:sp>
            <p:nvSpPr>
              <p:cNvPr id="65934" name="Line 477"/>
              <p:cNvSpPr>
                <a:spLocks noChangeShapeType="1"/>
              </p:cNvSpPr>
              <p:nvPr/>
            </p:nvSpPr>
            <p:spPr bwMode="auto">
              <a:xfrm>
                <a:off x="4414" y="2397"/>
                <a:ext cx="44" cy="1"/>
              </a:xfrm>
              <a:prstGeom prst="line">
                <a:avLst/>
              </a:prstGeom>
              <a:noFill/>
              <a:ln w="0">
                <a:solidFill>
                  <a:schemeClr val="tx1"/>
                </a:solidFill>
                <a:round/>
                <a:headEnd/>
                <a:tailEnd/>
              </a:ln>
            </p:spPr>
            <p:txBody>
              <a:bodyPr/>
              <a:lstStyle/>
              <a:p>
                <a:endParaRPr lang="en-US" sz="2133"/>
              </a:p>
            </p:txBody>
          </p:sp>
          <p:sp>
            <p:nvSpPr>
              <p:cNvPr id="65935" name="Line 478"/>
              <p:cNvSpPr>
                <a:spLocks noChangeShapeType="1"/>
              </p:cNvSpPr>
              <p:nvPr/>
            </p:nvSpPr>
            <p:spPr bwMode="auto">
              <a:xfrm>
                <a:off x="4414" y="2395"/>
                <a:ext cx="43" cy="1"/>
              </a:xfrm>
              <a:prstGeom prst="line">
                <a:avLst/>
              </a:prstGeom>
              <a:noFill/>
              <a:ln w="0">
                <a:solidFill>
                  <a:schemeClr val="tx1"/>
                </a:solidFill>
                <a:round/>
                <a:headEnd/>
                <a:tailEnd/>
              </a:ln>
            </p:spPr>
            <p:txBody>
              <a:bodyPr/>
              <a:lstStyle/>
              <a:p>
                <a:endParaRPr lang="en-US" sz="2133"/>
              </a:p>
            </p:txBody>
          </p:sp>
          <p:sp>
            <p:nvSpPr>
              <p:cNvPr id="65936" name="Line 479"/>
              <p:cNvSpPr>
                <a:spLocks noChangeShapeType="1"/>
              </p:cNvSpPr>
              <p:nvPr/>
            </p:nvSpPr>
            <p:spPr bwMode="auto">
              <a:xfrm>
                <a:off x="4414" y="2394"/>
                <a:ext cx="41" cy="1"/>
              </a:xfrm>
              <a:prstGeom prst="line">
                <a:avLst/>
              </a:prstGeom>
              <a:noFill/>
              <a:ln w="0">
                <a:solidFill>
                  <a:schemeClr val="tx1"/>
                </a:solidFill>
                <a:round/>
                <a:headEnd/>
                <a:tailEnd/>
              </a:ln>
            </p:spPr>
            <p:txBody>
              <a:bodyPr/>
              <a:lstStyle/>
              <a:p>
                <a:endParaRPr lang="en-US" sz="2133"/>
              </a:p>
            </p:txBody>
          </p:sp>
          <p:sp>
            <p:nvSpPr>
              <p:cNvPr id="65937" name="Line 480"/>
              <p:cNvSpPr>
                <a:spLocks noChangeShapeType="1"/>
              </p:cNvSpPr>
              <p:nvPr/>
            </p:nvSpPr>
            <p:spPr bwMode="auto">
              <a:xfrm>
                <a:off x="4414" y="2393"/>
                <a:ext cx="40" cy="1"/>
              </a:xfrm>
              <a:prstGeom prst="line">
                <a:avLst/>
              </a:prstGeom>
              <a:noFill/>
              <a:ln w="0">
                <a:solidFill>
                  <a:schemeClr val="tx1"/>
                </a:solidFill>
                <a:round/>
                <a:headEnd/>
                <a:tailEnd/>
              </a:ln>
            </p:spPr>
            <p:txBody>
              <a:bodyPr/>
              <a:lstStyle/>
              <a:p>
                <a:endParaRPr lang="en-US" sz="2133"/>
              </a:p>
            </p:txBody>
          </p:sp>
          <p:sp>
            <p:nvSpPr>
              <p:cNvPr id="65938" name="Line 481"/>
              <p:cNvSpPr>
                <a:spLocks noChangeShapeType="1"/>
              </p:cNvSpPr>
              <p:nvPr/>
            </p:nvSpPr>
            <p:spPr bwMode="auto">
              <a:xfrm>
                <a:off x="4414" y="2392"/>
                <a:ext cx="38" cy="1"/>
              </a:xfrm>
              <a:prstGeom prst="line">
                <a:avLst/>
              </a:prstGeom>
              <a:noFill/>
              <a:ln w="0">
                <a:solidFill>
                  <a:schemeClr val="tx1"/>
                </a:solidFill>
                <a:round/>
                <a:headEnd/>
                <a:tailEnd/>
              </a:ln>
            </p:spPr>
            <p:txBody>
              <a:bodyPr/>
              <a:lstStyle/>
              <a:p>
                <a:endParaRPr lang="en-US" sz="2133"/>
              </a:p>
            </p:txBody>
          </p:sp>
          <p:sp>
            <p:nvSpPr>
              <p:cNvPr id="65939" name="Line 482"/>
              <p:cNvSpPr>
                <a:spLocks noChangeShapeType="1"/>
              </p:cNvSpPr>
              <p:nvPr/>
            </p:nvSpPr>
            <p:spPr bwMode="auto">
              <a:xfrm>
                <a:off x="4414" y="2391"/>
                <a:ext cx="36" cy="1"/>
              </a:xfrm>
              <a:prstGeom prst="line">
                <a:avLst/>
              </a:prstGeom>
              <a:noFill/>
              <a:ln w="0">
                <a:solidFill>
                  <a:schemeClr val="tx1"/>
                </a:solidFill>
                <a:round/>
                <a:headEnd/>
                <a:tailEnd/>
              </a:ln>
            </p:spPr>
            <p:txBody>
              <a:bodyPr/>
              <a:lstStyle/>
              <a:p>
                <a:endParaRPr lang="en-US" sz="2133"/>
              </a:p>
            </p:txBody>
          </p:sp>
          <p:sp>
            <p:nvSpPr>
              <p:cNvPr id="65940" name="Line 483"/>
              <p:cNvSpPr>
                <a:spLocks noChangeShapeType="1"/>
              </p:cNvSpPr>
              <p:nvPr/>
            </p:nvSpPr>
            <p:spPr bwMode="auto">
              <a:xfrm>
                <a:off x="4414" y="2390"/>
                <a:ext cx="35" cy="1"/>
              </a:xfrm>
              <a:prstGeom prst="line">
                <a:avLst/>
              </a:prstGeom>
              <a:noFill/>
              <a:ln w="0">
                <a:solidFill>
                  <a:schemeClr val="tx1"/>
                </a:solidFill>
                <a:round/>
                <a:headEnd/>
                <a:tailEnd/>
              </a:ln>
            </p:spPr>
            <p:txBody>
              <a:bodyPr/>
              <a:lstStyle/>
              <a:p>
                <a:endParaRPr lang="en-US" sz="2133"/>
              </a:p>
            </p:txBody>
          </p:sp>
          <p:sp>
            <p:nvSpPr>
              <p:cNvPr id="65941" name="Line 484"/>
              <p:cNvSpPr>
                <a:spLocks noChangeShapeType="1"/>
              </p:cNvSpPr>
              <p:nvPr/>
            </p:nvSpPr>
            <p:spPr bwMode="auto">
              <a:xfrm>
                <a:off x="4414" y="2388"/>
                <a:ext cx="33" cy="1"/>
              </a:xfrm>
              <a:prstGeom prst="line">
                <a:avLst/>
              </a:prstGeom>
              <a:noFill/>
              <a:ln w="0">
                <a:solidFill>
                  <a:schemeClr val="tx1"/>
                </a:solidFill>
                <a:round/>
                <a:headEnd/>
                <a:tailEnd/>
              </a:ln>
            </p:spPr>
            <p:txBody>
              <a:bodyPr/>
              <a:lstStyle/>
              <a:p>
                <a:endParaRPr lang="en-US" sz="2133"/>
              </a:p>
            </p:txBody>
          </p:sp>
          <p:sp>
            <p:nvSpPr>
              <p:cNvPr id="65942" name="Line 485"/>
              <p:cNvSpPr>
                <a:spLocks noChangeShapeType="1"/>
              </p:cNvSpPr>
              <p:nvPr/>
            </p:nvSpPr>
            <p:spPr bwMode="auto">
              <a:xfrm>
                <a:off x="4414" y="2387"/>
                <a:ext cx="31" cy="1"/>
              </a:xfrm>
              <a:prstGeom prst="line">
                <a:avLst/>
              </a:prstGeom>
              <a:noFill/>
              <a:ln w="0">
                <a:solidFill>
                  <a:schemeClr val="tx1"/>
                </a:solidFill>
                <a:round/>
                <a:headEnd/>
                <a:tailEnd/>
              </a:ln>
            </p:spPr>
            <p:txBody>
              <a:bodyPr/>
              <a:lstStyle/>
              <a:p>
                <a:endParaRPr lang="en-US" sz="2133"/>
              </a:p>
            </p:txBody>
          </p:sp>
          <p:sp>
            <p:nvSpPr>
              <p:cNvPr id="65943" name="Line 486"/>
              <p:cNvSpPr>
                <a:spLocks noChangeShapeType="1"/>
              </p:cNvSpPr>
              <p:nvPr/>
            </p:nvSpPr>
            <p:spPr bwMode="auto">
              <a:xfrm>
                <a:off x="4414" y="2386"/>
                <a:ext cx="30" cy="1"/>
              </a:xfrm>
              <a:prstGeom prst="line">
                <a:avLst/>
              </a:prstGeom>
              <a:noFill/>
              <a:ln w="0">
                <a:solidFill>
                  <a:schemeClr val="tx1"/>
                </a:solidFill>
                <a:round/>
                <a:headEnd/>
                <a:tailEnd/>
              </a:ln>
            </p:spPr>
            <p:txBody>
              <a:bodyPr/>
              <a:lstStyle/>
              <a:p>
                <a:endParaRPr lang="en-US" sz="2133"/>
              </a:p>
            </p:txBody>
          </p:sp>
          <p:sp>
            <p:nvSpPr>
              <p:cNvPr id="65944" name="Line 487"/>
              <p:cNvSpPr>
                <a:spLocks noChangeShapeType="1"/>
              </p:cNvSpPr>
              <p:nvPr/>
            </p:nvSpPr>
            <p:spPr bwMode="auto">
              <a:xfrm>
                <a:off x="4414" y="2385"/>
                <a:ext cx="28" cy="1"/>
              </a:xfrm>
              <a:prstGeom prst="line">
                <a:avLst/>
              </a:prstGeom>
              <a:noFill/>
              <a:ln w="0">
                <a:solidFill>
                  <a:schemeClr val="tx1"/>
                </a:solidFill>
                <a:round/>
                <a:headEnd/>
                <a:tailEnd/>
              </a:ln>
            </p:spPr>
            <p:txBody>
              <a:bodyPr/>
              <a:lstStyle/>
              <a:p>
                <a:endParaRPr lang="en-US" sz="2133"/>
              </a:p>
            </p:txBody>
          </p:sp>
          <p:sp>
            <p:nvSpPr>
              <p:cNvPr id="65945" name="Line 488"/>
              <p:cNvSpPr>
                <a:spLocks noChangeShapeType="1"/>
              </p:cNvSpPr>
              <p:nvPr/>
            </p:nvSpPr>
            <p:spPr bwMode="auto">
              <a:xfrm>
                <a:off x="4414" y="2384"/>
                <a:ext cx="27" cy="1"/>
              </a:xfrm>
              <a:prstGeom prst="line">
                <a:avLst/>
              </a:prstGeom>
              <a:noFill/>
              <a:ln w="0">
                <a:solidFill>
                  <a:schemeClr val="tx1"/>
                </a:solidFill>
                <a:round/>
                <a:headEnd/>
                <a:tailEnd/>
              </a:ln>
            </p:spPr>
            <p:txBody>
              <a:bodyPr/>
              <a:lstStyle/>
              <a:p>
                <a:endParaRPr lang="en-US" sz="2133"/>
              </a:p>
            </p:txBody>
          </p:sp>
          <p:sp>
            <p:nvSpPr>
              <p:cNvPr id="65946" name="Line 489"/>
              <p:cNvSpPr>
                <a:spLocks noChangeShapeType="1"/>
              </p:cNvSpPr>
              <p:nvPr/>
            </p:nvSpPr>
            <p:spPr bwMode="auto">
              <a:xfrm>
                <a:off x="4414" y="2382"/>
                <a:ext cx="25" cy="1"/>
              </a:xfrm>
              <a:prstGeom prst="line">
                <a:avLst/>
              </a:prstGeom>
              <a:noFill/>
              <a:ln w="0">
                <a:solidFill>
                  <a:schemeClr val="tx1"/>
                </a:solidFill>
                <a:round/>
                <a:headEnd/>
                <a:tailEnd/>
              </a:ln>
            </p:spPr>
            <p:txBody>
              <a:bodyPr/>
              <a:lstStyle/>
              <a:p>
                <a:endParaRPr lang="en-US" sz="2133"/>
              </a:p>
            </p:txBody>
          </p:sp>
          <p:sp>
            <p:nvSpPr>
              <p:cNvPr id="65947" name="Line 490"/>
              <p:cNvSpPr>
                <a:spLocks noChangeShapeType="1"/>
              </p:cNvSpPr>
              <p:nvPr/>
            </p:nvSpPr>
            <p:spPr bwMode="auto">
              <a:xfrm>
                <a:off x="4414" y="2381"/>
                <a:ext cx="24" cy="1"/>
              </a:xfrm>
              <a:prstGeom prst="line">
                <a:avLst/>
              </a:prstGeom>
              <a:noFill/>
              <a:ln w="0">
                <a:solidFill>
                  <a:schemeClr val="tx1"/>
                </a:solidFill>
                <a:round/>
                <a:headEnd/>
                <a:tailEnd/>
              </a:ln>
            </p:spPr>
            <p:txBody>
              <a:bodyPr/>
              <a:lstStyle/>
              <a:p>
                <a:endParaRPr lang="en-US" sz="2133"/>
              </a:p>
            </p:txBody>
          </p:sp>
          <p:sp>
            <p:nvSpPr>
              <p:cNvPr id="65948" name="Line 491"/>
              <p:cNvSpPr>
                <a:spLocks noChangeShapeType="1"/>
              </p:cNvSpPr>
              <p:nvPr/>
            </p:nvSpPr>
            <p:spPr bwMode="auto">
              <a:xfrm>
                <a:off x="4414" y="2380"/>
                <a:ext cx="22" cy="1"/>
              </a:xfrm>
              <a:prstGeom prst="line">
                <a:avLst/>
              </a:prstGeom>
              <a:noFill/>
              <a:ln w="0">
                <a:solidFill>
                  <a:schemeClr val="tx1"/>
                </a:solidFill>
                <a:round/>
                <a:headEnd/>
                <a:tailEnd/>
              </a:ln>
            </p:spPr>
            <p:txBody>
              <a:bodyPr/>
              <a:lstStyle/>
              <a:p>
                <a:endParaRPr lang="en-US" sz="2133"/>
              </a:p>
            </p:txBody>
          </p:sp>
          <p:sp>
            <p:nvSpPr>
              <p:cNvPr id="65949" name="Line 492"/>
              <p:cNvSpPr>
                <a:spLocks noChangeShapeType="1"/>
              </p:cNvSpPr>
              <p:nvPr/>
            </p:nvSpPr>
            <p:spPr bwMode="auto">
              <a:xfrm>
                <a:off x="4414" y="2379"/>
                <a:ext cx="20" cy="1"/>
              </a:xfrm>
              <a:prstGeom prst="line">
                <a:avLst/>
              </a:prstGeom>
              <a:noFill/>
              <a:ln w="0">
                <a:solidFill>
                  <a:schemeClr val="tx1"/>
                </a:solidFill>
                <a:round/>
                <a:headEnd/>
                <a:tailEnd/>
              </a:ln>
            </p:spPr>
            <p:txBody>
              <a:bodyPr/>
              <a:lstStyle/>
              <a:p>
                <a:endParaRPr lang="en-US" sz="2133"/>
              </a:p>
            </p:txBody>
          </p:sp>
          <p:sp>
            <p:nvSpPr>
              <p:cNvPr id="65950" name="Line 493"/>
              <p:cNvSpPr>
                <a:spLocks noChangeShapeType="1"/>
              </p:cNvSpPr>
              <p:nvPr/>
            </p:nvSpPr>
            <p:spPr bwMode="auto">
              <a:xfrm>
                <a:off x="4414" y="2378"/>
                <a:ext cx="19" cy="1"/>
              </a:xfrm>
              <a:prstGeom prst="line">
                <a:avLst/>
              </a:prstGeom>
              <a:noFill/>
              <a:ln w="0">
                <a:solidFill>
                  <a:schemeClr val="tx1"/>
                </a:solidFill>
                <a:round/>
                <a:headEnd/>
                <a:tailEnd/>
              </a:ln>
            </p:spPr>
            <p:txBody>
              <a:bodyPr/>
              <a:lstStyle/>
              <a:p>
                <a:endParaRPr lang="en-US" sz="2133"/>
              </a:p>
            </p:txBody>
          </p:sp>
          <p:sp>
            <p:nvSpPr>
              <p:cNvPr id="65951" name="Line 494"/>
              <p:cNvSpPr>
                <a:spLocks noChangeShapeType="1"/>
              </p:cNvSpPr>
              <p:nvPr/>
            </p:nvSpPr>
            <p:spPr bwMode="auto">
              <a:xfrm>
                <a:off x="4414" y="2377"/>
                <a:ext cx="17" cy="1"/>
              </a:xfrm>
              <a:prstGeom prst="line">
                <a:avLst/>
              </a:prstGeom>
              <a:noFill/>
              <a:ln w="0">
                <a:solidFill>
                  <a:schemeClr val="tx1"/>
                </a:solidFill>
                <a:round/>
                <a:headEnd/>
                <a:tailEnd/>
              </a:ln>
            </p:spPr>
            <p:txBody>
              <a:bodyPr/>
              <a:lstStyle/>
              <a:p>
                <a:endParaRPr lang="en-US" sz="2133"/>
              </a:p>
            </p:txBody>
          </p:sp>
          <p:sp>
            <p:nvSpPr>
              <p:cNvPr id="65952" name="Line 495"/>
              <p:cNvSpPr>
                <a:spLocks noChangeShapeType="1"/>
              </p:cNvSpPr>
              <p:nvPr/>
            </p:nvSpPr>
            <p:spPr bwMode="auto">
              <a:xfrm>
                <a:off x="4414" y="2375"/>
                <a:ext cx="16" cy="1"/>
              </a:xfrm>
              <a:prstGeom prst="line">
                <a:avLst/>
              </a:prstGeom>
              <a:noFill/>
              <a:ln w="0">
                <a:solidFill>
                  <a:schemeClr val="tx1"/>
                </a:solidFill>
                <a:round/>
                <a:headEnd/>
                <a:tailEnd/>
              </a:ln>
            </p:spPr>
            <p:txBody>
              <a:bodyPr/>
              <a:lstStyle/>
              <a:p>
                <a:endParaRPr lang="en-US" sz="2133"/>
              </a:p>
            </p:txBody>
          </p:sp>
          <p:sp>
            <p:nvSpPr>
              <p:cNvPr id="65953" name="Line 496"/>
              <p:cNvSpPr>
                <a:spLocks noChangeShapeType="1"/>
              </p:cNvSpPr>
              <p:nvPr/>
            </p:nvSpPr>
            <p:spPr bwMode="auto">
              <a:xfrm>
                <a:off x="4414" y="2374"/>
                <a:ext cx="14" cy="1"/>
              </a:xfrm>
              <a:prstGeom prst="line">
                <a:avLst/>
              </a:prstGeom>
              <a:noFill/>
              <a:ln w="0">
                <a:solidFill>
                  <a:schemeClr val="tx1"/>
                </a:solidFill>
                <a:round/>
                <a:headEnd/>
                <a:tailEnd/>
              </a:ln>
            </p:spPr>
            <p:txBody>
              <a:bodyPr/>
              <a:lstStyle/>
              <a:p>
                <a:endParaRPr lang="en-US" sz="2133"/>
              </a:p>
            </p:txBody>
          </p:sp>
          <p:sp>
            <p:nvSpPr>
              <p:cNvPr id="65954" name="Line 497"/>
              <p:cNvSpPr>
                <a:spLocks noChangeShapeType="1"/>
              </p:cNvSpPr>
              <p:nvPr/>
            </p:nvSpPr>
            <p:spPr bwMode="auto">
              <a:xfrm>
                <a:off x="4414" y="2373"/>
                <a:ext cx="12" cy="1"/>
              </a:xfrm>
              <a:prstGeom prst="line">
                <a:avLst/>
              </a:prstGeom>
              <a:noFill/>
              <a:ln w="0">
                <a:solidFill>
                  <a:schemeClr val="tx1"/>
                </a:solidFill>
                <a:round/>
                <a:headEnd/>
                <a:tailEnd/>
              </a:ln>
            </p:spPr>
            <p:txBody>
              <a:bodyPr/>
              <a:lstStyle/>
              <a:p>
                <a:endParaRPr lang="en-US" sz="2133"/>
              </a:p>
            </p:txBody>
          </p:sp>
          <p:sp>
            <p:nvSpPr>
              <p:cNvPr id="65955" name="Line 498"/>
              <p:cNvSpPr>
                <a:spLocks noChangeShapeType="1"/>
              </p:cNvSpPr>
              <p:nvPr/>
            </p:nvSpPr>
            <p:spPr bwMode="auto">
              <a:xfrm>
                <a:off x="4414" y="2372"/>
                <a:ext cx="11" cy="1"/>
              </a:xfrm>
              <a:prstGeom prst="line">
                <a:avLst/>
              </a:prstGeom>
              <a:noFill/>
              <a:ln w="0">
                <a:solidFill>
                  <a:schemeClr val="tx1"/>
                </a:solidFill>
                <a:round/>
                <a:headEnd/>
                <a:tailEnd/>
              </a:ln>
            </p:spPr>
            <p:txBody>
              <a:bodyPr/>
              <a:lstStyle/>
              <a:p>
                <a:endParaRPr lang="en-US" sz="2133"/>
              </a:p>
            </p:txBody>
          </p:sp>
          <p:sp>
            <p:nvSpPr>
              <p:cNvPr id="65956" name="Line 499"/>
              <p:cNvSpPr>
                <a:spLocks noChangeShapeType="1"/>
              </p:cNvSpPr>
              <p:nvPr/>
            </p:nvSpPr>
            <p:spPr bwMode="auto">
              <a:xfrm>
                <a:off x="4414" y="2371"/>
                <a:ext cx="9" cy="1"/>
              </a:xfrm>
              <a:prstGeom prst="line">
                <a:avLst/>
              </a:prstGeom>
              <a:noFill/>
              <a:ln w="0">
                <a:solidFill>
                  <a:schemeClr val="tx1"/>
                </a:solidFill>
                <a:round/>
                <a:headEnd/>
                <a:tailEnd/>
              </a:ln>
            </p:spPr>
            <p:txBody>
              <a:bodyPr/>
              <a:lstStyle/>
              <a:p>
                <a:endParaRPr lang="en-US" sz="2133"/>
              </a:p>
            </p:txBody>
          </p:sp>
          <p:sp>
            <p:nvSpPr>
              <p:cNvPr id="65957" name="Line 500"/>
              <p:cNvSpPr>
                <a:spLocks noChangeShapeType="1"/>
              </p:cNvSpPr>
              <p:nvPr/>
            </p:nvSpPr>
            <p:spPr bwMode="auto">
              <a:xfrm>
                <a:off x="4414" y="2369"/>
                <a:ext cx="7" cy="1"/>
              </a:xfrm>
              <a:prstGeom prst="line">
                <a:avLst/>
              </a:prstGeom>
              <a:noFill/>
              <a:ln w="0">
                <a:solidFill>
                  <a:schemeClr val="tx1"/>
                </a:solidFill>
                <a:round/>
                <a:headEnd/>
                <a:tailEnd/>
              </a:ln>
            </p:spPr>
            <p:txBody>
              <a:bodyPr/>
              <a:lstStyle/>
              <a:p>
                <a:endParaRPr lang="en-US" sz="2133"/>
              </a:p>
            </p:txBody>
          </p:sp>
          <p:sp>
            <p:nvSpPr>
              <p:cNvPr id="65958" name="Line 501"/>
              <p:cNvSpPr>
                <a:spLocks noChangeShapeType="1"/>
              </p:cNvSpPr>
              <p:nvPr/>
            </p:nvSpPr>
            <p:spPr bwMode="auto">
              <a:xfrm>
                <a:off x="4414" y="2368"/>
                <a:ext cx="6" cy="1"/>
              </a:xfrm>
              <a:prstGeom prst="line">
                <a:avLst/>
              </a:prstGeom>
              <a:noFill/>
              <a:ln w="0">
                <a:solidFill>
                  <a:schemeClr val="tx1"/>
                </a:solidFill>
                <a:round/>
                <a:headEnd/>
                <a:tailEnd/>
              </a:ln>
            </p:spPr>
            <p:txBody>
              <a:bodyPr/>
              <a:lstStyle/>
              <a:p>
                <a:endParaRPr lang="en-US" sz="2133"/>
              </a:p>
            </p:txBody>
          </p:sp>
          <p:sp>
            <p:nvSpPr>
              <p:cNvPr id="65959" name="Line 502"/>
              <p:cNvSpPr>
                <a:spLocks noChangeShapeType="1"/>
              </p:cNvSpPr>
              <p:nvPr/>
            </p:nvSpPr>
            <p:spPr bwMode="auto">
              <a:xfrm>
                <a:off x="4414" y="2367"/>
                <a:ext cx="4" cy="1"/>
              </a:xfrm>
              <a:prstGeom prst="line">
                <a:avLst/>
              </a:prstGeom>
              <a:noFill/>
              <a:ln w="0">
                <a:solidFill>
                  <a:schemeClr val="tx1"/>
                </a:solidFill>
                <a:round/>
                <a:headEnd/>
                <a:tailEnd/>
              </a:ln>
            </p:spPr>
            <p:txBody>
              <a:bodyPr/>
              <a:lstStyle/>
              <a:p>
                <a:endParaRPr lang="en-US" sz="2133"/>
              </a:p>
            </p:txBody>
          </p:sp>
          <p:sp>
            <p:nvSpPr>
              <p:cNvPr id="65960" name="Line 503"/>
              <p:cNvSpPr>
                <a:spLocks noChangeShapeType="1"/>
              </p:cNvSpPr>
              <p:nvPr/>
            </p:nvSpPr>
            <p:spPr bwMode="auto">
              <a:xfrm>
                <a:off x="4414" y="2366"/>
                <a:ext cx="3" cy="1"/>
              </a:xfrm>
              <a:prstGeom prst="line">
                <a:avLst/>
              </a:prstGeom>
              <a:noFill/>
              <a:ln w="0">
                <a:solidFill>
                  <a:schemeClr val="tx1"/>
                </a:solidFill>
                <a:round/>
                <a:headEnd/>
                <a:tailEnd/>
              </a:ln>
            </p:spPr>
            <p:txBody>
              <a:bodyPr/>
              <a:lstStyle/>
              <a:p>
                <a:endParaRPr lang="en-US" sz="2133"/>
              </a:p>
            </p:txBody>
          </p:sp>
          <p:sp>
            <p:nvSpPr>
              <p:cNvPr id="65961" name="Line 504"/>
              <p:cNvSpPr>
                <a:spLocks noChangeShapeType="1"/>
              </p:cNvSpPr>
              <p:nvPr/>
            </p:nvSpPr>
            <p:spPr bwMode="auto">
              <a:xfrm>
                <a:off x="4414" y="2365"/>
                <a:ext cx="1" cy="1"/>
              </a:xfrm>
              <a:prstGeom prst="line">
                <a:avLst/>
              </a:prstGeom>
              <a:noFill/>
              <a:ln w="0">
                <a:solidFill>
                  <a:schemeClr val="tx1"/>
                </a:solidFill>
                <a:round/>
                <a:headEnd/>
                <a:tailEnd/>
              </a:ln>
            </p:spPr>
            <p:txBody>
              <a:bodyPr/>
              <a:lstStyle/>
              <a:p>
                <a:endParaRPr lang="en-US" sz="2133"/>
              </a:p>
            </p:txBody>
          </p:sp>
          <p:sp>
            <p:nvSpPr>
              <p:cNvPr id="65962" name="Line 505"/>
              <p:cNvSpPr>
                <a:spLocks noChangeShapeType="1"/>
              </p:cNvSpPr>
              <p:nvPr/>
            </p:nvSpPr>
            <p:spPr bwMode="auto">
              <a:xfrm>
                <a:off x="4414" y="2417"/>
                <a:ext cx="66" cy="1"/>
              </a:xfrm>
              <a:prstGeom prst="line">
                <a:avLst/>
              </a:prstGeom>
              <a:noFill/>
              <a:ln w="0">
                <a:solidFill>
                  <a:schemeClr val="tx1"/>
                </a:solidFill>
                <a:round/>
                <a:headEnd/>
                <a:tailEnd/>
              </a:ln>
            </p:spPr>
            <p:txBody>
              <a:bodyPr/>
              <a:lstStyle/>
              <a:p>
                <a:endParaRPr lang="en-US" sz="2133"/>
              </a:p>
            </p:txBody>
          </p:sp>
          <p:sp>
            <p:nvSpPr>
              <p:cNvPr id="65963" name="Line 506"/>
              <p:cNvSpPr>
                <a:spLocks noChangeShapeType="1"/>
              </p:cNvSpPr>
              <p:nvPr/>
            </p:nvSpPr>
            <p:spPr bwMode="auto">
              <a:xfrm>
                <a:off x="4414" y="2418"/>
                <a:ext cx="65" cy="1"/>
              </a:xfrm>
              <a:prstGeom prst="line">
                <a:avLst/>
              </a:prstGeom>
              <a:noFill/>
              <a:ln w="0">
                <a:solidFill>
                  <a:schemeClr val="tx1"/>
                </a:solidFill>
                <a:round/>
                <a:headEnd/>
                <a:tailEnd/>
              </a:ln>
            </p:spPr>
            <p:txBody>
              <a:bodyPr/>
              <a:lstStyle/>
              <a:p>
                <a:endParaRPr lang="en-US" sz="2133"/>
              </a:p>
            </p:txBody>
          </p:sp>
          <p:sp>
            <p:nvSpPr>
              <p:cNvPr id="65964" name="Line 507"/>
              <p:cNvSpPr>
                <a:spLocks noChangeShapeType="1"/>
              </p:cNvSpPr>
              <p:nvPr/>
            </p:nvSpPr>
            <p:spPr bwMode="auto">
              <a:xfrm>
                <a:off x="4414" y="2419"/>
                <a:ext cx="63" cy="1"/>
              </a:xfrm>
              <a:prstGeom prst="line">
                <a:avLst/>
              </a:prstGeom>
              <a:noFill/>
              <a:ln w="0">
                <a:solidFill>
                  <a:schemeClr val="tx1"/>
                </a:solidFill>
                <a:round/>
                <a:headEnd/>
                <a:tailEnd/>
              </a:ln>
            </p:spPr>
            <p:txBody>
              <a:bodyPr/>
              <a:lstStyle/>
              <a:p>
                <a:endParaRPr lang="en-US" sz="2133"/>
              </a:p>
            </p:txBody>
          </p:sp>
          <p:sp>
            <p:nvSpPr>
              <p:cNvPr id="65965" name="Line 508"/>
              <p:cNvSpPr>
                <a:spLocks noChangeShapeType="1"/>
              </p:cNvSpPr>
              <p:nvPr/>
            </p:nvSpPr>
            <p:spPr bwMode="auto">
              <a:xfrm>
                <a:off x="4414" y="2420"/>
                <a:ext cx="61" cy="1"/>
              </a:xfrm>
              <a:prstGeom prst="line">
                <a:avLst/>
              </a:prstGeom>
              <a:noFill/>
              <a:ln w="0">
                <a:solidFill>
                  <a:schemeClr val="tx1"/>
                </a:solidFill>
                <a:round/>
                <a:headEnd/>
                <a:tailEnd/>
              </a:ln>
            </p:spPr>
            <p:txBody>
              <a:bodyPr/>
              <a:lstStyle/>
              <a:p>
                <a:endParaRPr lang="en-US" sz="2133"/>
              </a:p>
            </p:txBody>
          </p:sp>
          <p:sp>
            <p:nvSpPr>
              <p:cNvPr id="65966" name="Line 509"/>
              <p:cNvSpPr>
                <a:spLocks noChangeShapeType="1"/>
              </p:cNvSpPr>
              <p:nvPr/>
            </p:nvSpPr>
            <p:spPr bwMode="auto">
              <a:xfrm>
                <a:off x="4414" y="2421"/>
                <a:ext cx="60" cy="1"/>
              </a:xfrm>
              <a:prstGeom prst="line">
                <a:avLst/>
              </a:prstGeom>
              <a:noFill/>
              <a:ln w="0">
                <a:solidFill>
                  <a:schemeClr val="tx1"/>
                </a:solidFill>
                <a:round/>
                <a:headEnd/>
                <a:tailEnd/>
              </a:ln>
            </p:spPr>
            <p:txBody>
              <a:bodyPr/>
              <a:lstStyle/>
              <a:p>
                <a:endParaRPr lang="en-US" sz="2133"/>
              </a:p>
            </p:txBody>
          </p:sp>
          <p:sp>
            <p:nvSpPr>
              <p:cNvPr id="65967" name="Line 510"/>
              <p:cNvSpPr>
                <a:spLocks noChangeShapeType="1"/>
              </p:cNvSpPr>
              <p:nvPr/>
            </p:nvSpPr>
            <p:spPr bwMode="auto">
              <a:xfrm>
                <a:off x="4414" y="2422"/>
                <a:ext cx="58" cy="1"/>
              </a:xfrm>
              <a:prstGeom prst="line">
                <a:avLst/>
              </a:prstGeom>
              <a:noFill/>
              <a:ln w="0">
                <a:solidFill>
                  <a:schemeClr val="tx1"/>
                </a:solidFill>
                <a:round/>
                <a:headEnd/>
                <a:tailEnd/>
              </a:ln>
            </p:spPr>
            <p:txBody>
              <a:bodyPr/>
              <a:lstStyle/>
              <a:p>
                <a:endParaRPr lang="en-US" sz="2133"/>
              </a:p>
            </p:txBody>
          </p:sp>
          <p:sp>
            <p:nvSpPr>
              <p:cNvPr id="65968" name="Line 511"/>
              <p:cNvSpPr>
                <a:spLocks noChangeShapeType="1"/>
              </p:cNvSpPr>
              <p:nvPr/>
            </p:nvSpPr>
            <p:spPr bwMode="auto">
              <a:xfrm>
                <a:off x="4414" y="2424"/>
                <a:ext cx="57" cy="1"/>
              </a:xfrm>
              <a:prstGeom prst="line">
                <a:avLst/>
              </a:prstGeom>
              <a:noFill/>
              <a:ln w="0">
                <a:solidFill>
                  <a:schemeClr val="tx1"/>
                </a:solidFill>
                <a:round/>
                <a:headEnd/>
                <a:tailEnd/>
              </a:ln>
            </p:spPr>
            <p:txBody>
              <a:bodyPr/>
              <a:lstStyle/>
              <a:p>
                <a:endParaRPr lang="en-US" sz="2133"/>
              </a:p>
            </p:txBody>
          </p:sp>
          <p:sp>
            <p:nvSpPr>
              <p:cNvPr id="65969" name="Line 512"/>
              <p:cNvSpPr>
                <a:spLocks noChangeShapeType="1"/>
              </p:cNvSpPr>
              <p:nvPr/>
            </p:nvSpPr>
            <p:spPr bwMode="auto">
              <a:xfrm>
                <a:off x="4414" y="2425"/>
                <a:ext cx="55" cy="1"/>
              </a:xfrm>
              <a:prstGeom prst="line">
                <a:avLst/>
              </a:prstGeom>
              <a:noFill/>
              <a:ln w="0">
                <a:solidFill>
                  <a:schemeClr val="tx1"/>
                </a:solidFill>
                <a:round/>
                <a:headEnd/>
                <a:tailEnd/>
              </a:ln>
            </p:spPr>
            <p:txBody>
              <a:bodyPr/>
              <a:lstStyle/>
              <a:p>
                <a:endParaRPr lang="en-US" sz="2133"/>
              </a:p>
            </p:txBody>
          </p:sp>
          <p:sp>
            <p:nvSpPr>
              <p:cNvPr id="65970" name="Line 513"/>
              <p:cNvSpPr>
                <a:spLocks noChangeShapeType="1"/>
              </p:cNvSpPr>
              <p:nvPr/>
            </p:nvSpPr>
            <p:spPr bwMode="auto">
              <a:xfrm>
                <a:off x="4414" y="2426"/>
                <a:ext cx="54" cy="1"/>
              </a:xfrm>
              <a:prstGeom prst="line">
                <a:avLst/>
              </a:prstGeom>
              <a:noFill/>
              <a:ln w="0">
                <a:solidFill>
                  <a:schemeClr val="tx1"/>
                </a:solidFill>
                <a:round/>
                <a:headEnd/>
                <a:tailEnd/>
              </a:ln>
            </p:spPr>
            <p:txBody>
              <a:bodyPr/>
              <a:lstStyle/>
              <a:p>
                <a:endParaRPr lang="en-US" sz="2133"/>
              </a:p>
            </p:txBody>
          </p:sp>
          <p:sp>
            <p:nvSpPr>
              <p:cNvPr id="65971" name="Line 514"/>
              <p:cNvSpPr>
                <a:spLocks noChangeShapeType="1"/>
              </p:cNvSpPr>
              <p:nvPr/>
            </p:nvSpPr>
            <p:spPr bwMode="auto">
              <a:xfrm>
                <a:off x="4414" y="2427"/>
                <a:ext cx="52" cy="1"/>
              </a:xfrm>
              <a:prstGeom prst="line">
                <a:avLst/>
              </a:prstGeom>
              <a:noFill/>
              <a:ln w="0">
                <a:solidFill>
                  <a:schemeClr val="tx1"/>
                </a:solidFill>
                <a:round/>
                <a:headEnd/>
                <a:tailEnd/>
              </a:ln>
            </p:spPr>
            <p:txBody>
              <a:bodyPr/>
              <a:lstStyle/>
              <a:p>
                <a:endParaRPr lang="en-US" sz="2133"/>
              </a:p>
            </p:txBody>
          </p:sp>
          <p:sp>
            <p:nvSpPr>
              <p:cNvPr id="65972" name="Line 515"/>
              <p:cNvSpPr>
                <a:spLocks noChangeShapeType="1"/>
              </p:cNvSpPr>
              <p:nvPr/>
            </p:nvSpPr>
            <p:spPr bwMode="auto">
              <a:xfrm>
                <a:off x="4414" y="2428"/>
                <a:ext cx="50" cy="1"/>
              </a:xfrm>
              <a:prstGeom prst="line">
                <a:avLst/>
              </a:prstGeom>
              <a:noFill/>
              <a:ln w="0">
                <a:solidFill>
                  <a:schemeClr val="tx1"/>
                </a:solidFill>
                <a:round/>
                <a:headEnd/>
                <a:tailEnd/>
              </a:ln>
            </p:spPr>
            <p:txBody>
              <a:bodyPr/>
              <a:lstStyle/>
              <a:p>
                <a:endParaRPr lang="en-US" sz="2133"/>
              </a:p>
            </p:txBody>
          </p:sp>
          <p:sp>
            <p:nvSpPr>
              <p:cNvPr id="65973" name="Line 516"/>
              <p:cNvSpPr>
                <a:spLocks noChangeShapeType="1"/>
              </p:cNvSpPr>
              <p:nvPr/>
            </p:nvSpPr>
            <p:spPr bwMode="auto">
              <a:xfrm>
                <a:off x="4414" y="2430"/>
                <a:ext cx="49" cy="1"/>
              </a:xfrm>
              <a:prstGeom prst="line">
                <a:avLst/>
              </a:prstGeom>
              <a:noFill/>
              <a:ln w="0">
                <a:solidFill>
                  <a:schemeClr val="tx1"/>
                </a:solidFill>
                <a:round/>
                <a:headEnd/>
                <a:tailEnd/>
              </a:ln>
            </p:spPr>
            <p:txBody>
              <a:bodyPr/>
              <a:lstStyle/>
              <a:p>
                <a:endParaRPr lang="en-US" sz="2133"/>
              </a:p>
            </p:txBody>
          </p:sp>
          <p:sp>
            <p:nvSpPr>
              <p:cNvPr id="65974" name="Line 517"/>
              <p:cNvSpPr>
                <a:spLocks noChangeShapeType="1"/>
              </p:cNvSpPr>
              <p:nvPr/>
            </p:nvSpPr>
            <p:spPr bwMode="auto">
              <a:xfrm>
                <a:off x="4414" y="2431"/>
                <a:ext cx="47" cy="1"/>
              </a:xfrm>
              <a:prstGeom prst="line">
                <a:avLst/>
              </a:prstGeom>
              <a:noFill/>
              <a:ln w="0">
                <a:solidFill>
                  <a:schemeClr val="tx1"/>
                </a:solidFill>
                <a:round/>
                <a:headEnd/>
                <a:tailEnd/>
              </a:ln>
            </p:spPr>
            <p:txBody>
              <a:bodyPr/>
              <a:lstStyle/>
              <a:p>
                <a:endParaRPr lang="en-US" sz="2133"/>
              </a:p>
            </p:txBody>
          </p:sp>
          <p:sp>
            <p:nvSpPr>
              <p:cNvPr id="65975" name="Line 518"/>
              <p:cNvSpPr>
                <a:spLocks noChangeShapeType="1"/>
              </p:cNvSpPr>
              <p:nvPr/>
            </p:nvSpPr>
            <p:spPr bwMode="auto">
              <a:xfrm>
                <a:off x="4414" y="2432"/>
                <a:ext cx="46" cy="1"/>
              </a:xfrm>
              <a:prstGeom prst="line">
                <a:avLst/>
              </a:prstGeom>
              <a:noFill/>
              <a:ln w="0">
                <a:solidFill>
                  <a:schemeClr val="tx1"/>
                </a:solidFill>
                <a:round/>
                <a:headEnd/>
                <a:tailEnd/>
              </a:ln>
            </p:spPr>
            <p:txBody>
              <a:bodyPr/>
              <a:lstStyle/>
              <a:p>
                <a:endParaRPr lang="en-US" sz="2133"/>
              </a:p>
            </p:txBody>
          </p:sp>
          <p:sp>
            <p:nvSpPr>
              <p:cNvPr id="65976" name="Line 519"/>
              <p:cNvSpPr>
                <a:spLocks noChangeShapeType="1"/>
              </p:cNvSpPr>
              <p:nvPr/>
            </p:nvSpPr>
            <p:spPr bwMode="auto">
              <a:xfrm>
                <a:off x="4414" y="2433"/>
                <a:ext cx="44" cy="1"/>
              </a:xfrm>
              <a:prstGeom prst="line">
                <a:avLst/>
              </a:prstGeom>
              <a:noFill/>
              <a:ln w="0">
                <a:solidFill>
                  <a:schemeClr val="tx1"/>
                </a:solidFill>
                <a:round/>
                <a:headEnd/>
                <a:tailEnd/>
              </a:ln>
            </p:spPr>
            <p:txBody>
              <a:bodyPr/>
              <a:lstStyle/>
              <a:p>
                <a:endParaRPr lang="en-US" sz="2133"/>
              </a:p>
            </p:txBody>
          </p:sp>
          <p:sp>
            <p:nvSpPr>
              <p:cNvPr id="65977" name="Line 520"/>
              <p:cNvSpPr>
                <a:spLocks noChangeShapeType="1"/>
              </p:cNvSpPr>
              <p:nvPr/>
            </p:nvSpPr>
            <p:spPr bwMode="auto">
              <a:xfrm>
                <a:off x="4414" y="2434"/>
                <a:ext cx="42" cy="1"/>
              </a:xfrm>
              <a:prstGeom prst="line">
                <a:avLst/>
              </a:prstGeom>
              <a:noFill/>
              <a:ln w="0">
                <a:solidFill>
                  <a:schemeClr val="tx1"/>
                </a:solidFill>
                <a:round/>
                <a:headEnd/>
                <a:tailEnd/>
              </a:ln>
            </p:spPr>
            <p:txBody>
              <a:bodyPr/>
              <a:lstStyle/>
              <a:p>
                <a:endParaRPr lang="en-US" sz="2133"/>
              </a:p>
            </p:txBody>
          </p:sp>
          <p:sp>
            <p:nvSpPr>
              <p:cNvPr id="65978" name="Line 521"/>
              <p:cNvSpPr>
                <a:spLocks noChangeShapeType="1"/>
              </p:cNvSpPr>
              <p:nvPr/>
            </p:nvSpPr>
            <p:spPr bwMode="auto">
              <a:xfrm>
                <a:off x="4414" y="2435"/>
                <a:ext cx="41" cy="1"/>
              </a:xfrm>
              <a:prstGeom prst="line">
                <a:avLst/>
              </a:prstGeom>
              <a:noFill/>
              <a:ln w="0">
                <a:solidFill>
                  <a:schemeClr val="tx1"/>
                </a:solidFill>
                <a:round/>
                <a:headEnd/>
                <a:tailEnd/>
              </a:ln>
            </p:spPr>
            <p:txBody>
              <a:bodyPr/>
              <a:lstStyle/>
              <a:p>
                <a:endParaRPr lang="en-US" sz="2133"/>
              </a:p>
            </p:txBody>
          </p:sp>
          <p:sp>
            <p:nvSpPr>
              <p:cNvPr id="65979" name="Line 522"/>
              <p:cNvSpPr>
                <a:spLocks noChangeShapeType="1"/>
              </p:cNvSpPr>
              <p:nvPr/>
            </p:nvSpPr>
            <p:spPr bwMode="auto">
              <a:xfrm>
                <a:off x="4414" y="2437"/>
                <a:ext cx="39" cy="1"/>
              </a:xfrm>
              <a:prstGeom prst="line">
                <a:avLst/>
              </a:prstGeom>
              <a:noFill/>
              <a:ln w="0">
                <a:solidFill>
                  <a:schemeClr val="tx1"/>
                </a:solidFill>
                <a:round/>
                <a:headEnd/>
                <a:tailEnd/>
              </a:ln>
            </p:spPr>
            <p:txBody>
              <a:bodyPr/>
              <a:lstStyle/>
              <a:p>
                <a:endParaRPr lang="en-US" sz="2133"/>
              </a:p>
            </p:txBody>
          </p:sp>
          <p:sp>
            <p:nvSpPr>
              <p:cNvPr id="65980" name="Line 523"/>
              <p:cNvSpPr>
                <a:spLocks noChangeShapeType="1"/>
              </p:cNvSpPr>
              <p:nvPr/>
            </p:nvSpPr>
            <p:spPr bwMode="auto">
              <a:xfrm>
                <a:off x="4414" y="2438"/>
                <a:ext cx="38" cy="1"/>
              </a:xfrm>
              <a:prstGeom prst="line">
                <a:avLst/>
              </a:prstGeom>
              <a:noFill/>
              <a:ln w="0">
                <a:solidFill>
                  <a:schemeClr val="tx1"/>
                </a:solidFill>
                <a:round/>
                <a:headEnd/>
                <a:tailEnd/>
              </a:ln>
            </p:spPr>
            <p:txBody>
              <a:bodyPr/>
              <a:lstStyle/>
              <a:p>
                <a:endParaRPr lang="en-US" sz="2133"/>
              </a:p>
            </p:txBody>
          </p:sp>
          <p:sp>
            <p:nvSpPr>
              <p:cNvPr id="65981" name="Line 524"/>
              <p:cNvSpPr>
                <a:spLocks noChangeShapeType="1"/>
              </p:cNvSpPr>
              <p:nvPr/>
            </p:nvSpPr>
            <p:spPr bwMode="auto">
              <a:xfrm>
                <a:off x="4414" y="2439"/>
                <a:ext cx="36" cy="1"/>
              </a:xfrm>
              <a:prstGeom prst="line">
                <a:avLst/>
              </a:prstGeom>
              <a:noFill/>
              <a:ln w="0">
                <a:solidFill>
                  <a:schemeClr val="tx1"/>
                </a:solidFill>
                <a:round/>
                <a:headEnd/>
                <a:tailEnd/>
              </a:ln>
            </p:spPr>
            <p:txBody>
              <a:bodyPr/>
              <a:lstStyle/>
              <a:p>
                <a:endParaRPr lang="en-US" sz="2133"/>
              </a:p>
            </p:txBody>
          </p:sp>
          <p:sp>
            <p:nvSpPr>
              <p:cNvPr id="65982" name="Line 525"/>
              <p:cNvSpPr>
                <a:spLocks noChangeShapeType="1"/>
              </p:cNvSpPr>
              <p:nvPr/>
            </p:nvSpPr>
            <p:spPr bwMode="auto">
              <a:xfrm>
                <a:off x="4414" y="2440"/>
                <a:ext cx="34" cy="1"/>
              </a:xfrm>
              <a:prstGeom prst="line">
                <a:avLst/>
              </a:prstGeom>
              <a:noFill/>
              <a:ln w="0">
                <a:solidFill>
                  <a:schemeClr val="tx1"/>
                </a:solidFill>
                <a:round/>
                <a:headEnd/>
                <a:tailEnd/>
              </a:ln>
            </p:spPr>
            <p:txBody>
              <a:bodyPr/>
              <a:lstStyle/>
              <a:p>
                <a:endParaRPr lang="en-US" sz="2133"/>
              </a:p>
            </p:txBody>
          </p:sp>
          <p:sp>
            <p:nvSpPr>
              <p:cNvPr id="65983" name="Line 526"/>
              <p:cNvSpPr>
                <a:spLocks noChangeShapeType="1"/>
              </p:cNvSpPr>
              <p:nvPr/>
            </p:nvSpPr>
            <p:spPr bwMode="auto">
              <a:xfrm>
                <a:off x="4414" y="2441"/>
                <a:ext cx="33" cy="1"/>
              </a:xfrm>
              <a:prstGeom prst="line">
                <a:avLst/>
              </a:prstGeom>
              <a:noFill/>
              <a:ln w="0">
                <a:solidFill>
                  <a:schemeClr val="tx1"/>
                </a:solidFill>
                <a:round/>
                <a:headEnd/>
                <a:tailEnd/>
              </a:ln>
            </p:spPr>
            <p:txBody>
              <a:bodyPr/>
              <a:lstStyle/>
              <a:p>
                <a:endParaRPr lang="en-US" sz="2133"/>
              </a:p>
            </p:txBody>
          </p:sp>
          <p:sp>
            <p:nvSpPr>
              <p:cNvPr id="65984" name="Line 527"/>
              <p:cNvSpPr>
                <a:spLocks noChangeShapeType="1"/>
              </p:cNvSpPr>
              <p:nvPr/>
            </p:nvSpPr>
            <p:spPr bwMode="auto">
              <a:xfrm>
                <a:off x="4414" y="2443"/>
                <a:ext cx="31" cy="1"/>
              </a:xfrm>
              <a:prstGeom prst="line">
                <a:avLst/>
              </a:prstGeom>
              <a:noFill/>
              <a:ln w="0">
                <a:solidFill>
                  <a:schemeClr val="tx1"/>
                </a:solidFill>
                <a:round/>
                <a:headEnd/>
                <a:tailEnd/>
              </a:ln>
            </p:spPr>
            <p:txBody>
              <a:bodyPr/>
              <a:lstStyle/>
              <a:p>
                <a:endParaRPr lang="en-US" sz="2133"/>
              </a:p>
            </p:txBody>
          </p:sp>
          <p:sp>
            <p:nvSpPr>
              <p:cNvPr id="65985" name="Line 528"/>
              <p:cNvSpPr>
                <a:spLocks noChangeShapeType="1"/>
              </p:cNvSpPr>
              <p:nvPr/>
            </p:nvSpPr>
            <p:spPr bwMode="auto">
              <a:xfrm>
                <a:off x="4414" y="2444"/>
                <a:ext cx="30" cy="1"/>
              </a:xfrm>
              <a:prstGeom prst="line">
                <a:avLst/>
              </a:prstGeom>
              <a:noFill/>
              <a:ln w="0">
                <a:solidFill>
                  <a:schemeClr val="tx1"/>
                </a:solidFill>
                <a:round/>
                <a:headEnd/>
                <a:tailEnd/>
              </a:ln>
            </p:spPr>
            <p:txBody>
              <a:bodyPr/>
              <a:lstStyle/>
              <a:p>
                <a:endParaRPr lang="en-US" sz="2133"/>
              </a:p>
            </p:txBody>
          </p:sp>
          <p:sp>
            <p:nvSpPr>
              <p:cNvPr id="65986" name="Line 529"/>
              <p:cNvSpPr>
                <a:spLocks noChangeShapeType="1"/>
              </p:cNvSpPr>
              <p:nvPr/>
            </p:nvSpPr>
            <p:spPr bwMode="auto">
              <a:xfrm>
                <a:off x="4414" y="2445"/>
                <a:ext cx="28" cy="1"/>
              </a:xfrm>
              <a:prstGeom prst="line">
                <a:avLst/>
              </a:prstGeom>
              <a:noFill/>
              <a:ln w="0">
                <a:solidFill>
                  <a:schemeClr val="tx1"/>
                </a:solidFill>
                <a:round/>
                <a:headEnd/>
                <a:tailEnd/>
              </a:ln>
            </p:spPr>
            <p:txBody>
              <a:bodyPr/>
              <a:lstStyle/>
              <a:p>
                <a:endParaRPr lang="en-US" sz="2133"/>
              </a:p>
            </p:txBody>
          </p:sp>
          <p:sp>
            <p:nvSpPr>
              <p:cNvPr id="65987" name="Line 530"/>
              <p:cNvSpPr>
                <a:spLocks noChangeShapeType="1"/>
              </p:cNvSpPr>
              <p:nvPr/>
            </p:nvSpPr>
            <p:spPr bwMode="auto">
              <a:xfrm>
                <a:off x="4414" y="2446"/>
                <a:ext cx="26" cy="1"/>
              </a:xfrm>
              <a:prstGeom prst="line">
                <a:avLst/>
              </a:prstGeom>
              <a:noFill/>
              <a:ln w="0">
                <a:solidFill>
                  <a:schemeClr val="tx1"/>
                </a:solidFill>
                <a:round/>
                <a:headEnd/>
                <a:tailEnd/>
              </a:ln>
            </p:spPr>
            <p:txBody>
              <a:bodyPr/>
              <a:lstStyle/>
              <a:p>
                <a:endParaRPr lang="en-US" sz="2133"/>
              </a:p>
            </p:txBody>
          </p:sp>
          <p:sp>
            <p:nvSpPr>
              <p:cNvPr id="65988" name="Line 531"/>
              <p:cNvSpPr>
                <a:spLocks noChangeShapeType="1"/>
              </p:cNvSpPr>
              <p:nvPr/>
            </p:nvSpPr>
            <p:spPr bwMode="auto">
              <a:xfrm>
                <a:off x="4414" y="2447"/>
                <a:ext cx="25" cy="1"/>
              </a:xfrm>
              <a:prstGeom prst="line">
                <a:avLst/>
              </a:prstGeom>
              <a:noFill/>
              <a:ln w="0">
                <a:solidFill>
                  <a:schemeClr val="tx1"/>
                </a:solidFill>
                <a:round/>
                <a:headEnd/>
                <a:tailEnd/>
              </a:ln>
            </p:spPr>
            <p:txBody>
              <a:bodyPr/>
              <a:lstStyle/>
              <a:p>
                <a:endParaRPr lang="en-US" sz="2133"/>
              </a:p>
            </p:txBody>
          </p:sp>
          <p:sp>
            <p:nvSpPr>
              <p:cNvPr id="65989" name="Line 532"/>
              <p:cNvSpPr>
                <a:spLocks noChangeShapeType="1"/>
              </p:cNvSpPr>
              <p:nvPr/>
            </p:nvSpPr>
            <p:spPr bwMode="auto">
              <a:xfrm>
                <a:off x="4414" y="2448"/>
                <a:ext cx="23" cy="1"/>
              </a:xfrm>
              <a:prstGeom prst="line">
                <a:avLst/>
              </a:prstGeom>
              <a:noFill/>
              <a:ln w="0">
                <a:solidFill>
                  <a:schemeClr val="tx1"/>
                </a:solidFill>
                <a:round/>
                <a:headEnd/>
                <a:tailEnd/>
              </a:ln>
            </p:spPr>
            <p:txBody>
              <a:bodyPr/>
              <a:lstStyle/>
              <a:p>
                <a:endParaRPr lang="en-US" sz="2133"/>
              </a:p>
            </p:txBody>
          </p:sp>
          <p:sp>
            <p:nvSpPr>
              <p:cNvPr id="65990" name="Line 533"/>
              <p:cNvSpPr>
                <a:spLocks noChangeShapeType="1"/>
              </p:cNvSpPr>
              <p:nvPr/>
            </p:nvSpPr>
            <p:spPr bwMode="auto">
              <a:xfrm>
                <a:off x="4414" y="2450"/>
                <a:ext cx="22" cy="1"/>
              </a:xfrm>
              <a:prstGeom prst="line">
                <a:avLst/>
              </a:prstGeom>
              <a:noFill/>
              <a:ln w="0">
                <a:solidFill>
                  <a:schemeClr val="tx1"/>
                </a:solidFill>
                <a:round/>
                <a:headEnd/>
                <a:tailEnd/>
              </a:ln>
            </p:spPr>
            <p:txBody>
              <a:bodyPr/>
              <a:lstStyle/>
              <a:p>
                <a:endParaRPr lang="en-US" sz="2133"/>
              </a:p>
            </p:txBody>
          </p:sp>
          <p:sp>
            <p:nvSpPr>
              <p:cNvPr id="65991" name="Line 534"/>
              <p:cNvSpPr>
                <a:spLocks noChangeShapeType="1"/>
              </p:cNvSpPr>
              <p:nvPr/>
            </p:nvSpPr>
            <p:spPr bwMode="auto">
              <a:xfrm>
                <a:off x="4414" y="2451"/>
                <a:ext cx="20" cy="1"/>
              </a:xfrm>
              <a:prstGeom prst="line">
                <a:avLst/>
              </a:prstGeom>
              <a:noFill/>
              <a:ln w="0">
                <a:solidFill>
                  <a:schemeClr val="tx1"/>
                </a:solidFill>
                <a:round/>
                <a:headEnd/>
                <a:tailEnd/>
              </a:ln>
            </p:spPr>
            <p:txBody>
              <a:bodyPr/>
              <a:lstStyle/>
              <a:p>
                <a:endParaRPr lang="en-US" sz="2133"/>
              </a:p>
            </p:txBody>
          </p:sp>
          <p:sp>
            <p:nvSpPr>
              <p:cNvPr id="65992" name="Line 535"/>
              <p:cNvSpPr>
                <a:spLocks noChangeShapeType="1"/>
              </p:cNvSpPr>
              <p:nvPr/>
            </p:nvSpPr>
            <p:spPr bwMode="auto">
              <a:xfrm>
                <a:off x="4414" y="2452"/>
                <a:ext cx="19" cy="1"/>
              </a:xfrm>
              <a:prstGeom prst="line">
                <a:avLst/>
              </a:prstGeom>
              <a:noFill/>
              <a:ln w="0">
                <a:solidFill>
                  <a:schemeClr val="tx1"/>
                </a:solidFill>
                <a:round/>
                <a:headEnd/>
                <a:tailEnd/>
              </a:ln>
            </p:spPr>
            <p:txBody>
              <a:bodyPr/>
              <a:lstStyle/>
              <a:p>
                <a:endParaRPr lang="en-US" sz="2133"/>
              </a:p>
            </p:txBody>
          </p:sp>
          <p:sp>
            <p:nvSpPr>
              <p:cNvPr id="65993" name="Line 536"/>
              <p:cNvSpPr>
                <a:spLocks noChangeShapeType="1"/>
              </p:cNvSpPr>
              <p:nvPr/>
            </p:nvSpPr>
            <p:spPr bwMode="auto">
              <a:xfrm>
                <a:off x="4414" y="2453"/>
                <a:ext cx="17" cy="1"/>
              </a:xfrm>
              <a:prstGeom prst="line">
                <a:avLst/>
              </a:prstGeom>
              <a:noFill/>
              <a:ln w="0">
                <a:solidFill>
                  <a:schemeClr val="tx1"/>
                </a:solidFill>
                <a:round/>
                <a:headEnd/>
                <a:tailEnd/>
              </a:ln>
            </p:spPr>
            <p:txBody>
              <a:bodyPr/>
              <a:lstStyle/>
              <a:p>
                <a:endParaRPr lang="en-US" sz="2133"/>
              </a:p>
            </p:txBody>
          </p:sp>
          <p:sp>
            <p:nvSpPr>
              <p:cNvPr id="65994" name="Line 537"/>
              <p:cNvSpPr>
                <a:spLocks noChangeShapeType="1"/>
              </p:cNvSpPr>
              <p:nvPr/>
            </p:nvSpPr>
            <p:spPr bwMode="auto">
              <a:xfrm>
                <a:off x="4414" y="2454"/>
                <a:ext cx="15" cy="1"/>
              </a:xfrm>
              <a:prstGeom prst="line">
                <a:avLst/>
              </a:prstGeom>
              <a:noFill/>
              <a:ln w="0">
                <a:solidFill>
                  <a:schemeClr val="tx1"/>
                </a:solidFill>
                <a:round/>
                <a:headEnd/>
                <a:tailEnd/>
              </a:ln>
            </p:spPr>
            <p:txBody>
              <a:bodyPr/>
              <a:lstStyle/>
              <a:p>
                <a:endParaRPr lang="en-US" sz="2133"/>
              </a:p>
            </p:txBody>
          </p:sp>
          <p:sp>
            <p:nvSpPr>
              <p:cNvPr id="65995" name="Line 538"/>
              <p:cNvSpPr>
                <a:spLocks noChangeShapeType="1"/>
              </p:cNvSpPr>
              <p:nvPr/>
            </p:nvSpPr>
            <p:spPr bwMode="auto">
              <a:xfrm>
                <a:off x="4414" y="2455"/>
                <a:ext cx="14" cy="1"/>
              </a:xfrm>
              <a:prstGeom prst="line">
                <a:avLst/>
              </a:prstGeom>
              <a:noFill/>
              <a:ln w="0">
                <a:solidFill>
                  <a:schemeClr val="tx1"/>
                </a:solidFill>
                <a:round/>
                <a:headEnd/>
                <a:tailEnd/>
              </a:ln>
            </p:spPr>
            <p:txBody>
              <a:bodyPr/>
              <a:lstStyle/>
              <a:p>
                <a:endParaRPr lang="en-US" sz="2133"/>
              </a:p>
            </p:txBody>
          </p:sp>
          <p:sp>
            <p:nvSpPr>
              <p:cNvPr id="65996" name="Line 539"/>
              <p:cNvSpPr>
                <a:spLocks noChangeShapeType="1"/>
              </p:cNvSpPr>
              <p:nvPr/>
            </p:nvSpPr>
            <p:spPr bwMode="auto">
              <a:xfrm>
                <a:off x="4414" y="2457"/>
                <a:ext cx="12" cy="1"/>
              </a:xfrm>
              <a:prstGeom prst="line">
                <a:avLst/>
              </a:prstGeom>
              <a:noFill/>
              <a:ln w="0">
                <a:solidFill>
                  <a:schemeClr val="tx1"/>
                </a:solidFill>
                <a:round/>
                <a:headEnd/>
                <a:tailEnd/>
              </a:ln>
            </p:spPr>
            <p:txBody>
              <a:bodyPr/>
              <a:lstStyle/>
              <a:p>
                <a:endParaRPr lang="en-US" sz="2133"/>
              </a:p>
            </p:txBody>
          </p:sp>
          <p:sp>
            <p:nvSpPr>
              <p:cNvPr id="65997" name="Line 540"/>
              <p:cNvSpPr>
                <a:spLocks noChangeShapeType="1"/>
              </p:cNvSpPr>
              <p:nvPr/>
            </p:nvSpPr>
            <p:spPr bwMode="auto">
              <a:xfrm>
                <a:off x="4414" y="2458"/>
                <a:ext cx="11" cy="1"/>
              </a:xfrm>
              <a:prstGeom prst="line">
                <a:avLst/>
              </a:prstGeom>
              <a:noFill/>
              <a:ln w="0">
                <a:solidFill>
                  <a:schemeClr val="tx1"/>
                </a:solidFill>
                <a:round/>
                <a:headEnd/>
                <a:tailEnd/>
              </a:ln>
            </p:spPr>
            <p:txBody>
              <a:bodyPr/>
              <a:lstStyle/>
              <a:p>
                <a:endParaRPr lang="en-US" sz="2133"/>
              </a:p>
            </p:txBody>
          </p:sp>
          <p:sp>
            <p:nvSpPr>
              <p:cNvPr id="65998" name="Line 541"/>
              <p:cNvSpPr>
                <a:spLocks noChangeShapeType="1"/>
              </p:cNvSpPr>
              <p:nvPr/>
            </p:nvSpPr>
            <p:spPr bwMode="auto">
              <a:xfrm>
                <a:off x="4414" y="2459"/>
                <a:ext cx="9" cy="1"/>
              </a:xfrm>
              <a:prstGeom prst="line">
                <a:avLst/>
              </a:prstGeom>
              <a:noFill/>
              <a:ln w="0">
                <a:solidFill>
                  <a:schemeClr val="tx1"/>
                </a:solidFill>
                <a:round/>
                <a:headEnd/>
                <a:tailEnd/>
              </a:ln>
            </p:spPr>
            <p:txBody>
              <a:bodyPr/>
              <a:lstStyle/>
              <a:p>
                <a:endParaRPr lang="en-US" sz="2133"/>
              </a:p>
            </p:txBody>
          </p:sp>
          <p:sp>
            <p:nvSpPr>
              <p:cNvPr id="65999" name="Line 542"/>
              <p:cNvSpPr>
                <a:spLocks noChangeShapeType="1"/>
              </p:cNvSpPr>
              <p:nvPr/>
            </p:nvSpPr>
            <p:spPr bwMode="auto">
              <a:xfrm>
                <a:off x="4414" y="2460"/>
                <a:ext cx="7" cy="1"/>
              </a:xfrm>
              <a:prstGeom prst="line">
                <a:avLst/>
              </a:prstGeom>
              <a:noFill/>
              <a:ln w="0">
                <a:solidFill>
                  <a:schemeClr val="tx1"/>
                </a:solidFill>
                <a:round/>
                <a:headEnd/>
                <a:tailEnd/>
              </a:ln>
            </p:spPr>
            <p:txBody>
              <a:bodyPr/>
              <a:lstStyle/>
              <a:p>
                <a:endParaRPr lang="en-US" sz="2133"/>
              </a:p>
            </p:txBody>
          </p:sp>
          <p:sp>
            <p:nvSpPr>
              <p:cNvPr id="66000" name="Line 543"/>
              <p:cNvSpPr>
                <a:spLocks noChangeShapeType="1"/>
              </p:cNvSpPr>
              <p:nvPr/>
            </p:nvSpPr>
            <p:spPr bwMode="auto">
              <a:xfrm>
                <a:off x="4414" y="2461"/>
                <a:ext cx="6" cy="1"/>
              </a:xfrm>
              <a:prstGeom prst="line">
                <a:avLst/>
              </a:prstGeom>
              <a:noFill/>
              <a:ln w="0">
                <a:solidFill>
                  <a:schemeClr val="tx1"/>
                </a:solidFill>
                <a:round/>
                <a:headEnd/>
                <a:tailEnd/>
              </a:ln>
            </p:spPr>
            <p:txBody>
              <a:bodyPr/>
              <a:lstStyle/>
              <a:p>
                <a:endParaRPr lang="en-US" sz="2133"/>
              </a:p>
            </p:txBody>
          </p:sp>
          <p:sp>
            <p:nvSpPr>
              <p:cNvPr id="66001" name="Line 544"/>
              <p:cNvSpPr>
                <a:spLocks noChangeShapeType="1"/>
              </p:cNvSpPr>
              <p:nvPr/>
            </p:nvSpPr>
            <p:spPr bwMode="auto">
              <a:xfrm>
                <a:off x="4414" y="2463"/>
                <a:ext cx="4" cy="1"/>
              </a:xfrm>
              <a:prstGeom prst="line">
                <a:avLst/>
              </a:prstGeom>
              <a:noFill/>
              <a:ln w="0">
                <a:solidFill>
                  <a:schemeClr val="tx1"/>
                </a:solidFill>
                <a:round/>
                <a:headEnd/>
                <a:tailEnd/>
              </a:ln>
            </p:spPr>
            <p:txBody>
              <a:bodyPr/>
              <a:lstStyle/>
              <a:p>
                <a:endParaRPr lang="en-US" sz="2133"/>
              </a:p>
            </p:txBody>
          </p:sp>
          <p:sp>
            <p:nvSpPr>
              <p:cNvPr id="66002" name="Line 545"/>
              <p:cNvSpPr>
                <a:spLocks noChangeShapeType="1"/>
              </p:cNvSpPr>
              <p:nvPr/>
            </p:nvSpPr>
            <p:spPr bwMode="auto">
              <a:xfrm>
                <a:off x="4414" y="2464"/>
                <a:ext cx="3" cy="1"/>
              </a:xfrm>
              <a:prstGeom prst="line">
                <a:avLst/>
              </a:prstGeom>
              <a:noFill/>
              <a:ln w="0">
                <a:solidFill>
                  <a:schemeClr val="tx1"/>
                </a:solidFill>
                <a:round/>
                <a:headEnd/>
                <a:tailEnd/>
              </a:ln>
            </p:spPr>
            <p:txBody>
              <a:bodyPr/>
              <a:lstStyle/>
              <a:p>
                <a:endParaRPr lang="en-US" sz="2133"/>
              </a:p>
            </p:txBody>
          </p:sp>
          <p:sp>
            <p:nvSpPr>
              <p:cNvPr id="66003" name="Line 546"/>
              <p:cNvSpPr>
                <a:spLocks noChangeShapeType="1"/>
              </p:cNvSpPr>
              <p:nvPr/>
            </p:nvSpPr>
            <p:spPr bwMode="auto">
              <a:xfrm>
                <a:off x="4414" y="2465"/>
                <a:ext cx="1" cy="1"/>
              </a:xfrm>
              <a:prstGeom prst="line">
                <a:avLst/>
              </a:prstGeom>
              <a:noFill/>
              <a:ln w="0">
                <a:solidFill>
                  <a:schemeClr val="tx1"/>
                </a:solidFill>
                <a:round/>
                <a:headEnd/>
                <a:tailEnd/>
              </a:ln>
            </p:spPr>
            <p:txBody>
              <a:bodyPr/>
              <a:lstStyle/>
              <a:p>
                <a:endParaRPr lang="en-US" sz="2133"/>
              </a:p>
            </p:txBody>
          </p:sp>
          <p:sp>
            <p:nvSpPr>
              <p:cNvPr id="66004" name="Line 547"/>
              <p:cNvSpPr>
                <a:spLocks noChangeShapeType="1"/>
              </p:cNvSpPr>
              <p:nvPr/>
            </p:nvSpPr>
            <p:spPr bwMode="auto">
              <a:xfrm flipV="1">
                <a:off x="4445" y="2387"/>
                <a:ext cx="1" cy="56"/>
              </a:xfrm>
              <a:prstGeom prst="line">
                <a:avLst/>
              </a:prstGeom>
              <a:noFill/>
              <a:ln w="0">
                <a:solidFill>
                  <a:schemeClr val="tx1"/>
                </a:solidFill>
                <a:round/>
                <a:headEnd/>
                <a:tailEnd/>
              </a:ln>
            </p:spPr>
            <p:txBody>
              <a:bodyPr/>
              <a:lstStyle/>
              <a:p>
                <a:endParaRPr lang="en-US" sz="2133"/>
              </a:p>
            </p:txBody>
          </p:sp>
          <p:sp>
            <p:nvSpPr>
              <p:cNvPr id="66005" name="Line 548"/>
              <p:cNvSpPr>
                <a:spLocks noChangeShapeType="1"/>
              </p:cNvSpPr>
              <p:nvPr/>
            </p:nvSpPr>
            <p:spPr bwMode="auto">
              <a:xfrm flipV="1">
                <a:off x="4440" y="2383"/>
                <a:ext cx="1" cy="63"/>
              </a:xfrm>
              <a:prstGeom prst="line">
                <a:avLst/>
              </a:prstGeom>
              <a:noFill/>
              <a:ln w="0">
                <a:solidFill>
                  <a:schemeClr val="tx1"/>
                </a:solidFill>
                <a:round/>
                <a:headEnd/>
                <a:tailEnd/>
              </a:ln>
            </p:spPr>
            <p:txBody>
              <a:bodyPr/>
              <a:lstStyle/>
              <a:p>
                <a:endParaRPr lang="en-US" sz="2133"/>
              </a:p>
            </p:txBody>
          </p:sp>
          <p:sp>
            <p:nvSpPr>
              <p:cNvPr id="66006" name="Line 549"/>
              <p:cNvSpPr>
                <a:spLocks noChangeShapeType="1"/>
              </p:cNvSpPr>
              <p:nvPr/>
            </p:nvSpPr>
            <p:spPr bwMode="auto">
              <a:xfrm flipV="1">
                <a:off x="4435" y="2379"/>
                <a:ext cx="1" cy="71"/>
              </a:xfrm>
              <a:prstGeom prst="line">
                <a:avLst/>
              </a:prstGeom>
              <a:noFill/>
              <a:ln w="0">
                <a:solidFill>
                  <a:schemeClr val="tx1"/>
                </a:solidFill>
                <a:round/>
                <a:headEnd/>
                <a:tailEnd/>
              </a:ln>
            </p:spPr>
            <p:txBody>
              <a:bodyPr/>
              <a:lstStyle/>
              <a:p>
                <a:endParaRPr lang="en-US" sz="2133"/>
              </a:p>
            </p:txBody>
          </p:sp>
          <p:sp>
            <p:nvSpPr>
              <p:cNvPr id="66007" name="Line 550"/>
              <p:cNvSpPr>
                <a:spLocks noChangeShapeType="1"/>
              </p:cNvSpPr>
              <p:nvPr/>
            </p:nvSpPr>
            <p:spPr bwMode="auto">
              <a:xfrm flipV="1">
                <a:off x="4429" y="2375"/>
                <a:ext cx="1" cy="79"/>
              </a:xfrm>
              <a:prstGeom prst="line">
                <a:avLst/>
              </a:prstGeom>
              <a:noFill/>
              <a:ln w="0">
                <a:solidFill>
                  <a:schemeClr val="tx1"/>
                </a:solidFill>
                <a:round/>
                <a:headEnd/>
                <a:tailEnd/>
              </a:ln>
            </p:spPr>
            <p:txBody>
              <a:bodyPr/>
              <a:lstStyle/>
              <a:p>
                <a:endParaRPr lang="en-US" sz="2133"/>
              </a:p>
            </p:txBody>
          </p:sp>
          <p:sp>
            <p:nvSpPr>
              <p:cNvPr id="66008" name="Line 551"/>
              <p:cNvSpPr>
                <a:spLocks noChangeShapeType="1"/>
              </p:cNvSpPr>
              <p:nvPr/>
            </p:nvSpPr>
            <p:spPr bwMode="auto">
              <a:xfrm flipV="1">
                <a:off x="4424" y="2371"/>
                <a:ext cx="1" cy="87"/>
              </a:xfrm>
              <a:prstGeom prst="line">
                <a:avLst/>
              </a:prstGeom>
              <a:noFill/>
              <a:ln w="0">
                <a:solidFill>
                  <a:schemeClr val="tx1"/>
                </a:solidFill>
                <a:round/>
                <a:headEnd/>
                <a:tailEnd/>
              </a:ln>
            </p:spPr>
            <p:txBody>
              <a:bodyPr/>
              <a:lstStyle/>
              <a:p>
                <a:endParaRPr lang="en-US" sz="2133"/>
              </a:p>
            </p:txBody>
          </p:sp>
          <p:sp>
            <p:nvSpPr>
              <p:cNvPr id="66009" name="Line 552"/>
              <p:cNvSpPr>
                <a:spLocks noChangeShapeType="1"/>
              </p:cNvSpPr>
              <p:nvPr/>
            </p:nvSpPr>
            <p:spPr bwMode="auto">
              <a:xfrm flipV="1">
                <a:off x="4419" y="2367"/>
                <a:ext cx="1" cy="95"/>
              </a:xfrm>
              <a:prstGeom prst="line">
                <a:avLst/>
              </a:prstGeom>
              <a:noFill/>
              <a:ln w="0">
                <a:solidFill>
                  <a:schemeClr val="tx1"/>
                </a:solidFill>
                <a:round/>
                <a:headEnd/>
                <a:tailEnd/>
              </a:ln>
            </p:spPr>
            <p:txBody>
              <a:bodyPr/>
              <a:lstStyle/>
              <a:p>
                <a:endParaRPr lang="en-US" sz="2133"/>
              </a:p>
            </p:txBody>
          </p:sp>
          <p:sp>
            <p:nvSpPr>
              <p:cNvPr id="66010" name="Line 553"/>
              <p:cNvSpPr>
                <a:spLocks noChangeShapeType="1"/>
              </p:cNvSpPr>
              <p:nvPr/>
            </p:nvSpPr>
            <p:spPr bwMode="auto">
              <a:xfrm flipV="1">
                <a:off x="4451" y="2391"/>
                <a:ext cx="1" cy="48"/>
              </a:xfrm>
              <a:prstGeom prst="line">
                <a:avLst/>
              </a:prstGeom>
              <a:noFill/>
              <a:ln w="0">
                <a:solidFill>
                  <a:schemeClr val="tx1"/>
                </a:solidFill>
                <a:round/>
                <a:headEnd/>
                <a:tailEnd/>
              </a:ln>
            </p:spPr>
            <p:txBody>
              <a:bodyPr/>
              <a:lstStyle/>
              <a:p>
                <a:endParaRPr lang="en-US" sz="2133"/>
              </a:p>
            </p:txBody>
          </p:sp>
          <p:sp>
            <p:nvSpPr>
              <p:cNvPr id="66011" name="Line 554"/>
              <p:cNvSpPr>
                <a:spLocks noChangeShapeType="1"/>
              </p:cNvSpPr>
              <p:nvPr/>
            </p:nvSpPr>
            <p:spPr bwMode="auto">
              <a:xfrm flipV="1">
                <a:off x="4456" y="2395"/>
                <a:ext cx="1" cy="40"/>
              </a:xfrm>
              <a:prstGeom prst="line">
                <a:avLst/>
              </a:prstGeom>
              <a:noFill/>
              <a:ln w="0">
                <a:solidFill>
                  <a:schemeClr val="tx1"/>
                </a:solidFill>
                <a:round/>
                <a:headEnd/>
                <a:tailEnd/>
              </a:ln>
            </p:spPr>
            <p:txBody>
              <a:bodyPr/>
              <a:lstStyle/>
              <a:p>
                <a:endParaRPr lang="en-US" sz="2133"/>
              </a:p>
            </p:txBody>
          </p:sp>
          <p:sp>
            <p:nvSpPr>
              <p:cNvPr id="66012" name="Line 555"/>
              <p:cNvSpPr>
                <a:spLocks noChangeShapeType="1"/>
              </p:cNvSpPr>
              <p:nvPr/>
            </p:nvSpPr>
            <p:spPr bwMode="auto">
              <a:xfrm flipV="1">
                <a:off x="4461" y="2399"/>
                <a:ext cx="1" cy="32"/>
              </a:xfrm>
              <a:prstGeom prst="line">
                <a:avLst/>
              </a:prstGeom>
              <a:noFill/>
              <a:ln w="0">
                <a:solidFill>
                  <a:schemeClr val="tx1"/>
                </a:solidFill>
                <a:round/>
                <a:headEnd/>
                <a:tailEnd/>
              </a:ln>
            </p:spPr>
            <p:txBody>
              <a:bodyPr/>
              <a:lstStyle/>
              <a:p>
                <a:endParaRPr lang="en-US" sz="2133"/>
              </a:p>
            </p:txBody>
          </p:sp>
          <p:sp>
            <p:nvSpPr>
              <p:cNvPr id="66013" name="Line 556"/>
              <p:cNvSpPr>
                <a:spLocks noChangeShapeType="1"/>
              </p:cNvSpPr>
              <p:nvPr/>
            </p:nvSpPr>
            <p:spPr bwMode="auto">
              <a:xfrm flipV="1">
                <a:off x="4466" y="2403"/>
                <a:ext cx="1" cy="24"/>
              </a:xfrm>
              <a:prstGeom prst="line">
                <a:avLst/>
              </a:prstGeom>
              <a:noFill/>
              <a:ln w="0">
                <a:solidFill>
                  <a:schemeClr val="tx1"/>
                </a:solidFill>
                <a:round/>
                <a:headEnd/>
                <a:tailEnd/>
              </a:ln>
            </p:spPr>
            <p:txBody>
              <a:bodyPr/>
              <a:lstStyle/>
              <a:p>
                <a:endParaRPr lang="en-US" sz="2133"/>
              </a:p>
            </p:txBody>
          </p:sp>
          <p:sp>
            <p:nvSpPr>
              <p:cNvPr id="66014" name="Line 557"/>
              <p:cNvSpPr>
                <a:spLocks noChangeShapeType="1"/>
              </p:cNvSpPr>
              <p:nvPr/>
            </p:nvSpPr>
            <p:spPr bwMode="auto">
              <a:xfrm flipV="1">
                <a:off x="4472" y="2406"/>
                <a:ext cx="1" cy="17"/>
              </a:xfrm>
              <a:prstGeom prst="line">
                <a:avLst/>
              </a:prstGeom>
              <a:noFill/>
              <a:ln w="0">
                <a:solidFill>
                  <a:schemeClr val="tx1"/>
                </a:solidFill>
                <a:round/>
                <a:headEnd/>
                <a:tailEnd/>
              </a:ln>
            </p:spPr>
            <p:txBody>
              <a:bodyPr/>
              <a:lstStyle/>
              <a:p>
                <a:endParaRPr lang="en-US" sz="2133"/>
              </a:p>
            </p:txBody>
          </p:sp>
          <p:sp>
            <p:nvSpPr>
              <p:cNvPr id="66015" name="Line 558"/>
              <p:cNvSpPr>
                <a:spLocks noChangeShapeType="1"/>
              </p:cNvSpPr>
              <p:nvPr/>
            </p:nvSpPr>
            <p:spPr bwMode="auto">
              <a:xfrm flipV="1">
                <a:off x="4477" y="2410"/>
                <a:ext cx="1" cy="9"/>
              </a:xfrm>
              <a:prstGeom prst="line">
                <a:avLst/>
              </a:prstGeom>
              <a:noFill/>
              <a:ln w="0">
                <a:solidFill>
                  <a:schemeClr val="tx1"/>
                </a:solidFill>
                <a:round/>
                <a:headEnd/>
                <a:tailEnd/>
              </a:ln>
            </p:spPr>
            <p:txBody>
              <a:bodyPr/>
              <a:lstStyle/>
              <a:p>
                <a:endParaRPr lang="en-US" sz="2133"/>
              </a:p>
            </p:txBody>
          </p:sp>
          <p:sp>
            <p:nvSpPr>
              <p:cNvPr id="66016" name="Line 559"/>
              <p:cNvSpPr>
                <a:spLocks noChangeShapeType="1"/>
              </p:cNvSpPr>
              <p:nvPr/>
            </p:nvSpPr>
            <p:spPr bwMode="auto">
              <a:xfrm flipV="1">
                <a:off x="4482" y="2414"/>
                <a:ext cx="1" cy="1"/>
              </a:xfrm>
              <a:prstGeom prst="line">
                <a:avLst/>
              </a:prstGeom>
              <a:noFill/>
              <a:ln w="0">
                <a:solidFill>
                  <a:schemeClr val="tx1"/>
                </a:solidFill>
                <a:round/>
                <a:headEnd/>
                <a:tailEnd/>
              </a:ln>
            </p:spPr>
            <p:txBody>
              <a:bodyPr/>
              <a:lstStyle/>
              <a:p>
                <a:endParaRPr lang="en-US" sz="2133"/>
              </a:p>
            </p:txBody>
          </p:sp>
          <p:sp>
            <p:nvSpPr>
              <p:cNvPr id="66017" name="Line 560"/>
              <p:cNvSpPr>
                <a:spLocks noChangeShapeType="1"/>
              </p:cNvSpPr>
              <p:nvPr/>
            </p:nvSpPr>
            <p:spPr bwMode="auto">
              <a:xfrm>
                <a:off x="4414" y="2364"/>
                <a:ext cx="69" cy="51"/>
              </a:xfrm>
              <a:prstGeom prst="line">
                <a:avLst/>
              </a:prstGeom>
              <a:noFill/>
              <a:ln w="0">
                <a:solidFill>
                  <a:schemeClr val="tx1"/>
                </a:solidFill>
                <a:round/>
                <a:headEnd/>
                <a:tailEnd/>
              </a:ln>
            </p:spPr>
            <p:txBody>
              <a:bodyPr/>
              <a:lstStyle/>
              <a:p>
                <a:endParaRPr lang="en-US" sz="2133"/>
              </a:p>
            </p:txBody>
          </p:sp>
          <p:sp>
            <p:nvSpPr>
              <p:cNvPr id="66018" name="Line 561"/>
              <p:cNvSpPr>
                <a:spLocks noChangeShapeType="1"/>
              </p:cNvSpPr>
              <p:nvPr/>
            </p:nvSpPr>
            <p:spPr bwMode="auto">
              <a:xfrm flipV="1">
                <a:off x="4414" y="2415"/>
                <a:ext cx="69" cy="51"/>
              </a:xfrm>
              <a:prstGeom prst="line">
                <a:avLst/>
              </a:prstGeom>
              <a:noFill/>
              <a:ln w="0">
                <a:solidFill>
                  <a:schemeClr val="tx1"/>
                </a:solidFill>
                <a:round/>
                <a:headEnd/>
                <a:tailEnd/>
              </a:ln>
            </p:spPr>
            <p:txBody>
              <a:bodyPr/>
              <a:lstStyle/>
              <a:p>
                <a:endParaRPr lang="en-US" sz="2133"/>
              </a:p>
            </p:txBody>
          </p:sp>
          <p:sp>
            <p:nvSpPr>
              <p:cNvPr id="66019" name="Line 10"/>
              <p:cNvSpPr>
                <a:spLocks noChangeShapeType="1"/>
              </p:cNvSpPr>
              <p:nvPr/>
            </p:nvSpPr>
            <p:spPr bwMode="auto">
              <a:xfrm flipH="1" flipV="1">
                <a:off x="5274" y="2675"/>
                <a:ext cx="10" cy="9"/>
              </a:xfrm>
              <a:prstGeom prst="line">
                <a:avLst/>
              </a:prstGeom>
              <a:noFill/>
              <a:ln w="0">
                <a:solidFill>
                  <a:schemeClr val="tx1"/>
                </a:solidFill>
                <a:round/>
                <a:headEnd/>
                <a:tailEnd/>
              </a:ln>
            </p:spPr>
            <p:txBody>
              <a:bodyPr/>
              <a:lstStyle/>
              <a:p>
                <a:endParaRPr lang="en-US" sz="2133"/>
              </a:p>
            </p:txBody>
          </p:sp>
          <p:sp>
            <p:nvSpPr>
              <p:cNvPr id="66020" name="Line 11"/>
              <p:cNvSpPr>
                <a:spLocks noChangeShapeType="1"/>
              </p:cNvSpPr>
              <p:nvPr/>
            </p:nvSpPr>
            <p:spPr bwMode="auto">
              <a:xfrm flipH="1" flipV="1">
                <a:off x="5260" y="2671"/>
                <a:ext cx="14" cy="4"/>
              </a:xfrm>
              <a:prstGeom prst="line">
                <a:avLst/>
              </a:prstGeom>
              <a:noFill/>
              <a:ln w="0">
                <a:solidFill>
                  <a:schemeClr val="tx1"/>
                </a:solidFill>
                <a:round/>
                <a:headEnd/>
                <a:tailEnd/>
              </a:ln>
            </p:spPr>
            <p:txBody>
              <a:bodyPr/>
              <a:lstStyle/>
              <a:p>
                <a:endParaRPr lang="en-US" sz="2133"/>
              </a:p>
            </p:txBody>
          </p:sp>
          <p:sp>
            <p:nvSpPr>
              <p:cNvPr id="66021" name="Line 12"/>
              <p:cNvSpPr>
                <a:spLocks noChangeShapeType="1"/>
              </p:cNvSpPr>
              <p:nvPr/>
            </p:nvSpPr>
            <p:spPr bwMode="auto">
              <a:xfrm flipH="1">
                <a:off x="5241" y="2671"/>
                <a:ext cx="19" cy="1"/>
              </a:xfrm>
              <a:prstGeom prst="line">
                <a:avLst/>
              </a:prstGeom>
              <a:noFill/>
              <a:ln w="0">
                <a:solidFill>
                  <a:schemeClr val="tx1"/>
                </a:solidFill>
                <a:round/>
                <a:headEnd/>
                <a:tailEnd/>
              </a:ln>
            </p:spPr>
            <p:txBody>
              <a:bodyPr/>
              <a:lstStyle/>
              <a:p>
                <a:endParaRPr lang="en-US" sz="2133"/>
              </a:p>
            </p:txBody>
          </p:sp>
          <p:sp>
            <p:nvSpPr>
              <p:cNvPr id="66022" name="Line 13"/>
              <p:cNvSpPr>
                <a:spLocks noChangeShapeType="1"/>
              </p:cNvSpPr>
              <p:nvPr/>
            </p:nvSpPr>
            <p:spPr bwMode="auto">
              <a:xfrm flipH="1">
                <a:off x="5226" y="2671"/>
                <a:ext cx="15" cy="4"/>
              </a:xfrm>
              <a:prstGeom prst="line">
                <a:avLst/>
              </a:prstGeom>
              <a:noFill/>
              <a:ln w="0">
                <a:solidFill>
                  <a:schemeClr val="tx1"/>
                </a:solidFill>
                <a:round/>
                <a:headEnd/>
                <a:tailEnd/>
              </a:ln>
            </p:spPr>
            <p:txBody>
              <a:bodyPr/>
              <a:lstStyle/>
              <a:p>
                <a:endParaRPr lang="en-US" sz="2133"/>
              </a:p>
            </p:txBody>
          </p:sp>
          <p:sp>
            <p:nvSpPr>
              <p:cNvPr id="66023" name="Line 14"/>
              <p:cNvSpPr>
                <a:spLocks noChangeShapeType="1"/>
              </p:cNvSpPr>
              <p:nvPr/>
            </p:nvSpPr>
            <p:spPr bwMode="auto">
              <a:xfrm flipH="1">
                <a:off x="5217" y="2675"/>
                <a:ext cx="9" cy="9"/>
              </a:xfrm>
              <a:prstGeom prst="line">
                <a:avLst/>
              </a:prstGeom>
              <a:noFill/>
              <a:ln w="0">
                <a:solidFill>
                  <a:schemeClr val="tx1"/>
                </a:solidFill>
                <a:round/>
                <a:headEnd/>
                <a:tailEnd/>
              </a:ln>
            </p:spPr>
            <p:txBody>
              <a:bodyPr/>
              <a:lstStyle/>
              <a:p>
                <a:endParaRPr lang="en-US" sz="2133"/>
              </a:p>
            </p:txBody>
          </p:sp>
          <p:sp>
            <p:nvSpPr>
              <p:cNvPr id="66024" name="Line 15"/>
              <p:cNvSpPr>
                <a:spLocks noChangeShapeType="1"/>
              </p:cNvSpPr>
              <p:nvPr/>
            </p:nvSpPr>
            <p:spPr bwMode="auto">
              <a:xfrm>
                <a:off x="5217" y="2684"/>
                <a:ext cx="1" cy="8"/>
              </a:xfrm>
              <a:prstGeom prst="line">
                <a:avLst/>
              </a:prstGeom>
              <a:noFill/>
              <a:ln w="0">
                <a:solidFill>
                  <a:schemeClr val="tx1"/>
                </a:solidFill>
                <a:round/>
                <a:headEnd/>
                <a:tailEnd/>
              </a:ln>
            </p:spPr>
            <p:txBody>
              <a:bodyPr/>
              <a:lstStyle/>
              <a:p>
                <a:endParaRPr lang="en-US" sz="2133"/>
              </a:p>
            </p:txBody>
          </p:sp>
          <p:sp>
            <p:nvSpPr>
              <p:cNvPr id="66025" name="Line 16"/>
              <p:cNvSpPr>
                <a:spLocks noChangeShapeType="1"/>
              </p:cNvSpPr>
              <p:nvPr/>
            </p:nvSpPr>
            <p:spPr bwMode="auto">
              <a:xfrm>
                <a:off x="5217" y="2692"/>
                <a:ext cx="5" cy="9"/>
              </a:xfrm>
              <a:prstGeom prst="line">
                <a:avLst/>
              </a:prstGeom>
              <a:noFill/>
              <a:ln w="0">
                <a:solidFill>
                  <a:schemeClr val="tx1"/>
                </a:solidFill>
                <a:round/>
                <a:headEnd/>
                <a:tailEnd/>
              </a:ln>
            </p:spPr>
            <p:txBody>
              <a:bodyPr/>
              <a:lstStyle/>
              <a:p>
                <a:endParaRPr lang="en-US" sz="2133"/>
              </a:p>
            </p:txBody>
          </p:sp>
          <p:sp>
            <p:nvSpPr>
              <p:cNvPr id="66026" name="Line 17"/>
              <p:cNvSpPr>
                <a:spLocks noChangeShapeType="1"/>
              </p:cNvSpPr>
              <p:nvPr/>
            </p:nvSpPr>
            <p:spPr bwMode="auto">
              <a:xfrm>
                <a:off x="5222" y="2701"/>
                <a:ext cx="4" cy="4"/>
              </a:xfrm>
              <a:prstGeom prst="line">
                <a:avLst/>
              </a:prstGeom>
              <a:noFill/>
              <a:ln w="0">
                <a:solidFill>
                  <a:schemeClr val="tx1"/>
                </a:solidFill>
                <a:round/>
                <a:headEnd/>
                <a:tailEnd/>
              </a:ln>
            </p:spPr>
            <p:txBody>
              <a:bodyPr/>
              <a:lstStyle/>
              <a:p>
                <a:endParaRPr lang="en-US" sz="2133"/>
              </a:p>
            </p:txBody>
          </p:sp>
          <p:sp>
            <p:nvSpPr>
              <p:cNvPr id="66027" name="Line 18"/>
              <p:cNvSpPr>
                <a:spLocks noChangeShapeType="1"/>
              </p:cNvSpPr>
              <p:nvPr/>
            </p:nvSpPr>
            <p:spPr bwMode="auto">
              <a:xfrm>
                <a:off x="5226" y="2705"/>
                <a:ext cx="10" cy="4"/>
              </a:xfrm>
              <a:prstGeom prst="line">
                <a:avLst/>
              </a:prstGeom>
              <a:noFill/>
              <a:ln w="0">
                <a:solidFill>
                  <a:schemeClr val="tx1"/>
                </a:solidFill>
                <a:round/>
                <a:headEnd/>
                <a:tailEnd/>
              </a:ln>
            </p:spPr>
            <p:txBody>
              <a:bodyPr/>
              <a:lstStyle/>
              <a:p>
                <a:endParaRPr lang="en-US" sz="2133"/>
              </a:p>
            </p:txBody>
          </p:sp>
          <p:sp>
            <p:nvSpPr>
              <p:cNvPr id="66028" name="Line 19"/>
              <p:cNvSpPr>
                <a:spLocks noChangeShapeType="1"/>
              </p:cNvSpPr>
              <p:nvPr/>
            </p:nvSpPr>
            <p:spPr bwMode="auto">
              <a:xfrm>
                <a:off x="5236" y="2709"/>
                <a:ext cx="29" cy="9"/>
              </a:xfrm>
              <a:prstGeom prst="line">
                <a:avLst/>
              </a:prstGeom>
              <a:noFill/>
              <a:ln w="0">
                <a:solidFill>
                  <a:schemeClr val="tx1"/>
                </a:solidFill>
                <a:round/>
                <a:headEnd/>
                <a:tailEnd/>
              </a:ln>
            </p:spPr>
            <p:txBody>
              <a:bodyPr/>
              <a:lstStyle/>
              <a:p>
                <a:endParaRPr lang="en-US" sz="2133"/>
              </a:p>
            </p:txBody>
          </p:sp>
          <p:sp>
            <p:nvSpPr>
              <p:cNvPr id="66029" name="Line 20"/>
              <p:cNvSpPr>
                <a:spLocks noChangeShapeType="1"/>
              </p:cNvSpPr>
              <p:nvPr/>
            </p:nvSpPr>
            <p:spPr bwMode="auto">
              <a:xfrm>
                <a:off x="5265" y="2718"/>
                <a:ext cx="9" cy="4"/>
              </a:xfrm>
              <a:prstGeom prst="line">
                <a:avLst/>
              </a:prstGeom>
              <a:noFill/>
              <a:ln w="0">
                <a:solidFill>
                  <a:schemeClr val="tx1"/>
                </a:solidFill>
                <a:round/>
                <a:headEnd/>
                <a:tailEnd/>
              </a:ln>
            </p:spPr>
            <p:txBody>
              <a:bodyPr/>
              <a:lstStyle/>
              <a:p>
                <a:endParaRPr lang="en-US" sz="2133"/>
              </a:p>
            </p:txBody>
          </p:sp>
          <p:sp>
            <p:nvSpPr>
              <p:cNvPr id="66030" name="Line 21"/>
              <p:cNvSpPr>
                <a:spLocks noChangeShapeType="1"/>
              </p:cNvSpPr>
              <p:nvPr/>
            </p:nvSpPr>
            <p:spPr bwMode="auto">
              <a:xfrm>
                <a:off x="5274" y="2722"/>
                <a:ext cx="5" cy="4"/>
              </a:xfrm>
              <a:prstGeom prst="line">
                <a:avLst/>
              </a:prstGeom>
              <a:noFill/>
              <a:ln w="0">
                <a:solidFill>
                  <a:schemeClr val="tx1"/>
                </a:solidFill>
                <a:round/>
                <a:headEnd/>
                <a:tailEnd/>
              </a:ln>
            </p:spPr>
            <p:txBody>
              <a:bodyPr/>
              <a:lstStyle/>
              <a:p>
                <a:endParaRPr lang="en-US" sz="2133"/>
              </a:p>
            </p:txBody>
          </p:sp>
          <p:sp>
            <p:nvSpPr>
              <p:cNvPr id="66031" name="Line 22"/>
              <p:cNvSpPr>
                <a:spLocks noChangeShapeType="1"/>
              </p:cNvSpPr>
              <p:nvPr/>
            </p:nvSpPr>
            <p:spPr bwMode="auto">
              <a:xfrm>
                <a:off x="5279" y="2726"/>
                <a:ext cx="5" cy="9"/>
              </a:xfrm>
              <a:prstGeom prst="line">
                <a:avLst/>
              </a:prstGeom>
              <a:noFill/>
              <a:ln w="0">
                <a:solidFill>
                  <a:schemeClr val="tx1"/>
                </a:solidFill>
                <a:round/>
                <a:headEnd/>
                <a:tailEnd/>
              </a:ln>
            </p:spPr>
            <p:txBody>
              <a:bodyPr/>
              <a:lstStyle/>
              <a:p>
                <a:endParaRPr lang="en-US" sz="2133"/>
              </a:p>
            </p:txBody>
          </p:sp>
          <p:sp>
            <p:nvSpPr>
              <p:cNvPr id="66032" name="Line 23"/>
              <p:cNvSpPr>
                <a:spLocks noChangeShapeType="1"/>
              </p:cNvSpPr>
              <p:nvPr/>
            </p:nvSpPr>
            <p:spPr bwMode="auto">
              <a:xfrm>
                <a:off x="5284" y="2735"/>
                <a:ext cx="1" cy="13"/>
              </a:xfrm>
              <a:prstGeom prst="line">
                <a:avLst/>
              </a:prstGeom>
              <a:noFill/>
              <a:ln w="0">
                <a:solidFill>
                  <a:schemeClr val="tx1"/>
                </a:solidFill>
                <a:round/>
                <a:headEnd/>
                <a:tailEnd/>
              </a:ln>
            </p:spPr>
            <p:txBody>
              <a:bodyPr/>
              <a:lstStyle/>
              <a:p>
                <a:endParaRPr lang="en-US" sz="2133"/>
              </a:p>
            </p:txBody>
          </p:sp>
          <p:sp>
            <p:nvSpPr>
              <p:cNvPr id="66033" name="Line 24"/>
              <p:cNvSpPr>
                <a:spLocks noChangeShapeType="1"/>
              </p:cNvSpPr>
              <p:nvPr/>
            </p:nvSpPr>
            <p:spPr bwMode="auto">
              <a:xfrm flipH="1">
                <a:off x="5274" y="2748"/>
                <a:ext cx="10" cy="8"/>
              </a:xfrm>
              <a:prstGeom prst="line">
                <a:avLst/>
              </a:prstGeom>
              <a:noFill/>
              <a:ln w="0">
                <a:solidFill>
                  <a:schemeClr val="tx1"/>
                </a:solidFill>
                <a:round/>
                <a:headEnd/>
                <a:tailEnd/>
              </a:ln>
            </p:spPr>
            <p:txBody>
              <a:bodyPr/>
              <a:lstStyle/>
              <a:p>
                <a:endParaRPr lang="en-US" sz="2133"/>
              </a:p>
            </p:txBody>
          </p:sp>
          <p:sp>
            <p:nvSpPr>
              <p:cNvPr id="66034" name="Line 25"/>
              <p:cNvSpPr>
                <a:spLocks noChangeShapeType="1"/>
              </p:cNvSpPr>
              <p:nvPr/>
            </p:nvSpPr>
            <p:spPr bwMode="auto">
              <a:xfrm flipH="1">
                <a:off x="5260" y="2756"/>
                <a:ext cx="14" cy="5"/>
              </a:xfrm>
              <a:prstGeom prst="line">
                <a:avLst/>
              </a:prstGeom>
              <a:noFill/>
              <a:ln w="0">
                <a:solidFill>
                  <a:schemeClr val="tx1"/>
                </a:solidFill>
                <a:round/>
                <a:headEnd/>
                <a:tailEnd/>
              </a:ln>
            </p:spPr>
            <p:txBody>
              <a:bodyPr/>
              <a:lstStyle/>
              <a:p>
                <a:endParaRPr lang="en-US" sz="2133"/>
              </a:p>
            </p:txBody>
          </p:sp>
          <p:sp>
            <p:nvSpPr>
              <p:cNvPr id="66035" name="Line 26"/>
              <p:cNvSpPr>
                <a:spLocks noChangeShapeType="1"/>
              </p:cNvSpPr>
              <p:nvPr/>
            </p:nvSpPr>
            <p:spPr bwMode="auto">
              <a:xfrm flipH="1">
                <a:off x="5241" y="2761"/>
                <a:ext cx="19" cy="1"/>
              </a:xfrm>
              <a:prstGeom prst="line">
                <a:avLst/>
              </a:prstGeom>
              <a:noFill/>
              <a:ln w="0">
                <a:solidFill>
                  <a:schemeClr val="tx1"/>
                </a:solidFill>
                <a:round/>
                <a:headEnd/>
                <a:tailEnd/>
              </a:ln>
            </p:spPr>
            <p:txBody>
              <a:bodyPr/>
              <a:lstStyle/>
              <a:p>
                <a:endParaRPr lang="en-US" sz="2133"/>
              </a:p>
            </p:txBody>
          </p:sp>
          <p:sp>
            <p:nvSpPr>
              <p:cNvPr id="66036" name="Line 27"/>
              <p:cNvSpPr>
                <a:spLocks noChangeShapeType="1"/>
              </p:cNvSpPr>
              <p:nvPr/>
            </p:nvSpPr>
            <p:spPr bwMode="auto">
              <a:xfrm flipH="1" flipV="1">
                <a:off x="5226" y="2756"/>
                <a:ext cx="15" cy="5"/>
              </a:xfrm>
              <a:prstGeom prst="line">
                <a:avLst/>
              </a:prstGeom>
              <a:noFill/>
              <a:ln w="0">
                <a:solidFill>
                  <a:schemeClr val="tx1"/>
                </a:solidFill>
                <a:round/>
                <a:headEnd/>
                <a:tailEnd/>
              </a:ln>
            </p:spPr>
            <p:txBody>
              <a:bodyPr/>
              <a:lstStyle/>
              <a:p>
                <a:endParaRPr lang="en-US" sz="2133"/>
              </a:p>
            </p:txBody>
          </p:sp>
          <p:sp>
            <p:nvSpPr>
              <p:cNvPr id="66037" name="Line 28"/>
              <p:cNvSpPr>
                <a:spLocks noChangeShapeType="1"/>
              </p:cNvSpPr>
              <p:nvPr/>
            </p:nvSpPr>
            <p:spPr bwMode="auto">
              <a:xfrm flipH="1" flipV="1">
                <a:off x="5217" y="2748"/>
                <a:ext cx="9" cy="8"/>
              </a:xfrm>
              <a:prstGeom prst="line">
                <a:avLst/>
              </a:prstGeom>
              <a:noFill/>
              <a:ln w="0">
                <a:solidFill>
                  <a:schemeClr val="tx1"/>
                </a:solidFill>
                <a:round/>
                <a:headEnd/>
                <a:tailEnd/>
              </a:ln>
            </p:spPr>
            <p:txBody>
              <a:bodyPr/>
              <a:lstStyle/>
              <a:p>
                <a:endParaRPr lang="en-US" sz="2133"/>
              </a:p>
            </p:txBody>
          </p:sp>
          <p:sp>
            <p:nvSpPr>
              <p:cNvPr id="66038" name="Line 29"/>
              <p:cNvSpPr>
                <a:spLocks noChangeShapeType="1"/>
              </p:cNvSpPr>
              <p:nvPr/>
            </p:nvSpPr>
            <p:spPr bwMode="auto">
              <a:xfrm flipH="1">
                <a:off x="5332" y="2671"/>
                <a:ext cx="9" cy="4"/>
              </a:xfrm>
              <a:prstGeom prst="line">
                <a:avLst/>
              </a:prstGeom>
              <a:noFill/>
              <a:ln w="0">
                <a:solidFill>
                  <a:schemeClr val="tx1"/>
                </a:solidFill>
                <a:round/>
                <a:headEnd/>
                <a:tailEnd/>
              </a:ln>
            </p:spPr>
            <p:txBody>
              <a:bodyPr/>
              <a:lstStyle/>
              <a:p>
                <a:endParaRPr lang="en-US" sz="2133"/>
              </a:p>
            </p:txBody>
          </p:sp>
          <p:sp>
            <p:nvSpPr>
              <p:cNvPr id="66039" name="Line 30"/>
              <p:cNvSpPr>
                <a:spLocks noChangeShapeType="1"/>
              </p:cNvSpPr>
              <p:nvPr/>
            </p:nvSpPr>
            <p:spPr bwMode="auto">
              <a:xfrm flipH="1">
                <a:off x="5322" y="2675"/>
                <a:ext cx="10" cy="9"/>
              </a:xfrm>
              <a:prstGeom prst="line">
                <a:avLst/>
              </a:prstGeom>
              <a:noFill/>
              <a:ln w="0">
                <a:solidFill>
                  <a:schemeClr val="tx1"/>
                </a:solidFill>
                <a:round/>
                <a:headEnd/>
                <a:tailEnd/>
              </a:ln>
            </p:spPr>
            <p:txBody>
              <a:bodyPr/>
              <a:lstStyle/>
              <a:p>
                <a:endParaRPr lang="en-US" sz="2133"/>
              </a:p>
            </p:txBody>
          </p:sp>
          <p:sp>
            <p:nvSpPr>
              <p:cNvPr id="66040" name="Line 31"/>
              <p:cNvSpPr>
                <a:spLocks noChangeShapeType="1"/>
              </p:cNvSpPr>
              <p:nvPr/>
            </p:nvSpPr>
            <p:spPr bwMode="auto">
              <a:xfrm flipH="1">
                <a:off x="5317" y="2684"/>
                <a:ext cx="5" cy="8"/>
              </a:xfrm>
              <a:prstGeom prst="line">
                <a:avLst/>
              </a:prstGeom>
              <a:noFill/>
              <a:ln w="0">
                <a:solidFill>
                  <a:schemeClr val="tx1"/>
                </a:solidFill>
                <a:round/>
                <a:headEnd/>
                <a:tailEnd/>
              </a:ln>
            </p:spPr>
            <p:txBody>
              <a:bodyPr/>
              <a:lstStyle/>
              <a:p>
                <a:endParaRPr lang="en-US" sz="2133"/>
              </a:p>
            </p:txBody>
          </p:sp>
          <p:sp>
            <p:nvSpPr>
              <p:cNvPr id="66041" name="Line 32"/>
              <p:cNvSpPr>
                <a:spLocks noChangeShapeType="1"/>
              </p:cNvSpPr>
              <p:nvPr/>
            </p:nvSpPr>
            <p:spPr bwMode="auto">
              <a:xfrm flipH="1">
                <a:off x="5313" y="2692"/>
                <a:ext cx="4" cy="13"/>
              </a:xfrm>
              <a:prstGeom prst="line">
                <a:avLst/>
              </a:prstGeom>
              <a:noFill/>
              <a:ln w="0">
                <a:solidFill>
                  <a:schemeClr val="tx1"/>
                </a:solidFill>
                <a:round/>
                <a:headEnd/>
                <a:tailEnd/>
              </a:ln>
            </p:spPr>
            <p:txBody>
              <a:bodyPr/>
              <a:lstStyle/>
              <a:p>
                <a:endParaRPr lang="en-US" sz="2133"/>
              </a:p>
            </p:txBody>
          </p:sp>
          <p:sp>
            <p:nvSpPr>
              <p:cNvPr id="66042" name="Line 33"/>
              <p:cNvSpPr>
                <a:spLocks noChangeShapeType="1"/>
              </p:cNvSpPr>
              <p:nvPr/>
            </p:nvSpPr>
            <p:spPr bwMode="auto">
              <a:xfrm>
                <a:off x="5313" y="2705"/>
                <a:ext cx="1" cy="21"/>
              </a:xfrm>
              <a:prstGeom prst="line">
                <a:avLst/>
              </a:prstGeom>
              <a:noFill/>
              <a:ln w="0">
                <a:solidFill>
                  <a:schemeClr val="tx1"/>
                </a:solidFill>
                <a:round/>
                <a:headEnd/>
                <a:tailEnd/>
              </a:ln>
            </p:spPr>
            <p:txBody>
              <a:bodyPr/>
              <a:lstStyle/>
              <a:p>
                <a:endParaRPr lang="en-US" sz="2133"/>
              </a:p>
            </p:txBody>
          </p:sp>
          <p:sp>
            <p:nvSpPr>
              <p:cNvPr id="66043" name="Line 34"/>
              <p:cNvSpPr>
                <a:spLocks noChangeShapeType="1"/>
              </p:cNvSpPr>
              <p:nvPr/>
            </p:nvSpPr>
            <p:spPr bwMode="auto">
              <a:xfrm>
                <a:off x="5313" y="2726"/>
                <a:ext cx="4" cy="13"/>
              </a:xfrm>
              <a:prstGeom prst="line">
                <a:avLst/>
              </a:prstGeom>
              <a:noFill/>
              <a:ln w="0">
                <a:solidFill>
                  <a:schemeClr val="tx1"/>
                </a:solidFill>
                <a:round/>
                <a:headEnd/>
                <a:tailEnd/>
              </a:ln>
            </p:spPr>
            <p:txBody>
              <a:bodyPr/>
              <a:lstStyle/>
              <a:p>
                <a:endParaRPr lang="en-US" sz="2133"/>
              </a:p>
            </p:txBody>
          </p:sp>
          <p:sp>
            <p:nvSpPr>
              <p:cNvPr id="66044" name="Line 35"/>
              <p:cNvSpPr>
                <a:spLocks noChangeShapeType="1"/>
              </p:cNvSpPr>
              <p:nvPr/>
            </p:nvSpPr>
            <p:spPr bwMode="auto">
              <a:xfrm>
                <a:off x="5317" y="2739"/>
                <a:ext cx="5" cy="9"/>
              </a:xfrm>
              <a:prstGeom prst="line">
                <a:avLst/>
              </a:prstGeom>
              <a:noFill/>
              <a:ln w="0">
                <a:solidFill>
                  <a:schemeClr val="tx1"/>
                </a:solidFill>
                <a:round/>
                <a:headEnd/>
                <a:tailEnd/>
              </a:ln>
            </p:spPr>
            <p:txBody>
              <a:bodyPr/>
              <a:lstStyle/>
              <a:p>
                <a:endParaRPr lang="en-US" sz="2133"/>
              </a:p>
            </p:txBody>
          </p:sp>
          <p:sp>
            <p:nvSpPr>
              <p:cNvPr id="66045" name="Line 36"/>
              <p:cNvSpPr>
                <a:spLocks noChangeShapeType="1"/>
              </p:cNvSpPr>
              <p:nvPr/>
            </p:nvSpPr>
            <p:spPr bwMode="auto">
              <a:xfrm>
                <a:off x="5322" y="2748"/>
                <a:ext cx="10" cy="8"/>
              </a:xfrm>
              <a:prstGeom prst="line">
                <a:avLst/>
              </a:prstGeom>
              <a:noFill/>
              <a:ln w="0">
                <a:solidFill>
                  <a:schemeClr val="tx1"/>
                </a:solidFill>
                <a:round/>
                <a:headEnd/>
                <a:tailEnd/>
              </a:ln>
            </p:spPr>
            <p:txBody>
              <a:bodyPr/>
              <a:lstStyle/>
              <a:p>
                <a:endParaRPr lang="en-US" sz="2133"/>
              </a:p>
            </p:txBody>
          </p:sp>
          <p:sp>
            <p:nvSpPr>
              <p:cNvPr id="66046" name="Line 37"/>
              <p:cNvSpPr>
                <a:spLocks noChangeShapeType="1"/>
              </p:cNvSpPr>
              <p:nvPr/>
            </p:nvSpPr>
            <p:spPr bwMode="auto">
              <a:xfrm>
                <a:off x="5332" y="2756"/>
                <a:ext cx="9" cy="5"/>
              </a:xfrm>
              <a:prstGeom prst="line">
                <a:avLst/>
              </a:prstGeom>
              <a:noFill/>
              <a:ln w="0">
                <a:solidFill>
                  <a:schemeClr val="tx1"/>
                </a:solidFill>
                <a:round/>
                <a:headEnd/>
                <a:tailEnd/>
              </a:ln>
            </p:spPr>
            <p:txBody>
              <a:bodyPr/>
              <a:lstStyle/>
              <a:p>
                <a:endParaRPr lang="en-US" sz="2133"/>
              </a:p>
            </p:txBody>
          </p:sp>
          <p:sp>
            <p:nvSpPr>
              <p:cNvPr id="66047" name="Line 38"/>
              <p:cNvSpPr>
                <a:spLocks noChangeShapeType="1"/>
              </p:cNvSpPr>
              <p:nvPr/>
            </p:nvSpPr>
            <p:spPr bwMode="auto">
              <a:xfrm>
                <a:off x="5341" y="2761"/>
                <a:ext cx="19" cy="1"/>
              </a:xfrm>
              <a:prstGeom prst="line">
                <a:avLst/>
              </a:prstGeom>
              <a:noFill/>
              <a:ln w="0">
                <a:solidFill>
                  <a:schemeClr val="tx1"/>
                </a:solidFill>
                <a:round/>
                <a:headEnd/>
                <a:tailEnd/>
              </a:ln>
            </p:spPr>
            <p:txBody>
              <a:bodyPr/>
              <a:lstStyle/>
              <a:p>
                <a:endParaRPr lang="en-US" sz="2133"/>
              </a:p>
            </p:txBody>
          </p:sp>
          <p:sp>
            <p:nvSpPr>
              <p:cNvPr id="66048" name="Line 39"/>
              <p:cNvSpPr>
                <a:spLocks noChangeShapeType="1"/>
              </p:cNvSpPr>
              <p:nvPr/>
            </p:nvSpPr>
            <p:spPr bwMode="auto">
              <a:xfrm flipV="1">
                <a:off x="5360" y="2756"/>
                <a:ext cx="10" cy="5"/>
              </a:xfrm>
              <a:prstGeom prst="line">
                <a:avLst/>
              </a:prstGeom>
              <a:noFill/>
              <a:ln w="0">
                <a:solidFill>
                  <a:schemeClr val="tx1"/>
                </a:solidFill>
                <a:round/>
                <a:headEnd/>
                <a:tailEnd/>
              </a:ln>
            </p:spPr>
            <p:txBody>
              <a:bodyPr/>
              <a:lstStyle/>
              <a:p>
                <a:endParaRPr lang="en-US" sz="2133"/>
              </a:p>
            </p:txBody>
          </p:sp>
          <p:sp>
            <p:nvSpPr>
              <p:cNvPr id="66049" name="Line 40"/>
              <p:cNvSpPr>
                <a:spLocks noChangeShapeType="1"/>
              </p:cNvSpPr>
              <p:nvPr/>
            </p:nvSpPr>
            <p:spPr bwMode="auto">
              <a:xfrm flipV="1">
                <a:off x="5370" y="2748"/>
                <a:ext cx="9" cy="8"/>
              </a:xfrm>
              <a:prstGeom prst="line">
                <a:avLst/>
              </a:prstGeom>
              <a:noFill/>
              <a:ln w="0">
                <a:solidFill>
                  <a:schemeClr val="tx1"/>
                </a:solidFill>
                <a:round/>
                <a:headEnd/>
                <a:tailEnd/>
              </a:ln>
            </p:spPr>
            <p:txBody>
              <a:bodyPr/>
              <a:lstStyle/>
              <a:p>
                <a:endParaRPr lang="en-US" sz="2133"/>
              </a:p>
            </p:txBody>
          </p:sp>
          <p:sp>
            <p:nvSpPr>
              <p:cNvPr id="66050" name="Line 41"/>
              <p:cNvSpPr>
                <a:spLocks noChangeShapeType="1"/>
              </p:cNvSpPr>
              <p:nvPr/>
            </p:nvSpPr>
            <p:spPr bwMode="auto">
              <a:xfrm flipV="1">
                <a:off x="5379" y="2739"/>
                <a:ext cx="5" cy="9"/>
              </a:xfrm>
              <a:prstGeom prst="line">
                <a:avLst/>
              </a:prstGeom>
              <a:noFill/>
              <a:ln w="0">
                <a:solidFill>
                  <a:schemeClr val="tx1"/>
                </a:solidFill>
                <a:round/>
                <a:headEnd/>
                <a:tailEnd/>
              </a:ln>
            </p:spPr>
            <p:txBody>
              <a:bodyPr/>
              <a:lstStyle/>
              <a:p>
                <a:endParaRPr lang="en-US" sz="2133"/>
              </a:p>
            </p:txBody>
          </p:sp>
          <p:sp>
            <p:nvSpPr>
              <p:cNvPr id="66051" name="Line 42"/>
              <p:cNvSpPr>
                <a:spLocks noChangeShapeType="1"/>
              </p:cNvSpPr>
              <p:nvPr/>
            </p:nvSpPr>
            <p:spPr bwMode="auto">
              <a:xfrm flipV="1">
                <a:off x="5384" y="2726"/>
                <a:ext cx="5" cy="13"/>
              </a:xfrm>
              <a:prstGeom prst="line">
                <a:avLst/>
              </a:prstGeom>
              <a:noFill/>
              <a:ln w="0">
                <a:solidFill>
                  <a:schemeClr val="tx1"/>
                </a:solidFill>
                <a:round/>
                <a:headEnd/>
                <a:tailEnd/>
              </a:ln>
            </p:spPr>
            <p:txBody>
              <a:bodyPr/>
              <a:lstStyle/>
              <a:p>
                <a:endParaRPr lang="en-US" sz="2133"/>
              </a:p>
            </p:txBody>
          </p:sp>
          <p:sp>
            <p:nvSpPr>
              <p:cNvPr id="66052" name="Line 43"/>
              <p:cNvSpPr>
                <a:spLocks noChangeShapeType="1"/>
              </p:cNvSpPr>
              <p:nvPr/>
            </p:nvSpPr>
            <p:spPr bwMode="auto">
              <a:xfrm flipV="1">
                <a:off x="5389" y="2705"/>
                <a:ext cx="1" cy="21"/>
              </a:xfrm>
              <a:prstGeom prst="line">
                <a:avLst/>
              </a:prstGeom>
              <a:noFill/>
              <a:ln w="0">
                <a:solidFill>
                  <a:schemeClr val="tx1"/>
                </a:solidFill>
                <a:round/>
                <a:headEnd/>
                <a:tailEnd/>
              </a:ln>
            </p:spPr>
            <p:txBody>
              <a:bodyPr/>
              <a:lstStyle/>
              <a:p>
                <a:endParaRPr lang="en-US" sz="2133"/>
              </a:p>
            </p:txBody>
          </p:sp>
          <p:sp>
            <p:nvSpPr>
              <p:cNvPr id="66053" name="Line 44"/>
              <p:cNvSpPr>
                <a:spLocks noChangeShapeType="1"/>
              </p:cNvSpPr>
              <p:nvPr/>
            </p:nvSpPr>
            <p:spPr bwMode="auto">
              <a:xfrm flipH="1" flipV="1">
                <a:off x="5384" y="2692"/>
                <a:ext cx="5" cy="13"/>
              </a:xfrm>
              <a:prstGeom prst="line">
                <a:avLst/>
              </a:prstGeom>
              <a:noFill/>
              <a:ln w="0">
                <a:solidFill>
                  <a:schemeClr val="tx1"/>
                </a:solidFill>
                <a:round/>
                <a:headEnd/>
                <a:tailEnd/>
              </a:ln>
            </p:spPr>
            <p:txBody>
              <a:bodyPr/>
              <a:lstStyle/>
              <a:p>
                <a:endParaRPr lang="en-US" sz="2133"/>
              </a:p>
            </p:txBody>
          </p:sp>
          <p:sp>
            <p:nvSpPr>
              <p:cNvPr id="66054" name="Line 45"/>
              <p:cNvSpPr>
                <a:spLocks noChangeShapeType="1"/>
              </p:cNvSpPr>
              <p:nvPr/>
            </p:nvSpPr>
            <p:spPr bwMode="auto">
              <a:xfrm flipH="1" flipV="1">
                <a:off x="5379" y="2684"/>
                <a:ext cx="5" cy="8"/>
              </a:xfrm>
              <a:prstGeom prst="line">
                <a:avLst/>
              </a:prstGeom>
              <a:noFill/>
              <a:ln w="0">
                <a:solidFill>
                  <a:schemeClr val="tx1"/>
                </a:solidFill>
                <a:round/>
                <a:headEnd/>
                <a:tailEnd/>
              </a:ln>
            </p:spPr>
            <p:txBody>
              <a:bodyPr/>
              <a:lstStyle/>
              <a:p>
                <a:endParaRPr lang="en-US" sz="2133"/>
              </a:p>
            </p:txBody>
          </p:sp>
          <p:sp>
            <p:nvSpPr>
              <p:cNvPr id="66055" name="Line 46"/>
              <p:cNvSpPr>
                <a:spLocks noChangeShapeType="1"/>
              </p:cNvSpPr>
              <p:nvPr/>
            </p:nvSpPr>
            <p:spPr bwMode="auto">
              <a:xfrm flipH="1" flipV="1">
                <a:off x="5370" y="2675"/>
                <a:ext cx="9" cy="9"/>
              </a:xfrm>
              <a:prstGeom prst="line">
                <a:avLst/>
              </a:prstGeom>
              <a:noFill/>
              <a:ln w="0">
                <a:solidFill>
                  <a:schemeClr val="tx1"/>
                </a:solidFill>
                <a:round/>
                <a:headEnd/>
                <a:tailEnd/>
              </a:ln>
            </p:spPr>
            <p:txBody>
              <a:bodyPr/>
              <a:lstStyle/>
              <a:p>
                <a:endParaRPr lang="en-US" sz="2133"/>
              </a:p>
            </p:txBody>
          </p:sp>
          <p:sp>
            <p:nvSpPr>
              <p:cNvPr id="66056" name="Line 47"/>
              <p:cNvSpPr>
                <a:spLocks noChangeShapeType="1"/>
              </p:cNvSpPr>
              <p:nvPr/>
            </p:nvSpPr>
            <p:spPr bwMode="auto">
              <a:xfrm flipH="1" flipV="1">
                <a:off x="5360" y="2671"/>
                <a:ext cx="10" cy="4"/>
              </a:xfrm>
              <a:prstGeom prst="line">
                <a:avLst/>
              </a:prstGeom>
              <a:noFill/>
              <a:ln w="0">
                <a:solidFill>
                  <a:schemeClr val="tx1"/>
                </a:solidFill>
                <a:round/>
                <a:headEnd/>
                <a:tailEnd/>
              </a:ln>
            </p:spPr>
            <p:txBody>
              <a:bodyPr/>
              <a:lstStyle/>
              <a:p>
                <a:endParaRPr lang="en-US" sz="2133"/>
              </a:p>
            </p:txBody>
          </p:sp>
          <p:sp>
            <p:nvSpPr>
              <p:cNvPr id="66057" name="Line 48"/>
              <p:cNvSpPr>
                <a:spLocks noChangeShapeType="1"/>
              </p:cNvSpPr>
              <p:nvPr/>
            </p:nvSpPr>
            <p:spPr bwMode="auto">
              <a:xfrm flipH="1">
                <a:off x="5341" y="2671"/>
                <a:ext cx="19" cy="1"/>
              </a:xfrm>
              <a:prstGeom prst="line">
                <a:avLst/>
              </a:prstGeom>
              <a:noFill/>
              <a:ln w="0">
                <a:solidFill>
                  <a:schemeClr val="tx1"/>
                </a:solidFill>
                <a:round/>
                <a:headEnd/>
                <a:tailEnd/>
              </a:ln>
            </p:spPr>
            <p:txBody>
              <a:bodyPr/>
              <a:lstStyle/>
              <a:p>
                <a:endParaRPr lang="en-US" sz="2133"/>
              </a:p>
            </p:txBody>
          </p:sp>
          <p:sp>
            <p:nvSpPr>
              <p:cNvPr id="66058" name="Line 49"/>
              <p:cNvSpPr>
                <a:spLocks noChangeShapeType="1"/>
              </p:cNvSpPr>
              <p:nvPr/>
            </p:nvSpPr>
            <p:spPr bwMode="auto">
              <a:xfrm>
                <a:off x="5423" y="2671"/>
                <a:ext cx="1" cy="90"/>
              </a:xfrm>
              <a:prstGeom prst="line">
                <a:avLst/>
              </a:prstGeom>
              <a:noFill/>
              <a:ln w="0">
                <a:solidFill>
                  <a:schemeClr val="tx1"/>
                </a:solidFill>
                <a:round/>
                <a:headEnd/>
                <a:tailEnd/>
              </a:ln>
            </p:spPr>
            <p:txBody>
              <a:bodyPr/>
              <a:lstStyle/>
              <a:p>
                <a:endParaRPr lang="en-US" sz="2133"/>
              </a:p>
            </p:txBody>
          </p:sp>
          <p:sp>
            <p:nvSpPr>
              <p:cNvPr id="66059" name="Line 50"/>
              <p:cNvSpPr>
                <a:spLocks noChangeShapeType="1"/>
              </p:cNvSpPr>
              <p:nvPr/>
            </p:nvSpPr>
            <p:spPr bwMode="auto">
              <a:xfrm>
                <a:off x="5423" y="2671"/>
                <a:ext cx="38" cy="90"/>
              </a:xfrm>
              <a:prstGeom prst="line">
                <a:avLst/>
              </a:prstGeom>
              <a:noFill/>
              <a:ln w="0">
                <a:solidFill>
                  <a:schemeClr val="tx1"/>
                </a:solidFill>
                <a:round/>
                <a:headEnd/>
                <a:tailEnd/>
              </a:ln>
            </p:spPr>
            <p:txBody>
              <a:bodyPr/>
              <a:lstStyle/>
              <a:p>
                <a:endParaRPr lang="en-US" sz="2133"/>
              </a:p>
            </p:txBody>
          </p:sp>
          <p:sp>
            <p:nvSpPr>
              <p:cNvPr id="66060" name="Line 51"/>
              <p:cNvSpPr>
                <a:spLocks noChangeShapeType="1"/>
              </p:cNvSpPr>
              <p:nvPr/>
            </p:nvSpPr>
            <p:spPr bwMode="auto">
              <a:xfrm flipH="1">
                <a:off x="5461" y="2671"/>
                <a:ext cx="38" cy="90"/>
              </a:xfrm>
              <a:prstGeom prst="line">
                <a:avLst/>
              </a:prstGeom>
              <a:noFill/>
              <a:ln w="0">
                <a:solidFill>
                  <a:schemeClr val="tx1"/>
                </a:solidFill>
                <a:round/>
                <a:headEnd/>
                <a:tailEnd/>
              </a:ln>
            </p:spPr>
            <p:txBody>
              <a:bodyPr/>
              <a:lstStyle/>
              <a:p>
                <a:endParaRPr lang="en-US" sz="2133"/>
              </a:p>
            </p:txBody>
          </p:sp>
          <p:sp>
            <p:nvSpPr>
              <p:cNvPr id="66061" name="Line 52"/>
              <p:cNvSpPr>
                <a:spLocks noChangeShapeType="1"/>
              </p:cNvSpPr>
              <p:nvPr/>
            </p:nvSpPr>
            <p:spPr bwMode="auto">
              <a:xfrm>
                <a:off x="5499" y="2671"/>
                <a:ext cx="1" cy="90"/>
              </a:xfrm>
              <a:prstGeom prst="line">
                <a:avLst/>
              </a:prstGeom>
              <a:noFill/>
              <a:ln w="0">
                <a:solidFill>
                  <a:schemeClr val="tx1"/>
                </a:solidFill>
                <a:round/>
                <a:headEnd/>
                <a:tailEnd/>
              </a:ln>
            </p:spPr>
            <p:txBody>
              <a:bodyPr/>
              <a:lstStyle/>
              <a:p>
                <a:endParaRPr lang="en-US" sz="2133"/>
              </a:p>
            </p:txBody>
          </p:sp>
          <p:sp>
            <p:nvSpPr>
              <p:cNvPr id="66062" name="Line 53"/>
              <p:cNvSpPr>
                <a:spLocks noChangeShapeType="1"/>
              </p:cNvSpPr>
              <p:nvPr/>
            </p:nvSpPr>
            <p:spPr bwMode="auto">
              <a:xfrm>
                <a:off x="5537" y="2671"/>
                <a:ext cx="1" cy="90"/>
              </a:xfrm>
              <a:prstGeom prst="line">
                <a:avLst/>
              </a:prstGeom>
              <a:noFill/>
              <a:ln w="0">
                <a:solidFill>
                  <a:schemeClr val="tx1"/>
                </a:solidFill>
                <a:round/>
                <a:headEnd/>
                <a:tailEnd/>
              </a:ln>
            </p:spPr>
            <p:txBody>
              <a:bodyPr/>
              <a:lstStyle/>
              <a:p>
                <a:endParaRPr lang="en-US" sz="2133"/>
              </a:p>
            </p:txBody>
          </p:sp>
          <p:sp>
            <p:nvSpPr>
              <p:cNvPr id="66063" name="Line 54"/>
              <p:cNvSpPr>
                <a:spLocks noChangeShapeType="1"/>
              </p:cNvSpPr>
              <p:nvPr/>
            </p:nvSpPr>
            <p:spPr bwMode="auto">
              <a:xfrm>
                <a:off x="5537" y="2671"/>
                <a:ext cx="62" cy="1"/>
              </a:xfrm>
              <a:prstGeom prst="line">
                <a:avLst/>
              </a:prstGeom>
              <a:noFill/>
              <a:ln w="0">
                <a:solidFill>
                  <a:schemeClr val="tx1"/>
                </a:solidFill>
                <a:round/>
                <a:headEnd/>
                <a:tailEnd/>
              </a:ln>
            </p:spPr>
            <p:txBody>
              <a:bodyPr/>
              <a:lstStyle/>
              <a:p>
                <a:endParaRPr lang="en-US" sz="2133"/>
              </a:p>
            </p:txBody>
          </p:sp>
          <p:sp>
            <p:nvSpPr>
              <p:cNvPr id="66064" name="Line 55"/>
              <p:cNvSpPr>
                <a:spLocks noChangeShapeType="1"/>
              </p:cNvSpPr>
              <p:nvPr/>
            </p:nvSpPr>
            <p:spPr bwMode="auto">
              <a:xfrm>
                <a:off x="5537" y="2714"/>
                <a:ext cx="38" cy="1"/>
              </a:xfrm>
              <a:prstGeom prst="line">
                <a:avLst/>
              </a:prstGeom>
              <a:noFill/>
              <a:ln w="0">
                <a:solidFill>
                  <a:schemeClr val="tx1"/>
                </a:solidFill>
                <a:round/>
                <a:headEnd/>
                <a:tailEnd/>
              </a:ln>
            </p:spPr>
            <p:txBody>
              <a:bodyPr/>
              <a:lstStyle/>
              <a:p>
                <a:endParaRPr lang="en-US" sz="2133"/>
              </a:p>
            </p:txBody>
          </p:sp>
          <p:sp>
            <p:nvSpPr>
              <p:cNvPr id="66065" name="Line 56"/>
              <p:cNvSpPr>
                <a:spLocks noChangeShapeType="1"/>
              </p:cNvSpPr>
              <p:nvPr/>
            </p:nvSpPr>
            <p:spPr bwMode="auto">
              <a:xfrm>
                <a:off x="5537" y="2761"/>
                <a:ext cx="62" cy="1"/>
              </a:xfrm>
              <a:prstGeom prst="line">
                <a:avLst/>
              </a:prstGeom>
              <a:noFill/>
              <a:ln w="0">
                <a:solidFill>
                  <a:schemeClr val="tx1"/>
                </a:solidFill>
                <a:round/>
                <a:headEnd/>
                <a:tailEnd/>
              </a:ln>
            </p:spPr>
            <p:txBody>
              <a:bodyPr/>
              <a:lstStyle/>
              <a:p>
                <a:endParaRPr lang="en-US" sz="2133"/>
              </a:p>
            </p:txBody>
          </p:sp>
          <p:sp>
            <p:nvSpPr>
              <p:cNvPr id="66066" name="Line 57"/>
              <p:cNvSpPr>
                <a:spLocks noChangeShapeType="1"/>
              </p:cNvSpPr>
              <p:nvPr/>
            </p:nvSpPr>
            <p:spPr bwMode="auto">
              <a:xfrm>
                <a:off x="5728" y="2671"/>
                <a:ext cx="1" cy="90"/>
              </a:xfrm>
              <a:prstGeom prst="line">
                <a:avLst/>
              </a:prstGeom>
              <a:noFill/>
              <a:ln w="0">
                <a:solidFill>
                  <a:schemeClr val="tx1"/>
                </a:solidFill>
                <a:round/>
                <a:headEnd/>
                <a:tailEnd/>
              </a:ln>
            </p:spPr>
            <p:txBody>
              <a:bodyPr/>
              <a:lstStyle/>
              <a:p>
                <a:endParaRPr lang="en-US" sz="2133"/>
              </a:p>
            </p:txBody>
          </p:sp>
          <p:sp>
            <p:nvSpPr>
              <p:cNvPr id="66067" name="Line 58"/>
              <p:cNvSpPr>
                <a:spLocks noChangeShapeType="1"/>
              </p:cNvSpPr>
              <p:nvPr/>
            </p:nvSpPr>
            <p:spPr bwMode="auto">
              <a:xfrm>
                <a:off x="5728" y="2671"/>
                <a:ext cx="44" cy="1"/>
              </a:xfrm>
              <a:prstGeom prst="line">
                <a:avLst/>
              </a:prstGeom>
              <a:noFill/>
              <a:ln w="0">
                <a:solidFill>
                  <a:schemeClr val="tx1"/>
                </a:solidFill>
                <a:round/>
                <a:headEnd/>
                <a:tailEnd/>
              </a:ln>
            </p:spPr>
            <p:txBody>
              <a:bodyPr/>
              <a:lstStyle/>
              <a:p>
                <a:endParaRPr lang="en-US" sz="2133"/>
              </a:p>
            </p:txBody>
          </p:sp>
          <p:sp>
            <p:nvSpPr>
              <p:cNvPr id="66068" name="Line 59"/>
              <p:cNvSpPr>
                <a:spLocks noChangeShapeType="1"/>
              </p:cNvSpPr>
              <p:nvPr/>
            </p:nvSpPr>
            <p:spPr bwMode="auto">
              <a:xfrm>
                <a:off x="5772" y="2671"/>
                <a:ext cx="14" cy="4"/>
              </a:xfrm>
              <a:prstGeom prst="line">
                <a:avLst/>
              </a:prstGeom>
              <a:noFill/>
              <a:ln w="0">
                <a:solidFill>
                  <a:schemeClr val="tx1"/>
                </a:solidFill>
                <a:round/>
                <a:headEnd/>
                <a:tailEnd/>
              </a:ln>
            </p:spPr>
            <p:txBody>
              <a:bodyPr/>
              <a:lstStyle/>
              <a:p>
                <a:endParaRPr lang="en-US" sz="2133"/>
              </a:p>
            </p:txBody>
          </p:sp>
          <p:sp>
            <p:nvSpPr>
              <p:cNvPr id="66069" name="Line 60"/>
              <p:cNvSpPr>
                <a:spLocks noChangeShapeType="1"/>
              </p:cNvSpPr>
              <p:nvPr/>
            </p:nvSpPr>
            <p:spPr bwMode="auto">
              <a:xfrm>
                <a:off x="5786" y="2675"/>
                <a:ext cx="5" cy="5"/>
              </a:xfrm>
              <a:prstGeom prst="line">
                <a:avLst/>
              </a:prstGeom>
              <a:noFill/>
              <a:ln w="0">
                <a:solidFill>
                  <a:schemeClr val="tx1"/>
                </a:solidFill>
                <a:round/>
                <a:headEnd/>
                <a:tailEnd/>
              </a:ln>
            </p:spPr>
            <p:txBody>
              <a:bodyPr/>
              <a:lstStyle/>
              <a:p>
                <a:endParaRPr lang="en-US" sz="2133"/>
              </a:p>
            </p:txBody>
          </p:sp>
          <p:sp>
            <p:nvSpPr>
              <p:cNvPr id="66070" name="Line 61"/>
              <p:cNvSpPr>
                <a:spLocks noChangeShapeType="1"/>
              </p:cNvSpPr>
              <p:nvPr/>
            </p:nvSpPr>
            <p:spPr bwMode="auto">
              <a:xfrm>
                <a:off x="5791" y="2680"/>
                <a:ext cx="4" cy="8"/>
              </a:xfrm>
              <a:prstGeom prst="line">
                <a:avLst/>
              </a:prstGeom>
              <a:noFill/>
              <a:ln w="0">
                <a:solidFill>
                  <a:schemeClr val="tx1"/>
                </a:solidFill>
                <a:round/>
                <a:headEnd/>
                <a:tailEnd/>
              </a:ln>
            </p:spPr>
            <p:txBody>
              <a:bodyPr/>
              <a:lstStyle/>
              <a:p>
                <a:endParaRPr lang="en-US" sz="2133"/>
              </a:p>
            </p:txBody>
          </p:sp>
          <p:sp>
            <p:nvSpPr>
              <p:cNvPr id="66071" name="Line 62"/>
              <p:cNvSpPr>
                <a:spLocks noChangeShapeType="1"/>
              </p:cNvSpPr>
              <p:nvPr/>
            </p:nvSpPr>
            <p:spPr bwMode="auto">
              <a:xfrm>
                <a:off x="5795" y="2688"/>
                <a:ext cx="1" cy="9"/>
              </a:xfrm>
              <a:prstGeom prst="line">
                <a:avLst/>
              </a:prstGeom>
              <a:noFill/>
              <a:ln w="0">
                <a:solidFill>
                  <a:schemeClr val="tx1"/>
                </a:solidFill>
                <a:round/>
                <a:headEnd/>
                <a:tailEnd/>
              </a:ln>
            </p:spPr>
            <p:txBody>
              <a:bodyPr/>
              <a:lstStyle/>
              <a:p>
                <a:endParaRPr lang="en-US" sz="2133"/>
              </a:p>
            </p:txBody>
          </p:sp>
          <p:sp>
            <p:nvSpPr>
              <p:cNvPr id="66072" name="Line 63"/>
              <p:cNvSpPr>
                <a:spLocks noChangeShapeType="1"/>
              </p:cNvSpPr>
              <p:nvPr/>
            </p:nvSpPr>
            <p:spPr bwMode="auto">
              <a:xfrm flipH="1">
                <a:off x="5791" y="2697"/>
                <a:ext cx="4" cy="8"/>
              </a:xfrm>
              <a:prstGeom prst="line">
                <a:avLst/>
              </a:prstGeom>
              <a:noFill/>
              <a:ln w="0">
                <a:solidFill>
                  <a:schemeClr val="tx1"/>
                </a:solidFill>
                <a:round/>
                <a:headEnd/>
                <a:tailEnd/>
              </a:ln>
            </p:spPr>
            <p:txBody>
              <a:bodyPr/>
              <a:lstStyle/>
              <a:p>
                <a:endParaRPr lang="en-US" sz="2133"/>
              </a:p>
            </p:txBody>
          </p:sp>
          <p:sp>
            <p:nvSpPr>
              <p:cNvPr id="66073" name="Line 64"/>
              <p:cNvSpPr>
                <a:spLocks noChangeShapeType="1"/>
              </p:cNvSpPr>
              <p:nvPr/>
            </p:nvSpPr>
            <p:spPr bwMode="auto">
              <a:xfrm flipH="1">
                <a:off x="5786" y="2705"/>
                <a:ext cx="5" cy="4"/>
              </a:xfrm>
              <a:prstGeom prst="line">
                <a:avLst/>
              </a:prstGeom>
              <a:noFill/>
              <a:ln w="0">
                <a:solidFill>
                  <a:schemeClr val="tx1"/>
                </a:solidFill>
                <a:round/>
                <a:headEnd/>
                <a:tailEnd/>
              </a:ln>
            </p:spPr>
            <p:txBody>
              <a:bodyPr/>
              <a:lstStyle/>
              <a:p>
                <a:endParaRPr lang="en-US" sz="2133"/>
              </a:p>
            </p:txBody>
          </p:sp>
          <p:sp>
            <p:nvSpPr>
              <p:cNvPr id="66074" name="Line 65"/>
              <p:cNvSpPr>
                <a:spLocks noChangeShapeType="1"/>
              </p:cNvSpPr>
              <p:nvPr/>
            </p:nvSpPr>
            <p:spPr bwMode="auto">
              <a:xfrm flipH="1">
                <a:off x="5772" y="2709"/>
                <a:ext cx="14" cy="5"/>
              </a:xfrm>
              <a:prstGeom prst="line">
                <a:avLst/>
              </a:prstGeom>
              <a:noFill/>
              <a:ln w="0">
                <a:solidFill>
                  <a:schemeClr val="tx1"/>
                </a:solidFill>
                <a:round/>
                <a:headEnd/>
                <a:tailEnd/>
              </a:ln>
            </p:spPr>
            <p:txBody>
              <a:bodyPr/>
              <a:lstStyle/>
              <a:p>
                <a:endParaRPr lang="en-US" sz="2133"/>
              </a:p>
            </p:txBody>
          </p:sp>
          <p:sp>
            <p:nvSpPr>
              <p:cNvPr id="66075" name="Line 66"/>
              <p:cNvSpPr>
                <a:spLocks noChangeShapeType="1"/>
              </p:cNvSpPr>
              <p:nvPr/>
            </p:nvSpPr>
            <p:spPr bwMode="auto">
              <a:xfrm>
                <a:off x="5728" y="2714"/>
                <a:ext cx="44" cy="1"/>
              </a:xfrm>
              <a:prstGeom prst="line">
                <a:avLst/>
              </a:prstGeom>
              <a:noFill/>
              <a:ln w="0">
                <a:solidFill>
                  <a:schemeClr val="tx1"/>
                </a:solidFill>
                <a:round/>
                <a:headEnd/>
                <a:tailEnd/>
              </a:ln>
            </p:spPr>
            <p:txBody>
              <a:bodyPr/>
              <a:lstStyle/>
              <a:p>
                <a:endParaRPr lang="en-US" sz="2133"/>
              </a:p>
            </p:txBody>
          </p:sp>
          <p:sp>
            <p:nvSpPr>
              <p:cNvPr id="66076" name="Line 67"/>
              <p:cNvSpPr>
                <a:spLocks noChangeShapeType="1"/>
              </p:cNvSpPr>
              <p:nvPr/>
            </p:nvSpPr>
            <p:spPr bwMode="auto">
              <a:xfrm>
                <a:off x="5772" y="2714"/>
                <a:ext cx="14" cy="4"/>
              </a:xfrm>
              <a:prstGeom prst="line">
                <a:avLst/>
              </a:prstGeom>
              <a:noFill/>
              <a:ln w="0">
                <a:solidFill>
                  <a:schemeClr val="tx1"/>
                </a:solidFill>
                <a:round/>
                <a:headEnd/>
                <a:tailEnd/>
              </a:ln>
            </p:spPr>
            <p:txBody>
              <a:bodyPr/>
              <a:lstStyle/>
              <a:p>
                <a:endParaRPr lang="en-US" sz="2133"/>
              </a:p>
            </p:txBody>
          </p:sp>
          <p:sp>
            <p:nvSpPr>
              <p:cNvPr id="66077" name="Line 68"/>
              <p:cNvSpPr>
                <a:spLocks noChangeShapeType="1"/>
              </p:cNvSpPr>
              <p:nvPr/>
            </p:nvSpPr>
            <p:spPr bwMode="auto">
              <a:xfrm>
                <a:off x="5786" y="2718"/>
                <a:ext cx="5" cy="4"/>
              </a:xfrm>
              <a:prstGeom prst="line">
                <a:avLst/>
              </a:prstGeom>
              <a:noFill/>
              <a:ln w="0">
                <a:solidFill>
                  <a:schemeClr val="tx1"/>
                </a:solidFill>
                <a:round/>
                <a:headEnd/>
                <a:tailEnd/>
              </a:ln>
            </p:spPr>
            <p:txBody>
              <a:bodyPr/>
              <a:lstStyle/>
              <a:p>
                <a:endParaRPr lang="en-US" sz="2133"/>
              </a:p>
            </p:txBody>
          </p:sp>
          <p:sp>
            <p:nvSpPr>
              <p:cNvPr id="66078" name="Line 69"/>
              <p:cNvSpPr>
                <a:spLocks noChangeShapeType="1"/>
              </p:cNvSpPr>
              <p:nvPr/>
            </p:nvSpPr>
            <p:spPr bwMode="auto">
              <a:xfrm>
                <a:off x="5791" y="2722"/>
                <a:ext cx="4" cy="9"/>
              </a:xfrm>
              <a:prstGeom prst="line">
                <a:avLst/>
              </a:prstGeom>
              <a:noFill/>
              <a:ln w="0">
                <a:solidFill>
                  <a:schemeClr val="tx1"/>
                </a:solidFill>
                <a:round/>
                <a:headEnd/>
                <a:tailEnd/>
              </a:ln>
            </p:spPr>
            <p:txBody>
              <a:bodyPr/>
              <a:lstStyle/>
              <a:p>
                <a:endParaRPr lang="en-US" sz="2133"/>
              </a:p>
            </p:txBody>
          </p:sp>
          <p:sp>
            <p:nvSpPr>
              <p:cNvPr id="66079" name="Line 70"/>
              <p:cNvSpPr>
                <a:spLocks noChangeShapeType="1"/>
              </p:cNvSpPr>
              <p:nvPr/>
            </p:nvSpPr>
            <p:spPr bwMode="auto">
              <a:xfrm>
                <a:off x="5795" y="2731"/>
                <a:ext cx="1" cy="12"/>
              </a:xfrm>
              <a:prstGeom prst="line">
                <a:avLst/>
              </a:prstGeom>
              <a:noFill/>
              <a:ln w="0">
                <a:solidFill>
                  <a:schemeClr val="tx1"/>
                </a:solidFill>
                <a:round/>
                <a:headEnd/>
                <a:tailEnd/>
              </a:ln>
            </p:spPr>
            <p:txBody>
              <a:bodyPr/>
              <a:lstStyle/>
              <a:p>
                <a:endParaRPr lang="en-US" sz="2133"/>
              </a:p>
            </p:txBody>
          </p:sp>
          <p:sp>
            <p:nvSpPr>
              <p:cNvPr id="66080" name="Line 71"/>
              <p:cNvSpPr>
                <a:spLocks noChangeShapeType="1"/>
              </p:cNvSpPr>
              <p:nvPr/>
            </p:nvSpPr>
            <p:spPr bwMode="auto">
              <a:xfrm flipH="1">
                <a:off x="5791" y="2743"/>
                <a:ext cx="4" cy="9"/>
              </a:xfrm>
              <a:prstGeom prst="line">
                <a:avLst/>
              </a:prstGeom>
              <a:noFill/>
              <a:ln w="0">
                <a:solidFill>
                  <a:schemeClr val="tx1"/>
                </a:solidFill>
                <a:round/>
                <a:headEnd/>
                <a:tailEnd/>
              </a:ln>
            </p:spPr>
            <p:txBody>
              <a:bodyPr/>
              <a:lstStyle/>
              <a:p>
                <a:endParaRPr lang="en-US" sz="2133"/>
              </a:p>
            </p:txBody>
          </p:sp>
          <p:sp>
            <p:nvSpPr>
              <p:cNvPr id="66081" name="Line 72"/>
              <p:cNvSpPr>
                <a:spLocks noChangeShapeType="1"/>
              </p:cNvSpPr>
              <p:nvPr/>
            </p:nvSpPr>
            <p:spPr bwMode="auto">
              <a:xfrm flipH="1">
                <a:off x="5786" y="2752"/>
                <a:ext cx="5" cy="4"/>
              </a:xfrm>
              <a:prstGeom prst="line">
                <a:avLst/>
              </a:prstGeom>
              <a:noFill/>
              <a:ln w="0">
                <a:solidFill>
                  <a:schemeClr val="tx1"/>
                </a:solidFill>
                <a:round/>
                <a:headEnd/>
                <a:tailEnd/>
              </a:ln>
            </p:spPr>
            <p:txBody>
              <a:bodyPr/>
              <a:lstStyle/>
              <a:p>
                <a:endParaRPr lang="en-US" sz="2133"/>
              </a:p>
            </p:txBody>
          </p:sp>
          <p:sp>
            <p:nvSpPr>
              <p:cNvPr id="66082" name="Line 73"/>
              <p:cNvSpPr>
                <a:spLocks noChangeShapeType="1"/>
              </p:cNvSpPr>
              <p:nvPr/>
            </p:nvSpPr>
            <p:spPr bwMode="auto">
              <a:xfrm flipH="1">
                <a:off x="5772" y="2756"/>
                <a:ext cx="14" cy="5"/>
              </a:xfrm>
              <a:prstGeom prst="line">
                <a:avLst/>
              </a:prstGeom>
              <a:noFill/>
              <a:ln w="0">
                <a:solidFill>
                  <a:schemeClr val="tx1"/>
                </a:solidFill>
                <a:round/>
                <a:headEnd/>
                <a:tailEnd/>
              </a:ln>
            </p:spPr>
            <p:txBody>
              <a:bodyPr/>
              <a:lstStyle/>
              <a:p>
                <a:endParaRPr lang="en-US" sz="2133"/>
              </a:p>
            </p:txBody>
          </p:sp>
          <p:sp>
            <p:nvSpPr>
              <p:cNvPr id="66083" name="Line 74"/>
              <p:cNvSpPr>
                <a:spLocks noChangeShapeType="1"/>
              </p:cNvSpPr>
              <p:nvPr/>
            </p:nvSpPr>
            <p:spPr bwMode="auto">
              <a:xfrm flipH="1">
                <a:off x="5728" y="2761"/>
                <a:ext cx="44" cy="1"/>
              </a:xfrm>
              <a:prstGeom prst="line">
                <a:avLst/>
              </a:prstGeom>
              <a:noFill/>
              <a:ln w="0">
                <a:solidFill>
                  <a:schemeClr val="tx1"/>
                </a:solidFill>
                <a:round/>
                <a:headEnd/>
                <a:tailEnd/>
              </a:ln>
            </p:spPr>
            <p:txBody>
              <a:bodyPr/>
              <a:lstStyle/>
              <a:p>
                <a:endParaRPr lang="en-US" sz="2133"/>
              </a:p>
            </p:txBody>
          </p:sp>
          <p:sp>
            <p:nvSpPr>
              <p:cNvPr id="66084" name="Line 75"/>
              <p:cNvSpPr>
                <a:spLocks noChangeShapeType="1"/>
              </p:cNvSpPr>
              <p:nvPr/>
            </p:nvSpPr>
            <p:spPr bwMode="auto">
              <a:xfrm>
                <a:off x="5829" y="2671"/>
                <a:ext cx="1" cy="90"/>
              </a:xfrm>
              <a:prstGeom prst="line">
                <a:avLst/>
              </a:prstGeom>
              <a:noFill/>
              <a:ln w="0">
                <a:solidFill>
                  <a:schemeClr val="tx1"/>
                </a:solidFill>
                <a:round/>
                <a:headEnd/>
                <a:tailEnd/>
              </a:ln>
            </p:spPr>
            <p:txBody>
              <a:bodyPr/>
              <a:lstStyle/>
              <a:p>
                <a:endParaRPr lang="en-US" sz="2133"/>
              </a:p>
            </p:txBody>
          </p:sp>
          <p:sp>
            <p:nvSpPr>
              <p:cNvPr id="66085" name="Line 76"/>
              <p:cNvSpPr>
                <a:spLocks noChangeShapeType="1"/>
              </p:cNvSpPr>
              <p:nvPr/>
            </p:nvSpPr>
            <p:spPr bwMode="auto">
              <a:xfrm>
                <a:off x="5829" y="2671"/>
                <a:ext cx="62" cy="1"/>
              </a:xfrm>
              <a:prstGeom prst="line">
                <a:avLst/>
              </a:prstGeom>
              <a:noFill/>
              <a:ln w="0">
                <a:solidFill>
                  <a:schemeClr val="tx1"/>
                </a:solidFill>
                <a:round/>
                <a:headEnd/>
                <a:tailEnd/>
              </a:ln>
            </p:spPr>
            <p:txBody>
              <a:bodyPr/>
              <a:lstStyle/>
              <a:p>
                <a:endParaRPr lang="en-US" sz="2133"/>
              </a:p>
            </p:txBody>
          </p:sp>
          <p:sp>
            <p:nvSpPr>
              <p:cNvPr id="66086" name="Line 77"/>
              <p:cNvSpPr>
                <a:spLocks noChangeShapeType="1"/>
              </p:cNvSpPr>
              <p:nvPr/>
            </p:nvSpPr>
            <p:spPr bwMode="auto">
              <a:xfrm>
                <a:off x="5829" y="2714"/>
                <a:ext cx="38" cy="1"/>
              </a:xfrm>
              <a:prstGeom prst="line">
                <a:avLst/>
              </a:prstGeom>
              <a:noFill/>
              <a:ln w="0">
                <a:solidFill>
                  <a:schemeClr val="tx1"/>
                </a:solidFill>
                <a:round/>
                <a:headEnd/>
                <a:tailEnd/>
              </a:ln>
            </p:spPr>
            <p:txBody>
              <a:bodyPr/>
              <a:lstStyle/>
              <a:p>
                <a:endParaRPr lang="en-US" sz="2133"/>
              </a:p>
            </p:txBody>
          </p:sp>
          <p:sp>
            <p:nvSpPr>
              <p:cNvPr id="66087" name="Line 78"/>
              <p:cNvSpPr>
                <a:spLocks noChangeShapeType="1"/>
              </p:cNvSpPr>
              <p:nvPr/>
            </p:nvSpPr>
            <p:spPr bwMode="auto">
              <a:xfrm>
                <a:off x="5829" y="2761"/>
                <a:ext cx="62" cy="1"/>
              </a:xfrm>
              <a:prstGeom prst="line">
                <a:avLst/>
              </a:prstGeom>
              <a:noFill/>
              <a:ln w="0">
                <a:solidFill>
                  <a:schemeClr val="tx1"/>
                </a:solidFill>
                <a:round/>
                <a:headEnd/>
                <a:tailEnd/>
              </a:ln>
            </p:spPr>
            <p:txBody>
              <a:bodyPr/>
              <a:lstStyle/>
              <a:p>
                <a:endParaRPr lang="en-US" sz="2133"/>
              </a:p>
            </p:txBody>
          </p:sp>
          <p:sp>
            <p:nvSpPr>
              <p:cNvPr id="66088" name="Line 79"/>
              <p:cNvSpPr>
                <a:spLocks noChangeShapeType="1"/>
              </p:cNvSpPr>
              <p:nvPr/>
            </p:nvSpPr>
            <p:spPr bwMode="auto">
              <a:xfrm flipH="1">
                <a:off x="5905" y="2671"/>
                <a:ext cx="39" cy="90"/>
              </a:xfrm>
              <a:prstGeom prst="line">
                <a:avLst/>
              </a:prstGeom>
              <a:noFill/>
              <a:ln w="0">
                <a:solidFill>
                  <a:schemeClr val="tx1"/>
                </a:solidFill>
                <a:round/>
                <a:headEnd/>
                <a:tailEnd/>
              </a:ln>
            </p:spPr>
            <p:txBody>
              <a:bodyPr/>
              <a:lstStyle/>
              <a:p>
                <a:endParaRPr lang="en-US" sz="2133"/>
              </a:p>
            </p:txBody>
          </p:sp>
          <p:sp>
            <p:nvSpPr>
              <p:cNvPr id="66089" name="Line 80"/>
              <p:cNvSpPr>
                <a:spLocks noChangeShapeType="1"/>
              </p:cNvSpPr>
              <p:nvPr/>
            </p:nvSpPr>
            <p:spPr bwMode="auto">
              <a:xfrm>
                <a:off x="5944" y="2671"/>
                <a:ext cx="38" cy="90"/>
              </a:xfrm>
              <a:prstGeom prst="line">
                <a:avLst/>
              </a:prstGeom>
              <a:noFill/>
              <a:ln w="0">
                <a:solidFill>
                  <a:schemeClr val="tx1"/>
                </a:solidFill>
                <a:round/>
                <a:headEnd/>
                <a:tailEnd/>
              </a:ln>
            </p:spPr>
            <p:txBody>
              <a:bodyPr/>
              <a:lstStyle/>
              <a:p>
                <a:endParaRPr lang="en-US" sz="2133"/>
              </a:p>
            </p:txBody>
          </p:sp>
          <p:sp>
            <p:nvSpPr>
              <p:cNvPr id="66090" name="Line 81"/>
              <p:cNvSpPr>
                <a:spLocks noChangeShapeType="1"/>
              </p:cNvSpPr>
              <p:nvPr/>
            </p:nvSpPr>
            <p:spPr bwMode="auto">
              <a:xfrm>
                <a:off x="5920" y="2731"/>
                <a:ext cx="48" cy="1"/>
              </a:xfrm>
              <a:prstGeom prst="line">
                <a:avLst/>
              </a:prstGeom>
              <a:noFill/>
              <a:ln w="0">
                <a:solidFill>
                  <a:schemeClr val="tx1"/>
                </a:solidFill>
                <a:round/>
                <a:headEnd/>
                <a:tailEnd/>
              </a:ln>
            </p:spPr>
            <p:txBody>
              <a:bodyPr/>
              <a:lstStyle/>
              <a:p>
                <a:endParaRPr lang="en-US" sz="2133"/>
              </a:p>
            </p:txBody>
          </p:sp>
          <p:sp>
            <p:nvSpPr>
              <p:cNvPr id="66091" name="Line 82"/>
              <p:cNvSpPr>
                <a:spLocks noChangeShapeType="1"/>
              </p:cNvSpPr>
              <p:nvPr/>
            </p:nvSpPr>
            <p:spPr bwMode="auto">
              <a:xfrm>
                <a:off x="6006" y="2671"/>
                <a:ext cx="1" cy="90"/>
              </a:xfrm>
              <a:prstGeom prst="line">
                <a:avLst/>
              </a:prstGeom>
              <a:noFill/>
              <a:ln w="0">
                <a:solidFill>
                  <a:schemeClr val="tx1"/>
                </a:solidFill>
                <a:round/>
                <a:headEnd/>
                <a:tailEnd/>
              </a:ln>
            </p:spPr>
            <p:txBody>
              <a:bodyPr/>
              <a:lstStyle/>
              <a:p>
                <a:endParaRPr lang="en-US" sz="2133"/>
              </a:p>
            </p:txBody>
          </p:sp>
          <p:sp>
            <p:nvSpPr>
              <p:cNvPr id="66092" name="Line 83"/>
              <p:cNvSpPr>
                <a:spLocks noChangeShapeType="1"/>
              </p:cNvSpPr>
              <p:nvPr/>
            </p:nvSpPr>
            <p:spPr bwMode="auto">
              <a:xfrm>
                <a:off x="6006" y="2671"/>
                <a:ext cx="38" cy="90"/>
              </a:xfrm>
              <a:prstGeom prst="line">
                <a:avLst/>
              </a:prstGeom>
              <a:noFill/>
              <a:ln w="0">
                <a:solidFill>
                  <a:schemeClr val="tx1"/>
                </a:solidFill>
                <a:round/>
                <a:headEnd/>
                <a:tailEnd/>
              </a:ln>
            </p:spPr>
            <p:txBody>
              <a:bodyPr/>
              <a:lstStyle/>
              <a:p>
                <a:endParaRPr lang="en-US" sz="2133"/>
              </a:p>
            </p:txBody>
          </p:sp>
          <p:sp>
            <p:nvSpPr>
              <p:cNvPr id="66093" name="Line 84"/>
              <p:cNvSpPr>
                <a:spLocks noChangeShapeType="1"/>
              </p:cNvSpPr>
              <p:nvPr/>
            </p:nvSpPr>
            <p:spPr bwMode="auto">
              <a:xfrm flipH="1">
                <a:off x="6044" y="2671"/>
                <a:ext cx="38" cy="90"/>
              </a:xfrm>
              <a:prstGeom prst="line">
                <a:avLst/>
              </a:prstGeom>
              <a:noFill/>
              <a:ln w="0">
                <a:solidFill>
                  <a:schemeClr val="tx1"/>
                </a:solidFill>
                <a:round/>
                <a:headEnd/>
                <a:tailEnd/>
              </a:ln>
            </p:spPr>
            <p:txBody>
              <a:bodyPr/>
              <a:lstStyle/>
              <a:p>
                <a:endParaRPr lang="en-US" sz="2133"/>
              </a:p>
            </p:txBody>
          </p:sp>
          <p:sp>
            <p:nvSpPr>
              <p:cNvPr id="66094" name="Line 85"/>
              <p:cNvSpPr>
                <a:spLocks noChangeShapeType="1"/>
              </p:cNvSpPr>
              <p:nvPr/>
            </p:nvSpPr>
            <p:spPr bwMode="auto">
              <a:xfrm>
                <a:off x="6082" y="2671"/>
                <a:ext cx="1" cy="90"/>
              </a:xfrm>
              <a:prstGeom prst="line">
                <a:avLst/>
              </a:prstGeom>
              <a:noFill/>
              <a:ln w="0">
                <a:solidFill>
                  <a:schemeClr val="tx1"/>
                </a:solidFill>
                <a:round/>
                <a:headEnd/>
                <a:tailEnd/>
              </a:ln>
            </p:spPr>
            <p:txBody>
              <a:bodyPr/>
              <a:lstStyle/>
              <a:p>
                <a:endParaRPr lang="en-US" sz="2133"/>
              </a:p>
            </p:txBody>
          </p:sp>
          <p:sp>
            <p:nvSpPr>
              <p:cNvPr id="66095" name="Line 86"/>
              <p:cNvSpPr>
                <a:spLocks noChangeShapeType="1"/>
              </p:cNvSpPr>
              <p:nvPr/>
            </p:nvSpPr>
            <p:spPr bwMode="auto">
              <a:xfrm flipH="1" flipV="1">
                <a:off x="6173" y="2675"/>
                <a:ext cx="10" cy="9"/>
              </a:xfrm>
              <a:prstGeom prst="line">
                <a:avLst/>
              </a:prstGeom>
              <a:noFill/>
              <a:ln w="0">
                <a:solidFill>
                  <a:schemeClr val="tx1"/>
                </a:solidFill>
                <a:round/>
                <a:headEnd/>
                <a:tailEnd/>
              </a:ln>
            </p:spPr>
            <p:txBody>
              <a:bodyPr/>
              <a:lstStyle/>
              <a:p>
                <a:endParaRPr lang="en-US" sz="2133"/>
              </a:p>
            </p:txBody>
          </p:sp>
          <p:sp>
            <p:nvSpPr>
              <p:cNvPr id="66096" name="Line 87"/>
              <p:cNvSpPr>
                <a:spLocks noChangeShapeType="1"/>
              </p:cNvSpPr>
              <p:nvPr/>
            </p:nvSpPr>
            <p:spPr bwMode="auto">
              <a:xfrm flipH="1" flipV="1">
                <a:off x="6159" y="2671"/>
                <a:ext cx="14" cy="4"/>
              </a:xfrm>
              <a:prstGeom prst="line">
                <a:avLst/>
              </a:prstGeom>
              <a:noFill/>
              <a:ln w="0">
                <a:solidFill>
                  <a:schemeClr val="tx1"/>
                </a:solidFill>
                <a:round/>
                <a:headEnd/>
                <a:tailEnd/>
              </a:ln>
            </p:spPr>
            <p:txBody>
              <a:bodyPr/>
              <a:lstStyle/>
              <a:p>
                <a:endParaRPr lang="en-US" sz="2133"/>
              </a:p>
            </p:txBody>
          </p:sp>
          <p:sp>
            <p:nvSpPr>
              <p:cNvPr id="66097" name="Line 88"/>
              <p:cNvSpPr>
                <a:spLocks noChangeShapeType="1"/>
              </p:cNvSpPr>
              <p:nvPr/>
            </p:nvSpPr>
            <p:spPr bwMode="auto">
              <a:xfrm flipH="1">
                <a:off x="6140" y="2671"/>
                <a:ext cx="19" cy="1"/>
              </a:xfrm>
              <a:prstGeom prst="line">
                <a:avLst/>
              </a:prstGeom>
              <a:noFill/>
              <a:ln w="0">
                <a:solidFill>
                  <a:schemeClr val="tx1"/>
                </a:solidFill>
                <a:round/>
                <a:headEnd/>
                <a:tailEnd/>
              </a:ln>
            </p:spPr>
            <p:txBody>
              <a:bodyPr/>
              <a:lstStyle/>
              <a:p>
                <a:endParaRPr lang="en-US" sz="2133"/>
              </a:p>
            </p:txBody>
          </p:sp>
          <p:sp>
            <p:nvSpPr>
              <p:cNvPr id="66098" name="Line 89"/>
              <p:cNvSpPr>
                <a:spLocks noChangeShapeType="1"/>
              </p:cNvSpPr>
              <p:nvPr/>
            </p:nvSpPr>
            <p:spPr bwMode="auto">
              <a:xfrm flipH="1">
                <a:off x="6125" y="2671"/>
                <a:ext cx="15" cy="4"/>
              </a:xfrm>
              <a:prstGeom prst="line">
                <a:avLst/>
              </a:prstGeom>
              <a:noFill/>
              <a:ln w="0">
                <a:solidFill>
                  <a:schemeClr val="tx1"/>
                </a:solidFill>
                <a:round/>
                <a:headEnd/>
                <a:tailEnd/>
              </a:ln>
            </p:spPr>
            <p:txBody>
              <a:bodyPr/>
              <a:lstStyle/>
              <a:p>
                <a:endParaRPr lang="en-US" sz="2133"/>
              </a:p>
            </p:txBody>
          </p:sp>
          <p:sp>
            <p:nvSpPr>
              <p:cNvPr id="66099" name="Line 90"/>
              <p:cNvSpPr>
                <a:spLocks noChangeShapeType="1"/>
              </p:cNvSpPr>
              <p:nvPr/>
            </p:nvSpPr>
            <p:spPr bwMode="auto">
              <a:xfrm flipH="1">
                <a:off x="6116" y="2675"/>
                <a:ext cx="9" cy="9"/>
              </a:xfrm>
              <a:prstGeom prst="line">
                <a:avLst/>
              </a:prstGeom>
              <a:noFill/>
              <a:ln w="0">
                <a:solidFill>
                  <a:schemeClr val="tx1"/>
                </a:solidFill>
                <a:round/>
                <a:headEnd/>
                <a:tailEnd/>
              </a:ln>
            </p:spPr>
            <p:txBody>
              <a:bodyPr/>
              <a:lstStyle/>
              <a:p>
                <a:endParaRPr lang="en-US" sz="2133"/>
              </a:p>
            </p:txBody>
          </p:sp>
          <p:sp>
            <p:nvSpPr>
              <p:cNvPr id="66100" name="Line 91"/>
              <p:cNvSpPr>
                <a:spLocks noChangeShapeType="1"/>
              </p:cNvSpPr>
              <p:nvPr/>
            </p:nvSpPr>
            <p:spPr bwMode="auto">
              <a:xfrm>
                <a:off x="6116" y="2684"/>
                <a:ext cx="1" cy="8"/>
              </a:xfrm>
              <a:prstGeom prst="line">
                <a:avLst/>
              </a:prstGeom>
              <a:noFill/>
              <a:ln w="0">
                <a:solidFill>
                  <a:schemeClr val="tx1"/>
                </a:solidFill>
                <a:round/>
                <a:headEnd/>
                <a:tailEnd/>
              </a:ln>
            </p:spPr>
            <p:txBody>
              <a:bodyPr/>
              <a:lstStyle/>
              <a:p>
                <a:endParaRPr lang="en-US" sz="2133"/>
              </a:p>
            </p:txBody>
          </p:sp>
          <p:sp>
            <p:nvSpPr>
              <p:cNvPr id="66101" name="Line 92"/>
              <p:cNvSpPr>
                <a:spLocks noChangeShapeType="1"/>
              </p:cNvSpPr>
              <p:nvPr/>
            </p:nvSpPr>
            <p:spPr bwMode="auto">
              <a:xfrm>
                <a:off x="6116" y="2692"/>
                <a:ext cx="5" cy="9"/>
              </a:xfrm>
              <a:prstGeom prst="line">
                <a:avLst/>
              </a:prstGeom>
              <a:noFill/>
              <a:ln w="0">
                <a:solidFill>
                  <a:schemeClr val="tx1"/>
                </a:solidFill>
                <a:round/>
                <a:headEnd/>
                <a:tailEnd/>
              </a:ln>
            </p:spPr>
            <p:txBody>
              <a:bodyPr/>
              <a:lstStyle/>
              <a:p>
                <a:endParaRPr lang="en-US" sz="2133"/>
              </a:p>
            </p:txBody>
          </p:sp>
          <p:sp>
            <p:nvSpPr>
              <p:cNvPr id="66102" name="Line 93"/>
              <p:cNvSpPr>
                <a:spLocks noChangeShapeType="1"/>
              </p:cNvSpPr>
              <p:nvPr/>
            </p:nvSpPr>
            <p:spPr bwMode="auto">
              <a:xfrm>
                <a:off x="6121" y="2701"/>
                <a:ext cx="4" cy="4"/>
              </a:xfrm>
              <a:prstGeom prst="line">
                <a:avLst/>
              </a:prstGeom>
              <a:noFill/>
              <a:ln w="0">
                <a:solidFill>
                  <a:schemeClr val="tx1"/>
                </a:solidFill>
                <a:round/>
                <a:headEnd/>
                <a:tailEnd/>
              </a:ln>
            </p:spPr>
            <p:txBody>
              <a:bodyPr/>
              <a:lstStyle/>
              <a:p>
                <a:endParaRPr lang="en-US" sz="2133"/>
              </a:p>
            </p:txBody>
          </p:sp>
          <p:sp>
            <p:nvSpPr>
              <p:cNvPr id="66103" name="Line 94"/>
              <p:cNvSpPr>
                <a:spLocks noChangeShapeType="1"/>
              </p:cNvSpPr>
              <p:nvPr/>
            </p:nvSpPr>
            <p:spPr bwMode="auto">
              <a:xfrm>
                <a:off x="6125" y="2705"/>
                <a:ext cx="10" cy="4"/>
              </a:xfrm>
              <a:prstGeom prst="line">
                <a:avLst/>
              </a:prstGeom>
              <a:noFill/>
              <a:ln w="0">
                <a:solidFill>
                  <a:schemeClr val="tx1"/>
                </a:solidFill>
                <a:round/>
                <a:headEnd/>
                <a:tailEnd/>
              </a:ln>
            </p:spPr>
            <p:txBody>
              <a:bodyPr/>
              <a:lstStyle/>
              <a:p>
                <a:endParaRPr lang="en-US" sz="2133"/>
              </a:p>
            </p:txBody>
          </p:sp>
          <p:sp>
            <p:nvSpPr>
              <p:cNvPr id="66104" name="Line 95"/>
              <p:cNvSpPr>
                <a:spLocks noChangeShapeType="1"/>
              </p:cNvSpPr>
              <p:nvPr/>
            </p:nvSpPr>
            <p:spPr bwMode="auto">
              <a:xfrm>
                <a:off x="6135" y="2709"/>
                <a:ext cx="29" cy="9"/>
              </a:xfrm>
              <a:prstGeom prst="line">
                <a:avLst/>
              </a:prstGeom>
              <a:noFill/>
              <a:ln w="0">
                <a:solidFill>
                  <a:schemeClr val="tx1"/>
                </a:solidFill>
                <a:round/>
                <a:headEnd/>
                <a:tailEnd/>
              </a:ln>
            </p:spPr>
            <p:txBody>
              <a:bodyPr/>
              <a:lstStyle/>
              <a:p>
                <a:endParaRPr lang="en-US" sz="2133"/>
              </a:p>
            </p:txBody>
          </p:sp>
          <p:sp>
            <p:nvSpPr>
              <p:cNvPr id="66105" name="Line 96"/>
              <p:cNvSpPr>
                <a:spLocks noChangeShapeType="1"/>
              </p:cNvSpPr>
              <p:nvPr/>
            </p:nvSpPr>
            <p:spPr bwMode="auto">
              <a:xfrm>
                <a:off x="6164" y="2718"/>
                <a:ext cx="9" cy="4"/>
              </a:xfrm>
              <a:prstGeom prst="line">
                <a:avLst/>
              </a:prstGeom>
              <a:noFill/>
              <a:ln w="0">
                <a:solidFill>
                  <a:schemeClr val="tx1"/>
                </a:solidFill>
                <a:round/>
                <a:headEnd/>
                <a:tailEnd/>
              </a:ln>
            </p:spPr>
            <p:txBody>
              <a:bodyPr/>
              <a:lstStyle/>
              <a:p>
                <a:endParaRPr lang="en-US" sz="2133"/>
              </a:p>
            </p:txBody>
          </p:sp>
          <p:sp>
            <p:nvSpPr>
              <p:cNvPr id="66106" name="Line 97"/>
              <p:cNvSpPr>
                <a:spLocks noChangeShapeType="1"/>
              </p:cNvSpPr>
              <p:nvPr/>
            </p:nvSpPr>
            <p:spPr bwMode="auto">
              <a:xfrm>
                <a:off x="6173" y="2722"/>
                <a:ext cx="5" cy="4"/>
              </a:xfrm>
              <a:prstGeom prst="line">
                <a:avLst/>
              </a:prstGeom>
              <a:noFill/>
              <a:ln w="0">
                <a:solidFill>
                  <a:schemeClr val="tx1"/>
                </a:solidFill>
                <a:round/>
                <a:headEnd/>
                <a:tailEnd/>
              </a:ln>
            </p:spPr>
            <p:txBody>
              <a:bodyPr/>
              <a:lstStyle/>
              <a:p>
                <a:endParaRPr lang="en-US" sz="2133"/>
              </a:p>
            </p:txBody>
          </p:sp>
          <p:sp>
            <p:nvSpPr>
              <p:cNvPr id="66107" name="Line 98"/>
              <p:cNvSpPr>
                <a:spLocks noChangeShapeType="1"/>
              </p:cNvSpPr>
              <p:nvPr/>
            </p:nvSpPr>
            <p:spPr bwMode="auto">
              <a:xfrm>
                <a:off x="6178" y="2726"/>
                <a:ext cx="5" cy="9"/>
              </a:xfrm>
              <a:prstGeom prst="line">
                <a:avLst/>
              </a:prstGeom>
              <a:noFill/>
              <a:ln w="0">
                <a:solidFill>
                  <a:schemeClr val="tx1"/>
                </a:solidFill>
                <a:round/>
                <a:headEnd/>
                <a:tailEnd/>
              </a:ln>
            </p:spPr>
            <p:txBody>
              <a:bodyPr/>
              <a:lstStyle/>
              <a:p>
                <a:endParaRPr lang="en-US" sz="2133"/>
              </a:p>
            </p:txBody>
          </p:sp>
          <p:sp>
            <p:nvSpPr>
              <p:cNvPr id="66108" name="Line 99"/>
              <p:cNvSpPr>
                <a:spLocks noChangeShapeType="1"/>
              </p:cNvSpPr>
              <p:nvPr/>
            </p:nvSpPr>
            <p:spPr bwMode="auto">
              <a:xfrm>
                <a:off x="6183" y="2735"/>
                <a:ext cx="1" cy="13"/>
              </a:xfrm>
              <a:prstGeom prst="line">
                <a:avLst/>
              </a:prstGeom>
              <a:noFill/>
              <a:ln w="0">
                <a:solidFill>
                  <a:schemeClr val="tx1"/>
                </a:solidFill>
                <a:round/>
                <a:headEnd/>
                <a:tailEnd/>
              </a:ln>
            </p:spPr>
            <p:txBody>
              <a:bodyPr/>
              <a:lstStyle/>
              <a:p>
                <a:endParaRPr lang="en-US" sz="2133"/>
              </a:p>
            </p:txBody>
          </p:sp>
          <p:sp>
            <p:nvSpPr>
              <p:cNvPr id="66109" name="Line 100"/>
              <p:cNvSpPr>
                <a:spLocks noChangeShapeType="1"/>
              </p:cNvSpPr>
              <p:nvPr/>
            </p:nvSpPr>
            <p:spPr bwMode="auto">
              <a:xfrm flipH="1">
                <a:off x="6173" y="2748"/>
                <a:ext cx="10" cy="8"/>
              </a:xfrm>
              <a:prstGeom prst="line">
                <a:avLst/>
              </a:prstGeom>
              <a:noFill/>
              <a:ln w="0">
                <a:solidFill>
                  <a:schemeClr val="tx1"/>
                </a:solidFill>
                <a:round/>
                <a:headEnd/>
                <a:tailEnd/>
              </a:ln>
            </p:spPr>
            <p:txBody>
              <a:bodyPr/>
              <a:lstStyle/>
              <a:p>
                <a:endParaRPr lang="en-US" sz="2133"/>
              </a:p>
            </p:txBody>
          </p:sp>
          <p:sp>
            <p:nvSpPr>
              <p:cNvPr id="66110" name="Line 101"/>
              <p:cNvSpPr>
                <a:spLocks noChangeShapeType="1"/>
              </p:cNvSpPr>
              <p:nvPr/>
            </p:nvSpPr>
            <p:spPr bwMode="auto">
              <a:xfrm flipH="1">
                <a:off x="6159" y="2756"/>
                <a:ext cx="14" cy="5"/>
              </a:xfrm>
              <a:prstGeom prst="line">
                <a:avLst/>
              </a:prstGeom>
              <a:noFill/>
              <a:ln w="0">
                <a:solidFill>
                  <a:schemeClr val="tx1"/>
                </a:solidFill>
                <a:round/>
                <a:headEnd/>
                <a:tailEnd/>
              </a:ln>
            </p:spPr>
            <p:txBody>
              <a:bodyPr/>
              <a:lstStyle/>
              <a:p>
                <a:endParaRPr lang="en-US" sz="2133"/>
              </a:p>
            </p:txBody>
          </p:sp>
          <p:sp>
            <p:nvSpPr>
              <p:cNvPr id="66111" name="Line 102"/>
              <p:cNvSpPr>
                <a:spLocks noChangeShapeType="1"/>
              </p:cNvSpPr>
              <p:nvPr/>
            </p:nvSpPr>
            <p:spPr bwMode="auto">
              <a:xfrm flipH="1">
                <a:off x="6140" y="2761"/>
                <a:ext cx="19" cy="1"/>
              </a:xfrm>
              <a:prstGeom prst="line">
                <a:avLst/>
              </a:prstGeom>
              <a:noFill/>
              <a:ln w="0">
                <a:solidFill>
                  <a:schemeClr val="tx1"/>
                </a:solidFill>
                <a:round/>
                <a:headEnd/>
                <a:tailEnd/>
              </a:ln>
            </p:spPr>
            <p:txBody>
              <a:bodyPr/>
              <a:lstStyle/>
              <a:p>
                <a:endParaRPr lang="en-US" sz="2133"/>
              </a:p>
            </p:txBody>
          </p:sp>
          <p:sp>
            <p:nvSpPr>
              <p:cNvPr id="66112" name="Line 103"/>
              <p:cNvSpPr>
                <a:spLocks noChangeShapeType="1"/>
              </p:cNvSpPr>
              <p:nvPr/>
            </p:nvSpPr>
            <p:spPr bwMode="auto">
              <a:xfrm flipH="1" flipV="1">
                <a:off x="6125" y="2756"/>
                <a:ext cx="15" cy="5"/>
              </a:xfrm>
              <a:prstGeom prst="line">
                <a:avLst/>
              </a:prstGeom>
              <a:noFill/>
              <a:ln w="0">
                <a:solidFill>
                  <a:schemeClr val="tx1"/>
                </a:solidFill>
                <a:round/>
                <a:headEnd/>
                <a:tailEnd/>
              </a:ln>
            </p:spPr>
            <p:txBody>
              <a:bodyPr/>
              <a:lstStyle/>
              <a:p>
                <a:endParaRPr lang="en-US" sz="2133"/>
              </a:p>
            </p:txBody>
          </p:sp>
          <p:sp>
            <p:nvSpPr>
              <p:cNvPr id="66113" name="Line 104"/>
              <p:cNvSpPr>
                <a:spLocks noChangeShapeType="1"/>
              </p:cNvSpPr>
              <p:nvPr/>
            </p:nvSpPr>
            <p:spPr bwMode="auto">
              <a:xfrm flipH="1" flipV="1">
                <a:off x="6116" y="2748"/>
                <a:ext cx="9" cy="8"/>
              </a:xfrm>
              <a:prstGeom prst="line">
                <a:avLst/>
              </a:prstGeom>
              <a:noFill/>
              <a:ln w="0">
                <a:solidFill>
                  <a:schemeClr val="tx1"/>
                </a:solidFill>
                <a:round/>
                <a:headEnd/>
                <a:tailEnd/>
              </a:ln>
            </p:spPr>
            <p:txBody>
              <a:bodyPr/>
              <a:lstStyle/>
              <a:p>
                <a:endParaRPr lang="en-US" sz="2133"/>
              </a:p>
            </p:txBody>
          </p:sp>
          <p:sp>
            <p:nvSpPr>
              <p:cNvPr id="66114" name="Line 105"/>
              <p:cNvSpPr>
                <a:spLocks noChangeShapeType="1"/>
              </p:cNvSpPr>
              <p:nvPr/>
            </p:nvSpPr>
            <p:spPr bwMode="auto">
              <a:xfrm>
                <a:off x="5007" y="2635"/>
                <a:ext cx="146" cy="118"/>
              </a:xfrm>
              <a:prstGeom prst="line">
                <a:avLst/>
              </a:prstGeom>
              <a:noFill/>
              <a:ln w="0">
                <a:solidFill>
                  <a:schemeClr val="tx1"/>
                </a:solidFill>
                <a:round/>
                <a:headEnd/>
                <a:tailEnd/>
              </a:ln>
            </p:spPr>
            <p:txBody>
              <a:bodyPr/>
              <a:lstStyle/>
              <a:p>
                <a:endParaRPr lang="en-US" sz="2133"/>
              </a:p>
            </p:txBody>
          </p:sp>
          <p:sp>
            <p:nvSpPr>
              <p:cNvPr id="66115" name="Line 106"/>
              <p:cNvSpPr>
                <a:spLocks noChangeShapeType="1"/>
              </p:cNvSpPr>
              <p:nvPr/>
            </p:nvSpPr>
            <p:spPr bwMode="auto">
              <a:xfrm>
                <a:off x="5222" y="2526"/>
                <a:ext cx="1" cy="90"/>
              </a:xfrm>
              <a:prstGeom prst="line">
                <a:avLst/>
              </a:prstGeom>
              <a:noFill/>
              <a:ln w="0">
                <a:solidFill>
                  <a:schemeClr val="tx1"/>
                </a:solidFill>
                <a:round/>
                <a:headEnd/>
                <a:tailEnd/>
              </a:ln>
            </p:spPr>
            <p:txBody>
              <a:bodyPr/>
              <a:lstStyle/>
              <a:p>
                <a:endParaRPr lang="en-US" sz="2133"/>
              </a:p>
            </p:txBody>
          </p:sp>
          <p:sp>
            <p:nvSpPr>
              <p:cNvPr id="66116" name="Line 107"/>
              <p:cNvSpPr>
                <a:spLocks noChangeShapeType="1"/>
              </p:cNvSpPr>
              <p:nvPr/>
            </p:nvSpPr>
            <p:spPr bwMode="auto">
              <a:xfrm>
                <a:off x="5222" y="2526"/>
                <a:ext cx="43" cy="1"/>
              </a:xfrm>
              <a:prstGeom prst="line">
                <a:avLst/>
              </a:prstGeom>
              <a:noFill/>
              <a:ln w="0">
                <a:solidFill>
                  <a:schemeClr val="tx1"/>
                </a:solidFill>
                <a:round/>
                <a:headEnd/>
                <a:tailEnd/>
              </a:ln>
            </p:spPr>
            <p:txBody>
              <a:bodyPr/>
              <a:lstStyle/>
              <a:p>
                <a:endParaRPr lang="en-US" sz="2133"/>
              </a:p>
            </p:txBody>
          </p:sp>
          <p:sp>
            <p:nvSpPr>
              <p:cNvPr id="66117" name="Line 108"/>
              <p:cNvSpPr>
                <a:spLocks noChangeShapeType="1"/>
              </p:cNvSpPr>
              <p:nvPr/>
            </p:nvSpPr>
            <p:spPr bwMode="auto">
              <a:xfrm>
                <a:off x="5265" y="2526"/>
                <a:ext cx="14" cy="4"/>
              </a:xfrm>
              <a:prstGeom prst="line">
                <a:avLst/>
              </a:prstGeom>
              <a:noFill/>
              <a:ln w="0">
                <a:solidFill>
                  <a:schemeClr val="tx1"/>
                </a:solidFill>
                <a:round/>
                <a:headEnd/>
                <a:tailEnd/>
              </a:ln>
            </p:spPr>
            <p:txBody>
              <a:bodyPr/>
              <a:lstStyle/>
              <a:p>
                <a:endParaRPr lang="en-US" sz="2133"/>
              </a:p>
            </p:txBody>
          </p:sp>
          <p:sp>
            <p:nvSpPr>
              <p:cNvPr id="66118" name="Line 109"/>
              <p:cNvSpPr>
                <a:spLocks noChangeShapeType="1"/>
              </p:cNvSpPr>
              <p:nvPr/>
            </p:nvSpPr>
            <p:spPr bwMode="auto">
              <a:xfrm>
                <a:off x="5279" y="2530"/>
                <a:ext cx="5" cy="5"/>
              </a:xfrm>
              <a:prstGeom prst="line">
                <a:avLst/>
              </a:prstGeom>
              <a:noFill/>
              <a:ln w="0">
                <a:solidFill>
                  <a:schemeClr val="tx1"/>
                </a:solidFill>
                <a:round/>
                <a:headEnd/>
                <a:tailEnd/>
              </a:ln>
            </p:spPr>
            <p:txBody>
              <a:bodyPr/>
              <a:lstStyle/>
              <a:p>
                <a:endParaRPr lang="en-US" sz="2133"/>
              </a:p>
            </p:txBody>
          </p:sp>
          <p:sp>
            <p:nvSpPr>
              <p:cNvPr id="66119" name="Line 110"/>
              <p:cNvSpPr>
                <a:spLocks noChangeShapeType="1"/>
              </p:cNvSpPr>
              <p:nvPr/>
            </p:nvSpPr>
            <p:spPr bwMode="auto">
              <a:xfrm>
                <a:off x="5284" y="2535"/>
                <a:ext cx="5" cy="8"/>
              </a:xfrm>
              <a:prstGeom prst="line">
                <a:avLst/>
              </a:prstGeom>
              <a:noFill/>
              <a:ln w="0">
                <a:solidFill>
                  <a:schemeClr val="tx1"/>
                </a:solidFill>
                <a:round/>
                <a:headEnd/>
                <a:tailEnd/>
              </a:ln>
            </p:spPr>
            <p:txBody>
              <a:bodyPr/>
              <a:lstStyle/>
              <a:p>
                <a:endParaRPr lang="en-US" sz="2133"/>
              </a:p>
            </p:txBody>
          </p:sp>
          <p:sp>
            <p:nvSpPr>
              <p:cNvPr id="66120" name="Line 111"/>
              <p:cNvSpPr>
                <a:spLocks noChangeShapeType="1"/>
              </p:cNvSpPr>
              <p:nvPr/>
            </p:nvSpPr>
            <p:spPr bwMode="auto">
              <a:xfrm>
                <a:off x="5289" y="2543"/>
                <a:ext cx="1" cy="9"/>
              </a:xfrm>
              <a:prstGeom prst="line">
                <a:avLst/>
              </a:prstGeom>
              <a:noFill/>
              <a:ln w="0">
                <a:solidFill>
                  <a:schemeClr val="tx1"/>
                </a:solidFill>
                <a:round/>
                <a:headEnd/>
                <a:tailEnd/>
              </a:ln>
            </p:spPr>
            <p:txBody>
              <a:bodyPr/>
              <a:lstStyle/>
              <a:p>
                <a:endParaRPr lang="en-US" sz="2133"/>
              </a:p>
            </p:txBody>
          </p:sp>
          <p:sp>
            <p:nvSpPr>
              <p:cNvPr id="66121" name="Line 112"/>
              <p:cNvSpPr>
                <a:spLocks noChangeShapeType="1"/>
              </p:cNvSpPr>
              <p:nvPr/>
            </p:nvSpPr>
            <p:spPr bwMode="auto">
              <a:xfrm flipH="1">
                <a:off x="5284" y="2552"/>
                <a:ext cx="5" cy="8"/>
              </a:xfrm>
              <a:prstGeom prst="line">
                <a:avLst/>
              </a:prstGeom>
              <a:noFill/>
              <a:ln w="0">
                <a:solidFill>
                  <a:schemeClr val="tx1"/>
                </a:solidFill>
                <a:round/>
                <a:headEnd/>
                <a:tailEnd/>
              </a:ln>
            </p:spPr>
            <p:txBody>
              <a:bodyPr/>
              <a:lstStyle/>
              <a:p>
                <a:endParaRPr lang="en-US" sz="2133"/>
              </a:p>
            </p:txBody>
          </p:sp>
          <p:sp>
            <p:nvSpPr>
              <p:cNvPr id="66122" name="Line 113"/>
              <p:cNvSpPr>
                <a:spLocks noChangeShapeType="1"/>
              </p:cNvSpPr>
              <p:nvPr/>
            </p:nvSpPr>
            <p:spPr bwMode="auto">
              <a:xfrm flipH="1">
                <a:off x="5279" y="2560"/>
                <a:ext cx="5" cy="4"/>
              </a:xfrm>
              <a:prstGeom prst="line">
                <a:avLst/>
              </a:prstGeom>
              <a:noFill/>
              <a:ln w="0">
                <a:solidFill>
                  <a:schemeClr val="tx1"/>
                </a:solidFill>
                <a:round/>
                <a:headEnd/>
                <a:tailEnd/>
              </a:ln>
            </p:spPr>
            <p:txBody>
              <a:bodyPr/>
              <a:lstStyle/>
              <a:p>
                <a:endParaRPr lang="en-US" sz="2133"/>
              </a:p>
            </p:txBody>
          </p:sp>
          <p:sp>
            <p:nvSpPr>
              <p:cNvPr id="66123" name="Line 114"/>
              <p:cNvSpPr>
                <a:spLocks noChangeShapeType="1"/>
              </p:cNvSpPr>
              <p:nvPr/>
            </p:nvSpPr>
            <p:spPr bwMode="auto">
              <a:xfrm flipH="1">
                <a:off x="5265" y="2564"/>
                <a:ext cx="14" cy="5"/>
              </a:xfrm>
              <a:prstGeom prst="line">
                <a:avLst/>
              </a:prstGeom>
              <a:noFill/>
              <a:ln w="0">
                <a:solidFill>
                  <a:schemeClr val="tx1"/>
                </a:solidFill>
                <a:round/>
                <a:headEnd/>
                <a:tailEnd/>
              </a:ln>
            </p:spPr>
            <p:txBody>
              <a:bodyPr/>
              <a:lstStyle/>
              <a:p>
                <a:endParaRPr lang="en-US" sz="2133"/>
              </a:p>
            </p:txBody>
          </p:sp>
          <p:sp>
            <p:nvSpPr>
              <p:cNvPr id="66124" name="Line 115"/>
              <p:cNvSpPr>
                <a:spLocks noChangeShapeType="1"/>
              </p:cNvSpPr>
              <p:nvPr/>
            </p:nvSpPr>
            <p:spPr bwMode="auto">
              <a:xfrm flipH="1">
                <a:off x="5222" y="2569"/>
                <a:ext cx="43" cy="1"/>
              </a:xfrm>
              <a:prstGeom prst="line">
                <a:avLst/>
              </a:prstGeom>
              <a:noFill/>
              <a:ln w="0">
                <a:solidFill>
                  <a:schemeClr val="tx1"/>
                </a:solidFill>
                <a:round/>
                <a:headEnd/>
                <a:tailEnd/>
              </a:ln>
            </p:spPr>
            <p:txBody>
              <a:bodyPr/>
              <a:lstStyle/>
              <a:p>
                <a:endParaRPr lang="en-US" sz="2133"/>
              </a:p>
            </p:txBody>
          </p:sp>
          <p:sp>
            <p:nvSpPr>
              <p:cNvPr id="66125" name="Line 116"/>
              <p:cNvSpPr>
                <a:spLocks noChangeShapeType="1"/>
              </p:cNvSpPr>
              <p:nvPr/>
            </p:nvSpPr>
            <p:spPr bwMode="auto">
              <a:xfrm>
                <a:off x="5255" y="2569"/>
                <a:ext cx="34" cy="47"/>
              </a:xfrm>
              <a:prstGeom prst="line">
                <a:avLst/>
              </a:prstGeom>
              <a:noFill/>
              <a:ln w="0">
                <a:solidFill>
                  <a:schemeClr val="tx1"/>
                </a:solidFill>
                <a:round/>
                <a:headEnd/>
                <a:tailEnd/>
              </a:ln>
            </p:spPr>
            <p:txBody>
              <a:bodyPr/>
              <a:lstStyle/>
              <a:p>
                <a:endParaRPr lang="en-US" sz="2133"/>
              </a:p>
            </p:txBody>
          </p:sp>
          <p:sp>
            <p:nvSpPr>
              <p:cNvPr id="66126" name="Line 117"/>
              <p:cNvSpPr>
                <a:spLocks noChangeShapeType="1"/>
              </p:cNvSpPr>
              <p:nvPr/>
            </p:nvSpPr>
            <p:spPr bwMode="auto">
              <a:xfrm>
                <a:off x="5322" y="2526"/>
                <a:ext cx="1" cy="90"/>
              </a:xfrm>
              <a:prstGeom prst="line">
                <a:avLst/>
              </a:prstGeom>
              <a:noFill/>
              <a:ln w="0">
                <a:solidFill>
                  <a:schemeClr val="tx1"/>
                </a:solidFill>
                <a:round/>
                <a:headEnd/>
                <a:tailEnd/>
              </a:ln>
            </p:spPr>
            <p:txBody>
              <a:bodyPr/>
              <a:lstStyle/>
              <a:p>
                <a:endParaRPr lang="en-US" sz="2133"/>
              </a:p>
            </p:txBody>
          </p:sp>
          <p:sp>
            <p:nvSpPr>
              <p:cNvPr id="66127" name="Line 118"/>
              <p:cNvSpPr>
                <a:spLocks noChangeShapeType="1"/>
              </p:cNvSpPr>
              <p:nvPr/>
            </p:nvSpPr>
            <p:spPr bwMode="auto">
              <a:xfrm>
                <a:off x="5322" y="2526"/>
                <a:ext cx="62" cy="1"/>
              </a:xfrm>
              <a:prstGeom prst="line">
                <a:avLst/>
              </a:prstGeom>
              <a:noFill/>
              <a:ln w="0">
                <a:solidFill>
                  <a:schemeClr val="tx1"/>
                </a:solidFill>
                <a:round/>
                <a:headEnd/>
                <a:tailEnd/>
              </a:ln>
            </p:spPr>
            <p:txBody>
              <a:bodyPr/>
              <a:lstStyle/>
              <a:p>
                <a:endParaRPr lang="en-US" sz="2133"/>
              </a:p>
            </p:txBody>
          </p:sp>
          <p:sp>
            <p:nvSpPr>
              <p:cNvPr id="66128" name="Line 119"/>
              <p:cNvSpPr>
                <a:spLocks noChangeShapeType="1"/>
              </p:cNvSpPr>
              <p:nvPr/>
            </p:nvSpPr>
            <p:spPr bwMode="auto">
              <a:xfrm>
                <a:off x="5322" y="2569"/>
                <a:ext cx="38" cy="1"/>
              </a:xfrm>
              <a:prstGeom prst="line">
                <a:avLst/>
              </a:prstGeom>
              <a:noFill/>
              <a:ln w="0">
                <a:solidFill>
                  <a:schemeClr val="tx1"/>
                </a:solidFill>
                <a:round/>
                <a:headEnd/>
                <a:tailEnd/>
              </a:ln>
            </p:spPr>
            <p:txBody>
              <a:bodyPr/>
              <a:lstStyle/>
              <a:p>
                <a:endParaRPr lang="en-US" sz="2133"/>
              </a:p>
            </p:txBody>
          </p:sp>
          <p:sp>
            <p:nvSpPr>
              <p:cNvPr id="66129" name="Line 120"/>
              <p:cNvSpPr>
                <a:spLocks noChangeShapeType="1"/>
              </p:cNvSpPr>
              <p:nvPr/>
            </p:nvSpPr>
            <p:spPr bwMode="auto">
              <a:xfrm>
                <a:off x="5322" y="2616"/>
                <a:ext cx="62" cy="1"/>
              </a:xfrm>
              <a:prstGeom prst="line">
                <a:avLst/>
              </a:prstGeom>
              <a:noFill/>
              <a:ln w="0">
                <a:solidFill>
                  <a:schemeClr val="tx1"/>
                </a:solidFill>
                <a:round/>
                <a:headEnd/>
                <a:tailEnd/>
              </a:ln>
            </p:spPr>
            <p:txBody>
              <a:bodyPr/>
              <a:lstStyle/>
              <a:p>
                <a:endParaRPr lang="en-US" sz="2133"/>
              </a:p>
            </p:txBody>
          </p:sp>
          <p:sp>
            <p:nvSpPr>
              <p:cNvPr id="66130" name="Line 121"/>
              <p:cNvSpPr>
                <a:spLocks noChangeShapeType="1"/>
              </p:cNvSpPr>
              <p:nvPr/>
            </p:nvSpPr>
            <p:spPr bwMode="auto">
              <a:xfrm flipH="1">
                <a:off x="5427" y="2526"/>
                <a:ext cx="10" cy="4"/>
              </a:xfrm>
              <a:prstGeom prst="line">
                <a:avLst/>
              </a:prstGeom>
              <a:noFill/>
              <a:ln w="0">
                <a:solidFill>
                  <a:schemeClr val="tx1"/>
                </a:solidFill>
                <a:round/>
                <a:headEnd/>
                <a:tailEnd/>
              </a:ln>
            </p:spPr>
            <p:txBody>
              <a:bodyPr/>
              <a:lstStyle/>
              <a:p>
                <a:endParaRPr lang="en-US" sz="2133"/>
              </a:p>
            </p:txBody>
          </p:sp>
          <p:sp>
            <p:nvSpPr>
              <p:cNvPr id="66131" name="Line 122"/>
              <p:cNvSpPr>
                <a:spLocks noChangeShapeType="1"/>
              </p:cNvSpPr>
              <p:nvPr/>
            </p:nvSpPr>
            <p:spPr bwMode="auto">
              <a:xfrm flipH="1">
                <a:off x="5418" y="2530"/>
                <a:ext cx="9" cy="9"/>
              </a:xfrm>
              <a:prstGeom prst="line">
                <a:avLst/>
              </a:prstGeom>
              <a:noFill/>
              <a:ln w="0">
                <a:solidFill>
                  <a:schemeClr val="tx1"/>
                </a:solidFill>
                <a:round/>
                <a:headEnd/>
                <a:tailEnd/>
              </a:ln>
            </p:spPr>
            <p:txBody>
              <a:bodyPr/>
              <a:lstStyle/>
              <a:p>
                <a:endParaRPr lang="en-US" sz="2133"/>
              </a:p>
            </p:txBody>
          </p:sp>
          <p:sp>
            <p:nvSpPr>
              <p:cNvPr id="66132" name="Line 123"/>
              <p:cNvSpPr>
                <a:spLocks noChangeShapeType="1"/>
              </p:cNvSpPr>
              <p:nvPr/>
            </p:nvSpPr>
            <p:spPr bwMode="auto">
              <a:xfrm flipH="1">
                <a:off x="5413" y="2539"/>
                <a:ext cx="5" cy="8"/>
              </a:xfrm>
              <a:prstGeom prst="line">
                <a:avLst/>
              </a:prstGeom>
              <a:noFill/>
              <a:ln w="0">
                <a:solidFill>
                  <a:schemeClr val="tx1"/>
                </a:solidFill>
                <a:round/>
                <a:headEnd/>
                <a:tailEnd/>
              </a:ln>
            </p:spPr>
            <p:txBody>
              <a:bodyPr/>
              <a:lstStyle/>
              <a:p>
                <a:endParaRPr lang="en-US" sz="2133"/>
              </a:p>
            </p:txBody>
          </p:sp>
          <p:sp>
            <p:nvSpPr>
              <p:cNvPr id="66133" name="Line 124"/>
              <p:cNvSpPr>
                <a:spLocks noChangeShapeType="1"/>
              </p:cNvSpPr>
              <p:nvPr/>
            </p:nvSpPr>
            <p:spPr bwMode="auto">
              <a:xfrm flipH="1">
                <a:off x="5408" y="2547"/>
                <a:ext cx="5" cy="13"/>
              </a:xfrm>
              <a:prstGeom prst="line">
                <a:avLst/>
              </a:prstGeom>
              <a:noFill/>
              <a:ln w="0">
                <a:solidFill>
                  <a:schemeClr val="tx1"/>
                </a:solidFill>
                <a:round/>
                <a:headEnd/>
                <a:tailEnd/>
              </a:ln>
            </p:spPr>
            <p:txBody>
              <a:bodyPr/>
              <a:lstStyle/>
              <a:p>
                <a:endParaRPr lang="en-US" sz="2133"/>
              </a:p>
            </p:txBody>
          </p:sp>
          <p:sp>
            <p:nvSpPr>
              <p:cNvPr id="66134" name="Line 125"/>
              <p:cNvSpPr>
                <a:spLocks noChangeShapeType="1"/>
              </p:cNvSpPr>
              <p:nvPr/>
            </p:nvSpPr>
            <p:spPr bwMode="auto">
              <a:xfrm>
                <a:off x="5408" y="2560"/>
                <a:ext cx="1" cy="21"/>
              </a:xfrm>
              <a:prstGeom prst="line">
                <a:avLst/>
              </a:prstGeom>
              <a:noFill/>
              <a:ln w="0">
                <a:solidFill>
                  <a:schemeClr val="tx1"/>
                </a:solidFill>
                <a:round/>
                <a:headEnd/>
                <a:tailEnd/>
              </a:ln>
            </p:spPr>
            <p:txBody>
              <a:bodyPr/>
              <a:lstStyle/>
              <a:p>
                <a:endParaRPr lang="en-US" sz="2133"/>
              </a:p>
            </p:txBody>
          </p:sp>
          <p:sp>
            <p:nvSpPr>
              <p:cNvPr id="66135" name="Line 126"/>
              <p:cNvSpPr>
                <a:spLocks noChangeShapeType="1"/>
              </p:cNvSpPr>
              <p:nvPr/>
            </p:nvSpPr>
            <p:spPr bwMode="auto">
              <a:xfrm>
                <a:off x="5408" y="2581"/>
                <a:ext cx="5" cy="13"/>
              </a:xfrm>
              <a:prstGeom prst="line">
                <a:avLst/>
              </a:prstGeom>
              <a:noFill/>
              <a:ln w="0">
                <a:solidFill>
                  <a:schemeClr val="tx1"/>
                </a:solidFill>
                <a:round/>
                <a:headEnd/>
                <a:tailEnd/>
              </a:ln>
            </p:spPr>
            <p:txBody>
              <a:bodyPr/>
              <a:lstStyle/>
              <a:p>
                <a:endParaRPr lang="en-US" sz="2133"/>
              </a:p>
            </p:txBody>
          </p:sp>
          <p:sp>
            <p:nvSpPr>
              <p:cNvPr id="66136" name="Line 127"/>
              <p:cNvSpPr>
                <a:spLocks noChangeShapeType="1"/>
              </p:cNvSpPr>
              <p:nvPr/>
            </p:nvSpPr>
            <p:spPr bwMode="auto">
              <a:xfrm>
                <a:off x="5413" y="2594"/>
                <a:ext cx="5" cy="9"/>
              </a:xfrm>
              <a:prstGeom prst="line">
                <a:avLst/>
              </a:prstGeom>
              <a:noFill/>
              <a:ln w="0">
                <a:solidFill>
                  <a:schemeClr val="tx1"/>
                </a:solidFill>
                <a:round/>
                <a:headEnd/>
                <a:tailEnd/>
              </a:ln>
            </p:spPr>
            <p:txBody>
              <a:bodyPr/>
              <a:lstStyle/>
              <a:p>
                <a:endParaRPr lang="en-US" sz="2133"/>
              </a:p>
            </p:txBody>
          </p:sp>
          <p:sp>
            <p:nvSpPr>
              <p:cNvPr id="66137" name="Line 128"/>
              <p:cNvSpPr>
                <a:spLocks noChangeShapeType="1"/>
              </p:cNvSpPr>
              <p:nvPr/>
            </p:nvSpPr>
            <p:spPr bwMode="auto">
              <a:xfrm>
                <a:off x="5418" y="2603"/>
                <a:ext cx="9" cy="8"/>
              </a:xfrm>
              <a:prstGeom prst="line">
                <a:avLst/>
              </a:prstGeom>
              <a:noFill/>
              <a:ln w="0">
                <a:solidFill>
                  <a:schemeClr val="tx1"/>
                </a:solidFill>
                <a:round/>
                <a:headEnd/>
                <a:tailEnd/>
              </a:ln>
            </p:spPr>
            <p:txBody>
              <a:bodyPr/>
              <a:lstStyle/>
              <a:p>
                <a:endParaRPr lang="en-US" sz="2133"/>
              </a:p>
            </p:txBody>
          </p:sp>
          <p:sp>
            <p:nvSpPr>
              <p:cNvPr id="66138" name="Line 129"/>
              <p:cNvSpPr>
                <a:spLocks noChangeShapeType="1"/>
              </p:cNvSpPr>
              <p:nvPr/>
            </p:nvSpPr>
            <p:spPr bwMode="auto">
              <a:xfrm>
                <a:off x="5427" y="2611"/>
                <a:ext cx="10" cy="5"/>
              </a:xfrm>
              <a:prstGeom prst="line">
                <a:avLst/>
              </a:prstGeom>
              <a:noFill/>
              <a:ln w="0">
                <a:solidFill>
                  <a:schemeClr val="tx1"/>
                </a:solidFill>
                <a:round/>
                <a:headEnd/>
                <a:tailEnd/>
              </a:ln>
            </p:spPr>
            <p:txBody>
              <a:bodyPr/>
              <a:lstStyle/>
              <a:p>
                <a:endParaRPr lang="en-US" sz="2133"/>
              </a:p>
            </p:txBody>
          </p:sp>
          <p:sp>
            <p:nvSpPr>
              <p:cNvPr id="66139" name="Line 130"/>
              <p:cNvSpPr>
                <a:spLocks noChangeShapeType="1"/>
              </p:cNvSpPr>
              <p:nvPr/>
            </p:nvSpPr>
            <p:spPr bwMode="auto">
              <a:xfrm>
                <a:off x="5437" y="2616"/>
                <a:ext cx="19" cy="1"/>
              </a:xfrm>
              <a:prstGeom prst="line">
                <a:avLst/>
              </a:prstGeom>
              <a:noFill/>
              <a:ln w="0">
                <a:solidFill>
                  <a:schemeClr val="tx1"/>
                </a:solidFill>
                <a:round/>
                <a:headEnd/>
                <a:tailEnd/>
              </a:ln>
            </p:spPr>
            <p:txBody>
              <a:bodyPr/>
              <a:lstStyle/>
              <a:p>
                <a:endParaRPr lang="en-US" sz="2133"/>
              </a:p>
            </p:txBody>
          </p:sp>
          <p:sp>
            <p:nvSpPr>
              <p:cNvPr id="66140" name="Line 131"/>
              <p:cNvSpPr>
                <a:spLocks noChangeShapeType="1"/>
              </p:cNvSpPr>
              <p:nvPr/>
            </p:nvSpPr>
            <p:spPr bwMode="auto">
              <a:xfrm flipV="1">
                <a:off x="5456" y="2611"/>
                <a:ext cx="9" cy="5"/>
              </a:xfrm>
              <a:prstGeom prst="line">
                <a:avLst/>
              </a:prstGeom>
              <a:noFill/>
              <a:ln w="0">
                <a:solidFill>
                  <a:schemeClr val="tx1"/>
                </a:solidFill>
                <a:round/>
                <a:headEnd/>
                <a:tailEnd/>
              </a:ln>
            </p:spPr>
            <p:txBody>
              <a:bodyPr/>
              <a:lstStyle/>
              <a:p>
                <a:endParaRPr lang="en-US" sz="2133"/>
              </a:p>
            </p:txBody>
          </p:sp>
          <p:sp>
            <p:nvSpPr>
              <p:cNvPr id="66141" name="Line 132"/>
              <p:cNvSpPr>
                <a:spLocks noChangeShapeType="1"/>
              </p:cNvSpPr>
              <p:nvPr/>
            </p:nvSpPr>
            <p:spPr bwMode="auto">
              <a:xfrm flipV="1">
                <a:off x="5465" y="2603"/>
                <a:ext cx="10" cy="8"/>
              </a:xfrm>
              <a:prstGeom prst="line">
                <a:avLst/>
              </a:prstGeom>
              <a:noFill/>
              <a:ln w="0">
                <a:solidFill>
                  <a:schemeClr val="tx1"/>
                </a:solidFill>
                <a:round/>
                <a:headEnd/>
                <a:tailEnd/>
              </a:ln>
            </p:spPr>
            <p:txBody>
              <a:bodyPr/>
              <a:lstStyle/>
              <a:p>
                <a:endParaRPr lang="en-US" sz="2133"/>
              </a:p>
            </p:txBody>
          </p:sp>
          <p:sp>
            <p:nvSpPr>
              <p:cNvPr id="66142" name="Line 133"/>
              <p:cNvSpPr>
                <a:spLocks noChangeShapeType="1"/>
              </p:cNvSpPr>
              <p:nvPr/>
            </p:nvSpPr>
            <p:spPr bwMode="auto">
              <a:xfrm flipV="1">
                <a:off x="5475" y="2594"/>
                <a:ext cx="5" cy="9"/>
              </a:xfrm>
              <a:prstGeom prst="line">
                <a:avLst/>
              </a:prstGeom>
              <a:noFill/>
              <a:ln w="0">
                <a:solidFill>
                  <a:schemeClr val="tx1"/>
                </a:solidFill>
                <a:round/>
                <a:headEnd/>
                <a:tailEnd/>
              </a:ln>
            </p:spPr>
            <p:txBody>
              <a:bodyPr/>
              <a:lstStyle/>
              <a:p>
                <a:endParaRPr lang="en-US" sz="2133"/>
              </a:p>
            </p:txBody>
          </p:sp>
          <p:sp>
            <p:nvSpPr>
              <p:cNvPr id="66143" name="Line 134"/>
              <p:cNvSpPr>
                <a:spLocks noChangeShapeType="1"/>
              </p:cNvSpPr>
              <p:nvPr/>
            </p:nvSpPr>
            <p:spPr bwMode="auto">
              <a:xfrm flipV="1">
                <a:off x="5480" y="2581"/>
                <a:ext cx="5" cy="13"/>
              </a:xfrm>
              <a:prstGeom prst="line">
                <a:avLst/>
              </a:prstGeom>
              <a:noFill/>
              <a:ln w="0">
                <a:solidFill>
                  <a:schemeClr val="tx1"/>
                </a:solidFill>
                <a:round/>
                <a:headEnd/>
                <a:tailEnd/>
              </a:ln>
            </p:spPr>
            <p:txBody>
              <a:bodyPr/>
              <a:lstStyle/>
              <a:p>
                <a:endParaRPr lang="en-US" sz="2133"/>
              </a:p>
            </p:txBody>
          </p:sp>
          <p:sp>
            <p:nvSpPr>
              <p:cNvPr id="66144" name="Line 135"/>
              <p:cNvSpPr>
                <a:spLocks noChangeShapeType="1"/>
              </p:cNvSpPr>
              <p:nvPr/>
            </p:nvSpPr>
            <p:spPr bwMode="auto">
              <a:xfrm flipV="1">
                <a:off x="5485" y="2560"/>
                <a:ext cx="1" cy="21"/>
              </a:xfrm>
              <a:prstGeom prst="line">
                <a:avLst/>
              </a:prstGeom>
              <a:noFill/>
              <a:ln w="0">
                <a:solidFill>
                  <a:schemeClr val="tx1"/>
                </a:solidFill>
                <a:round/>
                <a:headEnd/>
                <a:tailEnd/>
              </a:ln>
            </p:spPr>
            <p:txBody>
              <a:bodyPr/>
              <a:lstStyle/>
              <a:p>
                <a:endParaRPr lang="en-US" sz="2133"/>
              </a:p>
            </p:txBody>
          </p:sp>
          <p:sp>
            <p:nvSpPr>
              <p:cNvPr id="66145" name="Line 136"/>
              <p:cNvSpPr>
                <a:spLocks noChangeShapeType="1"/>
              </p:cNvSpPr>
              <p:nvPr/>
            </p:nvSpPr>
            <p:spPr bwMode="auto">
              <a:xfrm flipH="1" flipV="1">
                <a:off x="5480" y="2547"/>
                <a:ext cx="5" cy="13"/>
              </a:xfrm>
              <a:prstGeom prst="line">
                <a:avLst/>
              </a:prstGeom>
              <a:noFill/>
              <a:ln w="0">
                <a:solidFill>
                  <a:schemeClr val="tx1"/>
                </a:solidFill>
                <a:round/>
                <a:headEnd/>
                <a:tailEnd/>
              </a:ln>
            </p:spPr>
            <p:txBody>
              <a:bodyPr/>
              <a:lstStyle/>
              <a:p>
                <a:endParaRPr lang="en-US" sz="2133"/>
              </a:p>
            </p:txBody>
          </p:sp>
          <p:sp>
            <p:nvSpPr>
              <p:cNvPr id="66146" name="Line 137"/>
              <p:cNvSpPr>
                <a:spLocks noChangeShapeType="1"/>
              </p:cNvSpPr>
              <p:nvPr/>
            </p:nvSpPr>
            <p:spPr bwMode="auto">
              <a:xfrm flipH="1" flipV="1">
                <a:off x="5475" y="2539"/>
                <a:ext cx="5" cy="8"/>
              </a:xfrm>
              <a:prstGeom prst="line">
                <a:avLst/>
              </a:prstGeom>
              <a:noFill/>
              <a:ln w="0">
                <a:solidFill>
                  <a:schemeClr val="tx1"/>
                </a:solidFill>
                <a:round/>
                <a:headEnd/>
                <a:tailEnd/>
              </a:ln>
            </p:spPr>
            <p:txBody>
              <a:bodyPr/>
              <a:lstStyle/>
              <a:p>
                <a:endParaRPr lang="en-US" sz="2133"/>
              </a:p>
            </p:txBody>
          </p:sp>
          <p:sp>
            <p:nvSpPr>
              <p:cNvPr id="66147" name="Line 138"/>
              <p:cNvSpPr>
                <a:spLocks noChangeShapeType="1"/>
              </p:cNvSpPr>
              <p:nvPr/>
            </p:nvSpPr>
            <p:spPr bwMode="auto">
              <a:xfrm flipH="1" flipV="1">
                <a:off x="5465" y="2530"/>
                <a:ext cx="10" cy="9"/>
              </a:xfrm>
              <a:prstGeom prst="line">
                <a:avLst/>
              </a:prstGeom>
              <a:noFill/>
              <a:ln w="0">
                <a:solidFill>
                  <a:schemeClr val="tx1"/>
                </a:solidFill>
                <a:round/>
                <a:headEnd/>
                <a:tailEnd/>
              </a:ln>
            </p:spPr>
            <p:txBody>
              <a:bodyPr/>
              <a:lstStyle/>
              <a:p>
                <a:endParaRPr lang="en-US" sz="2133"/>
              </a:p>
            </p:txBody>
          </p:sp>
          <p:sp>
            <p:nvSpPr>
              <p:cNvPr id="66148" name="Line 139"/>
              <p:cNvSpPr>
                <a:spLocks noChangeShapeType="1"/>
              </p:cNvSpPr>
              <p:nvPr/>
            </p:nvSpPr>
            <p:spPr bwMode="auto">
              <a:xfrm flipH="1" flipV="1">
                <a:off x="5456" y="2526"/>
                <a:ext cx="9" cy="4"/>
              </a:xfrm>
              <a:prstGeom prst="line">
                <a:avLst/>
              </a:prstGeom>
              <a:noFill/>
              <a:ln w="0">
                <a:solidFill>
                  <a:schemeClr val="tx1"/>
                </a:solidFill>
                <a:round/>
                <a:headEnd/>
                <a:tailEnd/>
              </a:ln>
            </p:spPr>
            <p:txBody>
              <a:bodyPr/>
              <a:lstStyle/>
              <a:p>
                <a:endParaRPr lang="en-US" sz="2133"/>
              </a:p>
            </p:txBody>
          </p:sp>
          <p:sp>
            <p:nvSpPr>
              <p:cNvPr id="66149" name="Line 140"/>
              <p:cNvSpPr>
                <a:spLocks noChangeShapeType="1"/>
              </p:cNvSpPr>
              <p:nvPr/>
            </p:nvSpPr>
            <p:spPr bwMode="auto">
              <a:xfrm flipH="1">
                <a:off x="5437" y="2526"/>
                <a:ext cx="19" cy="1"/>
              </a:xfrm>
              <a:prstGeom prst="line">
                <a:avLst/>
              </a:prstGeom>
              <a:noFill/>
              <a:ln w="0">
                <a:solidFill>
                  <a:schemeClr val="tx1"/>
                </a:solidFill>
                <a:round/>
                <a:headEnd/>
                <a:tailEnd/>
              </a:ln>
            </p:spPr>
            <p:txBody>
              <a:bodyPr/>
              <a:lstStyle/>
              <a:p>
                <a:endParaRPr lang="en-US" sz="2133"/>
              </a:p>
            </p:txBody>
          </p:sp>
          <p:sp>
            <p:nvSpPr>
              <p:cNvPr id="66150" name="Line 141"/>
              <p:cNvSpPr>
                <a:spLocks noChangeShapeType="1"/>
              </p:cNvSpPr>
              <p:nvPr/>
            </p:nvSpPr>
            <p:spPr bwMode="auto">
              <a:xfrm>
                <a:off x="5451" y="2599"/>
                <a:ext cx="29" cy="25"/>
              </a:xfrm>
              <a:prstGeom prst="line">
                <a:avLst/>
              </a:prstGeom>
              <a:noFill/>
              <a:ln w="0">
                <a:solidFill>
                  <a:schemeClr val="tx1"/>
                </a:solidFill>
                <a:round/>
                <a:headEnd/>
                <a:tailEnd/>
              </a:ln>
            </p:spPr>
            <p:txBody>
              <a:bodyPr/>
              <a:lstStyle/>
              <a:p>
                <a:endParaRPr lang="en-US" sz="2133"/>
              </a:p>
            </p:txBody>
          </p:sp>
          <p:sp>
            <p:nvSpPr>
              <p:cNvPr id="66151" name="Line 142"/>
              <p:cNvSpPr>
                <a:spLocks noChangeShapeType="1"/>
              </p:cNvSpPr>
              <p:nvPr/>
            </p:nvSpPr>
            <p:spPr bwMode="auto">
              <a:xfrm flipH="1" flipV="1">
                <a:off x="5518" y="2530"/>
                <a:ext cx="5" cy="5"/>
              </a:xfrm>
              <a:prstGeom prst="line">
                <a:avLst/>
              </a:prstGeom>
              <a:noFill/>
              <a:ln w="0">
                <a:solidFill>
                  <a:schemeClr val="tx1"/>
                </a:solidFill>
                <a:round/>
                <a:headEnd/>
                <a:tailEnd/>
              </a:ln>
            </p:spPr>
            <p:txBody>
              <a:bodyPr/>
              <a:lstStyle/>
              <a:p>
                <a:endParaRPr lang="en-US" sz="2133"/>
              </a:p>
            </p:txBody>
          </p:sp>
          <p:sp>
            <p:nvSpPr>
              <p:cNvPr id="66152" name="Line 143"/>
              <p:cNvSpPr>
                <a:spLocks noChangeShapeType="1"/>
              </p:cNvSpPr>
              <p:nvPr/>
            </p:nvSpPr>
            <p:spPr bwMode="auto">
              <a:xfrm flipV="1">
                <a:off x="5518" y="2526"/>
                <a:ext cx="5" cy="4"/>
              </a:xfrm>
              <a:prstGeom prst="line">
                <a:avLst/>
              </a:prstGeom>
              <a:noFill/>
              <a:ln w="0">
                <a:solidFill>
                  <a:schemeClr val="tx1"/>
                </a:solidFill>
                <a:round/>
                <a:headEnd/>
                <a:tailEnd/>
              </a:ln>
            </p:spPr>
            <p:txBody>
              <a:bodyPr/>
              <a:lstStyle/>
              <a:p>
                <a:endParaRPr lang="en-US" sz="2133"/>
              </a:p>
            </p:txBody>
          </p:sp>
          <p:sp>
            <p:nvSpPr>
              <p:cNvPr id="66153" name="Line 144"/>
              <p:cNvSpPr>
                <a:spLocks noChangeShapeType="1"/>
              </p:cNvSpPr>
              <p:nvPr/>
            </p:nvSpPr>
            <p:spPr bwMode="auto">
              <a:xfrm>
                <a:off x="5523" y="2526"/>
                <a:ext cx="5" cy="4"/>
              </a:xfrm>
              <a:prstGeom prst="line">
                <a:avLst/>
              </a:prstGeom>
              <a:noFill/>
              <a:ln w="0">
                <a:solidFill>
                  <a:schemeClr val="tx1"/>
                </a:solidFill>
                <a:round/>
                <a:headEnd/>
                <a:tailEnd/>
              </a:ln>
            </p:spPr>
            <p:txBody>
              <a:bodyPr/>
              <a:lstStyle/>
              <a:p>
                <a:endParaRPr lang="en-US" sz="2133"/>
              </a:p>
            </p:txBody>
          </p:sp>
          <p:sp>
            <p:nvSpPr>
              <p:cNvPr id="66154" name="Line 145"/>
              <p:cNvSpPr>
                <a:spLocks noChangeShapeType="1"/>
              </p:cNvSpPr>
              <p:nvPr/>
            </p:nvSpPr>
            <p:spPr bwMode="auto">
              <a:xfrm>
                <a:off x="5528" y="2530"/>
                <a:ext cx="1" cy="9"/>
              </a:xfrm>
              <a:prstGeom prst="line">
                <a:avLst/>
              </a:prstGeom>
              <a:noFill/>
              <a:ln w="0">
                <a:solidFill>
                  <a:schemeClr val="tx1"/>
                </a:solidFill>
                <a:round/>
                <a:headEnd/>
                <a:tailEnd/>
              </a:ln>
            </p:spPr>
            <p:txBody>
              <a:bodyPr/>
              <a:lstStyle/>
              <a:p>
                <a:endParaRPr lang="en-US" sz="2133"/>
              </a:p>
            </p:txBody>
          </p:sp>
          <p:sp>
            <p:nvSpPr>
              <p:cNvPr id="66155" name="Line 146"/>
              <p:cNvSpPr>
                <a:spLocks noChangeShapeType="1"/>
              </p:cNvSpPr>
              <p:nvPr/>
            </p:nvSpPr>
            <p:spPr bwMode="auto">
              <a:xfrm flipH="1">
                <a:off x="5523" y="2539"/>
                <a:ext cx="5" cy="8"/>
              </a:xfrm>
              <a:prstGeom prst="line">
                <a:avLst/>
              </a:prstGeom>
              <a:noFill/>
              <a:ln w="0">
                <a:solidFill>
                  <a:schemeClr val="tx1"/>
                </a:solidFill>
                <a:round/>
                <a:headEnd/>
                <a:tailEnd/>
              </a:ln>
            </p:spPr>
            <p:txBody>
              <a:bodyPr/>
              <a:lstStyle/>
              <a:p>
                <a:endParaRPr lang="en-US" sz="2133"/>
              </a:p>
            </p:txBody>
          </p:sp>
          <p:sp>
            <p:nvSpPr>
              <p:cNvPr id="66156" name="Line 147"/>
              <p:cNvSpPr>
                <a:spLocks noChangeShapeType="1"/>
              </p:cNvSpPr>
              <p:nvPr/>
            </p:nvSpPr>
            <p:spPr bwMode="auto">
              <a:xfrm flipH="1">
                <a:off x="5518" y="2547"/>
                <a:ext cx="5" cy="5"/>
              </a:xfrm>
              <a:prstGeom prst="line">
                <a:avLst/>
              </a:prstGeom>
              <a:noFill/>
              <a:ln w="0">
                <a:solidFill>
                  <a:schemeClr val="tx1"/>
                </a:solidFill>
                <a:round/>
                <a:headEnd/>
                <a:tailEnd/>
              </a:ln>
            </p:spPr>
            <p:txBody>
              <a:bodyPr/>
              <a:lstStyle/>
              <a:p>
                <a:endParaRPr lang="en-US" sz="2133"/>
              </a:p>
            </p:txBody>
          </p:sp>
          <p:sp>
            <p:nvSpPr>
              <p:cNvPr id="66157" name="Line 149"/>
              <p:cNvSpPr>
                <a:spLocks noChangeShapeType="1"/>
              </p:cNvSpPr>
              <p:nvPr/>
            </p:nvSpPr>
            <p:spPr bwMode="auto">
              <a:xfrm>
                <a:off x="5566" y="2526"/>
                <a:ext cx="1" cy="90"/>
              </a:xfrm>
              <a:prstGeom prst="line">
                <a:avLst/>
              </a:prstGeom>
              <a:noFill/>
              <a:ln w="0">
                <a:solidFill>
                  <a:schemeClr val="tx1"/>
                </a:solidFill>
                <a:round/>
                <a:headEnd/>
                <a:tailEnd/>
              </a:ln>
            </p:spPr>
            <p:txBody>
              <a:bodyPr/>
              <a:lstStyle/>
              <a:p>
                <a:endParaRPr lang="en-US" sz="2133"/>
              </a:p>
            </p:txBody>
          </p:sp>
          <p:sp>
            <p:nvSpPr>
              <p:cNvPr id="66158" name="Line 150"/>
              <p:cNvSpPr>
                <a:spLocks noChangeShapeType="1"/>
              </p:cNvSpPr>
              <p:nvPr/>
            </p:nvSpPr>
            <p:spPr bwMode="auto">
              <a:xfrm>
                <a:off x="5566" y="2526"/>
                <a:ext cx="33" cy="1"/>
              </a:xfrm>
              <a:prstGeom prst="line">
                <a:avLst/>
              </a:prstGeom>
              <a:noFill/>
              <a:ln w="0">
                <a:solidFill>
                  <a:schemeClr val="tx1"/>
                </a:solidFill>
                <a:round/>
                <a:headEnd/>
                <a:tailEnd/>
              </a:ln>
            </p:spPr>
            <p:txBody>
              <a:bodyPr/>
              <a:lstStyle/>
              <a:p>
                <a:endParaRPr lang="en-US" sz="2133"/>
              </a:p>
            </p:txBody>
          </p:sp>
          <p:sp>
            <p:nvSpPr>
              <p:cNvPr id="66159" name="Line 151"/>
              <p:cNvSpPr>
                <a:spLocks noChangeShapeType="1"/>
              </p:cNvSpPr>
              <p:nvPr/>
            </p:nvSpPr>
            <p:spPr bwMode="auto">
              <a:xfrm>
                <a:off x="5599" y="2526"/>
                <a:ext cx="15" cy="4"/>
              </a:xfrm>
              <a:prstGeom prst="line">
                <a:avLst/>
              </a:prstGeom>
              <a:noFill/>
              <a:ln w="0">
                <a:solidFill>
                  <a:schemeClr val="tx1"/>
                </a:solidFill>
                <a:round/>
                <a:headEnd/>
                <a:tailEnd/>
              </a:ln>
            </p:spPr>
            <p:txBody>
              <a:bodyPr/>
              <a:lstStyle/>
              <a:p>
                <a:endParaRPr lang="en-US" sz="2133"/>
              </a:p>
            </p:txBody>
          </p:sp>
          <p:sp>
            <p:nvSpPr>
              <p:cNvPr id="66160" name="Line 152"/>
              <p:cNvSpPr>
                <a:spLocks noChangeShapeType="1"/>
              </p:cNvSpPr>
              <p:nvPr/>
            </p:nvSpPr>
            <p:spPr bwMode="auto">
              <a:xfrm>
                <a:off x="5614" y="2530"/>
                <a:ext cx="9" cy="9"/>
              </a:xfrm>
              <a:prstGeom prst="line">
                <a:avLst/>
              </a:prstGeom>
              <a:noFill/>
              <a:ln w="0">
                <a:solidFill>
                  <a:schemeClr val="tx1"/>
                </a:solidFill>
                <a:round/>
                <a:headEnd/>
                <a:tailEnd/>
              </a:ln>
            </p:spPr>
            <p:txBody>
              <a:bodyPr/>
              <a:lstStyle/>
              <a:p>
                <a:endParaRPr lang="en-US" sz="2133"/>
              </a:p>
            </p:txBody>
          </p:sp>
          <p:sp>
            <p:nvSpPr>
              <p:cNvPr id="66161" name="Line 153"/>
              <p:cNvSpPr>
                <a:spLocks noChangeShapeType="1"/>
              </p:cNvSpPr>
              <p:nvPr/>
            </p:nvSpPr>
            <p:spPr bwMode="auto">
              <a:xfrm>
                <a:off x="5623" y="2539"/>
                <a:ext cx="5" cy="8"/>
              </a:xfrm>
              <a:prstGeom prst="line">
                <a:avLst/>
              </a:prstGeom>
              <a:noFill/>
              <a:ln w="0">
                <a:solidFill>
                  <a:schemeClr val="tx1"/>
                </a:solidFill>
                <a:round/>
                <a:headEnd/>
                <a:tailEnd/>
              </a:ln>
            </p:spPr>
            <p:txBody>
              <a:bodyPr/>
              <a:lstStyle/>
              <a:p>
                <a:endParaRPr lang="en-US" sz="2133"/>
              </a:p>
            </p:txBody>
          </p:sp>
          <p:sp>
            <p:nvSpPr>
              <p:cNvPr id="66162" name="Line 154"/>
              <p:cNvSpPr>
                <a:spLocks noChangeShapeType="1"/>
              </p:cNvSpPr>
              <p:nvPr/>
            </p:nvSpPr>
            <p:spPr bwMode="auto">
              <a:xfrm>
                <a:off x="5628" y="2547"/>
                <a:ext cx="5" cy="13"/>
              </a:xfrm>
              <a:prstGeom prst="line">
                <a:avLst/>
              </a:prstGeom>
              <a:noFill/>
              <a:ln w="0">
                <a:solidFill>
                  <a:schemeClr val="tx1"/>
                </a:solidFill>
                <a:round/>
                <a:headEnd/>
                <a:tailEnd/>
              </a:ln>
            </p:spPr>
            <p:txBody>
              <a:bodyPr/>
              <a:lstStyle/>
              <a:p>
                <a:endParaRPr lang="en-US" sz="2133"/>
              </a:p>
            </p:txBody>
          </p:sp>
          <p:sp>
            <p:nvSpPr>
              <p:cNvPr id="66163" name="Line 155"/>
              <p:cNvSpPr>
                <a:spLocks noChangeShapeType="1"/>
              </p:cNvSpPr>
              <p:nvPr/>
            </p:nvSpPr>
            <p:spPr bwMode="auto">
              <a:xfrm>
                <a:off x="5633" y="2560"/>
                <a:ext cx="1" cy="21"/>
              </a:xfrm>
              <a:prstGeom prst="line">
                <a:avLst/>
              </a:prstGeom>
              <a:noFill/>
              <a:ln w="0">
                <a:solidFill>
                  <a:schemeClr val="tx1"/>
                </a:solidFill>
                <a:round/>
                <a:headEnd/>
                <a:tailEnd/>
              </a:ln>
            </p:spPr>
            <p:txBody>
              <a:bodyPr/>
              <a:lstStyle/>
              <a:p>
                <a:endParaRPr lang="en-US" sz="2133"/>
              </a:p>
            </p:txBody>
          </p:sp>
          <p:sp>
            <p:nvSpPr>
              <p:cNvPr id="66164" name="Line 156"/>
              <p:cNvSpPr>
                <a:spLocks noChangeShapeType="1"/>
              </p:cNvSpPr>
              <p:nvPr/>
            </p:nvSpPr>
            <p:spPr bwMode="auto">
              <a:xfrm flipH="1">
                <a:off x="5628" y="2581"/>
                <a:ext cx="5" cy="13"/>
              </a:xfrm>
              <a:prstGeom prst="line">
                <a:avLst/>
              </a:prstGeom>
              <a:noFill/>
              <a:ln w="0">
                <a:solidFill>
                  <a:schemeClr val="tx1"/>
                </a:solidFill>
                <a:round/>
                <a:headEnd/>
                <a:tailEnd/>
              </a:ln>
            </p:spPr>
            <p:txBody>
              <a:bodyPr/>
              <a:lstStyle/>
              <a:p>
                <a:endParaRPr lang="en-US" sz="2133"/>
              </a:p>
            </p:txBody>
          </p:sp>
          <p:sp>
            <p:nvSpPr>
              <p:cNvPr id="66165" name="Line 157"/>
              <p:cNvSpPr>
                <a:spLocks noChangeShapeType="1"/>
              </p:cNvSpPr>
              <p:nvPr/>
            </p:nvSpPr>
            <p:spPr bwMode="auto">
              <a:xfrm flipH="1">
                <a:off x="5623" y="2594"/>
                <a:ext cx="5" cy="9"/>
              </a:xfrm>
              <a:prstGeom prst="line">
                <a:avLst/>
              </a:prstGeom>
              <a:noFill/>
              <a:ln w="0">
                <a:solidFill>
                  <a:schemeClr val="tx1"/>
                </a:solidFill>
                <a:round/>
                <a:headEnd/>
                <a:tailEnd/>
              </a:ln>
            </p:spPr>
            <p:txBody>
              <a:bodyPr/>
              <a:lstStyle/>
              <a:p>
                <a:endParaRPr lang="en-US" sz="2133"/>
              </a:p>
            </p:txBody>
          </p:sp>
          <p:sp>
            <p:nvSpPr>
              <p:cNvPr id="66166" name="Line 158"/>
              <p:cNvSpPr>
                <a:spLocks noChangeShapeType="1"/>
              </p:cNvSpPr>
              <p:nvPr/>
            </p:nvSpPr>
            <p:spPr bwMode="auto">
              <a:xfrm flipH="1">
                <a:off x="5614" y="2603"/>
                <a:ext cx="9" cy="8"/>
              </a:xfrm>
              <a:prstGeom prst="line">
                <a:avLst/>
              </a:prstGeom>
              <a:noFill/>
              <a:ln w="0">
                <a:solidFill>
                  <a:schemeClr val="tx1"/>
                </a:solidFill>
                <a:round/>
                <a:headEnd/>
                <a:tailEnd/>
              </a:ln>
            </p:spPr>
            <p:txBody>
              <a:bodyPr/>
              <a:lstStyle/>
              <a:p>
                <a:endParaRPr lang="en-US" sz="2133"/>
              </a:p>
            </p:txBody>
          </p:sp>
          <p:sp>
            <p:nvSpPr>
              <p:cNvPr id="66167" name="Line 159"/>
              <p:cNvSpPr>
                <a:spLocks noChangeShapeType="1"/>
              </p:cNvSpPr>
              <p:nvPr/>
            </p:nvSpPr>
            <p:spPr bwMode="auto">
              <a:xfrm flipH="1">
                <a:off x="5599" y="2611"/>
                <a:ext cx="15" cy="5"/>
              </a:xfrm>
              <a:prstGeom prst="line">
                <a:avLst/>
              </a:prstGeom>
              <a:noFill/>
              <a:ln w="0">
                <a:solidFill>
                  <a:schemeClr val="tx1"/>
                </a:solidFill>
                <a:round/>
                <a:headEnd/>
                <a:tailEnd/>
              </a:ln>
            </p:spPr>
            <p:txBody>
              <a:bodyPr/>
              <a:lstStyle/>
              <a:p>
                <a:endParaRPr lang="en-US" sz="2133"/>
              </a:p>
            </p:txBody>
          </p:sp>
          <p:sp>
            <p:nvSpPr>
              <p:cNvPr id="66168" name="Line 160"/>
              <p:cNvSpPr>
                <a:spLocks noChangeShapeType="1"/>
              </p:cNvSpPr>
              <p:nvPr/>
            </p:nvSpPr>
            <p:spPr bwMode="auto">
              <a:xfrm flipH="1">
                <a:off x="5566" y="2616"/>
                <a:ext cx="33" cy="1"/>
              </a:xfrm>
              <a:prstGeom prst="line">
                <a:avLst/>
              </a:prstGeom>
              <a:noFill/>
              <a:ln w="0">
                <a:solidFill>
                  <a:schemeClr val="tx1"/>
                </a:solidFill>
                <a:round/>
                <a:headEnd/>
                <a:tailEnd/>
              </a:ln>
            </p:spPr>
            <p:txBody>
              <a:bodyPr/>
              <a:lstStyle/>
              <a:p>
                <a:endParaRPr lang="en-US" sz="2133"/>
              </a:p>
            </p:txBody>
          </p:sp>
          <p:sp>
            <p:nvSpPr>
              <p:cNvPr id="66169" name="Line 161"/>
              <p:cNvSpPr>
                <a:spLocks noChangeShapeType="1"/>
              </p:cNvSpPr>
              <p:nvPr/>
            </p:nvSpPr>
            <p:spPr bwMode="auto">
              <a:xfrm>
                <a:off x="5767" y="2526"/>
                <a:ext cx="1" cy="90"/>
              </a:xfrm>
              <a:prstGeom prst="line">
                <a:avLst/>
              </a:prstGeom>
              <a:noFill/>
              <a:ln w="0">
                <a:solidFill>
                  <a:schemeClr val="tx1"/>
                </a:solidFill>
                <a:round/>
                <a:headEnd/>
                <a:tailEnd/>
              </a:ln>
            </p:spPr>
            <p:txBody>
              <a:bodyPr/>
              <a:lstStyle/>
              <a:p>
                <a:endParaRPr lang="en-US" sz="2133"/>
              </a:p>
            </p:txBody>
          </p:sp>
          <p:sp>
            <p:nvSpPr>
              <p:cNvPr id="66170" name="Line 162"/>
              <p:cNvSpPr>
                <a:spLocks noChangeShapeType="1"/>
              </p:cNvSpPr>
              <p:nvPr/>
            </p:nvSpPr>
            <p:spPr bwMode="auto">
              <a:xfrm>
                <a:off x="5767" y="2526"/>
                <a:ext cx="62" cy="1"/>
              </a:xfrm>
              <a:prstGeom prst="line">
                <a:avLst/>
              </a:prstGeom>
              <a:noFill/>
              <a:ln w="0">
                <a:solidFill>
                  <a:schemeClr val="tx1"/>
                </a:solidFill>
                <a:round/>
                <a:headEnd/>
                <a:tailEnd/>
              </a:ln>
            </p:spPr>
            <p:txBody>
              <a:bodyPr/>
              <a:lstStyle/>
              <a:p>
                <a:endParaRPr lang="en-US" sz="2133"/>
              </a:p>
            </p:txBody>
          </p:sp>
          <p:sp>
            <p:nvSpPr>
              <p:cNvPr id="66171" name="Line 163"/>
              <p:cNvSpPr>
                <a:spLocks noChangeShapeType="1"/>
              </p:cNvSpPr>
              <p:nvPr/>
            </p:nvSpPr>
            <p:spPr bwMode="auto">
              <a:xfrm>
                <a:off x="5767" y="2569"/>
                <a:ext cx="38" cy="1"/>
              </a:xfrm>
              <a:prstGeom prst="line">
                <a:avLst/>
              </a:prstGeom>
              <a:noFill/>
              <a:ln w="0">
                <a:solidFill>
                  <a:schemeClr val="tx1"/>
                </a:solidFill>
                <a:round/>
                <a:headEnd/>
                <a:tailEnd/>
              </a:ln>
            </p:spPr>
            <p:txBody>
              <a:bodyPr/>
              <a:lstStyle/>
              <a:p>
                <a:endParaRPr lang="en-US" sz="2133"/>
              </a:p>
            </p:txBody>
          </p:sp>
          <p:sp>
            <p:nvSpPr>
              <p:cNvPr id="66172" name="Line 164"/>
              <p:cNvSpPr>
                <a:spLocks noChangeShapeType="1"/>
              </p:cNvSpPr>
              <p:nvPr/>
            </p:nvSpPr>
            <p:spPr bwMode="auto">
              <a:xfrm flipH="1">
                <a:off x="5867" y="2526"/>
                <a:ext cx="10" cy="4"/>
              </a:xfrm>
              <a:prstGeom prst="line">
                <a:avLst/>
              </a:prstGeom>
              <a:noFill/>
              <a:ln w="0">
                <a:solidFill>
                  <a:schemeClr val="tx1"/>
                </a:solidFill>
                <a:round/>
                <a:headEnd/>
                <a:tailEnd/>
              </a:ln>
            </p:spPr>
            <p:txBody>
              <a:bodyPr/>
              <a:lstStyle/>
              <a:p>
                <a:endParaRPr lang="en-US" sz="2133"/>
              </a:p>
            </p:txBody>
          </p:sp>
          <p:sp>
            <p:nvSpPr>
              <p:cNvPr id="66173" name="Line 165"/>
              <p:cNvSpPr>
                <a:spLocks noChangeShapeType="1"/>
              </p:cNvSpPr>
              <p:nvPr/>
            </p:nvSpPr>
            <p:spPr bwMode="auto">
              <a:xfrm flipH="1">
                <a:off x="5858" y="2530"/>
                <a:ext cx="9" cy="9"/>
              </a:xfrm>
              <a:prstGeom prst="line">
                <a:avLst/>
              </a:prstGeom>
              <a:noFill/>
              <a:ln w="0">
                <a:solidFill>
                  <a:schemeClr val="tx1"/>
                </a:solidFill>
                <a:round/>
                <a:headEnd/>
                <a:tailEnd/>
              </a:ln>
            </p:spPr>
            <p:txBody>
              <a:bodyPr/>
              <a:lstStyle/>
              <a:p>
                <a:endParaRPr lang="en-US" sz="2133"/>
              </a:p>
            </p:txBody>
          </p:sp>
          <p:sp>
            <p:nvSpPr>
              <p:cNvPr id="66174" name="Line 166"/>
              <p:cNvSpPr>
                <a:spLocks noChangeShapeType="1"/>
              </p:cNvSpPr>
              <p:nvPr/>
            </p:nvSpPr>
            <p:spPr bwMode="auto">
              <a:xfrm flipH="1">
                <a:off x="5853" y="2539"/>
                <a:ext cx="5" cy="8"/>
              </a:xfrm>
              <a:prstGeom prst="line">
                <a:avLst/>
              </a:prstGeom>
              <a:noFill/>
              <a:ln w="0">
                <a:solidFill>
                  <a:schemeClr val="tx1"/>
                </a:solidFill>
                <a:round/>
                <a:headEnd/>
                <a:tailEnd/>
              </a:ln>
            </p:spPr>
            <p:txBody>
              <a:bodyPr/>
              <a:lstStyle/>
              <a:p>
                <a:endParaRPr lang="en-US" sz="2133"/>
              </a:p>
            </p:txBody>
          </p:sp>
          <p:sp>
            <p:nvSpPr>
              <p:cNvPr id="66175" name="Line 167"/>
              <p:cNvSpPr>
                <a:spLocks noChangeShapeType="1"/>
              </p:cNvSpPr>
              <p:nvPr/>
            </p:nvSpPr>
            <p:spPr bwMode="auto">
              <a:xfrm flipH="1">
                <a:off x="5848" y="2547"/>
                <a:ext cx="5" cy="13"/>
              </a:xfrm>
              <a:prstGeom prst="line">
                <a:avLst/>
              </a:prstGeom>
              <a:noFill/>
              <a:ln w="0">
                <a:solidFill>
                  <a:schemeClr val="tx1"/>
                </a:solidFill>
                <a:round/>
                <a:headEnd/>
                <a:tailEnd/>
              </a:ln>
            </p:spPr>
            <p:txBody>
              <a:bodyPr/>
              <a:lstStyle/>
              <a:p>
                <a:endParaRPr lang="en-US" sz="2133"/>
              </a:p>
            </p:txBody>
          </p:sp>
          <p:sp>
            <p:nvSpPr>
              <p:cNvPr id="66176" name="Line 168"/>
              <p:cNvSpPr>
                <a:spLocks noChangeShapeType="1"/>
              </p:cNvSpPr>
              <p:nvPr/>
            </p:nvSpPr>
            <p:spPr bwMode="auto">
              <a:xfrm>
                <a:off x="5848" y="2560"/>
                <a:ext cx="1" cy="21"/>
              </a:xfrm>
              <a:prstGeom prst="line">
                <a:avLst/>
              </a:prstGeom>
              <a:noFill/>
              <a:ln w="0">
                <a:solidFill>
                  <a:schemeClr val="tx1"/>
                </a:solidFill>
                <a:round/>
                <a:headEnd/>
                <a:tailEnd/>
              </a:ln>
            </p:spPr>
            <p:txBody>
              <a:bodyPr/>
              <a:lstStyle/>
              <a:p>
                <a:endParaRPr lang="en-US" sz="2133"/>
              </a:p>
            </p:txBody>
          </p:sp>
          <p:sp>
            <p:nvSpPr>
              <p:cNvPr id="66177" name="Line 169"/>
              <p:cNvSpPr>
                <a:spLocks noChangeShapeType="1"/>
              </p:cNvSpPr>
              <p:nvPr/>
            </p:nvSpPr>
            <p:spPr bwMode="auto">
              <a:xfrm>
                <a:off x="5848" y="2581"/>
                <a:ext cx="5" cy="13"/>
              </a:xfrm>
              <a:prstGeom prst="line">
                <a:avLst/>
              </a:prstGeom>
              <a:noFill/>
              <a:ln w="0">
                <a:solidFill>
                  <a:schemeClr val="tx1"/>
                </a:solidFill>
                <a:round/>
                <a:headEnd/>
                <a:tailEnd/>
              </a:ln>
            </p:spPr>
            <p:txBody>
              <a:bodyPr/>
              <a:lstStyle/>
              <a:p>
                <a:endParaRPr lang="en-US" sz="2133"/>
              </a:p>
            </p:txBody>
          </p:sp>
          <p:sp>
            <p:nvSpPr>
              <p:cNvPr id="66178" name="Line 170"/>
              <p:cNvSpPr>
                <a:spLocks noChangeShapeType="1"/>
              </p:cNvSpPr>
              <p:nvPr/>
            </p:nvSpPr>
            <p:spPr bwMode="auto">
              <a:xfrm>
                <a:off x="5853" y="2594"/>
                <a:ext cx="5" cy="9"/>
              </a:xfrm>
              <a:prstGeom prst="line">
                <a:avLst/>
              </a:prstGeom>
              <a:noFill/>
              <a:ln w="0">
                <a:solidFill>
                  <a:schemeClr val="tx1"/>
                </a:solidFill>
                <a:round/>
                <a:headEnd/>
                <a:tailEnd/>
              </a:ln>
            </p:spPr>
            <p:txBody>
              <a:bodyPr/>
              <a:lstStyle/>
              <a:p>
                <a:endParaRPr lang="en-US" sz="2133"/>
              </a:p>
            </p:txBody>
          </p:sp>
          <p:sp>
            <p:nvSpPr>
              <p:cNvPr id="66179" name="Line 171"/>
              <p:cNvSpPr>
                <a:spLocks noChangeShapeType="1"/>
              </p:cNvSpPr>
              <p:nvPr/>
            </p:nvSpPr>
            <p:spPr bwMode="auto">
              <a:xfrm>
                <a:off x="5858" y="2603"/>
                <a:ext cx="9" cy="8"/>
              </a:xfrm>
              <a:prstGeom prst="line">
                <a:avLst/>
              </a:prstGeom>
              <a:noFill/>
              <a:ln w="0">
                <a:solidFill>
                  <a:schemeClr val="tx1"/>
                </a:solidFill>
                <a:round/>
                <a:headEnd/>
                <a:tailEnd/>
              </a:ln>
            </p:spPr>
            <p:txBody>
              <a:bodyPr/>
              <a:lstStyle/>
              <a:p>
                <a:endParaRPr lang="en-US" sz="2133"/>
              </a:p>
            </p:txBody>
          </p:sp>
          <p:sp>
            <p:nvSpPr>
              <p:cNvPr id="66180" name="Line 172"/>
              <p:cNvSpPr>
                <a:spLocks noChangeShapeType="1"/>
              </p:cNvSpPr>
              <p:nvPr/>
            </p:nvSpPr>
            <p:spPr bwMode="auto">
              <a:xfrm>
                <a:off x="5867" y="2611"/>
                <a:ext cx="10" cy="5"/>
              </a:xfrm>
              <a:prstGeom prst="line">
                <a:avLst/>
              </a:prstGeom>
              <a:noFill/>
              <a:ln w="0">
                <a:solidFill>
                  <a:schemeClr val="tx1"/>
                </a:solidFill>
                <a:round/>
                <a:headEnd/>
                <a:tailEnd/>
              </a:ln>
            </p:spPr>
            <p:txBody>
              <a:bodyPr/>
              <a:lstStyle/>
              <a:p>
                <a:endParaRPr lang="en-US" sz="2133"/>
              </a:p>
            </p:txBody>
          </p:sp>
          <p:sp>
            <p:nvSpPr>
              <p:cNvPr id="66181" name="Line 173"/>
              <p:cNvSpPr>
                <a:spLocks noChangeShapeType="1"/>
              </p:cNvSpPr>
              <p:nvPr/>
            </p:nvSpPr>
            <p:spPr bwMode="auto">
              <a:xfrm>
                <a:off x="5877" y="2616"/>
                <a:ext cx="19" cy="1"/>
              </a:xfrm>
              <a:prstGeom prst="line">
                <a:avLst/>
              </a:prstGeom>
              <a:noFill/>
              <a:ln w="0">
                <a:solidFill>
                  <a:schemeClr val="tx1"/>
                </a:solidFill>
                <a:round/>
                <a:headEnd/>
                <a:tailEnd/>
              </a:ln>
            </p:spPr>
            <p:txBody>
              <a:bodyPr/>
              <a:lstStyle/>
              <a:p>
                <a:endParaRPr lang="en-US" sz="2133"/>
              </a:p>
            </p:txBody>
          </p:sp>
          <p:sp>
            <p:nvSpPr>
              <p:cNvPr id="66182" name="Line 174"/>
              <p:cNvSpPr>
                <a:spLocks noChangeShapeType="1"/>
              </p:cNvSpPr>
              <p:nvPr/>
            </p:nvSpPr>
            <p:spPr bwMode="auto">
              <a:xfrm flipV="1">
                <a:off x="5896" y="2611"/>
                <a:ext cx="9" cy="5"/>
              </a:xfrm>
              <a:prstGeom prst="line">
                <a:avLst/>
              </a:prstGeom>
              <a:noFill/>
              <a:ln w="0">
                <a:solidFill>
                  <a:schemeClr val="tx1"/>
                </a:solidFill>
                <a:round/>
                <a:headEnd/>
                <a:tailEnd/>
              </a:ln>
            </p:spPr>
            <p:txBody>
              <a:bodyPr/>
              <a:lstStyle/>
              <a:p>
                <a:endParaRPr lang="en-US" sz="2133"/>
              </a:p>
            </p:txBody>
          </p:sp>
          <p:sp>
            <p:nvSpPr>
              <p:cNvPr id="66183" name="Line 175"/>
              <p:cNvSpPr>
                <a:spLocks noChangeShapeType="1"/>
              </p:cNvSpPr>
              <p:nvPr/>
            </p:nvSpPr>
            <p:spPr bwMode="auto">
              <a:xfrm flipV="1">
                <a:off x="5905" y="2603"/>
                <a:ext cx="10" cy="8"/>
              </a:xfrm>
              <a:prstGeom prst="line">
                <a:avLst/>
              </a:prstGeom>
              <a:noFill/>
              <a:ln w="0">
                <a:solidFill>
                  <a:schemeClr val="tx1"/>
                </a:solidFill>
                <a:round/>
                <a:headEnd/>
                <a:tailEnd/>
              </a:ln>
            </p:spPr>
            <p:txBody>
              <a:bodyPr/>
              <a:lstStyle/>
              <a:p>
                <a:endParaRPr lang="en-US" sz="2133"/>
              </a:p>
            </p:txBody>
          </p:sp>
          <p:sp>
            <p:nvSpPr>
              <p:cNvPr id="66184" name="Line 176"/>
              <p:cNvSpPr>
                <a:spLocks noChangeShapeType="1"/>
              </p:cNvSpPr>
              <p:nvPr/>
            </p:nvSpPr>
            <p:spPr bwMode="auto">
              <a:xfrm flipV="1">
                <a:off x="5915" y="2594"/>
                <a:ext cx="5" cy="9"/>
              </a:xfrm>
              <a:prstGeom prst="line">
                <a:avLst/>
              </a:prstGeom>
              <a:noFill/>
              <a:ln w="0">
                <a:solidFill>
                  <a:schemeClr val="tx1"/>
                </a:solidFill>
                <a:round/>
                <a:headEnd/>
                <a:tailEnd/>
              </a:ln>
            </p:spPr>
            <p:txBody>
              <a:bodyPr/>
              <a:lstStyle/>
              <a:p>
                <a:endParaRPr lang="en-US" sz="2133"/>
              </a:p>
            </p:txBody>
          </p:sp>
          <p:sp>
            <p:nvSpPr>
              <p:cNvPr id="66185" name="Line 177"/>
              <p:cNvSpPr>
                <a:spLocks noChangeShapeType="1"/>
              </p:cNvSpPr>
              <p:nvPr/>
            </p:nvSpPr>
            <p:spPr bwMode="auto">
              <a:xfrm flipV="1">
                <a:off x="5920" y="2581"/>
                <a:ext cx="4" cy="13"/>
              </a:xfrm>
              <a:prstGeom prst="line">
                <a:avLst/>
              </a:prstGeom>
              <a:noFill/>
              <a:ln w="0">
                <a:solidFill>
                  <a:schemeClr val="tx1"/>
                </a:solidFill>
                <a:round/>
                <a:headEnd/>
                <a:tailEnd/>
              </a:ln>
            </p:spPr>
            <p:txBody>
              <a:bodyPr/>
              <a:lstStyle/>
              <a:p>
                <a:endParaRPr lang="en-US" sz="2133"/>
              </a:p>
            </p:txBody>
          </p:sp>
          <p:sp>
            <p:nvSpPr>
              <p:cNvPr id="66186" name="Line 178"/>
              <p:cNvSpPr>
                <a:spLocks noChangeShapeType="1"/>
              </p:cNvSpPr>
              <p:nvPr/>
            </p:nvSpPr>
            <p:spPr bwMode="auto">
              <a:xfrm flipV="1">
                <a:off x="5924" y="2560"/>
                <a:ext cx="1" cy="21"/>
              </a:xfrm>
              <a:prstGeom prst="line">
                <a:avLst/>
              </a:prstGeom>
              <a:noFill/>
              <a:ln w="0">
                <a:solidFill>
                  <a:schemeClr val="tx1"/>
                </a:solidFill>
                <a:round/>
                <a:headEnd/>
                <a:tailEnd/>
              </a:ln>
            </p:spPr>
            <p:txBody>
              <a:bodyPr/>
              <a:lstStyle/>
              <a:p>
                <a:endParaRPr lang="en-US" sz="2133"/>
              </a:p>
            </p:txBody>
          </p:sp>
          <p:sp>
            <p:nvSpPr>
              <p:cNvPr id="66187" name="Line 179"/>
              <p:cNvSpPr>
                <a:spLocks noChangeShapeType="1"/>
              </p:cNvSpPr>
              <p:nvPr/>
            </p:nvSpPr>
            <p:spPr bwMode="auto">
              <a:xfrm flipH="1" flipV="1">
                <a:off x="5920" y="2547"/>
                <a:ext cx="4" cy="13"/>
              </a:xfrm>
              <a:prstGeom prst="line">
                <a:avLst/>
              </a:prstGeom>
              <a:noFill/>
              <a:ln w="0">
                <a:solidFill>
                  <a:schemeClr val="tx1"/>
                </a:solidFill>
                <a:round/>
                <a:headEnd/>
                <a:tailEnd/>
              </a:ln>
            </p:spPr>
            <p:txBody>
              <a:bodyPr/>
              <a:lstStyle/>
              <a:p>
                <a:endParaRPr lang="en-US" sz="2133"/>
              </a:p>
            </p:txBody>
          </p:sp>
          <p:sp>
            <p:nvSpPr>
              <p:cNvPr id="66188" name="Line 180"/>
              <p:cNvSpPr>
                <a:spLocks noChangeShapeType="1"/>
              </p:cNvSpPr>
              <p:nvPr/>
            </p:nvSpPr>
            <p:spPr bwMode="auto">
              <a:xfrm flipH="1" flipV="1">
                <a:off x="5915" y="2539"/>
                <a:ext cx="5" cy="8"/>
              </a:xfrm>
              <a:prstGeom prst="line">
                <a:avLst/>
              </a:prstGeom>
              <a:noFill/>
              <a:ln w="0">
                <a:solidFill>
                  <a:schemeClr val="tx1"/>
                </a:solidFill>
                <a:round/>
                <a:headEnd/>
                <a:tailEnd/>
              </a:ln>
            </p:spPr>
            <p:txBody>
              <a:bodyPr/>
              <a:lstStyle/>
              <a:p>
                <a:endParaRPr lang="en-US" sz="2133"/>
              </a:p>
            </p:txBody>
          </p:sp>
          <p:sp>
            <p:nvSpPr>
              <p:cNvPr id="66189" name="Line 181"/>
              <p:cNvSpPr>
                <a:spLocks noChangeShapeType="1"/>
              </p:cNvSpPr>
              <p:nvPr/>
            </p:nvSpPr>
            <p:spPr bwMode="auto">
              <a:xfrm flipH="1" flipV="1">
                <a:off x="5905" y="2530"/>
                <a:ext cx="10" cy="9"/>
              </a:xfrm>
              <a:prstGeom prst="line">
                <a:avLst/>
              </a:prstGeom>
              <a:noFill/>
              <a:ln w="0">
                <a:solidFill>
                  <a:schemeClr val="tx1"/>
                </a:solidFill>
                <a:round/>
                <a:headEnd/>
                <a:tailEnd/>
              </a:ln>
            </p:spPr>
            <p:txBody>
              <a:bodyPr/>
              <a:lstStyle/>
              <a:p>
                <a:endParaRPr lang="en-US" sz="2133"/>
              </a:p>
            </p:txBody>
          </p:sp>
          <p:sp>
            <p:nvSpPr>
              <p:cNvPr id="66190" name="Line 182"/>
              <p:cNvSpPr>
                <a:spLocks noChangeShapeType="1"/>
              </p:cNvSpPr>
              <p:nvPr/>
            </p:nvSpPr>
            <p:spPr bwMode="auto">
              <a:xfrm flipH="1" flipV="1">
                <a:off x="5896" y="2526"/>
                <a:ext cx="9" cy="4"/>
              </a:xfrm>
              <a:prstGeom prst="line">
                <a:avLst/>
              </a:prstGeom>
              <a:noFill/>
              <a:ln w="0">
                <a:solidFill>
                  <a:schemeClr val="tx1"/>
                </a:solidFill>
                <a:round/>
                <a:headEnd/>
                <a:tailEnd/>
              </a:ln>
            </p:spPr>
            <p:txBody>
              <a:bodyPr/>
              <a:lstStyle/>
              <a:p>
                <a:endParaRPr lang="en-US" sz="2133"/>
              </a:p>
            </p:txBody>
          </p:sp>
          <p:sp>
            <p:nvSpPr>
              <p:cNvPr id="66191" name="Line 183"/>
              <p:cNvSpPr>
                <a:spLocks noChangeShapeType="1"/>
              </p:cNvSpPr>
              <p:nvPr/>
            </p:nvSpPr>
            <p:spPr bwMode="auto">
              <a:xfrm flipH="1">
                <a:off x="5877" y="2526"/>
                <a:ext cx="19" cy="1"/>
              </a:xfrm>
              <a:prstGeom prst="line">
                <a:avLst/>
              </a:prstGeom>
              <a:noFill/>
              <a:ln w="0">
                <a:solidFill>
                  <a:schemeClr val="tx1"/>
                </a:solidFill>
                <a:round/>
                <a:headEnd/>
                <a:tailEnd/>
              </a:ln>
            </p:spPr>
            <p:txBody>
              <a:bodyPr/>
              <a:lstStyle/>
              <a:p>
                <a:endParaRPr lang="en-US" sz="2133"/>
              </a:p>
            </p:txBody>
          </p:sp>
          <p:sp>
            <p:nvSpPr>
              <p:cNvPr id="66192" name="Line 184"/>
              <p:cNvSpPr>
                <a:spLocks noChangeShapeType="1"/>
              </p:cNvSpPr>
              <p:nvPr/>
            </p:nvSpPr>
            <p:spPr bwMode="auto">
              <a:xfrm>
                <a:off x="5958" y="2526"/>
                <a:ext cx="1" cy="90"/>
              </a:xfrm>
              <a:prstGeom prst="line">
                <a:avLst/>
              </a:prstGeom>
              <a:noFill/>
              <a:ln w="0">
                <a:solidFill>
                  <a:schemeClr val="tx1"/>
                </a:solidFill>
                <a:round/>
                <a:headEnd/>
                <a:tailEnd/>
              </a:ln>
            </p:spPr>
            <p:txBody>
              <a:bodyPr/>
              <a:lstStyle/>
              <a:p>
                <a:endParaRPr lang="en-US" sz="2133"/>
              </a:p>
            </p:txBody>
          </p:sp>
          <p:sp>
            <p:nvSpPr>
              <p:cNvPr id="66193" name="Line 185"/>
              <p:cNvSpPr>
                <a:spLocks noChangeShapeType="1"/>
              </p:cNvSpPr>
              <p:nvPr/>
            </p:nvSpPr>
            <p:spPr bwMode="auto">
              <a:xfrm>
                <a:off x="5958" y="2526"/>
                <a:ext cx="43" cy="1"/>
              </a:xfrm>
              <a:prstGeom prst="line">
                <a:avLst/>
              </a:prstGeom>
              <a:noFill/>
              <a:ln w="0">
                <a:solidFill>
                  <a:schemeClr val="tx1"/>
                </a:solidFill>
                <a:round/>
                <a:headEnd/>
                <a:tailEnd/>
              </a:ln>
            </p:spPr>
            <p:txBody>
              <a:bodyPr/>
              <a:lstStyle/>
              <a:p>
                <a:endParaRPr lang="en-US" sz="2133"/>
              </a:p>
            </p:txBody>
          </p:sp>
          <p:sp>
            <p:nvSpPr>
              <p:cNvPr id="66194" name="Line 186"/>
              <p:cNvSpPr>
                <a:spLocks noChangeShapeType="1"/>
              </p:cNvSpPr>
              <p:nvPr/>
            </p:nvSpPr>
            <p:spPr bwMode="auto">
              <a:xfrm>
                <a:off x="6001" y="2526"/>
                <a:ext cx="14" cy="4"/>
              </a:xfrm>
              <a:prstGeom prst="line">
                <a:avLst/>
              </a:prstGeom>
              <a:noFill/>
              <a:ln w="0">
                <a:solidFill>
                  <a:schemeClr val="tx1"/>
                </a:solidFill>
                <a:round/>
                <a:headEnd/>
                <a:tailEnd/>
              </a:ln>
            </p:spPr>
            <p:txBody>
              <a:bodyPr/>
              <a:lstStyle/>
              <a:p>
                <a:endParaRPr lang="en-US" sz="2133"/>
              </a:p>
            </p:txBody>
          </p:sp>
          <p:sp>
            <p:nvSpPr>
              <p:cNvPr id="66195" name="Line 187"/>
              <p:cNvSpPr>
                <a:spLocks noChangeShapeType="1"/>
              </p:cNvSpPr>
              <p:nvPr/>
            </p:nvSpPr>
            <p:spPr bwMode="auto">
              <a:xfrm>
                <a:off x="6015" y="2530"/>
                <a:ext cx="5" cy="5"/>
              </a:xfrm>
              <a:prstGeom prst="line">
                <a:avLst/>
              </a:prstGeom>
              <a:noFill/>
              <a:ln w="0">
                <a:solidFill>
                  <a:schemeClr val="tx1"/>
                </a:solidFill>
                <a:round/>
                <a:headEnd/>
                <a:tailEnd/>
              </a:ln>
            </p:spPr>
            <p:txBody>
              <a:bodyPr/>
              <a:lstStyle/>
              <a:p>
                <a:endParaRPr lang="en-US" sz="2133"/>
              </a:p>
            </p:txBody>
          </p:sp>
          <p:sp>
            <p:nvSpPr>
              <p:cNvPr id="66196" name="Line 188"/>
              <p:cNvSpPr>
                <a:spLocks noChangeShapeType="1"/>
              </p:cNvSpPr>
              <p:nvPr/>
            </p:nvSpPr>
            <p:spPr bwMode="auto">
              <a:xfrm>
                <a:off x="6020" y="2535"/>
                <a:ext cx="5" cy="8"/>
              </a:xfrm>
              <a:prstGeom prst="line">
                <a:avLst/>
              </a:prstGeom>
              <a:noFill/>
              <a:ln w="0">
                <a:solidFill>
                  <a:schemeClr val="tx1"/>
                </a:solidFill>
                <a:round/>
                <a:headEnd/>
                <a:tailEnd/>
              </a:ln>
            </p:spPr>
            <p:txBody>
              <a:bodyPr/>
              <a:lstStyle/>
              <a:p>
                <a:endParaRPr lang="en-US" sz="2133"/>
              </a:p>
            </p:txBody>
          </p:sp>
          <p:sp>
            <p:nvSpPr>
              <p:cNvPr id="66197" name="Line 189"/>
              <p:cNvSpPr>
                <a:spLocks noChangeShapeType="1"/>
              </p:cNvSpPr>
              <p:nvPr/>
            </p:nvSpPr>
            <p:spPr bwMode="auto">
              <a:xfrm>
                <a:off x="6025" y="2543"/>
                <a:ext cx="1" cy="9"/>
              </a:xfrm>
              <a:prstGeom prst="line">
                <a:avLst/>
              </a:prstGeom>
              <a:noFill/>
              <a:ln w="0">
                <a:solidFill>
                  <a:schemeClr val="tx1"/>
                </a:solidFill>
                <a:round/>
                <a:headEnd/>
                <a:tailEnd/>
              </a:ln>
            </p:spPr>
            <p:txBody>
              <a:bodyPr/>
              <a:lstStyle/>
              <a:p>
                <a:endParaRPr lang="en-US" sz="2133"/>
              </a:p>
            </p:txBody>
          </p:sp>
          <p:sp>
            <p:nvSpPr>
              <p:cNvPr id="66198" name="Line 190"/>
              <p:cNvSpPr>
                <a:spLocks noChangeShapeType="1"/>
              </p:cNvSpPr>
              <p:nvPr/>
            </p:nvSpPr>
            <p:spPr bwMode="auto">
              <a:xfrm flipH="1">
                <a:off x="6020" y="2552"/>
                <a:ext cx="5" cy="8"/>
              </a:xfrm>
              <a:prstGeom prst="line">
                <a:avLst/>
              </a:prstGeom>
              <a:noFill/>
              <a:ln w="0">
                <a:solidFill>
                  <a:schemeClr val="tx1"/>
                </a:solidFill>
                <a:round/>
                <a:headEnd/>
                <a:tailEnd/>
              </a:ln>
            </p:spPr>
            <p:txBody>
              <a:bodyPr/>
              <a:lstStyle/>
              <a:p>
                <a:endParaRPr lang="en-US" sz="2133"/>
              </a:p>
            </p:txBody>
          </p:sp>
          <p:sp>
            <p:nvSpPr>
              <p:cNvPr id="66199" name="Line 191"/>
              <p:cNvSpPr>
                <a:spLocks noChangeShapeType="1"/>
              </p:cNvSpPr>
              <p:nvPr/>
            </p:nvSpPr>
            <p:spPr bwMode="auto">
              <a:xfrm flipH="1">
                <a:off x="6015" y="2560"/>
                <a:ext cx="5" cy="4"/>
              </a:xfrm>
              <a:prstGeom prst="line">
                <a:avLst/>
              </a:prstGeom>
              <a:noFill/>
              <a:ln w="0">
                <a:solidFill>
                  <a:schemeClr val="tx1"/>
                </a:solidFill>
                <a:round/>
                <a:headEnd/>
                <a:tailEnd/>
              </a:ln>
            </p:spPr>
            <p:txBody>
              <a:bodyPr/>
              <a:lstStyle/>
              <a:p>
                <a:endParaRPr lang="en-US" sz="2133"/>
              </a:p>
            </p:txBody>
          </p:sp>
          <p:sp>
            <p:nvSpPr>
              <p:cNvPr id="66200" name="Line 192"/>
              <p:cNvSpPr>
                <a:spLocks noChangeShapeType="1"/>
              </p:cNvSpPr>
              <p:nvPr/>
            </p:nvSpPr>
            <p:spPr bwMode="auto">
              <a:xfrm flipH="1">
                <a:off x="6001" y="2564"/>
                <a:ext cx="14" cy="5"/>
              </a:xfrm>
              <a:prstGeom prst="line">
                <a:avLst/>
              </a:prstGeom>
              <a:noFill/>
              <a:ln w="0">
                <a:solidFill>
                  <a:schemeClr val="tx1"/>
                </a:solidFill>
                <a:round/>
                <a:headEnd/>
                <a:tailEnd/>
              </a:ln>
            </p:spPr>
            <p:txBody>
              <a:bodyPr/>
              <a:lstStyle/>
              <a:p>
                <a:endParaRPr lang="en-US" sz="2133"/>
              </a:p>
            </p:txBody>
          </p:sp>
          <p:sp>
            <p:nvSpPr>
              <p:cNvPr id="66201" name="Line 193"/>
              <p:cNvSpPr>
                <a:spLocks noChangeShapeType="1"/>
              </p:cNvSpPr>
              <p:nvPr/>
            </p:nvSpPr>
            <p:spPr bwMode="auto">
              <a:xfrm flipH="1">
                <a:off x="5958" y="2569"/>
                <a:ext cx="43" cy="1"/>
              </a:xfrm>
              <a:prstGeom prst="line">
                <a:avLst/>
              </a:prstGeom>
              <a:noFill/>
              <a:ln w="0">
                <a:solidFill>
                  <a:schemeClr val="tx1"/>
                </a:solidFill>
                <a:round/>
                <a:headEnd/>
                <a:tailEnd/>
              </a:ln>
            </p:spPr>
            <p:txBody>
              <a:bodyPr/>
              <a:lstStyle/>
              <a:p>
                <a:endParaRPr lang="en-US" sz="2133"/>
              </a:p>
            </p:txBody>
          </p:sp>
          <p:sp>
            <p:nvSpPr>
              <p:cNvPr id="66202" name="Line 194"/>
              <p:cNvSpPr>
                <a:spLocks noChangeShapeType="1"/>
              </p:cNvSpPr>
              <p:nvPr/>
            </p:nvSpPr>
            <p:spPr bwMode="auto">
              <a:xfrm>
                <a:off x="5991" y="2569"/>
                <a:ext cx="34" cy="47"/>
              </a:xfrm>
              <a:prstGeom prst="line">
                <a:avLst/>
              </a:prstGeom>
              <a:noFill/>
              <a:ln w="0">
                <a:solidFill>
                  <a:schemeClr val="tx1"/>
                </a:solidFill>
                <a:round/>
                <a:headEnd/>
                <a:tailEnd/>
              </a:ln>
            </p:spPr>
            <p:txBody>
              <a:bodyPr/>
              <a:lstStyle/>
              <a:p>
                <a:endParaRPr lang="en-US" sz="2133"/>
              </a:p>
            </p:txBody>
          </p:sp>
          <p:sp>
            <p:nvSpPr>
              <p:cNvPr id="66203" name="Line 195"/>
              <p:cNvSpPr>
                <a:spLocks noChangeShapeType="1"/>
              </p:cNvSpPr>
              <p:nvPr/>
            </p:nvSpPr>
            <p:spPr bwMode="auto">
              <a:xfrm flipV="1">
                <a:off x="5007" y="2516"/>
                <a:ext cx="146" cy="119"/>
              </a:xfrm>
              <a:prstGeom prst="line">
                <a:avLst/>
              </a:prstGeom>
              <a:noFill/>
              <a:ln w="0">
                <a:solidFill>
                  <a:schemeClr val="tx1"/>
                </a:solidFill>
                <a:round/>
                <a:headEnd/>
                <a:tailEnd/>
              </a:ln>
            </p:spPr>
            <p:txBody>
              <a:bodyPr/>
              <a:lstStyle/>
              <a:p>
                <a:endParaRPr lang="en-US" sz="2133"/>
              </a:p>
            </p:txBody>
          </p:sp>
        </p:grpSp>
        <p:sp>
          <p:nvSpPr>
            <p:cNvPr id="65180" name="Line 771"/>
            <p:cNvSpPr>
              <a:spLocks noChangeShapeType="1"/>
            </p:cNvSpPr>
            <p:nvPr/>
          </p:nvSpPr>
          <p:spPr bwMode="auto">
            <a:xfrm flipV="1">
              <a:off x="3914" y="2084"/>
              <a:ext cx="1" cy="1"/>
            </a:xfrm>
            <a:prstGeom prst="line">
              <a:avLst/>
            </a:prstGeom>
            <a:noFill/>
            <a:ln w="28575">
              <a:solidFill>
                <a:schemeClr val="tx1"/>
              </a:solidFill>
              <a:round/>
              <a:headEnd/>
              <a:tailEnd/>
            </a:ln>
          </p:spPr>
          <p:txBody>
            <a:bodyPr/>
            <a:lstStyle/>
            <a:p>
              <a:endParaRPr lang="en-US" sz="2133"/>
            </a:p>
          </p:txBody>
        </p:sp>
        <p:sp>
          <p:nvSpPr>
            <p:cNvPr id="65181" name="Line 772"/>
            <p:cNvSpPr>
              <a:spLocks noChangeShapeType="1"/>
            </p:cNvSpPr>
            <p:nvPr/>
          </p:nvSpPr>
          <p:spPr bwMode="auto">
            <a:xfrm flipV="1">
              <a:off x="3915" y="2083"/>
              <a:ext cx="1" cy="1"/>
            </a:xfrm>
            <a:prstGeom prst="line">
              <a:avLst/>
            </a:prstGeom>
            <a:noFill/>
            <a:ln w="28575">
              <a:solidFill>
                <a:schemeClr val="tx1"/>
              </a:solidFill>
              <a:round/>
              <a:headEnd/>
              <a:tailEnd/>
            </a:ln>
          </p:spPr>
          <p:txBody>
            <a:bodyPr/>
            <a:lstStyle/>
            <a:p>
              <a:endParaRPr lang="en-US" sz="2133"/>
            </a:p>
          </p:txBody>
        </p:sp>
        <p:sp>
          <p:nvSpPr>
            <p:cNvPr id="65182" name="Line 773"/>
            <p:cNvSpPr>
              <a:spLocks noChangeShapeType="1"/>
            </p:cNvSpPr>
            <p:nvPr/>
          </p:nvSpPr>
          <p:spPr bwMode="auto">
            <a:xfrm flipV="1">
              <a:off x="3915" y="2083"/>
              <a:ext cx="1" cy="1"/>
            </a:xfrm>
            <a:prstGeom prst="line">
              <a:avLst/>
            </a:prstGeom>
            <a:noFill/>
            <a:ln w="28575">
              <a:solidFill>
                <a:schemeClr val="tx1"/>
              </a:solidFill>
              <a:round/>
              <a:headEnd/>
              <a:tailEnd/>
            </a:ln>
          </p:spPr>
          <p:txBody>
            <a:bodyPr/>
            <a:lstStyle/>
            <a:p>
              <a:endParaRPr lang="en-US" sz="2133"/>
            </a:p>
          </p:txBody>
        </p:sp>
        <p:sp>
          <p:nvSpPr>
            <p:cNvPr id="65183" name="Line 774"/>
            <p:cNvSpPr>
              <a:spLocks noChangeShapeType="1"/>
            </p:cNvSpPr>
            <p:nvPr/>
          </p:nvSpPr>
          <p:spPr bwMode="auto">
            <a:xfrm flipV="1">
              <a:off x="3916" y="2082"/>
              <a:ext cx="1" cy="1"/>
            </a:xfrm>
            <a:prstGeom prst="line">
              <a:avLst/>
            </a:prstGeom>
            <a:noFill/>
            <a:ln w="28575">
              <a:solidFill>
                <a:schemeClr val="tx1"/>
              </a:solidFill>
              <a:round/>
              <a:headEnd/>
              <a:tailEnd/>
            </a:ln>
          </p:spPr>
          <p:txBody>
            <a:bodyPr/>
            <a:lstStyle/>
            <a:p>
              <a:endParaRPr lang="en-US" sz="2133"/>
            </a:p>
          </p:txBody>
        </p:sp>
        <p:sp>
          <p:nvSpPr>
            <p:cNvPr id="65184" name="Line 775"/>
            <p:cNvSpPr>
              <a:spLocks noChangeShapeType="1"/>
            </p:cNvSpPr>
            <p:nvPr/>
          </p:nvSpPr>
          <p:spPr bwMode="auto">
            <a:xfrm flipV="1">
              <a:off x="3916" y="2081"/>
              <a:ext cx="1" cy="1"/>
            </a:xfrm>
            <a:prstGeom prst="line">
              <a:avLst/>
            </a:prstGeom>
            <a:noFill/>
            <a:ln w="28575">
              <a:solidFill>
                <a:schemeClr val="tx1"/>
              </a:solidFill>
              <a:round/>
              <a:headEnd/>
              <a:tailEnd/>
            </a:ln>
          </p:spPr>
          <p:txBody>
            <a:bodyPr/>
            <a:lstStyle/>
            <a:p>
              <a:endParaRPr lang="en-US" sz="2133"/>
            </a:p>
          </p:txBody>
        </p:sp>
        <p:sp>
          <p:nvSpPr>
            <p:cNvPr id="65185" name="Line 776"/>
            <p:cNvSpPr>
              <a:spLocks noChangeShapeType="1"/>
            </p:cNvSpPr>
            <p:nvPr/>
          </p:nvSpPr>
          <p:spPr bwMode="auto">
            <a:xfrm flipV="1">
              <a:off x="3917" y="2081"/>
              <a:ext cx="1" cy="1"/>
            </a:xfrm>
            <a:prstGeom prst="line">
              <a:avLst/>
            </a:prstGeom>
            <a:noFill/>
            <a:ln w="28575">
              <a:solidFill>
                <a:schemeClr val="tx1"/>
              </a:solidFill>
              <a:round/>
              <a:headEnd/>
              <a:tailEnd/>
            </a:ln>
          </p:spPr>
          <p:txBody>
            <a:bodyPr/>
            <a:lstStyle/>
            <a:p>
              <a:endParaRPr lang="en-US" sz="2133"/>
            </a:p>
          </p:txBody>
        </p:sp>
        <p:sp>
          <p:nvSpPr>
            <p:cNvPr id="65186" name="Line 777"/>
            <p:cNvSpPr>
              <a:spLocks noChangeShapeType="1"/>
            </p:cNvSpPr>
            <p:nvPr/>
          </p:nvSpPr>
          <p:spPr bwMode="auto">
            <a:xfrm flipV="1">
              <a:off x="3917" y="2080"/>
              <a:ext cx="1" cy="1"/>
            </a:xfrm>
            <a:prstGeom prst="line">
              <a:avLst/>
            </a:prstGeom>
            <a:noFill/>
            <a:ln w="28575">
              <a:solidFill>
                <a:schemeClr val="tx1"/>
              </a:solidFill>
              <a:round/>
              <a:headEnd/>
              <a:tailEnd/>
            </a:ln>
          </p:spPr>
          <p:txBody>
            <a:bodyPr/>
            <a:lstStyle/>
            <a:p>
              <a:endParaRPr lang="en-US" sz="2133"/>
            </a:p>
          </p:txBody>
        </p:sp>
        <p:sp>
          <p:nvSpPr>
            <p:cNvPr id="65187" name="Line 778"/>
            <p:cNvSpPr>
              <a:spLocks noChangeShapeType="1"/>
            </p:cNvSpPr>
            <p:nvPr/>
          </p:nvSpPr>
          <p:spPr bwMode="auto">
            <a:xfrm flipV="1">
              <a:off x="3918" y="2079"/>
              <a:ext cx="1" cy="1"/>
            </a:xfrm>
            <a:prstGeom prst="line">
              <a:avLst/>
            </a:prstGeom>
            <a:noFill/>
            <a:ln w="28575">
              <a:solidFill>
                <a:schemeClr val="tx1"/>
              </a:solidFill>
              <a:round/>
              <a:headEnd/>
              <a:tailEnd/>
            </a:ln>
          </p:spPr>
          <p:txBody>
            <a:bodyPr/>
            <a:lstStyle/>
            <a:p>
              <a:endParaRPr lang="en-US" sz="2133"/>
            </a:p>
          </p:txBody>
        </p:sp>
        <p:sp>
          <p:nvSpPr>
            <p:cNvPr id="65188" name="Line 779"/>
            <p:cNvSpPr>
              <a:spLocks noChangeShapeType="1"/>
            </p:cNvSpPr>
            <p:nvPr/>
          </p:nvSpPr>
          <p:spPr bwMode="auto">
            <a:xfrm flipV="1">
              <a:off x="3918" y="2079"/>
              <a:ext cx="1" cy="1"/>
            </a:xfrm>
            <a:prstGeom prst="line">
              <a:avLst/>
            </a:prstGeom>
            <a:noFill/>
            <a:ln w="28575">
              <a:solidFill>
                <a:schemeClr val="tx1"/>
              </a:solidFill>
              <a:round/>
              <a:headEnd/>
              <a:tailEnd/>
            </a:ln>
          </p:spPr>
          <p:txBody>
            <a:bodyPr/>
            <a:lstStyle/>
            <a:p>
              <a:endParaRPr lang="en-US" sz="2133"/>
            </a:p>
          </p:txBody>
        </p:sp>
        <p:sp>
          <p:nvSpPr>
            <p:cNvPr id="65189" name="Line 780"/>
            <p:cNvSpPr>
              <a:spLocks noChangeShapeType="1"/>
            </p:cNvSpPr>
            <p:nvPr/>
          </p:nvSpPr>
          <p:spPr bwMode="auto">
            <a:xfrm flipV="1">
              <a:off x="3918" y="2078"/>
              <a:ext cx="1" cy="1"/>
            </a:xfrm>
            <a:prstGeom prst="line">
              <a:avLst/>
            </a:prstGeom>
            <a:noFill/>
            <a:ln w="28575">
              <a:solidFill>
                <a:schemeClr val="tx1"/>
              </a:solidFill>
              <a:round/>
              <a:headEnd/>
              <a:tailEnd/>
            </a:ln>
          </p:spPr>
          <p:txBody>
            <a:bodyPr/>
            <a:lstStyle/>
            <a:p>
              <a:endParaRPr lang="en-US" sz="2133"/>
            </a:p>
          </p:txBody>
        </p:sp>
        <p:sp>
          <p:nvSpPr>
            <p:cNvPr id="65190" name="Line 781"/>
            <p:cNvSpPr>
              <a:spLocks noChangeShapeType="1"/>
            </p:cNvSpPr>
            <p:nvPr/>
          </p:nvSpPr>
          <p:spPr bwMode="auto">
            <a:xfrm flipV="1">
              <a:off x="3919" y="2078"/>
              <a:ext cx="1" cy="1"/>
            </a:xfrm>
            <a:prstGeom prst="line">
              <a:avLst/>
            </a:prstGeom>
            <a:noFill/>
            <a:ln w="28575">
              <a:solidFill>
                <a:schemeClr val="tx1"/>
              </a:solidFill>
              <a:round/>
              <a:headEnd/>
              <a:tailEnd/>
            </a:ln>
          </p:spPr>
          <p:txBody>
            <a:bodyPr/>
            <a:lstStyle/>
            <a:p>
              <a:endParaRPr lang="en-US" sz="2133"/>
            </a:p>
          </p:txBody>
        </p:sp>
        <p:sp>
          <p:nvSpPr>
            <p:cNvPr id="65191" name="Line 782"/>
            <p:cNvSpPr>
              <a:spLocks noChangeShapeType="1"/>
            </p:cNvSpPr>
            <p:nvPr/>
          </p:nvSpPr>
          <p:spPr bwMode="auto">
            <a:xfrm flipV="1">
              <a:off x="3919" y="2077"/>
              <a:ext cx="1" cy="1"/>
            </a:xfrm>
            <a:prstGeom prst="line">
              <a:avLst/>
            </a:prstGeom>
            <a:noFill/>
            <a:ln w="28575">
              <a:solidFill>
                <a:schemeClr val="tx1"/>
              </a:solidFill>
              <a:round/>
              <a:headEnd/>
              <a:tailEnd/>
            </a:ln>
          </p:spPr>
          <p:txBody>
            <a:bodyPr/>
            <a:lstStyle/>
            <a:p>
              <a:endParaRPr lang="en-US" sz="2133"/>
            </a:p>
          </p:txBody>
        </p:sp>
        <p:sp>
          <p:nvSpPr>
            <p:cNvPr id="65192" name="Line 783"/>
            <p:cNvSpPr>
              <a:spLocks noChangeShapeType="1"/>
            </p:cNvSpPr>
            <p:nvPr/>
          </p:nvSpPr>
          <p:spPr bwMode="auto">
            <a:xfrm flipV="1">
              <a:off x="3919" y="2076"/>
              <a:ext cx="1" cy="1"/>
            </a:xfrm>
            <a:prstGeom prst="line">
              <a:avLst/>
            </a:prstGeom>
            <a:noFill/>
            <a:ln w="28575">
              <a:solidFill>
                <a:schemeClr val="tx1"/>
              </a:solidFill>
              <a:round/>
              <a:headEnd/>
              <a:tailEnd/>
            </a:ln>
          </p:spPr>
          <p:txBody>
            <a:bodyPr/>
            <a:lstStyle/>
            <a:p>
              <a:endParaRPr lang="en-US" sz="2133"/>
            </a:p>
          </p:txBody>
        </p:sp>
        <p:sp>
          <p:nvSpPr>
            <p:cNvPr id="65193" name="Line 784"/>
            <p:cNvSpPr>
              <a:spLocks noChangeShapeType="1"/>
            </p:cNvSpPr>
            <p:nvPr/>
          </p:nvSpPr>
          <p:spPr bwMode="auto">
            <a:xfrm flipV="1">
              <a:off x="3920" y="2076"/>
              <a:ext cx="1" cy="1"/>
            </a:xfrm>
            <a:prstGeom prst="line">
              <a:avLst/>
            </a:prstGeom>
            <a:noFill/>
            <a:ln w="28575">
              <a:solidFill>
                <a:schemeClr val="tx1"/>
              </a:solidFill>
              <a:round/>
              <a:headEnd/>
              <a:tailEnd/>
            </a:ln>
          </p:spPr>
          <p:txBody>
            <a:bodyPr/>
            <a:lstStyle/>
            <a:p>
              <a:endParaRPr lang="en-US" sz="2133"/>
            </a:p>
          </p:txBody>
        </p:sp>
        <p:sp>
          <p:nvSpPr>
            <p:cNvPr id="65194" name="Line 785"/>
            <p:cNvSpPr>
              <a:spLocks noChangeShapeType="1"/>
            </p:cNvSpPr>
            <p:nvPr/>
          </p:nvSpPr>
          <p:spPr bwMode="auto">
            <a:xfrm flipV="1">
              <a:off x="3920" y="2075"/>
              <a:ext cx="1" cy="1"/>
            </a:xfrm>
            <a:prstGeom prst="line">
              <a:avLst/>
            </a:prstGeom>
            <a:noFill/>
            <a:ln w="28575">
              <a:solidFill>
                <a:schemeClr val="tx1"/>
              </a:solidFill>
              <a:round/>
              <a:headEnd/>
              <a:tailEnd/>
            </a:ln>
          </p:spPr>
          <p:txBody>
            <a:bodyPr/>
            <a:lstStyle/>
            <a:p>
              <a:endParaRPr lang="en-US" sz="2133"/>
            </a:p>
          </p:txBody>
        </p:sp>
        <p:sp>
          <p:nvSpPr>
            <p:cNvPr id="65195" name="Line 786"/>
            <p:cNvSpPr>
              <a:spLocks noChangeShapeType="1"/>
            </p:cNvSpPr>
            <p:nvPr/>
          </p:nvSpPr>
          <p:spPr bwMode="auto">
            <a:xfrm flipV="1">
              <a:off x="3920" y="2074"/>
              <a:ext cx="1" cy="1"/>
            </a:xfrm>
            <a:prstGeom prst="line">
              <a:avLst/>
            </a:prstGeom>
            <a:noFill/>
            <a:ln w="28575">
              <a:solidFill>
                <a:schemeClr val="tx1"/>
              </a:solidFill>
              <a:round/>
              <a:headEnd/>
              <a:tailEnd/>
            </a:ln>
          </p:spPr>
          <p:txBody>
            <a:bodyPr/>
            <a:lstStyle/>
            <a:p>
              <a:endParaRPr lang="en-US" sz="2133"/>
            </a:p>
          </p:txBody>
        </p:sp>
        <p:sp>
          <p:nvSpPr>
            <p:cNvPr id="65196" name="Line 787"/>
            <p:cNvSpPr>
              <a:spLocks noChangeShapeType="1"/>
            </p:cNvSpPr>
            <p:nvPr/>
          </p:nvSpPr>
          <p:spPr bwMode="auto">
            <a:xfrm flipV="1">
              <a:off x="3920" y="2073"/>
              <a:ext cx="1" cy="1"/>
            </a:xfrm>
            <a:prstGeom prst="line">
              <a:avLst/>
            </a:prstGeom>
            <a:noFill/>
            <a:ln w="28575">
              <a:solidFill>
                <a:schemeClr val="tx1"/>
              </a:solidFill>
              <a:round/>
              <a:headEnd/>
              <a:tailEnd/>
            </a:ln>
          </p:spPr>
          <p:txBody>
            <a:bodyPr/>
            <a:lstStyle/>
            <a:p>
              <a:endParaRPr lang="en-US" sz="2133"/>
            </a:p>
          </p:txBody>
        </p:sp>
        <p:sp>
          <p:nvSpPr>
            <p:cNvPr id="65197" name="Line 788"/>
            <p:cNvSpPr>
              <a:spLocks noChangeShapeType="1"/>
            </p:cNvSpPr>
            <p:nvPr/>
          </p:nvSpPr>
          <p:spPr bwMode="auto">
            <a:xfrm flipV="1">
              <a:off x="3921" y="2073"/>
              <a:ext cx="1" cy="1"/>
            </a:xfrm>
            <a:prstGeom prst="line">
              <a:avLst/>
            </a:prstGeom>
            <a:noFill/>
            <a:ln w="28575">
              <a:solidFill>
                <a:schemeClr val="tx1"/>
              </a:solidFill>
              <a:round/>
              <a:headEnd/>
              <a:tailEnd/>
            </a:ln>
          </p:spPr>
          <p:txBody>
            <a:bodyPr/>
            <a:lstStyle/>
            <a:p>
              <a:endParaRPr lang="en-US" sz="2133"/>
            </a:p>
          </p:txBody>
        </p:sp>
        <p:sp>
          <p:nvSpPr>
            <p:cNvPr id="65198" name="Line 789"/>
            <p:cNvSpPr>
              <a:spLocks noChangeShapeType="1"/>
            </p:cNvSpPr>
            <p:nvPr/>
          </p:nvSpPr>
          <p:spPr bwMode="auto">
            <a:xfrm flipV="1">
              <a:off x="3921" y="2072"/>
              <a:ext cx="1" cy="1"/>
            </a:xfrm>
            <a:prstGeom prst="line">
              <a:avLst/>
            </a:prstGeom>
            <a:noFill/>
            <a:ln w="28575">
              <a:solidFill>
                <a:schemeClr val="tx1"/>
              </a:solidFill>
              <a:round/>
              <a:headEnd/>
              <a:tailEnd/>
            </a:ln>
          </p:spPr>
          <p:txBody>
            <a:bodyPr/>
            <a:lstStyle/>
            <a:p>
              <a:endParaRPr lang="en-US" sz="2133"/>
            </a:p>
          </p:txBody>
        </p:sp>
        <p:sp>
          <p:nvSpPr>
            <p:cNvPr id="65199" name="Line 790"/>
            <p:cNvSpPr>
              <a:spLocks noChangeShapeType="1"/>
            </p:cNvSpPr>
            <p:nvPr/>
          </p:nvSpPr>
          <p:spPr bwMode="auto">
            <a:xfrm flipV="1">
              <a:off x="3921" y="2071"/>
              <a:ext cx="1" cy="1"/>
            </a:xfrm>
            <a:prstGeom prst="line">
              <a:avLst/>
            </a:prstGeom>
            <a:noFill/>
            <a:ln w="28575">
              <a:solidFill>
                <a:schemeClr val="tx1"/>
              </a:solidFill>
              <a:round/>
              <a:headEnd/>
              <a:tailEnd/>
            </a:ln>
          </p:spPr>
          <p:txBody>
            <a:bodyPr/>
            <a:lstStyle/>
            <a:p>
              <a:endParaRPr lang="en-US" sz="2133"/>
            </a:p>
          </p:txBody>
        </p:sp>
        <p:sp>
          <p:nvSpPr>
            <p:cNvPr id="65200" name="Line 791"/>
            <p:cNvSpPr>
              <a:spLocks noChangeShapeType="1"/>
            </p:cNvSpPr>
            <p:nvPr/>
          </p:nvSpPr>
          <p:spPr bwMode="auto">
            <a:xfrm flipV="1">
              <a:off x="3921" y="2071"/>
              <a:ext cx="1" cy="1"/>
            </a:xfrm>
            <a:prstGeom prst="line">
              <a:avLst/>
            </a:prstGeom>
            <a:noFill/>
            <a:ln w="28575">
              <a:solidFill>
                <a:schemeClr val="tx1"/>
              </a:solidFill>
              <a:round/>
              <a:headEnd/>
              <a:tailEnd/>
            </a:ln>
          </p:spPr>
          <p:txBody>
            <a:bodyPr/>
            <a:lstStyle/>
            <a:p>
              <a:endParaRPr lang="en-US" sz="2133"/>
            </a:p>
          </p:txBody>
        </p:sp>
        <p:sp>
          <p:nvSpPr>
            <p:cNvPr id="65201" name="Line 792"/>
            <p:cNvSpPr>
              <a:spLocks noChangeShapeType="1"/>
            </p:cNvSpPr>
            <p:nvPr/>
          </p:nvSpPr>
          <p:spPr bwMode="auto">
            <a:xfrm flipV="1">
              <a:off x="3921" y="2070"/>
              <a:ext cx="1" cy="1"/>
            </a:xfrm>
            <a:prstGeom prst="line">
              <a:avLst/>
            </a:prstGeom>
            <a:noFill/>
            <a:ln w="28575">
              <a:solidFill>
                <a:schemeClr val="tx1"/>
              </a:solidFill>
              <a:round/>
              <a:headEnd/>
              <a:tailEnd/>
            </a:ln>
          </p:spPr>
          <p:txBody>
            <a:bodyPr/>
            <a:lstStyle/>
            <a:p>
              <a:endParaRPr lang="en-US" sz="2133"/>
            </a:p>
          </p:txBody>
        </p:sp>
        <p:sp>
          <p:nvSpPr>
            <p:cNvPr id="65202" name="Line 793"/>
            <p:cNvSpPr>
              <a:spLocks noChangeShapeType="1"/>
            </p:cNvSpPr>
            <p:nvPr/>
          </p:nvSpPr>
          <p:spPr bwMode="auto">
            <a:xfrm flipV="1">
              <a:off x="3921" y="2069"/>
              <a:ext cx="1" cy="1"/>
            </a:xfrm>
            <a:prstGeom prst="line">
              <a:avLst/>
            </a:prstGeom>
            <a:noFill/>
            <a:ln w="28575">
              <a:solidFill>
                <a:schemeClr val="tx1"/>
              </a:solidFill>
              <a:round/>
              <a:headEnd/>
              <a:tailEnd/>
            </a:ln>
          </p:spPr>
          <p:txBody>
            <a:bodyPr/>
            <a:lstStyle/>
            <a:p>
              <a:endParaRPr lang="en-US" sz="2133"/>
            </a:p>
          </p:txBody>
        </p:sp>
        <p:sp>
          <p:nvSpPr>
            <p:cNvPr id="65203" name="Line 794"/>
            <p:cNvSpPr>
              <a:spLocks noChangeShapeType="1"/>
            </p:cNvSpPr>
            <p:nvPr/>
          </p:nvSpPr>
          <p:spPr bwMode="auto">
            <a:xfrm flipV="1">
              <a:off x="3921" y="2068"/>
              <a:ext cx="1" cy="1"/>
            </a:xfrm>
            <a:prstGeom prst="line">
              <a:avLst/>
            </a:prstGeom>
            <a:noFill/>
            <a:ln w="28575">
              <a:solidFill>
                <a:schemeClr val="tx1"/>
              </a:solidFill>
              <a:round/>
              <a:headEnd/>
              <a:tailEnd/>
            </a:ln>
          </p:spPr>
          <p:txBody>
            <a:bodyPr/>
            <a:lstStyle/>
            <a:p>
              <a:endParaRPr lang="en-US" sz="2133"/>
            </a:p>
          </p:txBody>
        </p:sp>
        <p:sp>
          <p:nvSpPr>
            <p:cNvPr id="65204" name="Line 795"/>
            <p:cNvSpPr>
              <a:spLocks noChangeShapeType="1"/>
            </p:cNvSpPr>
            <p:nvPr/>
          </p:nvSpPr>
          <p:spPr bwMode="auto">
            <a:xfrm flipV="1">
              <a:off x="3921" y="2067"/>
              <a:ext cx="1" cy="1"/>
            </a:xfrm>
            <a:prstGeom prst="line">
              <a:avLst/>
            </a:prstGeom>
            <a:noFill/>
            <a:ln w="28575">
              <a:solidFill>
                <a:schemeClr val="tx1"/>
              </a:solidFill>
              <a:round/>
              <a:headEnd/>
              <a:tailEnd/>
            </a:ln>
          </p:spPr>
          <p:txBody>
            <a:bodyPr/>
            <a:lstStyle/>
            <a:p>
              <a:endParaRPr lang="en-US" sz="2133"/>
            </a:p>
          </p:txBody>
        </p:sp>
        <p:sp>
          <p:nvSpPr>
            <p:cNvPr id="65205" name="Line 796"/>
            <p:cNvSpPr>
              <a:spLocks noChangeShapeType="1"/>
            </p:cNvSpPr>
            <p:nvPr/>
          </p:nvSpPr>
          <p:spPr bwMode="auto">
            <a:xfrm flipV="1">
              <a:off x="3921" y="2067"/>
              <a:ext cx="1" cy="1"/>
            </a:xfrm>
            <a:prstGeom prst="line">
              <a:avLst/>
            </a:prstGeom>
            <a:noFill/>
            <a:ln w="28575">
              <a:solidFill>
                <a:schemeClr val="tx1"/>
              </a:solidFill>
              <a:round/>
              <a:headEnd/>
              <a:tailEnd/>
            </a:ln>
          </p:spPr>
          <p:txBody>
            <a:bodyPr/>
            <a:lstStyle/>
            <a:p>
              <a:endParaRPr lang="en-US" sz="2133"/>
            </a:p>
          </p:txBody>
        </p:sp>
        <p:sp>
          <p:nvSpPr>
            <p:cNvPr id="65206" name="Line 798"/>
            <p:cNvSpPr>
              <a:spLocks noChangeShapeType="1"/>
            </p:cNvSpPr>
            <p:nvPr/>
          </p:nvSpPr>
          <p:spPr bwMode="auto">
            <a:xfrm flipV="1">
              <a:off x="3921" y="2192"/>
              <a:ext cx="1" cy="1"/>
            </a:xfrm>
            <a:prstGeom prst="line">
              <a:avLst/>
            </a:prstGeom>
            <a:noFill/>
            <a:ln w="28575">
              <a:solidFill>
                <a:schemeClr val="tx1"/>
              </a:solidFill>
              <a:round/>
              <a:headEnd/>
              <a:tailEnd/>
            </a:ln>
          </p:spPr>
          <p:txBody>
            <a:bodyPr/>
            <a:lstStyle/>
            <a:p>
              <a:endParaRPr lang="en-US" sz="2133"/>
            </a:p>
          </p:txBody>
        </p:sp>
        <p:sp>
          <p:nvSpPr>
            <p:cNvPr id="65207" name="Line 799"/>
            <p:cNvSpPr>
              <a:spLocks noChangeShapeType="1"/>
            </p:cNvSpPr>
            <p:nvPr/>
          </p:nvSpPr>
          <p:spPr bwMode="auto">
            <a:xfrm flipV="1">
              <a:off x="3921" y="2191"/>
              <a:ext cx="1" cy="1"/>
            </a:xfrm>
            <a:prstGeom prst="line">
              <a:avLst/>
            </a:prstGeom>
            <a:noFill/>
            <a:ln w="28575">
              <a:solidFill>
                <a:schemeClr val="tx1"/>
              </a:solidFill>
              <a:round/>
              <a:headEnd/>
              <a:tailEnd/>
            </a:ln>
          </p:spPr>
          <p:txBody>
            <a:bodyPr/>
            <a:lstStyle/>
            <a:p>
              <a:endParaRPr lang="en-US" sz="2133"/>
            </a:p>
          </p:txBody>
        </p:sp>
        <p:sp>
          <p:nvSpPr>
            <p:cNvPr id="65208" name="Line 800"/>
            <p:cNvSpPr>
              <a:spLocks noChangeShapeType="1"/>
            </p:cNvSpPr>
            <p:nvPr/>
          </p:nvSpPr>
          <p:spPr bwMode="auto">
            <a:xfrm flipV="1">
              <a:off x="3921" y="2190"/>
              <a:ext cx="1" cy="1"/>
            </a:xfrm>
            <a:prstGeom prst="line">
              <a:avLst/>
            </a:prstGeom>
            <a:noFill/>
            <a:ln w="28575">
              <a:solidFill>
                <a:schemeClr val="tx1"/>
              </a:solidFill>
              <a:round/>
              <a:headEnd/>
              <a:tailEnd/>
            </a:ln>
          </p:spPr>
          <p:txBody>
            <a:bodyPr/>
            <a:lstStyle/>
            <a:p>
              <a:endParaRPr lang="en-US" sz="2133"/>
            </a:p>
          </p:txBody>
        </p:sp>
        <p:sp>
          <p:nvSpPr>
            <p:cNvPr id="65209" name="Line 801"/>
            <p:cNvSpPr>
              <a:spLocks noChangeShapeType="1"/>
            </p:cNvSpPr>
            <p:nvPr/>
          </p:nvSpPr>
          <p:spPr bwMode="auto">
            <a:xfrm flipV="1">
              <a:off x="3921" y="2190"/>
              <a:ext cx="1" cy="1"/>
            </a:xfrm>
            <a:prstGeom prst="line">
              <a:avLst/>
            </a:prstGeom>
            <a:noFill/>
            <a:ln w="28575">
              <a:solidFill>
                <a:schemeClr val="tx1"/>
              </a:solidFill>
              <a:round/>
              <a:headEnd/>
              <a:tailEnd/>
            </a:ln>
          </p:spPr>
          <p:txBody>
            <a:bodyPr/>
            <a:lstStyle/>
            <a:p>
              <a:endParaRPr lang="en-US" sz="2133"/>
            </a:p>
          </p:txBody>
        </p:sp>
        <p:sp>
          <p:nvSpPr>
            <p:cNvPr id="65210" name="Line 802"/>
            <p:cNvSpPr>
              <a:spLocks noChangeShapeType="1"/>
            </p:cNvSpPr>
            <p:nvPr/>
          </p:nvSpPr>
          <p:spPr bwMode="auto">
            <a:xfrm flipH="1" flipV="1">
              <a:off x="3921" y="2189"/>
              <a:ext cx="1" cy="1"/>
            </a:xfrm>
            <a:prstGeom prst="line">
              <a:avLst/>
            </a:prstGeom>
            <a:noFill/>
            <a:ln w="28575">
              <a:solidFill>
                <a:schemeClr val="tx1"/>
              </a:solidFill>
              <a:round/>
              <a:headEnd/>
              <a:tailEnd/>
            </a:ln>
          </p:spPr>
          <p:txBody>
            <a:bodyPr/>
            <a:lstStyle/>
            <a:p>
              <a:endParaRPr lang="en-US" sz="2133"/>
            </a:p>
          </p:txBody>
        </p:sp>
        <p:sp>
          <p:nvSpPr>
            <p:cNvPr id="65211" name="Line 803"/>
            <p:cNvSpPr>
              <a:spLocks noChangeShapeType="1"/>
            </p:cNvSpPr>
            <p:nvPr/>
          </p:nvSpPr>
          <p:spPr bwMode="auto">
            <a:xfrm flipH="1" flipV="1">
              <a:off x="3921" y="2188"/>
              <a:ext cx="1" cy="1"/>
            </a:xfrm>
            <a:prstGeom prst="line">
              <a:avLst/>
            </a:prstGeom>
            <a:noFill/>
            <a:ln w="28575">
              <a:solidFill>
                <a:schemeClr val="tx1"/>
              </a:solidFill>
              <a:round/>
              <a:headEnd/>
              <a:tailEnd/>
            </a:ln>
          </p:spPr>
          <p:txBody>
            <a:bodyPr/>
            <a:lstStyle/>
            <a:p>
              <a:endParaRPr lang="en-US" sz="2133"/>
            </a:p>
          </p:txBody>
        </p:sp>
        <p:sp>
          <p:nvSpPr>
            <p:cNvPr id="65212" name="Line 804"/>
            <p:cNvSpPr>
              <a:spLocks noChangeShapeType="1"/>
            </p:cNvSpPr>
            <p:nvPr/>
          </p:nvSpPr>
          <p:spPr bwMode="auto">
            <a:xfrm flipV="1">
              <a:off x="3921" y="2187"/>
              <a:ext cx="1" cy="1"/>
            </a:xfrm>
            <a:prstGeom prst="line">
              <a:avLst/>
            </a:prstGeom>
            <a:noFill/>
            <a:ln w="28575">
              <a:solidFill>
                <a:schemeClr val="tx1"/>
              </a:solidFill>
              <a:round/>
              <a:headEnd/>
              <a:tailEnd/>
            </a:ln>
          </p:spPr>
          <p:txBody>
            <a:bodyPr/>
            <a:lstStyle/>
            <a:p>
              <a:endParaRPr lang="en-US" sz="2133"/>
            </a:p>
          </p:txBody>
        </p:sp>
        <p:sp>
          <p:nvSpPr>
            <p:cNvPr id="65213" name="Line 805"/>
            <p:cNvSpPr>
              <a:spLocks noChangeShapeType="1"/>
            </p:cNvSpPr>
            <p:nvPr/>
          </p:nvSpPr>
          <p:spPr bwMode="auto">
            <a:xfrm flipH="1" flipV="1">
              <a:off x="3921" y="2187"/>
              <a:ext cx="1" cy="1"/>
            </a:xfrm>
            <a:prstGeom prst="line">
              <a:avLst/>
            </a:prstGeom>
            <a:noFill/>
            <a:ln w="28575">
              <a:solidFill>
                <a:schemeClr val="tx1"/>
              </a:solidFill>
              <a:round/>
              <a:headEnd/>
              <a:tailEnd/>
            </a:ln>
          </p:spPr>
          <p:txBody>
            <a:bodyPr/>
            <a:lstStyle/>
            <a:p>
              <a:endParaRPr lang="en-US" sz="2133"/>
            </a:p>
          </p:txBody>
        </p:sp>
        <p:sp>
          <p:nvSpPr>
            <p:cNvPr id="65214" name="Line 806"/>
            <p:cNvSpPr>
              <a:spLocks noChangeShapeType="1"/>
            </p:cNvSpPr>
            <p:nvPr/>
          </p:nvSpPr>
          <p:spPr bwMode="auto">
            <a:xfrm flipH="1" flipV="1">
              <a:off x="3921" y="2186"/>
              <a:ext cx="1" cy="1"/>
            </a:xfrm>
            <a:prstGeom prst="line">
              <a:avLst/>
            </a:prstGeom>
            <a:noFill/>
            <a:ln w="28575">
              <a:solidFill>
                <a:schemeClr val="tx1"/>
              </a:solidFill>
              <a:round/>
              <a:headEnd/>
              <a:tailEnd/>
            </a:ln>
          </p:spPr>
          <p:txBody>
            <a:bodyPr/>
            <a:lstStyle/>
            <a:p>
              <a:endParaRPr lang="en-US" sz="2133"/>
            </a:p>
          </p:txBody>
        </p:sp>
        <p:sp>
          <p:nvSpPr>
            <p:cNvPr id="65215" name="Line 807"/>
            <p:cNvSpPr>
              <a:spLocks noChangeShapeType="1"/>
            </p:cNvSpPr>
            <p:nvPr/>
          </p:nvSpPr>
          <p:spPr bwMode="auto">
            <a:xfrm flipH="1" flipV="1">
              <a:off x="3920" y="2185"/>
              <a:ext cx="1" cy="1"/>
            </a:xfrm>
            <a:prstGeom prst="line">
              <a:avLst/>
            </a:prstGeom>
            <a:noFill/>
            <a:ln w="28575">
              <a:solidFill>
                <a:schemeClr val="tx1"/>
              </a:solidFill>
              <a:round/>
              <a:headEnd/>
              <a:tailEnd/>
            </a:ln>
          </p:spPr>
          <p:txBody>
            <a:bodyPr/>
            <a:lstStyle/>
            <a:p>
              <a:endParaRPr lang="en-US" sz="2133"/>
            </a:p>
          </p:txBody>
        </p:sp>
        <p:sp>
          <p:nvSpPr>
            <p:cNvPr id="65216" name="Line 808"/>
            <p:cNvSpPr>
              <a:spLocks noChangeShapeType="1"/>
            </p:cNvSpPr>
            <p:nvPr/>
          </p:nvSpPr>
          <p:spPr bwMode="auto">
            <a:xfrm flipH="1" flipV="1">
              <a:off x="3920" y="2184"/>
              <a:ext cx="1" cy="1"/>
            </a:xfrm>
            <a:prstGeom prst="line">
              <a:avLst/>
            </a:prstGeom>
            <a:noFill/>
            <a:ln w="28575">
              <a:solidFill>
                <a:schemeClr val="tx1"/>
              </a:solidFill>
              <a:round/>
              <a:headEnd/>
              <a:tailEnd/>
            </a:ln>
          </p:spPr>
          <p:txBody>
            <a:bodyPr/>
            <a:lstStyle/>
            <a:p>
              <a:endParaRPr lang="en-US" sz="2133"/>
            </a:p>
          </p:txBody>
        </p:sp>
        <p:sp>
          <p:nvSpPr>
            <p:cNvPr id="65217" name="Line 809"/>
            <p:cNvSpPr>
              <a:spLocks noChangeShapeType="1"/>
            </p:cNvSpPr>
            <p:nvPr/>
          </p:nvSpPr>
          <p:spPr bwMode="auto">
            <a:xfrm flipH="1" flipV="1">
              <a:off x="3920" y="2184"/>
              <a:ext cx="1" cy="1"/>
            </a:xfrm>
            <a:prstGeom prst="line">
              <a:avLst/>
            </a:prstGeom>
            <a:noFill/>
            <a:ln w="28575">
              <a:solidFill>
                <a:schemeClr val="tx1"/>
              </a:solidFill>
              <a:round/>
              <a:headEnd/>
              <a:tailEnd/>
            </a:ln>
          </p:spPr>
          <p:txBody>
            <a:bodyPr/>
            <a:lstStyle/>
            <a:p>
              <a:endParaRPr lang="en-US" sz="2133"/>
            </a:p>
          </p:txBody>
        </p:sp>
        <p:sp>
          <p:nvSpPr>
            <p:cNvPr id="65218" name="Line 810"/>
            <p:cNvSpPr>
              <a:spLocks noChangeShapeType="1"/>
            </p:cNvSpPr>
            <p:nvPr/>
          </p:nvSpPr>
          <p:spPr bwMode="auto">
            <a:xfrm flipH="1" flipV="1">
              <a:off x="3920" y="2183"/>
              <a:ext cx="1" cy="1"/>
            </a:xfrm>
            <a:prstGeom prst="line">
              <a:avLst/>
            </a:prstGeom>
            <a:noFill/>
            <a:ln w="28575">
              <a:solidFill>
                <a:schemeClr val="tx1"/>
              </a:solidFill>
              <a:round/>
              <a:headEnd/>
              <a:tailEnd/>
            </a:ln>
          </p:spPr>
          <p:txBody>
            <a:bodyPr/>
            <a:lstStyle/>
            <a:p>
              <a:endParaRPr lang="en-US" sz="2133"/>
            </a:p>
          </p:txBody>
        </p:sp>
        <p:sp>
          <p:nvSpPr>
            <p:cNvPr id="65219" name="Line 811"/>
            <p:cNvSpPr>
              <a:spLocks noChangeShapeType="1"/>
            </p:cNvSpPr>
            <p:nvPr/>
          </p:nvSpPr>
          <p:spPr bwMode="auto">
            <a:xfrm flipH="1" flipV="1">
              <a:off x="3919" y="2182"/>
              <a:ext cx="1" cy="1"/>
            </a:xfrm>
            <a:prstGeom prst="line">
              <a:avLst/>
            </a:prstGeom>
            <a:noFill/>
            <a:ln w="28575">
              <a:solidFill>
                <a:schemeClr val="tx1"/>
              </a:solidFill>
              <a:round/>
              <a:headEnd/>
              <a:tailEnd/>
            </a:ln>
          </p:spPr>
          <p:txBody>
            <a:bodyPr/>
            <a:lstStyle/>
            <a:p>
              <a:endParaRPr lang="en-US" sz="2133"/>
            </a:p>
          </p:txBody>
        </p:sp>
        <p:sp>
          <p:nvSpPr>
            <p:cNvPr id="65220" name="Line 812"/>
            <p:cNvSpPr>
              <a:spLocks noChangeShapeType="1"/>
            </p:cNvSpPr>
            <p:nvPr/>
          </p:nvSpPr>
          <p:spPr bwMode="auto">
            <a:xfrm flipH="1" flipV="1">
              <a:off x="3919" y="2182"/>
              <a:ext cx="1" cy="1"/>
            </a:xfrm>
            <a:prstGeom prst="line">
              <a:avLst/>
            </a:prstGeom>
            <a:noFill/>
            <a:ln w="28575">
              <a:solidFill>
                <a:schemeClr val="tx1"/>
              </a:solidFill>
              <a:round/>
              <a:headEnd/>
              <a:tailEnd/>
            </a:ln>
          </p:spPr>
          <p:txBody>
            <a:bodyPr/>
            <a:lstStyle/>
            <a:p>
              <a:endParaRPr lang="en-US" sz="2133"/>
            </a:p>
          </p:txBody>
        </p:sp>
        <p:sp>
          <p:nvSpPr>
            <p:cNvPr id="65221" name="Line 813"/>
            <p:cNvSpPr>
              <a:spLocks noChangeShapeType="1"/>
            </p:cNvSpPr>
            <p:nvPr/>
          </p:nvSpPr>
          <p:spPr bwMode="auto">
            <a:xfrm flipH="1" flipV="1">
              <a:off x="3919" y="2181"/>
              <a:ext cx="1" cy="1"/>
            </a:xfrm>
            <a:prstGeom prst="line">
              <a:avLst/>
            </a:prstGeom>
            <a:noFill/>
            <a:ln w="28575">
              <a:solidFill>
                <a:schemeClr val="tx1"/>
              </a:solidFill>
              <a:round/>
              <a:headEnd/>
              <a:tailEnd/>
            </a:ln>
          </p:spPr>
          <p:txBody>
            <a:bodyPr/>
            <a:lstStyle/>
            <a:p>
              <a:endParaRPr lang="en-US" sz="2133"/>
            </a:p>
          </p:txBody>
        </p:sp>
        <p:sp>
          <p:nvSpPr>
            <p:cNvPr id="65222" name="Line 814"/>
            <p:cNvSpPr>
              <a:spLocks noChangeShapeType="1"/>
            </p:cNvSpPr>
            <p:nvPr/>
          </p:nvSpPr>
          <p:spPr bwMode="auto">
            <a:xfrm flipH="1" flipV="1">
              <a:off x="3918" y="2180"/>
              <a:ext cx="1" cy="1"/>
            </a:xfrm>
            <a:prstGeom prst="line">
              <a:avLst/>
            </a:prstGeom>
            <a:noFill/>
            <a:ln w="28575">
              <a:solidFill>
                <a:schemeClr val="tx1"/>
              </a:solidFill>
              <a:round/>
              <a:headEnd/>
              <a:tailEnd/>
            </a:ln>
          </p:spPr>
          <p:txBody>
            <a:bodyPr/>
            <a:lstStyle/>
            <a:p>
              <a:endParaRPr lang="en-US" sz="2133"/>
            </a:p>
          </p:txBody>
        </p:sp>
        <p:sp>
          <p:nvSpPr>
            <p:cNvPr id="65223" name="Line 815"/>
            <p:cNvSpPr>
              <a:spLocks noChangeShapeType="1"/>
            </p:cNvSpPr>
            <p:nvPr/>
          </p:nvSpPr>
          <p:spPr bwMode="auto">
            <a:xfrm flipH="1" flipV="1">
              <a:off x="3918" y="2180"/>
              <a:ext cx="1" cy="1"/>
            </a:xfrm>
            <a:prstGeom prst="line">
              <a:avLst/>
            </a:prstGeom>
            <a:noFill/>
            <a:ln w="28575">
              <a:solidFill>
                <a:schemeClr val="tx1"/>
              </a:solidFill>
              <a:round/>
              <a:headEnd/>
              <a:tailEnd/>
            </a:ln>
          </p:spPr>
          <p:txBody>
            <a:bodyPr/>
            <a:lstStyle/>
            <a:p>
              <a:endParaRPr lang="en-US" sz="2133"/>
            </a:p>
          </p:txBody>
        </p:sp>
        <p:sp>
          <p:nvSpPr>
            <p:cNvPr id="65224" name="Line 816"/>
            <p:cNvSpPr>
              <a:spLocks noChangeShapeType="1"/>
            </p:cNvSpPr>
            <p:nvPr/>
          </p:nvSpPr>
          <p:spPr bwMode="auto">
            <a:xfrm flipH="1" flipV="1">
              <a:off x="3918" y="2179"/>
              <a:ext cx="1" cy="1"/>
            </a:xfrm>
            <a:prstGeom prst="line">
              <a:avLst/>
            </a:prstGeom>
            <a:noFill/>
            <a:ln w="28575">
              <a:solidFill>
                <a:schemeClr val="tx1"/>
              </a:solidFill>
              <a:round/>
              <a:headEnd/>
              <a:tailEnd/>
            </a:ln>
          </p:spPr>
          <p:txBody>
            <a:bodyPr/>
            <a:lstStyle/>
            <a:p>
              <a:endParaRPr lang="en-US" sz="2133"/>
            </a:p>
          </p:txBody>
        </p:sp>
        <p:sp>
          <p:nvSpPr>
            <p:cNvPr id="65225" name="Line 817"/>
            <p:cNvSpPr>
              <a:spLocks noChangeShapeType="1"/>
            </p:cNvSpPr>
            <p:nvPr/>
          </p:nvSpPr>
          <p:spPr bwMode="auto">
            <a:xfrm flipH="1" flipV="1">
              <a:off x="3917" y="2178"/>
              <a:ext cx="1" cy="1"/>
            </a:xfrm>
            <a:prstGeom prst="line">
              <a:avLst/>
            </a:prstGeom>
            <a:noFill/>
            <a:ln w="28575">
              <a:solidFill>
                <a:schemeClr val="tx1"/>
              </a:solidFill>
              <a:round/>
              <a:headEnd/>
              <a:tailEnd/>
            </a:ln>
          </p:spPr>
          <p:txBody>
            <a:bodyPr/>
            <a:lstStyle/>
            <a:p>
              <a:endParaRPr lang="en-US" sz="2133"/>
            </a:p>
          </p:txBody>
        </p:sp>
        <p:sp>
          <p:nvSpPr>
            <p:cNvPr id="65226" name="Line 818"/>
            <p:cNvSpPr>
              <a:spLocks noChangeShapeType="1"/>
            </p:cNvSpPr>
            <p:nvPr/>
          </p:nvSpPr>
          <p:spPr bwMode="auto">
            <a:xfrm flipH="1" flipV="1">
              <a:off x="3917" y="2178"/>
              <a:ext cx="1" cy="1"/>
            </a:xfrm>
            <a:prstGeom prst="line">
              <a:avLst/>
            </a:prstGeom>
            <a:noFill/>
            <a:ln w="28575">
              <a:solidFill>
                <a:schemeClr val="tx1"/>
              </a:solidFill>
              <a:round/>
              <a:headEnd/>
              <a:tailEnd/>
            </a:ln>
          </p:spPr>
          <p:txBody>
            <a:bodyPr/>
            <a:lstStyle/>
            <a:p>
              <a:endParaRPr lang="en-US" sz="2133"/>
            </a:p>
          </p:txBody>
        </p:sp>
        <p:sp>
          <p:nvSpPr>
            <p:cNvPr id="65227" name="Line 819"/>
            <p:cNvSpPr>
              <a:spLocks noChangeShapeType="1"/>
            </p:cNvSpPr>
            <p:nvPr/>
          </p:nvSpPr>
          <p:spPr bwMode="auto">
            <a:xfrm flipH="1" flipV="1">
              <a:off x="3916" y="2177"/>
              <a:ext cx="1" cy="1"/>
            </a:xfrm>
            <a:prstGeom prst="line">
              <a:avLst/>
            </a:prstGeom>
            <a:noFill/>
            <a:ln w="28575">
              <a:solidFill>
                <a:schemeClr val="tx1"/>
              </a:solidFill>
              <a:round/>
              <a:headEnd/>
              <a:tailEnd/>
            </a:ln>
          </p:spPr>
          <p:txBody>
            <a:bodyPr/>
            <a:lstStyle/>
            <a:p>
              <a:endParaRPr lang="en-US" sz="2133"/>
            </a:p>
          </p:txBody>
        </p:sp>
        <p:sp>
          <p:nvSpPr>
            <p:cNvPr id="65228" name="Line 820"/>
            <p:cNvSpPr>
              <a:spLocks noChangeShapeType="1"/>
            </p:cNvSpPr>
            <p:nvPr/>
          </p:nvSpPr>
          <p:spPr bwMode="auto">
            <a:xfrm flipH="1" flipV="1">
              <a:off x="3916" y="2177"/>
              <a:ext cx="1" cy="1"/>
            </a:xfrm>
            <a:prstGeom prst="line">
              <a:avLst/>
            </a:prstGeom>
            <a:noFill/>
            <a:ln w="28575">
              <a:solidFill>
                <a:schemeClr val="tx1"/>
              </a:solidFill>
              <a:round/>
              <a:headEnd/>
              <a:tailEnd/>
            </a:ln>
          </p:spPr>
          <p:txBody>
            <a:bodyPr/>
            <a:lstStyle/>
            <a:p>
              <a:endParaRPr lang="en-US" sz="2133"/>
            </a:p>
          </p:txBody>
        </p:sp>
        <p:sp>
          <p:nvSpPr>
            <p:cNvPr id="65229" name="Line 821"/>
            <p:cNvSpPr>
              <a:spLocks noChangeShapeType="1"/>
            </p:cNvSpPr>
            <p:nvPr/>
          </p:nvSpPr>
          <p:spPr bwMode="auto">
            <a:xfrm flipH="1" flipV="1">
              <a:off x="3915" y="2176"/>
              <a:ext cx="1" cy="1"/>
            </a:xfrm>
            <a:prstGeom prst="line">
              <a:avLst/>
            </a:prstGeom>
            <a:noFill/>
            <a:ln w="28575">
              <a:solidFill>
                <a:schemeClr val="tx1"/>
              </a:solidFill>
              <a:round/>
              <a:headEnd/>
              <a:tailEnd/>
            </a:ln>
          </p:spPr>
          <p:txBody>
            <a:bodyPr/>
            <a:lstStyle/>
            <a:p>
              <a:endParaRPr lang="en-US" sz="2133"/>
            </a:p>
          </p:txBody>
        </p:sp>
        <p:sp>
          <p:nvSpPr>
            <p:cNvPr id="65230" name="Line 822"/>
            <p:cNvSpPr>
              <a:spLocks noChangeShapeType="1"/>
            </p:cNvSpPr>
            <p:nvPr/>
          </p:nvSpPr>
          <p:spPr bwMode="auto">
            <a:xfrm flipH="1" flipV="1">
              <a:off x="3915" y="2175"/>
              <a:ext cx="1" cy="1"/>
            </a:xfrm>
            <a:prstGeom prst="line">
              <a:avLst/>
            </a:prstGeom>
            <a:noFill/>
            <a:ln w="28575">
              <a:solidFill>
                <a:schemeClr val="tx1"/>
              </a:solidFill>
              <a:round/>
              <a:headEnd/>
              <a:tailEnd/>
            </a:ln>
          </p:spPr>
          <p:txBody>
            <a:bodyPr/>
            <a:lstStyle/>
            <a:p>
              <a:endParaRPr lang="en-US" sz="2133"/>
            </a:p>
          </p:txBody>
        </p:sp>
        <p:sp>
          <p:nvSpPr>
            <p:cNvPr id="65231" name="Line 823"/>
            <p:cNvSpPr>
              <a:spLocks noChangeShapeType="1"/>
            </p:cNvSpPr>
            <p:nvPr/>
          </p:nvSpPr>
          <p:spPr bwMode="auto">
            <a:xfrm flipH="1" flipV="1">
              <a:off x="3914" y="2175"/>
              <a:ext cx="1" cy="1"/>
            </a:xfrm>
            <a:prstGeom prst="line">
              <a:avLst/>
            </a:prstGeom>
            <a:noFill/>
            <a:ln w="28575">
              <a:solidFill>
                <a:schemeClr val="tx1"/>
              </a:solidFill>
              <a:round/>
              <a:headEnd/>
              <a:tailEnd/>
            </a:ln>
          </p:spPr>
          <p:txBody>
            <a:bodyPr/>
            <a:lstStyle/>
            <a:p>
              <a:endParaRPr lang="en-US" sz="2133"/>
            </a:p>
          </p:txBody>
        </p:sp>
        <p:sp>
          <p:nvSpPr>
            <p:cNvPr id="65232" name="Line 824"/>
            <p:cNvSpPr>
              <a:spLocks noChangeShapeType="1"/>
            </p:cNvSpPr>
            <p:nvPr/>
          </p:nvSpPr>
          <p:spPr bwMode="auto">
            <a:xfrm flipH="1" flipV="1">
              <a:off x="3914" y="2174"/>
              <a:ext cx="1" cy="1"/>
            </a:xfrm>
            <a:prstGeom prst="line">
              <a:avLst/>
            </a:prstGeom>
            <a:noFill/>
            <a:ln w="28575">
              <a:solidFill>
                <a:schemeClr val="tx1"/>
              </a:solidFill>
              <a:round/>
              <a:headEnd/>
              <a:tailEnd/>
            </a:ln>
          </p:spPr>
          <p:txBody>
            <a:bodyPr/>
            <a:lstStyle/>
            <a:p>
              <a:endParaRPr lang="en-US" sz="2133"/>
            </a:p>
          </p:txBody>
        </p:sp>
        <p:sp>
          <p:nvSpPr>
            <p:cNvPr id="65233" name="Line 825"/>
            <p:cNvSpPr>
              <a:spLocks noChangeShapeType="1"/>
            </p:cNvSpPr>
            <p:nvPr/>
          </p:nvSpPr>
          <p:spPr bwMode="auto">
            <a:xfrm flipH="1" flipV="1">
              <a:off x="3913" y="2174"/>
              <a:ext cx="1" cy="1"/>
            </a:xfrm>
            <a:prstGeom prst="line">
              <a:avLst/>
            </a:prstGeom>
            <a:noFill/>
            <a:ln w="28575">
              <a:solidFill>
                <a:schemeClr val="tx1"/>
              </a:solidFill>
              <a:round/>
              <a:headEnd/>
              <a:tailEnd/>
            </a:ln>
          </p:spPr>
          <p:txBody>
            <a:bodyPr/>
            <a:lstStyle/>
            <a:p>
              <a:endParaRPr lang="en-US" sz="2133"/>
            </a:p>
          </p:txBody>
        </p:sp>
        <p:sp>
          <p:nvSpPr>
            <p:cNvPr id="65234" name="Line 826"/>
            <p:cNvSpPr>
              <a:spLocks noChangeShapeType="1"/>
            </p:cNvSpPr>
            <p:nvPr/>
          </p:nvSpPr>
          <p:spPr bwMode="auto">
            <a:xfrm flipH="1" flipV="1">
              <a:off x="3912" y="2173"/>
              <a:ext cx="1" cy="1"/>
            </a:xfrm>
            <a:prstGeom prst="line">
              <a:avLst/>
            </a:prstGeom>
            <a:noFill/>
            <a:ln w="28575">
              <a:solidFill>
                <a:schemeClr val="tx1"/>
              </a:solidFill>
              <a:round/>
              <a:headEnd/>
              <a:tailEnd/>
            </a:ln>
          </p:spPr>
          <p:txBody>
            <a:bodyPr/>
            <a:lstStyle/>
            <a:p>
              <a:endParaRPr lang="en-US" sz="2133"/>
            </a:p>
          </p:txBody>
        </p:sp>
        <p:sp>
          <p:nvSpPr>
            <p:cNvPr id="65235" name="Line 827"/>
            <p:cNvSpPr>
              <a:spLocks noChangeShapeType="1"/>
            </p:cNvSpPr>
            <p:nvPr/>
          </p:nvSpPr>
          <p:spPr bwMode="auto">
            <a:xfrm flipH="1" flipV="1">
              <a:off x="3912" y="2173"/>
              <a:ext cx="1" cy="1"/>
            </a:xfrm>
            <a:prstGeom prst="line">
              <a:avLst/>
            </a:prstGeom>
            <a:noFill/>
            <a:ln w="28575">
              <a:solidFill>
                <a:schemeClr val="tx1"/>
              </a:solidFill>
              <a:round/>
              <a:headEnd/>
              <a:tailEnd/>
            </a:ln>
          </p:spPr>
          <p:txBody>
            <a:bodyPr/>
            <a:lstStyle/>
            <a:p>
              <a:endParaRPr lang="en-US" sz="2133"/>
            </a:p>
          </p:txBody>
        </p:sp>
        <p:sp>
          <p:nvSpPr>
            <p:cNvPr id="65236" name="Line 828"/>
            <p:cNvSpPr>
              <a:spLocks noChangeShapeType="1"/>
            </p:cNvSpPr>
            <p:nvPr/>
          </p:nvSpPr>
          <p:spPr bwMode="auto">
            <a:xfrm flipH="1" flipV="1">
              <a:off x="3911" y="2172"/>
              <a:ext cx="1" cy="1"/>
            </a:xfrm>
            <a:prstGeom prst="line">
              <a:avLst/>
            </a:prstGeom>
            <a:noFill/>
            <a:ln w="28575">
              <a:solidFill>
                <a:schemeClr val="tx1"/>
              </a:solidFill>
              <a:round/>
              <a:headEnd/>
              <a:tailEnd/>
            </a:ln>
          </p:spPr>
          <p:txBody>
            <a:bodyPr/>
            <a:lstStyle/>
            <a:p>
              <a:endParaRPr lang="en-US" sz="2133"/>
            </a:p>
          </p:txBody>
        </p:sp>
        <p:sp>
          <p:nvSpPr>
            <p:cNvPr id="65237" name="Line 829"/>
            <p:cNvSpPr>
              <a:spLocks noChangeShapeType="1"/>
            </p:cNvSpPr>
            <p:nvPr/>
          </p:nvSpPr>
          <p:spPr bwMode="auto">
            <a:xfrm flipH="1" flipV="1">
              <a:off x="3911" y="2172"/>
              <a:ext cx="1" cy="1"/>
            </a:xfrm>
            <a:prstGeom prst="line">
              <a:avLst/>
            </a:prstGeom>
            <a:noFill/>
            <a:ln w="28575">
              <a:solidFill>
                <a:schemeClr val="tx1"/>
              </a:solidFill>
              <a:round/>
              <a:headEnd/>
              <a:tailEnd/>
            </a:ln>
          </p:spPr>
          <p:txBody>
            <a:bodyPr/>
            <a:lstStyle/>
            <a:p>
              <a:endParaRPr lang="en-US" sz="2133"/>
            </a:p>
          </p:txBody>
        </p:sp>
        <p:sp>
          <p:nvSpPr>
            <p:cNvPr id="65238" name="Line 830"/>
            <p:cNvSpPr>
              <a:spLocks noChangeShapeType="1"/>
            </p:cNvSpPr>
            <p:nvPr/>
          </p:nvSpPr>
          <p:spPr bwMode="auto">
            <a:xfrm flipH="1" flipV="1">
              <a:off x="3910" y="2171"/>
              <a:ext cx="1" cy="1"/>
            </a:xfrm>
            <a:prstGeom prst="line">
              <a:avLst/>
            </a:prstGeom>
            <a:noFill/>
            <a:ln w="28575">
              <a:solidFill>
                <a:schemeClr val="tx1"/>
              </a:solidFill>
              <a:round/>
              <a:headEnd/>
              <a:tailEnd/>
            </a:ln>
          </p:spPr>
          <p:txBody>
            <a:bodyPr/>
            <a:lstStyle/>
            <a:p>
              <a:endParaRPr lang="en-US" sz="2133"/>
            </a:p>
          </p:txBody>
        </p:sp>
        <p:sp>
          <p:nvSpPr>
            <p:cNvPr id="65239" name="Line 831"/>
            <p:cNvSpPr>
              <a:spLocks noChangeShapeType="1"/>
            </p:cNvSpPr>
            <p:nvPr/>
          </p:nvSpPr>
          <p:spPr bwMode="auto">
            <a:xfrm flipH="1" flipV="1">
              <a:off x="3909" y="2171"/>
              <a:ext cx="1" cy="1"/>
            </a:xfrm>
            <a:prstGeom prst="line">
              <a:avLst/>
            </a:prstGeom>
            <a:noFill/>
            <a:ln w="28575">
              <a:solidFill>
                <a:schemeClr val="tx1"/>
              </a:solidFill>
              <a:round/>
              <a:headEnd/>
              <a:tailEnd/>
            </a:ln>
          </p:spPr>
          <p:txBody>
            <a:bodyPr/>
            <a:lstStyle/>
            <a:p>
              <a:endParaRPr lang="en-US" sz="2133"/>
            </a:p>
          </p:txBody>
        </p:sp>
        <p:sp>
          <p:nvSpPr>
            <p:cNvPr id="65240" name="Line 832"/>
            <p:cNvSpPr>
              <a:spLocks noChangeShapeType="1"/>
            </p:cNvSpPr>
            <p:nvPr/>
          </p:nvSpPr>
          <p:spPr bwMode="auto">
            <a:xfrm flipH="1" flipV="1">
              <a:off x="3909" y="2170"/>
              <a:ext cx="1" cy="1"/>
            </a:xfrm>
            <a:prstGeom prst="line">
              <a:avLst/>
            </a:prstGeom>
            <a:noFill/>
            <a:ln w="28575">
              <a:solidFill>
                <a:schemeClr val="tx1"/>
              </a:solidFill>
              <a:round/>
              <a:headEnd/>
              <a:tailEnd/>
            </a:ln>
          </p:spPr>
          <p:txBody>
            <a:bodyPr/>
            <a:lstStyle/>
            <a:p>
              <a:endParaRPr lang="en-US" sz="2133"/>
            </a:p>
          </p:txBody>
        </p:sp>
        <p:sp>
          <p:nvSpPr>
            <p:cNvPr id="65241" name="Line 833"/>
            <p:cNvSpPr>
              <a:spLocks noChangeShapeType="1"/>
            </p:cNvSpPr>
            <p:nvPr/>
          </p:nvSpPr>
          <p:spPr bwMode="auto">
            <a:xfrm flipH="1" flipV="1">
              <a:off x="3908" y="2170"/>
              <a:ext cx="1" cy="1"/>
            </a:xfrm>
            <a:prstGeom prst="line">
              <a:avLst/>
            </a:prstGeom>
            <a:noFill/>
            <a:ln w="28575">
              <a:solidFill>
                <a:schemeClr val="tx1"/>
              </a:solidFill>
              <a:round/>
              <a:headEnd/>
              <a:tailEnd/>
            </a:ln>
          </p:spPr>
          <p:txBody>
            <a:bodyPr/>
            <a:lstStyle/>
            <a:p>
              <a:endParaRPr lang="en-US" sz="2133"/>
            </a:p>
          </p:txBody>
        </p:sp>
        <p:sp>
          <p:nvSpPr>
            <p:cNvPr id="65242" name="Line 834"/>
            <p:cNvSpPr>
              <a:spLocks noChangeShapeType="1"/>
            </p:cNvSpPr>
            <p:nvPr/>
          </p:nvSpPr>
          <p:spPr bwMode="auto">
            <a:xfrm flipH="1" flipV="1">
              <a:off x="3907" y="2169"/>
              <a:ext cx="1" cy="1"/>
            </a:xfrm>
            <a:prstGeom prst="line">
              <a:avLst/>
            </a:prstGeom>
            <a:noFill/>
            <a:ln w="28575">
              <a:solidFill>
                <a:schemeClr val="tx1"/>
              </a:solidFill>
              <a:round/>
              <a:headEnd/>
              <a:tailEnd/>
            </a:ln>
          </p:spPr>
          <p:txBody>
            <a:bodyPr/>
            <a:lstStyle/>
            <a:p>
              <a:endParaRPr lang="en-US" sz="2133"/>
            </a:p>
          </p:txBody>
        </p:sp>
        <p:sp>
          <p:nvSpPr>
            <p:cNvPr id="65243" name="Line 835"/>
            <p:cNvSpPr>
              <a:spLocks noChangeShapeType="1"/>
            </p:cNvSpPr>
            <p:nvPr/>
          </p:nvSpPr>
          <p:spPr bwMode="auto">
            <a:xfrm flipH="1" flipV="1">
              <a:off x="3907" y="2169"/>
              <a:ext cx="1" cy="1"/>
            </a:xfrm>
            <a:prstGeom prst="line">
              <a:avLst/>
            </a:prstGeom>
            <a:noFill/>
            <a:ln w="28575">
              <a:solidFill>
                <a:schemeClr val="tx1"/>
              </a:solidFill>
              <a:round/>
              <a:headEnd/>
              <a:tailEnd/>
            </a:ln>
          </p:spPr>
          <p:txBody>
            <a:bodyPr/>
            <a:lstStyle/>
            <a:p>
              <a:endParaRPr lang="en-US" sz="2133"/>
            </a:p>
          </p:txBody>
        </p:sp>
        <p:sp>
          <p:nvSpPr>
            <p:cNvPr id="65244" name="Line 836"/>
            <p:cNvSpPr>
              <a:spLocks noChangeShapeType="1"/>
            </p:cNvSpPr>
            <p:nvPr/>
          </p:nvSpPr>
          <p:spPr bwMode="auto">
            <a:xfrm flipH="1" flipV="1">
              <a:off x="3906" y="2169"/>
              <a:ext cx="1" cy="1"/>
            </a:xfrm>
            <a:prstGeom prst="line">
              <a:avLst/>
            </a:prstGeom>
            <a:noFill/>
            <a:ln w="28575">
              <a:solidFill>
                <a:schemeClr val="tx1"/>
              </a:solidFill>
              <a:round/>
              <a:headEnd/>
              <a:tailEnd/>
            </a:ln>
          </p:spPr>
          <p:txBody>
            <a:bodyPr/>
            <a:lstStyle/>
            <a:p>
              <a:endParaRPr lang="en-US" sz="2133"/>
            </a:p>
          </p:txBody>
        </p:sp>
        <p:sp>
          <p:nvSpPr>
            <p:cNvPr id="65245" name="Line 837"/>
            <p:cNvSpPr>
              <a:spLocks noChangeShapeType="1"/>
            </p:cNvSpPr>
            <p:nvPr/>
          </p:nvSpPr>
          <p:spPr bwMode="auto">
            <a:xfrm flipH="1" flipV="1">
              <a:off x="3905" y="2168"/>
              <a:ext cx="1" cy="1"/>
            </a:xfrm>
            <a:prstGeom prst="line">
              <a:avLst/>
            </a:prstGeom>
            <a:noFill/>
            <a:ln w="28575">
              <a:solidFill>
                <a:schemeClr val="tx1"/>
              </a:solidFill>
              <a:round/>
              <a:headEnd/>
              <a:tailEnd/>
            </a:ln>
          </p:spPr>
          <p:txBody>
            <a:bodyPr/>
            <a:lstStyle/>
            <a:p>
              <a:endParaRPr lang="en-US" sz="2133"/>
            </a:p>
          </p:txBody>
        </p:sp>
        <p:sp>
          <p:nvSpPr>
            <p:cNvPr id="65246" name="Line 838"/>
            <p:cNvSpPr>
              <a:spLocks noChangeShapeType="1"/>
            </p:cNvSpPr>
            <p:nvPr/>
          </p:nvSpPr>
          <p:spPr bwMode="auto">
            <a:xfrm flipH="1" flipV="1">
              <a:off x="3904" y="2168"/>
              <a:ext cx="1" cy="1"/>
            </a:xfrm>
            <a:prstGeom prst="line">
              <a:avLst/>
            </a:prstGeom>
            <a:noFill/>
            <a:ln w="28575">
              <a:solidFill>
                <a:schemeClr val="tx1"/>
              </a:solidFill>
              <a:round/>
              <a:headEnd/>
              <a:tailEnd/>
            </a:ln>
          </p:spPr>
          <p:txBody>
            <a:bodyPr/>
            <a:lstStyle/>
            <a:p>
              <a:endParaRPr lang="en-US" sz="2133"/>
            </a:p>
          </p:txBody>
        </p:sp>
        <p:sp>
          <p:nvSpPr>
            <p:cNvPr id="65247" name="Line 839"/>
            <p:cNvSpPr>
              <a:spLocks noChangeShapeType="1"/>
            </p:cNvSpPr>
            <p:nvPr/>
          </p:nvSpPr>
          <p:spPr bwMode="auto">
            <a:xfrm flipH="1" flipV="1">
              <a:off x="3904" y="2168"/>
              <a:ext cx="1" cy="1"/>
            </a:xfrm>
            <a:prstGeom prst="line">
              <a:avLst/>
            </a:prstGeom>
            <a:noFill/>
            <a:ln w="28575">
              <a:solidFill>
                <a:schemeClr val="tx1"/>
              </a:solidFill>
              <a:round/>
              <a:headEnd/>
              <a:tailEnd/>
            </a:ln>
          </p:spPr>
          <p:txBody>
            <a:bodyPr/>
            <a:lstStyle/>
            <a:p>
              <a:endParaRPr lang="en-US" sz="2133"/>
            </a:p>
          </p:txBody>
        </p:sp>
        <p:sp>
          <p:nvSpPr>
            <p:cNvPr id="65248" name="Line 840"/>
            <p:cNvSpPr>
              <a:spLocks noChangeShapeType="1"/>
            </p:cNvSpPr>
            <p:nvPr/>
          </p:nvSpPr>
          <p:spPr bwMode="auto">
            <a:xfrm flipH="1" flipV="1">
              <a:off x="3903" y="2167"/>
              <a:ext cx="1" cy="1"/>
            </a:xfrm>
            <a:prstGeom prst="line">
              <a:avLst/>
            </a:prstGeom>
            <a:noFill/>
            <a:ln w="28575">
              <a:solidFill>
                <a:schemeClr val="tx1"/>
              </a:solidFill>
              <a:round/>
              <a:headEnd/>
              <a:tailEnd/>
            </a:ln>
          </p:spPr>
          <p:txBody>
            <a:bodyPr/>
            <a:lstStyle/>
            <a:p>
              <a:endParaRPr lang="en-US" sz="2133"/>
            </a:p>
          </p:txBody>
        </p:sp>
        <p:sp>
          <p:nvSpPr>
            <p:cNvPr id="65249" name="Line 841"/>
            <p:cNvSpPr>
              <a:spLocks noChangeShapeType="1"/>
            </p:cNvSpPr>
            <p:nvPr/>
          </p:nvSpPr>
          <p:spPr bwMode="auto">
            <a:xfrm flipH="1" flipV="1">
              <a:off x="3902" y="2167"/>
              <a:ext cx="1" cy="1"/>
            </a:xfrm>
            <a:prstGeom prst="line">
              <a:avLst/>
            </a:prstGeom>
            <a:noFill/>
            <a:ln w="28575">
              <a:solidFill>
                <a:schemeClr val="tx1"/>
              </a:solidFill>
              <a:round/>
              <a:headEnd/>
              <a:tailEnd/>
            </a:ln>
          </p:spPr>
          <p:txBody>
            <a:bodyPr/>
            <a:lstStyle/>
            <a:p>
              <a:endParaRPr lang="en-US" sz="2133"/>
            </a:p>
          </p:txBody>
        </p:sp>
        <p:sp>
          <p:nvSpPr>
            <p:cNvPr id="65250" name="Line 842"/>
            <p:cNvSpPr>
              <a:spLocks noChangeShapeType="1"/>
            </p:cNvSpPr>
            <p:nvPr/>
          </p:nvSpPr>
          <p:spPr bwMode="auto">
            <a:xfrm flipH="1" flipV="1">
              <a:off x="3901" y="2167"/>
              <a:ext cx="1" cy="1"/>
            </a:xfrm>
            <a:prstGeom prst="line">
              <a:avLst/>
            </a:prstGeom>
            <a:noFill/>
            <a:ln w="28575">
              <a:solidFill>
                <a:schemeClr val="tx1"/>
              </a:solidFill>
              <a:round/>
              <a:headEnd/>
              <a:tailEnd/>
            </a:ln>
          </p:spPr>
          <p:txBody>
            <a:bodyPr/>
            <a:lstStyle/>
            <a:p>
              <a:endParaRPr lang="en-US" sz="2133"/>
            </a:p>
          </p:txBody>
        </p:sp>
        <p:sp>
          <p:nvSpPr>
            <p:cNvPr id="65251" name="Line 843"/>
            <p:cNvSpPr>
              <a:spLocks noChangeShapeType="1"/>
            </p:cNvSpPr>
            <p:nvPr/>
          </p:nvSpPr>
          <p:spPr bwMode="auto">
            <a:xfrm flipH="1" flipV="1">
              <a:off x="3901" y="2167"/>
              <a:ext cx="1" cy="1"/>
            </a:xfrm>
            <a:prstGeom prst="line">
              <a:avLst/>
            </a:prstGeom>
            <a:noFill/>
            <a:ln w="28575">
              <a:solidFill>
                <a:schemeClr val="tx1"/>
              </a:solidFill>
              <a:round/>
              <a:headEnd/>
              <a:tailEnd/>
            </a:ln>
          </p:spPr>
          <p:txBody>
            <a:bodyPr/>
            <a:lstStyle/>
            <a:p>
              <a:endParaRPr lang="en-US" sz="2133"/>
            </a:p>
          </p:txBody>
        </p:sp>
        <p:sp>
          <p:nvSpPr>
            <p:cNvPr id="65252" name="Line 844"/>
            <p:cNvSpPr>
              <a:spLocks noChangeShapeType="1"/>
            </p:cNvSpPr>
            <p:nvPr/>
          </p:nvSpPr>
          <p:spPr bwMode="auto">
            <a:xfrm flipH="1" flipV="1">
              <a:off x="3900" y="2166"/>
              <a:ext cx="1" cy="1"/>
            </a:xfrm>
            <a:prstGeom prst="line">
              <a:avLst/>
            </a:prstGeom>
            <a:noFill/>
            <a:ln w="28575">
              <a:solidFill>
                <a:schemeClr val="tx1"/>
              </a:solidFill>
              <a:round/>
              <a:headEnd/>
              <a:tailEnd/>
            </a:ln>
          </p:spPr>
          <p:txBody>
            <a:bodyPr/>
            <a:lstStyle/>
            <a:p>
              <a:endParaRPr lang="en-US" sz="2133"/>
            </a:p>
          </p:txBody>
        </p:sp>
        <p:sp>
          <p:nvSpPr>
            <p:cNvPr id="65253" name="Line 845"/>
            <p:cNvSpPr>
              <a:spLocks noChangeShapeType="1"/>
            </p:cNvSpPr>
            <p:nvPr/>
          </p:nvSpPr>
          <p:spPr bwMode="auto">
            <a:xfrm flipH="1" flipV="1">
              <a:off x="3899" y="2166"/>
              <a:ext cx="1" cy="1"/>
            </a:xfrm>
            <a:prstGeom prst="line">
              <a:avLst/>
            </a:prstGeom>
            <a:noFill/>
            <a:ln w="28575">
              <a:solidFill>
                <a:schemeClr val="tx1"/>
              </a:solidFill>
              <a:round/>
              <a:headEnd/>
              <a:tailEnd/>
            </a:ln>
          </p:spPr>
          <p:txBody>
            <a:bodyPr/>
            <a:lstStyle/>
            <a:p>
              <a:endParaRPr lang="en-US" sz="2133"/>
            </a:p>
          </p:txBody>
        </p:sp>
        <p:sp>
          <p:nvSpPr>
            <p:cNvPr id="65254" name="Line 846"/>
            <p:cNvSpPr>
              <a:spLocks noChangeShapeType="1"/>
            </p:cNvSpPr>
            <p:nvPr/>
          </p:nvSpPr>
          <p:spPr bwMode="auto">
            <a:xfrm flipH="1" flipV="1">
              <a:off x="3898" y="2166"/>
              <a:ext cx="1" cy="1"/>
            </a:xfrm>
            <a:prstGeom prst="line">
              <a:avLst/>
            </a:prstGeom>
            <a:noFill/>
            <a:ln w="28575">
              <a:solidFill>
                <a:schemeClr val="tx1"/>
              </a:solidFill>
              <a:round/>
              <a:headEnd/>
              <a:tailEnd/>
            </a:ln>
          </p:spPr>
          <p:txBody>
            <a:bodyPr/>
            <a:lstStyle/>
            <a:p>
              <a:endParaRPr lang="en-US" sz="2133"/>
            </a:p>
          </p:txBody>
        </p:sp>
        <p:sp>
          <p:nvSpPr>
            <p:cNvPr id="65255" name="Line 847"/>
            <p:cNvSpPr>
              <a:spLocks noChangeShapeType="1"/>
            </p:cNvSpPr>
            <p:nvPr/>
          </p:nvSpPr>
          <p:spPr bwMode="auto">
            <a:xfrm flipH="1" flipV="1">
              <a:off x="3897" y="2166"/>
              <a:ext cx="1" cy="1"/>
            </a:xfrm>
            <a:prstGeom prst="line">
              <a:avLst/>
            </a:prstGeom>
            <a:noFill/>
            <a:ln w="28575">
              <a:solidFill>
                <a:schemeClr val="tx1"/>
              </a:solidFill>
              <a:round/>
              <a:headEnd/>
              <a:tailEnd/>
            </a:ln>
          </p:spPr>
          <p:txBody>
            <a:bodyPr/>
            <a:lstStyle/>
            <a:p>
              <a:endParaRPr lang="en-US" sz="2133"/>
            </a:p>
          </p:txBody>
        </p:sp>
        <p:sp>
          <p:nvSpPr>
            <p:cNvPr id="65256" name="Line 848"/>
            <p:cNvSpPr>
              <a:spLocks noChangeShapeType="1"/>
            </p:cNvSpPr>
            <p:nvPr/>
          </p:nvSpPr>
          <p:spPr bwMode="auto">
            <a:xfrm flipH="1" flipV="1">
              <a:off x="3897" y="2166"/>
              <a:ext cx="1" cy="1"/>
            </a:xfrm>
            <a:prstGeom prst="line">
              <a:avLst/>
            </a:prstGeom>
            <a:noFill/>
            <a:ln w="28575">
              <a:solidFill>
                <a:schemeClr val="tx1"/>
              </a:solidFill>
              <a:round/>
              <a:headEnd/>
              <a:tailEnd/>
            </a:ln>
          </p:spPr>
          <p:txBody>
            <a:bodyPr/>
            <a:lstStyle/>
            <a:p>
              <a:endParaRPr lang="en-US" sz="2133"/>
            </a:p>
          </p:txBody>
        </p:sp>
        <p:sp>
          <p:nvSpPr>
            <p:cNvPr id="65257" name="Line 849"/>
            <p:cNvSpPr>
              <a:spLocks noChangeShapeType="1"/>
            </p:cNvSpPr>
            <p:nvPr/>
          </p:nvSpPr>
          <p:spPr bwMode="auto">
            <a:xfrm flipH="1" flipV="1">
              <a:off x="3896" y="2166"/>
              <a:ext cx="1" cy="1"/>
            </a:xfrm>
            <a:prstGeom prst="line">
              <a:avLst/>
            </a:prstGeom>
            <a:noFill/>
            <a:ln w="28575">
              <a:solidFill>
                <a:schemeClr val="tx1"/>
              </a:solidFill>
              <a:round/>
              <a:headEnd/>
              <a:tailEnd/>
            </a:ln>
          </p:spPr>
          <p:txBody>
            <a:bodyPr/>
            <a:lstStyle/>
            <a:p>
              <a:endParaRPr lang="en-US" sz="2133"/>
            </a:p>
          </p:txBody>
        </p:sp>
        <p:sp>
          <p:nvSpPr>
            <p:cNvPr id="65258" name="Line 850"/>
            <p:cNvSpPr>
              <a:spLocks noChangeShapeType="1"/>
            </p:cNvSpPr>
            <p:nvPr/>
          </p:nvSpPr>
          <p:spPr bwMode="auto">
            <a:xfrm flipH="1" flipV="1">
              <a:off x="3895" y="2165"/>
              <a:ext cx="1" cy="1"/>
            </a:xfrm>
            <a:prstGeom prst="line">
              <a:avLst/>
            </a:prstGeom>
            <a:noFill/>
            <a:ln w="28575">
              <a:solidFill>
                <a:schemeClr val="tx1"/>
              </a:solidFill>
              <a:round/>
              <a:headEnd/>
              <a:tailEnd/>
            </a:ln>
          </p:spPr>
          <p:txBody>
            <a:bodyPr/>
            <a:lstStyle/>
            <a:p>
              <a:endParaRPr lang="en-US" sz="2133"/>
            </a:p>
          </p:txBody>
        </p:sp>
        <p:sp>
          <p:nvSpPr>
            <p:cNvPr id="65259" name="Line 851"/>
            <p:cNvSpPr>
              <a:spLocks noChangeShapeType="1"/>
            </p:cNvSpPr>
            <p:nvPr/>
          </p:nvSpPr>
          <p:spPr bwMode="auto">
            <a:xfrm flipH="1">
              <a:off x="3894" y="2165"/>
              <a:ext cx="1" cy="1"/>
            </a:xfrm>
            <a:prstGeom prst="line">
              <a:avLst/>
            </a:prstGeom>
            <a:noFill/>
            <a:ln w="28575">
              <a:solidFill>
                <a:schemeClr val="tx1"/>
              </a:solidFill>
              <a:round/>
              <a:headEnd/>
              <a:tailEnd/>
            </a:ln>
          </p:spPr>
          <p:txBody>
            <a:bodyPr/>
            <a:lstStyle/>
            <a:p>
              <a:endParaRPr lang="en-US" sz="2133"/>
            </a:p>
          </p:txBody>
        </p:sp>
        <p:sp>
          <p:nvSpPr>
            <p:cNvPr id="65260" name="Line 852"/>
            <p:cNvSpPr>
              <a:spLocks noChangeShapeType="1"/>
            </p:cNvSpPr>
            <p:nvPr/>
          </p:nvSpPr>
          <p:spPr bwMode="auto">
            <a:xfrm flipH="1">
              <a:off x="3893" y="2165"/>
              <a:ext cx="1" cy="1"/>
            </a:xfrm>
            <a:prstGeom prst="line">
              <a:avLst/>
            </a:prstGeom>
            <a:noFill/>
            <a:ln w="28575">
              <a:solidFill>
                <a:schemeClr val="tx1"/>
              </a:solidFill>
              <a:round/>
              <a:headEnd/>
              <a:tailEnd/>
            </a:ln>
          </p:spPr>
          <p:txBody>
            <a:bodyPr/>
            <a:lstStyle/>
            <a:p>
              <a:endParaRPr lang="en-US" sz="2133"/>
            </a:p>
          </p:txBody>
        </p:sp>
        <p:sp>
          <p:nvSpPr>
            <p:cNvPr id="65261" name="Line 853"/>
            <p:cNvSpPr>
              <a:spLocks noChangeShapeType="1"/>
            </p:cNvSpPr>
            <p:nvPr/>
          </p:nvSpPr>
          <p:spPr bwMode="auto">
            <a:xfrm flipH="1" flipV="1">
              <a:off x="3893" y="2165"/>
              <a:ext cx="1" cy="1"/>
            </a:xfrm>
            <a:prstGeom prst="line">
              <a:avLst/>
            </a:prstGeom>
            <a:noFill/>
            <a:ln w="28575">
              <a:solidFill>
                <a:schemeClr val="tx1"/>
              </a:solidFill>
              <a:round/>
              <a:headEnd/>
              <a:tailEnd/>
            </a:ln>
          </p:spPr>
          <p:txBody>
            <a:bodyPr/>
            <a:lstStyle/>
            <a:p>
              <a:endParaRPr lang="en-US" sz="2133"/>
            </a:p>
          </p:txBody>
        </p:sp>
        <p:sp>
          <p:nvSpPr>
            <p:cNvPr id="65262" name="Line 854"/>
            <p:cNvSpPr>
              <a:spLocks noChangeShapeType="1"/>
            </p:cNvSpPr>
            <p:nvPr/>
          </p:nvSpPr>
          <p:spPr bwMode="auto">
            <a:xfrm flipH="1">
              <a:off x="3892" y="2165"/>
              <a:ext cx="1" cy="1"/>
            </a:xfrm>
            <a:prstGeom prst="line">
              <a:avLst/>
            </a:prstGeom>
            <a:noFill/>
            <a:ln w="28575">
              <a:solidFill>
                <a:schemeClr val="tx1"/>
              </a:solidFill>
              <a:round/>
              <a:headEnd/>
              <a:tailEnd/>
            </a:ln>
          </p:spPr>
          <p:txBody>
            <a:bodyPr/>
            <a:lstStyle/>
            <a:p>
              <a:endParaRPr lang="en-US" sz="2133"/>
            </a:p>
          </p:txBody>
        </p:sp>
        <p:sp>
          <p:nvSpPr>
            <p:cNvPr id="65263" name="Line 855"/>
            <p:cNvSpPr>
              <a:spLocks noChangeShapeType="1"/>
            </p:cNvSpPr>
            <p:nvPr/>
          </p:nvSpPr>
          <p:spPr bwMode="auto">
            <a:xfrm flipH="1">
              <a:off x="3891" y="2165"/>
              <a:ext cx="1" cy="1"/>
            </a:xfrm>
            <a:prstGeom prst="line">
              <a:avLst/>
            </a:prstGeom>
            <a:noFill/>
            <a:ln w="28575">
              <a:solidFill>
                <a:schemeClr val="tx1"/>
              </a:solidFill>
              <a:round/>
              <a:headEnd/>
              <a:tailEnd/>
            </a:ln>
          </p:spPr>
          <p:txBody>
            <a:bodyPr/>
            <a:lstStyle/>
            <a:p>
              <a:endParaRPr lang="en-US" sz="2133"/>
            </a:p>
          </p:txBody>
        </p:sp>
        <p:sp>
          <p:nvSpPr>
            <p:cNvPr id="65264" name="Line 856"/>
            <p:cNvSpPr>
              <a:spLocks noChangeShapeType="1"/>
            </p:cNvSpPr>
            <p:nvPr/>
          </p:nvSpPr>
          <p:spPr bwMode="auto">
            <a:xfrm flipH="1">
              <a:off x="3890" y="2165"/>
              <a:ext cx="1" cy="1"/>
            </a:xfrm>
            <a:prstGeom prst="line">
              <a:avLst/>
            </a:prstGeom>
            <a:noFill/>
            <a:ln w="28575">
              <a:solidFill>
                <a:schemeClr val="tx1"/>
              </a:solidFill>
              <a:round/>
              <a:headEnd/>
              <a:tailEnd/>
            </a:ln>
          </p:spPr>
          <p:txBody>
            <a:bodyPr/>
            <a:lstStyle/>
            <a:p>
              <a:endParaRPr lang="en-US" sz="2133"/>
            </a:p>
          </p:txBody>
        </p:sp>
        <p:sp>
          <p:nvSpPr>
            <p:cNvPr id="65265" name="Line 857"/>
            <p:cNvSpPr>
              <a:spLocks noChangeShapeType="1"/>
            </p:cNvSpPr>
            <p:nvPr/>
          </p:nvSpPr>
          <p:spPr bwMode="auto">
            <a:xfrm flipH="1">
              <a:off x="3889" y="2165"/>
              <a:ext cx="1" cy="1"/>
            </a:xfrm>
            <a:prstGeom prst="line">
              <a:avLst/>
            </a:prstGeom>
            <a:noFill/>
            <a:ln w="28575">
              <a:solidFill>
                <a:schemeClr val="tx1"/>
              </a:solidFill>
              <a:round/>
              <a:headEnd/>
              <a:tailEnd/>
            </a:ln>
          </p:spPr>
          <p:txBody>
            <a:bodyPr/>
            <a:lstStyle/>
            <a:p>
              <a:endParaRPr lang="en-US" sz="2133"/>
            </a:p>
          </p:txBody>
        </p:sp>
        <p:sp>
          <p:nvSpPr>
            <p:cNvPr id="65266" name="Line 858"/>
            <p:cNvSpPr>
              <a:spLocks noChangeShapeType="1"/>
            </p:cNvSpPr>
            <p:nvPr/>
          </p:nvSpPr>
          <p:spPr bwMode="auto">
            <a:xfrm flipH="1">
              <a:off x="3888" y="2165"/>
              <a:ext cx="1" cy="1"/>
            </a:xfrm>
            <a:prstGeom prst="line">
              <a:avLst/>
            </a:prstGeom>
            <a:noFill/>
            <a:ln w="28575">
              <a:solidFill>
                <a:schemeClr val="tx1"/>
              </a:solidFill>
              <a:round/>
              <a:headEnd/>
              <a:tailEnd/>
            </a:ln>
          </p:spPr>
          <p:txBody>
            <a:bodyPr/>
            <a:lstStyle/>
            <a:p>
              <a:endParaRPr lang="en-US" sz="2133"/>
            </a:p>
          </p:txBody>
        </p:sp>
        <p:sp>
          <p:nvSpPr>
            <p:cNvPr id="65267" name="Line 859"/>
            <p:cNvSpPr>
              <a:spLocks noChangeShapeType="1"/>
            </p:cNvSpPr>
            <p:nvPr/>
          </p:nvSpPr>
          <p:spPr bwMode="auto">
            <a:xfrm flipH="1">
              <a:off x="3888" y="2165"/>
              <a:ext cx="1" cy="1"/>
            </a:xfrm>
            <a:prstGeom prst="line">
              <a:avLst/>
            </a:prstGeom>
            <a:noFill/>
            <a:ln w="28575">
              <a:solidFill>
                <a:schemeClr val="tx1"/>
              </a:solidFill>
              <a:round/>
              <a:headEnd/>
              <a:tailEnd/>
            </a:ln>
          </p:spPr>
          <p:txBody>
            <a:bodyPr/>
            <a:lstStyle/>
            <a:p>
              <a:endParaRPr lang="en-US" sz="2133"/>
            </a:p>
          </p:txBody>
        </p:sp>
        <p:sp>
          <p:nvSpPr>
            <p:cNvPr id="65268" name="Line 860"/>
            <p:cNvSpPr>
              <a:spLocks noChangeShapeType="1"/>
            </p:cNvSpPr>
            <p:nvPr/>
          </p:nvSpPr>
          <p:spPr bwMode="auto">
            <a:xfrm flipH="1">
              <a:off x="3887" y="2165"/>
              <a:ext cx="1" cy="1"/>
            </a:xfrm>
            <a:prstGeom prst="line">
              <a:avLst/>
            </a:prstGeom>
            <a:noFill/>
            <a:ln w="28575">
              <a:solidFill>
                <a:schemeClr val="tx1"/>
              </a:solidFill>
              <a:round/>
              <a:headEnd/>
              <a:tailEnd/>
            </a:ln>
          </p:spPr>
          <p:txBody>
            <a:bodyPr/>
            <a:lstStyle/>
            <a:p>
              <a:endParaRPr lang="en-US" sz="2133"/>
            </a:p>
          </p:txBody>
        </p:sp>
        <p:sp>
          <p:nvSpPr>
            <p:cNvPr id="65269" name="Line 861"/>
            <p:cNvSpPr>
              <a:spLocks noChangeShapeType="1"/>
            </p:cNvSpPr>
            <p:nvPr/>
          </p:nvSpPr>
          <p:spPr bwMode="auto">
            <a:xfrm flipH="1">
              <a:off x="3886" y="2165"/>
              <a:ext cx="1" cy="1"/>
            </a:xfrm>
            <a:prstGeom prst="line">
              <a:avLst/>
            </a:prstGeom>
            <a:noFill/>
            <a:ln w="28575">
              <a:solidFill>
                <a:schemeClr val="tx1"/>
              </a:solidFill>
              <a:round/>
              <a:headEnd/>
              <a:tailEnd/>
            </a:ln>
          </p:spPr>
          <p:txBody>
            <a:bodyPr/>
            <a:lstStyle/>
            <a:p>
              <a:endParaRPr lang="en-US" sz="2133"/>
            </a:p>
          </p:txBody>
        </p:sp>
        <p:sp>
          <p:nvSpPr>
            <p:cNvPr id="65270" name="Line 862"/>
            <p:cNvSpPr>
              <a:spLocks noChangeShapeType="1"/>
            </p:cNvSpPr>
            <p:nvPr/>
          </p:nvSpPr>
          <p:spPr bwMode="auto">
            <a:xfrm flipH="1">
              <a:off x="3885" y="2166"/>
              <a:ext cx="1" cy="1"/>
            </a:xfrm>
            <a:prstGeom prst="line">
              <a:avLst/>
            </a:prstGeom>
            <a:noFill/>
            <a:ln w="28575">
              <a:solidFill>
                <a:schemeClr val="tx1"/>
              </a:solidFill>
              <a:round/>
              <a:headEnd/>
              <a:tailEnd/>
            </a:ln>
          </p:spPr>
          <p:txBody>
            <a:bodyPr/>
            <a:lstStyle/>
            <a:p>
              <a:endParaRPr lang="en-US" sz="2133"/>
            </a:p>
          </p:txBody>
        </p:sp>
        <p:sp>
          <p:nvSpPr>
            <p:cNvPr id="65271" name="Line 863"/>
            <p:cNvSpPr>
              <a:spLocks noChangeShapeType="1"/>
            </p:cNvSpPr>
            <p:nvPr/>
          </p:nvSpPr>
          <p:spPr bwMode="auto">
            <a:xfrm flipH="1">
              <a:off x="3884" y="2166"/>
              <a:ext cx="1" cy="1"/>
            </a:xfrm>
            <a:prstGeom prst="line">
              <a:avLst/>
            </a:prstGeom>
            <a:noFill/>
            <a:ln w="28575">
              <a:solidFill>
                <a:schemeClr val="tx1"/>
              </a:solidFill>
              <a:round/>
              <a:headEnd/>
              <a:tailEnd/>
            </a:ln>
          </p:spPr>
          <p:txBody>
            <a:bodyPr/>
            <a:lstStyle/>
            <a:p>
              <a:endParaRPr lang="en-US" sz="2133"/>
            </a:p>
          </p:txBody>
        </p:sp>
        <p:sp>
          <p:nvSpPr>
            <p:cNvPr id="65272" name="Line 864"/>
            <p:cNvSpPr>
              <a:spLocks noChangeShapeType="1"/>
            </p:cNvSpPr>
            <p:nvPr/>
          </p:nvSpPr>
          <p:spPr bwMode="auto">
            <a:xfrm flipH="1">
              <a:off x="3883" y="2166"/>
              <a:ext cx="1" cy="1"/>
            </a:xfrm>
            <a:prstGeom prst="line">
              <a:avLst/>
            </a:prstGeom>
            <a:noFill/>
            <a:ln w="28575">
              <a:solidFill>
                <a:schemeClr val="tx1"/>
              </a:solidFill>
              <a:round/>
              <a:headEnd/>
              <a:tailEnd/>
            </a:ln>
          </p:spPr>
          <p:txBody>
            <a:bodyPr/>
            <a:lstStyle/>
            <a:p>
              <a:endParaRPr lang="en-US" sz="2133"/>
            </a:p>
          </p:txBody>
        </p:sp>
        <p:sp>
          <p:nvSpPr>
            <p:cNvPr id="65273" name="Line 865"/>
            <p:cNvSpPr>
              <a:spLocks noChangeShapeType="1"/>
            </p:cNvSpPr>
            <p:nvPr/>
          </p:nvSpPr>
          <p:spPr bwMode="auto">
            <a:xfrm flipH="1">
              <a:off x="3883" y="2166"/>
              <a:ext cx="1" cy="1"/>
            </a:xfrm>
            <a:prstGeom prst="line">
              <a:avLst/>
            </a:prstGeom>
            <a:noFill/>
            <a:ln w="28575">
              <a:solidFill>
                <a:schemeClr val="tx1"/>
              </a:solidFill>
              <a:round/>
              <a:headEnd/>
              <a:tailEnd/>
            </a:ln>
          </p:spPr>
          <p:txBody>
            <a:bodyPr/>
            <a:lstStyle/>
            <a:p>
              <a:endParaRPr lang="en-US" sz="2133"/>
            </a:p>
          </p:txBody>
        </p:sp>
        <p:sp>
          <p:nvSpPr>
            <p:cNvPr id="65274" name="Line 866"/>
            <p:cNvSpPr>
              <a:spLocks noChangeShapeType="1"/>
            </p:cNvSpPr>
            <p:nvPr/>
          </p:nvSpPr>
          <p:spPr bwMode="auto">
            <a:xfrm flipH="1">
              <a:off x="3882" y="2166"/>
              <a:ext cx="1" cy="1"/>
            </a:xfrm>
            <a:prstGeom prst="line">
              <a:avLst/>
            </a:prstGeom>
            <a:noFill/>
            <a:ln w="28575">
              <a:solidFill>
                <a:schemeClr val="tx1"/>
              </a:solidFill>
              <a:round/>
              <a:headEnd/>
              <a:tailEnd/>
            </a:ln>
          </p:spPr>
          <p:txBody>
            <a:bodyPr/>
            <a:lstStyle/>
            <a:p>
              <a:endParaRPr lang="en-US" sz="2133"/>
            </a:p>
          </p:txBody>
        </p:sp>
        <p:sp>
          <p:nvSpPr>
            <p:cNvPr id="65275" name="Line 867"/>
            <p:cNvSpPr>
              <a:spLocks noChangeShapeType="1"/>
            </p:cNvSpPr>
            <p:nvPr/>
          </p:nvSpPr>
          <p:spPr bwMode="auto">
            <a:xfrm flipH="1">
              <a:off x="3881" y="2166"/>
              <a:ext cx="1" cy="1"/>
            </a:xfrm>
            <a:prstGeom prst="line">
              <a:avLst/>
            </a:prstGeom>
            <a:noFill/>
            <a:ln w="28575">
              <a:solidFill>
                <a:schemeClr val="tx1"/>
              </a:solidFill>
              <a:round/>
              <a:headEnd/>
              <a:tailEnd/>
            </a:ln>
          </p:spPr>
          <p:txBody>
            <a:bodyPr/>
            <a:lstStyle/>
            <a:p>
              <a:endParaRPr lang="en-US" sz="2133"/>
            </a:p>
          </p:txBody>
        </p:sp>
        <p:sp>
          <p:nvSpPr>
            <p:cNvPr id="65276" name="Line 868"/>
            <p:cNvSpPr>
              <a:spLocks noChangeShapeType="1"/>
            </p:cNvSpPr>
            <p:nvPr/>
          </p:nvSpPr>
          <p:spPr bwMode="auto">
            <a:xfrm flipH="1">
              <a:off x="3880" y="2167"/>
              <a:ext cx="1" cy="1"/>
            </a:xfrm>
            <a:prstGeom prst="line">
              <a:avLst/>
            </a:prstGeom>
            <a:noFill/>
            <a:ln w="28575">
              <a:solidFill>
                <a:schemeClr val="tx1"/>
              </a:solidFill>
              <a:round/>
              <a:headEnd/>
              <a:tailEnd/>
            </a:ln>
          </p:spPr>
          <p:txBody>
            <a:bodyPr/>
            <a:lstStyle/>
            <a:p>
              <a:endParaRPr lang="en-US" sz="2133"/>
            </a:p>
          </p:txBody>
        </p:sp>
        <p:sp>
          <p:nvSpPr>
            <p:cNvPr id="65277" name="Line 869"/>
            <p:cNvSpPr>
              <a:spLocks noChangeShapeType="1"/>
            </p:cNvSpPr>
            <p:nvPr/>
          </p:nvSpPr>
          <p:spPr bwMode="auto">
            <a:xfrm flipH="1">
              <a:off x="3879" y="2167"/>
              <a:ext cx="1" cy="1"/>
            </a:xfrm>
            <a:prstGeom prst="line">
              <a:avLst/>
            </a:prstGeom>
            <a:noFill/>
            <a:ln w="28575">
              <a:solidFill>
                <a:schemeClr val="tx1"/>
              </a:solidFill>
              <a:round/>
              <a:headEnd/>
              <a:tailEnd/>
            </a:ln>
          </p:spPr>
          <p:txBody>
            <a:bodyPr/>
            <a:lstStyle/>
            <a:p>
              <a:endParaRPr lang="en-US" sz="2133"/>
            </a:p>
          </p:txBody>
        </p:sp>
        <p:sp>
          <p:nvSpPr>
            <p:cNvPr id="65278" name="Line 870"/>
            <p:cNvSpPr>
              <a:spLocks noChangeShapeType="1"/>
            </p:cNvSpPr>
            <p:nvPr/>
          </p:nvSpPr>
          <p:spPr bwMode="auto">
            <a:xfrm flipH="1">
              <a:off x="3879" y="2167"/>
              <a:ext cx="1" cy="1"/>
            </a:xfrm>
            <a:prstGeom prst="line">
              <a:avLst/>
            </a:prstGeom>
            <a:noFill/>
            <a:ln w="28575">
              <a:solidFill>
                <a:schemeClr val="tx1"/>
              </a:solidFill>
              <a:round/>
              <a:headEnd/>
              <a:tailEnd/>
            </a:ln>
          </p:spPr>
          <p:txBody>
            <a:bodyPr/>
            <a:lstStyle/>
            <a:p>
              <a:endParaRPr lang="en-US" sz="2133"/>
            </a:p>
          </p:txBody>
        </p:sp>
        <p:sp>
          <p:nvSpPr>
            <p:cNvPr id="65279" name="Line 871"/>
            <p:cNvSpPr>
              <a:spLocks noChangeShapeType="1"/>
            </p:cNvSpPr>
            <p:nvPr/>
          </p:nvSpPr>
          <p:spPr bwMode="auto">
            <a:xfrm flipH="1">
              <a:off x="3878" y="2167"/>
              <a:ext cx="1" cy="1"/>
            </a:xfrm>
            <a:prstGeom prst="line">
              <a:avLst/>
            </a:prstGeom>
            <a:noFill/>
            <a:ln w="28575">
              <a:solidFill>
                <a:schemeClr val="tx1"/>
              </a:solidFill>
              <a:round/>
              <a:headEnd/>
              <a:tailEnd/>
            </a:ln>
          </p:spPr>
          <p:txBody>
            <a:bodyPr/>
            <a:lstStyle/>
            <a:p>
              <a:endParaRPr lang="en-US" sz="2133"/>
            </a:p>
          </p:txBody>
        </p:sp>
        <p:sp>
          <p:nvSpPr>
            <p:cNvPr id="65280" name="Line 872"/>
            <p:cNvSpPr>
              <a:spLocks noChangeShapeType="1"/>
            </p:cNvSpPr>
            <p:nvPr/>
          </p:nvSpPr>
          <p:spPr bwMode="auto">
            <a:xfrm flipH="1">
              <a:off x="3877" y="2168"/>
              <a:ext cx="1" cy="1"/>
            </a:xfrm>
            <a:prstGeom prst="line">
              <a:avLst/>
            </a:prstGeom>
            <a:noFill/>
            <a:ln w="28575">
              <a:solidFill>
                <a:schemeClr val="tx1"/>
              </a:solidFill>
              <a:round/>
              <a:headEnd/>
              <a:tailEnd/>
            </a:ln>
          </p:spPr>
          <p:txBody>
            <a:bodyPr/>
            <a:lstStyle/>
            <a:p>
              <a:endParaRPr lang="en-US" sz="2133"/>
            </a:p>
          </p:txBody>
        </p:sp>
        <p:sp>
          <p:nvSpPr>
            <p:cNvPr id="65281" name="Line 873"/>
            <p:cNvSpPr>
              <a:spLocks noChangeShapeType="1"/>
            </p:cNvSpPr>
            <p:nvPr/>
          </p:nvSpPr>
          <p:spPr bwMode="auto">
            <a:xfrm flipH="1">
              <a:off x="3876" y="2168"/>
              <a:ext cx="1" cy="1"/>
            </a:xfrm>
            <a:prstGeom prst="line">
              <a:avLst/>
            </a:prstGeom>
            <a:noFill/>
            <a:ln w="28575">
              <a:solidFill>
                <a:schemeClr val="tx1"/>
              </a:solidFill>
              <a:round/>
              <a:headEnd/>
              <a:tailEnd/>
            </a:ln>
          </p:spPr>
          <p:txBody>
            <a:bodyPr/>
            <a:lstStyle/>
            <a:p>
              <a:endParaRPr lang="en-US" sz="2133"/>
            </a:p>
          </p:txBody>
        </p:sp>
        <p:sp>
          <p:nvSpPr>
            <p:cNvPr id="65282" name="Line 874"/>
            <p:cNvSpPr>
              <a:spLocks noChangeShapeType="1"/>
            </p:cNvSpPr>
            <p:nvPr/>
          </p:nvSpPr>
          <p:spPr bwMode="auto">
            <a:xfrm flipH="1">
              <a:off x="3876" y="2168"/>
              <a:ext cx="1" cy="1"/>
            </a:xfrm>
            <a:prstGeom prst="line">
              <a:avLst/>
            </a:prstGeom>
            <a:noFill/>
            <a:ln w="28575">
              <a:solidFill>
                <a:schemeClr val="tx1"/>
              </a:solidFill>
              <a:round/>
              <a:headEnd/>
              <a:tailEnd/>
            </a:ln>
          </p:spPr>
          <p:txBody>
            <a:bodyPr/>
            <a:lstStyle/>
            <a:p>
              <a:endParaRPr lang="en-US" sz="2133"/>
            </a:p>
          </p:txBody>
        </p:sp>
        <p:sp>
          <p:nvSpPr>
            <p:cNvPr id="65283" name="Line 875"/>
            <p:cNvSpPr>
              <a:spLocks noChangeShapeType="1"/>
            </p:cNvSpPr>
            <p:nvPr/>
          </p:nvSpPr>
          <p:spPr bwMode="auto">
            <a:xfrm flipH="1">
              <a:off x="3875" y="2169"/>
              <a:ext cx="1" cy="1"/>
            </a:xfrm>
            <a:prstGeom prst="line">
              <a:avLst/>
            </a:prstGeom>
            <a:noFill/>
            <a:ln w="28575">
              <a:solidFill>
                <a:schemeClr val="tx1"/>
              </a:solidFill>
              <a:round/>
              <a:headEnd/>
              <a:tailEnd/>
            </a:ln>
          </p:spPr>
          <p:txBody>
            <a:bodyPr/>
            <a:lstStyle/>
            <a:p>
              <a:endParaRPr lang="en-US" sz="2133"/>
            </a:p>
          </p:txBody>
        </p:sp>
        <p:sp>
          <p:nvSpPr>
            <p:cNvPr id="65284" name="Line 876"/>
            <p:cNvSpPr>
              <a:spLocks noChangeShapeType="1"/>
            </p:cNvSpPr>
            <p:nvPr/>
          </p:nvSpPr>
          <p:spPr bwMode="auto">
            <a:xfrm flipH="1">
              <a:off x="3874" y="2169"/>
              <a:ext cx="1" cy="1"/>
            </a:xfrm>
            <a:prstGeom prst="line">
              <a:avLst/>
            </a:prstGeom>
            <a:noFill/>
            <a:ln w="28575">
              <a:solidFill>
                <a:schemeClr val="tx1"/>
              </a:solidFill>
              <a:round/>
              <a:headEnd/>
              <a:tailEnd/>
            </a:ln>
          </p:spPr>
          <p:txBody>
            <a:bodyPr/>
            <a:lstStyle/>
            <a:p>
              <a:endParaRPr lang="en-US" sz="2133"/>
            </a:p>
          </p:txBody>
        </p:sp>
        <p:sp>
          <p:nvSpPr>
            <p:cNvPr id="65285" name="Line 877"/>
            <p:cNvSpPr>
              <a:spLocks noChangeShapeType="1"/>
            </p:cNvSpPr>
            <p:nvPr/>
          </p:nvSpPr>
          <p:spPr bwMode="auto">
            <a:xfrm flipH="1">
              <a:off x="3874" y="2169"/>
              <a:ext cx="1" cy="1"/>
            </a:xfrm>
            <a:prstGeom prst="line">
              <a:avLst/>
            </a:prstGeom>
            <a:noFill/>
            <a:ln w="28575">
              <a:solidFill>
                <a:schemeClr val="tx1"/>
              </a:solidFill>
              <a:round/>
              <a:headEnd/>
              <a:tailEnd/>
            </a:ln>
          </p:spPr>
          <p:txBody>
            <a:bodyPr/>
            <a:lstStyle/>
            <a:p>
              <a:endParaRPr lang="en-US" sz="2133"/>
            </a:p>
          </p:txBody>
        </p:sp>
        <p:sp>
          <p:nvSpPr>
            <p:cNvPr id="65286" name="Line 878"/>
            <p:cNvSpPr>
              <a:spLocks noChangeShapeType="1"/>
            </p:cNvSpPr>
            <p:nvPr/>
          </p:nvSpPr>
          <p:spPr bwMode="auto">
            <a:xfrm flipH="1">
              <a:off x="3873" y="2170"/>
              <a:ext cx="1" cy="1"/>
            </a:xfrm>
            <a:prstGeom prst="line">
              <a:avLst/>
            </a:prstGeom>
            <a:noFill/>
            <a:ln w="28575">
              <a:solidFill>
                <a:schemeClr val="tx1"/>
              </a:solidFill>
              <a:round/>
              <a:headEnd/>
              <a:tailEnd/>
            </a:ln>
          </p:spPr>
          <p:txBody>
            <a:bodyPr/>
            <a:lstStyle/>
            <a:p>
              <a:endParaRPr lang="en-US" sz="2133"/>
            </a:p>
          </p:txBody>
        </p:sp>
        <p:sp>
          <p:nvSpPr>
            <p:cNvPr id="65287" name="Line 879"/>
            <p:cNvSpPr>
              <a:spLocks noChangeShapeType="1"/>
            </p:cNvSpPr>
            <p:nvPr/>
          </p:nvSpPr>
          <p:spPr bwMode="auto">
            <a:xfrm flipH="1">
              <a:off x="3872" y="2170"/>
              <a:ext cx="1" cy="1"/>
            </a:xfrm>
            <a:prstGeom prst="line">
              <a:avLst/>
            </a:prstGeom>
            <a:noFill/>
            <a:ln w="28575">
              <a:solidFill>
                <a:schemeClr val="tx1"/>
              </a:solidFill>
              <a:round/>
              <a:headEnd/>
              <a:tailEnd/>
            </a:ln>
          </p:spPr>
          <p:txBody>
            <a:bodyPr/>
            <a:lstStyle/>
            <a:p>
              <a:endParaRPr lang="en-US" sz="2133"/>
            </a:p>
          </p:txBody>
        </p:sp>
        <p:sp>
          <p:nvSpPr>
            <p:cNvPr id="65288" name="Line 880"/>
            <p:cNvSpPr>
              <a:spLocks noChangeShapeType="1"/>
            </p:cNvSpPr>
            <p:nvPr/>
          </p:nvSpPr>
          <p:spPr bwMode="auto">
            <a:xfrm flipH="1">
              <a:off x="3872" y="2171"/>
              <a:ext cx="1" cy="1"/>
            </a:xfrm>
            <a:prstGeom prst="line">
              <a:avLst/>
            </a:prstGeom>
            <a:noFill/>
            <a:ln w="28575">
              <a:solidFill>
                <a:schemeClr val="tx1"/>
              </a:solidFill>
              <a:round/>
              <a:headEnd/>
              <a:tailEnd/>
            </a:ln>
          </p:spPr>
          <p:txBody>
            <a:bodyPr/>
            <a:lstStyle/>
            <a:p>
              <a:endParaRPr lang="en-US" sz="2133"/>
            </a:p>
          </p:txBody>
        </p:sp>
        <p:sp>
          <p:nvSpPr>
            <p:cNvPr id="65289" name="Line 881"/>
            <p:cNvSpPr>
              <a:spLocks noChangeShapeType="1"/>
            </p:cNvSpPr>
            <p:nvPr/>
          </p:nvSpPr>
          <p:spPr bwMode="auto">
            <a:xfrm flipH="1">
              <a:off x="3871" y="2171"/>
              <a:ext cx="1" cy="1"/>
            </a:xfrm>
            <a:prstGeom prst="line">
              <a:avLst/>
            </a:prstGeom>
            <a:noFill/>
            <a:ln w="28575">
              <a:solidFill>
                <a:schemeClr val="tx1"/>
              </a:solidFill>
              <a:round/>
              <a:headEnd/>
              <a:tailEnd/>
            </a:ln>
          </p:spPr>
          <p:txBody>
            <a:bodyPr/>
            <a:lstStyle/>
            <a:p>
              <a:endParaRPr lang="en-US" sz="2133"/>
            </a:p>
          </p:txBody>
        </p:sp>
        <p:sp>
          <p:nvSpPr>
            <p:cNvPr id="65290" name="Line 882"/>
            <p:cNvSpPr>
              <a:spLocks noChangeShapeType="1"/>
            </p:cNvSpPr>
            <p:nvPr/>
          </p:nvSpPr>
          <p:spPr bwMode="auto">
            <a:xfrm flipH="1">
              <a:off x="3870" y="2172"/>
              <a:ext cx="1" cy="1"/>
            </a:xfrm>
            <a:prstGeom prst="line">
              <a:avLst/>
            </a:prstGeom>
            <a:noFill/>
            <a:ln w="28575">
              <a:solidFill>
                <a:schemeClr val="tx1"/>
              </a:solidFill>
              <a:round/>
              <a:headEnd/>
              <a:tailEnd/>
            </a:ln>
          </p:spPr>
          <p:txBody>
            <a:bodyPr/>
            <a:lstStyle/>
            <a:p>
              <a:endParaRPr lang="en-US" sz="2133"/>
            </a:p>
          </p:txBody>
        </p:sp>
        <p:sp>
          <p:nvSpPr>
            <p:cNvPr id="65291" name="Line 883"/>
            <p:cNvSpPr>
              <a:spLocks noChangeShapeType="1"/>
            </p:cNvSpPr>
            <p:nvPr/>
          </p:nvSpPr>
          <p:spPr bwMode="auto">
            <a:xfrm flipH="1">
              <a:off x="3870" y="2172"/>
              <a:ext cx="1" cy="1"/>
            </a:xfrm>
            <a:prstGeom prst="line">
              <a:avLst/>
            </a:prstGeom>
            <a:noFill/>
            <a:ln w="28575">
              <a:solidFill>
                <a:schemeClr val="tx1"/>
              </a:solidFill>
              <a:round/>
              <a:headEnd/>
              <a:tailEnd/>
            </a:ln>
          </p:spPr>
          <p:txBody>
            <a:bodyPr/>
            <a:lstStyle/>
            <a:p>
              <a:endParaRPr lang="en-US" sz="2133"/>
            </a:p>
          </p:txBody>
        </p:sp>
        <p:sp>
          <p:nvSpPr>
            <p:cNvPr id="65292" name="Line 884"/>
            <p:cNvSpPr>
              <a:spLocks noChangeShapeType="1"/>
            </p:cNvSpPr>
            <p:nvPr/>
          </p:nvSpPr>
          <p:spPr bwMode="auto">
            <a:xfrm flipH="1">
              <a:off x="3869" y="2173"/>
              <a:ext cx="1" cy="1"/>
            </a:xfrm>
            <a:prstGeom prst="line">
              <a:avLst/>
            </a:prstGeom>
            <a:noFill/>
            <a:ln w="28575">
              <a:solidFill>
                <a:schemeClr val="tx1"/>
              </a:solidFill>
              <a:round/>
              <a:headEnd/>
              <a:tailEnd/>
            </a:ln>
          </p:spPr>
          <p:txBody>
            <a:bodyPr/>
            <a:lstStyle/>
            <a:p>
              <a:endParaRPr lang="en-US" sz="2133"/>
            </a:p>
          </p:txBody>
        </p:sp>
        <p:sp>
          <p:nvSpPr>
            <p:cNvPr id="65293" name="Line 885"/>
            <p:cNvSpPr>
              <a:spLocks noChangeShapeType="1"/>
            </p:cNvSpPr>
            <p:nvPr/>
          </p:nvSpPr>
          <p:spPr bwMode="auto">
            <a:xfrm flipH="1">
              <a:off x="3869" y="2173"/>
              <a:ext cx="1" cy="1"/>
            </a:xfrm>
            <a:prstGeom prst="line">
              <a:avLst/>
            </a:prstGeom>
            <a:noFill/>
            <a:ln w="28575">
              <a:solidFill>
                <a:schemeClr val="tx1"/>
              </a:solidFill>
              <a:round/>
              <a:headEnd/>
              <a:tailEnd/>
            </a:ln>
          </p:spPr>
          <p:txBody>
            <a:bodyPr/>
            <a:lstStyle/>
            <a:p>
              <a:endParaRPr lang="en-US" sz="2133"/>
            </a:p>
          </p:txBody>
        </p:sp>
        <p:sp>
          <p:nvSpPr>
            <p:cNvPr id="65294" name="Line 886"/>
            <p:cNvSpPr>
              <a:spLocks noChangeShapeType="1"/>
            </p:cNvSpPr>
            <p:nvPr/>
          </p:nvSpPr>
          <p:spPr bwMode="auto">
            <a:xfrm flipH="1">
              <a:off x="3868" y="2174"/>
              <a:ext cx="1" cy="1"/>
            </a:xfrm>
            <a:prstGeom prst="line">
              <a:avLst/>
            </a:prstGeom>
            <a:noFill/>
            <a:ln w="28575">
              <a:solidFill>
                <a:schemeClr val="tx1"/>
              </a:solidFill>
              <a:round/>
              <a:headEnd/>
              <a:tailEnd/>
            </a:ln>
          </p:spPr>
          <p:txBody>
            <a:bodyPr/>
            <a:lstStyle/>
            <a:p>
              <a:endParaRPr lang="en-US" sz="2133"/>
            </a:p>
          </p:txBody>
        </p:sp>
        <p:sp>
          <p:nvSpPr>
            <p:cNvPr id="65295" name="Line 887"/>
            <p:cNvSpPr>
              <a:spLocks noChangeShapeType="1"/>
            </p:cNvSpPr>
            <p:nvPr/>
          </p:nvSpPr>
          <p:spPr bwMode="auto">
            <a:xfrm flipH="1">
              <a:off x="3868" y="2174"/>
              <a:ext cx="1" cy="1"/>
            </a:xfrm>
            <a:prstGeom prst="line">
              <a:avLst/>
            </a:prstGeom>
            <a:noFill/>
            <a:ln w="28575">
              <a:solidFill>
                <a:schemeClr val="tx1"/>
              </a:solidFill>
              <a:round/>
              <a:headEnd/>
              <a:tailEnd/>
            </a:ln>
          </p:spPr>
          <p:txBody>
            <a:bodyPr/>
            <a:lstStyle/>
            <a:p>
              <a:endParaRPr lang="en-US" sz="2133"/>
            </a:p>
          </p:txBody>
        </p:sp>
        <p:sp>
          <p:nvSpPr>
            <p:cNvPr id="65296" name="Line 888"/>
            <p:cNvSpPr>
              <a:spLocks noChangeShapeType="1"/>
            </p:cNvSpPr>
            <p:nvPr/>
          </p:nvSpPr>
          <p:spPr bwMode="auto">
            <a:xfrm flipH="1">
              <a:off x="3867" y="2175"/>
              <a:ext cx="1" cy="1"/>
            </a:xfrm>
            <a:prstGeom prst="line">
              <a:avLst/>
            </a:prstGeom>
            <a:noFill/>
            <a:ln w="28575">
              <a:solidFill>
                <a:schemeClr val="tx1"/>
              </a:solidFill>
              <a:round/>
              <a:headEnd/>
              <a:tailEnd/>
            </a:ln>
          </p:spPr>
          <p:txBody>
            <a:bodyPr/>
            <a:lstStyle/>
            <a:p>
              <a:endParaRPr lang="en-US" sz="2133"/>
            </a:p>
          </p:txBody>
        </p:sp>
        <p:sp>
          <p:nvSpPr>
            <p:cNvPr id="65297" name="Line 889"/>
            <p:cNvSpPr>
              <a:spLocks noChangeShapeType="1"/>
            </p:cNvSpPr>
            <p:nvPr/>
          </p:nvSpPr>
          <p:spPr bwMode="auto">
            <a:xfrm flipH="1">
              <a:off x="3867" y="2175"/>
              <a:ext cx="1" cy="1"/>
            </a:xfrm>
            <a:prstGeom prst="line">
              <a:avLst/>
            </a:prstGeom>
            <a:noFill/>
            <a:ln w="28575">
              <a:solidFill>
                <a:schemeClr val="tx1"/>
              </a:solidFill>
              <a:round/>
              <a:headEnd/>
              <a:tailEnd/>
            </a:ln>
          </p:spPr>
          <p:txBody>
            <a:bodyPr/>
            <a:lstStyle/>
            <a:p>
              <a:endParaRPr lang="en-US" sz="2133"/>
            </a:p>
          </p:txBody>
        </p:sp>
        <p:sp>
          <p:nvSpPr>
            <p:cNvPr id="65298" name="Line 890"/>
            <p:cNvSpPr>
              <a:spLocks noChangeShapeType="1"/>
            </p:cNvSpPr>
            <p:nvPr/>
          </p:nvSpPr>
          <p:spPr bwMode="auto">
            <a:xfrm flipH="1">
              <a:off x="3866" y="2176"/>
              <a:ext cx="1" cy="1"/>
            </a:xfrm>
            <a:prstGeom prst="line">
              <a:avLst/>
            </a:prstGeom>
            <a:noFill/>
            <a:ln w="28575">
              <a:solidFill>
                <a:schemeClr val="tx1"/>
              </a:solidFill>
              <a:round/>
              <a:headEnd/>
              <a:tailEnd/>
            </a:ln>
          </p:spPr>
          <p:txBody>
            <a:bodyPr/>
            <a:lstStyle/>
            <a:p>
              <a:endParaRPr lang="en-US" sz="2133"/>
            </a:p>
          </p:txBody>
        </p:sp>
        <p:sp>
          <p:nvSpPr>
            <p:cNvPr id="65299" name="Line 891"/>
            <p:cNvSpPr>
              <a:spLocks noChangeShapeType="1"/>
            </p:cNvSpPr>
            <p:nvPr/>
          </p:nvSpPr>
          <p:spPr bwMode="auto">
            <a:xfrm flipH="1">
              <a:off x="3866" y="2177"/>
              <a:ext cx="1" cy="1"/>
            </a:xfrm>
            <a:prstGeom prst="line">
              <a:avLst/>
            </a:prstGeom>
            <a:noFill/>
            <a:ln w="28575">
              <a:solidFill>
                <a:schemeClr val="tx1"/>
              </a:solidFill>
              <a:round/>
              <a:headEnd/>
              <a:tailEnd/>
            </a:ln>
          </p:spPr>
          <p:txBody>
            <a:bodyPr/>
            <a:lstStyle/>
            <a:p>
              <a:endParaRPr lang="en-US" sz="2133"/>
            </a:p>
          </p:txBody>
        </p:sp>
        <p:sp>
          <p:nvSpPr>
            <p:cNvPr id="65300" name="Line 892"/>
            <p:cNvSpPr>
              <a:spLocks noChangeShapeType="1"/>
            </p:cNvSpPr>
            <p:nvPr/>
          </p:nvSpPr>
          <p:spPr bwMode="auto">
            <a:xfrm flipH="1">
              <a:off x="3865" y="2177"/>
              <a:ext cx="1" cy="1"/>
            </a:xfrm>
            <a:prstGeom prst="line">
              <a:avLst/>
            </a:prstGeom>
            <a:noFill/>
            <a:ln w="28575">
              <a:solidFill>
                <a:schemeClr val="tx1"/>
              </a:solidFill>
              <a:round/>
              <a:headEnd/>
              <a:tailEnd/>
            </a:ln>
          </p:spPr>
          <p:txBody>
            <a:bodyPr/>
            <a:lstStyle/>
            <a:p>
              <a:endParaRPr lang="en-US" sz="2133"/>
            </a:p>
          </p:txBody>
        </p:sp>
        <p:sp>
          <p:nvSpPr>
            <p:cNvPr id="65301" name="Line 893"/>
            <p:cNvSpPr>
              <a:spLocks noChangeShapeType="1"/>
            </p:cNvSpPr>
            <p:nvPr/>
          </p:nvSpPr>
          <p:spPr bwMode="auto">
            <a:xfrm flipH="1">
              <a:off x="3865" y="2178"/>
              <a:ext cx="1" cy="1"/>
            </a:xfrm>
            <a:prstGeom prst="line">
              <a:avLst/>
            </a:prstGeom>
            <a:noFill/>
            <a:ln w="28575">
              <a:solidFill>
                <a:schemeClr val="tx1"/>
              </a:solidFill>
              <a:round/>
              <a:headEnd/>
              <a:tailEnd/>
            </a:ln>
          </p:spPr>
          <p:txBody>
            <a:bodyPr/>
            <a:lstStyle/>
            <a:p>
              <a:endParaRPr lang="en-US" sz="2133"/>
            </a:p>
          </p:txBody>
        </p:sp>
        <p:sp>
          <p:nvSpPr>
            <p:cNvPr id="65302" name="Line 894"/>
            <p:cNvSpPr>
              <a:spLocks noChangeShapeType="1"/>
            </p:cNvSpPr>
            <p:nvPr/>
          </p:nvSpPr>
          <p:spPr bwMode="auto">
            <a:xfrm flipH="1">
              <a:off x="3864" y="2178"/>
              <a:ext cx="1" cy="1"/>
            </a:xfrm>
            <a:prstGeom prst="line">
              <a:avLst/>
            </a:prstGeom>
            <a:noFill/>
            <a:ln w="28575">
              <a:solidFill>
                <a:schemeClr val="tx1"/>
              </a:solidFill>
              <a:round/>
              <a:headEnd/>
              <a:tailEnd/>
            </a:ln>
          </p:spPr>
          <p:txBody>
            <a:bodyPr/>
            <a:lstStyle/>
            <a:p>
              <a:endParaRPr lang="en-US" sz="2133"/>
            </a:p>
          </p:txBody>
        </p:sp>
        <p:sp>
          <p:nvSpPr>
            <p:cNvPr id="65303" name="Line 895"/>
            <p:cNvSpPr>
              <a:spLocks noChangeShapeType="1"/>
            </p:cNvSpPr>
            <p:nvPr/>
          </p:nvSpPr>
          <p:spPr bwMode="auto">
            <a:xfrm flipH="1">
              <a:off x="3864" y="2179"/>
              <a:ext cx="1" cy="1"/>
            </a:xfrm>
            <a:prstGeom prst="line">
              <a:avLst/>
            </a:prstGeom>
            <a:noFill/>
            <a:ln w="28575">
              <a:solidFill>
                <a:schemeClr val="tx1"/>
              </a:solidFill>
              <a:round/>
              <a:headEnd/>
              <a:tailEnd/>
            </a:ln>
          </p:spPr>
          <p:txBody>
            <a:bodyPr/>
            <a:lstStyle/>
            <a:p>
              <a:endParaRPr lang="en-US" sz="2133"/>
            </a:p>
          </p:txBody>
        </p:sp>
        <p:sp>
          <p:nvSpPr>
            <p:cNvPr id="65304" name="Line 896"/>
            <p:cNvSpPr>
              <a:spLocks noChangeShapeType="1"/>
            </p:cNvSpPr>
            <p:nvPr/>
          </p:nvSpPr>
          <p:spPr bwMode="auto">
            <a:xfrm flipH="1">
              <a:off x="3863" y="2180"/>
              <a:ext cx="1" cy="1"/>
            </a:xfrm>
            <a:prstGeom prst="line">
              <a:avLst/>
            </a:prstGeom>
            <a:noFill/>
            <a:ln w="28575">
              <a:solidFill>
                <a:schemeClr val="tx1"/>
              </a:solidFill>
              <a:round/>
              <a:headEnd/>
              <a:tailEnd/>
            </a:ln>
          </p:spPr>
          <p:txBody>
            <a:bodyPr/>
            <a:lstStyle/>
            <a:p>
              <a:endParaRPr lang="en-US" sz="2133"/>
            </a:p>
          </p:txBody>
        </p:sp>
        <p:sp>
          <p:nvSpPr>
            <p:cNvPr id="65305" name="Line 897"/>
            <p:cNvSpPr>
              <a:spLocks noChangeShapeType="1"/>
            </p:cNvSpPr>
            <p:nvPr/>
          </p:nvSpPr>
          <p:spPr bwMode="auto">
            <a:xfrm flipH="1">
              <a:off x="3863" y="2180"/>
              <a:ext cx="1" cy="1"/>
            </a:xfrm>
            <a:prstGeom prst="line">
              <a:avLst/>
            </a:prstGeom>
            <a:noFill/>
            <a:ln w="28575">
              <a:solidFill>
                <a:schemeClr val="tx1"/>
              </a:solidFill>
              <a:round/>
              <a:headEnd/>
              <a:tailEnd/>
            </a:ln>
          </p:spPr>
          <p:txBody>
            <a:bodyPr/>
            <a:lstStyle/>
            <a:p>
              <a:endParaRPr lang="en-US" sz="2133"/>
            </a:p>
          </p:txBody>
        </p:sp>
        <p:sp>
          <p:nvSpPr>
            <p:cNvPr id="65306" name="Line 898"/>
            <p:cNvSpPr>
              <a:spLocks noChangeShapeType="1"/>
            </p:cNvSpPr>
            <p:nvPr/>
          </p:nvSpPr>
          <p:spPr bwMode="auto">
            <a:xfrm flipH="1">
              <a:off x="3863" y="2181"/>
              <a:ext cx="1" cy="1"/>
            </a:xfrm>
            <a:prstGeom prst="line">
              <a:avLst/>
            </a:prstGeom>
            <a:noFill/>
            <a:ln w="28575">
              <a:solidFill>
                <a:schemeClr val="tx1"/>
              </a:solidFill>
              <a:round/>
              <a:headEnd/>
              <a:tailEnd/>
            </a:ln>
          </p:spPr>
          <p:txBody>
            <a:bodyPr/>
            <a:lstStyle/>
            <a:p>
              <a:endParaRPr lang="en-US" sz="2133"/>
            </a:p>
          </p:txBody>
        </p:sp>
        <p:sp>
          <p:nvSpPr>
            <p:cNvPr id="65307" name="Line 899"/>
            <p:cNvSpPr>
              <a:spLocks noChangeShapeType="1"/>
            </p:cNvSpPr>
            <p:nvPr/>
          </p:nvSpPr>
          <p:spPr bwMode="auto">
            <a:xfrm flipH="1">
              <a:off x="3862" y="2182"/>
              <a:ext cx="1" cy="1"/>
            </a:xfrm>
            <a:prstGeom prst="line">
              <a:avLst/>
            </a:prstGeom>
            <a:noFill/>
            <a:ln w="28575">
              <a:solidFill>
                <a:schemeClr val="tx1"/>
              </a:solidFill>
              <a:round/>
              <a:headEnd/>
              <a:tailEnd/>
            </a:ln>
          </p:spPr>
          <p:txBody>
            <a:bodyPr/>
            <a:lstStyle/>
            <a:p>
              <a:endParaRPr lang="en-US" sz="2133"/>
            </a:p>
          </p:txBody>
        </p:sp>
        <p:sp>
          <p:nvSpPr>
            <p:cNvPr id="65308" name="Line 900"/>
            <p:cNvSpPr>
              <a:spLocks noChangeShapeType="1"/>
            </p:cNvSpPr>
            <p:nvPr/>
          </p:nvSpPr>
          <p:spPr bwMode="auto">
            <a:xfrm flipH="1">
              <a:off x="3862" y="2182"/>
              <a:ext cx="1" cy="1"/>
            </a:xfrm>
            <a:prstGeom prst="line">
              <a:avLst/>
            </a:prstGeom>
            <a:noFill/>
            <a:ln w="28575">
              <a:solidFill>
                <a:schemeClr val="tx1"/>
              </a:solidFill>
              <a:round/>
              <a:headEnd/>
              <a:tailEnd/>
            </a:ln>
          </p:spPr>
          <p:txBody>
            <a:bodyPr/>
            <a:lstStyle/>
            <a:p>
              <a:endParaRPr lang="en-US" sz="2133"/>
            </a:p>
          </p:txBody>
        </p:sp>
        <p:sp>
          <p:nvSpPr>
            <p:cNvPr id="65309" name="Line 901"/>
            <p:cNvSpPr>
              <a:spLocks noChangeShapeType="1"/>
            </p:cNvSpPr>
            <p:nvPr/>
          </p:nvSpPr>
          <p:spPr bwMode="auto">
            <a:xfrm flipH="1">
              <a:off x="3862" y="2183"/>
              <a:ext cx="1" cy="1"/>
            </a:xfrm>
            <a:prstGeom prst="line">
              <a:avLst/>
            </a:prstGeom>
            <a:noFill/>
            <a:ln w="28575">
              <a:solidFill>
                <a:schemeClr val="tx1"/>
              </a:solidFill>
              <a:round/>
              <a:headEnd/>
              <a:tailEnd/>
            </a:ln>
          </p:spPr>
          <p:txBody>
            <a:bodyPr/>
            <a:lstStyle/>
            <a:p>
              <a:endParaRPr lang="en-US" sz="2133"/>
            </a:p>
          </p:txBody>
        </p:sp>
        <p:sp>
          <p:nvSpPr>
            <p:cNvPr id="65310" name="Line 902"/>
            <p:cNvSpPr>
              <a:spLocks noChangeShapeType="1"/>
            </p:cNvSpPr>
            <p:nvPr/>
          </p:nvSpPr>
          <p:spPr bwMode="auto">
            <a:xfrm flipH="1">
              <a:off x="3862" y="2184"/>
              <a:ext cx="1" cy="1"/>
            </a:xfrm>
            <a:prstGeom prst="line">
              <a:avLst/>
            </a:prstGeom>
            <a:noFill/>
            <a:ln w="28575">
              <a:solidFill>
                <a:schemeClr val="tx1"/>
              </a:solidFill>
              <a:round/>
              <a:headEnd/>
              <a:tailEnd/>
            </a:ln>
          </p:spPr>
          <p:txBody>
            <a:bodyPr/>
            <a:lstStyle/>
            <a:p>
              <a:endParaRPr lang="en-US" sz="2133"/>
            </a:p>
          </p:txBody>
        </p:sp>
        <p:sp>
          <p:nvSpPr>
            <p:cNvPr id="65311" name="Line 903"/>
            <p:cNvSpPr>
              <a:spLocks noChangeShapeType="1"/>
            </p:cNvSpPr>
            <p:nvPr/>
          </p:nvSpPr>
          <p:spPr bwMode="auto">
            <a:xfrm flipH="1">
              <a:off x="3861" y="2184"/>
              <a:ext cx="1" cy="1"/>
            </a:xfrm>
            <a:prstGeom prst="line">
              <a:avLst/>
            </a:prstGeom>
            <a:noFill/>
            <a:ln w="28575">
              <a:solidFill>
                <a:schemeClr val="tx1"/>
              </a:solidFill>
              <a:round/>
              <a:headEnd/>
              <a:tailEnd/>
            </a:ln>
          </p:spPr>
          <p:txBody>
            <a:bodyPr/>
            <a:lstStyle/>
            <a:p>
              <a:endParaRPr lang="en-US" sz="2133"/>
            </a:p>
          </p:txBody>
        </p:sp>
        <p:sp>
          <p:nvSpPr>
            <p:cNvPr id="65312" name="Line 904"/>
            <p:cNvSpPr>
              <a:spLocks noChangeShapeType="1"/>
            </p:cNvSpPr>
            <p:nvPr/>
          </p:nvSpPr>
          <p:spPr bwMode="auto">
            <a:xfrm flipH="1">
              <a:off x="3861" y="2185"/>
              <a:ext cx="1" cy="1"/>
            </a:xfrm>
            <a:prstGeom prst="line">
              <a:avLst/>
            </a:prstGeom>
            <a:noFill/>
            <a:ln w="28575">
              <a:solidFill>
                <a:schemeClr val="tx1"/>
              </a:solidFill>
              <a:round/>
              <a:headEnd/>
              <a:tailEnd/>
            </a:ln>
          </p:spPr>
          <p:txBody>
            <a:bodyPr/>
            <a:lstStyle/>
            <a:p>
              <a:endParaRPr lang="en-US" sz="2133"/>
            </a:p>
          </p:txBody>
        </p:sp>
        <p:sp>
          <p:nvSpPr>
            <p:cNvPr id="65313" name="Line 905"/>
            <p:cNvSpPr>
              <a:spLocks noChangeShapeType="1"/>
            </p:cNvSpPr>
            <p:nvPr/>
          </p:nvSpPr>
          <p:spPr bwMode="auto">
            <a:xfrm flipH="1">
              <a:off x="3861" y="2186"/>
              <a:ext cx="1" cy="1"/>
            </a:xfrm>
            <a:prstGeom prst="line">
              <a:avLst/>
            </a:prstGeom>
            <a:noFill/>
            <a:ln w="28575">
              <a:solidFill>
                <a:schemeClr val="tx1"/>
              </a:solidFill>
              <a:round/>
              <a:headEnd/>
              <a:tailEnd/>
            </a:ln>
          </p:spPr>
          <p:txBody>
            <a:bodyPr/>
            <a:lstStyle/>
            <a:p>
              <a:endParaRPr lang="en-US" sz="2133"/>
            </a:p>
          </p:txBody>
        </p:sp>
        <p:sp>
          <p:nvSpPr>
            <p:cNvPr id="65314" name="Line 906"/>
            <p:cNvSpPr>
              <a:spLocks noChangeShapeType="1"/>
            </p:cNvSpPr>
            <p:nvPr/>
          </p:nvSpPr>
          <p:spPr bwMode="auto">
            <a:xfrm flipH="1">
              <a:off x="3861" y="2187"/>
              <a:ext cx="1" cy="1"/>
            </a:xfrm>
            <a:prstGeom prst="line">
              <a:avLst/>
            </a:prstGeom>
            <a:noFill/>
            <a:ln w="28575">
              <a:solidFill>
                <a:schemeClr val="tx1"/>
              </a:solidFill>
              <a:round/>
              <a:headEnd/>
              <a:tailEnd/>
            </a:ln>
          </p:spPr>
          <p:txBody>
            <a:bodyPr/>
            <a:lstStyle/>
            <a:p>
              <a:endParaRPr lang="en-US" sz="2133"/>
            </a:p>
          </p:txBody>
        </p:sp>
        <p:sp>
          <p:nvSpPr>
            <p:cNvPr id="65315" name="Line 907"/>
            <p:cNvSpPr>
              <a:spLocks noChangeShapeType="1"/>
            </p:cNvSpPr>
            <p:nvPr/>
          </p:nvSpPr>
          <p:spPr bwMode="auto">
            <a:xfrm>
              <a:off x="3861" y="2187"/>
              <a:ext cx="1" cy="1"/>
            </a:xfrm>
            <a:prstGeom prst="line">
              <a:avLst/>
            </a:prstGeom>
            <a:noFill/>
            <a:ln w="28575">
              <a:solidFill>
                <a:schemeClr val="tx1"/>
              </a:solidFill>
              <a:round/>
              <a:headEnd/>
              <a:tailEnd/>
            </a:ln>
          </p:spPr>
          <p:txBody>
            <a:bodyPr/>
            <a:lstStyle/>
            <a:p>
              <a:endParaRPr lang="en-US" sz="2133"/>
            </a:p>
          </p:txBody>
        </p:sp>
        <p:sp>
          <p:nvSpPr>
            <p:cNvPr id="65316" name="Line 908"/>
            <p:cNvSpPr>
              <a:spLocks noChangeShapeType="1"/>
            </p:cNvSpPr>
            <p:nvPr/>
          </p:nvSpPr>
          <p:spPr bwMode="auto">
            <a:xfrm flipH="1">
              <a:off x="3861" y="2188"/>
              <a:ext cx="1" cy="1"/>
            </a:xfrm>
            <a:prstGeom prst="line">
              <a:avLst/>
            </a:prstGeom>
            <a:noFill/>
            <a:ln w="28575">
              <a:solidFill>
                <a:schemeClr val="tx1"/>
              </a:solidFill>
              <a:round/>
              <a:headEnd/>
              <a:tailEnd/>
            </a:ln>
          </p:spPr>
          <p:txBody>
            <a:bodyPr/>
            <a:lstStyle/>
            <a:p>
              <a:endParaRPr lang="en-US" sz="2133"/>
            </a:p>
          </p:txBody>
        </p:sp>
        <p:sp>
          <p:nvSpPr>
            <p:cNvPr id="65317" name="Line 909"/>
            <p:cNvSpPr>
              <a:spLocks noChangeShapeType="1"/>
            </p:cNvSpPr>
            <p:nvPr/>
          </p:nvSpPr>
          <p:spPr bwMode="auto">
            <a:xfrm>
              <a:off x="3861" y="2189"/>
              <a:ext cx="1" cy="1"/>
            </a:xfrm>
            <a:prstGeom prst="line">
              <a:avLst/>
            </a:prstGeom>
            <a:noFill/>
            <a:ln w="28575">
              <a:solidFill>
                <a:schemeClr val="tx1"/>
              </a:solidFill>
              <a:round/>
              <a:headEnd/>
              <a:tailEnd/>
            </a:ln>
          </p:spPr>
          <p:txBody>
            <a:bodyPr/>
            <a:lstStyle/>
            <a:p>
              <a:endParaRPr lang="en-US" sz="2133"/>
            </a:p>
          </p:txBody>
        </p:sp>
        <p:sp>
          <p:nvSpPr>
            <p:cNvPr id="65318" name="Line 910"/>
            <p:cNvSpPr>
              <a:spLocks noChangeShapeType="1"/>
            </p:cNvSpPr>
            <p:nvPr/>
          </p:nvSpPr>
          <p:spPr bwMode="auto">
            <a:xfrm flipH="1">
              <a:off x="3860" y="2190"/>
              <a:ext cx="1" cy="1"/>
            </a:xfrm>
            <a:prstGeom prst="line">
              <a:avLst/>
            </a:prstGeom>
            <a:noFill/>
            <a:ln w="28575">
              <a:solidFill>
                <a:schemeClr val="tx1"/>
              </a:solidFill>
              <a:round/>
              <a:headEnd/>
              <a:tailEnd/>
            </a:ln>
          </p:spPr>
          <p:txBody>
            <a:bodyPr/>
            <a:lstStyle/>
            <a:p>
              <a:endParaRPr lang="en-US" sz="2133"/>
            </a:p>
          </p:txBody>
        </p:sp>
        <p:sp>
          <p:nvSpPr>
            <p:cNvPr id="65319" name="Line 911"/>
            <p:cNvSpPr>
              <a:spLocks noChangeShapeType="1"/>
            </p:cNvSpPr>
            <p:nvPr/>
          </p:nvSpPr>
          <p:spPr bwMode="auto">
            <a:xfrm>
              <a:off x="3860" y="2190"/>
              <a:ext cx="1" cy="1"/>
            </a:xfrm>
            <a:prstGeom prst="line">
              <a:avLst/>
            </a:prstGeom>
            <a:noFill/>
            <a:ln w="28575">
              <a:solidFill>
                <a:schemeClr val="tx1"/>
              </a:solidFill>
              <a:round/>
              <a:headEnd/>
              <a:tailEnd/>
            </a:ln>
          </p:spPr>
          <p:txBody>
            <a:bodyPr/>
            <a:lstStyle/>
            <a:p>
              <a:endParaRPr lang="en-US" sz="2133"/>
            </a:p>
          </p:txBody>
        </p:sp>
        <p:sp>
          <p:nvSpPr>
            <p:cNvPr id="65320" name="Line 912"/>
            <p:cNvSpPr>
              <a:spLocks noChangeShapeType="1"/>
            </p:cNvSpPr>
            <p:nvPr/>
          </p:nvSpPr>
          <p:spPr bwMode="auto">
            <a:xfrm>
              <a:off x="3860" y="2191"/>
              <a:ext cx="1" cy="1"/>
            </a:xfrm>
            <a:prstGeom prst="line">
              <a:avLst/>
            </a:prstGeom>
            <a:noFill/>
            <a:ln w="28575">
              <a:solidFill>
                <a:schemeClr val="tx1"/>
              </a:solidFill>
              <a:round/>
              <a:headEnd/>
              <a:tailEnd/>
            </a:ln>
          </p:spPr>
          <p:txBody>
            <a:bodyPr/>
            <a:lstStyle/>
            <a:p>
              <a:endParaRPr lang="en-US" sz="2133"/>
            </a:p>
          </p:txBody>
        </p:sp>
        <p:sp>
          <p:nvSpPr>
            <p:cNvPr id="65321" name="Line 913"/>
            <p:cNvSpPr>
              <a:spLocks noChangeShapeType="1"/>
            </p:cNvSpPr>
            <p:nvPr/>
          </p:nvSpPr>
          <p:spPr bwMode="auto">
            <a:xfrm>
              <a:off x="3860" y="2192"/>
              <a:ext cx="1" cy="1"/>
            </a:xfrm>
            <a:prstGeom prst="line">
              <a:avLst/>
            </a:prstGeom>
            <a:noFill/>
            <a:ln w="28575">
              <a:solidFill>
                <a:schemeClr val="tx1"/>
              </a:solidFill>
              <a:round/>
              <a:headEnd/>
              <a:tailEnd/>
            </a:ln>
          </p:spPr>
          <p:txBody>
            <a:bodyPr/>
            <a:lstStyle/>
            <a:p>
              <a:endParaRPr lang="en-US" sz="2133"/>
            </a:p>
          </p:txBody>
        </p:sp>
        <p:sp>
          <p:nvSpPr>
            <p:cNvPr id="65322" name="Line 914"/>
            <p:cNvSpPr>
              <a:spLocks noChangeShapeType="1"/>
            </p:cNvSpPr>
            <p:nvPr/>
          </p:nvSpPr>
          <p:spPr bwMode="auto">
            <a:xfrm>
              <a:off x="3860" y="2192"/>
              <a:ext cx="1" cy="1"/>
            </a:xfrm>
            <a:prstGeom prst="line">
              <a:avLst/>
            </a:prstGeom>
            <a:noFill/>
            <a:ln w="28575">
              <a:solidFill>
                <a:schemeClr val="tx1"/>
              </a:solidFill>
              <a:round/>
              <a:headEnd/>
              <a:tailEnd/>
            </a:ln>
          </p:spPr>
          <p:txBody>
            <a:bodyPr/>
            <a:lstStyle/>
            <a:p>
              <a:endParaRPr lang="en-US" sz="2133"/>
            </a:p>
          </p:txBody>
        </p:sp>
        <p:sp>
          <p:nvSpPr>
            <p:cNvPr id="65323" name="Line 915"/>
            <p:cNvSpPr>
              <a:spLocks noChangeShapeType="1"/>
            </p:cNvSpPr>
            <p:nvPr/>
          </p:nvSpPr>
          <p:spPr bwMode="auto">
            <a:xfrm>
              <a:off x="3860" y="2193"/>
              <a:ext cx="1" cy="1"/>
            </a:xfrm>
            <a:prstGeom prst="line">
              <a:avLst/>
            </a:prstGeom>
            <a:noFill/>
            <a:ln w="28575">
              <a:solidFill>
                <a:schemeClr val="tx1"/>
              </a:solidFill>
              <a:round/>
              <a:headEnd/>
              <a:tailEnd/>
            </a:ln>
          </p:spPr>
          <p:txBody>
            <a:bodyPr/>
            <a:lstStyle/>
            <a:p>
              <a:endParaRPr lang="en-US" sz="2133"/>
            </a:p>
          </p:txBody>
        </p:sp>
        <p:sp>
          <p:nvSpPr>
            <p:cNvPr id="65324" name="Line 916"/>
            <p:cNvSpPr>
              <a:spLocks noChangeShapeType="1"/>
            </p:cNvSpPr>
            <p:nvPr/>
          </p:nvSpPr>
          <p:spPr bwMode="auto">
            <a:xfrm>
              <a:off x="3860" y="2194"/>
              <a:ext cx="1" cy="1"/>
            </a:xfrm>
            <a:prstGeom prst="line">
              <a:avLst/>
            </a:prstGeom>
            <a:noFill/>
            <a:ln w="28575">
              <a:solidFill>
                <a:schemeClr val="tx1"/>
              </a:solidFill>
              <a:round/>
              <a:headEnd/>
              <a:tailEnd/>
            </a:ln>
          </p:spPr>
          <p:txBody>
            <a:bodyPr/>
            <a:lstStyle/>
            <a:p>
              <a:endParaRPr lang="en-US" sz="2133"/>
            </a:p>
          </p:txBody>
        </p:sp>
        <p:sp>
          <p:nvSpPr>
            <p:cNvPr id="65325" name="Line 917"/>
            <p:cNvSpPr>
              <a:spLocks noChangeShapeType="1"/>
            </p:cNvSpPr>
            <p:nvPr/>
          </p:nvSpPr>
          <p:spPr bwMode="auto">
            <a:xfrm>
              <a:off x="3860" y="2195"/>
              <a:ext cx="1" cy="1"/>
            </a:xfrm>
            <a:prstGeom prst="line">
              <a:avLst/>
            </a:prstGeom>
            <a:noFill/>
            <a:ln w="28575">
              <a:solidFill>
                <a:schemeClr val="tx1"/>
              </a:solidFill>
              <a:round/>
              <a:headEnd/>
              <a:tailEnd/>
            </a:ln>
          </p:spPr>
          <p:txBody>
            <a:bodyPr/>
            <a:lstStyle/>
            <a:p>
              <a:endParaRPr lang="en-US" sz="2133"/>
            </a:p>
          </p:txBody>
        </p:sp>
        <p:sp>
          <p:nvSpPr>
            <p:cNvPr id="65326" name="Line 918"/>
            <p:cNvSpPr>
              <a:spLocks noChangeShapeType="1"/>
            </p:cNvSpPr>
            <p:nvPr/>
          </p:nvSpPr>
          <p:spPr bwMode="auto">
            <a:xfrm>
              <a:off x="3861" y="2195"/>
              <a:ext cx="1" cy="1"/>
            </a:xfrm>
            <a:prstGeom prst="line">
              <a:avLst/>
            </a:prstGeom>
            <a:noFill/>
            <a:ln w="28575">
              <a:solidFill>
                <a:schemeClr val="tx1"/>
              </a:solidFill>
              <a:round/>
              <a:headEnd/>
              <a:tailEnd/>
            </a:ln>
          </p:spPr>
          <p:txBody>
            <a:bodyPr/>
            <a:lstStyle/>
            <a:p>
              <a:endParaRPr lang="en-US" sz="2133"/>
            </a:p>
          </p:txBody>
        </p:sp>
        <p:sp>
          <p:nvSpPr>
            <p:cNvPr id="65327" name="Line 919"/>
            <p:cNvSpPr>
              <a:spLocks noChangeShapeType="1"/>
            </p:cNvSpPr>
            <p:nvPr/>
          </p:nvSpPr>
          <p:spPr bwMode="auto">
            <a:xfrm>
              <a:off x="3861" y="2196"/>
              <a:ext cx="1" cy="1"/>
            </a:xfrm>
            <a:prstGeom prst="line">
              <a:avLst/>
            </a:prstGeom>
            <a:noFill/>
            <a:ln w="28575">
              <a:solidFill>
                <a:schemeClr val="tx1"/>
              </a:solidFill>
              <a:round/>
              <a:headEnd/>
              <a:tailEnd/>
            </a:ln>
          </p:spPr>
          <p:txBody>
            <a:bodyPr/>
            <a:lstStyle/>
            <a:p>
              <a:endParaRPr lang="en-US" sz="2133"/>
            </a:p>
          </p:txBody>
        </p:sp>
        <p:sp>
          <p:nvSpPr>
            <p:cNvPr id="65328" name="Line 920"/>
            <p:cNvSpPr>
              <a:spLocks noChangeShapeType="1"/>
            </p:cNvSpPr>
            <p:nvPr/>
          </p:nvSpPr>
          <p:spPr bwMode="auto">
            <a:xfrm>
              <a:off x="3861" y="2197"/>
              <a:ext cx="1" cy="1"/>
            </a:xfrm>
            <a:prstGeom prst="line">
              <a:avLst/>
            </a:prstGeom>
            <a:noFill/>
            <a:ln w="28575">
              <a:solidFill>
                <a:schemeClr val="tx1"/>
              </a:solidFill>
              <a:round/>
              <a:headEnd/>
              <a:tailEnd/>
            </a:ln>
          </p:spPr>
          <p:txBody>
            <a:bodyPr/>
            <a:lstStyle/>
            <a:p>
              <a:endParaRPr lang="en-US" sz="2133"/>
            </a:p>
          </p:txBody>
        </p:sp>
        <p:sp>
          <p:nvSpPr>
            <p:cNvPr id="65329" name="Line 921"/>
            <p:cNvSpPr>
              <a:spLocks noChangeShapeType="1"/>
            </p:cNvSpPr>
            <p:nvPr/>
          </p:nvSpPr>
          <p:spPr bwMode="auto">
            <a:xfrm>
              <a:off x="3861" y="2198"/>
              <a:ext cx="1" cy="1"/>
            </a:xfrm>
            <a:prstGeom prst="line">
              <a:avLst/>
            </a:prstGeom>
            <a:noFill/>
            <a:ln w="28575">
              <a:solidFill>
                <a:schemeClr val="tx1"/>
              </a:solidFill>
              <a:round/>
              <a:headEnd/>
              <a:tailEnd/>
            </a:ln>
          </p:spPr>
          <p:txBody>
            <a:bodyPr/>
            <a:lstStyle/>
            <a:p>
              <a:endParaRPr lang="en-US" sz="2133"/>
            </a:p>
          </p:txBody>
        </p:sp>
        <p:sp>
          <p:nvSpPr>
            <p:cNvPr id="65330" name="Line 922"/>
            <p:cNvSpPr>
              <a:spLocks noChangeShapeType="1"/>
            </p:cNvSpPr>
            <p:nvPr/>
          </p:nvSpPr>
          <p:spPr bwMode="auto">
            <a:xfrm>
              <a:off x="3861" y="2198"/>
              <a:ext cx="1" cy="1"/>
            </a:xfrm>
            <a:prstGeom prst="line">
              <a:avLst/>
            </a:prstGeom>
            <a:noFill/>
            <a:ln w="28575">
              <a:solidFill>
                <a:schemeClr val="tx1"/>
              </a:solidFill>
              <a:round/>
              <a:headEnd/>
              <a:tailEnd/>
            </a:ln>
          </p:spPr>
          <p:txBody>
            <a:bodyPr/>
            <a:lstStyle/>
            <a:p>
              <a:endParaRPr lang="en-US" sz="2133"/>
            </a:p>
          </p:txBody>
        </p:sp>
        <p:sp>
          <p:nvSpPr>
            <p:cNvPr id="65331" name="Line 923"/>
            <p:cNvSpPr>
              <a:spLocks noChangeShapeType="1"/>
            </p:cNvSpPr>
            <p:nvPr/>
          </p:nvSpPr>
          <p:spPr bwMode="auto">
            <a:xfrm>
              <a:off x="3861" y="2199"/>
              <a:ext cx="1" cy="1"/>
            </a:xfrm>
            <a:prstGeom prst="line">
              <a:avLst/>
            </a:prstGeom>
            <a:noFill/>
            <a:ln w="28575">
              <a:solidFill>
                <a:schemeClr val="tx1"/>
              </a:solidFill>
              <a:round/>
              <a:headEnd/>
              <a:tailEnd/>
            </a:ln>
          </p:spPr>
          <p:txBody>
            <a:bodyPr/>
            <a:lstStyle/>
            <a:p>
              <a:endParaRPr lang="en-US" sz="2133"/>
            </a:p>
          </p:txBody>
        </p:sp>
        <p:sp>
          <p:nvSpPr>
            <p:cNvPr id="65332" name="Line 924"/>
            <p:cNvSpPr>
              <a:spLocks noChangeShapeType="1"/>
            </p:cNvSpPr>
            <p:nvPr/>
          </p:nvSpPr>
          <p:spPr bwMode="auto">
            <a:xfrm>
              <a:off x="3861" y="2200"/>
              <a:ext cx="1" cy="1"/>
            </a:xfrm>
            <a:prstGeom prst="line">
              <a:avLst/>
            </a:prstGeom>
            <a:noFill/>
            <a:ln w="28575">
              <a:solidFill>
                <a:schemeClr val="tx1"/>
              </a:solidFill>
              <a:round/>
              <a:headEnd/>
              <a:tailEnd/>
            </a:ln>
          </p:spPr>
          <p:txBody>
            <a:bodyPr/>
            <a:lstStyle/>
            <a:p>
              <a:endParaRPr lang="en-US" sz="2133"/>
            </a:p>
          </p:txBody>
        </p:sp>
        <p:sp>
          <p:nvSpPr>
            <p:cNvPr id="65333" name="Line 925"/>
            <p:cNvSpPr>
              <a:spLocks noChangeShapeType="1"/>
            </p:cNvSpPr>
            <p:nvPr/>
          </p:nvSpPr>
          <p:spPr bwMode="auto">
            <a:xfrm>
              <a:off x="3862" y="2201"/>
              <a:ext cx="1" cy="1"/>
            </a:xfrm>
            <a:prstGeom prst="line">
              <a:avLst/>
            </a:prstGeom>
            <a:noFill/>
            <a:ln w="28575">
              <a:solidFill>
                <a:schemeClr val="tx1"/>
              </a:solidFill>
              <a:round/>
              <a:headEnd/>
              <a:tailEnd/>
            </a:ln>
          </p:spPr>
          <p:txBody>
            <a:bodyPr/>
            <a:lstStyle/>
            <a:p>
              <a:endParaRPr lang="en-US" sz="2133"/>
            </a:p>
          </p:txBody>
        </p:sp>
        <p:sp>
          <p:nvSpPr>
            <p:cNvPr id="65334" name="Line 926"/>
            <p:cNvSpPr>
              <a:spLocks noChangeShapeType="1"/>
            </p:cNvSpPr>
            <p:nvPr/>
          </p:nvSpPr>
          <p:spPr bwMode="auto">
            <a:xfrm>
              <a:off x="3862" y="2201"/>
              <a:ext cx="1" cy="1"/>
            </a:xfrm>
            <a:prstGeom prst="line">
              <a:avLst/>
            </a:prstGeom>
            <a:noFill/>
            <a:ln w="28575">
              <a:solidFill>
                <a:schemeClr val="tx1"/>
              </a:solidFill>
              <a:round/>
              <a:headEnd/>
              <a:tailEnd/>
            </a:ln>
          </p:spPr>
          <p:txBody>
            <a:bodyPr/>
            <a:lstStyle/>
            <a:p>
              <a:endParaRPr lang="en-US" sz="2133"/>
            </a:p>
          </p:txBody>
        </p:sp>
        <p:sp>
          <p:nvSpPr>
            <p:cNvPr id="65335" name="Line 927"/>
            <p:cNvSpPr>
              <a:spLocks noChangeShapeType="1"/>
            </p:cNvSpPr>
            <p:nvPr/>
          </p:nvSpPr>
          <p:spPr bwMode="auto">
            <a:xfrm>
              <a:off x="3862" y="2202"/>
              <a:ext cx="1" cy="1"/>
            </a:xfrm>
            <a:prstGeom prst="line">
              <a:avLst/>
            </a:prstGeom>
            <a:noFill/>
            <a:ln w="28575">
              <a:solidFill>
                <a:schemeClr val="tx1"/>
              </a:solidFill>
              <a:round/>
              <a:headEnd/>
              <a:tailEnd/>
            </a:ln>
          </p:spPr>
          <p:txBody>
            <a:bodyPr/>
            <a:lstStyle/>
            <a:p>
              <a:endParaRPr lang="en-US" sz="2133"/>
            </a:p>
          </p:txBody>
        </p:sp>
        <p:sp>
          <p:nvSpPr>
            <p:cNvPr id="65336" name="Line 928"/>
            <p:cNvSpPr>
              <a:spLocks noChangeShapeType="1"/>
            </p:cNvSpPr>
            <p:nvPr/>
          </p:nvSpPr>
          <p:spPr bwMode="auto">
            <a:xfrm>
              <a:off x="3862" y="2203"/>
              <a:ext cx="1" cy="1"/>
            </a:xfrm>
            <a:prstGeom prst="line">
              <a:avLst/>
            </a:prstGeom>
            <a:noFill/>
            <a:ln w="28575">
              <a:solidFill>
                <a:schemeClr val="tx1"/>
              </a:solidFill>
              <a:round/>
              <a:headEnd/>
              <a:tailEnd/>
            </a:ln>
          </p:spPr>
          <p:txBody>
            <a:bodyPr/>
            <a:lstStyle/>
            <a:p>
              <a:endParaRPr lang="en-US" sz="2133"/>
            </a:p>
          </p:txBody>
        </p:sp>
        <p:sp>
          <p:nvSpPr>
            <p:cNvPr id="65337" name="Line 929"/>
            <p:cNvSpPr>
              <a:spLocks noChangeShapeType="1"/>
            </p:cNvSpPr>
            <p:nvPr/>
          </p:nvSpPr>
          <p:spPr bwMode="auto">
            <a:xfrm>
              <a:off x="3863" y="2203"/>
              <a:ext cx="1" cy="1"/>
            </a:xfrm>
            <a:prstGeom prst="line">
              <a:avLst/>
            </a:prstGeom>
            <a:noFill/>
            <a:ln w="28575">
              <a:solidFill>
                <a:schemeClr val="tx1"/>
              </a:solidFill>
              <a:round/>
              <a:headEnd/>
              <a:tailEnd/>
            </a:ln>
          </p:spPr>
          <p:txBody>
            <a:bodyPr/>
            <a:lstStyle/>
            <a:p>
              <a:endParaRPr lang="en-US" sz="2133"/>
            </a:p>
          </p:txBody>
        </p:sp>
        <p:sp>
          <p:nvSpPr>
            <p:cNvPr id="65338" name="Line 930"/>
            <p:cNvSpPr>
              <a:spLocks noChangeShapeType="1"/>
            </p:cNvSpPr>
            <p:nvPr/>
          </p:nvSpPr>
          <p:spPr bwMode="auto">
            <a:xfrm>
              <a:off x="3863" y="2204"/>
              <a:ext cx="1" cy="1"/>
            </a:xfrm>
            <a:prstGeom prst="line">
              <a:avLst/>
            </a:prstGeom>
            <a:noFill/>
            <a:ln w="28575">
              <a:solidFill>
                <a:schemeClr val="tx1"/>
              </a:solidFill>
              <a:round/>
              <a:headEnd/>
              <a:tailEnd/>
            </a:ln>
          </p:spPr>
          <p:txBody>
            <a:bodyPr/>
            <a:lstStyle/>
            <a:p>
              <a:endParaRPr lang="en-US" sz="2133"/>
            </a:p>
          </p:txBody>
        </p:sp>
        <p:sp>
          <p:nvSpPr>
            <p:cNvPr id="65339" name="Line 931"/>
            <p:cNvSpPr>
              <a:spLocks noChangeShapeType="1"/>
            </p:cNvSpPr>
            <p:nvPr/>
          </p:nvSpPr>
          <p:spPr bwMode="auto">
            <a:xfrm>
              <a:off x="3863" y="2205"/>
              <a:ext cx="1" cy="1"/>
            </a:xfrm>
            <a:prstGeom prst="line">
              <a:avLst/>
            </a:prstGeom>
            <a:noFill/>
            <a:ln w="28575">
              <a:solidFill>
                <a:schemeClr val="tx1"/>
              </a:solidFill>
              <a:round/>
              <a:headEnd/>
              <a:tailEnd/>
            </a:ln>
          </p:spPr>
          <p:txBody>
            <a:bodyPr/>
            <a:lstStyle/>
            <a:p>
              <a:endParaRPr lang="en-US" sz="2133"/>
            </a:p>
          </p:txBody>
        </p:sp>
        <p:sp>
          <p:nvSpPr>
            <p:cNvPr id="65340" name="Line 932"/>
            <p:cNvSpPr>
              <a:spLocks noChangeShapeType="1"/>
            </p:cNvSpPr>
            <p:nvPr/>
          </p:nvSpPr>
          <p:spPr bwMode="auto">
            <a:xfrm>
              <a:off x="3864" y="2205"/>
              <a:ext cx="1" cy="1"/>
            </a:xfrm>
            <a:prstGeom prst="line">
              <a:avLst/>
            </a:prstGeom>
            <a:noFill/>
            <a:ln w="28575">
              <a:solidFill>
                <a:schemeClr val="tx1"/>
              </a:solidFill>
              <a:round/>
              <a:headEnd/>
              <a:tailEnd/>
            </a:ln>
          </p:spPr>
          <p:txBody>
            <a:bodyPr/>
            <a:lstStyle/>
            <a:p>
              <a:endParaRPr lang="en-US" sz="2133"/>
            </a:p>
          </p:txBody>
        </p:sp>
        <p:sp>
          <p:nvSpPr>
            <p:cNvPr id="65341" name="Line 933"/>
            <p:cNvSpPr>
              <a:spLocks noChangeShapeType="1"/>
            </p:cNvSpPr>
            <p:nvPr/>
          </p:nvSpPr>
          <p:spPr bwMode="auto">
            <a:xfrm>
              <a:off x="3864" y="2206"/>
              <a:ext cx="1" cy="1"/>
            </a:xfrm>
            <a:prstGeom prst="line">
              <a:avLst/>
            </a:prstGeom>
            <a:noFill/>
            <a:ln w="28575">
              <a:solidFill>
                <a:schemeClr val="tx1"/>
              </a:solidFill>
              <a:round/>
              <a:headEnd/>
              <a:tailEnd/>
            </a:ln>
          </p:spPr>
          <p:txBody>
            <a:bodyPr/>
            <a:lstStyle/>
            <a:p>
              <a:endParaRPr lang="en-US" sz="2133"/>
            </a:p>
          </p:txBody>
        </p:sp>
        <p:sp>
          <p:nvSpPr>
            <p:cNvPr id="65342" name="Line 934"/>
            <p:cNvSpPr>
              <a:spLocks noChangeShapeType="1"/>
            </p:cNvSpPr>
            <p:nvPr/>
          </p:nvSpPr>
          <p:spPr bwMode="auto">
            <a:xfrm>
              <a:off x="3865" y="2207"/>
              <a:ext cx="1" cy="1"/>
            </a:xfrm>
            <a:prstGeom prst="line">
              <a:avLst/>
            </a:prstGeom>
            <a:noFill/>
            <a:ln w="28575">
              <a:solidFill>
                <a:schemeClr val="tx1"/>
              </a:solidFill>
              <a:round/>
              <a:headEnd/>
              <a:tailEnd/>
            </a:ln>
          </p:spPr>
          <p:txBody>
            <a:bodyPr/>
            <a:lstStyle/>
            <a:p>
              <a:endParaRPr lang="en-US" sz="2133"/>
            </a:p>
          </p:txBody>
        </p:sp>
        <p:sp>
          <p:nvSpPr>
            <p:cNvPr id="65343" name="Line 935"/>
            <p:cNvSpPr>
              <a:spLocks noChangeShapeType="1"/>
            </p:cNvSpPr>
            <p:nvPr/>
          </p:nvSpPr>
          <p:spPr bwMode="auto">
            <a:xfrm>
              <a:off x="3865" y="2207"/>
              <a:ext cx="1" cy="1"/>
            </a:xfrm>
            <a:prstGeom prst="line">
              <a:avLst/>
            </a:prstGeom>
            <a:noFill/>
            <a:ln w="28575">
              <a:solidFill>
                <a:schemeClr val="tx1"/>
              </a:solidFill>
              <a:round/>
              <a:headEnd/>
              <a:tailEnd/>
            </a:ln>
          </p:spPr>
          <p:txBody>
            <a:bodyPr/>
            <a:lstStyle/>
            <a:p>
              <a:endParaRPr lang="en-US" sz="2133"/>
            </a:p>
          </p:txBody>
        </p:sp>
        <p:sp>
          <p:nvSpPr>
            <p:cNvPr id="65344" name="Line 936"/>
            <p:cNvSpPr>
              <a:spLocks noChangeShapeType="1"/>
            </p:cNvSpPr>
            <p:nvPr/>
          </p:nvSpPr>
          <p:spPr bwMode="auto">
            <a:xfrm>
              <a:off x="3866" y="2208"/>
              <a:ext cx="1" cy="1"/>
            </a:xfrm>
            <a:prstGeom prst="line">
              <a:avLst/>
            </a:prstGeom>
            <a:noFill/>
            <a:ln w="28575">
              <a:solidFill>
                <a:schemeClr val="tx1"/>
              </a:solidFill>
              <a:round/>
              <a:headEnd/>
              <a:tailEnd/>
            </a:ln>
          </p:spPr>
          <p:txBody>
            <a:bodyPr/>
            <a:lstStyle/>
            <a:p>
              <a:endParaRPr lang="en-US" sz="2133"/>
            </a:p>
          </p:txBody>
        </p:sp>
        <p:sp>
          <p:nvSpPr>
            <p:cNvPr id="65345" name="Line 937"/>
            <p:cNvSpPr>
              <a:spLocks noChangeShapeType="1"/>
            </p:cNvSpPr>
            <p:nvPr/>
          </p:nvSpPr>
          <p:spPr bwMode="auto">
            <a:xfrm>
              <a:off x="3866" y="2208"/>
              <a:ext cx="1" cy="1"/>
            </a:xfrm>
            <a:prstGeom prst="line">
              <a:avLst/>
            </a:prstGeom>
            <a:noFill/>
            <a:ln w="28575">
              <a:solidFill>
                <a:schemeClr val="tx1"/>
              </a:solidFill>
              <a:round/>
              <a:headEnd/>
              <a:tailEnd/>
            </a:ln>
          </p:spPr>
          <p:txBody>
            <a:bodyPr/>
            <a:lstStyle/>
            <a:p>
              <a:endParaRPr lang="en-US" sz="2133"/>
            </a:p>
          </p:txBody>
        </p:sp>
        <p:sp>
          <p:nvSpPr>
            <p:cNvPr id="65346" name="Line 938"/>
            <p:cNvSpPr>
              <a:spLocks noChangeShapeType="1"/>
            </p:cNvSpPr>
            <p:nvPr/>
          </p:nvSpPr>
          <p:spPr bwMode="auto">
            <a:xfrm>
              <a:off x="3867" y="2209"/>
              <a:ext cx="1" cy="1"/>
            </a:xfrm>
            <a:prstGeom prst="line">
              <a:avLst/>
            </a:prstGeom>
            <a:noFill/>
            <a:ln w="28575">
              <a:solidFill>
                <a:schemeClr val="tx1"/>
              </a:solidFill>
              <a:round/>
              <a:headEnd/>
              <a:tailEnd/>
            </a:ln>
          </p:spPr>
          <p:txBody>
            <a:bodyPr/>
            <a:lstStyle/>
            <a:p>
              <a:endParaRPr lang="en-US" sz="2133"/>
            </a:p>
          </p:txBody>
        </p:sp>
        <p:sp>
          <p:nvSpPr>
            <p:cNvPr id="65347" name="Line 939"/>
            <p:cNvSpPr>
              <a:spLocks noChangeShapeType="1"/>
            </p:cNvSpPr>
            <p:nvPr/>
          </p:nvSpPr>
          <p:spPr bwMode="auto">
            <a:xfrm>
              <a:off x="3867" y="2210"/>
              <a:ext cx="1" cy="1"/>
            </a:xfrm>
            <a:prstGeom prst="line">
              <a:avLst/>
            </a:prstGeom>
            <a:noFill/>
            <a:ln w="28575">
              <a:solidFill>
                <a:schemeClr val="tx1"/>
              </a:solidFill>
              <a:round/>
              <a:headEnd/>
              <a:tailEnd/>
            </a:ln>
          </p:spPr>
          <p:txBody>
            <a:bodyPr/>
            <a:lstStyle/>
            <a:p>
              <a:endParaRPr lang="en-US" sz="2133"/>
            </a:p>
          </p:txBody>
        </p:sp>
        <p:sp>
          <p:nvSpPr>
            <p:cNvPr id="65348" name="Line 940"/>
            <p:cNvSpPr>
              <a:spLocks noChangeShapeType="1"/>
            </p:cNvSpPr>
            <p:nvPr/>
          </p:nvSpPr>
          <p:spPr bwMode="auto">
            <a:xfrm>
              <a:off x="3868" y="2210"/>
              <a:ext cx="1" cy="1"/>
            </a:xfrm>
            <a:prstGeom prst="line">
              <a:avLst/>
            </a:prstGeom>
            <a:noFill/>
            <a:ln w="28575">
              <a:solidFill>
                <a:schemeClr val="tx1"/>
              </a:solidFill>
              <a:round/>
              <a:headEnd/>
              <a:tailEnd/>
            </a:ln>
          </p:spPr>
          <p:txBody>
            <a:bodyPr/>
            <a:lstStyle/>
            <a:p>
              <a:endParaRPr lang="en-US" sz="2133"/>
            </a:p>
          </p:txBody>
        </p:sp>
        <p:sp>
          <p:nvSpPr>
            <p:cNvPr id="65349" name="Line 941"/>
            <p:cNvSpPr>
              <a:spLocks noChangeShapeType="1"/>
            </p:cNvSpPr>
            <p:nvPr/>
          </p:nvSpPr>
          <p:spPr bwMode="auto">
            <a:xfrm>
              <a:off x="3868" y="2211"/>
              <a:ext cx="1" cy="1"/>
            </a:xfrm>
            <a:prstGeom prst="line">
              <a:avLst/>
            </a:prstGeom>
            <a:noFill/>
            <a:ln w="28575">
              <a:solidFill>
                <a:schemeClr val="tx1"/>
              </a:solidFill>
              <a:round/>
              <a:headEnd/>
              <a:tailEnd/>
            </a:ln>
          </p:spPr>
          <p:txBody>
            <a:bodyPr/>
            <a:lstStyle/>
            <a:p>
              <a:endParaRPr lang="en-US" sz="2133"/>
            </a:p>
          </p:txBody>
        </p:sp>
        <p:sp>
          <p:nvSpPr>
            <p:cNvPr id="65350" name="Line 942"/>
            <p:cNvSpPr>
              <a:spLocks noChangeShapeType="1"/>
            </p:cNvSpPr>
            <p:nvPr/>
          </p:nvSpPr>
          <p:spPr bwMode="auto">
            <a:xfrm>
              <a:off x="3869" y="2211"/>
              <a:ext cx="1" cy="1"/>
            </a:xfrm>
            <a:prstGeom prst="line">
              <a:avLst/>
            </a:prstGeom>
            <a:noFill/>
            <a:ln w="28575">
              <a:solidFill>
                <a:schemeClr val="tx1"/>
              </a:solidFill>
              <a:round/>
              <a:headEnd/>
              <a:tailEnd/>
            </a:ln>
          </p:spPr>
          <p:txBody>
            <a:bodyPr/>
            <a:lstStyle/>
            <a:p>
              <a:endParaRPr lang="en-US" sz="2133"/>
            </a:p>
          </p:txBody>
        </p:sp>
        <p:sp>
          <p:nvSpPr>
            <p:cNvPr id="65351" name="Line 943"/>
            <p:cNvSpPr>
              <a:spLocks noChangeShapeType="1"/>
            </p:cNvSpPr>
            <p:nvPr/>
          </p:nvSpPr>
          <p:spPr bwMode="auto">
            <a:xfrm>
              <a:off x="3869" y="2212"/>
              <a:ext cx="1" cy="1"/>
            </a:xfrm>
            <a:prstGeom prst="line">
              <a:avLst/>
            </a:prstGeom>
            <a:noFill/>
            <a:ln w="28575">
              <a:solidFill>
                <a:schemeClr val="tx1"/>
              </a:solidFill>
              <a:round/>
              <a:headEnd/>
              <a:tailEnd/>
            </a:ln>
          </p:spPr>
          <p:txBody>
            <a:bodyPr/>
            <a:lstStyle/>
            <a:p>
              <a:endParaRPr lang="en-US" sz="2133"/>
            </a:p>
          </p:txBody>
        </p:sp>
        <p:sp>
          <p:nvSpPr>
            <p:cNvPr id="65352" name="Line 944"/>
            <p:cNvSpPr>
              <a:spLocks noChangeShapeType="1"/>
            </p:cNvSpPr>
            <p:nvPr/>
          </p:nvSpPr>
          <p:spPr bwMode="auto">
            <a:xfrm>
              <a:off x="3870" y="2212"/>
              <a:ext cx="1" cy="1"/>
            </a:xfrm>
            <a:prstGeom prst="line">
              <a:avLst/>
            </a:prstGeom>
            <a:noFill/>
            <a:ln w="28575">
              <a:solidFill>
                <a:schemeClr val="tx1"/>
              </a:solidFill>
              <a:round/>
              <a:headEnd/>
              <a:tailEnd/>
            </a:ln>
          </p:spPr>
          <p:txBody>
            <a:bodyPr/>
            <a:lstStyle/>
            <a:p>
              <a:endParaRPr lang="en-US" sz="2133"/>
            </a:p>
          </p:txBody>
        </p:sp>
        <p:sp>
          <p:nvSpPr>
            <p:cNvPr id="65353" name="Line 945"/>
            <p:cNvSpPr>
              <a:spLocks noChangeShapeType="1"/>
            </p:cNvSpPr>
            <p:nvPr/>
          </p:nvSpPr>
          <p:spPr bwMode="auto">
            <a:xfrm>
              <a:off x="3870" y="2213"/>
              <a:ext cx="1" cy="1"/>
            </a:xfrm>
            <a:prstGeom prst="line">
              <a:avLst/>
            </a:prstGeom>
            <a:noFill/>
            <a:ln w="28575">
              <a:solidFill>
                <a:schemeClr val="tx1"/>
              </a:solidFill>
              <a:round/>
              <a:headEnd/>
              <a:tailEnd/>
            </a:ln>
          </p:spPr>
          <p:txBody>
            <a:bodyPr/>
            <a:lstStyle/>
            <a:p>
              <a:endParaRPr lang="en-US" sz="2133"/>
            </a:p>
          </p:txBody>
        </p:sp>
        <p:sp>
          <p:nvSpPr>
            <p:cNvPr id="65354" name="Line 946"/>
            <p:cNvSpPr>
              <a:spLocks noChangeShapeType="1"/>
            </p:cNvSpPr>
            <p:nvPr/>
          </p:nvSpPr>
          <p:spPr bwMode="auto">
            <a:xfrm>
              <a:off x="3871" y="2213"/>
              <a:ext cx="1" cy="1"/>
            </a:xfrm>
            <a:prstGeom prst="line">
              <a:avLst/>
            </a:prstGeom>
            <a:noFill/>
            <a:ln w="28575">
              <a:solidFill>
                <a:schemeClr val="tx1"/>
              </a:solidFill>
              <a:round/>
              <a:headEnd/>
              <a:tailEnd/>
            </a:ln>
          </p:spPr>
          <p:txBody>
            <a:bodyPr/>
            <a:lstStyle/>
            <a:p>
              <a:endParaRPr lang="en-US" sz="2133"/>
            </a:p>
          </p:txBody>
        </p:sp>
        <p:sp>
          <p:nvSpPr>
            <p:cNvPr id="65355" name="Line 947"/>
            <p:cNvSpPr>
              <a:spLocks noChangeShapeType="1"/>
            </p:cNvSpPr>
            <p:nvPr/>
          </p:nvSpPr>
          <p:spPr bwMode="auto">
            <a:xfrm>
              <a:off x="3872" y="2214"/>
              <a:ext cx="1" cy="1"/>
            </a:xfrm>
            <a:prstGeom prst="line">
              <a:avLst/>
            </a:prstGeom>
            <a:noFill/>
            <a:ln w="28575">
              <a:solidFill>
                <a:schemeClr val="tx1"/>
              </a:solidFill>
              <a:round/>
              <a:headEnd/>
              <a:tailEnd/>
            </a:ln>
          </p:spPr>
          <p:txBody>
            <a:bodyPr/>
            <a:lstStyle/>
            <a:p>
              <a:endParaRPr lang="en-US" sz="2133"/>
            </a:p>
          </p:txBody>
        </p:sp>
        <p:sp>
          <p:nvSpPr>
            <p:cNvPr id="65356" name="Line 948"/>
            <p:cNvSpPr>
              <a:spLocks noChangeShapeType="1"/>
            </p:cNvSpPr>
            <p:nvPr/>
          </p:nvSpPr>
          <p:spPr bwMode="auto">
            <a:xfrm>
              <a:off x="3872" y="2214"/>
              <a:ext cx="1" cy="1"/>
            </a:xfrm>
            <a:prstGeom prst="line">
              <a:avLst/>
            </a:prstGeom>
            <a:noFill/>
            <a:ln w="28575">
              <a:solidFill>
                <a:schemeClr val="tx1"/>
              </a:solidFill>
              <a:round/>
              <a:headEnd/>
              <a:tailEnd/>
            </a:ln>
          </p:spPr>
          <p:txBody>
            <a:bodyPr/>
            <a:lstStyle/>
            <a:p>
              <a:endParaRPr lang="en-US" sz="2133"/>
            </a:p>
          </p:txBody>
        </p:sp>
        <p:sp>
          <p:nvSpPr>
            <p:cNvPr id="65357" name="Line 949"/>
            <p:cNvSpPr>
              <a:spLocks noChangeShapeType="1"/>
            </p:cNvSpPr>
            <p:nvPr/>
          </p:nvSpPr>
          <p:spPr bwMode="auto">
            <a:xfrm>
              <a:off x="3873" y="2215"/>
              <a:ext cx="1" cy="1"/>
            </a:xfrm>
            <a:prstGeom prst="line">
              <a:avLst/>
            </a:prstGeom>
            <a:noFill/>
            <a:ln w="28575">
              <a:solidFill>
                <a:schemeClr val="tx1"/>
              </a:solidFill>
              <a:round/>
              <a:headEnd/>
              <a:tailEnd/>
            </a:ln>
          </p:spPr>
          <p:txBody>
            <a:bodyPr/>
            <a:lstStyle/>
            <a:p>
              <a:endParaRPr lang="en-US" sz="2133"/>
            </a:p>
          </p:txBody>
        </p:sp>
        <p:sp>
          <p:nvSpPr>
            <p:cNvPr id="65358" name="Line 950"/>
            <p:cNvSpPr>
              <a:spLocks noChangeShapeType="1"/>
            </p:cNvSpPr>
            <p:nvPr/>
          </p:nvSpPr>
          <p:spPr bwMode="auto">
            <a:xfrm>
              <a:off x="3874" y="2215"/>
              <a:ext cx="1" cy="1"/>
            </a:xfrm>
            <a:prstGeom prst="line">
              <a:avLst/>
            </a:prstGeom>
            <a:noFill/>
            <a:ln w="28575">
              <a:solidFill>
                <a:schemeClr val="tx1"/>
              </a:solidFill>
              <a:round/>
              <a:headEnd/>
              <a:tailEnd/>
            </a:ln>
          </p:spPr>
          <p:txBody>
            <a:bodyPr/>
            <a:lstStyle/>
            <a:p>
              <a:endParaRPr lang="en-US" sz="2133"/>
            </a:p>
          </p:txBody>
        </p:sp>
        <p:sp>
          <p:nvSpPr>
            <p:cNvPr id="65359" name="Line 951"/>
            <p:cNvSpPr>
              <a:spLocks noChangeShapeType="1"/>
            </p:cNvSpPr>
            <p:nvPr/>
          </p:nvSpPr>
          <p:spPr bwMode="auto">
            <a:xfrm>
              <a:off x="3874" y="2215"/>
              <a:ext cx="1" cy="1"/>
            </a:xfrm>
            <a:prstGeom prst="line">
              <a:avLst/>
            </a:prstGeom>
            <a:noFill/>
            <a:ln w="28575">
              <a:solidFill>
                <a:schemeClr val="tx1"/>
              </a:solidFill>
              <a:round/>
              <a:headEnd/>
              <a:tailEnd/>
            </a:ln>
          </p:spPr>
          <p:txBody>
            <a:bodyPr/>
            <a:lstStyle/>
            <a:p>
              <a:endParaRPr lang="en-US" sz="2133"/>
            </a:p>
          </p:txBody>
        </p:sp>
        <p:sp>
          <p:nvSpPr>
            <p:cNvPr id="65360" name="Line 952"/>
            <p:cNvSpPr>
              <a:spLocks noChangeShapeType="1"/>
            </p:cNvSpPr>
            <p:nvPr/>
          </p:nvSpPr>
          <p:spPr bwMode="auto">
            <a:xfrm>
              <a:off x="3875" y="2216"/>
              <a:ext cx="1" cy="1"/>
            </a:xfrm>
            <a:prstGeom prst="line">
              <a:avLst/>
            </a:prstGeom>
            <a:noFill/>
            <a:ln w="28575">
              <a:solidFill>
                <a:schemeClr val="tx1"/>
              </a:solidFill>
              <a:round/>
              <a:headEnd/>
              <a:tailEnd/>
            </a:ln>
          </p:spPr>
          <p:txBody>
            <a:bodyPr/>
            <a:lstStyle/>
            <a:p>
              <a:endParaRPr lang="en-US" sz="2133"/>
            </a:p>
          </p:txBody>
        </p:sp>
        <p:sp>
          <p:nvSpPr>
            <p:cNvPr id="65361" name="Line 953"/>
            <p:cNvSpPr>
              <a:spLocks noChangeShapeType="1"/>
            </p:cNvSpPr>
            <p:nvPr/>
          </p:nvSpPr>
          <p:spPr bwMode="auto">
            <a:xfrm>
              <a:off x="3876" y="2216"/>
              <a:ext cx="1" cy="1"/>
            </a:xfrm>
            <a:prstGeom prst="line">
              <a:avLst/>
            </a:prstGeom>
            <a:noFill/>
            <a:ln w="28575">
              <a:solidFill>
                <a:schemeClr val="tx1"/>
              </a:solidFill>
              <a:round/>
              <a:headEnd/>
              <a:tailEnd/>
            </a:ln>
          </p:spPr>
          <p:txBody>
            <a:bodyPr/>
            <a:lstStyle/>
            <a:p>
              <a:endParaRPr lang="en-US" sz="2133"/>
            </a:p>
          </p:txBody>
        </p:sp>
        <p:sp>
          <p:nvSpPr>
            <p:cNvPr id="65362" name="Line 954"/>
            <p:cNvSpPr>
              <a:spLocks noChangeShapeType="1"/>
            </p:cNvSpPr>
            <p:nvPr/>
          </p:nvSpPr>
          <p:spPr bwMode="auto">
            <a:xfrm>
              <a:off x="3876" y="2217"/>
              <a:ext cx="1" cy="1"/>
            </a:xfrm>
            <a:prstGeom prst="line">
              <a:avLst/>
            </a:prstGeom>
            <a:noFill/>
            <a:ln w="28575">
              <a:solidFill>
                <a:schemeClr val="tx1"/>
              </a:solidFill>
              <a:round/>
              <a:headEnd/>
              <a:tailEnd/>
            </a:ln>
          </p:spPr>
          <p:txBody>
            <a:bodyPr/>
            <a:lstStyle/>
            <a:p>
              <a:endParaRPr lang="en-US" sz="2133"/>
            </a:p>
          </p:txBody>
        </p:sp>
        <p:sp>
          <p:nvSpPr>
            <p:cNvPr id="65363" name="Line 955"/>
            <p:cNvSpPr>
              <a:spLocks noChangeShapeType="1"/>
            </p:cNvSpPr>
            <p:nvPr/>
          </p:nvSpPr>
          <p:spPr bwMode="auto">
            <a:xfrm>
              <a:off x="3877" y="2217"/>
              <a:ext cx="1" cy="1"/>
            </a:xfrm>
            <a:prstGeom prst="line">
              <a:avLst/>
            </a:prstGeom>
            <a:noFill/>
            <a:ln w="28575">
              <a:solidFill>
                <a:schemeClr val="tx1"/>
              </a:solidFill>
              <a:round/>
              <a:headEnd/>
              <a:tailEnd/>
            </a:ln>
          </p:spPr>
          <p:txBody>
            <a:bodyPr/>
            <a:lstStyle/>
            <a:p>
              <a:endParaRPr lang="en-US" sz="2133"/>
            </a:p>
          </p:txBody>
        </p:sp>
        <p:sp>
          <p:nvSpPr>
            <p:cNvPr id="65364" name="Line 956"/>
            <p:cNvSpPr>
              <a:spLocks noChangeShapeType="1"/>
            </p:cNvSpPr>
            <p:nvPr/>
          </p:nvSpPr>
          <p:spPr bwMode="auto">
            <a:xfrm>
              <a:off x="3878" y="2217"/>
              <a:ext cx="1" cy="1"/>
            </a:xfrm>
            <a:prstGeom prst="line">
              <a:avLst/>
            </a:prstGeom>
            <a:noFill/>
            <a:ln w="28575">
              <a:solidFill>
                <a:schemeClr val="tx1"/>
              </a:solidFill>
              <a:round/>
              <a:headEnd/>
              <a:tailEnd/>
            </a:ln>
          </p:spPr>
          <p:txBody>
            <a:bodyPr/>
            <a:lstStyle/>
            <a:p>
              <a:endParaRPr lang="en-US" sz="2133"/>
            </a:p>
          </p:txBody>
        </p:sp>
        <p:sp>
          <p:nvSpPr>
            <p:cNvPr id="65365" name="Line 957"/>
            <p:cNvSpPr>
              <a:spLocks noChangeShapeType="1"/>
            </p:cNvSpPr>
            <p:nvPr/>
          </p:nvSpPr>
          <p:spPr bwMode="auto">
            <a:xfrm>
              <a:off x="3879" y="2218"/>
              <a:ext cx="1" cy="1"/>
            </a:xfrm>
            <a:prstGeom prst="line">
              <a:avLst/>
            </a:prstGeom>
            <a:noFill/>
            <a:ln w="28575">
              <a:solidFill>
                <a:schemeClr val="tx1"/>
              </a:solidFill>
              <a:round/>
              <a:headEnd/>
              <a:tailEnd/>
            </a:ln>
          </p:spPr>
          <p:txBody>
            <a:bodyPr/>
            <a:lstStyle/>
            <a:p>
              <a:endParaRPr lang="en-US" sz="2133"/>
            </a:p>
          </p:txBody>
        </p:sp>
        <p:sp>
          <p:nvSpPr>
            <p:cNvPr id="65366" name="Line 958"/>
            <p:cNvSpPr>
              <a:spLocks noChangeShapeType="1"/>
            </p:cNvSpPr>
            <p:nvPr/>
          </p:nvSpPr>
          <p:spPr bwMode="auto">
            <a:xfrm>
              <a:off x="3879" y="2218"/>
              <a:ext cx="1" cy="1"/>
            </a:xfrm>
            <a:prstGeom prst="line">
              <a:avLst/>
            </a:prstGeom>
            <a:noFill/>
            <a:ln w="28575">
              <a:solidFill>
                <a:schemeClr val="tx1"/>
              </a:solidFill>
              <a:round/>
              <a:headEnd/>
              <a:tailEnd/>
            </a:ln>
          </p:spPr>
          <p:txBody>
            <a:bodyPr/>
            <a:lstStyle/>
            <a:p>
              <a:endParaRPr lang="en-US" sz="2133"/>
            </a:p>
          </p:txBody>
        </p:sp>
        <p:sp>
          <p:nvSpPr>
            <p:cNvPr id="65367" name="Line 959"/>
            <p:cNvSpPr>
              <a:spLocks noChangeShapeType="1"/>
            </p:cNvSpPr>
            <p:nvPr/>
          </p:nvSpPr>
          <p:spPr bwMode="auto">
            <a:xfrm>
              <a:off x="3880" y="2218"/>
              <a:ext cx="1" cy="1"/>
            </a:xfrm>
            <a:prstGeom prst="line">
              <a:avLst/>
            </a:prstGeom>
            <a:noFill/>
            <a:ln w="28575">
              <a:solidFill>
                <a:schemeClr val="tx1"/>
              </a:solidFill>
              <a:round/>
              <a:headEnd/>
              <a:tailEnd/>
            </a:ln>
          </p:spPr>
          <p:txBody>
            <a:bodyPr/>
            <a:lstStyle/>
            <a:p>
              <a:endParaRPr lang="en-US" sz="2133"/>
            </a:p>
          </p:txBody>
        </p:sp>
        <p:sp>
          <p:nvSpPr>
            <p:cNvPr id="65368" name="Line 960"/>
            <p:cNvSpPr>
              <a:spLocks noChangeShapeType="1"/>
            </p:cNvSpPr>
            <p:nvPr/>
          </p:nvSpPr>
          <p:spPr bwMode="auto">
            <a:xfrm>
              <a:off x="3881" y="2218"/>
              <a:ext cx="1" cy="1"/>
            </a:xfrm>
            <a:prstGeom prst="line">
              <a:avLst/>
            </a:prstGeom>
            <a:noFill/>
            <a:ln w="28575">
              <a:solidFill>
                <a:schemeClr val="tx1"/>
              </a:solidFill>
              <a:round/>
              <a:headEnd/>
              <a:tailEnd/>
            </a:ln>
          </p:spPr>
          <p:txBody>
            <a:bodyPr/>
            <a:lstStyle/>
            <a:p>
              <a:endParaRPr lang="en-US" sz="2133"/>
            </a:p>
          </p:txBody>
        </p:sp>
        <p:sp>
          <p:nvSpPr>
            <p:cNvPr id="65369" name="Line 961"/>
            <p:cNvSpPr>
              <a:spLocks noChangeShapeType="1"/>
            </p:cNvSpPr>
            <p:nvPr/>
          </p:nvSpPr>
          <p:spPr bwMode="auto">
            <a:xfrm>
              <a:off x="3882" y="2219"/>
              <a:ext cx="1" cy="1"/>
            </a:xfrm>
            <a:prstGeom prst="line">
              <a:avLst/>
            </a:prstGeom>
            <a:noFill/>
            <a:ln w="28575">
              <a:solidFill>
                <a:schemeClr val="tx1"/>
              </a:solidFill>
              <a:round/>
              <a:headEnd/>
              <a:tailEnd/>
            </a:ln>
          </p:spPr>
          <p:txBody>
            <a:bodyPr/>
            <a:lstStyle/>
            <a:p>
              <a:endParaRPr lang="en-US" sz="2133"/>
            </a:p>
          </p:txBody>
        </p:sp>
        <p:sp>
          <p:nvSpPr>
            <p:cNvPr id="65370" name="Line 962"/>
            <p:cNvSpPr>
              <a:spLocks noChangeShapeType="1"/>
            </p:cNvSpPr>
            <p:nvPr/>
          </p:nvSpPr>
          <p:spPr bwMode="auto">
            <a:xfrm>
              <a:off x="3883" y="2219"/>
              <a:ext cx="1" cy="1"/>
            </a:xfrm>
            <a:prstGeom prst="line">
              <a:avLst/>
            </a:prstGeom>
            <a:noFill/>
            <a:ln w="28575">
              <a:solidFill>
                <a:schemeClr val="tx1"/>
              </a:solidFill>
              <a:round/>
              <a:headEnd/>
              <a:tailEnd/>
            </a:ln>
          </p:spPr>
          <p:txBody>
            <a:bodyPr/>
            <a:lstStyle/>
            <a:p>
              <a:endParaRPr lang="en-US" sz="2133"/>
            </a:p>
          </p:txBody>
        </p:sp>
        <p:sp>
          <p:nvSpPr>
            <p:cNvPr id="65371" name="Line 963"/>
            <p:cNvSpPr>
              <a:spLocks noChangeShapeType="1"/>
            </p:cNvSpPr>
            <p:nvPr/>
          </p:nvSpPr>
          <p:spPr bwMode="auto">
            <a:xfrm>
              <a:off x="3883" y="2219"/>
              <a:ext cx="1" cy="1"/>
            </a:xfrm>
            <a:prstGeom prst="line">
              <a:avLst/>
            </a:prstGeom>
            <a:noFill/>
            <a:ln w="28575">
              <a:solidFill>
                <a:schemeClr val="tx1"/>
              </a:solidFill>
              <a:round/>
              <a:headEnd/>
              <a:tailEnd/>
            </a:ln>
          </p:spPr>
          <p:txBody>
            <a:bodyPr/>
            <a:lstStyle/>
            <a:p>
              <a:endParaRPr lang="en-US" sz="2133"/>
            </a:p>
          </p:txBody>
        </p:sp>
        <p:sp>
          <p:nvSpPr>
            <p:cNvPr id="65372" name="Line 964"/>
            <p:cNvSpPr>
              <a:spLocks noChangeShapeType="1"/>
            </p:cNvSpPr>
            <p:nvPr/>
          </p:nvSpPr>
          <p:spPr bwMode="auto">
            <a:xfrm>
              <a:off x="3884" y="2219"/>
              <a:ext cx="1" cy="1"/>
            </a:xfrm>
            <a:prstGeom prst="line">
              <a:avLst/>
            </a:prstGeom>
            <a:noFill/>
            <a:ln w="28575">
              <a:solidFill>
                <a:schemeClr val="tx1"/>
              </a:solidFill>
              <a:round/>
              <a:headEnd/>
              <a:tailEnd/>
            </a:ln>
          </p:spPr>
          <p:txBody>
            <a:bodyPr/>
            <a:lstStyle/>
            <a:p>
              <a:endParaRPr lang="en-US" sz="2133"/>
            </a:p>
          </p:txBody>
        </p:sp>
        <p:sp>
          <p:nvSpPr>
            <p:cNvPr id="65373" name="Line 965"/>
            <p:cNvSpPr>
              <a:spLocks noChangeShapeType="1"/>
            </p:cNvSpPr>
            <p:nvPr/>
          </p:nvSpPr>
          <p:spPr bwMode="auto">
            <a:xfrm>
              <a:off x="3885" y="2219"/>
              <a:ext cx="1" cy="1"/>
            </a:xfrm>
            <a:prstGeom prst="line">
              <a:avLst/>
            </a:prstGeom>
            <a:noFill/>
            <a:ln w="28575">
              <a:solidFill>
                <a:schemeClr val="tx1"/>
              </a:solidFill>
              <a:round/>
              <a:headEnd/>
              <a:tailEnd/>
            </a:ln>
          </p:spPr>
          <p:txBody>
            <a:bodyPr/>
            <a:lstStyle/>
            <a:p>
              <a:endParaRPr lang="en-US" sz="2133"/>
            </a:p>
          </p:txBody>
        </p:sp>
        <p:sp>
          <p:nvSpPr>
            <p:cNvPr id="65374" name="Line 966"/>
            <p:cNvSpPr>
              <a:spLocks noChangeShapeType="1"/>
            </p:cNvSpPr>
            <p:nvPr/>
          </p:nvSpPr>
          <p:spPr bwMode="auto">
            <a:xfrm>
              <a:off x="3886" y="2219"/>
              <a:ext cx="1" cy="1"/>
            </a:xfrm>
            <a:prstGeom prst="line">
              <a:avLst/>
            </a:prstGeom>
            <a:noFill/>
            <a:ln w="28575">
              <a:solidFill>
                <a:schemeClr val="tx1"/>
              </a:solidFill>
              <a:round/>
              <a:headEnd/>
              <a:tailEnd/>
            </a:ln>
          </p:spPr>
          <p:txBody>
            <a:bodyPr/>
            <a:lstStyle/>
            <a:p>
              <a:endParaRPr lang="en-US" sz="2133"/>
            </a:p>
          </p:txBody>
        </p:sp>
        <p:sp>
          <p:nvSpPr>
            <p:cNvPr id="65375" name="Line 967"/>
            <p:cNvSpPr>
              <a:spLocks noChangeShapeType="1"/>
            </p:cNvSpPr>
            <p:nvPr/>
          </p:nvSpPr>
          <p:spPr bwMode="auto">
            <a:xfrm>
              <a:off x="3887" y="2220"/>
              <a:ext cx="1" cy="1"/>
            </a:xfrm>
            <a:prstGeom prst="line">
              <a:avLst/>
            </a:prstGeom>
            <a:noFill/>
            <a:ln w="28575">
              <a:solidFill>
                <a:schemeClr val="tx1"/>
              </a:solidFill>
              <a:round/>
              <a:headEnd/>
              <a:tailEnd/>
            </a:ln>
          </p:spPr>
          <p:txBody>
            <a:bodyPr/>
            <a:lstStyle/>
            <a:p>
              <a:endParaRPr lang="en-US" sz="2133"/>
            </a:p>
          </p:txBody>
        </p:sp>
        <p:sp>
          <p:nvSpPr>
            <p:cNvPr id="65376" name="Line 968"/>
            <p:cNvSpPr>
              <a:spLocks noChangeShapeType="1"/>
            </p:cNvSpPr>
            <p:nvPr/>
          </p:nvSpPr>
          <p:spPr bwMode="auto">
            <a:xfrm>
              <a:off x="3888" y="2220"/>
              <a:ext cx="1" cy="1"/>
            </a:xfrm>
            <a:prstGeom prst="line">
              <a:avLst/>
            </a:prstGeom>
            <a:noFill/>
            <a:ln w="28575">
              <a:solidFill>
                <a:schemeClr val="tx1"/>
              </a:solidFill>
              <a:round/>
              <a:headEnd/>
              <a:tailEnd/>
            </a:ln>
          </p:spPr>
          <p:txBody>
            <a:bodyPr/>
            <a:lstStyle/>
            <a:p>
              <a:endParaRPr lang="en-US" sz="2133"/>
            </a:p>
          </p:txBody>
        </p:sp>
        <p:sp>
          <p:nvSpPr>
            <p:cNvPr id="65377" name="Line 969"/>
            <p:cNvSpPr>
              <a:spLocks noChangeShapeType="1"/>
            </p:cNvSpPr>
            <p:nvPr/>
          </p:nvSpPr>
          <p:spPr bwMode="auto">
            <a:xfrm>
              <a:off x="3888" y="2220"/>
              <a:ext cx="1" cy="1"/>
            </a:xfrm>
            <a:prstGeom prst="line">
              <a:avLst/>
            </a:prstGeom>
            <a:noFill/>
            <a:ln w="28575">
              <a:solidFill>
                <a:schemeClr val="tx1"/>
              </a:solidFill>
              <a:round/>
              <a:headEnd/>
              <a:tailEnd/>
            </a:ln>
          </p:spPr>
          <p:txBody>
            <a:bodyPr/>
            <a:lstStyle/>
            <a:p>
              <a:endParaRPr lang="en-US" sz="2133"/>
            </a:p>
          </p:txBody>
        </p:sp>
        <p:sp>
          <p:nvSpPr>
            <p:cNvPr id="65378" name="Line 970"/>
            <p:cNvSpPr>
              <a:spLocks noChangeShapeType="1"/>
            </p:cNvSpPr>
            <p:nvPr/>
          </p:nvSpPr>
          <p:spPr bwMode="auto">
            <a:xfrm>
              <a:off x="3889" y="2220"/>
              <a:ext cx="1" cy="1"/>
            </a:xfrm>
            <a:prstGeom prst="line">
              <a:avLst/>
            </a:prstGeom>
            <a:noFill/>
            <a:ln w="28575">
              <a:solidFill>
                <a:schemeClr val="tx1"/>
              </a:solidFill>
              <a:round/>
              <a:headEnd/>
              <a:tailEnd/>
            </a:ln>
          </p:spPr>
          <p:txBody>
            <a:bodyPr/>
            <a:lstStyle/>
            <a:p>
              <a:endParaRPr lang="en-US" sz="2133"/>
            </a:p>
          </p:txBody>
        </p:sp>
        <p:grpSp>
          <p:nvGrpSpPr>
            <p:cNvPr id="65379" name="Group 725"/>
            <p:cNvGrpSpPr>
              <a:grpSpLocks/>
            </p:cNvGrpSpPr>
            <p:nvPr/>
          </p:nvGrpSpPr>
          <p:grpSpPr bwMode="auto">
            <a:xfrm>
              <a:off x="3696" y="1875"/>
              <a:ext cx="2051" cy="299"/>
              <a:chOff x="3672" y="1875"/>
              <a:chExt cx="2051" cy="299"/>
            </a:xfrm>
          </p:grpSpPr>
          <p:sp>
            <p:nvSpPr>
              <p:cNvPr id="65872" name="Line 922"/>
              <p:cNvSpPr>
                <a:spLocks noChangeShapeType="1"/>
              </p:cNvSpPr>
              <p:nvPr/>
            </p:nvSpPr>
            <p:spPr bwMode="auto">
              <a:xfrm flipV="1">
                <a:off x="4745" y="1984"/>
                <a:ext cx="116" cy="107"/>
              </a:xfrm>
              <a:prstGeom prst="line">
                <a:avLst/>
              </a:prstGeom>
              <a:noFill/>
              <a:ln w="0">
                <a:solidFill>
                  <a:schemeClr val="tx1"/>
                </a:solidFill>
                <a:round/>
                <a:headEnd/>
                <a:tailEnd/>
              </a:ln>
            </p:spPr>
            <p:txBody>
              <a:bodyPr/>
              <a:lstStyle/>
              <a:p>
                <a:endParaRPr lang="en-US" sz="2133"/>
              </a:p>
            </p:txBody>
          </p:sp>
          <p:sp>
            <p:nvSpPr>
              <p:cNvPr id="65873" name="Line 923"/>
              <p:cNvSpPr>
                <a:spLocks noChangeShapeType="1"/>
              </p:cNvSpPr>
              <p:nvPr/>
            </p:nvSpPr>
            <p:spPr bwMode="auto">
              <a:xfrm>
                <a:off x="4746" y="1875"/>
                <a:ext cx="115" cy="108"/>
              </a:xfrm>
              <a:prstGeom prst="line">
                <a:avLst/>
              </a:prstGeom>
              <a:noFill/>
              <a:ln w="0">
                <a:solidFill>
                  <a:schemeClr val="tx1"/>
                </a:solidFill>
                <a:round/>
                <a:headEnd/>
                <a:tailEnd/>
              </a:ln>
            </p:spPr>
            <p:txBody>
              <a:bodyPr/>
              <a:lstStyle/>
              <a:p>
                <a:endParaRPr lang="en-US" sz="2133"/>
              </a:p>
            </p:txBody>
          </p:sp>
          <p:sp>
            <p:nvSpPr>
              <p:cNvPr id="65874" name="Line 562"/>
              <p:cNvSpPr>
                <a:spLocks noChangeShapeType="1"/>
              </p:cNvSpPr>
              <p:nvPr/>
            </p:nvSpPr>
            <p:spPr bwMode="auto">
              <a:xfrm flipV="1">
                <a:off x="3673" y="1983"/>
                <a:ext cx="863" cy="191"/>
              </a:xfrm>
              <a:prstGeom prst="line">
                <a:avLst/>
              </a:prstGeom>
              <a:noFill/>
              <a:ln w="0">
                <a:solidFill>
                  <a:schemeClr val="tx1"/>
                </a:solidFill>
                <a:round/>
                <a:headEnd/>
                <a:tailEnd/>
              </a:ln>
            </p:spPr>
            <p:txBody>
              <a:bodyPr/>
              <a:lstStyle/>
              <a:p>
                <a:endParaRPr lang="en-US" sz="2133"/>
              </a:p>
            </p:txBody>
          </p:sp>
          <p:sp>
            <p:nvSpPr>
              <p:cNvPr id="65875" name="Freeform 797"/>
              <p:cNvSpPr>
                <a:spLocks/>
              </p:cNvSpPr>
              <p:nvPr/>
            </p:nvSpPr>
            <p:spPr bwMode="auto">
              <a:xfrm>
                <a:off x="3672" y="2140"/>
                <a:ext cx="89" cy="34"/>
              </a:xfrm>
              <a:custGeom>
                <a:avLst/>
                <a:gdLst>
                  <a:gd name="T0" fmla="*/ 0 w 444"/>
                  <a:gd name="T1" fmla="*/ 0 h 208"/>
                  <a:gd name="T2" fmla="*/ 0 w 444"/>
                  <a:gd name="T3" fmla="*/ 0 h 208"/>
                  <a:gd name="T4" fmla="*/ 0 w 444"/>
                  <a:gd name="T5" fmla="*/ 0 h 208"/>
                  <a:gd name="T6" fmla="*/ 0 w 444"/>
                  <a:gd name="T7" fmla="*/ 0 h 208"/>
                  <a:gd name="T8" fmla="*/ 0 60000 65536"/>
                  <a:gd name="T9" fmla="*/ 0 60000 65536"/>
                  <a:gd name="T10" fmla="*/ 0 60000 65536"/>
                  <a:gd name="T11" fmla="*/ 0 60000 65536"/>
                  <a:gd name="T12" fmla="*/ 0 w 444"/>
                  <a:gd name="T13" fmla="*/ 0 h 208"/>
                  <a:gd name="T14" fmla="*/ 444 w 444"/>
                  <a:gd name="T15" fmla="*/ 208 h 208"/>
                </a:gdLst>
                <a:ahLst/>
                <a:cxnLst>
                  <a:cxn ang="T8">
                    <a:pos x="T0" y="T1"/>
                  </a:cxn>
                  <a:cxn ang="T9">
                    <a:pos x="T2" y="T3"/>
                  </a:cxn>
                  <a:cxn ang="T10">
                    <a:pos x="T4" y="T5"/>
                  </a:cxn>
                  <a:cxn ang="T11">
                    <a:pos x="T6" y="T7"/>
                  </a:cxn>
                </a:cxnLst>
                <a:rect l="T12" t="T13" r="T14" b="T15"/>
                <a:pathLst>
                  <a:path w="444" h="208">
                    <a:moveTo>
                      <a:pt x="0" y="208"/>
                    </a:moveTo>
                    <a:lnTo>
                      <a:pt x="400" y="0"/>
                    </a:lnTo>
                    <a:lnTo>
                      <a:pt x="444" y="182"/>
                    </a:lnTo>
                    <a:lnTo>
                      <a:pt x="0" y="208"/>
                    </a:lnTo>
                    <a:close/>
                  </a:path>
                </a:pathLst>
              </a:custGeom>
              <a:solidFill>
                <a:srgbClr val="FFFF00"/>
              </a:solidFill>
              <a:ln w="0">
                <a:solidFill>
                  <a:schemeClr val="tx1"/>
                </a:solidFill>
                <a:round/>
                <a:headEnd/>
                <a:tailEnd/>
              </a:ln>
            </p:spPr>
            <p:txBody>
              <a:bodyPr/>
              <a:lstStyle/>
              <a:p>
                <a:endParaRPr lang="en-US" sz="2133"/>
              </a:p>
            </p:txBody>
          </p:sp>
          <p:sp>
            <p:nvSpPr>
              <p:cNvPr id="65876" name="Line 8"/>
              <p:cNvSpPr>
                <a:spLocks noChangeShapeType="1"/>
              </p:cNvSpPr>
              <p:nvPr/>
            </p:nvSpPr>
            <p:spPr bwMode="auto">
              <a:xfrm flipV="1">
                <a:off x="4745" y="1983"/>
                <a:ext cx="1" cy="108"/>
              </a:xfrm>
              <a:prstGeom prst="line">
                <a:avLst/>
              </a:prstGeom>
              <a:noFill/>
              <a:ln w="0">
                <a:solidFill>
                  <a:schemeClr val="tx1"/>
                </a:solidFill>
                <a:round/>
                <a:headEnd/>
                <a:tailEnd/>
              </a:ln>
            </p:spPr>
            <p:txBody>
              <a:bodyPr/>
              <a:lstStyle/>
              <a:p>
                <a:endParaRPr lang="en-US" sz="2133"/>
              </a:p>
            </p:txBody>
          </p:sp>
          <p:sp>
            <p:nvSpPr>
              <p:cNvPr id="65877" name="Line 9"/>
              <p:cNvSpPr>
                <a:spLocks noChangeShapeType="1"/>
              </p:cNvSpPr>
              <p:nvPr/>
            </p:nvSpPr>
            <p:spPr bwMode="auto">
              <a:xfrm>
                <a:off x="4746" y="1875"/>
                <a:ext cx="1" cy="108"/>
              </a:xfrm>
              <a:prstGeom prst="line">
                <a:avLst/>
              </a:prstGeom>
              <a:noFill/>
              <a:ln w="0">
                <a:solidFill>
                  <a:schemeClr val="tx1"/>
                </a:solidFill>
                <a:round/>
                <a:headEnd/>
                <a:tailEnd/>
              </a:ln>
            </p:spPr>
            <p:txBody>
              <a:bodyPr/>
              <a:lstStyle/>
              <a:p>
                <a:endParaRPr lang="en-US" sz="2133"/>
              </a:p>
            </p:txBody>
          </p:sp>
          <p:sp>
            <p:nvSpPr>
              <p:cNvPr id="65878" name="Line 196"/>
              <p:cNvSpPr>
                <a:spLocks noChangeShapeType="1"/>
              </p:cNvSpPr>
              <p:nvPr/>
            </p:nvSpPr>
            <p:spPr bwMode="auto">
              <a:xfrm>
                <a:off x="5383" y="1984"/>
                <a:ext cx="340" cy="1"/>
              </a:xfrm>
              <a:prstGeom prst="line">
                <a:avLst/>
              </a:prstGeom>
              <a:noFill/>
              <a:ln w="0">
                <a:solidFill>
                  <a:schemeClr val="tx1"/>
                </a:solidFill>
                <a:round/>
                <a:headEnd/>
                <a:tailEnd/>
              </a:ln>
            </p:spPr>
            <p:txBody>
              <a:bodyPr/>
              <a:lstStyle/>
              <a:p>
                <a:endParaRPr lang="en-US" sz="2133"/>
              </a:p>
            </p:txBody>
          </p:sp>
          <p:sp>
            <p:nvSpPr>
              <p:cNvPr id="65879" name="Line 197"/>
              <p:cNvSpPr>
                <a:spLocks noChangeShapeType="1"/>
              </p:cNvSpPr>
              <p:nvPr/>
            </p:nvSpPr>
            <p:spPr bwMode="auto">
              <a:xfrm flipH="1">
                <a:off x="5129" y="1935"/>
                <a:ext cx="9" cy="4"/>
              </a:xfrm>
              <a:prstGeom prst="line">
                <a:avLst/>
              </a:prstGeom>
              <a:noFill/>
              <a:ln w="0">
                <a:solidFill>
                  <a:schemeClr val="tx1"/>
                </a:solidFill>
                <a:round/>
                <a:headEnd/>
                <a:tailEnd/>
              </a:ln>
            </p:spPr>
            <p:txBody>
              <a:bodyPr/>
              <a:lstStyle/>
              <a:p>
                <a:endParaRPr lang="en-US" sz="2133"/>
              </a:p>
            </p:txBody>
          </p:sp>
          <p:sp>
            <p:nvSpPr>
              <p:cNvPr id="65880" name="Line 198"/>
              <p:cNvSpPr>
                <a:spLocks noChangeShapeType="1"/>
              </p:cNvSpPr>
              <p:nvPr/>
            </p:nvSpPr>
            <p:spPr bwMode="auto">
              <a:xfrm flipH="1">
                <a:off x="5119" y="1939"/>
                <a:ext cx="10" cy="9"/>
              </a:xfrm>
              <a:prstGeom prst="line">
                <a:avLst/>
              </a:prstGeom>
              <a:noFill/>
              <a:ln w="0">
                <a:solidFill>
                  <a:schemeClr val="tx1"/>
                </a:solidFill>
                <a:round/>
                <a:headEnd/>
                <a:tailEnd/>
              </a:ln>
            </p:spPr>
            <p:txBody>
              <a:bodyPr/>
              <a:lstStyle/>
              <a:p>
                <a:endParaRPr lang="en-US" sz="2133"/>
              </a:p>
            </p:txBody>
          </p:sp>
          <p:sp>
            <p:nvSpPr>
              <p:cNvPr id="65881" name="Line 199"/>
              <p:cNvSpPr>
                <a:spLocks noChangeShapeType="1"/>
              </p:cNvSpPr>
              <p:nvPr/>
            </p:nvSpPr>
            <p:spPr bwMode="auto">
              <a:xfrm flipH="1">
                <a:off x="5114" y="1948"/>
                <a:ext cx="5" cy="8"/>
              </a:xfrm>
              <a:prstGeom prst="line">
                <a:avLst/>
              </a:prstGeom>
              <a:noFill/>
              <a:ln w="0">
                <a:solidFill>
                  <a:schemeClr val="tx1"/>
                </a:solidFill>
                <a:round/>
                <a:headEnd/>
                <a:tailEnd/>
              </a:ln>
            </p:spPr>
            <p:txBody>
              <a:bodyPr/>
              <a:lstStyle/>
              <a:p>
                <a:endParaRPr lang="en-US" sz="2133"/>
              </a:p>
            </p:txBody>
          </p:sp>
          <p:sp>
            <p:nvSpPr>
              <p:cNvPr id="65882" name="Line 200"/>
              <p:cNvSpPr>
                <a:spLocks noChangeShapeType="1"/>
              </p:cNvSpPr>
              <p:nvPr/>
            </p:nvSpPr>
            <p:spPr bwMode="auto">
              <a:xfrm flipH="1">
                <a:off x="5110" y="1956"/>
                <a:ext cx="4" cy="13"/>
              </a:xfrm>
              <a:prstGeom prst="line">
                <a:avLst/>
              </a:prstGeom>
              <a:noFill/>
              <a:ln w="0">
                <a:solidFill>
                  <a:schemeClr val="tx1"/>
                </a:solidFill>
                <a:round/>
                <a:headEnd/>
                <a:tailEnd/>
              </a:ln>
            </p:spPr>
            <p:txBody>
              <a:bodyPr/>
              <a:lstStyle/>
              <a:p>
                <a:endParaRPr lang="en-US" sz="2133"/>
              </a:p>
            </p:txBody>
          </p:sp>
          <p:sp>
            <p:nvSpPr>
              <p:cNvPr id="65883" name="Line 201"/>
              <p:cNvSpPr>
                <a:spLocks noChangeShapeType="1"/>
              </p:cNvSpPr>
              <p:nvPr/>
            </p:nvSpPr>
            <p:spPr bwMode="auto">
              <a:xfrm>
                <a:off x="5110" y="1969"/>
                <a:ext cx="1" cy="21"/>
              </a:xfrm>
              <a:prstGeom prst="line">
                <a:avLst/>
              </a:prstGeom>
              <a:noFill/>
              <a:ln w="0">
                <a:solidFill>
                  <a:schemeClr val="tx1"/>
                </a:solidFill>
                <a:round/>
                <a:headEnd/>
                <a:tailEnd/>
              </a:ln>
            </p:spPr>
            <p:txBody>
              <a:bodyPr/>
              <a:lstStyle/>
              <a:p>
                <a:endParaRPr lang="en-US" sz="2133"/>
              </a:p>
            </p:txBody>
          </p:sp>
          <p:sp>
            <p:nvSpPr>
              <p:cNvPr id="65884" name="Line 202"/>
              <p:cNvSpPr>
                <a:spLocks noChangeShapeType="1"/>
              </p:cNvSpPr>
              <p:nvPr/>
            </p:nvSpPr>
            <p:spPr bwMode="auto">
              <a:xfrm>
                <a:off x="5110" y="1990"/>
                <a:ext cx="4" cy="13"/>
              </a:xfrm>
              <a:prstGeom prst="line">
                <a:avLst/>
              </a:prstGeom>
              <a:noFill/>
              <a:ln w="0">
                <a:solidFill>
                  <a:schemeClr val="tx1"/>
                </a:solidFill>
                <a:round/>
                <a:headEnd/>
                <a:tailEnd/>
              </a:ln>
            </p:spPr>
            <p:txBody>
              <a:bodyPr/>
              <a:lstStyle/>
              <a:p>
                <a:endParaRPr lang="en-US" sz="2133"/>
              </a:p>
            </p:txBody>
          </p:sp>
          <p:sp>
            <p:nvSpPr>
              <p:cNvPr id="65885" name="Line 203"/>
              <p:cNvSpPr>
                <a:spLocks noChangeShapeType="1"/>
              </p:cNvSpPr>
              <p:nvPr/>
            </p:nvSpPr>
            <p:spPr bwMode="auto">
              <a:xfrm>
                <a:off x="5114" y="2003"/>
                <a:ext cx="5" cy="9"/>
              </a:xfrm>
              <a:prstGeom prst="line">
                <a:avLst/>
              </a:prstGeom>
              <a:noFill/>
              <a:ln w="0">
                <a:solidFill>
                  <a:schemeClr val="tx1"/>
                </a:solidFill>
                <a:round/>
                <a:headEnd/>
                <a:tailEnd/>
              </a:ln>
            </p:spPr>
            <p:txBody>
              <a:bodyPr/>
              <a:lstStyle/>
              <a:p>
                <a:endParaRPr lang="en-US" sz="2133"/>
              </a:p>
            </p:txBody>
          </p:sp>
          <p:sp>
            <p:nvSpPr>
              <p:cNvPr id="65886" name="Line 204"/>
              <p:cNvSpPr>
                <a:spLocks noChangeShapeType="1"/>
              </p:cNvSpPr>
              <p:nvPr/>
            </p:nvSpPr>
            <p:spPr bwMode="auto">
              <a:xfrm>
                <a:off x="5119" y="2012"/>
                <a:ext cx="10" cy="8"/>
              </a:xfrm>
              <a:prstGeom prst="line">
                <a:avLst/>
              </a:prstGeom>
              <a:noFill/>
              <a:ln w="0">
                <a:solidFill>
                  <a:schemeClr val="tx1"/>
                </a:solidFill>
                <a:round/>
                <a:headEnd/>
                <a:tailEnd/>
              </a:ln>
            </p:spPr>
            <p:txBody>
              <a:bodyPr/>
              <a:lstStyle/>
              <a:p>
                <a:endParaRPr lang="en-US" sz="2133"/>
              </a:p>
            </p:txBody>
          </p:sp>
          <p:sp>
            <p:nvSpPr>
              <p:cNvPr id="65887" name="Line 205"/>
              <p:cNvSpPr>
                <a:spLocks noChangeShapeType="1"/>
              </p:cNvSpPr>
              <p:nvPr/>
            </p:nvSpPr>
            <p:spPr bwMode="auto">
              <a:xfrm>
                <a:off x="5129" y="2020"/>
                <a:ext cx="9" cy="4"/>
              </a:xfrm>
              <a:prstGeom prst="line">
                <a:avLst/>
              </a:prstGeom>
              <a:noFill/>
              <a:ln w="0">
                <a:solidFill>
                  <a:schemeClr val="tx1"/>
                </a:solidFill>
                <a:round/>
                <a:headEnd/>
                <a:tailEnd/>
              </a:ln>
            </p:spPr>
            <p:txBody>
              <a:bodyPr/>
              <a:lstStyle/>
              <a:p>
                <a:endParaRPr lang="en-US" sz="2133"/>
              </a:p>
            </p:txBody>
          </p:sp>
          <p:sp>
            <p:nvSpPr>
              <p:cNvPr id="65888" name="Line 206"/>
              <p:cNvSpPr>
                <a:spLocks noChangeShapeType="1"/>
              </p:cNvSpPr>
              <p:nvPr/>
            </p:nvSpPr>
            <p:spPr bwMode="auto">
              <a:xfrm>
                <a:off x="5138" y="2024"/>
                <a:ext cx="19" cy="1"/>
              </a:xfrm>
              <a:prstGeom prst="line">
                <a:avLst/>
              </a:prstGeom>
              <a:noFill/>
              <a:ln w="0">
                <a:solidFill>
                  <a:schemeClr val="tx1"/>
                </a:solidFill>
                <a:round/>
                <a:headEnd/>
                <a:tailEnd/>
              </a:ln>
            </p:spPr>
            <p:txBody>
              <a:bodyPr/>
              <a:lstStyle/>
              <a:p>
                <a:endParaRPr lang="en-US" sz="2133"/>
              </a:p>
            </p:txBody>
          </p:sp>
          <p:sp>
            <p:nvSpPr>
              <p:cNvPr id="65889" name="Line 207"/>
              <p:cNvSpPr>
                <a:spLocks noChangeShapeType="1"/>
              </p:cNvSpPr>
              <p:nvPr/>
            </p:nvSpPr>
            <p:spPr bwMode="auto">
              <a:xfrm flipV="1">
                <a:off x="5157" y="2020"/>
                <a:ext cx="10" cy="4"/>
              </a:xfrm>
              <a:prstGeom prst="line">
                <a:avLst/>
              </a:prstGeom>
              <a:noFill/>
              <a:ln w="0">
                <a:solidFill>
                  <a:schemeClr val="tx1"/>
                </a:solidFill>
                <a:round/>
                <a:headEnd/>
                <a:tailEnd/>
              </a:ln>
            </p:spPr>
            <p:txBody>
              <a:bodyPr/>
              <a:lstStyle/>
              <a:p>
                <a:endParaRPr lang="en-US" sz="2133"/>
              </a:p>
            </p:txBody>
          </p:sp>
          <p:sp>
            <p:nvSpPr>
              <p:cNvPr id="65890" name="Line 208"/>
              <p:cNvSpPr>
                <a:spLocks noChangeShapeType="1"/>
              </p:cNvSpPr>
              <p:nvPr/>
            </p:nvSpPr>
            <p:spPr bwMode="auto">
              <a:xfrm flipV="1">
                <a:off x="5167" y="2012"/>
                <a:ext cx="10" cy="8"/>
              </a:xfrm>
              <a:prstGeom prst="line">
                <a:avLst/>
              </a:prstGeom>
              <a:noFill/>
              <a:ln w="0">
                <a:solidFill>
                  <a:schemeClr val="tx1"/>
                </a:solidFill>
                <a:round/>
                <a:headEnd/>
                <a:tailEnd/>
              </a:ln>
            </p:spPr>
            <p:txBody>
              <a:bodyPr/>
              <a:lstStyle/>
              <a:p>
                <a:endParaRPr lang="en-US" sz="2133"/>
              </a:p>
            </p:txBody>
          </p:sp>
          <p:sp>
            <p:nvSpPr>
              <p:cNvPr id="65891" name="Line 209"/>
              <p:cNvSpPr>
                <a:spLocks noChangeShapeType="1"/>
              </p:cNvSpPr>
              <p:nvPr/>
            </p:nvSpPr>
            <p:spPr bwMode="auto">
              <a:xfrm flipV="1">
                <a:off x="5177" y="2003"/>
                <a:ext cx="4" cy="9"/>
              </a:xfrm>
              <a:prstGeom prst="line">
                <a:avLst/>
              </a:prstGeom>
              <a:noFill/>
              <a:ln w="0">
                <a:solidFill>
                  <a:schemeClr val="tx1"/>
                </a:solidFill>
                <a:round/>
                <a:headEnd/>
                <a:tailEnd/>
              </a:ln>
            </p:spPr>
            <p:txBody>
              <a:bodyPr/>
              <a:lstStyle/>
              <a:p>
                <a:endParaRPr lang="en-US" sz="2133"/>
              </a:p>
            </p:txBody>
          </p:sp>
          <p:sp>
            <p:nvSpPr>
              <p:cNvPr id="65892" name="Line 210"/>
              <p:cNvSpPr>
                <a:spLocks noChangeShapeType="1"/>
              </p:cNvSpPr>
              <p:nvPr/>
            </p:nvSpPr>
            <p:spPr bwMode="auto">
              <a:xfrm flipV="1">
                <a:off x="5181" y="1990"/>
                <a:ext cx="5" cy="13"/>
              </a:xfrm>
              <a:prstGeom prst="line">
                <a:avLst/>
              </a:prstGeom>
              <a:noFill/>
              <a:ln w="0">
                <a:solidFill>
                  <a:schemeClr val="tx1"/>
                </a:solidFill>
                <a:round/>
                <a:headEnd/>
                <a:tailEnd/>
              </a:ln>
            </p:spPr>
            <p:txBody>
              <a:bodyPr/>
              <a:lstStyle/>
              <a:p>
                <a:endParaRPr lang="en-US" sz="2133"/>
              </a:p>
            </p:txBody>
          </p:sp>
          <p:sp>
            <p:nvSpPr>
              <p:cNvPr id="65893" name="Line 211"/>
              <p:cNvSpPr>
                <a:spLocks noChangeShapeType="1"/>
              </p:cNvSpPr>
              <p:nvPr/>
            </p:nvSpPr>
            <p:spPr bwMode="auto">
              <a:xfrm flipV="1">
                <a:off x="5186" y="1969"/>
                <a:ext cx="1" cy="21"/>
              </a:xfrm>
              <a:prstGeom prst="line">
                <a:avLst/>
              </a:prstGeom>
              <a:noFill/>
              <a:ln w="0">
                <a:solidFill>
                  <a:schemeClr val="tx1"/>
                </a:solidFill>
                <a:round/>
                <a:headEnd/>
                <a:tailEnd/>
              </a:ln>
            </p:spPr>
            <p:txBody>
              <a:bodyPr/>
              <a:lstStyle/>
              <a:p>
                <a:endParaRPr lang="en-US" sz="2133"/>
              </a:p>
            </p:txBody>
          </p:sp>
          <p:sp>
            <p:nvSpPr>
              <p:cNvPr id="65894" name="Line 212"/>
              <p:cNvSpPr>
                <a:spLocks noChangeShapeType="1"/>
              </p:cNvSpPr>
              <p:nvPr/>
            </p:nvSpPr>
            <p:spPr bwMode="auto">
              <a:xfrm flipH="1" flipV="1">
                <a:off x="5181" y="1956"/>
                <a:ext cx="5" cy="13"/>
              </a:xfrm>
              <a:prstGeom prst="line">
                <a:avLst/>
              </a:prstGeom>
              <a:noFill/>
              <a:ln w="0">
                <a:solidFill>
                  <a:schemeClr val="tx1"/>
                </a:solidFill>
                <a:round/>
                <a:headEnd/>
                <a:tailEnd/>
              </a:ln>
            </p:spPr>
            <p:txBody>
              <a:bodyPr/>
              <a:lstStyle/>
              <a:p>
                <a:endParaRPr lang="en-US" sz="2133"/>
              </a:p>
            </p:txBody>
          </p:sp>
          <p:sp>
            <p:nvSpPr>
              <p:cNvPr id="65895" name="Line 213"/>
              <p:cNvSpPr>
                <a:spLocks noChangeShapeType="1"/>
              </p:cNvSpPr>
              <p:nvPr/>
            </p:nvSpPr>
            <p:spPr bwMode="auto">
              <a:xfrm flipH="1" flipV="1">
                <a:off x="5177" y="1948"/>
                <a:ext cx="4" cy="8"/>
              </a:xfrm>
              <a:prstGeom prst="line">
                <a:avLst/>
              </a:prstGeom>
              <a:noFill/>
              <a:ln w="0">
                <a:solidFill>
                  <a:schemeClr val="tx1"/>
                </a:solidFill>
                <a:round/>
                <a:headEnd/>
                <a:tailEnd/>
              </a:ln>
            </p:spPr>
            <p:txBody>
              <a:bodyPr/>
              <a:lstStyle/>
              <a:p>
                <a:endParaRPr lang="en-US" sz="2133"/>
              </a:p>
            </p:txBody>
          </p:sp>
          <p:sp>
            <p:nvSpPr>
              <p:cNvPr id="65896" name="Line 214"/>
              <p:cNvSpPr>
                <a:spLocks noChangeShapeType="1"/>
              </p:cNvSpPr>
              <p:nvPr/>
            </p:nvSpPr>
            <p:spPr bwMode="auto">
              <a:xfrm flipH="1" flipV="1">
                <a:off x="5167" y="1939"/>
                <a:ext cx="10" cy="9"/>
              </a:xfrm>
              <a:prstGeom prst="line">
                <a:avLst/>
              </a:prstGeom>
              <a:noFill/>
              <a:ln w="0">
                <a:solidFill>
                  <a:schemeClr val="tx1"/>
                </a:solidFill>
                <a:round/>
                <a:headEnd/>
                <a:tailEnd/>
              </a:ln>
            </p:spPr>
            <p:txBody>
              <a:bodyPr/>
              <a:lstStyle/>
              <a:p>
                <a:endParaRPr lang="en-US" sz="2133"/>
              </a:p>
            </p:txBody>
          </p:sp>
          <p:sp>
            <p:nvSpPr>
              <p:cNvPr id="65897" name="Line 215"/>
              <p:cNvSpPr>
                <a:spLocks noChangeShapeType="1"/>
              </p:cNvSpPr>
              <p:nvPr/>
            </p:nvSpPr>
            <p:spPr bwMode="auto">
              <a:xfrm flipH="1" flipV="1">
                <a:off x="5157" y="1935"/>
                <a:ext cx="10" cy="4"/>
              </a:xfrm>
              <a:prstGeom prst="line">
                <a:avLst/>
              </a:prstGeom>
              <a:noFill/>
              <a:ln w="0">
                <a:solidFill>
                  <a:schemeClr val="tx1"/>
                </a:solidFill>
                <a:round/>
                <a:headEnd/>
                <a:tailEnd/>
              </a:ln>
            </p:spPr>
            <p:txBody>
              <a:bodyPr/>
              <a:lstStyle/>
              <a:p>
                <a:endParaRPr lang="en-US" sz="2133"/>
              </a:p>
            </p:txBody>
          </p:sp>
          <p:sp>
            <p:nvSpPr>
              <p:cNvPr id="65898" name="Line 216"/>
              <p:cNvSpPr>
                <a:spLocks noChangeShapeType="1"/>
              </p:cNvSpPr>
              <p:nvPr/>
            </p:nvSpPr>
            <p:spPr bwMode="auto">
              <a:xfrm flipH="1">
                <a:off x="5138" y="1935"/>
                <a:ext cx="19" cy="1"/>
              </a:xfrm>
              <a:prstGeom prst="line">
                <a:avLst/>
              </a:prstGeom>
              <a:noFill/>
              <a:ln w="0">
                <a:solidFill>
                  <a:schemeClr val="tx1"/>
                </a:solidFill>
                <a:round/>
                <a:headEnd/>
                <a:tailEnd/>
              </a:ln>
            </p:spPr>
            <p:txBody>
              <a:bodyPr/>
              <a:lstStyle/>
              <a:p>
                <a:endParaRPr lang="en-US" sz="2133"/>
              </a:p>
            </p:txBody>
          </p:sp>
          <p:sp>
            <p:nvSpPr>
              <p:cNvPr id="65899" name="Line 217"/>
              <p:cNvSpPr>
                <a:spLocks noChangeShapeType="1"/>
              </p:cNvSpPr>
              <p:nvPr/>
            </p:nvSpPr>
            <p:spPr bwMode="auto">
              <a:xfrm>
                <a:off x="5219" y="1935"/>
                <a:ext cx="1" cy="89"/>
              </a:xfrm>
              <a:prstGeom prst="line">
                <a:avLst/>
              </a:prstGeom>
              <a:noFill/>
              <a:ln w="0">
                <a:solidFill>
                  <a:schemeClr val="tx1"/>
                </a:solidFill>
                <a:round/>
                <a:headEnd/>
                <a:tailEnd/>
              </a:ln>
            </p:spPr>
            <p:txBody>
              <a:bodyPr/>
              <a:lstStyle/>
              <a:p>
                <a:endParaRPr lang="en-US" sz="2133"/>
              </a:p>
            </p:txBody>
          </p:sp>
          <p:sp>
            <p:nvSpPr>
              <p:cNvPr id="65900" name="Line 218"/>
              <p:cNvSpPr>
                <a:spLocks noChangeShapeType="1"/>
              </p:cNvSpPr>
              <p:nvPr/>
            </p:nvSpPr>
            <p:spPr bwMode="auto">
              <a:xfrm>
                <a:off x="5219" y="1935"/>
                <a:ext cx="44" cy="1"/>
              </a:xfrm>
              <a:prstGeom prst="line">
                <a:avLst/>
              </a:prstGeom>
              <a:noFill/>
              <a:ln w="0">
                <a:solidFill>
                  <a:schemeClr val="tx1"/>
                </a:solidFill>
                <a:round/>
                <a:headEnd/>
                <a:tailEnd/>
              </a:ln>
            </p:spPr>
            <p:txBody>
              <a:bodyPr/>
              <a:lstStyle/>
              <a:p>
                <a:endParaRPr lang="en-US" sz="2133"/>
              </a:p>
            </p:txBody>
          </p:sp>
          <p:sp>
            <p:nvSpPr>
              <p:cNvPr id="65901" name="Line 219"/>
              <p:cNvSpPr>
                <a:spLocks noChangeShapeType="1"/>
              </p:cNvSpPr>
              <p:nvPr/>
            </p:nvSpPr>
            <p:spPr bwMode="auto">
              <a:xfrm>
                <a:off x="5263" y="1935"/>
                <a:ext cx="14" cy="4"/>
              </a:xfrm>
              <a:prstGeom prst="line">
                <a:avLst/>
              </a:prstGeom>
              <a:noFill/>
              <a:ln w="0">
                <a:solidFill>
                  <a:schemeClr val="tx1"/>
                </a:solidFill>
                <a:round/>
                <a:headEnd/>
                <a:tailEnd/>
              </a:ln>
            </p:spPr>
            <p:txBody>
              <a:bodyPr/>
              <a:lstStyle/>
              <a:p>
                <a:endParaRPr lang="en-US" sz="2133"/>
              </a:p>
            </p:txBody>
          </p:sp>
          <p:sp>
            <p:nvSpPr>
              <p:cNvPr id="65902" name="Line 220"/>
              <p:cNvSpPr>
                <a:spLocks noChangeShapeType="1"/>
              </p:cNvSpPr>
              <p:nvPr/>
            </p:nvSpPr>
            <p:spPr bwMode="auto">
              <a:xfrm>
                <a:off x="5277" y="1939"/>
                <a:ext cx="5" cy="4"/>
              </a:xfrm>
              <a:prstGeom prst="line">
                <a:avLst/>
              </a:prstGeom>
              <a:noFill/>
              <a:ln w="0">
                <a:solidFill>
                  <a:schemeClr val="tx1"/>
                </a:solidFill>
                <a:round/>
                <a:headEnd/>
                <a:tailEnd/>
              </a:ln>
            </p:spPr>
            <p:txBody>
              <a:bodyPr/>
              <a:lstStyle/>
              <a:p>
                <a:endParaRPr lang="en-US" sz="2133"/>
              </a:p>
            </p:txBody>
          </p:sp>
          <p:sp>
            <p:nvSpPr>
              <p:cNvPr id="65903" name="Line 221"/>
              <p:cNvSpPr>
                <a:spLocks noChangeShapeType="1"/>
              </p:cNvSpPr>
              <p:nvPr/>
            </p:nvSpPr>
            <p:spPr bwMode="auto">
              <a:xfrm>
                <a:off x="5282" y="1943"/>
                <a:ext cx="5" cy="9"/>
              </a:xfrm>
              <a:prstGeom prst="line">
                <a:avLst/>
              </a:prstGeom>
              <a:noFill/>
              <a:ln w="0">
                <a:solidFill>
                  <a:schemeClr val="tx1"/>
                </a:solidFill>
                <a:round/>
                <a:headEnd/>
                <a:tailEnd/>
              </a:ln>
            </p:spPr>
            <p:txBody>
              <a:bodyPr/>
              <a:lstStyle/>
              <a:p>
                <a:endParaRPr lang="en-US" sz="2133"/>
              </a:p>
            </p:txBody>
          </p:sp>
          <p:sp>
            <p:nvSpPr>
              <p:cNvPr id="65904" name="Line 222"/>
              <p:cNvSpPr>
                <a:spLocks noChangeShapeType="1"/>
              </p:cNvSpPr>
              <p:nvPr/>
            </p:nvSpPr>
            <p:spPr bwMode="auto">
              <a:xfrm>
                <a:off x="5287" y="1952"/>
                <a:ext cx="1" cy="8"/>
              </a:xfrm>
              <a:prstGeom prst="line">
                <a:avLst/>
              </a:prstGeom>
              <a:noFill/>
              <a:ln w="0">
                <a:solidFill>
                  <a:schemeClr val="tx1"/>
                </a:solidFill>
                <a:round/>
                <a:headEnd/>
                <a:tailEnd/>
              </a:ln>
            </p:spPr>
            <p:txBody>
              <a:bodyPr/>
              <a:lstStyle/>
              <a:p>
                <a:endParaRPr lang="en-US" sz="2133"/>
              </a:p>
            </p:txBody>
          </p:sp>
          <p:sp>
            <p:nvSpPr>
              <p:cNvPr id="65905" name="Line 223"/>
              <p:cNvSpPr>
                <a:spLocks noChangeShapeType="1"/>
              </p:cNvSpPr>
              <p:nvPr/>
            </p:nvSpPr>
            <p:spPr bwMode="auto">
              <a:xfrm flipH="1">
                <a:off x="5282" y="1960"/>
                <a:ext cx="5" cy="9"/>
              </a:xfrm>
              <a:prstGeom prst="line">
                <a:avLst/>
              </a:prstGeom>
              <a:noFill/>
              <a:ln w="0">
                <a:solidFill>
                  <a:schemeClr val="tx1"/>
                </a:solidFill>
                <a:round/>
                <a:headEnd/>
                <a:tailEnd/>
              </a:ln>
            </p:spPr>
            <p:txBody>
              <a:bodyPr/>
              <a:lstStyle/>
              <a:p>
                <a:endParaRPr lang="en-US" sz="2133"/>
              </a:p>
            </p:txBody>
          </p:sp>
          <p:sp>
            <p:nvSpPr>
              <p:cNvPr id="65906" name="Line 224"/>
              <p:cNvSpPr>
                <a:spLocks noChangeShapeType="1"/>
              </p:cNvSpPr>
              <p:nvPr/>
            </p:nvSpPr>
            <p:spPr bwMode="auto">
              <a:xfrm flipH="1">
                <a:off x="5277" y="1969"/>
                <a:ext cx="5" cy="4"/>
              </a:xfrm>
              <a:prstGeom prst="line">
                <a:avLst/>
              </a:prstGeom>
              <a:noFill/>
              <a:ln w="0">
                <a:solidFill>
                  <a:schemeClr val="tx1"/>
                </a:solidFill>
                <a:round/>
                <a:headEnd/>
                <a:tailEnd/>
              </a:ln>
            </p:spPr>
            <p:txBody>
              <a:bodyPr/>
              <a:lstStyle/>
              <a:p>
                <a:endParaRPr lang="en-US" sz="2133"/>
              </a:p>
            </p:txBody>
          </p:sp>
          <p:sp>
            <p:nvSpPr>
              <p:cNvPr id="65907" name="Line 225"/>
              <p:cNvSpPr>
                <a:spLocks noChangeShapeType="1"/>
              </p:cNvSpPr>
              <p:nvPr/>
            </p:nvSpPr>
            <p:spPr bwMode="auto">
              <a:xfrm flipH="1">
                <a:off x="5263" y="1973"/>
                <a:ext cx="14" cy="4"/>
              </a:xfrm>
              <a:prstGeom prst="line">
                <a:avLst/>
              </a:prstGeom>
              <a:noFill/>
              <a:ln w="0">
                <a:solidFill>
                  <a:schemeClr val="tx1"/>
                </a:solidFill>
                <a:round/>
                <a:headEnd/>
                <a:tailEnd/>
              </a:ln>
            </p:spPr>
            <p:txBody>
              <a:bodyPr/>
              <a:lstStyle/>
              <a:p>
                <a:endParaRPr lang="en-US" sz="2133"/>
              </a:p>
            </p:txBody>
          </p:sp>
          <p:sp>
            <p:nvSpPr>
              <p:cNvPr id="65908" name="Line 226"/>
              <p:cNvSpPr>
                <a:spLocks noChangeShapeType="1"/>
              </p:cNvSpPr>
              <p:nvPr/>
            </p:nvSpPr>
            <p:spPr bwMode="auto">
              <a:xfrm flipH="1">
                <a:off x="5219" y="1977"/>
                <a:ext cx="44" cy="1"/>
              </a:xfrm>
              <a:prstGeom prst="line">
                <a:avLst/>
              </a:prstGeom>
              <a:noFill/>
              <a:ln w="0">
                <a:solidFill>
                  <a:schemeClr val="tx1"/>
                </a:solidFill>
                <a:round/>
                <a:headEnd/>
                <a:tailEnd/>
              </a:ln>
            </p:spPr>
            <p:txBody>
              <a:bodyPr/>
              <a:lstStyle/>
              <a:p>
                <a:endParaRPr lang="en-US" sz="2133"/>
              </a:p>
            </p:txBody>
          </p:sp>
          <p:sp>
            <p:nvSpPr>
              <p:cNvPr id="65909" name="Line 227"/>
              <p:cNvSpPr>
                <a:spLocks noChangeShapeType="1"/>
              </p:cNvSpPr>
              <p:nvPr/>
            </p:nvSpPr>
            <p:spPr bwMode="auto">
              <a:xfrm>
                <a:off x="5253" y="1977"/>
                <a:ext cx="34" cy="47"/>
              </a:xfrm>
              <a:prstGeom prst="line">
                <a:avLst/>
              </a:prstGeom>
              <a:noFill/>
              <a:ln w="0">
                <a:solidFill>
                  <a:schemeClr val="tx1"/>
                </a:solidFill>
                <a:round/>
                <a:headEnd/>
                <a:tailEnd/>
              </a:ln>
            </p:spPr>
            <p:txBody>
              <a:bodyPr/>
              <a:lstStyle/>
              <a:p>
                <a:endParaRPr lang="en-US" sz="2133"/>
              </a:p>
            </p:txBody>
          </p:sp>
          <p:sp>
            <p:nvSpPr>
              <p:cNvPr id="65910" name="Line 228"/>
              <p:cNvSpPr>
                <a:spLocks noChangeShapeType="1"/>
              </p:cNvSpPr>
              <p:nvPr/>
            </p:nvSpPr>
            <p:spPr bwMode="auto">
              <a:xfrm>
                <a:off x="5534" y="1984"/>
                <a:ext cx="115" cy="109"/>
              </a:xfrm>
              <a:prstGeom prst="line">
                <a:avLst/>
              </a:prstGeom>
              <a:noFill/>
              <a:ln w="0">
                <a:solidFill>
                  <a:schemeClr val="tx1"/>
                </a:solidFill>
                <a:round/>
                <a:headEnd/>
                <a:tailEnd/>
              </a:ln>
            </p:spPr>
            <p:txBody>
              <a:bodyPr/>
              <a:lstStyle/>
              <a:p>
                <a:endParaRPr lang="en-US" sz="2133"/>
              </a:p>
            </p:txBody>
          </p:sp>
          <p:sp>
            <p:nvSpPr>
              <p:cNvPr id="65911" name="Line 229"/>
              <p:cNvSpPr>
                <a:spLocks noChangeShapeType="1"/>
              </p:cNvSpPr>
              <p:nvPr/>
            </p:nvSpPr>
            <p:spPr bwMode="auto">
              <a:xfrm>
                <a:off x="5534" y="1984"/>
                <a:ext cx="1" cy="109"/>
              </a:xfrm>
              <a:prstGeom prst="line">
                <a:avLst/>
              </a:prstGeom>
              <a:noFill/>
              <a:ln w="0">
                <a:solidFill>
                  <a:schemeClr val="tx1"/>
                </a:solidFill>
                <a:round/>
                <a:headEnd/>
                <a:tailEnd/>
              </a:ln>
            </p:spPr>
            <p:txBody>
              <a:bodyPr/>
              <a:lstStyle/>
              <a:p>
                <a:endParaRPr lang="en-US" sz="2133"/>
              </a:p>
            </p:txBody>
          </p:sp>
        </p:grpSp>
        <p:sp>
          <p:nvSpPr>
            <p:cNvPr id="65380" name="Line 333"/>
            <p:cNvSpPr>
              <a:spLocks noChangeShapeType="1"/>
            </p:cNvSpPr>
            <p:nvPr/>
          </p:nvSpPr>
          <p:spPr bwMode="auto">
            <a:xfrm>
              <a:off x="2404" y="1540"/>
              <a:ext cx="1317" cy="1"/>
            </a:xfrm>
            <a:prstGeom prst="line">
              <a:avLst/>
            </a:prstGeom>
            <a:noFill/>
            <a:ln w="28575">
              <a:solidFill>
                <a:schemeClr val="tx1"/>
              </a:solidFill>
              <a:round/>
              <a:headEnd/>
              <a:tailEnd/>
            </a:ln>
          </p:spPr>
          <p:txBody>
            <a:bodyPr/>
            <a:lstStyle/>
            <a:p>
              <a:endParaRPr lang="en-US" sz="2133"/>
            </a:p>
          </p:txBody>
        </p:sp>
        <p:sp>
          <p:nvSpPr>
            <p:cNvPr id="65381" name="Line 334"/>
            <p:cNvSpPr>
              <a:spLocks noChangeShapeType="1"/>
            </p:cNvSpPr>
            <p:nvPr/>
          </p:nvSpPr>
          <p:spPr bwMode="auto">
            <a:xfrm flipH="1">
              <a:off x="2539" y="1725"/>
              <a:ext cx="1052" cy="1"/>
            </a:xfrm>
            <a:prstGeom prst="line">
              <a:avLst/>
            </a:prstGeom>
            <a:noFill/>
            <a:ln w="28575">
              <a:solidFill>
                <a:schemeClr val="tx1"/>
              </a:solidFill>
              <a:round/>
              <a:headEnd/>
              <a:tailEnd/>
            </a:ln>
          </p:spPr>
          <p:txBody>
            <a:bodyPr/>
            <a:lstStyle/>
            <a:p>
              <a:endParaRPr lang="en-US" sz="2133"/>
            </a:p>
          </p:txBody>
        </p:sp>
        <p:sp>
          <p:nvSpPr>
            <p:cNvPr id="65382" name="Line 335"/>
            <p:cNvSpPr>
              <a:spLocks noChangeShapeType="1"/>
            </p:cNvSpPr>
            <p:nvPr/>
          </p:nvSpPr>
          <p:spPr bwMode="auto">
            <a:xfrm flipH="1">
              <a:off x="2539" y="1761"/>
              <a:ext cx="1052" cy="1"/>
            </a:xfrm>
            <a:prstGeom prst="line">
              <a:avLst/>
            </a:prstGeom>
            <a:noFill/>
            <a:ln w="28575">
              <a:solidFill>
                <a:schemeClr val="tx1"/>
              </a:solidFill>
              <a:round/>
              <a:headEnd/>
              <a:tailEnd/>
            </a:ln>
          </p:spPr>
          <p:txBody>
            <a:bodyPr/>
            <a:lstStyle/>
            <a:p>
              <a:endParaRPr lang="en-US" sz="2133"/>
            </a:p>
          </p:txBody>
        </p:sp>
        <p:sp>
          <p:nvSpPr>
            <p:cNvPr id="65383" name="Line 336"/>
            <p:cNvSpPr>
              <a:spLocks noChangeShapeType="1"/>
            </p:cNvSpPr>
            <p:nvPr/>
          </p:nvSpPr>
          <p:spPr bwMode="auto">
            <a:xfrm>
              <a:off x="2457" y="1540"/>
              <a:ext cx="1" cy="176"/>
            </a:xfrm>
            <a:prstGeom prst="line">
              <a:avLst/>
            </a:prstGeom>
            <a:noFill/>
            <a:ln w="28575">
              <a:solidFill>
                <a:schemeClr val="tx1"/>
              </a:solidFill>
              <a:round/>
              <a:headEnd/>
              <a:tailEnd/>
            </a:ln>
          </p:spPr>
          <p:txBody>
            <a:bodyPr/>
            <a:lstStyle/>
            <a:p>
              <a:endParaRPr lang="en-US" sz="2133"/>
            </a:p>
          </p:txBody>
        </p:sp>
        <p:sp>
          <p:nvSpPr>
            <p:cNvPr id="65384" name="Line 337"/>
            <p:cNvSpPr>
              <a:spLocks noChangeShapeType="1"/>
            </p:cNvSpPr>
            <p:nvPr/>
          </p:nvSpPr>
          <p:spPr bwMode="auto">
            <a:xfrm flipV="1">
              <a:off x="2457" y="1759"/>
              <a:ext cx="2" cy="2"/>
            </a:xfrm>
            <a:prstGeom prst="line">
              <a:avLst/>
            </a:prstGeom>
            <a:noFill/>
            <a:ln w="28575">
              <a:solidFill>
                <a:schemeClr val="tx1"/>
              </a:solidFill>
              <a:round/>
              <a:headEnd/>
              <a:tailEnd/>
            </a:ln>
          </p:spPr>
          <p:txBody>
            <a:bodyPr/>
            <a:lstStyle/>
            <a:p>
              <a:endParaRPr lang="en-US" sz="2133"/>
            </a:p>
          </p:txBody>
        </p:sp>
        <p:sp>
          <p:nvSpPr>
            <p:cNvPr id="65385" name="Line 338"/>
            <p:cNvSpPr>
              <a:spLocks noChangeShapeType="1"/>
            </p:cNvSpPr>
            <p:nvPr/>
          </p:nvSpPr>
          <p:spPr bwMode="auto">
            <a:xfrm flipV="1">
              <a:off x="2459" y="1757"/>
              <a:ext cx="1" cy="2"/>
            </a:xfrm>
            <a:prstGeom prst="line">
              <a:avLst/>
            </a:prstGeom>
            <a:noFill/>
            <a:ln w="28575">
              <a:solidFill>
                <a:schemeClr val="tx1"/>
              </a:solidFill>
              <a:round/>
              <a:headEnd/>
              <a:tailEnd/>
            </a:ln>
          </p:spPr>
          <p:txBody>
            <a:bodyPr/>
            <a:lstStyle/>
            <a:p>
              <a:endParaRPr lang="en-US" sz="2133"/>
            </a:p>
          </p:txBody>
        </p:sp>
        <p:sp>
          <p:nvSpPr>
            <p:cNvPr id="65386" name="Line 339"/>
            <p:cNvSpPr>
              <a:spLocks noChangeShapeType="1"/>
            </p:cNvSpPr>
            <p:nvPr/>
          </p:nvSpPr>
          <p:spPr bwMode="auto">
            <a:xfrm flipV="1">
              <a:off x="2460" y="1755"/>
              <a:ext cx="2" cy="2"/>
            </a:xfrm>
            <a:prstGeom prst="line">
              <a:avLst/>
            </a:prstGeom>
            <a:noFill/>
            <a:ln w="28575">
              <a:solidFill>
                <a:schemeClr val="tx1"/>
              </a:solidFill>
              <a:round/>
              <a:headEnd/>
              <a:tailEnd/>
            </a:ln>
          </p:spPr>
          <p:txBody>
            <a:bodyPr/>
            <a:lstStyle/>
            <a:p>
              <a:endParaRPr lang="en-US" sz="2133"/>
            </a:p>
          </p:txBody>
        </p:sp>
        <p:sp>
          <p:nvSpPr>
            <p:cNvPr id="65387" name="Line 340"/>
            <p:cNvSpPr>
              <a:spLocks noChangeShapeType="1"/>
            </p:cNvSpPr>
            <p:nvPr/>
          </p:nvSpPr>
          <p:spPr bwMode="auto">
            <a:xfrm flipV="1">
              <a:off x="2462" y="1753"/>
              <a:ext cx="1" cy="2"/>
            </a:xfrm>
            <a:prstGeom prst="line">
              <a:avLst/>
            </a:prstGeom>
            <a:noFill/>
            <a:ln w="28575">
              <a:solidFill>
                <a:schemeClr val="tx1"/>
              </a:solidFill>
              <a:round/>
              <a:headEnd/>
              <a:tailEnd/>
            </a:ln>
          </p:spPr>
          <p:txBody>
            <a:bodyPr/>
            <a:lstStyle/>
            <a:p>
              <a:endParaRPr lang="en-US" sz="2133"/>
            </a:p>
          </p:txBody>
        </p:sp>
        <p:sp>
          <p:nvSpPr>
            <p:cNvPr id="65388" name="Line 341"/>
            <p:cNvSpPr>
              <a:spLocks noChangeShapeType="1"/>
            </p:cNvSpPr>
            <p:nvPr/>
          </p:nvSpPr>
          <p:spPr bwMode="auto">
            <a:xfrm flipV="1">
              <a:off x="2463" y="1750"/>
              <a:ext cx="1" cy="3"/>
            </a:xfrm>
            <a:prstGeom prst="line">
              <a:avLst/>
            </a:prstGeom>
            <a:noFill/>
            <a:ln w="28575">
              <a:solidFill>
                <a:schemeClr val="tx1"/>
              </a:solidFill>
              <a:round/>
              <a:headEnd/>
              <a:tailEnd/>
            </a:ln>
          </p:spPr>
          <p:txBody>
            <a:bodyPr/>
            <a:lstStyle/>
            <a:p>
              <a:endParaRPr lang="en-US" sz="2133"/>
            </a:p>
          </p:txBody>
        </p:sp>
        <p:sp>
          <p:nvSpPr>
            <p:cNvPr id="65389" name="Line 342"/>
            <p:cNvSpPr>
              <a:spLocks noChangeShapeType="1"/>
            </p:cNvSpPr>
            <p:nvPr/>
          </p:nvSpPr>
          <p:spPr bwMode="auto">
            <a:xfrm flipV="1">
              <a:off x="2464" y="1748"/>
              <a:ext cx="1" cy="2"/>
            </a:xfrm>
            <a:prstGeom prst="line">
              <a:avLst/>
            </a:prstGeom>
            <a:noFill/>
            <a:ln w="28575">
              <a:solidFill>
                <a:schemeClr val="tx1"/>
              </a:solidFill>
              <a:round/>
              <a:headEnd/>
              <a:tailEnd/>
            </a:ln>
          </p:spPr>
          <p:txBody>
            <a:bodyPr/>
            <a:lstStyle/>
            <a:p>
              <a:endParaRPr lang="en-US" sz="2133"/>
            </a:p>
          </p:txBody>
        </p:sp>
        <p:sp>
          <p:nvSpPr>
            <p:cNvPr id="65390" name="Line 343"/>
            <p:cNvSpPr>
              <a:spLocks noChangeShapeType="1"/>
            </p:cNvSpPr>
            <p:nvPr/>
          </p:nvSpPr>
          <p:spPr bwMode="auto">
            <a:xfrm flipV="1">
              <a:off x="2465" y="1745"/>
              <a:ext cx="1" cy="3"/>
            </a:xfrm>
            <a:prstGeom prst="line">
              <a:avLst/>
            </a:prstGeom>
            <a:noFill/>
            <a:ln w="28575">
              <a:solidFill>
                <a:schemeClr val="tx1"/>
              </a:solidFill>
              <a:round/>
              <a:headEnd/>
              <a:tailEnd/>
            </a:ln>
          </p:spPr>
          <p:txBody>
            <a:bodyPr/>
            <a:lstStyle/>
            <a:p>
              <a:endParaRPr lang="en-US" sz="2133"/>
            </a:p>
          </p:txBody>
        </p:sp>
        <p:sp>
          <p:nvSpPr>
            <p:cNvPr id="65391" name="Line 344"/>
            <p:cNvSpPr>
              <a:spLocks noChangeShapeType="1"/>
            </p:cNvSpPr>
            <p:nvPr/>
          </p:nvSpPr>
          <p:spPr bwMode="auto">
            <a:xfrm flipV="1">
              <a:off x="2465" y="1743"/>
              <a:ext cx="1" cy="2"/>
            </a:xfrm>
            <a:prstGeom prst="line">
              <a:avLst/>
            </a:prstGeom>
            <a:noFill/>
            <a:ln w="28575">
              <a:solidFill>
                <a:schemeClr val="tx1"/>
              </a:solidFill>
              <a:round/>
              <a:headEnd/>
              <a:tailEnd/>
            </a:ln>
          </p:spPr>
          <p:txBody>
            <a:bodyPr/>
            <a:lstStyle/>
            <a:p>
              <a:endParaRPr lang="en-US" sz="2133"/>
            </a:p>
          </p:txBody>
        </p:sp>
        <p:sp>
          <p:nvSpPr>
            <p:cNvPr id="65392" name="Line 345"/>
            <p:cNvSpPr>
              <a:spLocks noChangeShapeType="1"/>
            </p:cNvSpPr>
            <p:nvPr/>
          </p:nvSpPr>
          <p:spPr bwMode="auto">
            <a:xfrm flipV="1">
              <a:off x="2466" y="1740"/>
              <a:ext cx="1" cy="3"/>
            </a:xfrm>
            <a:prstGeom prst="line">
              <a:avLst/>
            </a:prstGeom>
            <a:noFill/>
            <a:ln w="28575">
              <a:solidFill>
                <a:schemeClr val="tx1"/>
              </a:solidFill>
              <a:round/>
              <a:headEnd/>
              <a:tailEnd/>
            </a:ln>
          </p:spPr>
          <p:txBody>
            <a:bodyPr/>
            <a:lstStyle/>
            <a:p>
              <a:endParaRPr lang="en-US" sz="2133"/>
            </a:p>
          </p:txBody>
        </p:sp>
        <p:sp>
          <p:nvSpPr>
            <p:cNvPr id="65393" name="Line 346"/>
            <p:cNvSpPr>
              <a:spLocks noChangeShapeType="1"/>
            </p:cNvSpPr>
            <p:nvPr/>
          </p:nvSpPr>
          <p:spPr bwMode="auto">
            <a:xfrm flipV="1">
              <a:off x="2466" y="1737"/>
              <a:ext cx="1" cy="3"/>
            </a:xfrm>
            <a:prstGeom prst="line">
              <a:avLst/>
            </a:prstGeom>
            <a:noFill/>
            <a:ln w="28575">
              <a:solidFill>
                <a:schemeClr val="tx1"/>
              </a:solidFill>
              <a:round/>
              <a:headEnd/>
              <a:tailEnd/>
            </a:ln>
          </p:spPr>
          <p:txBody>
            <a:bodyPr/>
            <a:lstStyle/>
            <a:p>
              <a:endParaRPr lang="en-US" sz="2133"/>
            </a:p>
          </p:txBody>
        </p:sp>
        <p:sp>
          <p:nvSpPr>
            <p:cNvPr id="65394" name="Line 347"/>
            <p:cNvSpPr>
              <a:spLocks noChangeShapeType="1"/>
            </p:cNvSpPr>
            <p:nvPr/>
          </p:nvSpPr>
          <p:spPr bwMode="auto">
            <a:xfrm flipH="1" flipV="1">
              <a:off x="2466" y="1735"/>
              <a:ext cx="1" cy="2"/>
            </a:xfrm>
            <a:prstGeom prst="line">
              <a:avLst/>
            </a:prstGeom>
            <a:noFill/>
            <a:ln w="28575">
              <a:solidFill>
                <a:schemeClr val="tx1"/>
              </a:solidFill>
              <a:round/>
              <a:headEnd/>
              <a:tailEnd/>
            </a:ln>
          </p:spPr>
          <p:txBody>
            <a:bodyPr/>
            <a:lstStyle/>
            <a:p>
              <a:endParaRPr lang="en-US" sz="2133"/>
            </a:p>
          </p:txBody>
        </p:sp>
        <p:sp>
          <p:nvSpPr>
            <p:cNvPr id="65395" name="Line 348"/>
            <p:cNvSpPr>
              <a:spLocks noChangeShapeType="1"/>
            </p:cNvSpPr>
            <p:nvPr/>
          </p:nvSpPr>
          <p:spPr bwMode="auto">
            <a:xfrm flipH="1" flipV="1">
              <a:off x="2465" y="1732"/>
              <a:ext cx="1" cy="3"/>
            </a:xfrm>
            <a:prstGeom prst="line">
              <a:avLst/>
            </a:prstGeom>
            <a:noFill/>
            <a:ln w="28575">
              <a:solidFill>
                <a:schemeClr val="tx1"/>
              </a:solidFill>
              <a:round/>
              <a:headEnd/>
              <a:tailEnd/>
            </a:ln>
          </p:spPr>
          <p:txBody>
            <a:bodyPr/>
            <a:lstStyle/>
            <a:p>
              <a:endParaRPr lang="en-US" sz="2133"/>
            </a:p>
          </p:txBody>
        </p:sp>
        <p:sp>
          <p:nvSpPr>
            <p:cNvPr id="65396" name="Line 350"/>
            <p:cNvSpPr>
              <a:spLocks noChangeShapeType="1"/>
            </p:cNvSpPr>
            <p:nvPr/>
          </p:nvSpPr>
          <p:spPr bwMode="auto">
            <a:xfrm flipH="1" flipV="1">
              <a:off x="2465" y="1730"/>
              <a:ext cx="1" cy="2"/>
            </a:xfrm>
            <a:prstGeom prst="line">
              <a:avLst/>
            </a:prstGeom>
            <a:noFill/>
            <a:ln w="28575">
              <a:solidFill>
                <a:schemeClr val="tx1"/>
              </a:solidFill>
              <a:round/>
              <a:headEnd/>
              <a:tailEnd/>
            </a:ln>
          </p:spPr>
          <p:txBody>
            <a:bodyPr/>
            <a:lstStyle/>
            <a:p>
              <a:endParaRPr lang="en-US" sz="2133"/>
            </a:p>
          </p:txBody>
        </p:sp>
        <p:sp>
          <p:nvSpPr>
            <p:cNvPr id="65397" name="Line 351"/>
            <p:cNvSpPr>
              <a:spLocks noChangeShapeType="1"/>
            </p:cNvSpPr>
            <p:nvPr/>
          </p:nvSpPr>
          <p:spPr bwMode="auto">
            <a:xfrm flipH="1" flipV="1">
              <a:off x="2464" y="1727"/>
              <a:ext cx="1" cy="3"/>
            </a:xfrm>
            <a:prstGeom prst="line">
              <a:avLst/>
            </a:prstGeom>
            <a:noFill/>
            <a:ln w="28575">
              <a:solidFill>
                <a:schemeClr val="tx1"/>
              </a:solidFill>
              <a:round/>
              <a:headEnd/>
              <a:tailEnd/>
            </a:ln>
          </p:spPr>
          <p:txBody>
            <a:bodyPr/>
            <a:lstStyle/>
            <a:p>
              <a:endParaRPr lang="en-US" sz="2133"/>
            </a:p>
          </p:txBody>
        </p:sp>
        <p:sp>
          <p:nvSpPr>
            <p:cNvPr id="65398" name="Line 352"/>
            <p:cNvSpPr>
              <a:spLocks noChangeShapeType="1"/>
            </p:cNvSpPr>
            <p:nvPr/>
          </p:nvSpPr>
          <p:spPr bwMode="auto">
            <a:xfrm flipH="1" flipV="1">
              <a:off x="2463" y="1725"/>
              <a:ext cx="1" cy="2"/>
            </a:xfrm>
            <a:prstGeom prst="line">
              <a:avLst/>
            </a:prstGeom>
            <a:noFill/>
            <a:ln w="28575">
              <a:solidFill>
                <a:schemeClr val="tx1"/>
              </a:solidFill>
              <a:round/>
              <a:headEnd/>
              <a:tailEnd/>
            </a:ln>
          </p:spPr>
          <p:txBody>
            <a:bodyPr/>
            <a:lstStyle/>
            <a:p>
              <a:endParaRPr lang="en-US" sz="2133"/>
            </a:p>
          </p:txBody>
        </p:sp>
        <p:sp>
          <p:nvSpPr>
            <p:cNvPr id="65399" name="Line 353"/>
            <p:cNvSpPr>
              <a:spLocks noChangeShapeType="1"/>
            </p:cNvSpPr>
            <p:nvPr/>
          </p:nvSpPr>
          <p:spPr bwMode="auto">
            <a:xfrm flipH="1" flipV="1">
              <a:off x="2462" y="1723"/>
              <a:ext cx="1" cy="2"/>
            </a:xfrm>
            <a:prstGeom prst="line">
              <a:avLst/>
            </a:prstGeom>
            <a:noFill/>
            <a:ln w="28575">
              <a:solidFill>
                <a:schemeClr val="tx1"/>
              </a:solidFill>
              <a:round/>
              <a:headEnd/>
              <a:tailEnd/>
            </a:ln>
          </p:spPr>
          <p:txBody>
            <a:bodyPr/>
            <a:lstStyle/>
            <a:p>
              <a:endParaRPr lang="en-US" sz="2133"/>
            </a:p>
          </p:txBody>
        </p:sp>
        <p:sp>
          <p:nvSpPr>
            <p:cNvPr id="65400" name="Line 354"/>
            <p:cNvSpPr>
              <a:spLocks noChangeShapeType="1"/>
            </p:cNvSpPr>
            <p:nvPr/>
          </p:nvSpPr>
          <p:spPr bwMode="auto">
            <a:xfrm flipH="1" flipV="1">
              <a:off x="2460" y="1720"/>
              <a:ext cx="2" cy="3"/>
            </a:xfrm>
            <a:prstGeom prst="line">
              <a:avLst/>
            </a:prstGeom>
            <a:noFill/>
            <a:ln w="28575">
              <a:solidFill>
                <a:schemeClr val="tx1"/>
              </a:solidFill>
              <a:round/>
              <a:headEnd/>
              <a:tailEnd/>
            </a:ln>
          </p:spPr>
          <p:txBody>
            <a:bodyPr/>
            <a:lstStyle/>
            <a:p>
              <a:endParaRPr lang="en-US" sz="2133"/>
            </a:p>
          </p:txBody>
        </p:sp>
        <p:sp>
          <p:nvSpPr>
            <p:cNvPr id="65401" name="Line 355"/>
            <p:cNvSpPr>
              <a:spLocks noChangeShapeType="1"/>
            </p:cNvSpPr>
            <p:nvPr/>
          </p:nvSpPr>
          <p:spPr bwMode="auto">
            <a:xfrm flipH="1" flipV="1">
              <a:off x="2459" y="1718"/>
              <a:ext cx="1" cy="2"/>
            </a:xfrm>
            <a:prstGeom prst="line">
              <a:avLst/>
            </a:prstGeom>
            <a:noFill/>
            <a:ln w="28575">
              <a:solidFill>
                <a:schemeClr val="tx1"/>
              </a:solidFill>
              <a:round/>
              <a:headEnd/>
              <a:tailEnd/>
            </a:ln>
          </p:spPr>
          <p:txBody>
            <a:bodyPr/>
            <a:lstStyle/>
            <a:p>
              <a:endParaRPr lang="en-US" sz="2133"/>
            </a:p>
          </p:txBody>
        </p:sp>
        <p:sp>
          <p:nvSpPr>
            <p:cNvPr id="65402" name="Line 356"/>
            <p:cNvSpPr>
              <a:spLocks noChangeShapeType="1"/>
            </p:cNvSpPr>
            <p:nvPr/>
          </p:nvSpPr>
          <p:spPr bwMode="auto">
            <a:xfrm flipH="1" flipV="1">
              <a:off x="2457" y="1716"/>
              <a:ext cx="2" cy="2"/>
            </a:xfrm>
            <a:prstGeom prst="line">
              <a:avLst/>
            </a:prstGeom>
            <a:noFill/>
            <a:ln w="28575">
              <a:solidFill>
                <a:schemeClr val="tx1"/>
              </a:solidFill>
              <a:round/>
              <a:headEnd/>
              <a:tailEnd/>
            </a:ln>
          </p:spPr>
          <p:txBody>
            <a:bodyPr/>
            <a:lstStyle/>
            <a:p>
              <a:endParaRPr lang="en-US" sz="2133"/>
            </a:p>
          </p:txBody>
        </p:sp>
        <p:sp>
          <p:nvSpPr>
            <p:cNvPr id="65403" name="Line 357"/>
            <p:cNvSpPr>
              <a:spLocks noChangeShapeType="1"/>
            </p:cNvSpPr>
            <p:nvPr/>
          </p:nvSpPr>
          <p:spPr bwMode="auto">
            <a:xfrm flipV="1">
              <a:off x="2541" y="1740"/>
              <a:ext cx="16" cy="20"/>
            </a:xfrm>
            <a:prstGeom prst="line">
              <a:avLst/>
            </a:prstGeom>
            <a:noFill/>
            <a:ln w="28575">
              <a:solidFill>
                <a:schemeClr val="tx1"/>
              </a:solidFill>
              <a:round/>
              <a:headEnd/>
              <a:tailEnd/>
            </a:ln>
          </p:spPr>
          <p:txBody>
            <a:bodyPr/>
            <a:lstStyle/>
            <a:p>
              <a:endParaRPr lang="en-US" sz="2133"/>
            </a:p>
          </p:txBody>
        </p:sp>
        <p:sp>
          <p:nvSpPr>
            <p:cNvPr id="65404" name="Line 358"/>
            <p:cNvSpPr>
              <a:spLocks noChangeShapeType="1"/>
            </p:cNvSpPr>
            <p:nvPr/>
          </p:nvSpPr>
          <p:spPr bwMode="auto">
            <a:xfrm flipV="1">
              <a:off x="2557" y="1725"/>
              <a:ext cx="7" cy="15"/>
            </a:xfrm>
            <a:prstGeom prst="line">
              <a:avLst/>
            </a:prstGeom>
            <a:noFill/>
            <a:ln w="28575">
              <a:solidFill>
                <a:schemeClr val="tx1"/>
              </a:solidFill>
              <a:round/>
              <a:headEnd/>
              <a:tailEnd/>
            </a:ln>
          </p:spPr>
          <p:txBody>
            <a:bodyPr/>
            <a:lstStyle/>
            <a:p>
              <a:endParaRPr lang="en-US" sz="2133"/>
            </a:p>
          </p:txBody>
        </p:sp>
        <p:sp>
          <p:nvSpPr>
            <p:cNvPr id="65405" name="Line 359"/>
            <p:cNvSpPr>
              <a:spLocks noChangeShapeType="1"/>
            </p:cNvSpPr>
            <p:nvPr/>
          </p:nvSpPr>
          <p:spPr bwMode="auto">
            <a:xfrm flipH="1">
              <a:off x="2429" y="1725"/>
              <a:ext cx="1" cy="2"/>
            </a:xfrm>
            <a:prstGeom prst="line">
              <a:avLst/>
            </a:prstGeom>
            <a:noFill/>
            <a:ln w="28575">
              <a:solidFill>
                <a:schemeClr val="tx1"/>
              </a:solidFill>
              <a:round/>
              <a:headEnd/>
              <a:tailEnd/>
            </a:ln>
          </p:spPr>
          <p:txBody>
            <a:bodyPr/>
            <a:lstStyle/>
            <a:p>
              <a:endParaRPr lang="en-US" sz="2133"/>
            </a:p>
          </p:txBody>
        </p:sp>
        <p:sp>
          <p:nvSpPr>
            <p:cNvPr id="65406" name="Line 360"/>
            <p:cNvSpPr>
              <a:spLocks noChangeShapeType="1"/>
            </p:cNvSpPr>
            <p:nvPr/>
          </p:nvSpPr>
          <p:spPr bwMode="auto">
            <a:xfrm flipH="1">
              <a:off x="2429" y="1727"/>
              <a:ext cx="1" cy="2"/>
            </a:xfrm>
            <a:prstGeom prst="line">
              <a:avLst/>
            </a:prstGeom>
            <a:noFill/>
            <a:ln w="28575">
              <a:solidFill>
                <a:schemeClr val="tx1"/>
              </a:solidFill>
              <a:round/>
              <a:headEnd/>
              <a:tailEnd/>
            </a:ln>
          </p:spPr>
          <p:txBody>
            <a:bodyPr/>
            <a:lstStyle/>
            <a:p>
              <a:endParaRPr lang="en-US" sz="2133"/>
            </a:p>
          </p:txBody>
        </p:sp>
        <p:sp>
          <p:nvSpPr>
            <p:cNvPr id="65407" name="Line 361"/>
            <p:cNvSpPr>
              <a:spLocks noChangeShapeType="1"/>
            </p:cNvSpPr>
            <p:nvPr/>
          </p:nvSpPr>
          <p:spPr bwMode="auto">
            <a:xfrm flipH="1">
              <a:off x="2428" y="1729"/>
              <a:ext cx="1" cy="3"/>
            </a:xfrm>
            <a:prstGeom prst="line">
              <a:avLst/>
            </a:prstGeom>
            <a:noFill/>
            <a:ln w="28575">
              <a:solidFill>
                <a:schemeClr val="tx1"/>
              </a:solidFill>
              <a:round/>
              <a:headEnd/>
              <a:tailEnd/>
            </a:ln>
          </p:spPr>
          <p:txBody>
            <a:bodyPr/>
            <a:lstStyle/>
            <a:p>
              <a:endParaRPr lang="en-US" sz="2133"/>
            </a:p>
          </p:txBody>
        </p:sp>
        <p:sp>
          <p:nvSpPr>
            <p:cNvPr id="65408" name="Line 362"/>
            <p:cNvSpPr>
              <a:spLocks noChangeShapeType="1"/>
            </p:cNvSpPr>
            <p:nvPr/>
          </p:nvSpPr>
          <p:spPr bwMode="auto">
            <a:xfrm>
              <a:off x="2428" y="1732"/>
              <a:ext cx="1" cy="2"/>
            </a:xfrm>
            <a:prstGeom prst="line">
              <a:avLst/>
            </a:prstGeom>
            <a:noFill/>
            <a:ln w="28575">
              <a:solidFill>
                <a:schemeClr val="tx1"/>
              </a:solidFill>
              <a:round/>
              <a:headEnd/>
              <a:tailEnd/>
            </a:ln>
          </p:spPr>
          <p:txBody>
            <a:bodyPr/>
            <a:lstStyle/>
            <a:p>
              <a:endParaRPr lang="en-US" sz="2133"/>
            </a:p>
          </p:txBody>
        </p:sp>
        <p:sp>
          <p:nvSpPr>
            <p:cNvPr id="65409" name="Line 363"/>
            <p:cNvSpPr>
              <a:spLocks noChangeShapeType="1"/>
            </p:cNvSpPr>
            <p:nvPr/>
          </p:nvSpPr>
          <p:spPr bwMode="auto">
            <a:xfrm>
              <a:off x="2428" y="1734"/>
              <a:ext cx="1" cy="2"/>
            </a:xfrm>
            <a:prstGeom prst="line">
              <a:avLst/>
            </a:prstGeom>
            <a:noFill/>
            <a:ln w="28575">
              <a:solidFill>
                <a:schemeClr val="tx1"/>
              </a:solidFill>
              <a:round/>
              <a:headEnd/>
              <a:tailEnd/>
            </a:ln>
          </p:spPr>
          <p:txBody>
            <a:bodyPr/>
            <a:lstStyle/>
            <a:p>
              <a:endParaRPr lang="en-US" sz="2133"/>
            </a:p>
          </p:txBody>
        </p:sp>
        <p:sp>
          <p:nvSpPr>
            <p:cNvPr id="65410" name="Line 364"/>
            <p:cNvSpPr>
              <a:spLocks noChangeShapeType="1"/>
            </p:cNvSpPr>
            <p:nvPr/>
          </p:nvSpPr>
          <p:spPr bwMode="auto">
            <a:xfrm>
              <a:off x="2428" y="1736"/>
              <a:ext cx="1" cy="3"/>
            </a:xfrm>
            <a:prstGeom prst="line">
              <a:avLst/>
            </a:prstGeom>
            <a:noFill/>
            <a:ln w="28575">
              <a:solidFill>
                <a:schemeClr val="tx1"/>
              </a:solidFill>
              <a:round/>
              <a:headEnd/>
              <a:tailEnd/>
            </a:ln>
          </p:spPr>
          <p:txBody>
            <a:bodyPr/>
            <a:lstStyle/>
            <a:p>
              <a:endParaRPr lang="en-US" sz="2133"/>
            </a:p>
          </p:txBody>
        </p:sp>
        <p:sp>
          <p:nvSpPr>
            <p:cNvPr id="65411" name="Line 365"/>
            <p:cNvSpPr>
              <a:spLocks noChangeShapeType="1"/>
            </p:cNvSpPr>
            <p:nvPr/>
          </p:nvSpPr>
          <p:spPr bwMode="auto">
            <a:xfrm>
              <a:off x="2428" y="1739"/>
              <a:ext cx="1" cy="2"/>
            </a:xfrm>
            <a:prstGeom prst="line">
              <a:avLst/>
            </a:prstGeom>
            <a:noFill/>
            <a:ln w="28575">
              <a:solidFill>
                <a:schemeClr val="tx1"/>
              </a:solidFill>
              <a:round/>
              <a:headEnd/>
              <a:tailEnd/>
            </a:ln>
          </p:spPr>
          <p:txBody>
            <a:bodyPr/>
            <a:lstStyle/>
            <a:p>
              <a:endParaRPr lang="en-US" sz="2133"/>
            </a:p>
          </p:txBody>
        </p:sp>
        <p:sp>
          <p:nvSpPr>
            <p:cNvPr id="65412" name="Line 366"/>
            <p:cNvSpPr>
              <a:spLocks noChangeShapeType="1"/>
            </p:cNvSpPr>
            <p:nvPr/>
          </p:nvSpPr>
          <p:spPr bwMode="auto">
            <a:xfrm>
              <a:off x="2429" y="1741"/>
              <a:ext cx="1" cy="2"/>
            </a:xfrm>
            <a:prstGeom prst="line">
              <a:avLst/>
            </a:prstGeom>
            <a:noFill/>
            <a:ln w="28575">
              <a:solidFill>
                <a:schemeClr val="tx1"/>
              </a:solidFill>
              <a:round/>
              <a:headEnd/>
              <a:tailEnd/>
            </a:ln>
          </p:spPr>
          <p:txBody>
            <a:bodyPr/>
            <a:lstStyle/>
            <a:p>
              <a:endParaRPr lang="en-US" sz="2133"/>
            </a:p>
          </p:txBody>
        </p:sp>
        <p:sp>
          <p:nvSpPr>
            <p:cNvPr id="65413" name="Line 367"/>
            <p:cNvSpPr>
              <a:spLocks noChangeShapeType="1"/>
            </p:cNvSpPr>
            <p:nvPr/>
          </p:nvSpPr>
          <p:spPr bwMode="auto">
            <a:xfrm>
              <a:off x="2430" y="1743"/>
              <a:ext cx="1" cy="2"/>
            </a:xfrm>
            <a:prstGeom prst="line">
              <a:avLst/>
            </a:prstGeom>
            <a:noFill/>
            <a:ln w="28575">
              <a:solidFill>
                <a:schemeClr val="tx1"/>
              </a:solidFill>
              <a:round/>
              <a:headEnd/>
              <a:tailEnd/>
            </a:ln>
          </p:spPr>
          <p:txBody>
            <a:bodyPr/>
            <a:lstStyle/>
            <a:p>
              <a:endParaRPr lang="en-US" sz="2133"/>
            </a:p>
          </p:txBody>
        </p:sp>
        <p:sp>
          <p:nvSpPr>
            <p:cNvPr id="65414" name="Line 368"/>
            <p:cNvSpPr>
              <a:spLocks noChangeShapeType="1"/>
            </p:cNvSpPr>
            <p:nvPr/>
          </p:nvSpPr>
          <p:spPr bwMode="auto">
            <a:xfrm>
              <a:off x="2430" y="1745"/>
              <a:ext cx="1" cy="2"/>
            </a:xfrm>
            <a:prstGeom prst="line">
              <a:avLst/>
            </a:prstGeom>
            <a:noFill/>
            <a:ln w="28575">
              <a:solidFill>
                <a:schemeClr val="tx1"/>
              </a:solidFill>
              <a:round/>
              <a:headEnd/>
              <a:tailEnd/>
            </a:ln>
          </p:spPr>
          <p:txBody>
            <a:bodyPr/>
            <a:lstStyle/>
            <a:p>
              <a:endParaRPr lang="en-US" sz="2133"/>
            </a:p>
          </p:txBody>
        </p:sp>
        <p:sp>
          <p:nvSpPr>
            <p:cNvPr id="65415" name="Line 369"/>
            <p:cNvSpPr>
              <a:spLocks noChangeShapeType="1"/>
            </p:cNvSpPr>
            <p:nvPr/>
          </p:nvSpPr>
          <p:spPr bwMode="auto">
            <a:xfrm>
              <a:off x="2431" y="1747"/>
              <a:ext cx="2" cy="2"/>
            </a:xfrm>
            <a:prstGeom prst="line">
              <a:avLst/>
            </a:prstGeom>
            <a:noFill/>
            <a:ln w="28575">
              <a:solidFill>
                <a:schemeClr val="tx1"/>
              </a:solidFill>
              <a:round/>
              <a:headEnd/>
              <a:tailEnd/>
            </a:ln>
          </p:spPr>
          <p:txBody>
            <a:bodyPr/>
            <a:lstStyle/>
            <a:p>
              <a:endParaRPr lang="en-US" sz="2133"/>
            </a:p>
          </p:txBody>
        </p:sp>
        <p:sp>
          <p:nvSpPr>
            <p:cNvPr id="65416" name="Line 370"/>
            <p:cNvSpPr>
              <a:spLocks noChangeShapeType="1"/>
            </p:cNvSpPr>
            <p:nvPr/>
          </p:nvSpPr>
          <p:spPr bwMode="auto">
            <a:xfrm>
              <a:off x="2433" y="1749"/>
              <a:ext cx="1" cy="2"/>
            </a:xfrm>
            <a:prstGeom prst="line">
              <a:avLst/>
            </a:prstGeom>
            <a:noFill/>
            <a:ln w="28575">
              <a:solidFill>
                <a:schemeClr val="tx1"/>
              </a:solidFill>
              <a:round/>
              <a:headEnd/>
              <a:tailEnd/>
            </a:ln>
          </p:spPr>
          <p:txBody>
            <a:bodyPr/>
            <a:lstStyle/>
            <a:p>
              <a:endParaRPr lang="en-US" sz="2133"/>
            </a:p>
          </p:txBody>
        </p:sp>
        <p:sp>
          <p:nvSpPr>
            <p:cNvPr id="65417" name="Line 371"/>
            <p:cNvSpPr>
              <a:spLocks noChangeShapeType="1"/>
            </p:cNvSpPr>
            <p:nvPr/>
          </p:nvSpPr>
          <p:spPr bwMode="auto">
            <a:xfrm>
              <a:off x="2434" y="1751"/>
              <a:ext cx="2" cy="2"/>
            </a:xfrm>
            <a:prstGeom prst="line">
              <a:avLst/>
            </a:prstGeom>
            <a:noFill/>
            <a:ln w="28575">
              <a:solidFill>
                <a:schemeClr val="tx1"/>
              </a:solidFill>
              <a:round/>
              <a:headEnd/>
              <a:tailEnd/>
            </a:ln>
          </p:spPr>
          <p:txBody>
            <a:bodyPr/>
            <a:lstStyle/>
            <a:p>
              <a:endParaRPr lang="en-US" sz="2133"/>
            </a:p>
          </p:txBody>
        </p:sp>
        <p:sp>
          <p:nvSpPr>
            <p:cNvPr id="65418" name="Line 372"/>
            <p:cNvSpPr>
              <a:spLocks noChangeShapeType="1"/>
            </p:cNvSpPr>
            <p:nvPr/>
          </p:nvSpPr>
          <p:spPr bwMode="auto">
            <a:xfrm>
              <a:off x="2436" y="1753"/>
              <a:ext cx="1" cy="2"/>
            </a:xfrm>
            <a:prstGeom prst="line">
              <a:avLst/>
            </a:prstGeom>
            <a:noFill/>
            <a:ln w="28575">
              <a:solidFill>
                <a:schemeClr val="tx1"/>
              </a:solidFill>
              <a:round/>
              <a:headEnd/>
              <a:tailEnd/>
            </a:ln>
          </p:spPr>
          <p:txBody>
            <a:bodyPr/>
            <a:lstStyle/>
            <a:p>
              <a:endParaRPr lang="en-US" sz="2133"/>
            </a:p>
          </p:txBody>
        </p:sp>
        <p:sp>
          <p:nvSpPr>
            <p:cNvPr id="65419" name="Line 373"/>
            <p:cNvSpPr>
              <a:spLocks noChangeShapeType="1"/>
            </p:cNvSpPr>
            <p:nvPr/>
          </p:nvSpPr>
          <p:spPr bwMode="auto">
            <a:xfrm>
              <a:off x="2437" y="1755"/>
              <a:ext cx="2" cy="1"/>
            </a:xfrm>
            <a:prstGeom prst="line">
              <a:avLst/>
            </a:prstGeom>
            <a:noFill/>
            <a:ln w="28575">
              <a:solidFill>
                <a:schemeClr val="tx1"/>
              </a:solidFill>
              <a:round/>
              <a:headEnd/>
              <a:tailEnd/>
            </a:ln>
          </p:spPr>
          <p:txBody>
            <a:bodyPr/>
            <a:lstStyle/>
            <a:p>
              <a:endParaRPr lang="en-US" sz="2133"/>
            </a:p>
          </p:txBody>
        </p:sp>
        <p:sp>
          <p:nvSpPr>
            <p:cNvPr id="65420" name="Line 374"/>
            <p:cNvSpPr>
              <a:spLocks noChangeShapeType="1"/>
            </p:cNvSpPr>
            <p:nvPr/>
          </p:nvSpPr>
          <p:spPr bwMode="auto">
            <a:xfrm>
              <a:off x="2439" y="1756"/>
              <a:ext cx="2" cy="2"/>
            </a:xfrm>
            <a:prstGeom prst="line">
              <a:avLst/>
            </a:prstGeom>
            <a:noFill/>
            <a:ln w="28575">
              <a:solidFill>
                <a:schemeClr val="tx1"/>
              </a:solidFill>
              <a:round/>
              <a:headEnd/>
              <a:tailEnd/>
            </a:ln>
          </p:spPr>
          <p:txBody>
            <a:bodyPr/>
            <a:lstStyle/>
            <a:p>
              <a:endParaRPr lang="en-US" sz="2133"/>
            </a:p>
          </p:txBody>
        </p:sp>
        <p:sp>
          <p:nvSpPr>
            <p:cNvPr id="65421" name="Line 375"/>
            <p:cNvSpPr>
              <a:spLocks noChangeShapeType="1"/>
            </p:cNvSpPr>
            <p:nvPr/>
          </p:nvSpPr>
          <p:spPr bwMode="auto">
            <a:xfrm>
              <a:off x="2441" y="1758"/>
              <a:ext cx="2" cy="1"/>
            </a:xfrm>
            <a:prstGeom prst="line">
              <a:avLst/>
            </a:prstGeom>
            <a:noFill/>
            <a:ln w="28575">
              <a:solidFill>
                <a:schemeClr val="tx1"/>
              </a:solidFill>
              <a:round/>
              <a:headEnd/>
              <a:tailEnd/>
            </a:ln>
          </p:spPr>
          <p:txBody>
            <a:bodyPr/>
            <a:lstStyle/>
            <a:p>
              <a:endParaRPr lang="en-US" sz="2133"/>
            </a:p>
          </p:txBody>
        </p:sp>
        <p:sp>
          <p:nvSpPr>
            <p:cNvPr id="65422" name="Line 376"/>
            <p:cNvSpPr>
              <a:spLocks noChangeShapeType="1"/>
            </p:cNvSpPr>
            <p:nvPr/>
          </p:nvSpPr>
          <p:spPr bwMode="auto">
            <a:xfrm>
              <a:off x="2443" y="1759"/>
              <a:ext cx="3" cy="1"/>
            </a:xfrm>
            <a:prstGeom prst="line">
              <a:avLst/>
            </a:prstGeom>
            <a:noFill/>
            <a:ln w="28575">
              <a:solidFill>
                <a:schemeClr val="tx1"/>
              </a:solidFill>
              <a:round/>
              <a:headEnd/>
              <a:tailEnd/>
            </a:ln>
          </p:spPr>
          <p:txBody>
            <a:bodyPr/>
            <a:lstStyle/>
            <a:p>
              <a:endParaRPr lang="en-US" sz="2133"/>
            </a:p>
          </p:txBody>
        </p:sp>
        <p:sp>
          <p:nvSpPr>
            <p:cNvPr id="65423" name="Line 377"/>
            <p:cNvSpPr>
              <a:spLocks noChangeShapeType="1"/>
            </p:cNvSpPr>
            <p:nvPr/>
          </p:nvSpPr>
          <p:spPr bwMode="auto">
            <a:xfrm>
              <a:off x="2446" y="1760"/>
              <a:ext cx="2" cy="1"/>
            </a:xfrm>
            <a:prstGeom prst="line">
              <a:avLst/>
            </a:prstGeom>
            <a:noFill/>
            <a:ln w="28575">
              <a:solidFill>
                <a:schemeClr val="tx1"/>
              </a:solidFill>
              <a:round/>
              <a:headEnd/>
              <a:tailEnd/>
            </a:ln>
          </p:spPr>
          <p:txBody>
            <a:bodyPr/>
            <a:lstStyle/>
            <a:p>
              <a:endParaRPr lang="en-US" sz="2133"/>
            </a:p>
          </p:txBody>
        </p:sp>
        <p:sp>
          <p:nvSpPr>
            <p:cNvPr id="65424" name="Line 378"/>
            <p:cNvSpPr>
              <a:spLocks noChangeShapeType="1"/>
            </p:cNvSpPr>
            <p:nvPr/>
          </p:nvSpPr>
          <p:spPr bwMode="auto">
            <a:xfrm flipH="1">
              <a:off x="2379" y="1791"/>
              <a:ext cx="78" cy="1"/>
            </a:xfrm>
            <a:prstGeom prst="line">
              <a:avLst/>
            </a:prstGeom>
            <a:noFill/>
            <a:ln w="28575">
              <a:solidFill>
                <a:schemeClr val="tx1"/>
              </a:solidFill>
              <a:round/>
              <a:headEnd/>
              <a:tailEnd/>
            </a:ln>
          </p:spPr>
          <p:txBody>
            <a:bodyPr/>
            <a:lstStyle/>
            <a:p>
              <a:endParaRPr lang="en-US" sz="2133"/>
            </a:p>
          </p:txBody>
        </p:sp>
        <p:sp>
          <p:nvSpPr>
            <p:cNvPr id="65425" name="Line 379"/>
            <p:cNvSpPr>
              <a:spLocks noChangeShapeType="1"/>
            </p:cNvSpPr>
            <p:nvPr/>
          </p:nvSpPr>
          <p:spPr bwMode="auto">
            <a:xfrm flipV="1">
              <a:off x="2379" y="1761"/>
              <a:ext cx="1" cy="30"/>
            </a:xfrm>
            <a:prstGeom prst="line">
              <a:avLst/>
            </a:prstGeom>
            <a:noFill/>
            <a:ln w="28575">
              <a:solidFill>
                <a:schemeClr val="tx1"/>
              </a:solidFill>
              <a:round/>
              <a:headEnd/>
              <a:tailEnd/>
            </a:ln>
          </p:spPr>
          <p:txBody>
            <a:bodyPr/>
            <a:lstStyle/>
            <a:p>
              <a:endParaRPr lang="en-US" sz="2133"/>
            </a:p>
          </p:txBody>
        </p:sp>
        <p:sp>
          <p:nvSpPr>
            <p:cNvPr id="65426" name="Line 380"/>
            <p:cNvSpPr>
              <a:spLocks noChangeShapeType="1"/>
            </p:cNvSpPr>
            <p:nvPr/>
          </p:nvSpPr>
          <p:spPr bwMode="auto">
            <a:xfrm>
              <a:off x="2315" y="1761"/>
              <a:ext cx="1" cy="19"/>
            </a:xfrm>
            <a:prstGeom prst="line">
              <a:avLst/>
            </a:prstGeom>
            <a:noFill/>
            <a:ln w="28575">
              <a:solidFill>
                <a:schemeClr val="tx1"/>
              </a:solidFill>
              <a:round/>
              <a:headEnd/>
              <a:tailEnd/>
            </a:ln>
          </p:spPr>
          <p:txBody>
            <a:bodyPr/>
            <a:lstStyle/>
            <a:p>
              <a:endParaRPr lang="en-US" sz="2133"/>
            </a:p>
          </p:txBody>
        </p:sp>
        <p:sp>
          <p:nvSpPr>
            <p:cNvPr id="65427" name="Line 381"/>
            <p:cNvSpPr>
              <a:spLocks noChangeShapeType="1"/>
            </p:cNvSpPr>
            <p:nvPr/>
          </p:nvSpPr>
          <p:spPr bwMode="auto">
            <a:xfrm>
              <a:off x="2315" y="1780"/>
              <a:ext cx="1" cy="2"/>
            </a:xfrm>
            <a:prstGeom prst="line">
              <a:avLst/>
            </a:prstGeom>
            <a:noFill/>
            <a:ln w="28575">
              <a:solidFill>
                <a:schemeClr val="tx1"/>
              </a:solidFill>
              <a:round/>
              <a:headEnd/>
              <a:tailEnd/>
            </a:ln>
          </p:spPr>
          <p:txBody>
            <a:bodyPr/>
            <a:lstStyle/>
            <a:p>
              <a:endParaRPr lang="en-US" sz="2133"/>
            </a:p>
          </p:txBody>
        </p:sp>
        <p:sp>
          <p:nvSpPr>
            <p:cNvPr id="65428" name="Line 382"/>
            <p:cNvSpPr>
              <a:spLocks noChangeShapeType="1"/>
            </p:cNvSpPr>
            <p:nvPr/>
          </p:nvSpPr>
          <p:spPr bwMode="auto">
            <a:xfrm>
              <a:off x="2315" y="1782"/>
              <a:ext cx="1" cy="2"/>
            </a:xfrm>
            <a:prstGeom prst="line">
              <a:avLst/>
            </a:prstGeom>
            <a:noFill/>
            <a:ln w="28575">
              <a:solidFill>
                <a:schemeClr val="tx1"/>
              </a:solidFill>
              <a:round/>
              <a:headEnd/>
              <a:tailEnd/>
            </a:ln>
          </p:spPr>
          <p:txBody>
            <a:bodyPr/>
            <a:lstStyle/>
            <a:p>
              <a:endParaRPr lang="en-US" sz="2133"/>
            </a:p>
          </p:txBody>
        </p:sp>
        <p:sp>
          <p:nvSpPr>
            <p:cNvPr id="65429" name="Line 383"/>
            <p:cNvSpPr>
              <a:spLocks noChangeShapeType="1"/>
            </p:cNvSpPr>
            <p:nvPr/>
          </p:nvSpPr>
          <p:spPr bwMode="auto">
            <a:xfrm>
              <a:off x="2315" y="1784"/>
              <a:ext cx="1" cy="2"/>
            </a:xfrm>
            <a:prstGeom prst="line">
              <a:avLst/>
            </a:prstGeom>
            <a:noFill/>
            <a:ln w="28575">
              <a:solidFill>
                <a:schemeClr val="tx1"/>
              </a:solidFill>
              <a:round/>
              <a:headEnd/>
              <a:tailEnd/>
            </a:ln>
          </p:spPr>
          <p:txBody>
            <a:bodyPr/>
            <a:lstStyle/>
            <a:p>
              <a:endParaRPr lang="en-US" sz="2133"/>
            </a:p>
          </p:txBody>
        </p:sp>
        <p:sp>
          <p:nvSpPr>
            <p:cNvPr id="65430" name="Line 384"/>
            <p:cNvSpPr>
              <a:spLocks noChangeShapeType="1"/>
            </p:cNvSpPr>
            <p:nvPr/>
          </p:nvSpPr>
          <p:spPr bwMode="auto">
            <a:xfrm>
              <a:off x="2316" y="1786"/>
              <a:ext cx="1" cy="3"/>
            </a:xfrm>
            <a:prstGeom prst="line">
              <a:avLst/>
            </a:prstGeom>
            <a:noFill/>
            <a:ln w="28575">
              <a:solidFill>
                <a:schemeClr val="tx1"/>
              </a:solidFill>
              <a:round/>
              <a:headEnd/>
              <a:tailEnd/>
            </a:ln>
          </p:spPr>
          <p:txBody>
            <a:bodyPr/>
            <a:lstStyle/>
            <a:p>
              <a:endParaRPr lang="en-US" sz="2133"/>
            </a:p>
          </p:txBody>
        </p:sp>
        <p:sp>
          <p:nvSpPr>
            <p:cNvPr id="65431" name="Line 385"/>
            <p:cNvSpPr>
              <a:spLocks noChangeShapeType="1"/>
            </p:cNvSpPr>
            <p:nvPr/>
          </p:nvSpPr>
          <p:spPr bwMode="auto">
            <a:xfrm>
              <a:off x="2317" y="1789"/>
              <a:ext cx="1" cy="2"/>
            </a:xfrm>
            <a:prstGeom prst="line">
              <a:avLst/>
            </a:prstGeom>
            <a:noFill/>
            <a:ln w="28575">
              <a:solidFill>
                <a:schemeClr val="tx1"/>
              </a:solidFill>
              <a:round/>
              <a:headEnd/>
              <a:tailEnd/>
            </a:ln>
          </p:spPr>
          <p:txBody>
            <a:bodyPr/>
            <a:lstStyle/>
            <a:p>
              <a:endParaRPr lang="en-US" sz="2133"/>
            </a:p>
          </p:txBody>
        </p:sp>
        <p:sp>
          <p:nvSpPr>
            <p:cNvPr id="65432" name="Line 386"/>
            <p:cNvSpPr>
              <a:spLocks noChangeShapeType="1"/>
            </p:cNvSpPr>
            <p:nvPr/>
          </p:nvSpPr>
          <p:spPr bwMode="auto">
            <a:xfrm>
              <a:off x="2318" y="1791"/>
              <a:ext cx="1" cy="2"/>
            </a:xfrm>
            <a:prstGeom prst="line">
              <a:avLst/>
            </a:prstGeom>
            <a:noFill/>
            <a:ln w="28575">
              <a:solidFill>
                <a:schemeClr val="tx1"/>
              </a:solidFill>
              <a:round/>
              <a:headEnd/>
              <a:tailEnd/>
            </a:ln>
          </p:spPr>
          <p:txBody>
            <a:bodyPr/>
            <a:lstStyle/>
            <a:p>
              <a:endParaRPr lang="en-US" sz="2133"/>
            </a:p>
          </p:txBody>
        </p:sp>
        <p:sp>
          <p:nvSpPr>
            <p:cNvPr id="65433" name="Line 387"/>
            <p:cNvSpPr>
              <a:spLocks noChangeShapeType="1"/>
            </p:cNvSpPr>
            <p:nvPr/>
          </p:nvSpPr>
          <p:spPr bwMode="auto">
            <a:xfrm>
              <a:off x="2319" y="1793"/>
              <a:ext cx="1" cy="2"/>
            </a:xfrm>
            <a:prstGeom prst="line">
              <a:avLst/>
            </a:prstGeom>
            <a:noFill/>
            <a:ln w="28575">
              <a:solidFill>
                <a:schemeClr val="tx1"/>
              </a:solidFill>
              <a:round/>
              <a:headEnd/>
              <a:tailEnd/>
            </a:ln>
          </p:spPr>
          <p:txBody>
            <a:bodyPr/>
            <a:lstStyle/>
            <a:p>
              <a:endParaRPr lang="en-US" sz="2133"/>
            </a:p>
          </p:txBody>
        </p:sp>
        <p:sp>
          <p:nvSpPr>
            <p:cNvPr id="65434" name="Line 388"/>
            <p:cNvSpPr>
              <a:spLocks noChangeShapeType="1"/>
            </p:cNvSpPr>
            <p:nvPr/>
          </p:nvSpPr>
          <p:spPr bwMode="auto">
            <a:xfrm>
              <a:off x="2320" y="1795"/>
              <a:ext cx="1" cy="2"/>
            </a:xfrm>
            <a:prstGeom prst="line">
              <a:avLst/>
            </a:prstGeom>
            <a:noFill/>
            <a:ln w="28575">
              <a:solidFill>
                <a:schemeClr val="tx1"/>
              </a:solidFill>
              <a:round/>
              <a:headEnd/>
              <a:tailEnd/>
            </a:ln>
          </p:spPr>
          <p:txBody>
            <a:bodyPr/>
            <a:lstStyle/>
            <a:p>
              <a:endParaRPr lang="en-US" sz="2133"/>
            </a:p>
          </p:txBody>
        </p:sp>
        <p:sp>
          <p:nvSpPr>
            <p:cNvPr id="65435" name="Line 389"/>
            <p:cNvSpPr>
              <a:spLocks noChangeShapeType="1"/>
            </p:cNvSpPr>
            <p:nvPr/>
          </p:nvSpPr>
          <p:spPr bwMode="auto">
            <a:xfrm>
              <a:off x="2321" y="1797"/>
              <a:ext cx="2" cy="2"/>
            </a:xfrm>
            <a:prstGeom prst="line">
              <a:avLst/>
            </a:prstGeom>
            <a:noFill/>
            <a:ln w="28575">
              <a:solidFill>
                <a:schemeClr val="tx1"/>
              </a:solidFill>
              <a:round/>
              <a:headEnd/>
              <a:tailEnd/>
            </a:ln>
          </p:spPr>
          <p:txBody>
            <a:bodyPr/>
            <a:lstStyle/>
            <a:p>
              <a:endParaRPr lang="en-US" sz="2133"/>
            </a:p>
          </p:txBody>
        </p:sp>
        <p:sp>
          <p:nvSpPr>
            <p:cNvPr id="65436" name="Line 390"/>
            <p:cNvSpPr>
              <a:spLocks noChangeShapeType="1"/>
            </p:cNvSpPr>
            <p:nvPr/>
          </p:nvSpPr>
          <p:spPr bwMode="auto">
            <a:xfrm>
              <a:off x="2323" y="1799"/>
              <a:ext cx="2" cy="1"/>
            </a:xfrm>
            <a:prstGeom prst="line">
              <a:avLst/>
            </a:prstGeom>
            <a:noFill/>
            <a:ln w="28575">
              <a:solidFill>
                <a:schemeClr val="tx1"/>
              </a:solidFill>
              <a:round/>
              <a:headEnd/>
              <a:tailEnd/>
            </a:ln>
          </p:spPr>
          <p:txBody>
            <a:bodyPr/>
            <a:lstStyle/>
            <a:p>
              <a:endParaRPr lang="en-US" sz="2133"/>
            </a:p>
          </p:txBody>
        </p:sp>
        <p:sp>
          <p:nvSpPr>
            <p:cNvPr id="65437" name="Line 391"/>
            <p:cNvSpPr>
              <a:spLocks noChangeShapeType="1"/>
            </p:cNvSpPr>
            <p:nvPr/>
          </p:nvSpPr>
          <p:spPr bwMode="auto">
            <a:xfrm>
              <a:off x="2325" y="1800"/>
              <a:ext cx="1" cy="2"/>
            </a:xfrm>
            <a:prstGeom prst="line">
              <a:avLst/>
            </a:prstGeom>
            <a:noFill/>
            <a:ln w="28575">
              <a:solidFill>
                <a:schemeClr val="tx1"/>
              </a:solidFill>
              <a:round/>
              <a:headEnd/>
              <a:tailEnd/>
            </a:ln>
          </p:spPr>
          <p:txBody>
            <a:bodyPr/>
            <a:lstStyle/>
            <a:p>
              <a:endParaRPr lang="en-US" sz="2133"/>
            </a:p>
          </p:txBody>
        </p:sp>
        <p:sp>
          <p:nvSpPr>
            <p:cNvPr id="65438" name="Line 392"/>
            <p:cNvSpPr>
              <a:spLocks noChangeShapeType="1"/>
            </p:cNvSpPr>
            <p:nvPr/>
          </p:nvSpPr>
          <p:spPr bwMode="auto">
            <a:xfrm>
              <a:off x="2326" y="1802"/>
              <a:ext cx="3" cy="1"/>
            </a:xfrm>
            <a:prstGeom prst="line">
              <a:avLst/>
            </a:prstGeom>
            <a:noFill/>
            <a:ln w="28575">
              <a:solidFill>
                <a:schemeClr val="tx1"/>
              </a:solidFill>
              <a:round/>
              <a:headEnd/>
              <a:tailEnd/>
            </a:ln>
          </p:spPr>
          <p:txBody>
            <a:bodyPr/>
            <a:lstStyle/>
            <a:p>
              <a:endParaRPr lang="en-US" sz="2133"/>
            </a:p>
          </p:txBody>
        </p:sp>
        <p:sp>
          <p:nvSpPr>
            <p:cNvPr id="65439" name="Line 393"/>
            <p:cNvSpPr>
              <a:spLocks noChangeShapeType="1"/>
            </p:cNvSpPr>
            <p:nvPr/>
          </p:nvSpPr>
          <p:spPr bwMode="auto">
            <a:xfrm>
              <a:off x="2329" y="1803"/>
              <a:ext cx="2" cy="2"/>
            </a:xfrm>
            <a:prstGeom prst="line">
              <a:avLst/>
            </a:prstGeom>
            <a:noFill/>
            <a:ln w="28575">
              <a:solidFill>
                <a:schemeClr val="tx1"/>
              </a:solidFill>
              <a:round/>
              <a:headEnd/>
              <a:tailEnd/>
            </a:ln>
          </p:spPr>
          <p:txBody>
            <a:bodyPr/>
            <a:lstStyle/>
            <a:p>
              <a:endParaRPr lang="en-US" sz="2133"/>
            </a:p>
          </p:txBody>
        </p:sp>
        <p:sp>
          <p:nvSpPr>
            <p:cNvPr id="65440" name="Line 394"/>
            <p:cNvSpPr>
              <a:spLocks noChangeShapeType="1"/>
            </p:cNvSpPr>
            <p:nvPr/>
          </p:nvSpPr>
          <p:spPr bwMode="auto">
            <a:xfrm>
              <a:off x="2331" y="1805"/>
              <a:ext cx="2" cy="1"/>
            </a:xfrm>
            <a:prstGeom prst="line">
              <a:avLst/>
            </a:prstGeom>
            <a:noFill/>
            <a:ln w="28575">
              <a:solidFill>
                <a:schemeClr val="tx1"/>
              </a:solidFill>
              <a:round/>
              <a:headEnd/>
              <a:tailEnd/>
            </a:ln>
          </p:spPr>
          <p:txBody>
            <a:bodyPr/>
            <a:lstStyle/>
            <a:p>
              <a:endParaRPr lang="en-US" sz="2133"/>
            </a:p>
          </p:txBody>
        </p:sp>
        <p:sp>
          <p:nvSpPr>
            <p:cNvPr id="65441" name="Line 395"/>
            <p:cNvSpPr>
              <a:spLocks noChangeShapeType="1"/>
            </p:cNvSpPr>
            <p:nvPr/>
          </p:nvSpPr>
          <p:spPr bwMode="auto">
            <a:xfrm>
              <a:off x="2333" y="1806"/>
              <a:ext cx="2" cy="1"/>
            </a:xfrm>
            <a:prstGeom prst="line">
              <a:avLst/>
            </a:prstGeom>
            <a:noFill/>
            <a:ln w="28575">
              <a:solidFill>
                <a:schemeClr val="tx1"/>
              </a:solidFill>
              <a:round/>
              <a:headEnd/>
              <a:tailEnd/>
            </a:ln>
          </p:spPr>
          <p:txBody>
            <a:bodyPr/>
            <a:lstStyle/>
            <a:p>
              <a:endParaRPr lang="en-US" sz="2133"/>
            </a:p>
          </p:txBody>
        </p:sp>
        <p:sp>
          <p:nvSpPr>
            <p:cNvPr id="65442" name="Line 396"/>
            <p:cNvSpPr>
              <a:spLocks noChangeShapeType="1"/>
            </p:cNvSpPr>
            <p:nvPr/>
          </p:nvSpPr>
          <p:spPr bwMode="auto">
            <a:xfrm>
              <a:off x="2335" y="1807"/>
              <a:ext cx="3" cy="1"/>
            </a:xfrm>
            <a:prstGeom prst="line">
              <a:avLst/>
            </a:prstGeom>
            <a:noFill/>
            <a:ln w="28575">
              <a:solidFill>
                <a:schemeClr val="tx1"/>
              </a:solidFill>
              <a:round/>
              <a:headEnd/>
              <a:tailEnd/>
            </a:ln>
          </p:spPr>
          <p:txBody>
            <a:bodyPr/>
            <a:lstStyle/>
            <a:p>
              <a:endParaRPr lang="en-US" sz="2133"/>
            </a:p>
          </p:txBody>
        </p:sp>
        <p:sp>
          <p:nvSpPr>
            <p:cNvPr id="65443" name="Line 397"/>
            <p:cNvSpPr>
              <a:spLocks noChangeShapeType="1"/>
            </p:cNvSpPr>
            <p:nvPr/>
          </p:nvSpPr>
          <p:spPr bwMode="auto">
            <a:xfrm>
              <a:off x="2338" y="1807"/>
              <a:ext cx="2" cy="1"/>
            </a:xfrm>
            <a:prstGeom prst="line">
              <a:avLst/>
            </a:prstGeom>
            <a:noFill/>
            <a:ln w="28575">
              <a:solidFill>
                <a:schemeClr val="tx1"/>
              </a:solidFill>
              <a:round/>
              <a:headEnd/>
              <a:tailEnd/>
            </a:ln>
          </p:spPr>
          <p:txBody>
            <a:bodyPr/>
            <a:lstStyle/>
            <a:p>
              <a:endParaRPr lang="en-US" sz="2133"/>
            </a:p>
          </p:txBody>
        </p:sp>
        <p:sp>
          <p:nvSpPr>
            <p:cNvPr id="65444" name="Line 398"/>
            <p:cNvSpPr>
              <a:spLocks noChangeShapeType="1"/>
            </p:cNvSpPr>
            <p:nvPr/>
          </p:nvSpPr>
          <p:spPr bwMode="auto">
            <a:xfrm>
              <a:off x="2340" y="1808"/>
              <a:ext cx="3" cy="1"/>
            </a:xfrm>
            <a:prstGeom prst="line">
              <a:avLst/>
            </a:prstGeom>
            <a:noFill/>
            <a:ln w="28575">
              <a:solidFill>
                <a:schemeClr val="tx1"/>
              </a:solidFill>
              <a:round/>
              <a:headEnd/>
              <a:tailEnd/>
            </a:ln>
          </p:spPr>
          <p:txBody>
            <a:bodyPr/>
            <a:lstStyle/>
            <a:p>
              <a:endParaRPr lang="en-US" sz="2133"/>
            </a:p>
          </p:txBody>
        </p:sp>
        <p:sp>
          <p:nvSpPr>
            <p:cNvPr id="65445" name="Line 399"/>
            <p:cNvSpPr>
              <a:spLocks noChangeShapeType="1"/>
            </p:cNvSpPr>
            <p:nvPr/>
          </p:nvSpPr>
          <p:spPr bwMode="auto">
            <a:xfrm>
              <a:off x="2343" y="1809"/>
              <a:ext cx="2" cy="1"/>
            </a:xfrm>
            <a:prstGeom prst="line">
              <a:avLst/>
            </a:prstGeom>
            <a:noFill/>
            <a:ln w="28575">
              <a:solidFill>
                <a:schemeClr val="tx1"/>
              </a:solidFill>
              <a:round/>
              <a:headEnd/>
              <a:tailEnd/>
            </a:ln>
          </p:spPr>
          <p:txBody>
            <a:bodyPr/>
            <a:lstStyle/>
            <a:p>
              <a:endParaRPr lang="en-US" sz="2133"/>
            </a:p>
          </p:txBody>
        </p:sp>
        <p:sp>
          <p:nvSpPr>
            <p:cNvPr id="65446" name="Line 400"/>
            <p:cNvSpPr>
              <a:spLocks noChangeShapeType="1"/>
            </p:cNvSpPr>
            <p:nvPr/>
          </p:nvSpPr>
          <p:spPr bwMode="auto">
            <a:xfrm>
              <a:off x="2345" y="1809"/>
              <a:ext cx="3" cy="1"/>
            </a:xfrm>
            <a:prstGeom prst="line">
              <a:avLst/>
            </a:prstGeom>
            <a:noFill/>
            <a:ln w="28575">
              <a:solidFill>
                <a:schemeClr val="tx1"/>
              </a:solidFill>
              <a:round/>
              <a:headEnd/>
              <a:tailEnd/>
            </a:ln>
          </p:spPr>
          <p:txBody>
            <a:bodyPr/>
            <a:lstStyle/>
            <a:p>
              <a:endParaRPr lang="en-US" sz="2133"/>
            </a:p>
          </p:txBody>
        </p:sp>
        <p:sp>
          <p:nvSpPr>
            <p:cNvPr id="65447" name="Line 401"/>
            <p:cNvSpPr>
              <a:spLocks noChangeShapeType="1"/>
            </p:cNvSpPr>
            <p:nvPr/>
          </p:nvSpPr>
          <p:spPr bwMode="auto">
            <a:xfrm flipH="1">
              <a:off x="2348" y="1809"/>
              <a:ext cx="68" cy="1"/>
            </a:xfrm>
            <a:prstGeom prst="line">
              <a:avLst/>
            </a:prstGeom>
            <a:noFill/>
            <a:ln w="28575">
              <a:solidFill>
                <a:schemeClr val="tx1"/>
              </a:solidFill>
              <a:round/>
              <a:headEnd/>
              <a:tailEnd/>
            </a:ln>
          </p:spPr>
          <p:txBody>
            <a:bodyPr/>
            <a:lstStyle/>
            <a:p>
              <a:endParaRPr lang="en-US" sz="2133"/>
            </a:p>
          </p:txBody>
        </p:sp>
        <p:sp>
          <p:nvSpPr>
            <p:cNvPr id="65448" name="Line 402"/>
            <p:cNvSpPr>
              <a:spLocks noChangeShapeType="1"/>
            </p:cNvSpPr>
            <p:nvPr/>
          </p:nvSpPr>
          <p:spPr bwMode="auto">
            <a:xfrm flipH="1">
              <a:off x="2454" y="1716"/>
              <a:ext cx="3" cy="1"/>
            </a:xfrm>
            <a:prstGeom prst="line">
              <a:avLst/>
            </a:prstGeom>
            <a:noFill/>
            <a:ln w="28575">
              <a:solidFill>
                <a:schemeClr val="tx1"/>
              </a:solidFill>
              <a:round/>
              <a:headEnd/>
              <a:tailEnd/>
            </a:ln>
          </p:spPr>
          <p:txBody>
            <a:bodyPr/>
            <a:lstStyle/>
            <a:p>
              <a:endParaRPr lang="en-US" sz="2133"/>
            </a:p>
          </p:txBody>
        </p:sp>
        <p:sp>
          <p:nvSpPr>
            <p:cNvPr id="65449" name="Line 403"/>
            <p:cNvSpPr>
              <a:spLocks noChangeShapeType="1"/>
            </p:cNvSpPr>
            <p:nvPr/>
          </p:nvSpPr>
          <p:spPr bwMode="auto">
            <a:xfrm flipH="1">
              <a:off x="2451" y="1716"/>
              <a:ext cx="3" cy="1"/>
            </a:xfrm>
            <a:prstGeom prst="line">
              <a:avLst/>
            </a:prstGeom>
            <a:noFill/>
            <a:ln w="28575">
              <a:solidFill>
                <a:schemeClr val="tx1"/>
              </a:solidFill>
              <a:round/>
              <a:headEnd/>
              <a:tailEnd/>
            </a:ln>
          </p:spPr>
          <p:txBody>
            <a:bodyPr/>
            <a:lstStyle/>
            <a:p>
              <a:endParaRPr lang="en-US" sz="2133"/>
            </a:p>
          </p:txBody>
        </p:sp>
        <p:sp>
          <p:nvSpPr>
            <p:cNvPr id="65450" name="Line 404"/>
            <p:cNvSpPr>
              <a:spLocks noChangeShapeType="1"/>
            </p:cNvSpPr>
            <p:nvPr/>
          </p:nvSpPr>
          <p:spPr bwMode="auto">
            <a:xfrm flipH="1">
              <a:off x="2448" y="1717"/>
              <a:ext cx="3" cy="1"/>
            </a:xfrm>
            <a:prstGeom prst="line">
              <a:avLst/>
            </a:prstGeom>
            <a:noFill/>
            <a:ln w="28575">
              <a:solidFill>
                <a:schemeClr val="tx1"/>
              </a:solidFill>
              <a:round/>
              <a:headEnd/>
              <a:tailEnd/>
            </a:ln>
          </p:spPr>
          <p:txBody>
            <a:bodyPr/>
            <a:lstStyle/>
            <a:p>
              <a:endParaRPr lang="en-US" sz="2133"/>
            </a:p>
          </p:txBody>
        </p:sp>
        <p:sp>
          <p:nvSpPr>
            <p:cNvPr id="65451" name="Line 405"/>
            <p:cNvSpPr>
              <a:spLocks noChangeShapeType="1"/>
            </p:cNvSpPr>
            <p:nvPr/>
          </p:nvSpPr>
          <p:spPr bwMode="auto">
            <a:xfrm flipH="1">
              <a:off x="2445" y="1718"/>
              <a:ext cx="3" cy="1"/>
            </a:xfrm>
            <a:prstGeom prst="line">
              <a:avLst/>
            </a:prstGeom>
            <a:noFill/>
            <a:ln w="28575">
              <a:solidFill>
                <a:schemeClr val="tx1"/>
              </a:solidFill>
              <a:round/>
              <a:headEnd/>
              <a:tailEnd/>
            </a:ln>
          </p:spPr>
          <p:txBody>
            <a:bodyPr/>
            <a:lstStyle/>
            <a:p>
              <a:endParaRPr lang="en-US" sz="2133"/>
            </a:p>
          </p:txBody>
        </p:sp>
        <p:sp>
          <p:nvSpPr>
            <p:cNvPr id="65452" name="Line 406"/>
            <p:cNvSpPr>
              <a:spLocks noChangeShapeType="1"/>
            </p:cNvSpPr>
            <p:nvPr/>
          </p:nvSpPr>
          <p:spPr bwMode="auto">
            <a:xfrm flipH="1">
              <a:off x="2441" y="1718"/>
              <a:ext cx="4" cy="1"/>
            </a:xfrm>
            <a:prstGeom prst="line">
              <a:avLst/>
            </a:prstGeom>
            <a:noFill/>
            <a:ln w="28575">
              <a:solidFill>
                <a:schemeClr val="tx1"/>
              </a:solidFill>
              <a:round/>
              <a:headEnd/>
              <a:tailEnd/>
            </a:ln>
          </p:spPr>
          <p:txBody>
            <a:bodyPr/>
            <a:lstStyle/>
            <a:p>
              <a:endParaRPr lang="en-US" sz="2133"/>
            </a:p>
          </p:txBody>
        </p:sp>
        <p:sp>
          <p:nvSpPr>
            <p:cNvPr id="65453" name="Line 407"/>
            <p:cNvSpPr>
              <a:spLocks noChangeShapeType="1"/>
            </p:cNvSpPr>
            <p:nvPr/>
          </p:nvSpPr>
          <p:spPr bwMode="auto">
            <a:xfrm flipH="1">
              <a:off x="2438" y="1719"/>
              <a:ext cx="3" cy="2"/>
            </a:xfrm>
            <a:prstGeom prst="line">
              <a:avLst/>
            </a:prstGeom>
            <a:noFill/>
            <a:ln w="28575">
              <a:solidFill>
                <a:schemeClr val="tx1"/>
              </a:solidFill>
              <a:round/>
              <a:headEnd/>
              <a:tailEnd/>
            </a:ln>
          </p:spPr>
          <p:txBody>
            <a:bodyPr/>
            <a:lstStyle/>
            <a:p>
              <a:endParaRPr lang="en-US" sz="2133"/>
            </a:p>
          </p:txBody>
        </p:sp>
        <p:sp>
          <p:nvSpPr>
            <p:cNvPr id="65454" name="Line 408"/>
            <p:cNvSpPr>
              <a:spLocks noChangeShapeType="1"/>
            </p:cNvSpPr>
            <p:nvPr/>
          </p:nvSpPr>
          <p:spPr bwMode="auto">
            <a:xfrm flipH="1">
              <a:off x="2436" y="1721"/>
              <a:ext cx="2" cy="1"/>
            </a:xfrm>
            <a:prstGeom prst="line">
              <a:avLst/>
            </a:prstGeom>
            <a:noFill/>
            <a:ln w="28575">
              <a:solidFill>
                <a:schemeClr val="tx1"/>
              </a:solidFill>
              <a:round/>
              <a:headEnd/>
              <a:tailEnd/>
            </a:ln>
          </p:spPr>
          <p:txBody>
            <a:bodyPr/>
            <a:lstStyle/>
            <a:p>
              <a:endParaRPr lang="en-US" sz="2133"/>
            </a:p>
          </p:txBody>
        </p:sp>
        <p:sp>
          <p:nvSpPr>
            <p:cNvPr id="65455" name="Line 409"/>
            <p:cNvSpPr>
              <a:spLocks noChangeShapeType="1"/>
            </p:cNvSpPr>
            <p:nvPr/>
          </p:nvSpPr>
          <p:spPr bwMode="auto">
            <a:xfrm flipH="1">
              <a:off x="2432" y="1722"/>
              <a:ext cx="4" cy="1"/>
            </a:xfrm>
            <a:prstGeom prst="line">
              <a:avLst/>
            </a:prstGeom>
            <a:noFill/>
            <a:ln w="28575">
              <a:solidFill>
                <a:schemeClr val="tx1"/>
              </a:solidFill>
              <a:round/>
              <a:headEnd/>
              <a:tailEnd/>
            </a:ln>
          </p:spPr>
          <p:txBody>
            <a:bodyPr/>
            <a:lstStyle/>
            <a:p>
              <a:endParaRPr lang="en-US" sz="2133"/>
            </a:p>
          </p:txBody>
        </p:sp>
        <p:sp>
          <p:nvSpPr>
            <p:cNvPr id="65456" name="Line 410"/>
            <p:cNvSpPr>
              <a:spLocks noChangeShapeType="1"/>
            </p:cNvSpPr>
            <p:nvPr/>
          </p:nvSpPr>
          <p:spPr bwMode="auto">
            <a:xfrm flipH="1">
              <a:off x="2430" y="1723"/>
              <a:ext cx="2" cy="2"/>
            </a:xfrm>
            <a:prstGeom prst="line">
              <a:avLst/>
            </a:prstGeom>
            <a:noFill/>
            <a:ln w="28575">
              <a:solidFill>
                <a:schemeClr val="tx1"/>
              </a:solidFill>
              <a:round/>
              <a:headEnd/>
              <a:tailEnd/>
            </a:ln>
          </p:spPr>
          <p:txBody>
            <a:bodyPr/>
            <a:lstStyle/>
            <a:p>
              <a:endParaRPr lang="en-US" sz="2133"/>
            </a:p>
          </p:txBody>
        </p:sp>
        <p:sp>
          <p:nvSpPr>
            <p:cNvPr id="65457" name="Line 411"/>
            <p:cNvSpPr>
              <a:spLocks noChangeShapeType="1"/>
            </p:cNvSpPr>
            <p:nvPr/>
          </p:nvSpPr>
          <p:spPr bwMode="auto">
            <a:xfrm flipH="1" flipV="1">
              <a:off x="3044" y="1534"/>
              <a:ext cx="4" cy="6"/>
            </a:xfrm>
            <a:prstGeom prst="line">
              <a:avLst/>
            </a:prstGeom>
            <a:noFill/>
            <a:ln w="28575">
              <a:solidFill>
                <a:schemeClr val="tx1"/>
              </a:solidFill>
              <a:round/>
              <a:headEnd/>
              <a:tailEnd/>
            </a:ln>
          </p:spPr>
          <p:txBody>
            <a:bodyPr/>
            <a:lstStyle/>
            <a:p>
              <a:endParaRPr lang="en-US" sz="2133"/>
            </a:p>
          </p:txBody>
        </p:sp>
        <p:sp>
          <p:nvSpPr>
            <p:cNvPr id="65458" name="Line 412"/>
            <p:cNvSpPr>
              <a:spLocks noChangeShapeType="1"/>
            </p:cNvSpPr>
            <p:nvPr/>
          </p:nvSpPr>
          <p:spPr bwMode="auto">
            <a:xfrm flipH="1" flipV="1">
              <a:off x="3042" y="1530"/>
              <a:ext cx="2" cy="4"/>
            </a:xfrm>
            <a:prstGeom prst="line">
              <a:avLst/>
            </a:prstGeom>
            <a:noFill/>
            <a:ln w="28575">
              <a:solidFill>
                <a:schemeClr val="tx1"/>
              </a:solidFill>
              <a:round/>
              <a:headEnd/>
              <a:tailEnd/>
            </a:ln>
          </p:spPr>
          <p:txBody>
            <a:bodyPr/>
            <a:lstStyle/>
            <a:p>
              <a:endParaRPr lang="en-US" sz="2133"/>
            </a:p>
          </p:txBody>
        </p:sp>
        <p:sp>
          <p:nvSpPr>
            <p:cNvPr id="65459" name="Line 413"/>
            <p:cNvSpPr>
              <a:spLocks noChangeShapeType="1"/>
            </p:cNvSpPr>
            <p:nvPr/>
          </p:nvSpPr>
          <p:spPr bwMode="auto">
            <a:xfrm flipH="1" flipV="1">
              <a:off x="3041" y="1528"/>
              <a:ext cx="1" cy="2"/>
            </a:xfrm>
            <a:prstGeom prst="line">
              <a:avLst/>
            </a:prstGeom>
            <a:noFill/>
            <a:ln w="28575">
              <a:solidFill>
                <a:schemeClr val="tx1"/>
              </a:solidFill>
              <a:round/>
              <a:headEnd/>
              <a:tailEnd/>
            </a:ln>
          </p:spPr>
          <p:txBody>
            <a:bodyPr/>
            <a:lstStyle/>
            <a:p>
              <a:endParaRPr lang="en-US" sz="2133"/>
            </a:p>
          </p:txBody>
        </p:sp>
        <p:sp>
          <p:nvSpPr>
            <p:cNvPr id="65460" name="Line 414"/>
            <p:cNvSpPr>
              <a:spLocks noChangeShapeType="1"/>
            </p:cNvSpPr>
            <p:nvPr/>
          </p:nvSpPr>
          <p:spPr bwMode="auto">
            <a:xfrm flipH="1" flipV="1">
              <a:off x="3041" y="1525"/>
              <a:ext cx="1" cy="3"/>
            </a:xfrm>
            <a:prstGeom prst="line">
              <a:avLst/>
            </a:prstGeom>
            <a:noFill/>
            <a:ln w="28575">
              <a:solidFill>
                <a:schemeClr val="tx1"/>
              </a:solidFill>
              <a:round/>
              <a:headEnd/>
              <a:tailEnd/>
            </a:ln>
          </p:spPr>
          <p:txBody>
            <a:bodyPr/>
            <a:lstStyle/>
            <a:p>
              <a:endParaRPr lang="en-US" sz="2133"/>
            </a:p>
          </p:txBody>
        </p:sp>
        <p:sp>
          <p:nvSpPr>
            <p:cNvPr id="65461" name="Line 415"/>
            <p:cNvSpPr>
              <a:spLocks noChangeShapeType="1"/>
            </p:cNvSpPr>
            <p:nvPr/>
          </p:nvSpPr>
          <p:spPr bwMode="auto">
            <a:xfrm flipH="1" flipV="1">
              <a:off x="3040" y="1524"/>
              <a:ext cx="1" cy="1"/>
            </a:xfrm>
            <a:prstGeom prst="line">
              <a:avLst/>
            </a:prstGeom>
            <a:noFill/>
            <a:ln w="28575">
              <a:solidFill>
                <a:schemeClr val="tx1"/>
              </a:solidFill>
              <a:round/>
              <a:headEnd/>
              <a:tailEnd/>
            </a:ln>
          </p:spPr>
          <p:txBody>
            <a:bodyPr/>
            <a:lstStyle/>
            <a:p>
              <a:endParaRPr lang="en-US" sz="2133"/>
            </a:p>
          </p:txBody>
        </p:sp>
        <p:sp>
          <p:nvSpPr>
            <p:cNvPr id="65462" name="Line 416"/>
            <p:cNvSpPr>
              <a:spLocks noChangeShapeType="1"/>
            </p:cNvSpPr>
            <p:nvPr/>
          </p:nvSpPr>
          <p:spPr bwMode="auto">
            <a:xfrm flipH="1" flipV="1">
              <a:off x="3040" y="1522"/>
              <a:ext cx="1" cy="2"/>
            </a:xfrm>
            <a:prstGeom prst="line">
              <a:avLst/>
            </a:prstGeom>
            <a:noFill/>
            <a:ln w="28575">
              <a:solidFill>
                <a:schemeClr val="tx1"/>
              </a:solidFill>
              <a:round/>
              <a:headEnd/>
              <a:tailEnd/>
            </a:ln>
          </p:spPr>
          <p:txBody>
            <a:bodyPr/>
            <a:lstStyle/>
            <a:p>
              <a:endParaRPr lang="en-US" sz="2133"/>
            </a:p>
          </p:txBody>
        </p:sp>
        <p:sp>
          <p:nvSpPr>
            <p:cNvPr id="65463" name="Line 417"/>
            <p:cNvSpPr>
              <a:spLocks noChangeShapeType="1"/>
            </p:cNvSpPr>
            <p:nvPr/>
          </p:nvSpPr>
          <p:spPr bwMode="auto">
            <a:xfrm flipV="1">
              <a:off x="3040" y="1521"/>
              <a:ext cx="1" cy="1"/>
            </a:xfrm>
            <a:prstGeom prst="line">
              <a:avLst/>
            </a:prstGeom>
            <a:noFill/>
            <a:ln w="28575">
              <a:solidFill>
                <a:schemeClr val="tx1"/>
              </a:solidFill>
              <a:round/>
              <a:headEnd/>
              <a:tailEnd/>
            </a:ln>
          </p:spPr>
          <p:txBody>
            <a:bodyPr/>
            <a:lstStyle/>
            <a:p>
              <a:endParaRPr lang="en-US" sz="2133"/>
            </a:p>
          </p:txBody>
        </p:sp>
        <p:sp>
          <p:nvSpPr>
            <p:cNvPr id="65464" name="Line 418"/>
            <p:cNvSpPr>
              <a:spLocks noChangeShapeType="1"/>
            </p:cNvSpPr>
            <p:nvPr/>
          </p:nvSpPr>
          <p:spPr bwMode="auto">
            <a:xfrm flipV="1">
              <a:off x="3040" y="1521"/>
              <a:ext cx="1" cy="1"/>
            </a:xfrm>
            <a:prstGeom prst="line">
              <a:avLst/>
            </a:prstGeom>
            <a:noFill/>
            <a:ln w="28575">
              <a:solidFill>
                <a:schemeClr val="tx1"/>
              </a:solidFill>
              <a:round/>
              <a:headEnd/>
              <a:tailEnd/>
            </a:ln>
          </p:spPr>
          <p:txBody>
            <a:bodyPr/>
            <a:lstStyle/>
            <a:p>
              <a:endParaRPr lang="en-US" sz="2133"/>
            </a:p>
          </p:txBody>
        </p:sp>
        <p:sp>
          <p:nvSpPr>
            <p:cNvPr id="65465" name="Line 419"/>
            <p:cNvSpPr>
              <a:spLocks noChangeShapeType="1"/>
            </p:cNvSpPr>
            <p:nvPr/>
          </p:nvSpPr>
          <p:spPr bwMode="auto">
            <a:xfrm flipV="1">
              <a:off x="3041" y="1520"/>
              <a:ext cx="1" cy="1"/>
            </a:xfrm>
            <a:prstGeom prst="line">
              <a:avLst/>
            </a:prstGeom>
            <a:noFill/>
            <a:ln w="28575">
              <a:solidFill>
                <a:schemeClr val="tx1"/>
              </a:solidFill>
              <a:round/>
              <a:headEnd/>
              <a:tailEnd/>
            </a:ln>
          </p:spPr>
          <p:txBody>
            <a:bodyPr/>
            <a:lstStyle/>
            <a:p>
              <a:endParaRPr lang="en-US" sz="2133"/>
            </a:p>
          </p:txBody>
        </p:sp>
        <p:sp>
          <p:nvSpPr>
            <p:cNvPr id="65466" name="Line 420"/>
            <p:cNvSpPr>
              <a:spLocks noChangeShapeType="1"/>
            </p:cNvSpPr>
            <p:nvPr/>
          </p:nvSpPr>
          <p:spPr bwMode="auto">
            <a:xfrm flipV="1">
              <a:off x="3041" y="1520"/>
              <a:ext cx="1" cy="1"/>
            </a:xfrm>
            <a:prstGeom prst="line">
              <a:avLst/>
            </a:prstGeom>
            <a:noFill/>
            <a:ln w="28575">
              <a:solidFill>
                <a:schemeClr val="tx1"/>
              </a:solidFill>
              <a:round/>
              <a:headEnd/>
              <a:tailEnd/>
            </a:ln>
          </p:spPr>
          <p:txBody>
            <a:bodyPr/>
            <a:lstStyle/>
            <a:p>
              <a:endParaRPr lang="en-US" sz="2133"/>
            </a:p>
          </p:txBody>
        </p:sp>
        <p:sp>
          <p:nvSpPr>
            <p:cNvPr id="65467" name="Line 421"/>
            <p:cNvSpPr>
              <a:spLocks noChangeShapeType="1"/>
            </p:cNvSpPr>
            <p:nvPr/>
          </p:nvSpPr>
          <p:spPr bwMode="auto">
            <a:xfrm>
              <a:off x="3042" y="1520"/>
              <a:ext cx="1" cy="1"/>
            </a:xfrm>
            <a:prstGeom prst="line">
              <a:avLst/>
            </a:prstGeom>
            <a:noFill/>
            <a:ln w="28575">
              <a:solidFill>
                <a:schemeClr val="tx1"/>
              </a:solidFill>
              <a:round/>
              <a:headEnd/>
              <a:tailEnd/>
            </a:ln>
          </p:spPr>
          <p:txBody>
            <a:bodyPr/>
            <a:lstStyle/>
            <a:p>
              <a:endParaRPr lang="en-US" sz="2133"/>
            </a:p>
          </p:txBody>
        </p:sp>
        <p:sp>
          <p:nvSpPr>
            <p:cNvPr id="65468" name="Line 422"/>
            <p:cNvSpPr>
              <a:spLocks noChangeShapeType="1"/>
            </p:cNvSpPr>
            <p:nvPr/>
          </p:nvSpPr>
          <p:spPr bwMode="auto">
            <a:xfrm>
              <a:off x="3043" y="1520"/>
              <a:ext cx="1" cy="1"/>
            </a:xfrm>
            <a:prstGeom prst="line">
              <a:avLst/>
            </a:prstGeom>
            <a:noFill/>
            <a:ln w="28575">
              <a:solidFill>
                <a:schemeClr val="tx1"/>
              </a:solidFill>
              <a:round/>
              <a:headEnd/>
              <a:tailEnd/>
            </a:ln>
          </p:spPr>
          <p:txBody>
            <a:bodyPr/>
            <a:lstStyle/>
            <a:p>
              <a:endParaRPr lang="en-US" sz="2133"/>
            </a:p>
          </p:txBody>
        </p:sp>
        <p:sp>
          <p:nvSpPr>
            <p:cNvPr id="65469" name="Line 423"/>
            <p:cNvSpPr>
              <a:spLocks noChangeShapeType="1"/>
            </p:cNvSpPr>
            <p:nvPr/>
          </p:nvSpPr>
          <p:spPr bwMode="auto">
            <a:xfrm>
              <a:off x="3044" y="1520"/>
              <a:ext cx="1" cy="1"/>
            </a:xfrm>
            <a:prstGeom prst="line">
              <a:avLst/>
            </a:prstGeom>
            <a:noFill/>
            <a:ln w="28575">
              <a:solidFill>
                <a:schemeClr val="tx1"/>
              </a:solidFill>
              <a:round/>
              <a:headEnd/>
              <a:tailEnd/>
            </a:ln>
          </p:spPr>
          <p:txBody>
            <a:bodyPr/>
            <a:lstStyle/>
            <a:p>
              <a:endParaRPr lang="en-US" sz="2133"/>
            </a:p>
          </p:txBody>
        </p:sp>
        <p:sp>
          <p:nvSpPr>
            <p:cNvPr id="65470" name="Line 424"/>
            <p:cNvSpPr>
              <a:spLocks noChangeShapeType="1"/>
            </p:cNvSpPr>
            <p:nvPr/>
          </p:nvSpPr>
          <p:spPr bwMode="auto">
            <a:xfrm>
              <a:off x="3045" y="1521"/>
              <a:ext cx="1" cy="1"/>
            </a:xfrm>
            <a:prstGeom prst="line">
              <a:avLst/>
            </a:prstGeom>
            <a:noFill/>
            <a:ln w="28575">
              <a:solidFill>
                <a:schemeClr val="tx1"/>
              </a:solidFill>
              <a:round/>
              <a:headEnd/>
              <a:tailEnd/>
            </a:ln>
          </p:spPr>
          <p:txBody>
            <a:bodyPr/>
            <a:lstStyle/>
            <a:p>
              <a:endParaRPr lang="en-US" sz="2133"/>
            </a:p>
          </p:txBody>
        </p:sp>
        <p:sp>
          <p:nvSpPr>
            <p:cNvPr id="65471" name="Line 425"/>
            <p:cNvSpPr>
              <a:spLocks noChangeShapeType="1"/>
            </p:cNvSpPr>
            <p:nvPr/>
          </p:nvSpPr>
          <p:spPr bwMode="auto">
            <a:xfrm>
              <a:off x="3046" y="1522"/>
              <a:ext cx="2" cy="1"/>
            </a:xfrm>
            <a:prstGeom prst="line">
              <a:avLst/>
            </a:prstGeom>
            <a:noFill/>
            <a:ln w="28575">
              <a:solidFill>
                <a:schemeClr val="tx1"/>
              </a:solidFill>
              <a:round/>
              <a:headEnd/>
              <a:tailEnd/>
            </a:ln>
          </p:spPr>
          <p:txBody>
            <a:bodyPr/>
            <a:lstStyle/>
            <a:p>
              <a:endParaRPr lang="en-US" sz="2133"/>
            </a:p>
          </p:txBody>
        </p:sp>
        <p:sp>
          <p:nvSpPr>
            <p:cNvPr id="65472" name="Line 426"/>
            <p:cNvSpPr>
              <a:spLocks noChangeShapeType="1"/>
            </p:cNvSpPr>
            <p:nvPr/>
          </p:nvSpPr>
          <p:spPr bwMode="auto">
            <a:xfrm>
              <a:off x="3048" y="1523"/>
              <a:ext cx="2" cy="3"/>
            </a:xfrm>
            <a:prstGeom prst="line">
              <a:avLst/>
            </a:prstGeom>
            <a:noFill/>
            <a:ln w="28575">
              <a:solidFill>
                <a:schemeClr val="tx1"/>
              </a:solidFill>
              <a:round/>
              <a:headEnd/>
              <a:tailEnd/>
            </a:ln>
          </p:spPr>
          <p:txBody>
            <a:bodyPr/>
            <a:lstStyle/>
            <a:p>
              <a:endParaRPr lang="en-US" sz="2133"/>
            </a:p>
          </p:txBody>
        </p:sp>
        <p:sp>
          <p:nvSpPr>
            <p:cNvPr id="65473" name="Line 427"/>
            <p:cNvSpPr>
              <a:spLocks noChangeShapeType="1"/>
            </p:cNvSpPr>
            <p:nvPr/>
          </p:nvSpPr>
          <p:spPr bwMode="auto">
            <a:xfrm>
              <a:off x="3050" y="1526"/>
              <a:ext cx="3" cy="2"/>
            </a:xfrm>
            <a:prstGeom prst="line">
              <a:avLst/>
            </a:prstGeom>
            <a:noFill/>
            <a:ln w="28575">
              <a:solidFill>
                <a:schemeClr val="tx1"/>
              </a:solidFill>
              <a:round/>
              <a:headEnd/>
              <a:tailEnd/>
            </a:ln>
          </p:spPr>
          <p:txBody>
            <a:bodyPr/>
            <a:lstStyle/>
            <a:p>
              <a:endParaRPr lang="en-US" sz="2133"/>
            </a:p>
          </p:txBody>
        </p:sp>
        <p:sp>
          <p:nvSpPr>
            <p:cNvPr id="65474" name="Line 428"/>
            <p:cNvSpPr>
              <a:spLocks noChangeShapeType="1"/>
            </p:cNvSpPr>
            <p:nvPr/>
          </p:nvSpPr>
          <p:spPr bwMode="auto">
            <a:xfrm>
              <a:off x="3053" y="1528"/>
              <a:ext cx="2" cy="3"/>
            </a:xfrm>
            <a:prstGeom prst="line">
              <a:avLst/>
            </a:prstGeom>
            <a:noFill/>
            <a:ln w="28575">
              <a:solidFill>
                <a:schemeClr val="tx1"/>
              </a:solidFill>
              <a:round/>
              <a:headEnd/>
              <a:tailEnd/>
            </a:ln>
          </p:spPr>
          <p:txBody>
            <a:bodyPr/>
            <a:lstStyle/>
            <a:p>
              <a:endParaRPr lang="en-US" sz="2133"/>
            </a:p>
          </p:txBody>
        </p:sp>
        <p:sp>
          <p:nvSpPr>
            <p:cNvPr id="65475" name="Line 429"/>
            <p:cNvSpPr>
              <a:spLocks noChangeShapeType="1"/>
            </p:cNvSpPr>
            <p:nvPr/>
          </p:nvSpPr>
          <p:spPr bwMode="auto">
            <a:xfrm>
              <a:off x="3055" y="1531"/>
              <a:ext cx="3" cy="4"/>
            </a:xfrm>
            <a:prstGeom prst="line">
              <a:avLst/>
            </a:prstGeom>
            <a:noFill/>
            <a:ln w="28575">
              <a:solidFill>
                <a:schemeClr val="tx1"/>
              </a:solidFill>
              <a:round/>
              <a:headEnd/>
              <a:tailEnd/>
            </a:ln>
          </p:spPr>
          <p:txBody>
            <a:bodyPr/>
            <a:lstStyle/>
            <a:p>
              <a:endParaRPr lang="en-US" sz="2133"/>
            </a:p>
          </p:txBody>
        </p:sp>
        <p:sp>
          <p:nvSpPr>
            <p:cNvPr id="65476" name="Line 430"/>
            <p:cNvSpPr>
              <a:spLocks noChangeShapeType="1"/>
            </p:cNvSpPr>
            <p:nvPr/>
          </p:nvSpPr>
          <p:spPr bwMode="auto">
            <a:xfrm>
              <a:off x="3058" y="1535"/>
              <a:ext cx="3" cy="3"/>
            </a:xfrm>
            <a:prstGeom prst="line">
              <a:avLst/>
            </a:prstGeom>
            <a:noFill/>
            <a:ln w="28575">
              <a:solidFill>
                <a:schemeClr val="tx1"/>
              </a:solidFill>
              <a:round/>
              <a:headEnd/>
              <a:tailEnd/>
            </a:ln>
          </p:spPr>
          <p:txBody>
            <a:bodyPr/>
            <a:lstStyle/>
            <a:p>
              <a:endParaRPr lang="en-US" sz="2133"/>
            </a:p>
          </p:txBody>
        </p:sp>
        <p:sp>
          <p:nvSpPr>
            <p:cNvPr id="65477" name="Line 431"/>
            <p:cNvSpPr>
              <a:spLocks noChangeShapeType="1"/>
            </p:cNvSpPr>
            <p:nvPr/>
          </p:nvSpPr>
          <p:spPr bwMode="auto">
            <a:xfrm>
              <a:off x="3061" y="1538"/>
              <a:ext cx="3" cy="4"/>
            </a:xfrm>
            <a:prstGeom prst="line">
              <a:avLst/>
            </a:prstGeom>
            <a:noFill/>
            <a:ln w="28575">
              <a:solidFill>
                <a:schemeClr val="tx1"/>
              </a:solidFill>
              <a:round/>
              <a:headEnd/>
              <a:tailEnd/>
            </a:ln>
          </p:spPr>
          <p:txBody>
            <a:bodyPr/>
            <a:lstStyle/>
            <a:p>
              <a:endParaRPr lang="en-US" sz="2133"/>
            </a:p>
          </p:txBody>
        </p:sp>
        <p:sp>
          <p:nvSpPr>
            <p:cNvPr id="65478" name="Line 432"/>
            <p:cNvSpPr>
              <a:spLocks noChangeShapeType="1"/>
            </p:cNvSpPr>
            <p:nvPr/>
          </p:nvSpPr>
          <p:spPr bwMode="auto">
            <a:xfrm>
              <a:off x="3064" y="1542"/>
              <a:ext cx="3" cy="3"/>
            </a:xfrm>
            <a:prstGeom prst="line">
              <a:avLst/>
            </a:prstGeom>
            <a:noFill/>
            <a:ln w="28575">
              <a:solidFill>
                <a:schemeClr val="tx1"/>
              </a:solidFill>
              <a:round/>
              <a:headEnd/>
              <a:tailEnd/>
            </a:ln>
          </p:spPr>
          <p:txBody>
            <a:bodyPr/>
            <a:lstStyle/>
            <a:p>
              <a:endParaRPr lang="en-US" sz="2133"/>
            </a:p>
          </p:txBody>
        </p:sp>
        <p:sp>
          <p:nvSpPr>
            <p:cNvPr id="65479" name="Line 433"/>
            <p:cNvSpPr>
              <a:spLocks noChangeShapeType="1"/>
            </p:cNvSpPr>
            <p:nvPr/>
          </p:nvSpPr>
          <p:spPr bwMode="auto">
            <a:xfrm>
              <a:off x="3067" y="1545"/>
              <a:ext cx="2" cy="3"/>
            </a:xfrm>
            <a:prstGeom prst="line">
              <a:avLst/>
            </a:prstGeom>
            <a:noFill/>
            <a:ln w="28575">
              <a:solidFill>
                <a:schemeClr val="tx1"/>
              </a:solidFill>
              <a:round/>
              <a:headEnd/>
              <a:tailEnd/>
            </a:ln>
          </p:spPr>
          <p:txBody>
            <a:bodyPr/>
            <a:lstStyle/>
            <a:p>
              <a:endParaRPr lang="en-US" sz="2133"/>
            </a:p>
          </p:txBody>
        </p:sp>
        <p:sp>
          <p:nvSpPr>
            <p:cNvPr id="65480" name="Line 434"/>
            <p:cNvSpPr>
              <a:spLocks noChangeShapeType="1"/>
            </p:cNvSpPr>
            <p:nvPr/>
          </p:nvSpPr>
          <p:spPr bwMode="auto">
            <a:xfrm>
              <a:off x="3069" y="1548"/>
              <a:ext cx="3" cy="3"/>
            </a:xfrm>
            <a:prstGeom prst="line">
              <a:avLst/>
            </a:prstGeom>
            <a:noFill/>
            <a:ln w="28575">
              <a:solidFill>
                <a:schemeClr val="tx1"/>
              </a:solidFill>
              <a:round/>
              <a:headEnd/>
              <a:tailEnd/>
            </a:ln>
          </p:spPr>
          <p:txBody>
            <a:bodyPr/>
            <a:lstStyle/>
            <a:p>
              <a:endParaRPr lang="en-US" sz="2133"/>
            </a:p>
          </p:txBody>
        </p:sp>
        <p:sp>
          <p:nvSpPr>
            <p:cNvPr id="65481" name="Line 435"/>
            <p:cNvSpPr>
              <a:spLocks noChangeShapeType="1"/>
            </p:cNvSpPr>
            <p:nvPr/>
          </p:nvSpPr>
          <p:spPr bwMode="auto">
            <a:xfrm>
              <a:off x="3072" y="1551"/>
              <a:ext cx="2" cy="2"/>
            </a:xfrm>
            <a:prstGeom prst="line">
              <a:avLst/>
            </a:prstGeom>
            <a:noFill/>
            <a:ln w="28575">
              <a:solidFill>
                <a:schemeClr val="tx1"/>
              </a:solidFill>
              <a:round/>
              <a:headEnd/>
              <a:tailEnd/>
            </a:ln>
          </p:spPr>
          <p:txBody>
            <a:bodyPr/>
            <a:lstStyle/>
            <a:p>
              <a:endParaRPr lang="en-US" sz="2133"/>
            </a:p>
          </p:txBody>
        </p:sp>
        <p:sp>
          <p:nvSpPr>
            <p:cNvPr id="65482" name="Line 436"/>
            <p:cNvSpPr>
              <a:spLocks noChangeShapeType="1"/>
            </p:cNvSpPr>
            <p:nvPr/>
          </p:nvSpPr>
          <p:spPr bwMode="auto">
            <a:xfrm>
              <a:off x="3074" y="1553"/>
              <a:ext cx="2" cy="2"/>
            </a:xfrm>
            <a:prstGeom prst="line">
              <a:avLst/>
            </a:prstGeom>
            <a:noFill/>
            <a:ln w="28575">
              <a:solidFill>
                <a:schemeClr val="tx1"/>
              </a:solidFill>
              <a:round/>
              <a:headEnd/>
              <a:tailEnd/>
            </a:ln>
          </p:spPr>
          <p:txBody>
            <a:bodyPr/>
            <a:lstStyle/>
            <a:p>
              <a:endParaRPr lang="en-US" sz="2133"/>
            </a:p>
          </p:txBody>
        </p:sp>
        <p:sp>
          <p:nvSpPr>
            <p:cNvPr id="65483" name="Line 437"/>
            <p:cNvSpPr>
              <a:spLocks noChangeShapeType="1"/>
            </p:cNvSpPr>
            <p:nvPr/>
          </p:nvSpPr>
          <p:spPr bwMode="auto">
            <a:xfrm>
              <a:off x="3076" y="1555"/>
              <a:ext cx="1" cy="1"/>
            </a:xfrm>
            <a:prstGeom prst="line">
              <a:avLst/>
            </a:prstGeom>
            <a:noFill/>
            <a:ln w="28575">
              <a:solidFill>
                <a:schemeClr val="tx1"/>
              </a:solidFill>
              <a:round/>
              <a:headEnd/>
              <a:tailEnd/>
            </a:ln>
          </p:spPr>
          <p:txBody>
            <a:bodyPr/>
            <a:lstStyle/>
            <a:p>
              <a:endParaRPr lang="en-US" sz="2133"/>
            </a:p>
          </p:txBody>
        </p:sp>
        <p:sp>
          <p:nvSpPr>
            <p:cNvPr id="65484" name="Line 438"/>
            <p:cNvSpPr>
              <a:spLocks noChangeShapeType="1"/>
            </p:cNvSpPr>
            <p:nvPr/>
          </p:nvSpPr>
          <p:spPr bwMode="auto">
            <a:xfrm>
              <a:off x="3077" y="1556"/>
              <a:ext cx="1" cy="1"/>
            </a:xfrm>
            <a:prstGeom prst="line">
              <a:avLst/>
            </a:prstGeom>
            <a:noFill/>
            <a:ln w="28575">
              <a:solidFill>
                <a:schemeClr val="tx1"/>
              </a:solidFill>
              <a:round/>
              <a:headEnd/>
              <a:tailEnd/>
            </a:ln>
          </p:spPr>
          <p:txBody>
            <a:bodyPr/>
            <a:lstStyle/>
            <a:p>
              <a:endParaRPr lang="en-US" sz="2133"/>
            </a:p>
          </p:txBody>
        </p:sp>
        <p:sp>
          <p:nvSpPr>
            <p:cNvPr id="65485" name="Line 439"/>
            <p:cNvSpPr>
              <a:spLocks noChangeShapeType="1"/>
            </p:cNvSpPr>
            <p:nvPr/>
          </p:nvSpPr>
          <p:spPr bwMode="auto">
            <a:xfrm>
              <a:off x="3078" y="1557"/>
              <a:ext cx="1" cy="1"/>
            </a:xfrm>
            <a:prstGeom prst="line">
              <a:avLst/>
            </a:prstGeom>
            <a:noFill/>
            <a:ln w="28575">
              <a:solidFill>
                <a:schemeClr val="tx1"/>
              </a:solidFill>
              <a:round/>
              <a:headEnd/>
              <a:tailEnd/>
            </a:ln>
          </p:spPr>
          <p:txBody>
            <a:bodyPr/>
            <a:lstStyle/>
            <a:p>
              <a:endParaRPr lang="en-US" sz="2133"/>
            </a:p>
          </p:txBody>
        </p:sp>
        <p:sp>
          <p:nvSpPr>
            <p:cNvPr id="65486" name="Line 440"/>
            <p:cNvSpPr>
              <a:spLocks noChangeShapeType="1"/>
            </p:cNvSpPr>
            <p:nvPr/>
          </p:nvSpPr>
          <p:spPr bwMode="auto">
            <a:xfrm>
              <a:off x="3079" y="1557"/>
              <a:ext cx="1" cy="1"/>
            </a:xfrm>
            <a:prstGeom prst="line">
              <a:avLst/>
            </a:prstGeom>
            <a:noFill/>
            <a:ln w="28575">
              <a:solidFill>
                <a:schemeClr val="tx1"/>
              </a:solidFill>
              <a:round/>
              <a:headEnd/>
              <a:tailEnd/>
            </a:ln>
          </p:spPr>
          <p:txBody>
            <a:bodyPr/>
            <a:lstStyle/>
            <a:p>
              <a:endParaRPr lang="en-US" sz="2133"/>
            </a:p>
          </p:txBody>
        </p:sp>
        <p:sp>
          <p:nvSpPr>
            <p:cNvPr id="65487" name="Line 441"/>
            <p:cNvSpPr>
              <a:spLocks noChangeShapeType="1"/>
            </p:cNvSpPr>
            <p:nvPr/>
          </p:nvSpPr>
          <p:spPr bwMode="auto">
            <a:xfrm flipV="1">
              <a:off x="3080" y="1557"/>
              <a:ext cx="1" cy="1"/>
            </a:xfrm>
            <a:prstGeom prst="line">
              <a:avLst/>
            </a:prstGeom>
            <a:noFill/>
            <a:ln w="28575">
              <a:solidFill>
                <a:schemeClr val="tx1"/>
              </a:solidFill>
              <a:round/>
              <a:headEnd/>
              <a:tailEnd/>
            </a:ln>
          </p:spPr>
          <p:txBody>
            <a:bodyPr/>
            <a:lstStyle/>
            <a:p>
              <a:endParaRPr lang="en-US" sz="2133"/>
            </a:p>
          </p:txBody>
        </p:sp>
        <p:sp>
          <p:nvSpPr>
            <p:cNvPr id="65488" name="Line 442"/>
            <p:cNvSpPr>
              <a:spLocks noChangeShapeType="1"/>
            </p:cNvSpPr>
            <p:nvPr/>
          </p:nvSpPr>
          <p:spPr bwMode="auto">
            <a:xfrm flipV="1">
              <a:off x="3081" y="1556"/>
              <a:ext cx="1" cy="1"/>
            </a:xfrm>
            <a:prstGeom prst="line">
              <a:avLst/>
            </a:prstGeom>
            <a:noFill/>
            <a:ln w="28575">
              <a:solidFill>
                <a:schemeClr val="tx1"/>
              </a:solidFill>
              <a:round/>
              <a:headEnd/>
              <a:tailEnd/>
            </a:ln>
          </p:spPr>
          <p:txBody>
            <a:bodyPr/>
            <a:lstStyle/>
            <a:p>
              <a:endParaRPr lang="en-US" sz="2133"/>
            </a:p>
          </p:txBody>
        </p:sp>
        <p:sp>
          <p:nvSpPr>
            <p:cNvPr id="65489" name="Line 443"/>
            <p:cNvSpPr>
              <a:spLocks noChangeShapeType="1"/>
            </p:cNvSpPr>
            <p:nvPr/>
          </p:nvSpPr>
          <p:spPr bwMode="auto">
            <a:xfrm flipV="1">
              <a:off x="3081" y="1555"/>
              <a:ext cx="1" cy="1"/>
            </a:xfrm>
            <a:prstGeom prst="line">
              <a:avLst/>
            </a:prstGeom>
            <a:noFill/>
            <a:ln w="28575">
              <a:solidFill>
                <a:schemeClr val="tx1"/>
              </a:solidFill>
              <a:round/>
              <a:headEnd/>
              <a:tailEnd/>
            </a:ln>
          </p:spPr>
          <p:txBody>
            <a:bodyPr/>
            <a:lstStyle/>
            <a:p>
              <a:endParaRPr lang="en-US" sz="2133"/>
            </a:p>
          </p:txBody>
        </p:sp>
        <p:sp>
          <p:nvSpPr>
            <p:cNvPr id="65490" name="Line 444"/>
            <p:cNvSpPr>
              <a:spLocks noChangeShapeType="1"/>
            </p:cNvSpPr>
            <p:nvPr/>
          </p:nvSpPr>
          <p:spPr bwMode="auto">
            <a:xfrm flipV="1">
              <a:off x="3082" y="1554"/>
              <a:ext cx="1" cy="1"/>
            </a:xfrm>
            <a:prstGeom prst="line">
              <a:avLst/>
            </a:prstGeom>
            <a:noFill/>
            <a:ln w="28575">
              <a:solidFill>
                <a:schemeClr val="tx1"/>
              </a:solidFill>
              <a:round/>
              <a:headEnd/>
              <a:tailEnd/>
            </a:ln>
          </p:spPr>
          <p:txBody>
            <a:bodyPr/>
            <a:lstStyle/>
            <a:p>
              <a:endParaRPr lang="en-US" sz="2133"/>
            </a:p>
          </p:txBody>
        </p:sp>
        <p:sp>
          <p:nvSpPr>
            <p:cNvPr id="65491" name="Line 445"/>
            <p:cNvSpPr>
              <a:spLocks noChangeShapeType="1"/>
            </p:cNvSpPr>
            <p:nvPr/>
          </p:nvSpPr>
          <p:spPr bwMode="auto">
            <a:xfrm flipV="1">
              <a:off x="3082" y="1553"/>
              <a:ext cx="1" cy="1"/>
            </a:xfrm>
            <a:prstGeom prst="line">
              <a:avLst/>
            </a:prstGeom>
            <a:noFill/>
            <a:ln w="28575">
              <a:solidFill>
                <a:schemeClr val="tx1"/>
              </a:solidFill>
              <a:round/>
              <a:headEnd/>
              <a:tailEnd/>
            </a:ln>
          </p:spPr>
          <p:txBody>
            <a:bodyPr/>
            <a:lstStyle/>
            <a:p>
              <a:endParaRPr lang="en-US" sz="2133"/>
            </a:p>
          </p:txBody>
        </p:sp>
        <p:sp>
          <p:nvSpPr>
            <p:cNvPr id="65492" name="Line 446"/>
            <p:cNvSpPr>
              <a:spLocks noChangeShapeType="1"/>
            </p:cNvSpPr>
            <p:nvPr/>
          </p:nvSpPr>
          <p:spPr bwMode="auto">
            <a:xfrm flipH="1" flipV="1">
              <a:off x="3082" y="1551"/>
              <a:ext cx="1" cy="2"/>
            </a:xfrm>
            <a:prstGeom prst="line">
              <a:avLst/>
            </a:prstGeom>
            <a:noFill/>
            <a:ln w="28575">
              <a:solidFill>
                <a:schemeClr val="tx1"/>
              </a:solidFill>
              <a:round/>
              <a:headEnd/>
              <a:tailEnd/>
            </a:ln>
          </p:spPr>
          <p:txBody>
            <a:bodyPr/>
            <a:lstStyle/>
            <a:p>
              <a:endParaRPr lang="en-US" sz="2133"/>
            </a:p>
          </p:txBody>
        </p:sp>
        <p:sp>
          <p:nvSpPr>
            <p:cNvPr id="65493" name="Line 447"/>
            <p:cNvSpPr>
              <a:spLocks noChangeShapeType="1"/>
            </p:cNvSpPr>
            <p:nvPr/>
          </p:nvSpPr>
          <p:spPr bwMode="auto">
            <a:xfrm flipH="1" flipV="1">
              <a:off x="3081" y="1549"/>
              <a:ext cx="1" cy="2"/>
            </a:xfrm>
            <a:prstGeom prst="line">
              <a:avLst/>
            </a:prstGeom>
            <a:noFill/>
            <a:ln w="28575">
              <a:solidFill>
                <a:schemeClr val="tx1"/>
              </a:solidFill>
              <a:round/>
              <a:headEnd/>
              <a:tailEnd/>
            </a:ln>
          </p:spPr>
          <p:txBody>
            <a:bodyPr/>
            <a:lstStyle/>
            <a:p>
              <a:endParaRPr lang="en-US" sz="2133"/>
            </a:p>
          </p:txBody>
        </p:sp>
        <p:sp>
          <p:nvSpPr>
            <p:cNvPr id="65494" name="Line 448"/>
            <p:cNvSpPr>
              <a:spLocks noChangeShapeType="1"/>
            </p:cNvSpPr>
            <p:nvPr/>
          </p:nvSpPr>
          <p:spPr bwMode="auto">
            <a:xfrm flipH="1" flipV="1">
              <a:off x="3079" y="1546"/>
              <a:ext cx="2" cy="3"/>
            </a:xfrm>
            <a:prstGeom prst="line">
              <a:avLst/>
            </a:prstGeom>
            <a:noFill/>
            <a:ln w="28575">
              <a:solidFill>
                <a:schemeClr val="tx1"/>
              </a:solidFill>
              <a:round/>
              <a:headEnd/>
              <a:tailEnd/>
            </a:ln>
          </p:spPr>
          <p:txBody>
            <a:bodyPr/>
            <a:lstStyle/>
            <a:p>
              <a:endParaRPr lang="en-US" sz="2133"/>
            </a:p>
          </p:txBody>
        </p:sp>
        <p:sp>
          <p:nvSpPr>
            <p:cNvPr id="65495" name="Line 449"/>
            <p:cNvSpPr>
              <a:spLocks noChangeShapeType="1"/>
            </p:cNvSpPr>
            <p:nvPr/>
          </p:nvSpPr>
          <p:spPr bwMode="auto">
            <a:xfrm flipH="1" flipV="1">
              <a:off x="3078" y="1543"/>
              <a:ext cx="1" cy="3"/>
            </a:xfrm>
            <a:prstGeom prst="line">
              <a:avLst/>
            </a:prstGeom>
            <a:noFill/>
            <a:ln w="28575">
              <a:solidFill>
                <a:schemeClr val="tx1"/>
              </a:solidFill>
              <a:round/>
              <a:headEnd/>
              <a:tailEnd/>
            </a:ln>
          </p:spPr>
          <p:txBody>
            <a:bodyPr/>
            <a:lstStyle/>
            <a:p>
              <a:endParaRPr lang="en-US" sz="2133"/>
            </a:p>
          </p:txBody>
        </p:sp>
        <p:sp>
          <p:nvSpPr>
            <p:cNvPr id="65496" name="Line 450"/>
            <p:cNvSpPr>
              <a:spLocks noChangeShapeType="1"/>
            </p:cNvSpPr>
            <p:nvPr/>
          </p:nvSpPr>
          <p:spPr bwMode="auto">
            <a:xfrm flipH="1" flipV="1">
              <a:off x="3076" y="1540"/>
              <a:ext cx="2" cy="3"/>
            </a:xfrm>
            <a:prstGeom prst="line">
              <a:avLst/>
            </a:prstGeom>
            <a:noFill/>
            <a:ln w="28575">
              <a:solidFill>
                <a:schemeClr val="tx1"/>
              </a:solidFill>
              <a:round/>
              <a:headEnd/>
              <a:tailEnd/>
            </a:ln>
          </p:spPr>
          <p:txBody>
            <a:bodyPr/>
            <a:lstStyle/>
            <a:p>
              <a:endParaRPr lang="en-US" sz="2133"/>
            </a:p>
          </p:txBody>
        </p:sp>
        <p:sp>
          <p:nvSpPr>
            <p:cNvPr id="65497" name="Rectangle 451"/>
            <p:cNvSpPr>
              <a:spLocks noChangeArrowheads="1"/>
            </p:cNvSpPr>
            <p:nvPr/>
          </p:nvSpPr>
          <p:spPr bwMode="auto">
            <a:xfrm>
              <a:off x="2408" y="1181"/>
              <a:ext cx="25" cy="234"/>
            </a:xfrm>
            <a:prstGeom prst="rect">
              <a:avLst/>
            </a:prstGeom>
            <a:solidFill>
              <a:schemeClr val="tx1"/>
            </a:solidFill>
            <a:ln w="0">
              <a:solidFill>
                <a:schemeClr val="tx1"/>
              </a:solidFill>
              <a:miter lim="800000"/>
              <a:headEnd/>
              <a:tailEnd/>
            </a:ln>
          </p:spPr>
          <p:txBody>
            <a:bodyPr/>
            <a:lstStyle/>
            <a:p>
              <a:endParaRPr lang="en-US" sz="2133"/>
            </a:p>
          </p:txBody>
        </p:sp>
        <p:sp>
          <p:nvSpPr>
            <p:cNvPr id="65498" name="Line 453"/>
            <p:cNvSpPr>
              <a:spLocks noChangeShapeType="1"/>
            </p:cNvSpPr>
            <p:nvPr/>
          </p:nvSpPr>
          <p:spPr bwMode="auto">
            <a:xfrm>
              <a:off x="3700" y="1725"/>
              <a:ext cx="549" cy="1"/>
            </a:xfrm>
            <a:prstGeom prst="line">
              <a:avLst/>
            </a:prstGeom>
            <a:noFill/>
            <a:ln w="28575">
              <a:solidFill>
                <a:schemeClr val="tx1"/>
              </a:solidFill>
              <a:round/>
              <a:headEnd/>
              <a:tailEnd/>
            </a:ln>
          </p:spPr>
          <p:txBody>
            <a:bodyPr/>
            <a:lstStyle/>
            <a:p>
              <a:endParaRPr lang="en-US" sz="2133"/>
            </a:p>
          </p:txBody>
        </p:sp>
        <p:sp>
          <p:nvSpPr>
            <p:cNvPr id="65499" name="Line 454"/>
            <p:cNvSpPr>
              <a:spLocks noChangeShapeType="1"/>
            </p:cNvSpPr>
            <p:nvPr/>
          </p:nvSpPr>
          <p:spPr bwMode="auto">
            <a:xfrm>
              <a:off x="3673" y="1761"/>
              <a:ext cx="576" cy="1"/>
            </a:xfrm>
            <a:prstGeom prst="line">
              <a:avLst/>
            </a:prstGeom>
            <a:noFill/>
            <a:ln w="28575">
              <a:solidFill>
                <a:schemeClr val="tx1"/>
              </a:solidFill>
              <a:round/>
              <a:headEnd/>
              <a:tailEnd/>
            </a:ln>
          </p:spPr>
          <p:txBody>
            <a:bodyPr/>
            <a:lstStyle/>
            <a:p>
              <a:endParaRPr lang="en-US" sz="2133"/>
            </a:p>
          </p:txBody>
        </p:sp>
        <p:sp>
          <p:nvSpPr>
            <p:cNvPr id="65500" name="Line 455"/>
            <p:cNvSpPr>
              <a:spLocks noChangeShapeType="1"/>
            </p:cNvSpPr>
            <p:nvPr/>
          </p:nvSpPr>
          <p:spPr bwMode="auto">
            <a:xfrm>
              <a:off x="3673" y="1540"/>
              <a:ext cx="1" cy="176"/>
            </a:xfrm>
            <a:prstGeom prst="line">
              <a:avLst/>
            </a:prstGeom>
            <a:noFill/>
            <a:ln w="0">
              <a:solidFill>
                <a:schemeClr val="tx1"/>
              </a:solidFill>
              <a:round/>
              <a:headEnd/>
              <a:tailEnd/>
            </a:ln>
          </p:spPr>
          <p:txBody>
            <a:bodyPr/>
            <a:lstStyle/>
            <a:p>
              <a:endParaRPr lang="en-US" sz="2133"/>
            </a:p>
          </p:txBody>
        </p:sp>
        <p:sp>
          <p:nvSpPr>
            <p:cNvPr id="65501" name="Line 456"/>
            <p:cNvSpPr>
              <a:spLocks noChangeShapeType="1"/>
            </p:cNvSpPr>
            <p:nvPr/>
          </p:nvSpPr>
          <p:spPr bwMode="auto">
            <a:xfrm flipV="1">
              <a:off x="3682" y="1761"/>
              <a:ext cx="1" cy="1"/>
            </a:xfrm>
            <a:prstGeom prst="line">
              <a:avLst/>
            </a:prstGeom>
            <a:noFill/>
            <a:ln w="28575">
              <a:solidFill>
                <a:schemeClr val="tx1"/>
              </a:solidFill>
              <a:round/>
              <a:headEnd/>
              <a:tailEnd/>
            </a:ln>
          </p:spPr>
          <p:txBody>
            <a:bodyPr/>
            <a:lstStyle/>
            <a:p>
              <a:endParaRPr lang="en-US" sz="2133"/>
            </a:p>
          </p:txBody>
        </p:sp>
        <p:sp>
          <p:nvSpPr>
            <p:cNvPr id="65502" name="Line 457"/>
            <p:cNvSpPr>
              <a:spLocks noChangeShapeType="1"/>
            </p:cNvSpPr>
            <p:nvPr/>
          </p:nvSpPr>
          <p:spPr bwMode="auto">
            <a:xfrm flipV="1">
              <a:off x="3683" y="1760"/>
              <a:ext cx="2" cy="1"/>
            </a:xfrm>
            <a:prstGeom prst="line">
              <a:avLst/>
            </a:prstGeom>
            <a:noFill/>
            <a:ln w="28575">
              <a:solidFill>
                <a:schemeClr val="tx1"/>
              </a:solidFill>
              <a:round/>
              <a:headEnd/>
              <a:tailEnd/>
            </a:ln>
          </p:spPr>
          <p:txBody>
            <a:bodyPr/>
            <a:lstStyle/>
            <a:p>
              <a:endParaRPr lang="en-US" sz="2133"/>
            </a:p>
          </p:txBody>
        </p:sp>
        <p:sp>
          <p:nvSpPr>
            <p:cNvPr id="65503" name="Line 458"/>
            <p:cNvSpPr>
              <a:spLocks noChangeShapeType="1"/>
            </p:cNvSpPr>
            <p:nvPr/>
          </p:nvSpPr>
          <p:spPr bwMode="auto">
            <a:xfrm flipV="1">
              <a:off x="3685" y="1759"/>
              <a:ext cx="1" cy="1"/>
            </a:xfrm>
            <a:prstGeom prst="line">
              <a:avLst/>
            </a:prstGeom>
            <a:noFill/>
            <a:ln w="28575">
              <a:solidFill>
                <a:schemeClr val="tx1"/>
              </a:solidFill>
              <a:round/>
              <a:headEnd/>
              <a:tailEnd/>
            </a:ln>
          </p:spPr>
          <p:txBody>
            <a:bodyPr/>
            <a:lstStyle/>
            <a:p>
              <a:endParaRPr lang="en-US" sz="2133"/>
            </a:p>
          </p:txBody>
        </p:sp>
        <p:sp>
          <p:nvSpPr>
            <p:cNvPr id="65504" name="Line 459"/>
            <p:cNvSpPr>
              <a:spLocks noChangeShapeType="1"/>
            </p:cNvSpPr>
            <p:nvPr/>
          </p:nvSpPr>
          <p:spPr bwMode="auto">
            <a:xfrm flipV="1">
              <a:off x="3686" y="1759"/>
              <a:ext cx="1" cy="1"/>
            </a:xfrm>
            <a:prstGeom prst="line">
              <a:avLst/>
            </a:prstGeom>
            <a:noFill/>
            <a:ln w="28575">
              <a:solidFill>
                <a:schemeClr val="tx1"/>
              </a:solidFill>
              <a:round/>
              <a:headEnd/>
              <a:tailEnd/>
            </a:ln>
          </p:spPr>
          <p:txBody>
            <a:bodyPr/>
            <a:lstStyle/>
            <a:p>
              <a:endParaRPr lang="en-US" sz="2133"/>
            </a:p>
          </p:txBody>
        </p:sp>
        <p:sp>
          <p:nvSpPr>
            <p:cNvPr id="65505" name="Line 460"/>
            <p:cNvSpPr>
              <a:spLocks noChangeShapeType="1"/>
            </p:cNvSpPr>
            <p:nvPr/>
          </p:nvSpPr>
          <p:spPr bwMode="auto">
            <a:xfrm flipV="1">
              <a:off x="3687" y="1758"/>
              <a:ext cx="2" cy="1"/>
            </a:xfrm>
            <a:prstGeom prst="line">
              <a:avLst/>
            </a:prstGeom>
            <a:noFill/>
            <a:ln w="28575">
              <a:solidFill>
                <a:schemeClr val="tx1"/>
              </a:solidFill>
              <a:round/>
              <a:headEnd/>
              <a:tailEnd/>
            </a:ln>
          </p:spPr>
          <p:txBody>
            <a:bodyPr/>
            <a:lstStyle/>
            <a:p>
              <a:endParaRPr lang="en-US" sz="2133"/>
            </a:p>
          </p:txBody>
        </p:sp>
        <p:sp>
          <p:nvSpPr>
            <p:cNvPr id="65506" name="Line 461"/>
            <p:cNvSpPr>
              <a:spLocks noChangeShapeType="1"/>
            </p:cNvSpPr>
            <p:nvPr/>
          </p:nvSpPr>
          <p:spPr bwMode="auto">
            <a:xfrm flipV="1">
              <a:off x="3689" y="1757"/>
              <a:ext cx="1" cy="1"/>
            </a:xfrm>
            <a:prstGeom prst="line">
              <a:avLst/>
            </a:prstGeom>
            <a:noFill/>
            <a:ln w="28575">
              <a:solidFill>
                <a:schemeClr val="tx1"/>
              </a:solidFill>
              <a:round/>
              <a:headEnd/>
              <a:tailEnd/>
            </a:ln>
          </p:spPr>
          <p:txBody>
            <a:bodyPr/>
            <a:lstStyle/>
            <a:p>
              <a:endParaRPr lang="en-US" sz="2133"/>
            </a:p>
          </p:txBody>
        </p:sp>
        <p:sp>
          <p:nvSpPr>
            <p:cNvPr id="65507" name="Line 462"/>
            <p:cNvSpPr>
              <a:spLocks noChangeShapeType="1"/>
            </p:cNvSpPr>
            <p:nvPr/>
          </p:nvSpPr>
          <p:spPr bwMode="auto">
            <a:xfrm flipV="1">
              <a:off x="3690" y="1756"/>
              <a:ext cx="1" cy="1"/>
            </a:xfrm>
            <a:prstGeom prst="line">
              <a:avLst/>
            </a:prstGeom>
            <a:noFill/>
            <a:ln w="28575">
              <a:solidFill>
                <a:schemeClr val="tx1"/>
              </a:solidFill>
              <a:round/>
              <a:headEnd/>
              <a:tailEnd/>
            </a:ln>
          </p:spPr>
          <p:txBody>
            <a:bodyPr/>
            <a:lstStyle/>
            <a:p>
              <a:endParaRPr lang="en-US" sz="2133"/>
            </a:p>
          </p:txBody>
        </p:sp>
        <p:sp>
          <p:nvSpPr>
            <p:cNvPr id="65508" name="Line 463"/>
            <p:cNvSpPr>
              <a:spLocks noChangeShapeType="1"/>
            </p:cNvSpPr>
            <p:nvPr/>
          </p:nvSpPr>
          <p:spPr bwMode="auto">
            <a:xfrm flipV="1">
              <a:off x="3691" y="1755"/>
              <a:ext cx="1" cy="1"/>
            </a:xfrm>
            <a:prstGeom prst="line">
              <a:avLst/>
            </a:prstGeom>
            <a:noFill/>
            <a:ln w="28575">
              <a:solidFill>
                <a:schemeClr val="tx1"/>
              </a:solidFill>
              <a:round/>
              <a:headEnd/>
              <a:tailEnd/>
            </a:ln>
          </p:spPr>
          <p:txBody>
            <a:bodyPr/>
            <a:lstStyle/>
            <a:p>
              <a:endParaRPr lang="en-US" sz="2133"/>
            </a:p>
          </p:txBody>
        </p:sp>
        <p:sp>
          <p:nvSpPr>
            <p:cNvPr id="65509" name="Line 464"/>
            <p:cNvSpPr>
              <a:spLocks noChangeShapeType="1"/>
            </p:cNvSpPr>
            <p:nvPr/>
          </p:nvSpPr>
          <p:spPr bwMode="auto">
            <a:xfrm flipV="1">
              <a:off x="3692" y="1754"/>
              <a:ext cx="1" cy="1"/>
            </a:xfrm>
            <a:prstGeom prst="line">
              <a:avLst/>
            </a:prstGeom>
            <a:noFill/>
            <a:ln w="28575">
              <a:solidFill>
                <a:schemeClr val="tx1"/>
              </a:solidFill>
              <a:round/>
              <a:headEnd/>
              <a:tailEnd/>
            </a:ln>
          </p:spPr>
          <p:txBody>
            <a:bodyPr/>
            <a:lstStyle/>
            <a:p>
              <a:endParaRPr lang="en-US" sz="2133"/>
            </a:p>
          </p:txBody>
        </p:sp>
        <p:sp>
          <p:nvSpPr>
            <p:cNvPr id="65510" name="Line 465"/>
            <p:cNvSpPr>
              <a:spLocks noChangeShapeType="1"/>
            </p:cNvSpPr>
            <p:nvPr/>
          </p:nvSpPr>
          <p:spPr bwMode="auto">
            <a:xfrm flipV="1">
              <a:off x="3693" y="1753"/>
              <a:ext cx="1" cy="1"/>
            </a:xfrm>
            <a:prstGeom prst="line">
              <a:avLst/>
            </a:prstGeom>
            <a:noFill/>
            <a:ln w="28575">
              <a:solidFill>
                <a:schemeClr val="tx1"/>
              </a:solidFill>
              <a:round/>
              <a:headEnd/>
              <a:tailEnd/>
            </a:ln>
          </p:spPr>
          <p:txBody>
            <a:bodyPr/>
            <a:lstStyle/>
            <a:p>
              <a:endParaRPr lang="en-US" sz="2133"/>
            </a:p>
          </p:txBody>
        </p:sp>
        <p:sp>
          <p:nvSpPr>
            <p:cNvPr id="65511" name="Line 466"/>
            <p:cNvSpPr>
              <a:spLocks noChangeShapeType="1"/>
            </p:cNvSpPr>
            <p:nvPr/>
          </p:nvSpPr>
          <p:spPr bwMode="auto">
            <a:xfrm flipV="1">
              <a:off x="3694" y="1752"/>
              <a:ext cx="1" cy="1"/>
            </a:xfrm>
            <a:prstGeom prst="line">
              <a:avLst/>
            </a:prstGeom>
            <a:noFill/>
            <a:ln w="28575">
              <a:solidFill>
                <a:schemeClr val="tx1"/>
              </a:solidFill>
              <a:round/>
              <a:headEnd/>
              <a:tailEnd/>
            </a:ln>
          </p:spPr>
          <p:txBody>
            <a:bodyPr/>
            <a:lstStyle/>
            <a:p>
              <a:endParaRPr lang="en-US" sz="2133"/>
            </a:p>
          </p:txBody>
        </p:sp>
        <p:sp>
          <p:nvSpPr>
            <p:cNvPr id="65512" name="Line 467"/>
            <p:cNvSpPr>
              <a:spLocks noChangeShapeType="1"/>
            </p:cNvSpPr>
            <p:nvPr/>
          </p:nvSpPr>
          <p:spPr bwMode="auto">
            <a:xfrm flipV="1">
              <a:off x="3695" y="1751"/>
              <a:ext cx="1" cy="1"/>
            </a:xfrm>
            <a:prstGeom prst="line">
              <a:avLst/>
            </a:prstGeom>
            <a:noFill/>
            <a:ln w="28575">
              <a:solidFill>
                <a:schemeClr val="tx1"/>
              </a:solidFill>
              <a:round/>
              <a:headEnd/>
              <a:tailEnd/>
            </a:ln>
          </p:spPr>
          <p:txBody>
            <a:bodyPr/>
            <a:lstStyle/>
            <a:p>
              <a:endParaRPr lang="en-US" sz="2133"/>
            </a:p>
          </p:txBody>
        </p:sp>
        <p:sp>
          <p:nvSpPr>
            <p:cNvPr id="65513" name="Line 468"/>
            <p:cNvSpPr>
              <a:spLocks noChangeShapeType="1"/>
            </p:cNvSpPr>
            <p:nvPr/>
          </p:nvSpPr>
          <p:spPr bwMode="auto">
            <a:xfrm flipV="1">
              <a:off x="3696" y="1749"/>
              <a:ext cx="1" cy="2"/>
            </a:xfrm>
            <a:prstGeom prst="line">
              <a:avLst/>
            </a:prstGeom>
            <a:noFill/>
            <a:ln w="28575">
              <a:solidFill>
                <a:schemeClr val="tx1"/>
              </a:solidFill>
              <a:round/>
              <a:headEnd/>
              <a:tailEnd/>
            </a:ln>
          </p:spPr>
          <p:txBody>
            <a:bodyPr/>
            <a:lstStyle/>
            <a:p>
              <a:endParaRPr lang="en-US" sz="2133"/>
            </a:p>
          </p:txBody>
        </p:sp>
        <p:sp>
          <p:nvSpPr>
            <p:cNvPr id="65514" name="Line 469"/>
            <p:cNvSpPr>
              <a:spLocks noChangeShapeType="1"/>
            </p:cNvSpPr>
            <p:nvPr/>
          </p:nvSpPr>
          <p:spPr bwMode="auto">
            <a:xfrm flipV="1">
              <a:off x="3697" y="1748"/>
              <a:ext cx="1" cy="1"/>
            </a:xfrm>
            <a:prstGeom prst="line">
              <a:avLst/>
            </a:prstGeom>
            <a:noFill/>
            <a:ln w="28575">
              <a:solidFill>
                <a:schemeClr val="tx1"/>
              </a:solidFill>
              <a:round/>
              <a:headEnd/>
              <a:tailEnd/>
            </a:ln>
          </p:spPr>
          <p:txBody>
            <a:bodyPr/>
            <a:lstStyle/>
            <a:p>
              <a:endParaRPr lang="en-US" sz="2133"/>
            </a:p>
          </p:txBody>
        </p:sp>
        <p:sp>
          <p:nvSpPr>
            <p:cNvPr id="65515" name="Line 470"/>
            <p:cNvSpPr>
              <a:spLocks noChangeShapeType="1"/>
            </p:cNvSpPr>
            <p:nvPr/>
          </p:nvSpPr>
          <p:spPr bwMode="auto">
            <a:xfrm flipV="1">
              <a:off x="3698" y="1747"/>
              <a:ext cx="1" cy="1"/>
            </a:xfrm>
            <a:prstGeom prst="line">
              <a:avLst/>
            </a:prstGeom>
            <a:noFill/>
            <a:ln w="28575">
              <a:solidFill>
                <a:schemeClr val="tx1"/>
              </a:solidFill>
              <a:round/>
              <a:headEnd/>
              <a:tailEnd/>
            </a:ln>
          </p:spPr>
          <p:txBody>
            <a:bodyPr/>
            <a:lstStyle/>
            <a:p>
              <a:endParaRPr lang="en-US" sz="2133"/>
            </a:p>
          </p:txBody>
        </p:sp>
        <p:sp>
          <p:nvSpPr>
            <p:cNvPr id="65516" name="Line 471"/>
            <p:cNvSpPr>
              <a:spLocks noChangeShapeType="1"/>
            </p:cNvSpPr>
            <p:nvPr/>
          </p:nvSpPr>
          <p:spPr bwMode="auto">
            <a:xfrm flipV="1">
              <a:off x="3699" y="1746"/>
              <a:ext cx="1" cy="1"/>
            </a:xfrm>
            <a:prstGeom prst="line">
              <a:avLst/>
            </a:prstGeom>
            <a:noFill/>
            <a:ln w="28575">
              <a:solidFill>
                <a:schemeClr val="tx1"/>
              </a:solidFill>
              <a:round/>
              <a:headEnd/>
              <a:tailEnd/>
            </a:ln>
          </p:spPr>
          <p:txBody>
            <a:bodyPr/>
            <a:lstStyle/>
            <a:p>
              <a:endParaRPr lang="en-US" sz="2133"/>
            </a:p>
          </p:txBody>
        </p:sp>
        <p:sp>
          <p:nvSpPr>
            <p:cNvPr id="65517" name="Line 472"/>
            <p:cNvSpPr>
              <a:spLocks noChangeShapeType="1"/>
            </p:cNvSpPr>
            <p:nvPr/>
          </p:nvSpPr>
          <p:spPr bwMode="auto">
            <a:xfrm flipV="1">
              <a:off x="3699" y="1744"/>
              <a:ext cx="1" cy="2"/>
            </a:xfrm>
            <a:prstGeom prst="line">
              <a:avLst/>
            </a:prstGeom>
            <a:noFill/>
            <a:ln w="28575">
              <a:solidFill>
                <a:schemeClr val="tx1"/>
              </a:solidFill>
              <a:round/>
              <a:headEnd/>
              <a:tailEnd/>
            </a:ln>
          </p:spPr>
          <p:txBody>
            <a:bodyPr/>
            <a:lstStyle/>
            <a:p>
              <a:endParaRPr lang="en-US" sz="2133"/>
            </a:p>
          </p:txBody>
        </p:sp>
        <p:sp>
          <p:nvSpPr>
            <p:cNvPr id="65518" name="Line 473"/>
            <p:cNvSpPr>
              <a:spLocks noChangeShapeType="1"/>
            </p:cNvSpPr>
            <p:nvPr/>
          </p:nvSpPr>
          <p:spPr bwMode="auto">
            <a:xfrm flipV="1">
              <a:off x="3700" y="1743"/>
              <a:ext cx="1" cy="1"/>
            </a:xfrm>
            <a:prstGeom prst="line">
              <a:avLst/>
            </a:prstGeom>
            <a:noFill/>
            <a:ln w="28575">
              <a:solidFill>
                <a:schemeClr val="tx1"/>
              </a:solidFill>
              <a:round/>
              <a:headEnd/>
              <a:tailEnd/>
            </a:ln>
          </p:spPr>
          <p:txBody>
            <a:bodyPr/>
            <a:lstStyle/>
            <a:p>
              <a:endParaRPr lang="en-US" sz="2133"/>
            </a:p>
          </p:txBody>
        </p:sp>
        <p:sp>
          <p:nvSpPr>
            <p:cNvPr id="65519" name="Line 474"/>
            <p:cNvSpPr>
              <a:spLocks noChangeShapeType="1"/>
            </p:cNvSpPr>
            <p:nvPr/>
          </p:nvSpPr>
          <p:spPr bwMode="auto">
            <a:xfrm flipV="1">
              <a:off x="3700" y="1742"/>
              <a:ext cx="1" cy="1"/>
            </a:xfrm>
            <a:prstGeom prst="line">
              <a:avLst/>
            </a:prstGeom>
            <a:noFill/>
            <a:ln w="28575">
              <a:solidFill>
                <a:schemeClr val="tx1"/>
              </a:solidFill>
              <a:round/>
              <a:headEnd/>
              <a:tailEnd/>
            </a:ln>
          </p:spPr>
          <p:txBody>
            <a:bodyPr/>
            <a:lstStyle/>
            <a:p>
              <a:endParaRPr lang="en-US" sz="2133"/>
            </a:p>
          </p:txBody>
        </p:sp>
        <p:sp>
          <p:nvSpPr>
            <p:cNvPr id="65520" name="Line 475"/>
            <p:cNvSpPr>
              <a:spLocks noChangeShapeType="1"/>
            </p:cNvSpPr>
            <p:nvPr/>
          </p:nvSpPr>
          <p:spPr bwMode="auto">
            <a:xfrm flipV="1">
              <a:off x="3701" y="1740"/>
              <a:ext cx="1" cy="2"/>
            </a:xfrm>
            <a:prstGeom prst="line">
              <a:avLst/>
            </a:prstGeom>
            <a:noFill/>
            <a:ln w="28575">
              <a:solidFill>
                <a:schemeClr val="tx1"/>
              </a:solidFill>
              <a:round/>
              <a:headEnd/>
              <a:tailEnd/>
            </a:ln>
          </p:spPr>
          <p:txBody>
            <a:bodyPr/>
            <a:lstStyle/>
            <a:p>
              <a:endParaRPr lang="en-US" sz="2133"/>
            </a:p>
          </p:txBody>
        </p:sp>
        <p:sp>
          <p:nvSpPr>
            <p:cNvPr id="65521" name="Line 476"/>
            <p:cNvSpPr>
              <a:spLocks noChangeShapeType="1"/>
            </p:cNvSpPr>
            <p:nvPr/>
          </p:nvSpPr>
          <p:spPr bwMode="auto">
            <a:xfrm flipV="1">
              <a:off x="3701" y="1739"/>
              <a:ext cx="1" cy="1"/>
            </a:xfrm>
            <a:prstGeom prst="line">
              <a:avLst/>
            </a:prstGeom>
            <a:noFill/>
            <a:ln w="28575">
              <a:solidFill>
                <a:schemeClr val="tx1"/>
              </a:solidFill>
              <a:round/>
              <a:headEnd/>
              <a:tailEnd/>
            </a:ln>
          </p:spPr>
          <p:txBody>
            <a:bodyPr/>
            <a:lstStyle/>
            <a:p>
              <a:endParaRPr lang="en-US" sz="2133"/>
            </a:p>
          </p:txBody>
        </p:sp>
        <p:sp>
          <p:nvSpPr>
            <p:cNvPr id="65522" name="Line 477"/>
            <p:cNvSpPr>
              <a:spLocks noChangeShapeType="1"/>
            </p:cNvSpPr>
            <p:nvPr/>
          </p:nvSpPr>
          <p:spPr bwMode="auto">
            <a:xfrm flipV="1">
              <a:off x="3701" y="1737"/>
              <a:ext cx="1" cy="2"/>
            </a:xfrm>
            <a:prstGeom prst="line">
              <a:avLst/>
            </a:prstGeom>
            <a:noFill/>
            <a:ln w="28575">
              <a:solidFill>
                <a:schemeClr val="tx1"/>
              </a:solidFill>
              <a:round/>
              <a:headEnd/>
              <a:tailEnd/>
            </a:ln>
          </p:spPr>
          <p:txBody>
            <a:bodyPr/>
            <a:lstStyle/>
            <a:p>
              <a:endParaRPr lang="en-US" sz="2133"/>
            </a:p>
          </p:txBody>
        </p:sp>
        <p:sp>
          <p:nvSpPr>
            <p:cNvPr id="65523" name="Line 478"/>
            <p:cNvSpPr>
              <a:spLocks noChangeShapeType="1"/>
            </p:cNvSpPr>
            <p:nvPr/>
          </p:nvSpPr>
          <p:spPr bwMode="auto">
            <a:xfrm flipV="1">
              <a:off x="3701" y="1736"/>
              <a:ext cx="1" cy="1"/>
            </a:xfrm>
            <a:prstGeom prst="line">
              <a:avLst/>
            </a:prstGeom>
            <a:noFill/>
            <a:ln w="28575">
              <a:solidFill>
                <a:schemeClr val="tx1"/>
              </a:solidFill>
              <a:round/>
              <a:headEnd/>
              <a:tailEnd/>
            </a:ln>
          </p:spPr>
          <p:txBody>
            <a:bodyPr/>
            <a:lstStyle/>
            <a:p>
              <a:endParaRPr lang="en-US" sz="2133"/>
            </a:p>
          </p:txBody>
        </p:sp>
        <p:sp>
          <p:nvSpPr>
            <p:cNvPr id="65524" name="Line 479"/>
            <p:cNvSpPr>
              <a:spLocks noChangeShapeType="1"/>
            </p:cNvSpPr>
            <p:nvPr/>
          </p:nvSpPr>
          <p:spPr bwMode="auto">
            <a:xfrm flipV="1">
              <a:off x="3702" y="1735"/>
              <a:ext cx="1" cy="1"/>
            </a:xfrm>
            <a:prstGeom prst="line">
              <a:avLst/>
            </a:prstGeom>
            <a:noFill/>
            <a:ln w="28575">
              <a:solidFill>
                <a:schemeClr val="tx1"/>
              </a:solidFill>
              <a:round/>
              <a:headEnd/>
              <a:tailEnd/>
            </a:ln>
          </p:spPr>
          <p:txBody>
            <a:bodyPr/>
            <a:lstStyle/>
            <a:p>
              <a:endParaRPr lang="en-US" sz="2133"/>
            </a:p>
          </p:txBody>
        </p:sp>
        <p:sp>
          <p:nvSpPr>
            <p:cNvPr id="65525" name="Line 480"/>
            <p:cNvSpPr>
              <a:spLocks noChangeShapeType="1"/>
            </p:cNvSpPr>
            <p:nvPr/>
          </p:nvSpPr>
          <p:spPr bwMode="auto">
            <a:xfrm flipV="1">
              <a:off x="3702" y="1733"/>
              <a:ext cx="1" cy="2"/>
            </a:xfrm>
            <a:prstGeom prst="line">
              <a:avLst/>
            </a:prstGeom>
            <a:noFill/>
            <a:ln w="28575">
              <a:solidFill>
                <a:schemeClr val="tx1"/>
              </a:solidFill>
              <a:round/>
              <a:headEnd/>
              <a:tailEnd/>
            </a:ln>
          </p:spPr>
          <p:txBody>
            <a:bodyPr/>
            <a:lstStyle/>
            <a:p>
              <a:endParaRPr lang="en-US" sz="2133"/>
            </a:p>
          </p:txBody>
        </p:sp>
        <p:sp>
          <p:nvSpPr>
            <p:cNvPr id="65526" name="Line 481"/>
            <p:cNvSpPr>
              <a:spLocks noChangeShapeType="1"/>
            </p:cNvSpPr>
            <p:nvPr/>
          </p:nvSpPr>
          <p:spPr bwMode="auto">
            <a:xfrm flipV="1">
              <a:off x="3702" y="1732"/>
              <a:ext cx="1" cy="1"/>
            </a:xfrm>
            <a:prstGeom prst="line">
              <a:avLst/>
            </a:prstGeom>
            <a:noFill/>
            <a:ln w="28575">
              <a:solidFill>
                <a:schemeClr val="tx1"/>
              </a:solidFill>
              <a:round/>
              <a:headEnd/>
              <a:tailEnd/>
            </a:ln>
          </p:spPr>
          <p:txBody>
            <a:bodyPr/>
            <a:lstStyle/>
            <a:p>
              <a:endParaRPr lang="en-US" sz="2133"/>
            </a:p>
          </p:txBody>
        </p:sp>
        <p:sp>
          <p:nvSpPr>
            <p:cNvPr id="65527" name="Line 482"/>
            <p:cNvSpPr>
              <a:spLocks noChangeShapeType="1"/>
            </p:cNvSpPr>
            <p:nvPr/>
          </p:nvSpPr>
          <p:spPr bwMode="auto">
            <a:xfrm flipH="1" flipV="1">
              <a:off x="3701" y="1730"/>
              <a:ext cx="1" cy="2"/>
            </a:xfrm>
            <a:prstGeom prst="line">
              <a:avLst/>
            </a:prstGeom>
            <a:noFill/>
            <a:ln w="28575">
              <a:solidFill>
                <a:schemeClr val="tx1"/>
              </a:solidFill>
              <a:round/>
              <a:headEnd/>
              <a:tailEnd/>
            </a:ln>
          </p:spPr>
          <p:txBody>
            <a:bodyPr/>
            <a:lstStyle/>
            <a:p>
              <a:endParaRPr lang="en-US" sz="2133"/>
            </a:p>
          </p:txBody>
        </p:sp>
        <p:sp>
          <p:nvSpPr>
            <p:cNvPr id="65528" name="Line 483"/>
            <p:cNvSpPr>
              <a:spLocks noChangeShapeType="1"/>
            </p:cNvSpPr>
            <p:nvPr/>
          </p:nvSpPr>
          <p:spPr bwMode="auto">
            <a:xfrm flipH="1" flipV="1">
              <a:off x="3701" y="1729"/>
              <a:ext cx="1" cy="1"/>
            </a:xfrm>
            <a:prstGeom prst="line">
              <a:avLst/>
            </a:prstGeom>
            <a:noFill/>
            <a:ln w="28575">
              <a:solidFill>
                <a:schemeClr val="tx1"/>
              </a:solidFill>
              <a:round/>
              <a:headEnd/>
              <a:tailEnd/>
            </a:ln>
          </p:spPr>
          <p:txBody>
            <a:bodyPr/>
            <a:lstStyle/>
            <a:p>
              <a:endParaRPr lang="en-US" sz="2133"/>
            </a:p>
          </p:txBody>
        </p:sp>
        <p:sp>
          <p:nvSpPr>
            <p:cNvPr id="65529" name="Line 484"/>
            <p:cNvSpPr>
              <a:spLocks noChangeShapeType="1"/>
            </p:cNvSpPr>
            <p:nvPr/>
          </p:nvSpPr>
          <p:spPr bwMode="auto">
            <a:xfrm flipH="1" flipV="1">
              <a:off x="3701" y="1728"/>
              <a:ext cx="1" cy="1"/>
            </a:xfrm>
            <a:prstGeom prst="line">
              <a:avLst/>
            </a:prstGeom>
            <a:noFill/>
            <a:ln w="28575">
              <a:solidFill>
                <a:schemeClr val="tx1"/>
              </a:solidFill>
              <a:round/>
              <a:headEnd/>
              <a:tailEnd/>
            </a:ln>
          </p:spPr>
          <p:txBody>
            <a:bodyPr/>
            <a:lstStyle/>
            <a:p>
              <a:endParaRPr lang="en-US" sz="2133"/>
            </a:p>
          </p:txBody>
        </p:sp>
        <p:sp>
          <p:nvSpPr>
            <p:cNvPr id="65530" name="Line 485"/>
            <p:cNvSpPr>
              <a:spLocks noChangeShapeType="1"/>
            </p:cNvSpPr>
            <p:nvPr/>
          </p:nvSpPr>
          <p:spPr bwMode="auto">
            <a:xfrm flipH="1" flipV="1">
              <a:off x="3701" y="1726"/>
              <a:ext cx="1" cy="2"/>
            </a:xfrm>
            <a:prstGeom prst="line">
              <a:avLst/>
            </a:prstGeom>
            <a:noFill/>
            <a:ln w="28575">
              <a:solidFill>
                <a:schemeClr val="tx1"/>
              </a:solidFill>
              <a:round/>
              <a:headEnd/>
              <a:tailEnd/>
            </a:ln>
          </p:spPr>
          <p:txBody>
            <a:bodyPr/>
            <a:lstStyle/>
            <a:p>
              <a:endParaRPr lang="en-US" sz="2133"/>
            </a:p>
          </p:txBody>
        </p:sp>
        <p:sp>
          <p:nvSpPr>
            <p:cNvPr id="65531" name="Line 486"/>
            <p:cNvSpPr>
              <a:spLocks noChangeShapeType="1"/>
            </p:cNvSpPr>
            <p:nvPr/>
          </p:nvSpPr>
          <p:spPr bwMode="auto">
            <a:xfrm flipH="1" flipV="1">
              <a:off x="3700" y="1725"/>
              <a:ext cx="1" cy="1"/>
            </a:xfrm>
            <a:prstGeom prst="line">
              <a:avLst/>
            </a:prstGeom>
            <a:noFill/>
            <a:ln w="28575">
              <a:solidFill>
                <a:schemeClr val="tx1"/>
              </a:solidFill>
              <a:round/>
              <a:headEnd/>
              <a:tailEnd/>
            </a:ln>
          </p:spPr>
          <p:txBody>
            <a:bodyPr/>
            <a:lstStyle/>
            <a:p>
              <a:endParaRPr lang="en-US" sz="2133"/>
            </a:p>
          </p:txBody>
        </p:sp>
        <p:sp>
          <p:nvSpPr>
            <p:cNvPr id="65532" name="Line 487"/>
            <p:cNvSpPr>
              <a:spLocks noChangeShapeType="1"/>
            </p:cNvSpPr>
            <p:nvPr/>
          </p:nvSpPr>
          <p:spPr bwMode="auto">
            <a:xfrm flipH="1" flipV="1">
              <a:off x="3698" y="1724"/>
              <a:ext cx="2" cy="1"/>
            </a:xfrm>
            <a:prstGeom prst="line">
              <a:avLst/>
            </a:prstGeom>
            <a:noFill/>
            <a:ln w="28575">
              <a:solidFill>
                <a:schemeClr val="tx1"/>
              </a:solidFill>
              <a:round/>
              <a:headEnd/>
              <a:tailEnd/>
            </a:ln>
          </p:spPr>
          <p:txBody>
            <a:bodyPr/>
            <a:lstStyle/>
            <a:p>
              <a:endParaRPr lang="en-US" sz="2133"/>
            </a:p>
          </p:txBody>
        </p:sp>
        <p:sp>
          <p:nvSpPr>
            <p:cNvPr id="65533" name="Line 488"/>
            <p:cNvSpPr>
              <a:spLocks noChangeShapeType="1"/>
            </p:cNvSpPr>
            <p:nvPr/>
          </p:nvSpPr>
          <p:spPr bwMode="auto">
            <a:xfrm flipH="1" flipV="1">
              <a:off x="3697" y="1723"/>
              <a:ext cx="1" cy="1"/>
            </a:xfrm>
            <a:prstGeom prst="line">
              <a:avLst/>
            </a:prstGeom>
            <a:noFill/>
            <a:ln w="28575">
              <a:solidFill>
                <a:schemeClr val="tx1"/>
              </a:solidFill>
              <a:round/>
              <a:headEnd/>
              <a:tailEnd/>
            </a:ln>
          </p:spPr>
          <p:txBody>
            <a:bodyPr/>
            <a:lstStyle/>
            <a:p>
              <a:endParaRPr lang="en-US" sz="2133"/>
            </a:p>
          </p:txBody>
        </p:sp>
        <p:sp>
          <p:nvSpPr>
            <p:cNvPr id="65534" name="Line 489"/>
            <p:cNvSpPr>
              <a:spLocks noChangeShapeType="1"/>
            </p:cNvSpPr>
            <p:nvPr/>
          </p:nvSpPr>
          <p:spPr bwMode="auto">
            <a:xfrm flipH="1" flipV="1">
              <a:off x="3695" y="1722"/>
              <a:ext cx="2" cy="1"/>
            </a:xfrm>
            <a:prstGeom prst="line">
              <a:avLst/>
            </a:prstGeom>
            <a:noFill/>
            <a:ln w="28575">
              <a:solidFill>
                <a:schemeClr val="tx1"/>
              </a:solidFill>
              <a:round/>
              <a:headEnd/>
              <a:tailEnd/>
            </a:ln>
          </p:spPr>
          <p:txBody>
            <a:bodyPr/>
            <a:lstStyle/>
            <a:p>
              <a:endParaRPr lang="en-US" sz="2133"/>
            </a:p>
          </p:txBody>
        </p:sp>
        <p:sp>
          <p:nvSpPr>
            <p:cNvPr id="65535" name="Line 490"/>
            <p:cNvSpPr>
              <a:spLocks noChangeShapeType="1"/>
            </p:cNvSpPr>
            <p:nvPr/>
          </p:nvSpPr>
          <p:spPr bwMode="auto">
            <a:xfrm flipH="1" flipV="1">
              <a:off x="3693" y="1721"/>
              <a:ext cx="2" cy="1"/>
            </a:xfrm>
            <a:prstGeom prst="line">
              <a:avLst/>
            </a:prstGeom>
            <a:noFill/>
            <a:ln w="28575">
              <a:solidFill>
                <a:schemeClr val="tx1"/>
              </a:solidFill>
              <a:round/>
              <a:headEnd/>
              <a:tailEnd/>
            </a:ln>
          </p:spPr>
          <p:txBody>
            <a:bodyPr/>
            <a:lstStyle/>
            <a:p>
              <a:endParaRPr lang="en-US" sz="2133"/>
            </a:p>
          </p:txBody>
        </p:sp>
        <p:sp>
          <p:nvSpPr>
            <p:cNvPr id="65536" name="Line 491"/>
            <p:cNvSpPr>
              <a:spLocks noChangeShapeType="1"/>
            </p:cNvSpPr>
            <p:nvPr/>
          </p:nvSpPr>
          <p:spPr bwMode="auto">
            <a:xfrm flipH="1" flipV="1">
              <a:off x="3691" y="1721"/>
              <a:ext cx="2" cy="1"/>
            </a:xfrm>
            <a:prstGeom prst="line">
              <a:avLst/>
            </a:prstGeom>
            <a:noFill/>
            <a:ln w="28575">
              <a:solidFill>
                <a:schemeClr val="tx1"/>
              </a:solidFill>
              <a:round/>
              <a:headEnd/>
              <a:tailEnd/>
            </a:ln>
          </p:spPr>
          <p:txBody>
            <a:bodyPr/>
            <a:lstStyle/>
            <a:p>
              <a:endParaRPr lang="en-US" sz="2133"/>
            </a:p>
          </p:txBody>
        </p:sp>
        <p:sp>
          <p:nvSpPr>
            <p:cNvPr id="65537" name="Line 492"/>
            <p:cNvSpPr>
              <a:spLocks noChangeShapeType="1"/>
            </p:cNvSpPr>
            <p:nvPr/>
          </p:nvSpPr>
          <p:spPr bwMode="auto">
            <a:xfrm flipH="1" flipV="1">
              <a:off x="3690" y="1720"/>
              <a:ext cx="1" cy="1"/>
            </a:xfrm>
            <a:prstGeom prst="line">
              <a:avLst/>
            </a:prstGeom>
            <a:noFill/>
            <a:ln w="28575">
              <a:solidFill>
                <a:schemeClr val="tx1"/>
              </a:solidFill>
              <a:round/>
              <a:headEnd/>
              <a:tailEnd/>
            </a:ln>
          </p:spPr>
          <p:txBody>
            <a:bodyPr/>
            <a:lstStyle/>
            <a:p>
              <a:endParaRPr lang="en-US" sz="2133"/>
            </a:p>
          </p:txBody>
        </p:sp>
        <p:sp>
          <p:nvSpPr>
            <p:cNvPr id="65538" name="Line 493"/>
            <p:cNvSpPr>
              <a:spLocks noChangeShapeType="1"/>
            </p:cNvSpPr>
            <p:nvPr/>
          </p:nvSpPr>
          <p:spPr bwMode="auto">
            <a:xfrm flipH="1" flipV="1">
              <a:off x="3688" y="1719"/>
              <a:ext cx="2" cy="1"/>
            </a:xfrm>
            <a:prstGeom prst="line">
              <a:avLst/>
            </a:prstGeom>
            <a:noFill/>
            <a:ln w="28575">
              <a:solidFill>
                <a:schemeClr val="tx1"/>
              </a:solidFill>
              <a:round/>
              <a:headEnd/>
              <a:tailEnd/>
            </a:ln>
          </p:spPr>
          <p:txBody>
            <a:bodyPr/>
            <a:lstStyle/>
            <a:p>
              <a:endParaRPr lang="en-US" sz="2133"/>
            </a:p>
          </p:txBody>
        </p:sp>
        <p:sp>
          <p:nvSpPr>
            <p:cNvPr id="65539" name="Line 494"/>
            <p:cNvSpPr>
              <a:spLocks noChangeShapeType="1"/>
            </p:cNvSpPr>
            <p:nvPr/>
          </p:nvSpPr>
          <p:spPr bwMode="auto">
            <a:xfrm flipH="1" flipV="1">
              <a:off x="3686" y="1719"/>
              <a:ext cx="2" cy="1"/>
            </a:xfrm>
            <a:prstGeom prst="line">
              <a:avLst/>
            </a:prstGeom>
            <a:noFill/>
            <a:ln w="28575">
              <a:solidFill>
                <a:schemeClr val="tx1"/>
              </a:solidFill>
              <a:round/>
              <a:headEnd/>
              <a:tailEnd/>
            </a:ln>
          </p:spPr>
          <p:txBody>
            <a:bodyPr/>
            <a:lstStyle/>
            <a:p>
              <a:endParaRPr lang="en-US" sz="2133"/>
            </a:p>
          </p:txBody>
        </p:sp>
        <p:sp>
          <p:nvSpPr>
            <p:cNvPr id="65540" name="Line 495"/>
            <p:cNvSpPr>
              <a:spLocks noChangeShapeType="1"/>
            </p:cNvSpPr>
            <p:nvPr/>
          </p:nvSpPr>
          <p:spPr bwMode="auto">
            <a:xfrm flipH="1" flipV="1">
              <a:off x="3684" y="1718"/>
              <a:ext cx="2" cy="1"/>
            </a:xfrm>
            <a:prstGeom prst="line">
              <a:avLst/>
            </a:prstGeom>
            <a:noFill/>
            <a:ln w="28575">
              <a:solidFill>
                <a:schemeClr val="tx1"/>
              </a:solidFill>
              <a:round/>
              <a:headEnd/>
              <a:tailEnd/>
            </a:ln>
          </p:spPr>
          <p:txBody>
            <a:bodyPr/>
            <a:lstStyle/>
            <a:p>
              <a:endParaRPr lang="en-US" sz="2133"/>
            </a:p>
          </p:txBody>
        </p:sp>
        <p:sp>
          <p:nvSpPr>
            <p:cNvPr id="65541" name="Line 496"/>
            <p:cNvSpPr>
              <a:spLocks noChangeShapeType="1"/>
            </p:cNvSpPr>
            <p:nvPr/>
          </p:nvSpPr>
          <p:spPr bwMode="auto">
            <a:xfrm flipH="1" flipV="1">
              <a:off x="3682" y="1718"/>
              <a:ext cx="2" cy="1"/>
            </a:xfrm>
            <a:prstGeom prst="line">
              <a:avLst/>
            </a:prstGeom>
            <a:noFill/>
            <a:ln w="28575">
              <a:solidFill>
                <a:schemeClr val="tx1"/>
              </a:solidFill>
              <a:round/>
              <a:headEnd/>
              <a:tailEnd/>
            </a:ln>
          </p:spPr>
          <p:txBody>
            <a:bodyPr/>
            <a:lstStyle/>
            <a:p>
              <a:endParaRPr lang="en-US" sz="2133"/>
            </a:p>
          </p:txBody>
        </p:sp>
        <p:sp>
          <p:nvSpPr>
            <p:cNvPr id="65542" name="Line 497"/>
            <p:cNvSpPr>
              <a:spLocks noChangeShapeType="1"/>
            </p:cNvSpPr>
            <p:nvPr/>
          </p:nvSpPr>
          <p:spPr bwMode="auto">
            <a:xfrm flipH="1" flipV="1">
              <a:off x="3680" y="1717"/>
              <a:ext cx="2" cy="1"/>
            </a:xfrm>
            <a:prstGeom prst="line">
              <a:avLst/>
            </a:prstGeom>
            <a:noFill/>
            <a:ln w="28575">
              <a:solidFill>
                <a:schemeClr val="tx1"/>
              </a:solidFill>
              <a:round/>
              <a:headEnd/>
              <a:tailEnd/>
            </a:ln>
          </p:spPr>
          <p:txBody>
            <a:bodyPr/>
            <a:lstStyle/>
            <a:p>
              <a:endParaRPr lang="en-US" sz="2133"/>
            </a:p>
          </p:txBody>
        </p:sp>
        <p:sp>
          <p:nvSpPr>
            <p:cNvPr id="65543" name="Line 498"/>
            <p:cNvSpPr>
              <a:spLocks noChangeShapeType="1"/>
            </p:cNvSpPr>
            <p:nvPr/>
          </p:nvSpPr>
          <p:spPr bwMode="auto">
            <a:xfrm flipH="1" flipV="1">
              <a:off x="3678" y="1717"/>
              <a:ext cx="2" cy="1"/>
            </a:xfrm>
            <a:prstGeom prst="line">
              <a:avLst/>
            </a:prstGeom>
            <a:noFill/>
            <a:ln w="28575">
              <a:solidFill>
                <a:schemeClr val="tx1"/>
              </a:solidFill>
              <a:round/>
              <a:headEnd/>
              <a:tailEnd/>
            </a:ln>
          </p:spPr>
          <p:txBody>
            <a:bodyPr/>
            <a:lstStyle/>
            <a:p>
              <a:endParaRPr lang="en-US" sz="2133"/>
            </a:p>
          </p:txBody>
        </p:sp>
        <p:sp>
          <p:nvSpPr>
            <p:cNvPr id="65544" name="Line 499"/>
            <p:cNvSpPr>
              <a:spLocks noChangeShapeType="1"/>
            </p:cNvSpPr>
            <p:nvPr/>
          </p:nvSpPr>
          <p:spPr bwMode="auto">
            <a:xfrm flipH="1" flipV="1">
              <a:off x="3676" y="1717"/>
              <a:ext cx="2" cy="1"/>
            </a:xfrm>
            <a:prstGeom prst="line">
              <a:avLst/>
            </a:prstGeom>
            <a:noFill/>
            <a:ln w="28575">
              <a:solidFill>
                <a:schemeClr val="tx1"/>
              </a:solidFill>
              <a:round/>
              <a:headEnd/>
              <a:tailEnd/>
            </a:ln>
          </p:spPr>
          <p:txBody>
            <a:bodyPr/>
            <a:lstStyle/>
            <a:p>
              <a:endParaRPr lang="en-US" sz="2133"/>
            </a:p>
          </p:txBody>
        </p:sp>
        <p:sp>
          <p:nvSpPr>
            <p:cNvPr id="65545" name="Line 500"/>
            <p:cNvSpPr>
              <a:spLocks noChangeShapeType="1"/>
            </p:cNvSpPr>
            <p:nvPr/>
          </p:nvSpPr>
          <p:spPr bwMode="auto">
            <a:xfrm flipH="1" flipV="1">
              <a:off x="3674" y="1716"/>
              <a:ext cx="2" cy="1"/>
            </a:xfrm>
            <a:prstGeom prst="line">
              <a:avLst/>
            </a:prstGeom>
            <a:noFill/>
            <a:ln w="28575">
              <a:solidFill>
                <a:schemeClr val="tx1"/>
              </a:solidFill>
              <a:round/>
              <a:headEnd/>
              <a:tailEnd/>
            </a:ln>
          </p:spPr>
          <p:txBody>
            <a:bodyPr/>
            <a:lstStyle/>
            <a:p>
              <a:endParaRPr lang="en-US" sz="2133"/>
            </a:p>
          </p:txBody>
        </p:sp>
        <p:sp>
          <p:nvSpPr>
            <p:cNvPr id="65546" name="Line 501"/>
            <p:cNvSpPr>
              <a:spLocks noChangeShapeType="1"/>
            </p:cNvSpPr>
            <p:nvPr/>
          </p:nvSpPr>
          <p:spPr bwMode="auto">
            <a:xfrm flipH="1" flipV="1">
              <a:off x="3673" y="1716"/>
              <a:ext cx="1" cy="1"/>
            </a:xfrm>
            <a:prstGeom prst="line">
              <a:avLst/>
            </a:prstGeom>
            <a:noFill/>
            <a:ln w="28575">
              <a:solidFill>
                <a:schemeClr val="tx1"/>
              </a:solidFill>
              <a:round/>
              <a:headEnd/>
              <a:tailEnd/>
            </a:ln>
          </p:spPr>
          <p:txBody>
            <a:bodyPr/>
            <a:lstStyle/>
            <a:p>
              <a:endParaRPr lang="en-US" sz="2133"/>
            </a:p>
          </p:txBody>
        </p:sp>
        <p:sp>
          <p:nvSpPr>
            <p:cNvPr id="65547" name="Line 502"/>
            <p:cNvSpPr>
              <a:spLocks noChangeShapeType="1"/>
            </p:cNvSpPr>
            <p:nvPr/>
          </p:nvSpPr>
          <p:spPr bwMode="auto">
            <a:xfrm>
              <a:off x="3673" y="1791"/>
              <a:ext cx="78" cy="1"/>
            </a:xfrm>
            <a:prstGeom prst="line">
              <a:avLst/>
            </a:prstGeom>
            <a:noFill/>
            <a:ln w="28575">
              <a:solidFill>
                <a:schemeClr val="tx1"/>
              </a:solidFill>
              <a:round/>
              <a:headEnd/>
              <a:tailEnd/>
            </a:ln>
          </p:spPr>
          <p:txBody>
            <a:bodyPr/>
            <a:lstStyle/>
            <a:p>
              <a:endParaRPr lang="en-US" sz="2133"/>
            </a:p>
          </p:txBody>
        </p:sp>
        <p:sp>
          <p:nvSpPr>
            <p:cNvPr id="65548" name="Line 503"/>
            <p:cNvSpPr>
              <a:spLocks noChangeShapeType="1"/>
            </p:cNvSpPr>
            <p:nvPr/>
          </p:nvSpPr>
          <p:spPr bwMode="auto">
            <a:xfrm flipH="1">
              <a:off x="3672" y="1716"/>
              <a:ext cx="1" cy="1"/>
            </a:xfrm>
            <a:prstGeom prst="line">
              <a:avLst/>
            </a:prstGeom>
            <a:noFill/>
            <a:ln w="28575">
              <a:solidFill>
                <a:schemeClr val="tx1"/>
              </a:solidFill>
              <a:round/>
              <a:headEnd/>
              <a:tailEnd/>
            </a:ln>
          </p:spPr>
          <p:txBody>
            <a:bodyPr/>
            <a:lstStyle/>
            <a:p>
              <a:endParaRPr lang="en-US" sz="2133"/>
            </a:p>
          </p:txBody>
        </p:sp>
        <p:sp>
          <p:nvSpPr>
            <p:cNvPr id="65549" name="Line 504"/>
            <p:cNvSpPr>
              <a:spLocks noChangeShapeType="1"/>
            </p:cNvSpPr>
            <p:nvPr/>
          </p:nvSpPr>
          <p:spPr bwMode="auto">
            <a:xfrm flipH="1">
              <a:off x="3670" y="1717"/>
              <a:ext cx="2" cy="2"/>
            </a:xfrm>
            <a:prstGeom prst="line">
              <a:avLst/>
            </a:prstGeom>
            <a:noFill/>
            <a:ln w="28575">
              <a:solidFill>
                <a:schemeClr val="tx1"/>
              </a:solidFill>
              <a:round/>
              <a:headEnd/>
              <a:tailEnd/>
            </a:ln>
          </p:spPr>
          <p:txBody>
            <a:bodyPr/>
            <a:lstStyle/>
            <a:p>
              <a:endParaRPr lang="en-US" sz="2133"/>
            </a:p>
          </p:txBody>
        </p:sp>
        <p:sp>
          <p:nvSpPr>
            <p:cNvPr id="65550" name="Line 505"/>
            <p:cNvSpPr>
              <a:spLocks noChangeShapeType="1"/>
            </p:cNvSpPr>
            <p:nvPr/>
          </p:nvSpPr>
          <p:spPr bwMode="auto">
            <a:xfrm flipH="1">
              <a:off x="3670" y="1719"/>
              <a:ext cx="1" cy="1"/>
            </a:xfrm>
            <a:prstGeom prst="line">
              <a:avLst/>
            </a:prstGeom>
            <a:noFill/>
            <a:ln w="28575">
              <a:solidFill>
                <a:schemeClr val="tx1"/>
              </a:solidFill>
              <a:round/>
              <a:headEnd/>
              <a:tailEnd/>
            </a:ln>
          </p:spPr>
          <p:txBody>
            <a:bodyPr/>
            <a:lstStyle/>
            <a:p>
              <a:endParaRPr lang="en-US" sz="2133"/>
            </a:p>
          </p:txBody>
        </p:sp>
        <p:sp>
          <p:nvSpPr>
            <p:cNvPr id="65551" name="Line 506"/>
            <p:cNvSpPr>
              <a:spLocks noChangeShapeType="1"/>
            </p:cNvSpPr>
            <p:nvPr/>
          </p:nvSpPr>
          <p:spPr bwMode="auto">
            <a:xfrm flipH="1">
              <a:off x="3669" y="1720"/>
              <a:ext cx="1" cy="1"/>
            </a:xfrm>
            <a:prstGeom prst="line">
              <a:avLst/>
            </a:prstGeom>
            <a:noFill/>
            <a:ln w="28575">
              <a:solidFill>
                <a:schemeClr val="tx1"/>
              </a:solidFill>
              <a:round/>
              <a:headEnd/>
              <a:tailEnd/>
            </a:ln>
          </p:spPr>
          <p:txBody>
            <a:bodyPr/>
            <a:lstStyle/>
            <a:p>
              <a:endParaRPr lang="en-US" sz="2133"/>
            </a:p>
          </p:txBody>
        </p:sp>
        <p:sp>
          <p:nvSpPr>
            <p:cNvPr id="65552" name="Line 507"/>
            <p:cNvSpPr>
              <a:spLocks noChangeShapeType="1"/>
            </p:cNvSpPr>
            <p:nvPr/>
          </p:nvSpPr>
          <p:spPr bwMode="auto">
            <a:xfrm flipH="1">
              <a:off x="3668" y="1721"/>
              <a:ext cx="1" cy="2"/>
            </a:xfrm>
            <a:prstGeom prst="line">
              <a:avLst/>
            </a:prstGeom>
            <a:noFill/>
            <a:ln w="28575">
              <a:solidFill>
                <a:schemeClr val="tx1"/>
              </a:solidFill>
              <a:round/>
              <a:headEnd/>
              <a:tailEnd/>
            </a:ln>
          </p:spPr>
          <p:txBody>
            <a:bodyPr/>
            <a:lstStyle/>
            <a:p>
              <a:endParaRPr lang="en-US" sz="2133"/>
            </a:p>
          </p:txBody>
        </p:sp>
        <p:sp>
          <p:nvSpPr>
            <p:cNvPr id="65553" name="Line 508"/>
            <p:cNvSpPr>
              <a:spLocks noChangeShapeType="1"/>
            </p:cNvSpPr>
            <p:nvPr/>
          </p:nvSpPr>
          <p:spPr bwMode="auto">
            <a:xfrm flipH="1">
              <a:off x="3667" y="1723"/>
              <a:ext cx="1" cy="1"/>
            </a:xfrm>
            <a:prstGeom prst="line">
              <a:avLst/>
            </a:prstGeom>
            <a:noFill/>
            <a:ln w="28575">
              <a:solidFill>
                <a:schemeClr val="tx1"/>
              </a:solidFill>
              <a:round/>
              <a:headEnd/>
              <a:tailEnd/>
            </a:ln>
          </p:spPr>
          <p:txBody>
            <a:bodyPr/>
            <a:lstStyle/>
            <a:p>
              <a:endParaRPr lang="en-US" sz="2133"/>
            </a:p>
          </p:txBody>
        </p:sp>
        <p:sp>
          <p:nvSpPr>
            <p:cNvPr id="65554" name="Line 509"/>
            <p:cNvSpPr>
              <a:spLocks noChangeShapeType="1"/>
            </p:cNvSpPr>
            <p:nvPr/>
          </p:nvSpPr>
          <p:spPr bwMode="auto">
            <a:xfrm flipH="1">
              <a:off x="3667" y="1724"/>
              <a:ext cx="1" cy="1"/>
            </a:xfrm>
            <a:prstGeom prst="line">
              <a:avLst/>
            </a:prstGeom>
            <a:noFill/>
            <a:ln w="28575">
              <a:solidFill>
                <a:schemeClr val="tx1"/>
              </a:solidFill>
              <a:round/>
              <a:headEnd/>
              <a:tailEnd/>
            </a:ln>
          </p:spPr>
          <p:txBody>
            <a:bodyPr/>
            <a:lstStyle/>
            <a:p>
              <a:endParaRPr lang="en-US" sz="2133"/>
            </a:p>
          </p:txBody>
        </p:sp>
        <p:sp>
          <p:nvSpPr>
            <p:cNvPr id="65555" name="Line 510"/>
            <p:cNvSpPr>
              <a:spLocks noChangeShapeType="1"/>
            </p:cNvSpPr>
            <p:nvPr/>
          </p:nvSpPr>
          <p:spPr bwMode="auto">
            <a:xfrm flipH="1">
              <a:off x="3666" y="1725"/>
              <a:ext cx="1" cy="2"/>
            </a:xfrm>
            <a:prstGeom prst="line">
              <a:avLst/>
            </a:prstGeom>
            <a:noFill/>
            <a:ln w="28575">
              <a:solidFill>
                <a:schemeClr val="tx1"/>
              </a:solidFill>
              <a:round/>
              <a:headEnd/>
              <a:tailEnd/>
            </a:ln>
          </p:spPr>
          <p:txBody>
            <a:bodyPr/>
            <a:lstStyle/>
            <a:p>
              <a:endParaRPr lang="en-US" sz="2133"/>
            </a:p>
          </p:txBody>
        </p:sp>
        <p:sp>
          <p:nvSpPr>
            <p:cNvPr id="65556" name="Line 511"/>
            <p:cNvSpPr>
              <a:spLocks noChangeShapeType="1"/>
            </p:cNvSpPr>
            <p:nvPr/>
          </p:nvSpPr>
          <p:spPr bwMode="auto">
            <a:xfrm flipH="1">
              <a:off x="3666" y="1727"/>
              <a:ext cx="1" cy="1"/>
            </a:xfrm>
            <a:prstGeom prst="line">
              <a:avLst/>
            </a:prstGeom>
            <a:noFill/>
            <a:ln w="28575">
              <a:solidFill>
                <a:schemeClr val="tx1"/>
              </a:solidFill>
              <a:round/>
              <a:headEnd/>
              <a:tailEnd/>
            </a:ln>
          </p:spPr>
          <p:txBody>
            <a:bodyPr/>
            <a:lstStyle/>
            <a:p>
              <a:endParaRPr lang="en-US" sz="2133"/>
            </a:p>
          </p:txBody>
        </p:sp>
        <p:sp>
          <p:nvSpPr>
            <p:cNvPr id="65557" name="Line 512"/>
            <p:cNvSpPr>
              <a:spLocks noChangeShapeType="1"/>
            </p:cNvSpPr>
            <p:nvPr/>
          </p:nvSpPr>
          <p:spPr bwMode="auto">
            <a:xfrm flipH="1">
              <a:off x="3665" y="1728"/>
              <a:ext cx="1" cy="2"/>
            </a:xfrm>
            <a:prstGeom prst="line">
              <a:avLst/>
            </a:prstGeom>
            <a:noFill/>
            <a:ln w="28575">
              <a:solidFill>
                <a:schemeClr val="tx1"/>
              </a:solidFill>
              <a:round/>
              <a:headEnd/>
              <a:tailEnd/>
            </a:ln>
          </p:spPr>
          <p:txBody>
            <a:bodyPr/>
            <a:lstStyle/>
            <a:p>
              <a:endParaRPr lang="en-US" sz="2133"/>
            </a:p>
          </p:txBody>
        </p:sp>
        <p:sp>
          <p:nvSpPr>
            <p:cNvPr id="65558" name="Line 513"/>
            <p:cNvSpPr>
              <a:spLocks noChangeShapeType="1"/>
            </p:cNvSpPr>
            <p:nvPr/>
          </p:nvSpPr>
          <p:spPr bwMode="auto">
            <a:xfrm flipH="1">
              <a:off x="3665" y="1730"/>
              <a:ext cx="1" cy="1"/>
            </a:xfrm>
            <a:prstGeom prst="line">
              <a:avLst/>
            </a:prstGeom>
            <a:noFill/>
            <a:ln w="28575">
              <a:solidFill>
                <a:schemeClr val="tx1"/>
              </a:solidFill>
              <a:round/>
              <a:headEnd/>
              <a:tailEnd/>
            </a:ln>
          </p:spPr>
          <p:txBody>
            <a:bodyPr/>
            <a:lstStyle/>
            <a:p>
              <a:endParaRPr lang="en-US" sz="2133"/>
            </a:p>
          </p:txBody>
        </p:sp>
        <p:sp>
          <p:nvSpPr>
            <p:cNvPr id="65559" name="Line 514"/>
            <p:cNvSpPr>
              <a:spLocks noChangeShapeType="1"/>
            </p:cNvSpPr>
            <p:nvPr/>
          </p:nvSpPr>
          <p:spPr bwMode="auto">
            <a:xfrm flipH="1">
              <a:off x="3664" y="1731"/>
              <a:ext cx="1" cy="2"/>
            </a:xfrm>
            <a:prstGeom prst="line">
              <a:avLst/>
            </a:prstGeom>
            <a:noFill/>
            <a:ln w="28575">
              <a:solidFill>
                <a:schemeClr val="tx1"/>
              </a:solidFill>
              <a:round/>
              <a:headEnd/>
              <a:tailEnd/>
            </a:ln>
          </p:spPr>
          <p:txBody>
            <a:bodyPr/>
            <a:lstStyle/>
            <a:p>
              <a:endParaRPr lang="en-US" sz="2133"/>
            </a:p>
          </p:txBody>
        </p:sp>
        <p:sp>
          <p:nvSpPr>
            <p:cNvPr id="65560" name="Line 515"/>
            <p:cNvSpPr>
              <a:spLocks noChangeShapeType="1"/>
            </p:cNvSpPr>
            <p:nvPr/>
          </p:nvSpPr>
          <p:spPr bwMode="auto">
            <a:xfrm flipH="1">
              <a:off x="3664" y="1733"/>
              <a:ext cx="1" cy="1"/>
            </a:xfrm>
            <a:prstGeom prst="line">
              <a:avLst/>
            </a:prstGeom>
            <a:noFill/>
            <a:ln w="28575">
              <a:solidFill>
                <a:schemeClr val="tx1"/>
              </a:solidFill>
              <a:round/>
              <a:headEnd/>
              <a:tailEnd/>
            </a:ln>
          </p:spPr>
          <p:txBody>
            <a:bodyPr/>
            <a:lstStyle/>
            <a:p>
              <a:endParaRPr lang="en-US" sz="2133"/>
            </a:p>
          </p:txBody>
        </p:sp>
        <p:sp>
          <p:nvSpPr>
            <p:cNvPr id="65561" name="Line 516"/>
            <p:cNvSpPr>
              <a:spLocks noChangeShapeType="1"/>
            </p:cNvSpPr>
            <p:nvPr/>
          </p:nvSpPr>
          <p:spPr bwMode="auto">
            <a:xfrm flipH="1">
              <a:off x="3664" y="1734"/>
              <a:ext cx="1" cy="2"/>
            </a:xfrm>
            <a:prstGeom prst="line">
              <a:avLst/>
            </a:prstGeom>
            <a:noFill/>
            <a:ln w="28575">
              <a:solidFill>
                <a:schemeClr val="tx1"/>
              </a:solidFill>
              <a:round/>
              <a:headEnd/>
              <a:tailEnd/>
            </a:ln>
          </p:spPr>
          <p:txBody>
            <a:bodyPr/>
            <a:lstStyle/>
            <a:p>
              <a:endParaRPr lang="en-US" sz="2133"/>
            </a:p>
          </p:txBody>
        </p:sp>
        <p:sp>
          <p:nvSpPr>
            <p:cNvPr id="65562" name="Line 517"/>
            <p:cNvSpPr>
              <a:spLocks noChangeShapeType="1"/>
            </p:cNvSpPr>
            <p:nvPr/>
          </p:nvSpPr>
          <p:spPr bwMode="auto">
            <a:xfrm>
              <a:off x="3664" y="1736"/>
              <a:ext cx="1" cy="1"/>
            </a:xfrm>
            <a:prstGeom prst="line">
              <a:avLst/>
            </a:prstGeom>
            <a:noFill/>
            <a:ln w="28575">
              <a:solidFill>
                <a:schemeClr val="tx1"/>
              </a:solidFill>
              <a:round/>
              <a:headEnd/>
              <a:tailEnd/>
            </a:ln>
          </p:spPr>
          <p:txBody>
            <a:bodyPr/>
            <a:lstStyle/>
            <a:p>
              <a:endParaRPr lang="en-US" sz="2133"/>
            </a:p>
          </p:txBody>
        </p:sp>
        <p:sp>
          <p:nvSpPr>
            <p:cNvPr id="65563" name="Line 518"/>
            <p:cNvSpPr>
              <a:spLocks noChangeShapeType="1"/>
            </p:cNvSpPr>
            <p:nvPr/>
          </p:nvSpPr>
          <p:spPr bwMode="auto">
            <a:xfrm>
              <a:off x="3664" y="1737"/>
              <a:ext cx="1" cy="2"/>
            </a:xfrm>
            <a:prstGeom prst="line">
              <a:avLst/>
            </a:prstGeom>
            <a:noFill/>
            <a:ln w="28575">
              <a:solidFill>
                <a:schemeClr val="tx1"/>
              </a:solidFill>
              <a:round/>
              <a:headEnd/>
              <a:tailEnd/>
            </a:ln>
          </p:spPr>
          <p:txBody>
            <a:bodyPr/>
            <a:lstStyle/>
            <a:p>
              <a:endParaRPr lang="en-US" sz="2133"/>
            </a:p>
          </p:txBody>
        </p:sp>
        <p:sp>
          <p:nvSpPr>
            <p:cNvPr id="65564" name="Line 519"/>
            <p:cNvSpPr>
              <a:spLocks noChangeShapeType="1"/>
            </p:cNvSpPr>
            <p:nvPr/>
          </p:nvSpPr>
          <p:spPr bwMode="auto">
            <a:xfrm>
              <a:off x="3664" y="1739"/>
              <a:ext cx="1" cy="1"/>
            </a:xfrm>
            <a:prstGeom prst="line">
              <a:avLst/>
            </a:prstGeom>
            <a:noFill/>
            <a:ln w="28575">
              <a:solidFill>
                <a:schemeClr val="tx1"/>
              </a:solidFill>
              <a:round/>
              <a:headEnd/>
              <a:tailEnd/>
            </a:ln>
          </p:spPr>
          <p:txBody>
            <a:bodyPr/>
            <a:lstStyle/>
            <a:p>
              <a:endParaRPr lang="en-US" sz="2133"/>
            </a:p>
          </p:txBody>
        </p:sp>
        <p:sp>
          <p:nvSpPr>
            <p:cNvPr id="65565" name="Line 520"/>
            <p:cNvSpPr>
              <a:spLocks noChangeShapeType="1"/>
            </p:cNvSpPr>
            <p:nvPr/>
          </p:nvSpPr>
          <p:spPr bwMode="auto">
            <a:xfrm>
              <a:off x="3664" y="1740"/>
              <a:ext cx="1" cy="2"/>
            </a:xfrm>
            <a:prstGeom prst="line">
              <a:avLst/>
            </a:prstGeom>
            <a:noFill/>
            <a:ln w="28575">
              <a:solidFill>
                <a:schemeClr val="tx1"/>
              </a:solidFill>
              <a:round/>
              <a:headEnd/>
              <a:tailEnd/>
            </a:ln>
          </p:spPr>
          <p:txBody>
            <a:bodyPr/>
            <a:lstStyle/>
            <a:p>
              <a:endParaRPr lang="en-US" sz="2133"/>
            </a:p>
          </p:txBody>
        </p:sp>
        <p:sp>
          <p:nvSpPr>
            <p:cNvPr id="65566" name="Line 521"/>
            <p:cNvSpPr>
              <a:spLocks noChangeShapeType="1"/>
            </p:cNvSpPr>
            <p:nvPr/>
          </p:nvSpPr>
          <p:spPr bwMode="auto">
            <a:xfrm>
              <a:off x="3664" y="1742"/>
              <a:ext cx="1" cy="1"/>
            </a:xfrm>
            <a:prstGeom prst="line">
              <a:avLst/>
            </a:prstGeom>
            <a:noFill/>
            <a:ln w="28575">
              <a:solidFill>
                <a:schemeClr val="tx1"/>
              </a:solidFill>
              <a:round/>
              <a:headEnd/>
              <a:tailEnd/>
            </a:ln>
          </p:spPr>
          <p:txBody>
            <a:bodyPr/>
            <a:lstStyle/>
            <a:p>
              <a:endParaRPr lang="en-US" sz="2133"/>
            </a:p>
          </p:txBody>
        </p:sp>
        <p:sp>
          <p:nvSpPr>
            <p:cNvPr id="65567" name="Line 522"/>
            <p:cNvSpPr>
              <a:spLocks noChangeShapeType="1"/>
            </p:cNvSpPr>
            <p:nvPr/>
          </p:nvSpPr>
          <p:spPr bwMode="auto">
            <a:xfrm>
              <a:off x="3664" y="1743"/>
              <a:ext cx="1" cy="2"/>
            </a:xfrm>
            <a:prstGeom prst="line">
              <a:avLst/>
            </a:prstGeom>
            <a:noFill/>
            <a:ln w="28575">
              <a:solidFill>
                <a:schemeClr val="tx1"/>
              </a:solidFill>
              <a:round/>
              <a:headEnd/>
              <a:tailEnd/>
            </a:ln>
          </p:spPr>
          <p:txBody>
            <a:bodyPr/>
            <a:lstStyle/>
            <a:p>
              <a:endParaRPr lang="en-US" sz="2133"/>
            </a:p>
          </p:txBody>
        </p:sp>
        <p:sp>
          <p:nvSpPr>
            <p:cNvPr id="65568" name="Line 523"/>
            <p:cNvSpPr>
              <a:spLocks noChangeShapeType="1"/>
            </p:cNvSpPr>
            <p:nvPr/>
          </p:nvSpPr>
          <p:spPr bwMode="auto">
            <a:xfrm>
              <a:off x="3664" y="1745"/>
              <a:ext cx="1" cy="1"/>
            </a:xfrm>
            <a:prstGeom prst="line">
              <a:avLst/>
            </a:prstGeom>
            <a:noFill/>
            <a:ln w="28575">
              <a:solidFill>
                <a:schemeClr val="tx1"/>
              </a:solidFill>
              <a:round/>
              <a:headEnd/>
              <a:tailEnd/>
            </a:ln>
          </p:spPr>
          <p:txBody>
            <a:bodyPr/>
            <a:lstStyle/>
            <a:p>
              <a:endParaRPr lang="en-US" sz="2133"/>
            </a:p>
          </p:txBody>
        </p:sp>
        <p:sp>
          <p:nvSpPr>
            <p:cNvPr id="65569" name="Line 524"/>
            <p:cNvSpPr>
              <a:spLocks noChangeShapeType="1"/>
            </p:cNvSpPr>
            <p:nvPr/>
          </p:nvSpPr>
          <p:spPr bwMode="auto">
            <a:xfrm>
              <a:off x="3665" y="1746"/>
              <a:ext cx="1" cy="2"/>
            </a:xfrm>
            <a:prstGeom prst="line">
              <a:avLst/>
            </a:prstGeom>
            <a:noFill/>
            <a:ln w="28575">
              <a:solidFill>
                <a:schemeClr val="tx1"/>
              </a:solidFill>
              <a:round/>
              <a:headEnd/>
              <a:tailEnd/>
            </a:ln>
          </p:spPr>
          <p:txBody>
            <a:bodyPr/>
            <a:lstStyle/>
            <a:p>
              <a:endParaRPr lang="en-US" sz="2133"/>
            </a:p>
          </p:txBody>
        </p:sp>
        <p:sp>
          <p:nvSpPr>
            <p:cNvPr id="65570" name="Line 525"/>
            <p:cNvSpPr>
              <a:spLocks noChangeShapeType="1"/>
            </p:cNvSpPr>
            <p:nvPr/>
          </p:nvSpPr>
          <p:spPr bwMode="auto">
            <a:xfrm>
              <a:off x="3665" y="1748"/>
              <a:ext cx="1" cy="1"/>
            </a:xfrm>
            <a:prstGeom prst="line">
              <a:avLst/>
            </a:prstGeom>
            <a:noFill/>
            <a:ln w="28575">
              <a:solidFill>
                <a:schemeClr val="tx1"/>
              </a:solidFill>
              <a:round/>
              <a:headEnd/>
              <a:tailEnd/>
            </a:ln>
          </p:spPr>
          <p:txBody>
            <a:bodyPr/>
            <a:lstStyle/>
            <a:p>
              <a:endParaRPr lang="en-US" sz="2133"/>
            </a:p>
          </p:txBody>
        </p:sp>
        <p:sp>
          <p:nvSpPr>
            <p:cNvPr id="65571" name="Line 526"/>
            <p:cNvSpPr>
              <a:spLocks noChangeShapeType="1"/>
            </p:cNvSpPr>
            <p:nvPr/>
          </p:nvSpPr>
          <p:spPr bwMode="auto">
            <a:xfrm>
              <a:off x="3666" y="1749"/>
              <a:ext cx="1" cy="2"/>
            </a:xfrm>
            <a:prstGeom prst="line">
              <a:avLst/>
            </a:prstGeom>
            <a:noFill/>
            <a:ln w="28575">
              <a:solidFill>
                <a:schemeClr val="tx1"/>
              </a:solidFill>
              <a:round/>
              <a:headEnd/>
              <a:tailEnd/>
            </a:ln>
          </p:spPr>
          <p:txBody>
            <a:bodyPr/>
            <a:lstStyle/>
            <a:p>
              <a:endParaRPr lang="en-US" sz="2133"/>
            </a:p>
          </p:txBody>
        </p:sp>
        <p:sp>
          <p:nvSpPr>
            <p:cNvPr id="65572" name="Line 527"/>
            <p:cNvSpPr>
              <a:spLocks noChangeShapeType="1"/>
            </p:cNvSpPr>
            <p:nvPr/>
          </p:nvSpPr>
          <p:spPr bwMode="auto">
            <a:xfrm>
              <a:off x="3666" y="1751"/>
              <a:ext cx="1" cy="1"/>
            </a:xfrm>
            <a:prstGeom prst="line">
              <a:avLst/>
            </a:prstGeom>
            <a:noFill/>
            <a:ln w="28575">
              <a:solidFill>
                <a:schemeClr val="tx1"/>
              </a:solidFill>
              <a:round/>
              <a:headEnd/>
              <a:tailEnd/>
            </a:ln>
          </p:spPr>
          <p:txBody>
            <a:bodyPr/>
            <a:lstStyle/>
            <a:p>
              <a:endParaRPr lang="en-US" sz="2133"/>
            </a:p>
          </p:txBody>
        </p:sp>
        <p:sp>
          <p:nvSpPr>
            <p:cNvPr id="65573" name="Line 528"/>
            <p:cNvSpPr>
              <a:spLocks noChangeShapeType="1"/>
            </p:cNvSpPr>
            <p:nvPr/>
          </p:nvSpPr>
          <p:spPr bwMode="auto">
            <a:xfrm>
              <a:off x="3667" y="1752"/>
              <a:ext cx="1" cy="2"/>
            </a:xfrm>
            <a:prstGeom prst="line">
              <a:avLst/>
            </a:prstGeom>
            <a:noFill/>
            <a:ln w="28575">
              <a:solidFill>
                <a:schemeClr val="tx1"/>
              </a:solidFill>
              <a:round/>
              <a:headEnd/>
              <a:tailEnd/>
            </a:ln>
          </p:spPr>
          <p:txBody>
            <a:bodyPr/>
            <a:lstStyle/>
            <a:p>
              <a:endParaRPr lang="en-US" sz="2133"/>
            </a:p>
          </p:txBody>
        </p:sp>
        <p:sp>
          <p:nvSpPr>
            <p:cNvPr id="65574" name="Line 529"/>
            <p:cNvSpPr>
              <a:spLocks noChangeShapeType="1"/>
            </p:cNvSpPr>
            <p:nvPr/>
          </p:nvSpPr>
          <p:spPr bwMode="auto">
            <a:xfrm>
              <a:off x="3667" y="1754"/>
              <a:ext cx="1" cy="1"/>
            </a:xfrm>
            <a:prstGeom prst="line">
              <a:avLst/>
            </a:prstGeom>
            <a:noFill/>
            <a:ln w="28575">
              <a:solidFill>
                <a:schemeClr val="tx1"/>
              </a:solidFill>
              <a:round/>
              <a:headEnd/>
              <a:tailEnd/>
            </a:ln>
          </p:spPr>
          <p:txBody>
            <a:bodyPr/>
            <a:lstStyle/>
            <a:p>
              <a:endParaRPr lang="en-US" sz="2133"/>
            </a:p>
          </p:txBody>
        </p:sp>
        <p:sp>
          <p:nvSpPr>
            <p:cNvPr id="65575" name="Line 530"/>
            <p:cNvSpPr>
              <a:spLocks noChangeShapeType="1"/>
            </p:cNvSpPr>
            <p:nvPr/>
          </p:nvSpPr>
          <p:spPr bwMode="auto">
            <a:xfrm>
              <a:off x="3668" y="1755"/>
              <a:ext cx="1" cy="1"/>
            </a:xfrm>
            <a:prstGeom prst="line">
              <a:avLst/>
            </a:prstGeom>
            <a:noFill/>
            <a:ln w="28575">
              <a:solidFill>
                <a:schemeClr val="tx1"/>
              </a:solidFill>
              <a:round/>
              <a:headEnd/>
              <a:tailEnd/>
            </a:ln>
          </p:spPr>
          <p:txBody>
            <a:bodyPr/>
            <a:lstStyle/>
            <a:p>
              <a:endParaRPr lang="en-US" sz="2133"/>
            </a:p>
          </p:txBody>
        </p:sp>
        <p:sp>
          <p:nvSpPr>
            <p:cNvPr id="65576" name="Line 531"/>
            <p:cNvSpPr>
              <a:spLocks noChangeShapeType="1"/>
            </p:cNvSpPr>
            <p:nvPr/>
          </p:nvSpPr>
          <p:spPr bwMode="auto">
            <a:xfrm>
              <a:off x="3669" y="1756"/>
              <a:ext cx="1" cy="2"/>
            </a:xfrm>
            <a:prstGeom prst="line">
              <a:avLst/>
            </a:prstGeom>
            <a:noFill/>
            <a:ln w="28575">
              <a:solidFill>
                <a:schemeClr val="tx1"/>
              </a:solidFill>
              <a:round/>
              <a:headEnd/>
              <a:tailEnd/>
            </a:ln>
          </p:spPr>
          <p:txBody>
            <a:bodyPr/>
            <a:lstStyle/>
            <a:p>
              <a:endParaRPr lang="en-US" sz="2133"/>
            </a:p>
          </p:txBody>
        </p:sp>
        <p:sp>
          <p:nvSpPr>
            <p:cNvPr id="65577" name="Line 532"/>
            <p:cNvSpPr>
              <a:spLocks noChangeShapeType="1"/>
            </p:cNvSpPr>
            <p:nvPr/>
          </p:nvSpPr>
          <p:spPr bwMode="auto">
            <a:xfrm>
              <a:off x="3670" y="1758"/>
              <a:ext cx="1" cy="1"/>
            </a:xfrm>
            <a:prstGeom prst="line">
              <a:avLst/>
            </a:prstGeom>
            <a:noFill/>
            <a:ln w="28575">
              <a:solidFill>
                <a:schemeClr val="tx1"/>
              </a:solidFill>
              <a:round/>
              <a:headEnd/>
              <a:tailEnd/>
            </a:ln>
          </p:spPr>
          <p:txBody>
            <a:bodyPr/>
            <a:lstStyle/>
            <a:p>
              <a:endParaRPr lang="en-US" sz="2133"/>
            </a:p>
          </p:txBody>
        </p:sp>
        <p:sp>
          <p:nvSpPr>
            <p:cNvPr id="65578" name="Line 533"/>
            <p:cNvSpPr>
              <a:spLocks noChangeShapeType="1"/>
            </p:cNvSpPr>
            <p:nvPr/>
          </p:nvSpPr>
          <p:spPr bwMode="auto">
            <a:xfrm>
              <a:off x="3670" y="1759"/>
              <a:ext cx="2" cy="1"/>
            </a:xfrm>
            <a:prstGeom prst="line">
              <a:avLst/>
            </a:prstGeom>
            <a:noFill/>
            <a:ln w="28575">
              <a:solidFill>
                <a:schemeClr val="tx1"/>
              </a:solidFill>
              <a:round/>
              <a:headEnd/>
              <a:tailEnd/>
            </a:ln>
          </p:spPr>
          <p:txBody>
            <a:bodyPr/>
            <a:lstStyle/>
            <a:p>
              <a:endParaRPr lang="en-US" sz="2133"/>
            </a:p>
          </p:txBody>
        </p:sp>
        <p:sp>
          <p:nvSpPr>
            <p:cNvPr id="65579" name="Line 534"/>
            <p:cNvSpPr>
              <a:spLocks noChangeShapeType="1"/>
            </p:cNvSpPr>
            <p:nvPr/>
          </p:nvSpPr>
          <p:spPr bwMode="auto">
            <a:xfrm>
              <a:off x="3672" y="1760"/>
              <a:ext cx="1" cy="1"/>
            </a:xfrm>
            <a:prstGeom prst="line">
              <a:avLst/>
            </a:prstGeom>
            <a:noFill/>
            <a:ln w="28575">
              <a:solidFill>
                <a:schemeClr val="tx1"/>
              </a:solidFill>
              <a:round/>
              <a:headEnd/>
              <a:tailEnd/>
            </a:ln>
          </p:spPr>
          <p:txBody>
            <a:bodyPr/>
            <a:lstStyle/>
            <a:p>
              <a:endParaRPr lang="en-US" sz="2133"/>
            </a:p>
          </p:txBody>
        </p:sp>
        <p:sp>
          <p:nvSpPr>
            <p:cNvPr id="65580" name="Line 535"/>
            <p:cNvSpPr>
              <a:spLocks noChangeShapeType="1"/>
            </p:cNvSpPr>
            <p:nvPr/>
          </p:nvSpPr>
          <p:spPr bwMode="auto">
            <a:xfrm flipH="1" flipV="1">
              <a:off x="3572" y="1740"/>
              <a:ext cx="16" cy="20"/>
            </a:xfrm>
            <a:prstGeom prst="line">
              <a:avLst/>
            </a:prstGeom>
            <a:noFill/>
            <a:ln w="28575">
              <a:solidFill>
                <a:schemeClr val="tx1"/>
              </a:solidFill>
              <a:round/>
              <a:headEnd/>
              <a:tailEnd/>
            </a:ln>
          </p:spPr>
          <p:txBody>
            <a:bodyPr/>
            <a:lstStyle/>
            <a:p>
              <a:endParaRPr lang="en-US" sz="2133"/>
            </a:p>
          </p:txBody>
        </p:sp>
        <p:sp>
          <p:nvSpPr>
            <p:cNvPr id="65581" name="Line 536"/>
            <p:cNvSpPr>
              <a:spLocks noChangeShapeType="1"/>
            </p:cNvSpPr>
            <p:nvPr/>
          </p:nvSpPr>
          <p:spPr bwMode="auto">
            <a:xfrm flipH="1" flipV="1">
              <a:off x="3566" y="1725"/>
              <a:ext cx="6" cy="15"/>
            </a:xfrm>
            <a:prstGeom prst="line">
              <a:avLst/>
            </a:prstGeom>
            <a:noFill/>
            <a:ln w="28575">
              <a:solidFill>
                <a:schemeClr val="tx1"/>
              </a:solidFill>
              <a:round/>
              <a:headEnd/>
              <a:tailEnd/>
            </a:ln>
          </p:spPr>
          <p:txBody>
            <a:bodyPr/>
            <a:lstStyle/>
            <a:p>
              <a:endParaRPr lang="en-US" sz="2133"/>
            </a:p>
          </p:txBody>
        </p:sp>
        <p:sp>
          <p:nvSpPr>
            <p:cNvPr id="65582" name="Line 537"/>
            <p:cNvSpPr>
              <a:spLocks noChangeShapeType="1"/>
            </p:cNvSpPr>
            <p:nvPr/>
          </p:nvSpPr>
          <p:spPr bwMode="auto">
            <a:xfrm>
              <a:off x="3782" y="1809"/>
              <a:ext cx="2" cy="1"/>
            </a:xfrm>
            <a:prstGeom prst="line">
              <a:avLst/>
            </a:prstGeom>
            <a:noFill/>
            <a:ln w="28575">
              <a:solidFill>
                <a:schemeClr val="tx1"/>
              </a:solidFill>
              <a:round/>
              <a:headEnd/>
              <a:tailEnd/>
            </a:ln>
          </p:spPr>
          <p:txBody>
            <a:bodyPr/>
            <a:lstStyle/>
            <a:p>
              <a:endParaRPr lang="en-US" sz="2133"/>
            </a:p>
          </p:txBody>
        </p:sp>
        <p:sp>
          <p:nvSpPr>
            <p:cNvPr id="65583" name="Line 538"/>
            <p:cNvSpPr>
              <a:spLocks noChangeShapeType="1"/>
            </p:cNvSpPr>
            <p:nvPr/>
          </p:nvSpPr>
          <p:spPr bwMode="auto">
            <a:xfrm flipV="1">
              <a:off x="3784" y="1809"/>
              <a:ext cx="1" cy="1"/>
            </a:xfrm>
            <a:prstGeom prst="line">
              <a:avLst/>
            </a:prstGeom>
            <a:noFill/>
            <a:ln w="28575">
              <a:solidFill>
                <a:schemeClr val="tx1"/>
              </a:solidFill>
              <a:round/>
              <a:headEnd/>
              <a:tailEnd/>
            </a:ln>
          </p:spPr>
          <p:txBody>
            <a:bodyPr/>
            <a:lstStyle/>
            <a:p>
              <a:endParaRPr lang="en-US" sz="2133"/>
            </a:p>
          </p:txBody>
        </p:sp>
        <p:sp>
          <p:nvSpPr>
            <p:cNvPr id="65584" name="Line 539"/>
            <p:cNvSpPr>
              <a:spLocks noChangeShapeType="1"/>
            </p:cNvSpPr>
            <p:nvPr/>
          </p:nvSpPr>
          <p:spPr bwMode="auto">
            <a:xfrm flipV="1">
              <a:off x="3785" y="1809"/>
              <a:ext cx="2" cy="1"/>
            </a:xfrm>
            <a:prstGeom prst="line">
              <a:avLst/>
            </a:prstGeom>
            <a:noFill/>
            <a:ln w="28575">
              <a:solidFill>
                <a:schemeClr val="tx1"/>
              </a:solidFill>
              <a:round/>
              <a:headEnd/>
              <a:tailEnd/>
            </a:ln>
          </p:spPr>
          <p:txBody>
            <a:bodyPr/>
            <a:lstStyle/>
            <a:p>
              <a:endParaRPr lang="en-US" sz="2133"/>
            </a:p>
          </p:txBody>
        </p:sp>
        <p:sp>
          <p:nvSpPr>
            <p:cNvPr id="65585" name="Line 540"/>
            <p:cNvSpPr>
              <a:spLocks noChangeShapeType="1"/>
            </p:cNvSpPr>
            <p:nvPr/>
          </p:nvSpPr>
          <p:spPr bwMode="auto">
            <a:xfrm flipV="1">
              <a:off x="3787" y="1808"/>
              <a:ext cx="1" cy="1"/>
            </a:xfrm>
            <a:prstGeom prst="line">
              <a:avLst/>
            </a:prstGeom>
            <a:noFill/>
            <a:ln w="28575">
              <a:solidFill>
                <a:schemeClr val="tx1"/>
              </a:solidFill>
              <a:round/>
              <a:headEnd/>
              <a:tailEnd/>
            </a:ln>
          </p:spPr>
          <p:txBody>
            <a:bodyPr/>
            <a:lstStyle/>
            <a:p>
              <a:endParaRPr lang="en-US" sz="2133"/>
            </a:p>
          </p:txBody>
        </p:sp>
        <p:sp>
          <p:nvSpPr>
            <p:cNvPr id="65586" name="Line 541"/>
            <p:cNvSpPr>
              <a:spLocks noChangeShapeType="1"/>
            </p:cNvSpPr>
            <p:nvPr/>
          </p:nvSpPr>
          <p:spPr bwMode="auto">
            <a:xfrm flipV="1">
              <a:off x="3788" y="1808"/>
              <a:ext cx="1" cy="1"/>
            </a:xfrm>
            <a:prstGeom prst="line">
              <a:avLst/>
            </a:prstGeom>
            <a:noFill/>
            <a:ln w="28575">
              <a:solidFill>
                <a:schemeClr val="tx1"/>
              </a:solidFill>
              <a:round/>
              <a:headEnd/>
              <a:tailEnd/>
            </a:ln>
          </p:spPr>
          <p:txBody>
            <a:bodyPr/>
            <a:lstStyle/>
            <a:p>
              <a:endParaRPr lang="en-US" sz="2133"/>
            </a:p>
          </p:txBody>
        </p:sp>
        <p:sp>
          <p:nvSpPr>
            <p:cNvPr id="65587" name="Line 542"/>
            <p:cNvSpPr>
              <a:spLocks noChangeShapeType="1"/>
            </p:cNvSpPr>
            <p:nvPr/>
          </p:nvSpPr>
          <p:spPr bwMode="auto">
            <a:xfrm flipV="1">
              <a:off x="3789" y="1808"/>
              <a:ext cx="2" cy="1"/>
            </a:xfrm>
            <a:prstGeom prst="line">
              <a:avLst/>
            </a:prstGeom>
            <a:noFill/>
            <a:ln w="28575">
              <a:solidFill>
                <a:schemeClr val="tx1"/>
              </a:solidFill>
              <a:round/>
              <a:headEnd/>
              <a:tailEnd/>
            </a:ln>
          </p:spPr>
          <p:txBody>
            <a:bodyPr/>
            <a:lstStyle/>
            <a:p>
              <a:endParaRPr lang="en-US" sz="2133"/>
            </a:p>
          </p:txBody>
        </p:sp>
        <p:sp>
          <p:nvSpPr>
            <p:cNvPr id="65588" name="Line 543"/>
            <p:cNvSpPr>
              <a:spLocks noChangeShapeType="1"/>
            </p:cNvSpPr>
            <p:nvPr/>
          </p:nvSpPr>
          <p:spPr bwMode="auto">
            <a:xfrm flipV="1">
              <a:off x="3791" y="1807"/>
              <a:ext cx="1" cy="1"/>
            </a:xfrm>
            <a:prstGeom prst="line">
              <a:avLst/>
            </a:prstGeom>
            <a:noFill/>
            <a:ln w="28575">
              <a:solidFill>
                <a:schemeClr val="tx1"/>
              </a:solidFill>
              <a:round/>
              <a:headEnd/>
              <a:tailEnd/>
            </a:ln>
          </p:spPr>
          <p:txBody>
            <a:bodyPr/>
            <a:lstStyle/>
            <a:p>
              <a:endParaRPr lang="en-US" sz="2133"/>
            </a:p>
          </p:txBody>
        </p:sp>
        <p:sp>
          <p:nvSpPr>
            <p:cNvPr id="65589" name="Line 544"/>
            <p:cNvSpPr>
              <a:spLocks noChangeShapeType="1"/>
            </p:cNvSpPr>
            <p:nvPr/>
          </p:nvSpPr>
          <p:spPr bwMode="auto">
            <a:xfrm flipV="1">
              <a:off x="3792" y="1807"/>
              <a:ext cx="2" cy="1"/>
            </a:xfrm>
            <a:prstGeom prst="line">
              <a:avLst/>
            </a:prstGeom>
            <a:noFill/>
            <a:ln w="28575">
              <a:solidFill>
                <a:schemeClr val="tx1"/>
              </a:solidFill>
              <a:round/>
              <a:headEnd/>
              <a:tailEnd/>
            </a:ln>
          </p:spPr>
          <p:txBody>
            <a:bodyPr/>
            <a:lstStyle/>
            <a:p>
              <a:endParaRPr lang="en-US" sz="2133"/>
            </a:p>
          </p:txBody>
        </p:sp>
        <p:sp>
          <p:nvSpPr>
            <p:cNvPr id="65590" name="Line 545"/>
            <p:cNvSpPr>
              <a:spLocks noChangeShapeType="1"/>
            </p:cNvSpPr>
            <p:nvPr/>
          </p:nvSpPr>
          <p:spPr bwMode="auto">
            <a:xfrm flipV="1">
              <a:off x="3794" y="1806"/>
              <a:ext cx="1" cy="1"/>
            </a:xfrm>
            <a:prstGeom prst="line">
              <a:avLst/>
            </a:prstGeom>
            <a:noFill/>
            <a:ln w="28575">
              <a:solidFill>
                <a:schemeClr val="tx1"/>
              </a:solidFill>
              <a:round/>
              <a:headEnd/>
              <a:tailEnd/>
            </a:ln>
          </p:spPr>
          <p:txBody>
            <a:bodyPr/>
            <a:lstStyle/>
            <a:p>
              <a:endParaRPr lang="en-US" sz="2133"/>
            </a:p>
          </p:txBody>
        </p:sp>
        <p:sp>
          <p:nvSpPr>
            <p:cNvPr id="65591" name="Line 546"/>
            <p:cNvSpPr>
              <a:spLocks noChangeShapeType="1"/>
            </p:cNvSpPr>
            <p:nvPr/>
          </p:nvSpPr>
          <p:spPr bwMode="auto">
            <a:xfrm flipV="1">
              <a:off x="3795" y="1806"/>
              <a:ext cx="2" cy="1"/>
            </a:xfrm>
            <a:prstGeom prst="line">
              <a:avLst/>
            </a:prstGeom>
            <a:noFill/>
            <a:ln w="28575">
              <a:solidFill>
                <a:schemeClr val="tx1"/>
              </a:solidFill>
              <a:round/>
              <a:headEnd/>
              <a:tailEnd/>
            </a:ln>
          </p:spPr>
          <p:txBody>
            <a:bodyPr/>
            <a:lstStyle/>
            <a:p>
              <a:endParaRPr lang="en-US" sz="2133"/>
            </a:p>
          </p:txBody>
        </p:sp>
        <p:sp>
          <p:nvSpPr>
            <p:cNvPr id="65592" name="Line 547"/>
            <p:cNvSpPr>
              <a:spLocks noChangeShapeType="1"/>
            </p:cNvSpPr>
            <p:nvPr/>
          </p:nvSpPr>
          <p:spPr bwMode="auto">
            <a:xfrm flipV="1">
              <a:off x="3797" y="1805"/>
              <a:ext cx="1" cy="1"/>
            </a:xfrm>
            <a:prstGeom prst="line">
              <a:avLst/>
            </a:prstGeom>
            <a:noFill/>
            <a:ln w="28575">
              <a:solidFill>
                <a:schemeClr val="tx1"/>
              </a:solidFill>
              <a:round/>
              <a:headEnd/>
              <a:tailEnd/>
            </a:ln>
          </p:spPr>
          <p:txBody>
            <a:bodyPr/>
            <a:lstStyle/>
            <a:p>
              <a:endParaRPr lang="en-US" sz="2133"/>
            </a:p>
          </p:txBody>
        </p:sp>
        <p:sp>
          <p:nvSpPr>
            <p:cNvPr id="65593" name="Line 548"/>
            <p:cNvSpPr>
              <a:spLocks noChangeShapeType="1"/>
            </p:cNvSpPr>
            <p:nvPr/>
          </p:nvSpPr>
          <p:spPr bwMode="auto">
            <a:xfrm flipV="1">
              <a:off x="3798" y="1804"/>
              <a:ext cx="1" cy="1"/>
            </a:xfrm>
            <a:prstGeom prst="line">
              <a:avLst/>
            </a:prstGeom>
            <a:noFill/>
            <a:ln w="28575">
              <a:solidFill>
                <a:schemeClr val="tx1"/>
              </a:solidFill>
              <a:round/>
              <a:headEnd/>
              <a:tailEnd/>
            </a:ln>
          </p:spPr>
          <p:txBody>
            <a:bodyPr/>
            <a:lstStyle/>
            <a:p>
              <a:endParaRPr lang="en-US" sz="2133"/>
            </a:p>
          </p:txBody>
        </p:sp>
        <p:sp>
          <p:nvSpPr>
            <p:cNvPr id="65594" name="Line 549"/>
            <p:cNvSpPr>
              <a:spLocks noChangeShapeType="1"/>
            </p:cNvSpPr>
            <p:nvPr/>
          </p:nvSpPr>
          <p:spPr bwMode="auto">
            <a:xfrm flipV="1">
              <a:off x="3799" y="1804"/>
              <a:ext cx="1" cy="1"/>
            </a:xfrm>
            <a:prstGeom prst="line">
              <a:avLst/>
            </a:prstGeom>
            <a:noFill/>
            <a:ln w="28575">
              <a:solidFill>
                <a:schemeClr val="tx1"/>
              </a:solidFill>
              <a:round/>
              <a:headEnd/>
              <a:tailEnd/>
            </a:ln>
          </p:spPr>
          <p:txBody>
            <a:bodyPr/>
            <a:lstStyle/>
            <a:p>
              <a:endParaRPr lang="en-US" sz="2133"/>
            </a:p>
          </p:txBody>
        </p:sp>
        <p:sp>
          <p:nvSpPr>
            <p:cNvPr id="65595" name="Line 551"/>
            <p:cNvSpPr>
              <a:spLocks noChangeShapeType="1"/>
            </p:cNvSpPr>
            <p:nvPr/>
          </p:nvSpPr>
          <p:spPr bwMode="auto">
            <a:xfrm flipV="1">
              <a:off x="3800" y="1803"/>
              <a:ext cx="2" cy="1"/>
            </a:xfrm>
            <a:prstGeom prst="line">
              <a:avLst/>
            </a:prstGeom>
            <a:noFill/>
            <a:ln w="28575">
              <a:solidFill>
                <a:schemeClr val="tx1"/>
              </a:solidFill>
              <a:round/>
              <a:headEnd/>
              <a:tailEnd/>
            </a:ln>
          </p:spPr>
          <p:txBody>
            <a:bodyPr/>
            <a:lstStyle/>
            <a:p>
              <a:endParaRPr lang="en-US" sz="2133"/>
            </a:p>
          </p:txBody>
        </p:sp>
        <p:sp>
          <p:nvSpPr>
            <p:cNvPr id="65596" name="Line 552"/>
            <p:cNvSpPr>
              <a:spLocks noChangeShapeType="1"/>
            </p:cNvSpPr>
            <p:nvPr/>
          </p:nvSpPr>
          <p:spPr bwMode="auto">
            <a:xfrm flipV="1">
              <a:off x="3802" y="1802"/>
              <a:ext cx="1" cy="1"/>
            </a:xfrm>
            <a:prstGeom prst="line">
              <a:avLst/>
            </a:prstGeom>
            <a:noFill/>
            <a:ln w="28575">
              <a:solidFill>
                <a:schemeClr val="tx1"/>
              </a:solidFill>
              <a:round/>
              <a:headEnd/>
              <a:tailEnd/>
            </a:ln>
          </p:spPr>
          <p:txBody>
            <a:bodyPr/>
            <a:lstStyle/>
            <a:p>
              <a:endParaRPr lang="en-US" sz="2133"/>
            </a:p>
          </p:txBody>
        </p:sp>
        <p:sp>
          <p:nvSpPr>
            <p:cNvPr id="65597" name="Line 553"/>
            <p:cNvSpPr>
              <a:spLocks noChangeShapeType="1"/>
            </p:cNvSpPr>
            <p:nvPr/>
          </p:nvSpPr>
          <p:spPr bwMode="auto">
            <a:xfrm flipV="1">
              <a:off x="3803" y="1801"/>
              <a:ext cx="1" cy="1"/>
            </a:xfrm>
            <a:prstGeom prst="line">
              <a:avLst/>
            </a:prstGeom>
            <a:noFill/>
            <a:ln w="28575">
              <a:solidFill>
                <a:schemeClr val="tx1"/>
              </a:solidFill>
              <a:round/>
              <a:headEnd/>
              <a:tailEnd/>
            </a:ln>
          </p:spPr>
          <p:txBody>
            <a:bodyPr/>
            <a:lstStyle/>
            <a:p>
              <a:endParaRPr lang="en-US" sz="2133"/>
            </a:p>
          </p:txBody>
        </p:sp>
        <p:sp>
          <p:nvSpPr>
            <p:cNvPr id="65598" name="Line 554"/>
            <p:cNvSpPr>
              <a:spLocks noChangeShapeType="1"/>
            </p:cNvSpPr>
            <p:nvPr/>
          </p:nvSpPr>
          <p:spPr bwMode="auto">
            <a:xfrm flipV="1">
              <a:off x="3804" y="1800"/>
              <a:ext cx="1" cy="1"/>
            </a:xfrm>
            <a:prstGeom prst="line">
              <a:avLst/>
            </a:prstGeom>
            <a:noFill/>
            <a:ln w="28575">
              <a:solidFill>
                <a:schemeClr val="tx1"/>
              </a:solidFill>
              <a:round/>
              <a:headEnd/>
              <a:tailEnd/>
            </a:ln>
          </p:spPr>
          <p:txBody>
            <a:bodyPr/>
            <a:lstStyle/>
            <a:p>
              <a:endParaRPr lang="en-US" sz="2133"/>
            </a:p>
          </p:txBody>
        </p:sp>
        <p:sp>
          <p:nvSpPr>
            <p:cNvPr id="65599" name="Line 555"/>
            <p:cNvSpPr>
              <a:spLocks noChangeShapeType="1"/>
            </p:cNvSpPr>
            <p:nvPr/>
          </p:nvSpPr>
          <p:spPr bwMode="auto">
            <a:xfrm flipV="1">
              <a:off x="3805" y="1799"/>
              <a:ext cx="1" cy="1"/>
            </a:xfrm>
            <a:prstGeom prst="line">
              <a:avLst/>
            </a:prstGeom>
            <a:noFill/>
            <a:ln w="28575">
              <a:solidFill>
                <a:schemeClr val="tx1"/>
              </a:solidFill>
              <a:round/>
              <a:headEnd/>
              <a:tailEnd/>
            </a:ln>
          </p:spPr>
          <p:txBody>
            <a:bodyPr/>
            <a:lstStyle/>
            <a:p>
              <a:endParaRPr lang="en-US" sz="2133"/>
            </a:p>
          </p:txBody>
        </p:sp>
        <p:sp>
          <p:nvSpPr>
            <p:cNvPr id="65600" name="Line 556"/>
            <p:cNvSpPr>
              <a:spLocks noChangeShapeType="1"/>
            </p:cNvSpPr>
            <p:nvPr/>
          </p:nvSpPr>
          <p:spPr bwMode="auto">
            <a:xfrm flipV="1">
              <a:off x="3806" y="1798"/>
              <a:ext cx="1" cy="1"/>
            </a:xfrm>
            <a:prstGeom prst="line">
              <a:avLst/>
            </a:prstGeom>
            <a:noFill/>
            <a:ln w="28575">
              <a:solidFill>
                <a:schemeClr val="tx1"/>
              </a:solidFill>
              <a:round/>
              <a:headEnd/>
              <a:tailEnd/>
            </a:ln>
          </p:spPr>
          <p:txBody>
            <a:bodyPr/>
            <a:lstStyle/>
            <a:p>
              <a:endParaRPr lang="en-US" sz="2133"/>
            </a:p>
          </p:txBody>
        </p:sp>
        <p:sp>
          <p:nvSpPr>
            <p:cNvPr id="65601" name="Line 557"/>
            <p:cNvSpPr>
              <a:spLocks noChangeShapeType="1"/>
            </p:cNvSpPr>
            <p:nvPr/>
          </p:nvSpPr>
          <p:spPr bwMode="auto">
            <a:xfrm flipV="1">
              <a:off x="3807" y="1797"/>
              <a:ext cx="1" cy="1"/>
            </a:xfrm>
            <a:prstGeom prst="line">
              <a:avLst/>
            </a:prstGeom>
            <a:noFill/>
            <a:ln w="28575">
              <a:solidFill>
                <a:schemeClr val="tx1"/>
              </a:solidFill>
              <a:round/>
              <a:headEnd/>
              <a:tailEnd/>
            </a:ln>
          </p:spPr>
          <p:txBody>
            <a:bodyPr/>
            <a:lstStyle/>
            <a:p>
              <a:endParaRPr lang="en-US" sz="2133"/>
            </a:p>
          </p:txBody>
        </p:sp>
        <p:sp>
          <p:nvSpPr>
            <p:cNvPr id="65602" name="Line 558"/>
            <p:cNvSpPr>
              <a:spLocks noChangeShapeType="1"/>
            </p:cNvSpPr>
            <p:nvPr/>
          </p:nvSpPr>
          <p:spPr bwMode="auto">
            <a:xfrm flipV="1">
              <a:off x="3808" y="1796"/>
              <a:ext cx="1" cy="1"/>
            </a:xfrm>
            <a:prstGeom prst="line">
              <a:avLst/>
            </a:prstGeom>
            <a:noFill/>
            <a:ln w="28575">
              <a:solidFill>
                <a:schemeClr val="tx1"/>
              </a:solidFill>
              <a:round/>
              <a:headEnd/>
              <a:tailEnd/>
            </a:ln>
          </p:spPr>
          <p:txBody>
            <a:bodyPr/>
            <a:lstStyle/>
            <a:p>
              <a:endParaRPr lang="en-US" sz="2133"/>
            </a:p>
          </p:txBody>
        </p:sp>
        <p:sp>
          <p:nvSpPr>
            <p:cNvPr id="65603" name="Line 559"/>
            <p:cNvSpPr>
              <a:spLocks noChangeShapeType="1"/>
            </p:cNvSpPr>
            <p:nvPr/>
          </p:nvSpPr>
          <p:spPr bwMode="auto">
            <a:xfrm flipV="1">
              <a:off x="3809" y="1795"/>
              <a:ext cx="1" cy="1"/>
            </a:xfrm>
            <a:prstGeom prst="line">
              <a:avLst/>
            </a:prstGeom>
            <a:noFill/>
            <a:ln w="28575">
              <a:solidFill>
                <a:schemeClr val="tx1"/>
              </a:solidFill>
              <a:round/>
              <a:headEnd/>
              <a:tailEnd/>
            </a:ln>
          </p:spPr>
          <p:txBody>
            <a:bodyPr/>
            <a:lstStyle/>
            <a:p>
              <a:endParaRPr lang="en-US" sz="2133"/>
            </a:p>
          </p:txBody>
        </p:sp>
        <p:sp>
          <p:nvSpPr>
            <p:cNvPr id="65604" name="Line 560"/>
            <p:cNvSpPr>
              <a:spLocks noChangeShapeType="1"/>
            </p:cNvSpPr>
            <p:nvPr/>
          </p:nvSpPr>
          <p:spPr bwMode="auto">
            <a:xfrm flipV="1">
              <a:off x="3810" y="1794"/>
              <a:ext cx="1" cy="1"/>
            </a:xfrm>
            <a:prstGeom prst="line">
              <a:avLst/>
            </a:prstGeom>
            <a:noFill/>
            <a:ln w="28575">
              <a:solidFill>
                <a:schemeClr val="tx1"/>
              </a:solidFill>
              <a:round/>
              <a:headEnd/>
              <a:tailEnd/>
            </a:ln>
          </p:spPr>
          <p:txBody>
            <a:bodyPr/>
            <a:lstStyle/>
            <a:p>
              <a:endParaRPr lang="en-US" sz="2133"/>
            </a:p>
          </p:txBody>
        </p:sp>
        <p:sp>
          <p:nvSpPr>
            <p:cNvPr id="65605" name="Line 561"/>
            <p:cNvSpPr>
              <a:spLocks noChangeShapeType="1"/>
            </p:cNvSpPr>
            <p:nvPr/>
          </p:nvSpPr>
          <p:spPr bwMode="auto">
            <a:xfrm flipV="1">
              <a:off x="3811" y="1793"/>
              <a:ext cx="1" cy="1"/>
            </a:xfrm>
            <a:prstGeom prst="line">
              <a:avLst/>
            </a:prstGeom>
            <a:noFill/>
            <a:ln w="28575">
              <a:solidFill>
                <a:schemeClr val="tx1"/>
              </a:solidFill>
              <a:round/>
              <a:headEnd/>
              <a:tailEnd/>
            </a:ln>
          </p:spPr>
          <p:txBody>
            <a:bodyPr/>
            <a:lstStyle/>
            <a:p>
              <a:endParaRPr lang="en-US" sz="2133"/>
            </a:p>
          </p:txBody>
        </p:sp>
        <p:sp>
          <p:nvSpPr>
            <p:cNvPr id="65606" name="Line 562"/>
            <p:cNvSpPr>
              <a:spLocks noChangeShapeType="1"/>
            </p:cNvSpPr>
            <p:nvPr/>
          </p:nvSpPr>
          <p:spPr bwMode="auto">
            <a:xfrm flipV="1">
              <a:off x="3811" y="1792"/>
              <a:ext cx="1" cy="1"/>
            </a:xfrm>
            <a:prstGeom prst="line">
              <a:avLst/>
            </a:prstGeom>
            <a:noFill/>
            <a:ln w="28575">
              <a:solidFill>
                <a:schemeClr val="tx1"/>
              </a:solidFill>
              <a:round/>
              <a:headEnd/>
              <a:tailEnd/>
            </a:ln>
          </p:spPr>
          <p:txBody>
            <a:bodyPr/>
            <a:lstStyle/>
            <a:p>
              <a:endParaRPr lang="en-US" sz="2133"/>
            </a:p>
          </p:txBody>
        </p:sp>
        <p:sp>
          <p:nvSpPr>
            <p:cNvPr id="65607" name="Line 563"/>
            <p:cNvSpPr>
              <a:spLocks noChangeShapeType="1"/>
            </p:cNvSpPr>
            <p:nvPr/>
          </p:nvSpPr>
          <p:spPr bwMode="auto">
            <a:xfrm flipV="1">
              <a:off x="3812" y="1790"/>
              <a:ext cx="1" cy="2"/>
            </a:xfrm>
            <a:prstGeom prst="line">
              <a:avLst/>
            </a:prstGeom>
            <a:noFill/>
            <a:ln w="28575">
              <a:solidFill>
                <a:schemeClr val="tx1"/>
              </a:solidFill>
              <a:round/>
              <a:headEnd/>
              <a:tailEnd/>
            </a:ln>
          </p:spPr>
          <p:txBody>
            <a:bodyPr/>
            <a:lstStyle/>
            <a:p>
              <a:endParaRPr lang="en-US" sz="2133"/>
            </a:p>
          </p:txBody>
        </p:sp>
        <p:sp>
          <p:nvSpPr>
            <p:cNvPr id="65608" name="Line 564"/>
            <p:cNvSpPr>
              <a:spLocks noChangeShapeType="1"/>
            </p:cNvSpPr>
            <p:nvPr/>
          </p:nvSpPr>
          <p:spPr bwMode="auto">
            <a:xfrm flipV="1">
              <a:off x="3813" y="1789"/>
              <a:ext cx="1" cy="1"/>
            </a:xfrm>
            <a:prstGeom prst="line">
              <a:avLst/>
            </a:prstGeom>
            <a:noFill/>
            <a:ln w="28575">
              <a:solidFill>
                <a:schemeClr val="tx1"/>
              </a:solidFill>
              <a:round/>
              <a:headEnd/>
              <a:tailEnd/>
            </a:ln>
          </p:spPr>
          <p:txBody>
            <a:bodyPr/>
            <a:lstStyle/>
            <a:p>
              <a:endParaRPr lang="en-US" sz="2133"/>
            </a:p>
          </p:txBody>
        </p:sp>
        <p:sp>
          <p:nvSpPr>
            <p:cNvPr id="65609" name="Line 565"/>
            <p:cNvSpPr>
              <a:spLocks noChangeShapeType="1"/>
            </p:cNvSpPr>
            <p:nvPr/>
          </p:nvSpPr>
          <p:spPr bwMode="auto">
            <a:xfrm flipV="1">
              <a:off x="3813" y="1788"/>
              <a:ext cx="1" cy="1"/>
            </a:xfrm>
            <a:prstGeom prst="line">
              <a:avLst/>
            </a:prstGeom>
            <a:noFill/>
            <a:ln w="28575">
              <a:solidFill>
                <a:schemeClr val="tx1"/>
              </a:solidFill>
              <a:round/>
              <a:headEnd/>
              <a:tailEnd/>
            </a:ln>
          </p:spPr>
          <p:txBody>
            <a:bodyPr/>
            <a:lstStyle/>
            <a:p>
              <a:endParaRPr lang="en-US" sz="2133"/>
            </a:p>
          </p:txBody>
        </p:sp>
        <p:sp>
          <p:nvSpPr>
            <p:cNvPr id="65610" name="Line 566"/>
            <p:cNvSpPr>
              <a:spLocks noChangeShapeType="1"/>
            </p:cNvSpPr>
            <p:nvPr/>
          </p:nvSpPr>
          <p:spPr bwMode="auto">
            <a:xfrm flipV="1">
              <a:off x="3813" y="1786"/>
              <a:ext cx="1" cy="2"/>
            </a:xfrm>
            <a:prstGeom prst="line">
              <a:avLst/>
            </a:prstGeom>
            <a:noFill/>
            <a:ln w="28575">
              <a:solidFill>
                <a:schemeClr val="tx1"/>
              </a:solidFill>
              <a:round/>
              <a:headEnd/>
              <a:tailEnd/>
            </a:ln>
          </p:spPr>
          <p:txBody>
            <a:bodyPr/>
            <a:lstStyle/>
            <a:p>
              <a:endParaRPr lang="en-US" sz="2133"/>
            </a:p>
          </p:txBody>
        </p:sp>
        <p:sp>
          <p:nvSpPr>
            <p:cNvPr id="65611" name="Line 567"/>
            <p:cNvSpPr>
              <a:spLocks noChangeShapeType="1"/>
            </p:cNvSpPr>
            <p:nvPr/>
          </p:nvSpPr>
          <p:spPr bwMode="auto">
            <a:xfrm flipV="1">
              <a:off x="3814" y="1785"/>
              <a:ext cx="1" cy="1"/>
            </a:xfrm>
            <a:prstGeom prst="line">
              <a:avLst/>
            </a:prstGeom>
            <a:noFill/>
            <a:ln w="28575">
              <a:solidFill>
                <a:schemeClr val="tx1"/>
              </a:solidFill>
              <a:round/>
              <a:headEnd/>
              <a:tailEnd/>
            </a:ln>
          </p:spPr>
          <p:txBody>
            <a:bodyPr/>
            <a:lstStyle/>
            <a:p>
              <a:endParaRPr lang="en-US" sz="2133"/>
            </a:p>
          </p:txBody>
        </p:sp>
        <p:sp>
          <p:nvSpPr>
            <p:cNvPr id="65612" name="Line 568"/>
            <p:cNvSpPr>
              <a:spLocks noChangeShapeType="1"/>
            </p:cNvSpPr>
            <p:nvPr/>
          </p:nvSpPr>
          <p:spPr bwMode="auto">
            <a:xfrm flipV="1">
              <a:off x="3814" y="1784"/>
              <a:ext cx="1" cy="1"/>
            </a:xfrm>
            <a:prstGeom prst="line">
              <a:avLst/>
            </a:prstGeom>
            <a:noFill/>
            <a:ln w="28575">
              <a:solidFill>
                <a:schemeClr val="tx1"/>
              </a:solidFill>
              <a:round/>
              <a:headEnd/>
              <a:tailEnd/>
            </a:ln>
          </p:spPr>
          <p:txBody>
            <a:bodyPr/>
            <a:lstStyle/>
            <a:p>
              <a:endParaRPr lang="en-US" sz="2133"/>
            </a:p>
          </p:txBody>
        </p:sp>
        <p:sp>
          <p:nvSpPr>
            <p:cNvPr id="65613" name="Line 569"/>
            <p:cNvSpPr>
              <a:spLocks noChangeShapeType="1"/>
            </p:cNvSpPr>
            <p:nvPr/>
          </p:nvSpPr>
          <p:spPr bwMode="auto">
            <a:xfrm flipV="1">
              <a:off x="3814" y="1782"/>
              <a:ext cx="1" cy="2"/>
            </a:xfrm>
            <a:prstGeom prst="line">
              <a:avLst/>
            </a:prstGeom>
            <a:noFill/>
            <a:ln w="28575">
              <a:solidFill>
                <a:schemeClr val="tx1"/>
              </a:solidFill>
              <a:round/>
              <a:headEnd/>
              <a:tailEnd/>
            </a:ln>
          </p:spPr>
          <p:txBody>
            <a:bodyPr/>
            <a:lstStyle/>
            <a:p>
              <a:endParaRPr lang="en-US" sz="2133"/>
            </a:p>
          </p:txBody>
        </p:sp>
        <p:sp>
          <p:nvSpPr>
            <p:cNvPr id="65614" name="Line 570"/>
            <p:cNvSpPr>
              <a:spLocks noChangeShapeType="1"/>
            </p:cNvSpPr>
            <p:nvPr/>
          </p:nvSpPr>
          <p:spPr bwMode="auto">
            <a:xfrm flipV="1">
              <a:off x="3815" y="1781"/>
              <a:ext cx="1" cy="1"/>
            </a:xfrm>
            <a:prstGeom prst="line">
              <a:avLst/>
            </a:prstGeom>
            <a:noFill/>
            <a:ln w="28575">
              <a:solidFill>
                <a:schemeClr val="tx1"/>
              </a:solidFill>
              <a:round/>
              <a:headEnd/>
              <a:tailEnd/>
            </a:ln>
          </p:spPr>
          <p:txBody>
            <a:bodyPr/>
            <a:lstStyle/>
            <a:p>
              <a:endParaRPr lang="en-US" sz="2133"/>
            </a:p>
          </p:txBody>
        </p:sp>
        <p:sp>
          <p:nvSpPr>
            <p:cNvPr id="65615" name="Line 571"/>
            <p:cNvSpPr>
              <a:spLocks noChangeShapeType="1"/>
            </p:cNvSpPr>
            <p:nvPr/>
          </p:nvSpPr>
          <p:spPr bwMode="auto">
            <a:xfrm flipV="1">
              <a:off x="3815" y="1780"/>
              <a:ext cx="1" cy="1"/>
            </a:xfrm>
            <a:prstGeom prst="line">
              <a:avLst/>
            </a:prstGeom>
            <a:noFill/>
            <a:ln w="28575">
              <a:solidFill>
                <a:schemeClr val="tx1"/>
              </a:solidFill>
              <a:round/>
              <a:headEnd/>
              <a:tailEnd/>
            </a:ln>
          </p:spPr>
          <p:txBody>
            <a:bodyPr/>
            <a:lstStyle/>
            <a:p>
              <a:endParaRPr lang="en-US" sz="2133"/>
            </a:p>
          </p:txBody>
        </p:sp>
        <p:sp>
          <p:nvSpPr>
            <p:cNvPr id="65616" name="Line 572"/>
            <p:cNvSpPr>
              <a:spLocks noChangeShapeType="1"/>
            </p:cNvSpPr>
            <p:nvPr/>
          </p:nvSpPr>
          <p:spPr bwMode="auto">
            <a:xfrm>
              <a:off x="3815" y="1761"/>
              <a:ext cx="1" cy="19"/>
            </a:xfrm>
            <a:prstGeom prst="line">
              <a:avLst/>
            </a:prstGeom>
            <a:noFill/>
            <a:ln w="28575">
              <a:solidFill>
                <a:schemeClr val="tx1"/>
              </a:solidFill>
              <a:round/>
              <a:headEnd/>
              <a:tailEnd/>
            </a:ln>
          </p:spPr>
          <p:txBody>
            <a:bodyPr/>
            <a:lstStyle/>
            <a:p>
              <a:endParaRPr lang="en-US" sz="2133"/>
            </a:p>
          </p:txBody>
        </p:sp>
        <p:sp>
          <p:nvSpPr>
            <p:cNvPr id="65617" name="Line 573"/>
            <p:cNvSpPr>
              <a:spLocks noChangeShapeType="1"/>
            </p:cNvSpPr>
            <p:nvPr/>
          </p:nvSpPr>
          <p:spPr bwMode="auto">
            <a:xfrm>
              <a:off x="3815" y="1761"/>
              <a:ext cx="1" cy="19"/>
            </a:xfrm>
            <a:prstGeom prst="line">
              <a:avLst/>
            </a:prstGeom>
            <a:noFill/>
            <a:ln w="28575">
              <a:solidFill>
                <a:schemeClr val="tx1"/>
              </a:solidFill>
              <a:round/>
              <a:headEnd/>
              <a:tailEnd/>
            </a:ln>
          </p:spPr>
          <p:txBody>
            <a:bodyPr/>
            <a:lstStyle/>
            <a:p>
              <a:endParaRPr lang="en-US" sz="2133"/>
            </a:p>
          </p:txBody>
        </p:sp>
        <p:sp>
          <p:nvSpPr>
            <p:cNvPr id="65618" name="Line 574"/>
            <p:cNvSpPr>
              <a:spLocks noChangeShapeType="1"/>
            </p:cNvSpPr>
            <p:nvPr/>
          </p:nvSpPr>
          <p:spPr bwMode="auto">
            <a:xfrm flipV="1">
              <a:off x="3751" y="1761"/>
              <a:ext cx="1" cy="30"/>
            </a:xfrm>
            <a:prstGeom prst="line">
              <a:avLst/>
            </a:prstGeom>
            <a:noFill/>
            <a:ln w="28575">
              <a:solidFill>
                <a:schemeClr val="tx1"/>
              </a:solidFill>
              <a:round/>
              <a:headEnd/>
              <a:tailEnd/>
            </a:ln>
          </p:spPr>
          <p:txBody>
            <a:bodyPr/>
            <a:lstStyle/>
            <a:p>
              <a:endParaRPr lang="en-US" sz="2133"/>
            </a:p>
          </p:txBody>
        </p:sp>
        <p:sp>
          <p:nvSpPr>
            <p:cNvPr id="65619" name="Line 575"/>
            <p:cNvSpPr>
              <a:spLocks noChangeShapeType="1"/>
            </p:cNvSpPr>
            <p:nvPr/>
          </p:nvSpPr>
          <p:spPr bwMode="auto">
            <a:xfrm>
              <a:off x="3713" y="1809"/>
              <a:ext cx="69" cy="1"/>
            </a:xfrm>
            <a:prstGeom prst="line">
              <a:avLst/>
            </a:prstGeom>
            <a:noFill/>
            <a:ln w="28575">
              <a:solidFill>
                <a:schemeClr val="tx1"/>
              </a:solidFill>
              <a:round/>
              <a:headEnd/>
              <a:tailEnd/>
            </a:ln>
          </p:spPr>
          <p:txBody>
            <a:bodyPr/>
            <a:lstStyle/>
            <a:p>
              <a:endParaRPr lang="en-US" sz="2133"/>
            </a:p>
          </p:txBody>
        </p:sp>
        <p:grpSp>
          <p:nvGrpSpPr>
            <p:cNvPr id="65620" name="Group 723"/>
            <p:cNvGrpSpPr>
              <a:grpSpLocks/>
            </p:cNvGrpSpPr>
            <p:nvPr/>
          </p:nvGrpSpPr>
          <p:grpSpPr bwMode="auto">
            <a:xfrm>
              <a:off x="3685" y="902"/>
              <a:ext cx="2099" cy="826"/>
              <a:chOff x="3688" y="891"/>
              <a:chExt cx="2099" cy="826"/>
            </a:xfrm>
          </p:grpSpPr>
          <p:sp>
            <p:nvSpPr>
              <p:cNvPr id="65621" name="Line 230"/>
              <p:cNvSpPr>
                <a:spLocks noChangeShapeType="1"/>
              </p:cNvSpPr>
              <p:nvPr/>
            </p:nvSpPr>
            <p:spPr bwMode="auto">
              <a:xfrm>
                <a:off x="4707" y="1161"/>
                <a:ext cx="145" cy="119"/>
              </a:xfrm>
              <a:prstGeom prst="line">
                <a:avLst/>
              </a:prstGeom>
              <a:noFill/>
              <a:ln w="0">
                <a:solidFill>
                  <a:schemeClr val="tx1"/>
                </a:solidFill>
                <a:round/>
                <a:headEnd/>
                <a:tailEnd/>
              </a:ln>
            </p:spPr>
            <p:txBody>
              <a:bodyPr/>
              <a:lstStyle/>
              <a:p>
                <a:endParaRPr lang="en-US" sz="2133"/>
              </a:p>
            </p:txBody>
          </p:sp>
          <p:sp>
            <p:nvSpPr>
              <p:cNvPr id="65622" name="Line 231"/>
              <p:cNvSpPr>
                <a:spLocks noChangeShapeType="1"/>
              </p:cNvSpPr>
              <p:nvPr/>
            </p:nvSpPr>
            <p:spPr bwMode="auto">
              <a:xfrm flipV="1">
                <a:off x="4707" y="1043"/>
                <a:ext cx="145" cy="119"/>
              </a:xfrm>
              <a:prstGeom prst="line">
                <a:avLst/>
              </a:prstGeom>
              <a:noFill/>
              <a:ln w="0">
                <a:solidFill>
                  <a:schemeClr val="tx1"/>
                </a:solidFill>
                <a:round/>
                <a:headEnd/>
                <a:tailEnd/>
              </a:ln>
            </p:spPr>
            <p:txBody>
              <a:bodyPr/>
              <a:lstStyle/>
              <a:p>
                <a:endParaRPr lang="en-US" sz="2133"/>
              </a:p>
            </p:txBody>
          </p:sp>
          <p:sp>
            <p:nvSpPr>
              <p:cNvPr id="65623" name="Line 232"/>
              <p:cNvSpPr>
                <a:spLocks noChangeShapeType="1"/>
              </p:cNvSpPr>
              <p:nvPr/>
            </p:nvSpPr>
            <p:spPr bwMode="auto">
              <a:xfrm>
                <a:off x="4113" y="943"/>
                <a:ext cx="69" cy="1"/>
              </a:xfrm>
              <a:prstGeom prst="line">
                <a:avLst/>
              </a:prstGeom>
              <a:noFill/>
              <a:ln w="0">
                <a:solidFill>
                  <a:schemeClr val="tx1"/>
                </a:solidFill>
                <a:round/>
                <a:headEnd/>
                <a:tailEnd/>
              </a:ln>
            </p:spPr>
            <p:txBody>
              <a:bodyPr/>
              <a:lstStyle/>
              <a:p>
                <a:endParaRPr lang="en-US" sz="2133"/>
              </a:p>
            </p:txBody>
          </p:sp>
          <p:sp>
            <p:nvSpPr>
              <p:cNvPr id="65624" name="Line 233"/>
              <p:cNvSpPr>
                <a:spLocks noChangeShapeType="1"/>
              </p:cNvSpPr>
              <p:nvPr/>
            </p:nvSpPr>
            <p:spPr bwMode="auto">
              <a:xfrm>
                <a:off x="4113" y="942"/>
                <a:ext cx="69" cy="1"/>
              </a:xfrm>
              <a:prstGeom prst="line">
                <a:avLst/>
              </a:prstGeom>
              <a:noFill/>
              <a:ln w="0">
                <a:solidFill>
                  <a:schemeClr val="tx1"/>
                </a:solidFill>
                <a:round/>
                <a:headEnd/>
                <a:tailEnd/>
              </a:ln>
            </p:spPr>
            <p:txBody>
              <a:bodyPr/>
              <a:lstStyle/>
              <a:p>
                <a:endParaRPr lang="en-US" sz="2133"/>
              </a:p>
            </p:txBody>
          </p:sp>
          <p:sp>
            <p:nvSpPr>
              <p:cNvPr id="65625" name="Line 234"/>
              <p:cNvSpPr>
                <a:spLocks noChangeShapeType="1"/>
              </p:cNvSpPr>
              <p:nvPr/>
            </p:nvSpPr>
            <p:spPr bwMode="auto">
              <a:xfrm>
                <a:off x="4113" y="940"/>
                <a:ext cx="67" cy="1"/>
              </a:xfrm>
              <a:prstGeom prst="line">
                <a:avLst/>
              </a:prstGeom>
              <a:noFill/>
              <a:ln w="0">
                <a:solidFill>
                  <a:schemeClr val="tx1"/>
                </a:solidFill>
                <a:round/>
                <a:headEnd/>
                <a:tailEnd/>
              </a:ln>
            </p:spPr>
            <p:txBody>
              <a:bodyPr/>
              <a:lstStyle/>
              <a:p>
                <a:endParaRPr lang="en-US" sz="2133"/>
              </a:p>
            </p:txBody>
          </p:sp>
          <p:sp>
            <p:nvSpPr>
              <p:cNvPr id="65626" name="Line 235"/>
              <p:cNvSpPr>
                <a:spLocks noChangeShapeType="1"/>
              </p:cNvSpPr>
              <p:nvPr/>
            </p:nvSpPr>
            <p:spPr bwMode="auto">
              <a:xfrm>
                <a:off x="4113" y="939"/>
                <a:ext cx="65" cy="1"/>
              </a:xfrm>
              <a:prstGeom prst="line">
                <a:avLst/>
              </a:prstGeom>
              <a:noFill/>
              <a:ln w="0">
                <a:solidFill>
                  <a:schemeClr val="tx1"/>
                </a:solidFill>
                <a:round/>
                <a:headEnd/>
                <a:tailEnd/>
              </a:ln>
            </p:spPr>
            <p:txBody>
              <a:bodyPr/>
              <a:lstStyle/>
              <a:p>
                <a:endParaRPr lang="en-US" sz="2133"/>
              </a:p>
            </p:txBody>
          </p:sp>
          <p:sp>
            <p:nvSpPr>
              <p:cNvPr id="65627" name="Line 236"/>
              <p:cNvSpPr>
                <a:spLocks noChangeShapeType="1"/>
              </p:cNvSpPr>
              <p:nvPr/>
            </p:nvSpPr>
            <p:spPr bwMode="auto">
              <a:xfrm>
                <a:off x="4113" y="938"/>
                <a:ext cx="64" cy="1"/>
              </a:xfrm>
              <a:prstGeom prst="line">
                <a:avLst/>
              </a:prstGeom>
              <a:noFill/>
              <a:ln w="0">
                <a:solidFill>
                  <a:schemeClr val="tx1"/>
                </a:solidFill>
                <a:round/>
                <a:headEnd/>
                <a:tailEnd/>
              </a:ln>
            </p:spPr>
            <p:txBody>
              <a:bodyPr/>
              <a:lstStyle/>
              <a:p>
                <a:endParaRPr lang="en-US" sz="2133"/>
              </a:p>
            </p:txBody>
          </p:sp>
          <p:sp>
            <p:nvSpPr>
              <p:cNvPr id="65628" name="Line 237"/>
              <p:cNvSpPr>
                <a:spLocks noChangeShapeType="1"/>
              </p:cNvSpPr>
              <p:nvPr/>
            </p:nvSpPr>
            <p:spPr bwMode="auto">
              <a:xfrm>
                <a:off x="4113" y="937"/>
                <a:ext cx="62" cy="1"/>
              </a:xfrm>
              <a:prstGeom prst="line">
                <a:avLst/>
              </a:prstGeom>
              <a:noFill/>
              <a:ln w="0">
                <a:solidFill>
                  <a:schemeClr val="tx1"/>
                </a:solidFill>
                <a:round/>
                <a:headEnd/>
                <a:tailEnd/>
              </a:ln>
            </p:spPr>
            <p:txBody>
              <a:bodyPr/>
              <a:lstStyle/>
              <a:p>
                <a:endParaRPr lang="en-US" sz="2133"/>
              </a:p>
            </p:txBody>
          </p:sp>
          <p:sp>
            <p:nvSpPr>
              <p:cNvPr id="65629" name="Line 238"/>
              <p:cNvSpPr>
                <a:spLocks noChangeShapeType="1"/>
              </p:cNvSpPr>
              <p:nvPr/>
            </p:nvSpPr>
            <p:spPr bwMode="auto">
              <a:xfrm>
                <a:off x="4113" y="936"/>
                <a:ext cx="61" cy="1"/>
              </a:xfrm>
              <a:prstGeom prst="line">
                <a:avLst/>
              </a:prstGeom>
              <a:noFill/>
              <a:ln w="0">
                <a:solidFill>
                  <a:schemeClr val="tx1"/>
                </a:solidFill>
                <a:round/>
                <a:headEnd/>
                <a:tailEnd/>
              </a:ln>
            </p:spPr>
            <p:txBody>
              <a:bodyPr/>
              <a:lstStyle/>
              <a:p>
                <a:endParaRPr lang="en-US" sz="2133"/>
              </a:p>
            </p:txBody>
          </p:sp>
          <p:sp>
            <p:nvSpPr>
              <p:cNvPr id="65630" name="Line 239"/>
              <p:cNvSpPr>
                <a:spLocks noChangeShapeType="1"/>
              </p:cNvSpPr>
              <p:nvPr/>
            </p:nvSpPr>
            <p:spPr bwMode="auto">
              <a:xfrm>
                <a:off x="4113" y="935"/>
                <a:ext cx="59" cy="1"/>
              </a:xfrm>
              <a:prstGeom prst="line">
                <a:avLst/>
              </a:prstGeom>
              <a:noFill/>
              <a:ln w="0">
                <a:solidFill>
                  <a:schemeClr val="tx1"/>
                </a:solidFill>
                <a:round/>
                <a:headEnd/>
                <a:tailEnd/>
              </a:ln>
            </p:spPr>
            <p:txBody>
              <a:bodyPr/>
              <a:lstStyle/>
              <a:p>
                <a:endParaRPr lang="en-US" sz="2133"/>
              </a:p>
            </p:txBody>
          </p:sp>
          <p:sp>
            <p:nvSpPr>
              <p:cNvPr id="65631" name="Line 240"/>
              <p:cNvSpPr>
                <a:spLocks noChangeShapeType="1"/>
              </p:cNvSpPr>
              <p:nvPr/>
            </p:nvSpPr>
            <p:spPr bwMode="auto">
              <a:xfrm>
                <a:off x="4113" y="933"/>
                <a:ext cx="58" cy="1"/>
              </a:xfrm>
              <a:prstGeom prst="line">
                <a:avLst/>
              </a:prstGeom>
              <a:noFill/>
              <a:ln w="0">
                <a:solidFill>
                  <a:schemeClr val="tx1"/>
                </a:solidFill>
                <a:round/>
                <a:headEnd/>
                <a:tailEnd/>
              </a:ln>
            </p:spPr>
            <p:txBody>
              <a:bodyPr/>
              <a:lstStyle/>
              <a:p>
                <a:endParaRPr lang="en-US" sz="2133"/>
              </a:p>
            </p:txBody>
          </p:sp>
          <p:sp>
            <p:nvSpPr>
              <p:cNvPr id="65632" name="Line 241"/>
              <p:cNvSpPr>
                <a:spLocks noChangeShapeType="1"/>
              </p:cNvSpPr>
              <p:nvPr/>
            </p:nvSpPr>
            <p:spPr bwMode="auto">
              <a:xfrm>
                <a:off x="4113" y="932"/>
                <a:ext cx="56" cy="1"/>
              </a:xfrm>
              <a:prstGeom prst="line">
                <a:avLst/>
              </a:prstGeom>
              <a:noFill/>
              <a:ln w="0">
                <a:solidFill>
                  <a:schemeClr val="tx1"/>
                </a:solidFill>
                <a:round/>
                <a:headEnd/>
                <a:tailEnd/>
              </a:ln>
            </p:spPr>
            <p:txBody>
              <a:bodyPr/>
              <a:lstStyle/>
              <a:p>
                <a:endParaRPr lang="en-US" sz="2133"/>
              </a:p>
            </p:txBody>
          </p:sp>
          <p:sp>
            <p:nvSpPr>
              <p:cNvPr id="65633" name="Line 242"/>
              <p:cNvSpPr>
                <a:spLocks noChangeShapeType="1"/>
              </p:cNvSpPr>
              <p:nvPr/>
            </p:nvSpPr>
            <p:spPr bwMode="auto">
              <a:xfrm>
                <a:off x="4113" y="931"/>
                <a:ext cx="54" cy="1"/>
              </a:xfrm>
              <a:prstGeom prst="line">
                <a:avLst/>
              </a:prstGeom>
              <a:noFill/>
              <a:ln w="0">
                <a:solidFill>
                  <a:schemeClr val="tx1"/>
                </a:solidFill>
                <a:round/>
                <a:headEnd/>
                <a:tailEnd/>
              </a:ln>
            </p:spPr>
            <p:txBody>
              <a:bodyPr/>
              <a:lstStyle/>
              <a:p>
                <a:endParaRPr lang="en-US" sz="2133"/>
              </a:p>
            </p:txBody>
          </p:sp>
          <p:sp>
            <p:nvSpPr>
              <p:cNvPr id="65634" name="Line 243"/>
              <p:cNvSpPr>
                <a:spLocks noChangeShapeType="1"/>
              </p:cNvSpPr>
              <p:nvPr/>
            </p:nvSpPr>
            <p:spPr bwMode="auto">
              <a:xfrm>
                <a:off x="4113" y="930"/>
                <a:ext cx="53" cy="1"/>
              </a:xfrm>
              <a:prstGeom prst="line">
                <a:avLst/>
              </a:prstGeom>
              <a:noFill/>
              <a:ln w="0">
                <a:solidFill>
                  <a:schemeClr val="tx1"/>
                </a:solidFill>
                <a:round/>
                <a:headEnd/>
                <a:tailEnd/>
              </a:ln>
            </p:spPr>
            <p:txBody>
              <a:bodyPr/>
              <a:lstStyle/>
              <a:p>
                <a:endParaRPr lang="en-US" sz="2133"/>
              </a:p>
            </p:txBody>
          </p:sp>
          <p:sp>
            <p:nvSpPr>
              <p:cNvPr id="65635" name="Line 244"/>
              <p:cNvSpPr>
                <a:spLocks noChangeShapeType="1"/>
              </p:cNvSpPr>
              <p:nvPr/>
            </p:nvSpPr>
            <p:spPr bwMode="auto">
              <a:xfrm>
                <a:off x="4113" y="929"/>
                <a:ext cx="51" cy="1"/>
              </a:xfrm>
              <a:prstGeom prst="line">
                <a:avLst/>
              </a:prstGeom>
              <a:noFill/>
              <a:ln w="0">
                <a:solidFill>
                  <a:schemeClr val="tx1"/>
                </a:solidFill>
                <a:round/>
                <a:headEnd/>
                <a:tailEnd/>
              </a:ln>
            </p:spPr>
            <p:txBody>
              <a:bodyPr/>
              <a:lstStyle/>
              <a:p>
                <a:endParaRPr lang="en-US" sz="2133"/>
              </a:p>
            </p:txBody>
          </p:sp>
          <p:sp>
            <p:nvSpPr>
              <p:cNvPr id="65636" name="Line 245"/>
              <p:cNvSpPr>
                <a:spLocks noChangeShapeType="1"/>
              </p:cNvSpPr>
              <p:nvPr/>
            </p:nvSpPr>
            <p:spPr bwMode="auto">
              <a:xfrm>
                <a:off x="4113" y="928"/>
                <a:ext cx="50" cy="1"/>
              </a:xfrm>
              <a:prstGeom prst="line">
                <a:avLst/>
              </a:prstGeom>
              <a:noFill/>
              <a:ln w="0">
                <a:solidFill>
                  <a:schemeClr val="tx1"/>
                </a:solidFill>
                <a:round/>
                <a:headEnd/>
                <a:tailEnd/>
              </a:ln>
            </p:spPr>
            <p:txBody>
              <a:bodyPr/>
              <a:lstStyle/>
              <a:p>
                <a:endParaRPr lang="en-US" sz="2133"/>
              </a:p>
            </p:txBody>
          </p:sp>
          <p:sp>
            <p:nvSpPr>
              <p:cNvPr id="65637" name="Line 246"/>
              <p:cNvSpPr>
                <a:spLocks noChangeShapeType="1"/>
              </p:cNvSpPr>
              <p:nvPr/>
            </p:nvSpPr>
            <p:spPr bwMode="auto">
              <a:xfrm>
                <a:off x="4113" y="926"/>
                <a:ext cx="48" cy="1"/>
              </a:xfrm>
              <a:prstGeom prst="line">
                <a:avLst/>
              </a:prstGeom>
              <a:noFill/>
              <a:ln w="0">
                <a:solidFill>
                  <a:schemeClr val="tx1"/>
                </a:solidFill>
                <a:round/>
                <a:headEnd/>
                <a:tailEnd/>
              </a:ln>
            </p:spPr>
            <p:txBody>
              <a:bodyPr/>
              <a:lstStyle/>
              <a:p>
                <a:endParaRPr lang="en-US" sz="2133"/>
              </a:p>
            </p:txBody>
          </p:sp>
          <p:sp>
            <p:nvSpPr>
              <p:cNvPr id="65638" name="Line 247"/>
              <p:cNvSpPr>
                <a:spLocks noChangeShapeType="1"/>
              </p:cNvSpPr>
              <p:nvPr/>
            </p:nvSpPr>
            <p:spPr bwMode="auto">
              <a:xfrm>
                <a:off x="4113" y="925"/>
                <a:ext cx="46" cy="1"/>
              </a:xfrm>
              <a:prstGeom prst="line">
                <a:avLst/>
              </a:prstGeom>
              <a:noFill/>
              <a:ln w="0">
                <a:solidFill>
                  <a:schemeClr val="tx1"/>
                </a:solidFill>
                <a:round/>
                <a:headEnd/>
                <a:tailEnd/>
              </a:ln>
            </p:spPr>
            <p:txBody>
              <a:bodyPr/>
              <a:lstStyle/>
              <a:p>
                <a:endParaRPr lang="en-US" sz="2133"/>
              </a:p>
            </p:txBody>
          </p:sp>
          <p:sp>
            <p:nvSpPr>
              <p:cNvPr id="65639" name="Line 248"/>
              <p:cNvSpPr>
                <a:spLocks noChangeShapeType="1"/>
              </p:cNvSpPr>
              <p:nvPr/>
            </p:nvSpPr>
            <p:spPr bwMode="auto">
              <a:xfrm>
                <a:off x="4113" y="924"/>
                <a:ext cx="45" cy="1"/>
              </a:xfrm>
              <a:prstGeom prst="line">
                <a:avLst/>
              </a:prstGeom>
              <a:noFill/>
              <a:ln w="0">
                <a:solidFill>
                  <a:schemeClr val="tx1"/>
                </a:solidFill>
                <a:round/>
                <a:headEnd/>
                <a:tailEnd/>
              </a:ln>
            </p:spPr>
            <p:txBody>
              <a:bodyPr/>
              <a:lstStyle/>
              <a:p>
                <a:endParaRPr lang="en-US" sz="2133"/>
              </a:p>
            </p:txBody>
          </p:sp>
          <p:sp>
            <p:nvSpPr>
              <p:cNvPr id="65640" name="Line 249"/>
              <p:cNvSpPr>
                <a:spLocks noChangeShapeType="1"/>
              </p:cNvSpPr>
              <p:nvPr/>
            </p:nvSpPr>
            <p:spPr bwMode="auto">
              <a:xfrm>
                <a:off x="4113" y="923"/>
                <a:ext cx="43" cy="1"/>
              </a:xfrm>
              <a:prstGeom prst="line">
                <a:avLst/>
              </a:prstGeom>
              <a:noFill/>
              <a:ln w="0">
                <a:solidFill>
                  <a:schemeClr val="tx1"/>
                </a:solidFill>
                <a:round/>
                <a:headEnd/>
                <a:tailEnd/>
              </a:ln>
            </p:spPr>
            <p:txBody>
              <a:bodyPr/>
              <a:lstStyle/>
              <a:p>
                <a:endParaRPr lang="en-US" sz="2133"/>
              </a:p>
            </p:txBody>
          </p:sp>
          <p:sp>
            <p:nvSpPr>
              <p:cNvPr id="65641" name="Line 250"/>
              <p:cNvSpPr>
                <a:spLocks noChangeShapeType="1"/>
              </p:cNvSpPr>
              <p:nvPr/>
            </p:nvSpPr>
            <p:spPr bwMode="auto">
              <a:xfrm>
                <a:off x="4113" y="922"/>
                <a:ext cx="42" cy="1"/>
              </a:xfrm>
              <a:prstGeom prst="line">
                <a:avLst/>
              </a:prstGeom>
              <a:noFill/>
              <a:ln w="0">
                <a:solidFill>
                  <a:schemeClr val="tx1"/>
                </a:solidFill>
                <a:round/>
                <a:headEnd/>
                <a:tailEnd/>
              </a:ln>
            </p:spPr>
            <p:txBody>
              <a:bodyPr/>
              <a:lstStyle/>
              <a:p>
                <a:endParaRPr lang="en-US" sz="2133"/>
              </a:p>
            </p:txBody>
          </p:sp>
          <p:sp>
            <p:nvSpPr>
              <p:cNvPr id="65642" name="Line 251"/>
              <p:cNvSpPr>
                <a:spLocks noChangeShapeType="1"/>
              </p:cNvSpPr>
              <p:nvPr/>
            </p:nvSpPr>
            <p:spPr bwMode="auto">
              <a:xfrm>
                <a:off x="4113" y="921"/>
                <a:ext cx="40" cy="1"/>
              </a:xfrm>
              <a:prstGeom prst="line">
                <a:avLst/>
              </a:prstGeom>
              <a:noFill/>
              <a:ln w="0">
                <a:solidFill>
                  <a:schemeClr val="tx1"/>
                </a:solidFill>
                <a:round/>
                <a:headEnd/>
                <a:tailEnd/>
              </a:ln>
            </p:spPr>
            <p:txBody>
              <a:bodyPr/>
              <a:lstStyle/>
              <a:p>
                <a:endParaRPr lang="en-US" sz="2133"/>
              </a:p>
            </p:txBody>
          </p:sp>
          <p:sp>
            <p:nvSpPr>
              <p:cNvPr id="65643" name="Line 252"/>
              <p:cNvSpPr>
                <a:spLocks noChangeShapeType="1"/>
              </p:cNvSpPr>
              <p:nvPr/>
            </p:nvSpPr>
            <p:spPr bwMode="auto">
              <a:xfrm>
                <a:off x="4113" y="919"/>
                <a:ext cx="38" cy="1"/>
              </a:xfrm>
              <a:prstGeom prst="line">
                <a:avLst/>
              </a:prstGeom>
              <a:noFill/>
              <a:ln w="0">
                <a:solidFill>
                  <a:schemeClr val="tx1"/>
                </a:solidFill>
                <a:round/>
                <a:headEnd/>
                <a:tailEnd/>
              </a:ln>
            </p:spPr>
            <p:txBody>
              <a:bodyPr/>
              <a:lstStyle/>
              <a:p>
                <a:endParaRPr lang="en-US" sz="2133"/>
              </a:p>
            </p:txBody>
          </p:sp>
          <p:sp>
            <p:nvSpPr>
              <p:cNvPr id="65644" name="Line 253"/>
              <p:cNvSpPr>
                <a:spLocks noChangeShapeType="1"/>
              </p:cNvSpPr>
              <p:nvPr/>
            </p:nvSpPr>
            <p:spPr bwMode="auto">
              <a:xfrm>
                <a:off x="4113" y="918"/>
                <a:ext cx="37" cy="1"/>
              </a:xfrm>
              <a:prstGeom prst="line">
                <a:avLst/>
              </a:prstGeom>
              <a:noFill/>
              <a:ln w="0">
                <a:solidFill>
                  <a:schemeClr val="tx1"/>
                </a:solidFill>
                <a:round/>
                <a:headEnd/>
                <a:tailEnd/>
              </a:ln>
            </p:spPr>
            <p:txBody>
              <a:bodyPr/>
              <a:lstStyle/>
              <a:p>
                <a:endParaRPr lang="en-US" sz="2133"/>
              </a:p>
            </p:txBody>
          </p:sp>
          <p:sp>
            <p:nvSpPr>
              <p:cNvPr id="65645" name="Line 254"/>
              <p:cNvSpPr>
                <a:spLocks noChangeShapeType="1"/>
              </p:cNvSpPr>
              <p:nvPr/>
            </p:nvSpPr>
            <p:spPr bwMode="auto">
              <a:xfrm>
                <a:off x="4113" y="917"/>
                <a:ext cx="35" cy="1"/>
              </a:xfrm>
              <a:prstGeom prst="line">
                <a:avLst/>
              </a:prstGeom>
              <a:noFill/>
              <a:ln w="0">
                <a:solidFill>
                  <a:schemeClr val="tx1"/>
                </a:solidFill>
                <a:round/>
                <a:headEnd/>
                <a:tailEnd/>
              </a:ln>
            </p:spPr>
            <p:txBody>
              <a:bodyPr/>
              <a:lstStyle/>
              <a:p>
                <a:endParaRPr lang="en-US" sz="2133"/>
              </a:p>
            </p:txBody>
          </p:sp>
          <p:sp>
            <p:nvSpPr>
              <p:cNvPr id="65646" name="Line 255"/>
              <p:cNvSpPr>
                <a:spLocks noChangeShapeType="1"/>
              </p:cNvSpPr>
              <p:nvPr/>
            </p:nvSpPr>
            <p:spPr bwMode="auto">
              <a:xfrm>
                <a:off x="4113" y="916"/>
                <a:ext cx="34" cy="1"/>
              </a:xfrm>
              <a:prstGeom prst="line">
                <a:avLst/>
              </a:prstGeom>
              <a:noFill/>
              <a:ln w="0">
                <a:solidFill>
                  <a:schemeClr val="tx1"/>
                </a:solidFill>
                <a:round/>
                <a:headEnd/>
                <a:tailEnd/>
              </a:ln>
            </p:spPr>
            <p:txBody>
              <a:bodyPr/>
              <a:lstStyle/>
              <a:p>
                <a:endParaRPr lang="en-US" sz="2133"/>
              </a:p>
            </p:txBody>
          </p:sp>
          <p:sp>
            <p:nvSpPr>
              <p:cNvPr id="65647" name="Line 256"/>
              <p:cNvSpPr>
                <a:spLocks noChangeShapeType="1"/>
              </p:cNvSpPr>
              <p:nvPr/>
            </p:nvSpPr>
            <p:spPr bwMode="auto">
              <a:xfrm>
                <a:off x="4113" y="915"/>
                <a:ext cx="32" cy="1"/>
              </a:xfrm>
              <a:prstGeom prst="line">
                <a:avLst/>
              </a:prstGeom>
              <a:noFill/>
              <a:ln w="0">
                <a:solidFill>
                  <a:schemeClr val="tx1"/>
                </a:solidFill>
                <a:round/>
                <a:headEnd/>
                <a:tailEnd/>
              </a:ln>
            </p:spPr>
            <p:txBody>
              <a:bodyPr/>
              <a:lstStyle/>
              <a:p>
                <a:endParaRPr lang="en-US" sz="2133"/>
              </a:p>
            </p:txBody>
          </p:sp>
          <p:sp>
            <p:nvSpPr>
              <p:cNvPr id="65648" name="Line 257"/>
              <p:cNvSpPr>
                <a:spLocks noChangeShapeType="1"/>
              </p:cNvSpPr>
              <p:nvPr/>
            </p:nvSpPr>
            <p:spPr bwMode="auto">
              <a:xfrm>
                <a:off x="4113" y="913"/>
                <a:ext cx="30" cy="1"/>
              </a:xfrm>
              <a:prstGeom prst="line">
                <a:avLst/>
              </a:prstGeom>
              <a:noFill/>
              <a:ln w="0">
                <a:solidFill>
                  <a:schemeClr val="tx1"/>
                </a:solidFill>
                <a:round/>
                <a:headEnd/>
                <a:tailEnd/>
              </a:ln>
            </p:spPr>
            <p:txBody>
              <a:bodyPr/>
              <a:lstStyle/>
              <a:p>
                <a:endParaRPr lang="en-US" sz="2133"/>
              </a:p>
            </p:txBody>
          </p:sp>
          <p:sp>
            <p:nvSpPr>
              <p:cNvPr id="65649" name="Line 258"/>
              <p:cNvSpPr>
                <a:spLocks noChangeShapeType="1"/>
              </p:cNvSpPr>
              <p:nvPr/>
            </p:nvSpPr>
            <p:spPr bwMode="auto">
              <a:xfrm>
                <a:off x="4113" y="912"/>
                <a:ext cx="29" cy="1"/>
              </a:xfrm>
              <a:prstGeom prst="line">
                <a:avLst/>
              </a:prstGeom>
              <a:noFill/>
              <a:ln w="0">
                <a:solidFill>
                  <a:schemeClr val="tx1"/>
                </a:solidFill>
                <a:round/>
                <a:headEnd/>
                <a:tailEnd/>
              </a:ln>
            </p:spPr>
            <p:txBody>
              <a:bodyPr/>
              <a:lstStyle/>
              <a:p>
                <a:endParaRPr lang="en-US" sz="2133"/>
              </a:p>
            </p:txBody>
          </p:sp>
          <p:sp>
            <p:nvSpPr>
              <p:cNvPr id="65650" name="Line 259"/>
              <p:cNvSpPr>
                <a:spLocks noChangeShapeType="1"/>
              </p:cNvSpPr>
              <p:nvPr/>
            </p:nvSpPr>
            <p:spPr bwMode="auto">
              <a:xfrm>
                <a:off x="4113" y="911"/>
                <a:ext cx="27" cy="1"/>
              </a:xfrm>
              <a:prstGeom prst="line">
                <a:avLst/>
              </a:prstGeom>
              <a:noFill/>
              <a:ln w="0">
                <a:solidFill>
                  <a:schemeClr val="tx1"/>
                </a:solidFill>
                <a:round/>
                <a:headEnd/>
                <a:tailEnd/>
              </a:ln>
            </p:spPr>
            <p:txBody>
              <a:bodyPr/>
              <a:lstStyle/>
              <a:p>
                <a:endParaRPr lang="en-US" sz="2133"/>
              </a:p>
            </p:txBody>
          </p:sp>
          <p:sp>
            <p:nvSpPr>
              <p:cNvPr id="65651" name="Line 260"/>
              <p:cNvSpPr>
                <a:spLocks noChangeShapeType="1"/>
              </p:cNvSpPr>
              <p:nvPr/>
            </p:nvSpPr>
            <p:spPr bwMode="auto">
              <a:xfrm>
                <a:off x="4113" y="910"/>
                <a:ext cx="26" cy="1"/>
              </a:xfrm>
              <a:prstGeom prst="line">
                <a:avLst/>
              </a:prstGeom>
              <a:noFill/>
              <a:ln w="0">
                <a:solidFill>
                  <a:schemeClr val="tx1"/>
                </a:solidFill>
                <a:round/>
                <a:headEnd/>
                <a:tailEnd/>
              </a:ln>
            </p:spPr>
            <p:txBody>
              <a:bodyPr/>
              <a:lstStyle/>
              <a:p>
                <a:endParaRPr lang="en-US" sz="2133"/>
              </a:p>
            </p:txBody>
          </p:sp>
          <p:sp>
            <p:nvSpPr>
              <p:cNvPr id="65652" name="Line 261"/>
              <p:cNvSpPr>
                <a:spLocks noChangeShapeType="1"/>
              </p:cNvSpPr>
              <p:nvPr/>
            </p:nvSpPr>
            <p:spPr bwMode="auto">
              <a:xfrm>
                <a:off x="4113" y="909"/>
                <a:ext cx="24" cy="1"/>
              </a:xfrm>
              <a:prstGeom prst="line">
                <a:avLst/>
              </a:prstGeom>
              <a:noFill/>
              <a:ln w="0">
                <a:solidFill>
                  <a:schemeClr val="tx1"/>
                </a:solidFill>
                <a:round/>
                <a:headEnd/>
                <a:tailEnd/>
              </a:ln>
            </p:spPr>
            <p:txBody>
              <a:bodyPr/>
              <a:lstStyle/>
              <a:p>
                <a:endParaRPr lang="en-US" sz="2133"/>
              </a:p>
            </p:txBody>
          </p:sp>
          <p:sp>
            <p:nvSpPr>
              <p:cNvPr id="65653" name="Line 262"/>
              <p:cNvSpPr>
                <a:spLocks noChangeShapeType="1"/>
              </p:cNvSpPr>
              <p:nvPr/>
            </p:nvSpPr>
            <p:spPr bwMode="auto">
              <a:xfrm>
                <a:off x="4113" y="907"/>
                <a:ext cx="22" cy="1"/>
              </a:xfrm>
              <a:prstGeom prst="line">
                <a:avLst/>
              </a:prstGeom>
              <a:noFill/>
              <a:ln w="0">
                <a:solidFill>
                  <a:schemeClr val="tx1"/>
                </a:solidFill>
                <a:round/>
                <a:headEnd/>
                <a:tailEnd/>
              </a:ln>
            </p:spPr>
            <p:txBody>
              <a:bodyPr/>
              <a:lstStyle/>
              <a:p>
                <a:endParaRPr lang="en-US" sz="2133"/>
              </a:p>
            </p:txBody>
          </p:sp>
          <p:sp>
            <p:nvSpPr>
              <p:cNvPr id="65654" name="Line 263"/>
              <p:cNvSpPr>
                <a:spLocks noChangeShapeType="1"/>
              </p:cNvSpPr>
              <p:nvPr/>
            </p:nvSpPr>
            <p:spPr bwMode="auto">
              <a:xfrm>
                <a:off x="4113" y="906"/>
                <a:ext cx="21" cy="1"/>
              </a:xfrm>
              <a:prstGeom prst="line">
                <a:avLst/>
              </a:prstGeom>
              <a:noFill/>
              <a:ln w="0">
                <a:solidFill>
                  <a:schemeClr val="tx1"/>
                </a:solidFill>
                <a:round/>
                <a:headEnd/>
                <a:tailEnd/>
              </a:ln>
            </p:spPr>
            <p:txBody>
              <a:bodyPr/>
              <a:lstStyle/>
              <a:p>
                <a:endParaRPr lang="en-US" sz="2133"/>
              </a:p>
            </p:txBody>
          </p:sp>
          <p:sp>
            <p:nvSpPr>
              <p:cNvPr id="65655" name="Line 264"/>
              <p:cNvSpPr>
                <a:spLocks noChangeShapeType="1"/>
              </p:cNvSpPr>
              <p:nvPr/>
            </p:nvSpPr>
            <p:spPr bwMode="auto">
              <a:xfrm>
                <a:off x="4113" y="905"/>
                <a:ext cx="19" cy="1"/>
              </a:xfrm>
              <a:prstGeom prst="line">
                <a:avLst/>
              </a:prstGeom>
              <a:noFill/>
              <a:ln w="0">
                <a:solidFill>
                  <a:schemeClr val="tx1"/>
                </a:solidFill>
                <a:round/>
                <a:headEnd/>
                <a:tailEnd/>
              </a:ln>
            </p:spPr>
            <p:txBody>
              <a:bodyPr/>
              <a:lstStyle/>
              <a:p>
                <a:endParaRPr lang="en-US" sz="2133"/>
              </a:p>
            </p:txBody>
          </p:sp>
          <p:sp>
            <p:nvSpPr>
              <p:cNvPr id="65656" name="Line 265"/>
              <p:cNvSpPr>
                <a:spLocks noChangeShapeType="1"/>
              </p:cNvSpPr>
              <p:nvPr/>
            </p:nvSpPr>
            <p:spPr bwMode="auto">
              <a:xfrm>
                <a:off x="4113" y="904"/>
                <a:ext cx="18" cy="1"/>
              </a:xfrm>
              <a:prstGeom prst="line">
                <a:avLst/>
              </a:prstGeom>
              <a:noFill/>
              <a:ln w="0">
                <a:solidFill>
                  <a:schemeClr val="tx1"/>
                </a:solidFill>
                <a:round/>
                <a:headEnd/>
                <a:tailEnd/>
              </a:ln>
            </p:spPr>
            <p:txBody>
              <a:bodyPr/>
              <a:lstStyle/>
              <a:p>
                <a:endParaRPr lang="en-US" sz="2133"/>
              </a:p>
            </p:txBody>
          </p:sp>
          <p:sp>
            <p:nvSpPr>
              <p:cNvPr id="65657" name="Line 266"/>
              <p:cNvSpPr>
                <a:spLocks noChangeShapeType="1"/>
              </p:cNvSpPr>
              <p:nvPr/>
            </p:nvSpPr>
            <p:spPr bwMode="auto">
              <a:xfrm>
                <a:off x="4113" y="903"/>
                <a:ext cx="16" cy="1"/>
              </a:xfrm>
              <a:prstGeom prst="line">
                <a:avLst/>
              </a:prstGeom>
              <a:noFill/>
              <a:ln w="0">
                <a:solidFill>
                  <a:schemeClr val="tx1"/>
                </a:solidFill>
                <a:round/>
                <a:headEnd/>
                <a:tailEnd/>
              </a:ln>
            </p:spPr>
            <p:txBody>
              <a:bodyPr/>
              <a:lstStyle/>
              <a:p>
                <a:endParaRPr lang="en-US" sz="2133"/>
              </a:p>
            </p:txBody>
          </p:sp>
          <p:sp>
            <p:nvSpPr>
              <p:cNvPr id="65658" name="Line 267"/>
              <p:cNvSpPr>
                <a:spLocks noChangeShapeType="1"/>
              </p:cNvSpPr>
              <p:nvPr/>
            </p:nvSpPr>
            <p:spPr bwMode="auto">
              <a:xfrm>
                <a:off x="4113" y="902"/>
                <a:ext cx="14" cy="1"/>
              </a:xfrm>
              <a:prstGeom prst="line">
                <a:avLst/>
              </a:prstGeom>
              <a:noFill/>
              <a:ln w="0">
                <a:solidFill>
                  <a:schemeClr val="tx1"/>
                </a:solidFill>
                <a:round/>
                <a:headEnd/>
                <a:tailEnd/>
              </a:ln>
            </p:spPr>
            <p:txBody>
              <a:bodyPr/>
              <a:lstStyle/>
              <a:p>
                <a:endParaRPr lang="en-US" sz="2133"/>
              </a:p>
            </p:txBody>
          </p:sp>
          <p:sp>
            <p:nvSpPr>
              <p:cNvPr id="65659" name="Line 268"/>
              <p:cNvSpPr>
                <a:spLocks noChangeShapeType="1"/>
              </p:cNvSpPr>
              <p:nvPr/>
            </p:nvSpPr>
            <p:spPr bwMode="auto">
              <a:xfrm>
                <a:off x="4113" y="900"/>
                <a:ext cx="13" cy="1"/>
              </a:xfrm>
              <a:prstGeom prst="line">
                <a:avLst/>
              </a:prstGeom>
              <a:noFill/>
              <a:ln w="0">
                <a:solidFill>
                  <a:schemeClr val="tx1"/>
                </a:solidFill>
                <a:round/>
                <a:headEnd/>
                <a:tailEnd/>
              </a:ln>
            </p:spPr>
            <p:txBody>
              <a:bodyPr/>
              <a:lstStyle/>
              <a:p>
                <a:endParaRPr lang="en-US" sz="2133"/>
              </a:p>
            </p:txBody>
          </p:sp>
          <p:sp>
            <p:nvSpPr>
              <p:cNvPr id="65660" name="Line 269"/>
              <p:cNvSpPr>
                <a:spLocks noChangeShapeType="1"/>
              </p:cNvSpPr>
              <p:nvPr/>
            </p:nvSpPr>
            <p:spPr bwMode="auto">
              <a:xfrm>
                <a:off x="4113" y="899"/>
                <a:ext cx="11" cy="1"/>
              </a:xfrm>
              <a:prstGeom prst="line">
                <a:avLst/>
              </a:prstGeom>
              <a:noFill/>
              <a:ln w="0">
                <a:solidFill>
                  <a:schemeClr val="tx1"/>
                </a:solidFill>
                <a:round/>
                <a:headEnd/>
                <a:tailEnd/>
              </a:ln>
            </p:spPr>
            <p:txBody>
              <a:bodyPr/>
              <a:lstStyle/>
              <a:p>
                <a:endParaRPr lang="en-US" sz="2133"/>
              </a:p>
            </p:txBody>
          </p:sp>
          <p:sp>
            <p:nvSpPr>
              <p:cNvPr id="65661" name="Line 270"/>
              <p:cNvSpPr>
                <a:spLocks noChangeShapeType="1"/>
              </p:cNvSpPr>
              <p:nvPr/>
            </p:nvSpPr>
            <p:spPr bwMode="auto">
              <a:xfrm>
                <a:off x="4113" y="898"/>
                <a:ext cx="10" cy="1"/>
              </a:xfrm>
              <a:prstGeom prst="line">
                <a:avLst/>
              </a:prstGeom>
              <a:noFill/>
              <a:ln w="0">
                <a:solidFill>
                  <a:schemeClr val="tx1"/>
                </a:solidFill>
                <a:round/>
                <a:headEnd/>
                <a:tailEnd/>
              </a:ln>
            </p:spPr>
            <p:txBody>
              <a:bodyPr/>
              <a:lstStyle/>
              <a:p>
                <a:endParaRPr lang="en-US" sz="2133"/>
              </a:p>
            </p:txBody>
          </p:sp>
          <p:sp>
            <p:nvSpPr>
              <p:cNvPr id="65662" name="Line 271"/>
              <p:cNvSpPr>
                <a:spLocks noChangeShapeType="1"/>
              </p:cNvSpPr>
              <p:nvPr/>
            </p:nvSpPr>
            <p:spPr bwMode="auto">
              <a:xfrm>
                <a:off x="4113" y="897"/>
                <a:ext cx="8" cy="1"/>
              </a:xfrm>
              <a:prstGeom prst="line">
                <a:avLst/>
              </a:prstGeom>
              <a:noFill/>
              <a:ln w="0">
                <a:solidFill>
                  <a:schemeClr val="tx1"/>
                </a:solidFill>
                <a:round/>
                <a:headEnd/>
                <a:tailEnd/>
              </a:ln>
            </p:spPr>
            <p:txBody>
              <a:bodyPr/>
              <a:lstStyle/>
              <a:p>
                <a:endParaRPr lang="en-US" sz="2133"/>
              </a:p>
            </p:txBody>
          </p:sp>
          <p:sp>
            <p:nvSpPr>
              <p:cNvPr id="65663" name="Line 272"/>
              <p:cNvSpPr>
                <a:spLocks noChangeShapeType="1"/>
              </p:cNvSpPr>
              <p:nvPr/>
            </p:nvSpPr>
            <p:spPr bwMode="auto">
              <a:xfrm>
                <a:off x="4113" y="896"/>
                <a:ext cx="6" cy="1"/>
              </a:xfrm>
              <a:prstGeom prst="line">
                <a:avLst/>
              </a:prstGeom>
              <a:noFill/>
              <a:ln w="0">
                <a:solidFill>
                  <a:schemeClr val="tx1"/>
                </a:solidFill>
                <a:round/>
                <a:headEnd/>
                <a:tailEnd/>
              </a:ln>
            </p:spPr>
            <p:txBody>
              <a:bodyPr/>
              <a:lstStyle/>
              <a:p>
                <a:endParaRPr lang="en-US" sz="2133"/>
              </a:p>
            </p:txBody>
          </p:sp>
          <p:sp>
            <p:nvSpPr>
              <p:cNvPr id="65664" name="Line 273"/>
              <p:cNvSpPr>
                <a:spLocks noChangeShapeType="1"/>
              </p:cNvSpPr>
              <p:nvPr/>
            </p:nvSpPr>
            <p:spPr bwMode="auto">
              <a:xfrm>
                <a:off x="4113" y="895"/>
                <a:ext cx="5" cy="1"/>
              </a:xfrm>
              <a:prstGeom prst="line">
                <a:avLst/>
              </a:prstGeom>
              <a:noFill/>
              <a:ln w="0">
                <a:solidFill>
                  <a:schemeClr val="tx1"/>
                </a:solidFill>
                <a:round/>
                <a:headEnd/>
                <a:tailEnd/>
              </a:ln>
            </p:spPr>
            <p:txBody>
              <a:bodyPr/>
              <a:lstStyle/>
              <a:p>
                <a:endParaRPr lang="en-US" sz="2133"/>
              </a:p>
            </p:txBody>
          </p:sp>
          <p:sp>
            <p:nvSpPr>
              <p:cNvPr id="65665" name="Line 274"/>
              <p:cNvSpPr>
                <a:spLocks noChangeShapeType="1"/>
              </p:cNvSpPr>
              <p:nvPr/>
            </p:nvSpPr>
            <p:spPr bwMode="auto">
              <a:xfrm>
                <a:off x="4113" y="893"/>
                <a:ext cx="3" cy="1"/>
              </a:xfrm>
              <a:prstGeom prst="line">
                <a:avLst/>
              </a:prstGeom>
              <a:noFill/>
              <a:ln w="0">
                <a:solidFill>
                  <a:schemeClr val="tx1"/>
                </a:solidFill>
                <a:round/>
                <a:headEnd/>
                <a:tailEnd/>
              </a:ln>
            </p:spPr>
            <p:txBody>
              <a:bodyPr/>
              <a:lstStyle/>
              <a:p>
                <a:endParaRPr lang="en-US" sz="2133"/>
              </a:p>
            </p:txBody>
          </p:sp>
          <p:sp>
            <p:nvSpPr>
              <p:cNvPr id="65666" name="Line 275"/>
              <p:cNvSpPr>
                <a:spLocks noChangeShapeType="1"/>
              </p:cNvSpPr>
              <p:nvPr/>
            </p:nvSpPr>
            <p:spPr bwMode="auto">
              <a:xfrm>
                <a:off x="4113" y="892"/>
                <a:ext cx="2" cy="1"/>
              </a:xfrm>
              <a:prstGeom prst="line">
                <a:avLst/>
              </a:prstGeom>
              <a:noFill/>
              <a:ln w="0">
                <a:solidFill>
                  <a:schemeClr val="tx1"/>
                </a:solidFill>
                <a:round/>
                <a:headEnd/>
                <a:tailEnd/>
              </a:ln>
            </p:spPr>
            <p:txBody>
              <a:bodyPr/>
              <a:lstStyle/>
              <a:p>
                <a:endParaRPr lang="en-US" sz="2133"/>
              </a:p>
            </p:txBody>
          </p:sp>
          <p:sp>
            <p:nvSpPr>
              <p:cNvPr id="65667" name="Line 276"/>
              <p:cNvSpPr>
                <a:spLocks noChangeShapeType="1"/>
              </p:cNvSpPr>
              <p:nvPr/>
            </p:nvSpPr>
            <p:spPr bwMode="auto">
              <a:xfrm>
                <a:off x="4113" y="944"/>
                <a:ext cx="67" cy="1"/>
              </a:xfrm>
              <a:prstGeom prst="line">
                <a:avLst/>
              </a:prstGeom>
              <a:noFill/>
              <a:ln w="0">
                <a:solidFill>
                  <a:schemeClr val="tx1"/>
                </a:solidFill>
                <a:round/>
                <a:headEnd/>
                <a:tailEnd/>
              </a:ln>
            </p:spPr>
            <p:txBody>
              <a:bodyPr/>
              <a:lstStyle/>
              <a:p>
                <a:endParaRPr lang="en-US" sz="2133"/>
              </a:p>
            </p:txBody>
          </p:sp>
          <p:sp>
            <p:nvSpPr>
              <p:cNvPr id="65668" name="Line 277"/>
              <p:cNvSpPr>
                <a:spLocks noChangeShapeType="1"/>
              </p:cNvSpPr>
              <p:nvPr/>
            </p:nvSpPr>
            <p:spPr bwMode="auto">
              <a:xfrm>
                <a:off x="4113" y="945"/>
                <a:ext cx="65" cy="1"/>
              </a:xfrm>
              <a:prstGeom prst="line">
                <a:avLst/>
              </a:prstGeom>
              <a:noFill/>
              <a:ln w="0">
                <a:solidFill>
                  <a:schemeClr val="tx1"/>
                </a:solidFill>
                <a:round/>
                <a:headEnd/>
                <a:tailEnd/>
              </a:ln>
            </p:spPr>
            <p:txBody>
              <a:bodyPr/>
              <a:lstStyle/>
              <a:p>
                <a:endParaRPr lang="en-US" sz="2133"/>
              </a:p>
            </p:txBody>
          </p:sp>
          <p:sp>
            <p:nvSpPr>
              <p:cNvPr id="65669" name="Line 278"/>
              <p:cNvSpPr>
                <a:spLocks noChangeShapeType="1"/>
              </p:cNvSpPr>
              <p:nvPr/>
            </p:nvSpPr>
            <p:spPr bwMode="auto">
              <a:xfrm>
                <a:off x="4113" y="946"/>
                <a:ext cx="64" cy="1"/>
              </a:xfrm>
              <a:prstGeom prst="line">
                <a:avLst/>
              </a:prstGeom>
              <a:noFill/>
              <a:ln w="0">
                <a:solidFill>
                  <a:schemeClr val="tx1"/>
                </a:solidFill>
                <a:round/>
                <a:headEnd/>
                <a:tailEnd/>
              </a:ln>
            </p:spPr>
            <p:txBody>
              <a:bodyPr/>
              <a:lstStyle/>
              <a:p>
                <a:endParaRPr lang="en-US" sz="2133"/>
              </a:p>
            </p:txBody>
          </p:sp>
          <p:sp>
            <p:nvSpPr>
              <p:cNvPr id="65670" name="Line 279"/>
              <p:cNvSpPr>
                <a:spLocks noChangeShapeType="1"/>
              </p:cNvSpPr>
              <p:nvPr/>
            </p:nvSpPr>
            <p:spPr bwMode="auto">
              <a:xfrm>
                <a:off x="4113" y="948"/>
                <a:ext cx="62" cy="1"/>
              </a:xfrm>
              <a:prstGeom prst="line">
                <a:avLst/>
              </a:prstGeom>
              <a:noFill/>
              <a:ln w="0">
                <a:solidFill>
                  <a:schemeClr val="tx1"/>
                </a:solidFill>
                <a:round/>
                <a:headEnd/>
                <a:tailEnd/>
              </a:ln>
            </p:spPr>
            <p:txBody>
              <a:bodyPr/>
              <a:lstStyle/>
              <a:p>
                <a:endParaRPr lang="en-US" sz="2133"/>
              </a:p>
            </p:txBody>
          </p:sp>
          <p:sp>
            <p:nvSpPr>
              <p:cNvPr id="65671" name="Line 280"/>
              <p:cNvSpPr>
                <a:spLocks noChangeShapeType="1"/>
              </p:cNvSpPr>
              <p:nvPr/>
            </p:nvSpPr>
            <p:spPr bwMode="auto">
              <a:xfrm>
                <a:off x="4113" y="949"/>
                <a:ext cx="60" cy="1"/>
              </a:xfrm>
              <a:prstGeom prst="line">
                <a:avLst/>
              </a:prstGeom>
              <a:noFill/>
              <a:ln w="0">
                <a:solidFill>
                  <a:schemeClr val="tx1"/>
                </a:solidFill>
                <a:round/>
                <a:headEnd/>
                <a:tailEnd/>
              </a:ln>
            </p:spPr>
            <p:txBody>
              <a:bodyPr/>
              <a:lstStyle/>
              <a:p>
                <a:endParaRPr lang="en-US" sz="2133"/>
              </a:p>
            </p:txBody>
          </p:sp>
          <p:sp>
            <p:nvSpPr>
              <p:cNvPr id="65672" name="Line 281"/>
              <p:cNvSpPr>
                <a:spLocks noChangeShapeType="1"/>
              </p:cNvSpPr>
              <p:nvPr/>
            </p:nvSpPr>
            <p:spPr bwMode="auto">
              <a:xfrm>
                <a:off x="4113" y="950"/>
                <a:ext cx="59" cy="1"/>
              </a:xfrm>
              <a:prstGeom prst="line">
                <a:avLst/>
              </a:prstGeom>
              <a:noFill/>
              <a:ln w="0">
                <a:solidFill>
                  <a:schemeClr val="tx1"/>
                </a:solidFill>
                <a:round/>
                <a:headEnd/>
                <a:tailEnd/>
              </a:ln>
            </p:spPr>
            <p:txBody>
              <a:bodyPr/>
              <a:lstStyle/>
              <a:p>
                <a:endParaRPr lang="en-US" sz="2133"/>
              </a:p>
            </p:txBody>
          </p:sp>
          <p:sp>
            <p:nvSpPr>
              <p:cNvPr id="65673" name="Line 282"/>
              <p:cNvSpPr>
                <a:spLocks noChangeShapeType="1"/>
              </p:cNvSpPr>
              <p:nvPr/>
            </p:nvSpPr>
            <p:spPr bwMode="auto">
              <a:xfrm>
                <a:off x="4113" y="951"/>
                <a:ext cx="57" cy="1"/>
              </a:xfrm>
              <a:prstGeom prst="line">
                <a:avLst/>
              </a:prstGeom>
              <a:noFill/>
              <a:ln w="0">
                <a:solidFill>
                  <a:schemeClr val="tx1"/>
                </a:solidFill>
                <a:round/>
                <a:headEnd/>
                <a:tailEnd/>
              </a:ln>
            </p:spPr>
            <p:txBody>
              <a:bodyPr/>
              <a:lstStyle/>
              <a:p>
                <a:endParaRPr lang="en-US" sz="2133"/>
              </a:p>
            </p:txBody>
          </p:sp>
          <p:sp>
            <p:nvSpPr>
              <p:cNvPr id="65674" name="Line 283"/>
              <p:cNvSpPr>
                <a:spLocks noChangeShapeType="1"/>
              </p:cNvSpPr>
              <p:nvPr/>
            </p:nvSpPr>
            <p:spPr bwMode="auto">
              <a:xfrm>
                <a:off x="4113" y="952"/>
                <a:ext cx="56" cy="1"/>
              </a:xfrm>
              <a:prstGeom prst="line">
                <a:avLst/>
              </a:prstGeom>
              <a:noFill/>
              <a:ln w="0">
                <a:solidFill>
                  <a:schemeClr val="tx1"/>
                </a:solidFill>
                <a:round/>
                <a:headEnd/>
                <a:tailEnd/>
              </a:ln>
            </p:spPr>
            <p:txBody>
              <a:bodyPr/>
              <a:lstStyle/>
              <a:p>
                <a:endParaRPr lang="en-US" sz="2133"/>
              </a:p>
            </p:txBody>
          </p:sp>
          <p:sp>
            <p:nvSpPr>
              <p:cNvPr id="65675" name="Line 284"/>
              <p:cNvSpPr>
                <a:spLocks noChangeShapeType="1"/>
              </p:cNvSpPr>
              <p:nvPr/>
            </p:nvSpPr>
            <p:spPr bwMode="auto">
              <a:xfrm>
                <a:off x="4113" y="953"/>
                <a:ext cx="54" cy="1"/>
              </a:xfrm>
              <a:prstGeom prst="line">
                <a:avLst/>
              </a:prstGeom>
              <a:noFill/>
              <a:ln w="0">
                <a:solidFill>
                  <a:schemeClr val="tx1"/>
                </a:solidFill>
                <a:round/>
                <a:headEnd/>
                <a:tailEnd/>
              </a:ln>
            </p:spPr>
            <p:txBody>
              <a:bodyPr/>
              <a:lstStyle/>
              <a:p>
                <a:endParaRPr lang="en-US" sz="2133"/>
              </a:p>
            </p:txBody>
          </p:sp>
          <p:sp>
            <p:nvSpPr>
              <p:cNvPr id="65676" name="Line 285"/>
              <p:cNvSpPr>
                <a:spLocks noChangeShapeType="1"/>
              </p:cNvSpPr>
              <p:nvPr/>
            </p:nvSpPr>
            <p:spPr bwMode="auto">
              <a:xfrm>
                <a:off x="4113" y="955"/>
                <a:ext cx="53" cy="1"/>
              </a:xfrm>
              <a:prstGeom prst="line">
                <a:avLst/>
              </a:prstGeom>
              <a:noFill/>
              <a:ln w="0">
                <a:solidFill>
                  <a:schemeClr val="tx1"/>
                </a:solidFill>
                <a:round/>
                <a:headEnd/>
                <a:tailEnd/>
              </a:ln>
            </p:spPr>
            <p:txBody>
              <a:bodyPr/>
              <a:lstStyle/>
              <a:p>
                <a:endParaRPr lang="en-US" sz="2133"/>
              </a:p>
            </p:txBody>
          </p:sp>
          <p:sp>
            <p:nvSpPr>
              <p:cNvPr id="65677" name="Line 286"/>
              <p:cNvSpPr>
                <a:spLocks noChangeShapeType="1"/>
              </p:cNvSpPr>
              <p:nvPr/>
            </p:nvSpPr>
            <p:spPr bwMode="auto">
              <a:xfrm>
                <a:off x="4113" y="956"/>
                <a:ext cx="51" cy="1"/>
              </a:xfrm>
              <a:prstGeom prst="line">
                <a:avLst/>
              </a:prstGeom>
              <a:noFill/>
              <a:ln w="0">
                <a:solidFill>
                  <a:schemeClr val="tx1"/>
                </a:solidFill>
                <a:round/>
                <a:headEnd/>
                <a:tailEnd/>
              </a:ln>
            </p:spPr>
            <p:txBody>
              <a:bodyPr/>
              <a:lstStyle/>
              <a:p>
                <a:endParaRPr lang="en-US" sz="2133"/>
              </a:p>
            </p:txBody>
          </p:sp>
          <p:sp>
            <p:nvSpPr>
              <p:cNvPr id="65678" name="Line 287"/>
              <p:cNvSpPr>
                <a:spLocks noChangeShapeType="1"/>
              </p:cNvSpPr>
              <p:nvPr/>
            </p:nvSpPr>
            <p:spPr bwMode="auto">
              <a:xfrm>
                <a:off x="4113" y="957"/>
                <a:ext cx="49" cy="1"/>
              </a:xfrm>
              <a:prstGeom prst="line">
                <a:avLst/>
              </a:prstGeom>
              <a:noFill/>
              <a:ln w="0">
                <a:solidFill>
                  <a:schemeClr val="tx1"/>
                </a:solidFill>
                <a:round/>
                <a:headEnd/>
                <a:tailEnd/>
              </a:ln>
            </p:spPr>
            <p:txBody>
              <a:bodyPr/>
              <a:lstStyle/>
              <a:p>
                <a:endParaRPr lang="en-US" sz="2133"/>
              </a:p>
            </p:txBody>
          </p:sp>
          <p:sp>
            <p:nvSpPr>
              <p:cNvPr id="65679" name="Line 288"/>
              <p:cNvSpPr>
                <a:spLocks noChangeShapeType="1"/>
              </p:cNvSpPr>
              <p:nvPr/>
            </p:nvSpPr>
            <p:spPr bwMode="auto">
              <a:xfrm>
                <a:off x="4113" y="958"/>
                <a:ext cx="48" cy="1"/>
              </a:xfrm>
              <a:prstGeom prst="line">
                <a:avLst/>
              </a:prstGeom>
              <a:noFill/>
              <a:ln w="0">
                <a:solidFill>
                  <a:schemeClr val="tx1"/>
                </a:solidFill>
                <a:round/>
                <a:headEnd/>
                <a:tailEnd/>
              </a:ln>
            </p:spPr>
            <p:txBody>
              <a:bodyPr/>
              <a:lstStyle/>
              <a:p>
                <a:endParaRPr lang="en-US" sz="2133"/>
              </a:p>
            </p:txBody>
          </p:sp>
          <p:sp>
            <p:nvSpPr>
              <p:cNvPr id="65680" name="Line 289"/>
              <p:cNvSpPr>
                <a:spLocks noChangeShapeType="1"/>
              </p:cNvSpPr>
              <p:nvPr/>
            </p:nvSpPr>
            <p:spPr bwMode="auto">
              <a:xfrm>
                <a:off x="4113" y="959"/>
                <a:ext cx="46" cy="1"/>
              </a:xfrm>
              <a:prstGeom prst="line">
                <a:avLst/>
              </a:prstGeom>
              <a:noFill/>
              <a:ln w="0">
                <a:solidFill>
                  <a:schemeClr val="tx1"/>
                </a:solidFill>
                <a:round/>
                <a:headEnd/>
                <a:tailEnd/>
              </a:ln>
            </p:spPr>
            <p:txBody>
              <a:bodyPr/>
              <a:lstStyle/>
              <a:p>
                <a:endParaRPr lang="en-US" sz="2133"/>
              </a:p>
            </p:txBody>
          </p:sp>
          <p:sp>
            <p:nvSpPr>
              <p:cNvPr id="65681" name="Line 290"/>
              <p:cNvSpPr>
                <a:spLocks noChangeShapeType="1"/>
              </p:cNvSpPr>
              <p:nvPr/>
            </p:nvSpPr>
            <p:spPr bwMode="auto">
              <a:xfrm>
                <a:off x="4113" y="960"/>
                <a:ext cx="45" cy="1"/>
              </a:xfrm>
              <a:prstGeom prst="line">
                <a:avLst/>
              </a:prstGeom>
              <a:noFill/>
              <a:ln w="0">
                <a:solidFill>
                  <a:schemeClr val="tx1"/>
                </a:solidFill>
                <a:round/>
                <a:headEnd/>
                <a:tailEnd/>
              </a:ln>
            </p:spPr>
            <p:txBody>
              <a:bodyPr/>
              <a:lstStyle/>
              <a:p>
                <a:endParaRPr lang="en-US" sz="2133"/>
              </a:p>
            </p:txBody>
          </p:sp>
          <p:sp>
            <p:nvSpPr>
              <p:cNvPr id="65682" name="Line 291"/>
              <p:cNvSpPr>
                <a:spLocks noChangeShapeType="1"/>
              </p:cNvSpPr>
              <p:nvPr/>
            </p:nvSpPr>
            <p:spPr bwMode="auto">
              <a:xfrm>
                <a:off x="4113" y="962"/>
                <a:ext cx="43" cy="1"/>
              </a:xfrm>
              <a:prstGeom prst="line">
                <a:avLst/>
              </a:prstGeom>
              <a:noFill/>
              <a:ln w="0">
                <a:solidFill>
                  <a:schemeClr val="tx1"/>
                </a:solidFill>
                <a:round/>
                <a:headEnd/>
                <a:tailEnd/>
              </a:ln>
            </p:spPr>
            <p:txBody>
              <a:bodyPr/>
              <a:lstStyle/>
              <a:p>
                <a:endParaRPr lang="en-US" sz="2133"/>
              </a:p>
            </p:txBody>
          </p:sp>
          <p:sp>
            <p:nvSpPr>
              <p:cNvPr id="65683" name="Line 292"/>
              <p:cNvSpPr>
                <a:spLocks noChangeShapeType="1"/>
              </p:cNvSpPr>
              <p:nvPr/>
            </p:nvSpPr>
            <p:spPr bwMode="auto">
              <a:xfrm>
                <a:off x="4113" y="963"/>
                <a:ext cx="41" cy="1"/>
              </a:xfrm>
              <a:prstGeom prst="line">
                <a:avLst/>
              </a:prstGeom>
              <a:noFill/>
              <a:ln w="0">
                <a:solidFill>
                  <a:schemeClr val="tx1"/>
                </a:solidFill>
                <a:round/>
                <a:headEnd/>
                <a:tailEnd/>
              </a:ln>
            </p:spPr>
            <p:txBody>
              <a:bodyPr/>
              <a:lstStyle/>
              <a:p>
                <a:endParaRPr lang="en-US" sz="2133"/>
              </a:p>
            </p:txBody>
          </p:sp>
          <p:sp>
            <p:nvSpPr>
              <p:cNvPr id="65684" name="Line 293"/>
              <p:cNvSpPr>
                <a:spLocks noChangeShapeType="1"/>
              </p:cNvSpPr>
              <p:nvPr/>
            </p:nvSpPr>
            <p:spPr bwMode="auto">
              <a:xfrm>
                <a:off x="4113" y="964"/>
                <a:ext cx="40" cy="1"/>
              </a:xfrm>
              <a:prstGeom prst="line">
                <a:avLst/>
              </a:prstGeom>
              <a:noFill/>
              <a:ln w="0">
                <a:solidFill>
                  <a:schemeClr val="tx1"/>
                </a:solidFill>
                <a:round/>
                <a:headEnd/>
                <a:tailEnd/>
              </a:ln>
            </p:spPr>
            <p:txBody>
              <a:bodyPr/>
              <a:lstStyle/>
              <a:p>
                <a:endParaRPr lang="en-US" sz="2133"/>
              </a:p>
            </p:txBody>
          </p:sp>
          <p:sp>
            <p:nvSpPr>
              <p:cNvPr id="65685" name="Line 294"/>
              <p:cNvSpPr>
                <a:spLocks noChangeShapeType="1"/>
              </p:cNvSpPr>
              <p:nvPr/>
            </p:nvSpPr>
            <p:spPr bwMode="auto">
              <a:xfrm>
                <a:off x="4113" y="965"/>
                <a:ext cx="38" cy="1"/>
              </a:xfrm>
              <a:prstGeom prst="line">
                <a:avLst/>
              </a:prstGeom>
              <a:noFill/>
              <a:ln w="0">
                <a:solidFill>
                  <a:schemeClr val="tx1"/>
                </a:solidFill>
                <a:round/>
                <a:headEnd/>
                <a:tailEnd/>
              </a:ln>
            </p:spPr>
            <p:txBody>
              <a:bodyPr/>
              <a:lstStyle/>
              <a:p>
                <a:endParaRPr lang="en-US" sz="2133"/>
              </a:p>
            </p:txBody>
          </p:sp>
          <p:sp>
            <p:nvSpPr>
              <p:cNvPr id="65686" name="Line 295"/>
              <p:cNvSpPr>
                <a:spLocks noChangeShapeType="1"/>
              </p:cNvSpPr>
              <p:nvPr/>
            </p:nvSpPr>
            <p:spPr bwMode="auto">
              <a:xfrm>
                <a:off x="4113" y="966"/>
                <a:ext cx="37" cy="1"/>
              </a:xfrm>
              <a:prstGeom prst="line">
                <a:avLst/>
              </a:prstGeom>
              <a:noFill/>
              <a:ln w="0">
                <a:solidFill>
                  <a:schemeClr val="tx1"/>
                </a:solidFill>
                <a:round/>
                <a:headEnd/>
                <a:tailEnd/>
              </a:ln>
            </p:spPr>
            <p:txBody>
              <a:bodyPr/>
              <a:lstStyle/>
              <a:p>
                <a:endParaRPr lang="en-US" sz="2133"/>
              </a:p>
            </p:txBody>
          </p:sp>
          <p:sp>
            <p:nvSpPr>
              <p:cNvPr id="65687" name="Line 296"/>
              <p:cNvSpPr>
                <a:spLocks noChangeShapeType="1"/>
              </p:cNvSpPr>
              <p:nvPr/>
            </p:nvSpPr>
            <p:spPr bwMode="auto">
              <a:xfrm>
                <a:off x="4113" y="968"/>
                <a:ext cx="35" cy="1"/>
              </a:xfrm>
              <a:prstGeom prst="line">
                <a:avLst/>
              </a:prstGeom>
              <a:noFill/>
              <a:ln w="0">
                <a:solidFill>
                  <a:schemeClr val="tx1"/>
                </a:solidFill>
                <a:round/>
                <a:headEnd/>
                <a:tailEnd/>
              </a:ln>
            </p:spPr>
            <p:txBody>
              <a:bodyPr/>
              <a:lstStyle/>
              <a:p>
                <a:endParaRPr lang="en-US" sz="2133"/>
              </a:p>
            </p:txBody>
          </p:sp>
          <p:sp>
            <p:nvSpPr>
              <p:cNvPr id="65688" name="Line 297"/>
              <p:cNvSpPr>
                <a:spLocks noChangeShapeType="1"/>
              </p:cNvSpPr>
              <p:nvPr/>
            </p:nvSpPr>
            <p:spPr bwMode="auto">
              <a:xfrm>
                <a:off x="4113" y="969"/>
                <a:ext cx="33" cy="1"/>
              </a:xfrm>
              <a:prstGeom prst="line">
                <a:avLst/>
              </a:prstGeom>
              <a:noFill/>
              <a:ln w="0">
                <a:solidFill>
                  <a:schemeClr val="tx1"/>
                </a:solidFill>
                <a:round/>
                <a:headEnd/>
                <a:tailEnd/>
              </a:ln>
            </p:spPr>
            <p:txBody>
              <a:bodyPr/>
              <a:lstStyle/>
              <a:p>
                <a:endParaRPr lang="en-US" sz="2133"/>
              </a:p>
            </p:txBody>
          </p:sp>
          <p:sp>
            <p:nvSpPr>
              <p:cNvPr id="65689" name="Line 298"/>
              <p:cNvSpPr>
                <a:spLocks noChangeShapeType="1"/>
              </p:cNvSpPr>
              <p:nvPr/>
            </p:nvSpPr>
            <p:spPr bwMode="auto">
              <a:xfrm>
                <a:off x="4113" y="970"/>
                <a:ext cx="32" cy="1"/>
              </a:xfrm>
              <a:prstGeom prst="line">
                <a:avLst/>
              </a:prstGeom>
              <a:noFill/>
              <a:ln w="0">
                <a:solidFill>
                  <a:schemeClr val="tx1"/>
                </a:solidFill>
                <a:round/>
                <a:headEnd/>
                <a:tailEnd/>
              </a:ln>
            </p:spPr>
            <p:txBody>
              <a:bodyPr/>
              <a:lstStyle/>
              <a:p>
                <a:endParaRPr lang="en-US" sz="2133"/>
              </a:p>
            </p:txBody>
          </p:sp>
          <p:sp>
            <p:nvSpPr>
              <p:cNvPr id="65690" name="Line 299"/>
              <p:cNvSpPr>
                <a:spLocks noChangeShapeType="1"/>
              </p:cNvSpPr>
              <p:nvPr/>
            </p:nvSpPr>
            <p:spPr bwMode="auto">
              <a:xfrm>
                <a:off x="4113" y="971"/>
                <a:ext cx="30" cy="1"/>
              </a:xfrm>
              <a:prstGeom prst="line">
                <a:avLst/>
              </a:prstGeom>
              <a:noFill/>
              <a:ln w="0">
                <a:solidFill>
                  <a:schemeClr val="tx1"/>
                </a:solidFill>
                <a:round/>
                <a:headEnd/>
                <a:tailEnd/>
              </a:ln>
            </p:spPr>
            <p:txBody>
              <a:bodyPr/>
              <a:lstStyle/>
              <a:p>
                <a:endParaRPr lang="en-US" sz="2133"/>
              </a:p>
            </p:txBody>
          </p:sp>
          <p:sp>
            <p:nvSpPr>
              <p:cNvPr id="65691" name="Line 300"/>
              <p:cNvSpPr>
                <a:spLocks noChangeShapeType="1"/>
              </p:cNvSpPr>
              <p:nvPr/>
            </p:nvSpPr>
            <p:spPr bwMode="auto">
              <a:xfrm>
                <a:off x="4113" y="972"/>
                <a:ext cx="29" cy="1"/>
              </a:xfrm>
              <a:prstGeom prst="line">
                <a:avLst/>
              </a:prstGeom>
              <a:noFill/>
              <a:ln w="0">
                <a:solidFill>
                  <a:schemeClr val="tx1"/>
                </a:solidFill>
                <a:round/>
                <a:headEnd/>
                <a:tailEnd/>
              </a:ln>
            </p:spPr>
            <p:txBody>
              <a:bodyPr/>
              <a:lstStyle/>
              <a:p>
                <a:endParaRPr lang="en-US" sz="2133"/>
              </a:p>
            </p:txBody>
          </p:sp>
          <p:sp>
            <p:nvSpPr>
              <p:cNvPr id="65692" name="Line 301"/>
              <p:cNvSpPr>
                <a:spLocks noChangeShapeType="1"/>
              </p:cNvSpPr>
              <p:nvPr/>
            </p:nvSpPr>
            <p:spPr bwMode="auto">
              <a:xfrm>
                <a:off x="4113" y="974"/>
                <a:ext cx="27" cy="1"/>
              </a:xfrm>
              <a:prstGeom prst="line">
                <a:avLst/>
              </a:prstGeom>
              <a:noFill/>
              <a:ln w="0">
                <a:solidFill>
                  <a:schemeClr val="tx1"/>
                </a:solidFill>
                <a:round/>
                <a:headEnd/>
                <a:tailEnd/>
              </a:ln>
            </p:spPr>
            <p:txBody>
              <a:bodyPr/>
              <a:lstStyle/>
              <a:p>
                <a:endParaRPr lang="en-US" sz="2133"/>
              </a:p>
            </p:txBody>
          </p:sp>
          <p:sp>
            <p:nvSpPr>
              <p:cNvPr id="65693" name="Line 302"/>
              <p:cNvSpPr>
                <a:spLocks noChangeShapeType="1"/>
              </p:cNvSpPr>
              <p:nvPr/>
            </p:nvSpPr>
            <p:spPr bwMode="auto">
              <a:xfrm>
                <a:off x="4113" y="975"/>
                <a:ext cx="25" cy="1"/>
              </a:xfrm>
              <a:prstGeom prst="line">
                <a:avLst/>
              </a:prstGeom>
              <a:noFill/>
              <a:ln w="0">
                <a:solidFill>
                  <a:schemeClr val="tx1"/>
                </a:solidFill>
                <a:round/>
                <a:headEnd/>
                <a:tailEnd/>
              </a:ln>
            </p:spPr>
            <p:txBody>
              <a:bodyPr/>
              <a:lstStyle/>
              <a:p>
                <a:endParaRPr lang="en-US" sz="2133"/>
              </a:p>
            </p:txBody>
          </p:sp>
          <p:sp>
            <p:nvSpPr>
              <p:cNvPr id="65694" name="Line 303"/>
              <p:cNvSpPr>
                <a:spLocks noChangeShapeType="1"/>
              </p:cNvSpPr>
              <p:nvPr/>
            </p:nvSpPr>
            <p:spPr bwMode="auto">
              <a:xfrm>
                <a:off x="4113" y="976"/>
                <a:ext cx="24" cy="1"/>
              </a:xfrm>
              <a:prstGeom prst="line">
                <a:avLst/>
              </a:prstGeom>
              <a:noFill/>
              <a:ln w="0">
                <a:solidFill>
                  <a:schemeClr val="tx1"/>
                </a:solidFill>
                <a:round/>
                <a:headEnd/>
                <a:tailEnd/>
              </a:ln>
            </p:spPr>
            <p:txBody>
              <a:bodyPr/>
              <a:lstStyle/>
              <a:p>
                <a:endParaRPr lang="en-US" sz="2133"/>
              </a:p>
            </p:txBody>
          </p:sp>
          <p:sp>
            <p:nvSpPr>
              <p:cNvPr id="65695" name="Line 304"/>
              <p:cNvSpPr>
                <a:spLocks noChangeShapeType="1"/>
              </p:cNvSpPr>
              <p:nvPr/>
            </p:nvSpPr>
            <p:spPr bwMode="auto">
              <a:xfrm>
                <a:off x="4113" y="977"/>
                <a:ext cx="22" cy="1"/>
              </a:xfrm>
              <a:prstGeom prst="line">
                <a:avLst/>
              </a:prstGeom>
              <a:noFill/>
              <a:ln w="0">
                <a:solidFill>
                  <a:schemeClr val="tx1"/>
                </a:solidFill>
                <a:round/>
                <a:headEnd/>
                <a:tailEnd/>
              </a:ln>
            </p:spPr>
            <p:txBody>
              <a:bodyPr/>
              <a:lstStyle/>
              <a:p>
                <a:endParaRPr lang="en-US" sz="2133"/>
              </a:p>
            </p:txBody>
          </p:sp>
          <p:sp>
            <p:nvSpPr>
              <p:cNvPr id="65696" name="Line 305"/>
              <p:cNvSpPr>
                <a:spLocks noChangeShapeType="1"/>
              </p:cNvSpPr>
              <p:nvPr/>
            </p:nvSpPr>
            <p:spPr bwMode="auto">
              <a:xfrm>
                <a:off x="4113" y="978"/>
                <a:ext cx="21" cy="1"/>
              </a:xfrm>
              <a:prstGeom prst="line">
                <a:avLst/>
              </a:prstGeom>
              <a:noFill/>
              <a:ln w="0">
                <a:solidFill>
                  <a:schemeClr val="tx1"/>
                </a:solidFill>
                <a:round/>
                <a:headEnd/>
                <a:tailEnd/>
              </a:ln>
            </p:spPr>
            <p:txBody>
              <a:bodyPr/>
              <a:lstStyle/>
              <a:p>
                <a:endParaRPr lang="en-US" sz="2133"/>
              </a:p>
            </p:txBody>
          </p:sp>
          <p:sp>
            <p:nvSpPr>
              <p:cNvPr id="65697" name="Line 306"/>
              <p:cNvSpPr>
                <a:spLocks noChangeShapeType="1"/>
              </p:cNvSpPr>
              <p:nvPr/>
            </p:nvSpPr>
            <p:spPr bwMode="auto">
              <a:xfrm>
                <a:off x="4113" y="979"/>
                <a:ext cx="19" cy="1"/>
              </a:xfrm>
              <a:prstGeom prst="line">
                <a:avLst/>
              </a:prstGeom>
              <a:noFill/>
              <a:ln w="0">
                <a:solidFill>
                  <a:schemeClr val="tx1"/>
                </a:solidFill>
                <a:round/>
                <a:headEnd/>
                <a:tailEnd/>
              </a:ln>
            </p:spPr>
            <p:txBody>
              <a:bodyPr/>
              <a:lstStyle/>
              <a:p>
                <a:endParaRPr lang="en-US" sz="2133"/>
              </a:p>
            </p:txBody>
          </p:sp>
          <p:sp>
            <p:nvSpPr>
              <p:cNvPr id="65698" name="Line 307"/>
              <p:cNvSpPr>
                <a:spLocks noChangeShapeType="1"/>
              </p:cNvSpPr>
              <p:nvPr/>
            </p:nvSpPr>
            <p:spPr bwMode="auto">
              <a:xfrm>
                <a:off x="4113" y="981"/>
                <a:ext cx="18" cy="1"/>
              </a:xfrm>
              <a:prstGeom prst="line">
                <a:avLst/>
              </a:prstGeom>
              <a:noFill/>
              <a:ln w="0">
                <a:solidFill>
                  <a:schemeClr val="tx1"/>
                </a:solidFill>
                <a:round/>
                <a:headEnd/>
                <a:tailEnd/>
              </a:ln>
            </p:spPr>
            <p:txBody>
              <a:bodyPr/>
              <a:lstStyle/>
              <a:p>
                <a:endParaRPr lang="en-US" sz="2133"/>
              </a:p>
            </p:txBody>
          </p:sp>
          <p:sp>
            <p:nvSpPr>
              <p:cNvPr id="65699" name="Line 308"/>
              <p:cNvSpPr>
                <a:spLocks noChangeShapeType="1"/>
              </p:cNvSpPr>
              <p:nvPr/>
            </p:nvSpPr>
            <p:spPr bwMode="auto">
              <a:xfrm>
                <a:off x="4113" y="982"/>
                <a:ext cx="16" cy="1"/>
              </a:xfrm>
              <a:prstGeom prst="line">
                <a:avLst/>
              </a:prstGeom>
              <a:noFill/>
              <a:ln w="0">
                <a:solidFill>
                  <a:schemeClr val="tx1"/>
                </a:solidFill>
                <a:round/>
                <a:headEnd/>
                <a:tailEnd/>
              </a:ln>
            </p:spPr>
            <p:txBody>
              <a:bodyPr/>
              <a:lstStyle/>
              <a:p>
                <a:endParaRPr lang="en-US" sz="2133"/>
              </a:p>
            </p:txBody>
          </p:sp>
          <p:sp>
            <p:nvSpPr>
              <p:cNvPr id="65700" name="Line 309"/>
              <p:cNvSpPr>
                <a:spLocks noChangeShapeType="1"/>
              </p:cNvSpPr>
              <p:nvPr/>
            </p:nvSpPr>
            <p:spPr bwMode="auto">
              <a:xfrm>
                <a:off x="4113" y="983"/>
                <a:ext cx="14" cy="1"/>
              </a:xfrm>
              <a:prstGeom prst="line">
                <a:avLst/>
              </a:prstGeom>
              <a:noFill/>
              <a:ln w="0">
                <a:solidFill>
                  <a:schemeClr val="tx1"/>
                </a:solidFill>
                <a:round/>
                <a:headEnd/>
                <a:tailEnd/>
              </a:ln>
            </p:spPr>
            <p:txBody>
              <a:bodyPr/>
              <a:lstStyle/>
              <a:p>
                <a:endParaRPr lang="en-US" sz="2133"/>
              </a:p>
            </p:txBody>
          </p:sp>
          <p:sp>
            <p:nvSpPr>
              <p:cNvPr id="65701" name="Line 310"/>
              <p:cNvSpPr>
                <a:spLocks noChangeShapeType="1"/>
              </p:cNvSpPr>
              <p:nvPr/>
            </p:nvSpPr>
            <p:spPr bwMode="auto">
              <a:xfrm>
                <a:off x="4113" y="984"/>
                <a:ext cx="13" cy="1"/>
              </a:xfrm>
              <a:prstGeom prst="line">
                <a:avLst/>
              </a:prstGeom>
              <a:noFill/>
              <a:ln w="0">
                <a:solidFill>
                  <a:schemeClr val="tx1"/>
                </a:solidFill>
                <a:round/>
                <a:headEnd/>
                <a:tailEnd/>
              </a:ln>
            </p:spPr>
            <p:txBody>
              <a:bodyPr/>
              <a:lstStyle/>
              <a:p>
                <a:endParaRPr lang="en-US" sz="2133"/>
              </a:p>
            </p:txBody>
          </p:sp>
          <p:sp>
            <p:nvSpPr>
              <p:cNvPr id="65702" name="Line 311"/>
              <p:cNvSpPr>
                <a:spLocks noChangeShapeType="1"/>
              </p:cNvSpPr>
              <p:nvPr/>
            </p:nvSpPr>
            <p:spPr bwMode="auto">
              <a:xfrm>
                <a:off x="4113" y="985"/>
                <a:ext cx="11" cy="1"/>
              </a:xfrm>
              <a:prstGeom prst="line">
                <a:avLst/>
              </a:prstGeom>
              <a:noFill/>
              <a:ln w="0">
                <a:solidFill>
                  <a:schemeClr val="tx1"/>
                </a:solidFill>
                <a:round/>
                <a:headEnd/>
                <a:tailEnd/>
              </a:ln>
            </p:spPr>
            <p:txBody>
              <a:bodyPr/>
              <a:lstStyle/>
              <a:p>
                <a:endParaRPr lang="en-US" sz="2133"/>
              </a:p>
            </p:txBody>
          </p:sp>
          <p:sp>
            <p:nvSpPr>
              <p:cNvPr id="65703" name="Line 312"/>
              <p:cNvSpPr>
                <a:spLocks noChangeShapeType="1"/>
              </p:cNvSpPr>
              <p:nvPr/>
            </p:nvSpPr>
            <p:spPr bwMode="auto">
              <a:xfrm>
                <a:off x="4113" y="986"/>
                <a:ext cx="9" cy="1"/>
              </a:xfrm>
              <a:prstGeom prst="line">
                <a:avLst/>
              </a:prstGeom>
              <a:noFill/>
              <a:ln w="0">
                <a:solidFill>
                  <a:schemeClr val="tx1"/>
                </a:solidFill>
                <a:round/>
                <a:headEnd/>
                <a:tailEnd/>
              </a:ln>
            </p:spPr>
            <p:txBody>
              <a:bodyPr/>
              <a:lstStyle/>
              <a:p>
                <a:endParaRPr lang="en-US" sz="2133"/>
              </a:p>
            </p:txBody>
          </p:sp>
          <p:sp>
            <p:nvSpPr>
              <p:cNvPr id="65704" name="Line 313"/>
              <p:cNvSpPr>
                <a:spLocks noChangeShapeType="1"/>
              </p:cNvSpPr>
              <p:nvPr/>
            </p:nvSpPr>
            <p:spPr bwMode="auto">
              <a:xfrm>
                <a:off x="4113" y="988"/>
                <a:ext cx="8" cy="1"/>
              </a:xfrm>
              <a:prstGeom prst="line">
                <a:avLst/>
              </a:prstGeom>
              <a:noFill/>
              <a:ln w="0">
                <a:solidFill>
                  <a:schemeClr val="tx1"/>
                </a:solidFill>
                <a:round/>
                <a:headEnd/>
                <a:tailEnd/>
              </a:ln>
            </p:spPr>
            <p:txBody>
              <a:bodyPr/>
              <a:lstStyle/>
              <a:p>
                <a:endParaRPr lang="en-US" sz="2133"/>
              </a:p>
            </p:txBody>
          </p:sp>
          <p:sp>
            <p:nvSpPr>
              <p:cNvPr id="65705" name="Line 314"/>
              <p:cNvSpPr>
                <a:spLocks noChangeShapeType="1"/>
              </p:cNvSpPr>
              <p:nvPr/>
            </p:nvSpPr>
            <p:spPr bwMode="auto">
              <a:xfrm>
                <a:off x="4113" y="989"/>
                <a:ext cx="6" cy="1"/>
              </a:xfrm>
              <a:prstGeom prst="line">
                <a:avLst/>
              </a:prstGeom>
              <a:noFill/>
              <a:ln w="0">
                <a:solidFill>
                  <a:schemeClr val="tx1"/>
                </a:solidFill>
                <a:round/>
                <a:headEnd/>
                <a:tailEnd/>
              </a:ln>
            </p:spPr>
            <p:txBody>
              <a:bodyPr/>
              <a:lstStyle/>
              <a:p>
                <a:endParaRPr lang="en-US" sz="2133"/>
              </a:p>
            </p:txBody>
          </p:sp>
          <p:sp>
            <p:nvSpPr>
              <p:cNvPr id="65706" name="Line 315"/>
              <p:cNvSpPr>
                <a:spLocks noChangeShapeType="1"/>
              </p:cNvSpPr>
              <p:nvPr/>
            </p:nvSpPr>
            <p:spPr bwMode="auto">
              <a:xfrm>
                <a:off x="4113" y="990"/>
                <a:ext cx="5" cy="1"/>
              </a:xfrm>
              <a:prstGeom prst="line">
                <a:avLst/>
              </a:prstGeom>
              <a:noFill/>
              <a:ln w="0">
                <a:solidFill>
                  <a:schemeClr val="tx1"/>
                </a:solidFill>
                <a:round/>
                <a:headEnd/>
                <a:tailEnd/>
              </a:ln>
            </p:spPr>
            <p:txBody>
              <a:bodyPr/>
              <a:lstStyle/>
              <a:p>
                <a:endParaRPr lang="en-US" sz="2133"/>
              </a:p>
            </p:txBody>
          </p:sp>
          <p:sp>
            <p:nvSpPr>
              <p:cNvPr id="65707" name="Line 316"/>
              <p:cNvSpPr>
                <a:spLocks noChangeShapeType="1"/>
              </p:cNvSpPr>
              <p:nvPr/>
            </p:nvSpPr>
            <p:spPr bwMode="auto">
              <a:xfrm>
                <a:off x="4113" y="991"/>
                <a:ext cx="3" cy="1"/>
              </a:xfrm>
              <a:prstGeom prst="line">
                <a:avLst/>
              </a:prstGeom>
              <a:noFill/>
              <a:ln w="0">
                <a:solidFill>
                  <a:schemeClr val="tx1"/>
                </a:solidFill>
                <a:round/>
                <a:headEnd/>
                <a:tailEnd/>
              </a:ln>
            </p:spPr>
            <p:txBody>
              <a:bodyPr/>
              <a:lstStyle/>
              <a:p>
                <a:endParaRPr lang="en-US" sz="2133"/>
              </a:p>
            </p:txBody>
          </p:sp>
          <p:sp>
            <p:nvSpPr>
              <p:cNvPr id="65708" name="Line 317"/>
              <p:cNvSpPr>
                <a:spLocks noChangeShapeType="1"/>
              </p:cNvSpPr>
              <p:nvPr/>
            </p:nvSpPr>
            <p:spPr bwMode="auto">
              <a:xfrm>
                <a:off x="4113" y="992"/>
                <a:ext cx="2" cy="1"/>
              </a:xfrm>
              <a:prstGeom prst="line">
                <a:avLst/>
              </a:prstGeom>
              <a:noFill/>
              <a:ln w="0">
                <a:solidFill>
                  <a:schemeClr val="tx1"/>
                </a:solidFill>
                <a:round/>
                <a:headEnd/>
                <a:tailEnd/>
              </a:ln>
            </p:spPr>
            <p:txBody>
              <a:bodyPr/>
              <a:lstStyle/>
              <a:p>
                <a:endParaRPr lang="en-US" sz="2133"/>
              </a:p>
            </p:txBody>
          </p:sp>
          <p:sp>
            <p:nvSpPr>
              <p:cNvPr id="65709" name="Line 318"/>
              <p:cNvSpPr>
                <a:spLocks noChangeShapeType="1"/>
              </p:cNvSpPr>
              <p:nvPr/>
            </p:nvSpPr>
            <p:spPr bwMode="auto">
              <a:xfrm flipV="1">
                <a:off x="4145" y="914"/>
                <a:ext cx="1" cy="56"/>
              </a:xfrm>
              <a:prstGeom prst="line">
                <a:avLst/>
              </a:prstGeom>
              <a:noFill/>
              <a:ln w="0">
                <a:solidFill>
                  <a:schemeClr val="tx1"/>
                </a:solidFill>
                <a:round/>
                <a:headEnd/>
                <a:tailEnd/>
              </a:ln>
            </p:spPr>
            <p:txBody>
              <a:bodyPr/>
              <a:lstStyle/>
              <a:p>
                <a:endParaRPr lang="en-US" sz="2133"/>
              </a:p>
            </p:txBody>
          </p:sp>
          <p:sp>
            <p:nvSpPr>
              <p:cNvPr id="65710" name="Line 319"/>
              <p:cNvSpPr>
                <a:spLocks noChangeShapeType="1"/>
              </p:cNvSpPr>
              <p:nvPr/>
            </p:nvSpPr>
            <p:spPr bwMode="auto">
              <a:xfrm flipV="1">
                <a:off x="4140" y="910"/>
                <a:ext cx="1" cy="64"/>
              </a:xfrm>
              <a:prstGeom prst="line">
                <a:avLst/>
              </a:prstGeom>
              <a:noFill/>
              <a:ln w="0">
                <a:solidFill>
                  <a:schemeClr val="tx1"/>
                </a:solidFill>
                <a:round/>
                <a:headEnd/>
                <a:tailEnd/>
              </a:ln>
            </p:spPr>
            <p:txBody>
              <a:bodyPr/>
              <a:lstStyle/>
              <a:p>
                <a:endParaRPr lang="en-US" sz="2133"/>
              </a:p>
            </p:txBody>
          </p:sp>
          <p:sp>
            <p:nvSpPr>
              <p:cNvPr id="65711" name="Line 320"/>
              <p:cNvSpPr>
                <a:spLocks noChangeShapeType="1"/>
              </p:cNvSpPr>
              <p:nvPr/>
            </p:nvSpPr>
            <p:spPr bwMode="auto">
              <a:xfrm flipV="1">
                <a:off x="4134" y="907"/>
                <a:ext cx="1" cy="71"/>
              </a:xfrm>
              <a:prstGeom prst="line">
                <a:avLst/>
              </a:prstGeom>
              <a:noFill/>
              <a:ln w="0">
                <a:solidFill>
                  <a:schemeClr val="tx1"/>
                </a:solidFill>
                <a:round/>
                <a:headEnd/>
                <a:tailEnd/>
              </a:ln>
            </p:spPr>
            <p:txBody>
              <a:bodyPr/>
              <a:lstStyle/>
              <a:p>
                <a:endParaRPr lang="en-US" sz="2133"/>
              </a:p>
            </p:txBody>
          </p:sp>
          <p:sp>
            <p:nvSpPr>
              <p:cNvPr id="65712" name="Line 321"/>
              <p:cNvSpPr>
                <a:spLocks noChangeShapeType="1"/>
              </p:cNvSpPr>
              <p:nvPr/>
            </p:nvSpPr>
            <p:spPr bwMode="auto">
              <a:xfrm flipV="1">
                <a:off x="4129" y="903"/>
                <a:ext cx="1" cy="79"/>
              </a:xfrm>
              <a:prstGeom prst="line">
                <a:avLst/>
              </a:prstGeom>
              <a:noFill/>
              <a:ln w="0">
                <a:solidFill>
                  <a:schemeClr val="tx1"/>
                </a:solidFill>
                <a:round/>
                <a:headEnd/>
                <a:tailEnd/>
              </a:ln>
            </p:spPr>
            <p:txBody>
              <a:bodyPr/>
              <a:lstStyle/>
              <a:p>
                <a:endParaRPr lang="en-US" sz="2133"/>
              </a:p>
            </p:txBody>
          </p:sp>
          <p:sp>
            <p:nvSpPr>
              <p:cNvPr id="65713" name="Line 322"/>
              <p:cNvSpPr>
                <a:spLocks noChangeShapeType="1"/>
              </p:cNvSpPr>
              <p:nvPr/>
            </p:nvSpPr>
            <p:spPr bwMode="auto">
              <a:xfrm flipV="1">
                <a:off x="4124" y="899"/>
                <a:ext cx="1" cy="87"/>
              </a:xfrm>
              <a:prstGeom prst="line">
                <a:avLst/>
              </a:prstGeom>
              <a:noFill/>
              <a:ln w="0">
                <a:solidFill>
                  <a:schemeClr val="tx1"/>
                </a:solidFill>
                <a:round/>
                <a:headEnd/>
                <a:tailEnd/>
              </a:ln>
            </p:spPr>
            <p:txBody>
              <a:bodyPr/>
              <a:lstStyle/>
              <a:p>
                <a:endParaRPr lang="en-US" sz="2133"/>
              </a:p>
            </p:txBody>
          </p:sp>
          <p:sp>
            <p:nvSpPr>
              <p:cNvPr id="65714" name="Line 323"/>
              <p:cNvSpPr>
                <a:spLocks noChangeShapeType="1"/>
              </p:cNvSpPr>
              <p:nvPr/>
            </p:nvSpPr>
            <p:spPr bwMode="auto">
              <a:xfrm flipV="1">
                <a:off x="4118" y="895"/>
                <a:ext cx="1" cy="94"/>
              </a:xfrm>
              <a:prstGeom prst="line">
                <a:avLst/>
              </a:prstGeom>
              <a:noFill/>
              <a:ln w="0">
                <a:solidFill>
                  <a:schemeClr val="tx1"/>
                </a:solidFill>
                <a:round/>
                <a:headEnd/>
                <a:tailEnd/>
              </a:ln>
            </p:spPr>
            <p:txBody>
              <a:bodyPr/>
              <a:lstStyle/>
              <a:p>
                <a:endParaRPr lang="en-US" sz="2133"/>
              </a:p>
            </p:txBody>
          </p:sp>
          <p:sp>
            <p:nvSpPr>
              <p:cNvPr id="65715" name="Line 324"/>
              <p:cNvSpPr>
                <a:spLocks noChangeShapeType="1"/>
              </p:cNvSpPr>
              <p:nvPr/>
            </p:nvSpPr>
            <p:spPr bwMode="auto">
              <a:xfrm flipV="1">
                <a:off x="4150" y="918"/>
                <a:ext cx="1" cy="48"/>
              </a:xfrm>
              <a:prstGeom prst="line">
                <a:avLst/>
              </a:prstGeom>
              <a:noFill/>
              <a:ln w="0">
                <a:solidFill>
                  <a:schemeClr val="tx1"/>
                </a:solidFill>
                <a:round/>
                <a:headEnd/>
                <a:tailEnd/>
              </a:ln>
            </p:spPr>
            <p:txBody>
              <a:bodyPr/>
              <a:lstStyle/>
              <a:p>
                <a:endParaRPr lang="en-US" sz="2133"/>
              </a:p>
            </p:txBody>
          </p:sp>
          <p:sp>
            <p:nvSpPr>
              <p:cNvPr id="65716" name="Line 325"/>
              <p:cNvSpPr>
                <a:spLocks noChangeShapeType="1"/>
              </p:cNvSpPr>
              <p:nvPr/>
            </p:nvSpPr>
            <p:spPr bwMode="auto">
              <a:xfrm flipV="1">
                <a:off x="4155" y="922"/>
                <a:ext cx="1" cy="40"/>
              </a:xfrm>
              <a:prstGeom prst="line">
                <a:avLst/>
              </a:prstGeom>
              <a:noFill/>
              <a:ln w="0">
                <a:solidFill>
                  <a:schemeClr val="tx1"/>
                </a:solidFill>
                <a:round/>
                <a:headEnd/>
                <a:tailEnd/>
              </a:ln>
            </p:spPr>
            <p:txBody>
              <a:bodyPr/>
              <a:lstStyle/>
              <a:p>
                <a:endParaRPr lang="en-US" sz="2133"/>
              </a:p>
            </p:txBody>
          </p:sp>
          <p:sp>
            <p:nvSpPr>
              <p:cNvPr id="65717" name="Line 326"/>
              <p:cNvSpPr>
                <a:spLocks noChangeShapeType="1"/>
              </p:cNvSpPr>
              <p:nvPr/>
            </p:nvSpPr>
            <p:spPr bwMode="auto">
              <a:xfrm flipV="1">
                <a:off x="4161" y="926"/>
                <a:ext cx="1" cy="32"/>
              </a:xfrm>
              <a:prstGeom prst="line">
                <a:avLst/>
              </a:prstGeom>
              <a:noFill/>
              <a:ln w="0">
                <a:solidFill>
                  <a:schemeClr val="tx1"/>
                </a:solidFill>
                <a:round/>
                <a:headEnd/>
                <a:tailEnd/>
              </a:ln>
            </p:spPr>
            <p:txBody>
              <a:bodyPr/>
              <a:lstStyle/>
              <a:p>
                <a:endParaRPr lang="en-US" sz="2133"/>
              </a:p>
            </p:txBody>
          </p:sp>
          <p:sp>
            <p:nvSpPr>
              <p:cNvPr id="65718" name="Line 327"/>
              <p:cNvSpPr>
                <a:spLocks noChangeShapeType="1"/>
              </p:cNvSpPr>
              <p:nvPr/>
            </p:nvSpPr>
            <p:spPr bwMode="auto">
              <a:xfrm flipV="1">
                <a:off x="4166" y="930"/>
                <a:ext cx="1" cy="24"/>
              </a:xfrm>
              <a:prstGeom prst="line">
                <a:avLst/>
              </a:prstGeom>
              <a:noFill/>
              <a:ln w="0">
                <a:solidFill>
                  <a:schemeClr val="tx1"/>
                </a:solidFill>
                <a:round/>
                <a:headEnd/>
                <a:tailEnd/>
              </a:ln>
            </p:spPr>
            <p:txBody>
              <a:bodyPr/>
              <a:lstStyle/>
              <a:p>
                <a:endParaRPr lang="en-US" sz="2133"/>
              </a:p>
            </p:txBody>
          </p:sp>
          <p:sp>
            <p:nvSpPr>
              <p:cNvPr id="65719" name="Line 328"/>
              <p:cNvSpPr>
                <a:spLocks noChangeShapeType="1"/>
              </p:cNvSpPr>
              <p:nvPr/>
            </p:nvSpPr>
            <p:spPr bwMode="auto">
              <a:xfrm flipV="1">
                <a:off x="4171" y="934"/>
                <a:ext cx="1" cy="16"/>
              </a:xfrm>
              <a:prstGeom prst="line">
                <a:avLst/>
              </a:prstGeom>
              <a:noFill/>
              <a:ln w="0">
                <a:solidFill>
                  <a:schemeClr val="tx1"/>
                </a:solidFill>
                <a:round/>
                <a:headEnd/>
                <a:tailEnd/>
              </a:ln>
            </p:spPr>
            <p:txBody>
              <a:bodyPr/>
              <a:lstStyle/>
              <a:p>
                <a:endParaRPr lang="en-US" sz="2133"/>
              </a:p>
            </p:txBody>
          </p:sp>
          <p:sp>
            <p:nvSpPr>
              <p:cNvPr id="65720" name="Line 329"/>
              <p:cNvSpPr>
                <a:spLocks noChangeShapeType="1"/>
              </p:cNvSpPr>
              <p:nvPr/>
            </p:nvSpPr>
            <p:spPr bwMode="auto">
              <a:xfrm flipV="1">
                <a:off x="4176" y="938"/>
                <a:ext cx="1" cy="8"/>
              </a:xfrm>
              <a:prstGeom prst="line">
                <a:avLst/>
              </a:prstGeom>
              <a:noFill/>
              <a:ln w="0">
                <a:solidFill>
                  <a:schemeClr val="tx1"/>
                </a:solidFill>
                <a:round/>
                <a:headEnd/>
                <a:tailEnd/>
              </a:ln>
            </p:spPr>
            <p:txBody>
              <a:bodyPr/>
              <a:lstStyle/>
              <a:p>
                <a:endParaRPr lang="en-US" sz="2133"/>
              </a:p>
            </p:txBody>
          </p:sp>
          <p:sp>
            <p:nvSpPr>
              <p:cNvPr id="65721" name="Line 330"/>
              <p:cNvSpPr>
                <a:spLocks noChangeShapeType="1"/>
              </p:cNvSpPr>
              <p:nvPr/>
            </p:nvSpPr>
            <p:spPr bwMode="auto">
              <a:xfrm flipV="1">
                <a:off x="4182" y="942"/>
                <a:ext cx="1" cy="1"/>
              </a:xfrm>
              <a:prstGeom prst="line">
                <a:avLst/>
              </a:prstGeom>
              <a:noFill/>
              <a:ln w="0">
                <a:solidFill>
                  <a:schemeClr val="tx1"/>
                </a:solidFill>
                <a:round/>
                <a:headEnd/>
                <a:tailEnd/>
              </a:ln>
            </p:spPr>
            <p:txBody>
              <a:bodyPr/>
              <a:lstStyle/>
              <a:p>
                <a:endParaRPr lang="en-US" sz="2133"/>
              </a:p>
            </p:txBody>
          </p:sp>
          <p:sp>
            <p:nvSpPr>
              <p:cNvPr id="65722" name="Line 331"/>
              <p:cNvSpPr>
                <a:spLocks noChangeShapeType="1"/>
              </p:cNvSpPr>
              <p:nvPr/>
            </p:nvSpPr>
            <p:spPr bwMode="auto">
              <a:xfrm flipV="1">
                <a:off x="4113" y="942"/>
                <a:ext cx="69" cy="51"/>
              </a:xfrm>
              <a:prstGeom prst="line">
                <a:avLst/>
              </a:prstGeom>
              <a:noFill/>
              <a:ln w="0">
                <a:solidFill>
                  <a:schemeClr val="tx1"/>
                </a:solidFill>
                <a:round/>
                <a:headEnd/>
                <a:tailEnd/>
              </a:ln>
            </p:spPr>
            <p:txBody>
              <a:bodyPr/>
              <a:lstStyle/>
              <a:p>
                <a:endParaRPr lang="en-US" sz="2133"/>
              </a:p>
            </p:txBody>
          </p:sp>
          <p:sp>
            <p:nvSpPr>
              <p:cNvPr id="65723" name="Line 332"/>
              <p:cNvSpPr>
                <a:spLocks noChangeShapeType="1"/>
              </p:cNvSpPr>
              <p:nvPr/>
            </p:nvSpPr>
            <p:spPr bwMode="auto">
              <a:xfrm flipV="1">
                <a:off x="4113" y="891"/>
                <a:ext cx="1" cy="271"/>
              </a:xfrm>
              <a:prstGeom prst="line">
                <a:avLst/>
              </a:prstGeom>
              <a:noFill/>
              <a:ln w="0">
                <a:solidFill>
                  <a:schemeClr val="tx1"/>
                </a:solidFill>
                <a:round/>
                <a:headEnd/>
                <a:tailEnd/>
              </a:ln>
            </p:spPr>
            <p:txBody>
              <a:bodyPr/>
              <a:lstStyle/>
              <a:p>
                <a:endParaRPr lang="en-US" sz="2133"/>
              </a:p>
            </p:txBody>
          </p:sp>
          <p:sp>
            <p:nvSpPr>
              <p:cNvPr id="65724" name="Line 452"/>
              <p:cNvSpPr>
                <a:spLocks noChangeShapeType="1"/>
              </p:cNvSpPr>
              <p:nvPr/>
            </p:nvSpPr>
            <p:spPr bwMode="auto">
              <a:xfrm flipV="1">
                <a:off x="3691" y="1162"/>
                <a:ext cx="422" cy="552"/>
              </a:xfrm>
              <a:prstGeom prst="line">
                <a:avLst/>
              </a:prstGeom>
              <a:noFill/>
              <a:ln w="0">
                <a:solidFill>
                  <a:schemeClr val="tx1"/>
                </a:solidFill>
                <a:round/>
                <a:headEnd/>
                <a:tailEnd/>
              </a:ln>
            </p:spPr>
            <p:txBody>
              <a:bodyPr/>
              <a:lstStyle/>
              <a:p>
                <a:endParaRPr lang="en-US" sz="2133"/>
              </a:p>
            </p:txBody>
          </p:sp>
          <p:sp>
            <p:nvSpPr>
              <p:cNvPr id="65725" name="Freeform 576"/>
              <p:cNvSpPr>
                <a:spLocks/>
              </p:cNvSpPr>
              <p:nvPr/>
            </p:nvSpPr>
            <p:spPr bwMode="auto">
              <a:xfrm>
                <a:off x="3688" y="1645"/>
                <a:ext cx="65" cy="72"/>
              </a:xfrm>
              <a:custGeom>
                <a:avLst/>
                <a:gdLst>
                  <a:gd name="T0" fmla="*/ 0 w 327"/>
                  <a:gd name="T1" fmla="*/ 0 h 433"/>
                  <a:gd name="T2" fmla="*/ 0 w 327"/>
                  <a:gd name="T3" fmla="*/ 0 h 433"/>
                  <a:gd name="T4" fmla="*/ 0 w 327"/>
                  <a:gd name="T5" fmla="*/ 0 h 433"/>
                  <a:gd name="T6" fmla="*/ 0 w 327"/>
                  <a:gd name="T7" fmla="*/ 0 h 433"/>
                  <a:gd name="T8" fmla="*/ 0 60000 65536"/>
                  <a:gd name="T9" fmla="*/ 0 60000 65536"/>
                  <a:gd name="T10" fmla="*/ 0 60000 65536"/>
                  <a:gd name="T11" fmla="*/ 0 60000 65536"/>
                  <a:gd name="T12" fmla="*/ 0 w 327"/>
                  <a:gd name="T13" fmla="*/ 0 h 433"/>
                  <a:gd name="T14" fmla="*/ 327 w 327"/>
                  <a:gd name="T15" fmla="*/ 433 h 433"/>
                </a:gdLst>
                <a:ahLst/>
                <a:cxnLst>
                  <a:cxn ang="T8">
                    <a:pos x="T0" y="T1"/>
                  </a:cxn>
                  <a:cxn ang="T9">
                    <a:pos x="T2" y="T3"/>
                  </a:cxn>
                  <a:cxn ang="T10">
                    <a:pos x="T4" y="T5"/>
                  </a:cxn>
                  <a:cxn ang="T11">
                    <a:pos x="T6" y="T7"/>
                  </a:cxn>
                </a:cxnLst>
                <a:rect l="T12" t="T13" r="T14" b="T15"/>
                <a:pathLst>
                  <a:path w="327" h="433">
                    <a:moveTo>
                      <a:pt x="0" y="433"/>
                    </a:moveTo>
                    <a:lnTo>
                      <a:pt x="183" y="0"/>
                    </a:lnTo>
                    <a:lnTo>
                      <a:pt x="327" y="109"/>
                    </a:lnTo>
                    <a:lnTo>
                      <a:pt x="0" y="433"/>
                    </a:lnTo>
                    <a:close/>
                  </a:path>
                </a:pathLst>
              </a:custGeom>
              <a:solidFill>
                <a:srgbClr val="FFFF00"/>
              </a:solidFill>
              <a:ln w="0">
                <a:solidFill>
                  <a:schemeClr val="tx1"/>
                </a:solidFill>
                <a:round/>
                <a:headEnd/>
                <a:tailEnd/>
              </a:ln>
            </p:spPr>
            <p:txBody>
              <a:bodyPr/>
              <a:lstStyle/>
              <a:p>
                <a:endParaRPr lang="en-US" sz="2133"/>
              </a:p>
            </p:txBody>
          </p:sp>
          <p:sp>
            <p:nvSpPr>
              <p:cNvPr id="65726" name="Line 577"/>
              <p:cNvSpPr>
                <a:spLocks noChangeShapeType="1"/>
              </p:cNvSpPr>
              <p:nvPr/>
            </p:nvSpPr>
            <p:spPr bwMode="auto">
              <a:xfrm>
                <a:off x="4405" y="1162"/>
                <a:ext cx="115" cy="108"/>
              </a:xfrm>
              <a:prstGeom prst="line">
                <a:avLst/>
              </a:prstGeom>
              <a:noFill/>
              <a:ln w="0">
                <a:solidFill>
                  <a:schemeClr val="tx1"/>
                </a:solidFill>
                <a:round/>
                <a:headEnd/>
                <a:tailEnd/>
              </a:ln>
            </p:spPr>
            <p:txBody>
              <a:bodyPr/>
              <a:lstStyle/>
              <a:p>
                <a:endParaRPr lang="en-US" sz="2133"/>
              </a:p>
            </p:txBody>
          </p:sp>
          <p:sp>
            <p:nvSpPr>
              <p:cNvPr id="65727" name="Line 578"/>
              <p:cNvSpPr>
                <a:spLocks noChangeShapeType="1"/>
              </p:cNvSpPr>
              <p:nvPr/>
            </p:nvSpPr>
            <p:spPr bwMode="auto">
              <a:xfrm>
                <a:off x="4405" y="1162"/>
                <a:ext cx="1" cy="108"/>
              </a:xfrm>
              <a:prstGeom prst="line">
                <a:avLst/>
              </a:prstGeom>
              <a:noFill/>
              <a:ln w="0">
                <a:solidFill>
                  <a:schemeClr val="tx1"/>
                </a:solidFill>
                <a:round/>
                <a:headEnd/>
                <a:tailEnd/>
              </a:ln>
            </p:spPr>
            <p:txBody>
              <a:bodyPr/>
              <a:lstStyle/>
              <a:p>
                <a:endParaRPr lang="en-US" sz="2133"/>
              </a:p>
            </p:txBody>
          </p:sp>
          <p:sp>
            <p:nvSpPr>
              <p:cNvPr id="65728" name="Line 579"/>
              <p:cNvSpPr>
                <a:spLocks noChangeShapeType="1"/>
              </p:cNvSpPr>
              <p:nvPr/>
            </p:nvSpPr>
            <p:spPr bwMode="auto">
              <a:xfrm>
                <a:off x="4339" y="1123"/>
                <a:ext cx="144" cy="1"/>
              </a:xfrm>
              <a:prstGeom prst="line">
                <a:avLst/>
              </a:prstGeom>
              <a:noFill/>
              <a:ln w="0">
                <a:solidFill>
                  <a:schemeClr val="tx1"/>
                </a:solidFill>
                <a:round/>
                <a:headEnd/>
                <a:tailEnd/>
              </a:ln>
            </p:spPr>
            <p:txBody>
              <a:bodyPr/>
              <a:lstStyle/>
              <a:p>
                <a:endParaRPr lang="en-US" sz="2133"/>
              </a:p>
            </p:txBody>
          </p:sp>
          <p:sp>
            <p:nvSpPr>
              <p:cNvPr id="65729" name="Line 580"/>
              <p:cNvSpPr>
                <a:spLocks noChangeShapeType="1"/>
              </p:cNvSpPr>
              <p:nvPr/>
            </p:nvSpPr>
            <p:spPr bwMode="auto">
              <a:xfrm>
                <a:off x="4113" y="1162"/>
                <a:ext cx="594" cy="1"/>
              </a:xfrm>
              <a:prstGeom prst="line">
                <a:avLst/>
              </a:prstGeom>
              <a:noFill/>
              <a:ln w="0">
                <a:solidFill>
                  <a:schemeClr val="tx1"/>
                </a:solidFill>
                <a:round/>
                <a:headEnd/>
                <a:tailEnd/>
              </a:ln>
            </p:spPr>
            <p:txBody>
              <a:bodyPr/>
              <a:lstStyle/>
              <a:p>
                <a:endParaRPr lang="en-US" sz="2133"/>
              </a:p>
            </p:txBody>
          </p:sp>
          <p:sp>
            <p:nvSpPr>
              <p:cNvPr id="65730" name="Line 581"/>
              <p:cNvSpPr>
                <a:spLocks noChangeShapeType="1"/>
              </p:cNvSpPr>
              <p:nvPr/>
            </p:nvSpPr>
            <p:spPr bwMode="auto">
              <a:xfrm flipV="1">
                <a:off x="4339" y="1123"/>
                <a:ext cx="1" cy="39"/>
              </a:xfrm>
              <a:prstGeom prst="line">
                <a:avLst/>
              </a:prstGeom>
              <a:noFill/>
              <a:ln w="0">
                <a:solidFill>
                  <a:schemeClr val="tx1"/>
                </a:solidFill>
                <a:round/>
                <a:headEnd/>
                <a:tailEnd/>
              </a:ln>
            </p:spPr>
            <p:txBody>
              <a:bodyPr/>
              <a:lstStyle/>
              <a:p>
                <a:endParaRPr lang="en-US" sz="2133"/>
              </a:p>
            </p:txBody>
          </p:sp>
          <p:sp>
            <p:nvSpPr>
              <p:cNvPr id="65731" name="Line 582"/>
              <p:cNvSpPr>
                <a:spLocks noChangeShapeType="1"/>
              </p:cNvSpPr>
              <p:nvPr/>
            </p:nvSpPr>
            <p:spPr bwMode="auto">
              <a:xfrm>
                <a:off x="4483" y="1123"/>
                <a:ext cx="1" cy="39"/>
              </a:xfrm>
              <a:prstGeom prst="line">
                <a:avLst/>
              </a:prstGeom>
              <a:noFill/>
              <a:ln w="0">
                <a:solidFill>
                  <a:schemeClr val="tx1"/>
                </a:solidFill>
                <a:round/>
                <a:headEnd/>
                <a:tailEnd/>
              </a:ln>
            </p:spPr>
            <p:txBody>
              <a:bodyPr/>
              <a:lstStyle/>
              <a:p>
                <a:endParaRPr lang="en-US" sz="2133"/>
              </a:p>
            </p:txBody>
          </p:sp>
          <p:sp>
            <p:nvSpPr>
              <p:cNvPr id="65732" name="Line 583"/>
              <p:cNvSpPr>
                <a:spLocks noChangeShapeType="1"/>
              </p:cNvSpPr>
              <p:nvPr/>
            </p:nvSpPr>
            <p:spPr bwMode="auto">
              <a:xfrm>
                <a:off x="4113" y="891"/>
                <a:ext cx="69" cy="51"/>
              </a:xfrm>
              <a:prstGeom prst="line">
                <a:avLst/>
              </a:prstGeom>
              <a:noFill/>
              <a:ln w="0">
                <a:solidFill>
                  <a:schemeClr val="tx1"/>
                </a:solidFill>
                <a:round/>
                <a:headEnd/>
                <a:tailEnd/>
              </a:ln>
            </p:spPr>
            <p:txBody>
              <a:bodyPr/>
              <a:lstStyle/>
              <a:p>
                <a:endParaRPr lang="en-US" sz="2133"/>
              </a:p>
            </p:txBody>
          </p:sp>
          <p:sp>
            <p:nvSpPr>
              <p:cNvPr id="65733" name="Line 584"/>
              <p:cNvSpPr>
                <a:spLocks noChangeShapeType="1"/>
              </p:cNvSpPr>
              <p:nvPr/>
            </p:nvSpPr>
            <p:spPr bwMode="auto">
              <a:xfrm>
                <a:off x="4940" y="1048"/>
                <a:ext cx="1" cy="89"/>
              </a:xfrm>
              <a:prstGeom prst="line">
                <a:avLst/>
              </a:prstGeom>
              <a:noFill/>
              <a:ln w="0">
                <a:solidFill>
                  <a:schemeClr val="tx1"/>
                </a:solidFill>
                <a:round/>
                <a:headEnd/>
                <a:tailEnd/>
              </a:ln>
            </p:spPr>
            <p:txBody>
              <a:bodyPr/>
              <a:lstStyle/>
              <a:p>
                <a:endParaRPr lang="en-US" sz="2133"/>
              </a:p>
            </p:txBody>
          </p:sp>
          <p:sp>
            <p:nvSpPr>
              <p:cNvPr id="65734" name="Line 585"/>
              <p:cNvSpPr>
                <a:spLocks noChangeShapeType="1"/>
              </p:cNvSpPr>
              <p:nvPr/>
            </p:nvSpPr>
            <p:spPr bwMode="auto">
              <a:xfrm>
                <a:off x="4907" y="1048"/>
                <a:ext cx="67" cy="1"/>
              </a:xfrm>
              <a:prstGeom prst="line">
                <a:avLst/>
              </a:prstGeom>
              <a:noFill/>
              <a:ln w="0">
                <a:solidFill>
                  <a:schemeClr val="tx1"/>
                </a:solidFill>
                <a:round/>
                <a:headEnd/>
                <a:tailEnd/>
              </a:ln>
            </p:spPr>
            <p:txBody>
              <a:bodyPr/>
              <a:lstStyle/>
              <a:p>
                <a:endParaRPr lang="en-US" sz="2133"/>
              </a:p>
            </p:txBody>
          </p:sp>
          <p:sp>
            <p:nvSpPr>
              <p:cNvPr id="65735" name="Line 586"/>
              <p:cNvSpPr>
                <a:spLocks noChangeShapeType="1"/>
              </p:cNvSpPr>
              <p:nvPr/>
            </p:nvSpPr>
            <p:spPr bwMode="auto">
              <a:xfrm flipH="1">
                <a:off x="5012" y="1048"/>
                <a:ext cx="10" cy="4"/>
              </a:xfrm>
              <a:prstGeom prst="line">
                <a:avLst/>
              </a:prstGeom>
              <a:noFill/>
              <a:ln w="0">
                <a:solidFill>
                  <a:schemeClr val="tx1"/>
                </a:solidFill>
                <a:round/>
                <a:headEnd/>
                <a:tailEnd/>
              </a:ln>
            </p:spPr>
            <p:txBody>
              <a:bodyPr/>
              <a:lstStyle/>
              <a:p>
                <a:endParaRPr lang="en-US" sz="2133"/>
              </a:p>
            </p:txBody>
          </p:sp>
          <p:sp>
            <p:nvSpPr>
              <p:cNvPr id="65736" name="Line 587"/>
              <p:cNvSpPr>
                <a:spLocks noChangeShapeType="1"/>
              </p:cNvSpPr>
              <p:nvPr/>
            </p:nvSpPr>
            <p:spPr bwMode="auto">
              <a:xfrm flipH="1">
                <a:off x="5002" y="1052"/>
                <a:ext cx="10" cy="9"/>
              </a:xfrm>
              <a:prstGeom prst="line">
                <a:avLst/>
              </a:prstGeom>
              <a:noFill/>
              <a:ln w="0">
                <a:solidFill>
                  <a:schemeClr val="tx1"/>
                </a:solidFill>
                <a:round/>
                <a:headEnd/>
                <a:tailEnd/>
              </a:ln>
            </p:spPr>
            <p:txBody>
              <a:bodyPr/>
              <a:lstStyle/>
              <a:p>
                <a:endParaRPr lang="en-US" sz="2133"/>
              </a:p>
            </p:txBody>
          </p:sp>
          <p:sp>
            <p:nvSpPr>
              <p:cNvPr id="65737" name="Line 588"/>
              <p:cNvSpPr>
                <a:spLocks noChangeShapeType="1"/>
              </p:cNvSpPr>
              <p:nvPr/>
            </p:nvSpPr>
            <p:spPr bwMode="auto">
              <a:xfrm flipH="1">
                <a:off x="4998" y="1061"/>
                <a:ext cx="4" cy="8"/>
              </a:xfrm>
              <a:prstGeom prst="line">
                <a:avLst/>
              </a:prstGeom>
              <a:noFill/>
              <a:ln w="0">
                <a:solidFill>
                  <a:schemeClr val="tx1"/>
                </a:solidFill>
                <a:round/>
                <a:headEnd/>
                <a:tailEnd/>
              </a:ln>
            </p:spPr>
            <p:txBody>
              <a:bodyPr/>
              <a:lstStyle/>
              <a:p>
                <a:endParaRPr lang="en-US" sz="2133"/>
              </a:p>
            </p:txBody>
          </p:sp>
          <p:sp>
            <p:nvSpPr>
              <p:cNvPr id="65738" name="Line 589"/>
              <p:cNvSpPr>
                <a:spLocks noChangeShapeType="1"/>
              </p:cNvSpPr>
              <p:nvPr/>
            </p:nvSpPr>
            <p:spPr bwMode="auto">
              <a:xfrm flipH="1">
                <a:off x="4993" y="1069"/>
                <a:ext cx="5" cy="13"/>
              </a:xfrm>
              <a:prstGeom prst="line">
                <a:avLst/>
              </a:prstGeom>
              <a:noFill/>
              <a:ln w="0">
                <a:solidFill>
                  <a:schemeClr val="tx1"/>
                </a:solidFill>
                <a:round/>
                <a:headEnd/>
                <a:tailEnd/>
              </a:ln>
            </p:spPr>
            <p:txBody>
              <a:bodyPr/>
              <a:lstStyle/>
              <a:p>
                <a:endParaRPr lang="en-US" sz="2133"/>
              </a:p>
            </p:txBody>
          </p:sp>
          <p:sp>
            <p:nvSpPr>
              <p:cNvPr id="65739" name="Line 590"/>
              <p:cNvSpPr>
                <a:spLocks noChangeShapeType="1"/>
              </p:cNvSpPr>
              <p:nvPr/>
            </p:nvSpPr>
            <p:spPr bwMode="auto">
              <a:xfrm>
                <a:off x="4993" y="1082"/>
                <a:ext cx="1" cy="21"/>
              </a:xfrm>
              <a:prstGeom prst="line">
                <a:avLst/>
              </a:prstGeom>
              <a:noFill/>
              <a:ln w="0">
                <a:solidFill>
                  <a:schemeClr val="tx1"/>
                </a:solidFill>
                <a:round/>
                <a:headEnd/>
                <a:tailEnd/>
              </a:ln>
            </p:spPr>
            <p:txBody>
              <a:bodyPr/>
              <a:lstStyle/>
              <a:p>
                <a:endParaRPr lang="en-US" sz="2133"/>
              </a:p>
            </p:txBody>
          </p:sp>
          <p:sp>
            <p:nvSpPr>
              <p:cNvPr id="65740" name="Line 591"/>
              <p:cNvSpPr>
                <a:spLocks noChangeShapeType="1"/>
              </p:cNvSpPr>
              <p:nvPr/>
            </p:nvSpPr>
            <p:spPr bwMode="auto">
              <a:xfrm>
                <a:off x="4993" y="1103"/>
                <a:ext cx="5" cy="13"/>
              </a:xfrm>
              <a:prstGeom prst="line">
                <a:avLst/>
              </a:prstGeom>
              <a:noFill/>
              <a:ln w="0">
                <a:solidFill>
                  <a:schemeClr val="tx1"/>
                </a:solidFill>
                <a:round/>
                <a:headEnd/>
                <a:tailEnd/>
              </a:ln>
            </p:spPr>
            <p:txBody>
              <a:bodyPr/>
              <a:lstStyle/>
              <a:p>
                <a:endParaRPr lang="en-US" sz="2133"/>
              </a:p>
            </p:txBody>
          </p:sp>
          <p:sp>
            <p:nvSpPr>
              <p:cNvPr id="65741" name="Line 592"/>
              <p:cNvSpPr>
                <a:spLocks noChangeShapeType="1"/>
              </p:cNvSpPr>
              <p:nvPr/>
            </p:nvSpPr>
            <p:spPr bwMode="auto">
              <a:xfrm>
                <a:off x="4998" y="1116"/>
                <a:ext cx="4" cy="8"/>
              </a:xfrm>
              <a:prstGeom prst="line">
                <a:avLst/>
              </a:prstGeom>
              <a:noFill/>
              <a:ln w="0">
                <a:solidFill>
                  <a:schemeClr val="tx1"/>
                </a:solidFill>
                <a:round/>
                <a:headEnd/>
                <a:tailEnd/>
              </a:ln>
            </p:spPr>
            <p:txBody>
              <a:bodyPr/>
              <a:lstStyle/>
              <a:p>
                <a:endParaRPr lang="en-US" sz="2133"/>
              </a:p>
            </p:txBody>
          </p:sp>
          <p:sp>
            <p:nvSpPr>
              <p:cNvPr id="65742" name="Line 593"/>
              <p:cNvSpPr>
                <a:spLocks noChangeShapeType="1"/>
              </p:cNvSpPr>
              <p:nvPr/>
            </p:nvSpPr>
            <p:spPr bwMode="auto">
              <a:xfrm>
                <a:off x="5002" y="1124"/>
                <a:ext cx="10" cy="9"/>
              </a:xfrm>
              <a:prstGeom prst="line">
                <a:avLst/>
              </a:prstGeom>
              <a:noFill/>
              <a:ln w="0">
                <a:solidFill>
                  <a:schemeClr val="tx1"/>
                </a:solidFill>
                <a:round/>
                <a:headEnd/>
                <a:tailEnd/>
              </a:ln>
            </p:spPr>
            <p:txBody>
              <a:bodyPr/>
              <a:lstStyle/>
              <a:p>
                <a:endParaRPr lang="en-US" sz="2133"/>
              </a:p>
            </p:txBody>
          </p:sp>
          <p:sp>
            <p:nvSpPr>
              <p:cNvPr id="65743" name="Line 594"/>
              <p:cNvSpPr>
                <a:spLocks noChangeShapeType="1"/>
              </p:cNvSpPr>
              <p:nvPr/>
            </p:nvSpPr>
            <p:spPr bwMode="auto">
              <a:xfrm>
                <a:off x="5012" y="1133"/>
                <a:ext cx="10" cy="4"/>
              </a:xfrm>
              <a:prstGeom prst="line">
                <a:avLst/>
              </a:prstGeom>
              <a:noFill/>
              <a:ln w="0">
                <a:solidFill>
                  <a:schemeClr val="tx1"/>
                </a:solidFill>
                <a:round/>
                <a:headEnd/>
                <a:tailEnd/>
              </a:ln>
            </p:spPr>
            <p:txBody>
              <a:bodyPr/>
              <a:lstStyle/>
              <a:p>
                <a:endParaRPr lang="en-US" sz="2133"/>
              </a:p>
            </p:txBody>
          </p:sp>
          <p:sp>
            <p:nvSpPr>
              <p:cNvPr id="65744" name="Line 595"/>
              <p:cNvSpPr>
                <a:spLocks noChangeShapeType="1"/>
              </p:cNvSpPr>
              <p:nvPr/>
            </p:nvSpPr>
            <p:spPr bwMode="auto">
              <a:xfrm>
                <a:off x="5022" y="1137"/>
                <a:ext cx="19" cy="1"/>
              </a:xfrm>
              <a:prstGeom prst="line">
                <a:avLst/>
              </a:prstGeom>
              <a:noFill/>
              <a:ln w="0">
                <a:solidFill>
                  <a:schemeClr val="tx1"/>
                </a:solidFill>
                <a:round/>
                <a:headEnd/>
                <a:tailEnd/>
              </a:ln>
            </p:spPr>
            <p:txBody>
              <a:bodyPr/>
              <a:lstStyle/>
              <a:p>
                <a:endParaRPr lang="en-US" sz="2133"/>
              </a:p>
            </p:txBody>
          </p:sp>
          <p:sp>
            <p:nvSpPr>
              <p:cNvPr id="65745" name="Line 596"/>
              <p:cNvSpPr>
                <a:spLocks noChangeShapeType="1"/>
              </p:cNvSpPr>
              <p:nvPr/>
            </p:nvSpPr>
            <p:spPr bwMode="auto">
              <a:xfrm flipV="1">
                <a:off x="5041" y="1133"/>
                <a:ext cx="9" cy="4"/>
              </a:xfrm>
              <a:prstGeom prst="line">
                <a:avLst/>
              </a:prstGeom>
              <a:noFill/>
              <a:ln w="0">
                <a:solidFill>
                  <a:schemeClr val="tx1"/>
                </a:solidFill>
                <a:round/>
                <a:headEnd/>
                <a:tailEnd/>
              </a:ln>
            </p:spPr>
            <p:txBody>
              <a:bodyPr/>
              <a:lstStyle/>
              <a:p>
                <a:endParaRPr lang="en-US" sz="2133"/>
              </a:p>
            </p:txBody>
          </p:sp>
          <p:sp>
            <p:nvSpPr>
              <p:cNvPr id="65746" name="Line 597"/>
              <p:cNvSpPr>
                <a:spLocks noChangeShapeType="1"/>
              </p:cNvSpPr>
              <p:nvPr/>
            </p:nvSpPr>
            <p:spPr bwMode="auto">
              <a:xfrm flipV="1">
                <a:off x="5050" y="1124"/>
                <a:ext cx="10" cy="9"/>
              </a:xfrm>
              <a:prstGeom prst="line">
                <a:avLst/>
              </a:prstGeom>
              <a:noFill/>
              <a:ln w="0">
                <a:solidFill>
                  <a:schemeClr val="tx1"/>
                </a:solidFill>
                <a:round/>
                <a:headEnd/>
                <a:tailEnd/>
              </a:ln>
            </p:spPr>
            <p:txBody>
              <a:bodyPr/>
              <a:lstStyle/>
              <a:p>
                <a:endParaRPr lang="en-US" sz="2133"/>
              </a:p>
            </p:txBody>
          </p:sp>
          <p:sp>
            <p:nvSpPr>
              <p:cNvPr id="65747" name="Line 598"/>
              <p:cNvSpPr>
                <a:spLocks noChangeShapeType="1"/>
              </p:cNvSpPr>
              <p:nvPr/>
            </p:nvSpPr>
            <p:spPr bwMode="auto">
              <a:xfrm flipV="1">
                <a:off x="5060" y="1116"/>
                <a:ext cx="5" cy="8"/>
              </a:xfrm>
              <a:prstGeom prst="line">
                <a:avLst/>
              </a:prstGeom>
              <a:noFill/>
              <a:ln w="0">
                <a:solidFill>
                  <a:schemeClr val="tx1"/>
                </a:solidFill>
                <a:round/>
                <a:headEnd/>
                <a:tailEnd/>
              </a:ln>
            </p:spPr>
            <p:txBody>
              <a:bodyPr/>
              <a:lstStyle/>
              <a:p>
                <a:endParaRPr lang="en-US" sz="2133"/>
              </a:p>
            </p:txBody>
          </p:sp>
          <p:sp>
            <p:nvSpPr>
              <p:cNvPr id="65748" name="Line 599"/>
              <p:cNvSpPr>
                <a:spLocks noChangeShapeType="1"/>
              </p:cNvSpPr>
              <p:nvPr/>
            </p:nvSpPr>
            <p:spPr bwMode="auto">
              <a:xfrm flipV="1">
                <a:off x="5065" y="1103"/>
                <a:ext cx="4" cy="13"/>
              </a:xfrm>
              <a:prstGeom prst="line">
                <a:avLst/>
              </a:prstGeom>
              <a:noFill/>
              <a:ln w="0">
                <a:solidFill>
                  <a:schemeClr val="tx1"/>
                </a:solidFill>
                <a:round/>
                <a:headEnd/>
                <a:tailEnd/>
              </a:ln>
            </p:spPr>
            <p:txBody>
              <a:bodyPr/>
              <a:lstStyle/>
              <a:p>
                <a:endParaRPr lang="en-US" sz="2133"/>
              </a:p>
            </p:txBody>
          </p:sp>
          <p:sp>
            <p:nvSpPr>
              <p:cNvPr id="65749" name="Line 600"/>
              <p:cNvSpPr>
                <a:spLocks noChangeShapeType="1"/>
              </p:cNvSpPr>
              <p:nvPr/>
            </p:nvSpPr>
            <p:spPr bwMode="auto">
              <a:xfrm flipV="1">
                <a:off x="5069" y="1082"/>
                <a:ext cx="1" cy="21"/>
              </a:xfrm>
              <a:prstGeom prst="line">
                <a:avLst/>
              </a:prstGeom>
              <a:noFill/>
              <a:ln w="0">
                <a:solidFill>
                  <a:schemeClr val="tx1"/>
                </a:solidFill>
                <a:round/>
                <a:headEnd/>
                <a:tailEnd/>
              </a:ln>
            </p:spPr>
            <p:txBody>
              <a:bodyPr/>
              <a:lstStyle/>
              <a:p>
                <a:endParaRPr lang="en-US" sz="2133"/>
              </a:p>
            </p:txBody>
          </p:sp>
          <p:sp>
            <p:nvSpPr>
              <p:cNvPr id="65750" name="Line 601"/>
              <p:cNvSpPr>
                <a:spLocks noChangeShapeType="1"/>
              </p:cNvSpPr>
              <p:nvPr/>
            </p:nvSpPr>
            <p:spPr bwMode="auto">
              <a:xfrm flipH="1" flipV="1">
                <a:off x="5065" y="1069"/>
                <a:ext cx="4" cy="13"/>
              </a:xfrm>
              <a:prstGeom prst="line">
                <a:avLst/>
              </a:prstGeom>
              <a:noFill/>
              <a:ln w="0">
                <a:solidFill>
                  <a:schemeClr val="tx1"/>
                </a:solidFill>
                <a:round/>
                <a:headEnd/>
                <a:tailEnd/>
              </a:ln>
            </p:spPr>
            <p:txBody>
              <a:bodyPr/>
              <a:lstStyle/>
              <a:p>
                <a:endParaRPr lang="en-US" sz="2133"/>
              </a:p>
            </p:txBody>
          </p:sp>
          <p:sp>
            <p:nvSpPr>
              <p:cNvPr id="65751" name="Line 602"/>
              <p:cNvSpPr>
                <a:spLocks noChangeShapeType="1"/>
              </p:cNvSpPr>
              <p:nvPr/>
            </p:nvSpPr>
            <p:spPr bwMode="auto">
              <a:xfrm flipH="1" flipV="1">
                <a:off x="5060" y="1061"/>
                <a:ext cx="5" cy="8"/>
              </a:xfrm>
              <a:prstGeom prst="line">
                <a:avLst/>
              </a:prstGeom>
              <a:noFill/>
              <a:ln w="0">
                <a:solidFill>
                  <a:schemeClr val="tx1"/>
                </a:solidFill>
                <a:round/>
                <a:headEnd/>
                <a:tailEnd/>
              </a:ln>
            </p:spPr>
            <p:txBody>
              <a:bodyPr/>
              <a:lstStyle/>
              <a:p>
                <a:endParaRPr lang="en-US" sz="2133"/>
              </a:p>
            </p:txBody>
          </p:sp>
          <p:sp>
            <p:nvSpPr>
              <p:cNvPr id="65752" name="Line 603"/>
              <p:cNvSpPr>
                <a:spLocks noChangeShapeType="1"/>
              </p:cNvSpPr>
              <p:nvPr/>
            </p:nvSpPr>
            <p:spPr bwMode="auto">
              <a:xfrm flipH="1" flipV="1">
                <a:off x="5050" y="1052"/>
                <a:ext cx="10" cy="9"/>
              </a:xfrm>
              <a:prstGeom prst="line">
                <a:avLst/>
              </a:prstGeom>
              <a:noFill/>
              <a:ln w="0">
                <a:solidFill>
                  <a:schemeClr val="tx1"/>
                </a:solidFill>
                <a:round/>
                <a:headEnd/>
                <a:tailEnd/>
              </a:ln>
            </p:spPr>
            <p:txBody>
              <a:bodyPr/>
              <a:lstStyle/>
              <a:p>
                <a:endParaRPr lang="en-US" sz="2133"/>
              </a:p>
            </p:txBody>
          </p:sp>
          <p:sp>
            <p:nvSpPr>
              <p:cNvPr id="65753" name="Line 604"/>
              <p:cNvSpPr>
                <a:spLocks noChangeShapeType="1"/>
              </p:cNvSpPr>
              <p:nvPr/>
            </p:nvSpPr>
            <p:spPr bwMode="auto">
              <a:xfrm flipH="1" flipV="1">
                <a:off x="5041" y="1048"/>
                <a:ext cx="9" cy="4"/>
              </a:xfrm>
              <a:prstGeom prst="line">
                <a:avLst/>
              </a:prstGeom>
              <a:noFill/>
              <a:ln w="0">
                <a:solidFill>
                  <a:schemeClr val="tx1"/>
                </a:solidFill>
                <a:round/>
                <a:headEnd/>
                <a:tailEnd/>
              </a:ln>
            </p:spPr>
            <p:txBody>
              <a:bodyPr/>
              <a:lstStyle/>
              <a:p>
                <a:endParaRPr lang="en-US" sz="2133"/>
              </a:p>
            </p:txBody>
          </p:sp>
          <p:sp>
            <p:nvSpPr>
              <p:cNvPr id="65754" name="Line 605"/>
              <p:cNvSpPr>
                <a:spLocks noChangeShapeType="1"/>
              </p:cNvSpPr>
              <p:nvPr/>
            </p:nvSpPr>
            <p:spPr bwMode="auto">
              <a:xfrm flipH="1">
                <a:off x="5022" y="1048"/>
                <a:ext cx="19" cy="1"/>
              </a:xfrm>
              <a:prstGeom prst="line">
                <a:avLst/>
              </a:prstGeom>
              <a:noFill/>
              <a:ln w="0">
                <a:solidFill>
                  <a:schemeClr val="tx1"/>
                </a:solidFill>
                <a:round/>
                <a:headEnd/>
                <a:tailEnd/>
              </a:ln>
            </p:spPr>
            <p:txBody>
              <a:bodyPr/>
              <a:lstStyle/>
              <a:p>
                <a:endParaRPr lang="en-US" sz="2133"/>
              </a:p>
            </p:txBody>
          </p:sp>
          <p:sp>
            <p:nvSpPr>
              <p:cNvPr id="65755" name="Line 606"/>
              <p:cNvSpPr>
                <a:spLocks noChangeShapeType="1"/>
              </p:cNvSpPr>
              <p:nvPr/>
            </p:nvSpPr>
            <p:spPr bwMode="auto">
              <a:xfrm>
                <a:off x="5103" y="1048"/>
                <a:ext cx="1" cy="89"/>
              </a:xfrm>
              <a:prstGeom prst="line">
                <a:avLst/>
              </a:prstGeom>
              <a:noFill/>
              <a:ln w="0">
                <a:solidFill>
                  <a:schemeClr val="tx1"/>
                </a:solidFill>
                <a:round/>
                <a:headEnd/>
                <a:tailEnd/>
              </a:ln>
            </p:spPr>
            <p:txBody>
              <a:bodyPr/>
              <a:lstStyle/>
              <a:p>
                <a:endParaRPr lang="en-US" sz="2133"/>
              </a:p>
            </p:txBody>
          </p:sp>
          <p:sp>
            <p:nvSpPr>
              <p:cNvPr id="65756" name="Line 607"/>
              <p:cNvSpPr>
                <a:spLocks noChangeShapeType="1"/>
              </p:cNvSpPr>
              <p:nvPr/>
            </p:nvSpPr>
            <p:spPr bwMode="auto">
              <a:xfrm>
                <a:off x="5103" y="1048"/>
                <a:ext cx="43" cy="1"/>
              </a:xfrm>
              <a:prstGeom prst="line">
                <a:avLst/>
              </a:prstGeom>
              <a:noFill/>
              <a:ln w="0">
                <a:solidFill>
                  <a:schemeClr val="tx1"/>
                </a:solidFill>
                <a:round/>
                <a:headEnd/>
                <a:tailEnd/>
              </a:ln>
            </p:spPr>
            <p:txBody>
              <a:bodyPr/>
              <a:lstStyle/>
              <a:p>
                <a:endParaRPr lang="en-US" sz="2133"/>
              </a:p>
            </p:txBody>
          </p:sp>
          <p:sp>
            <p:nvSpPr>
              <p:cNvPr id="65757" name="Line 608"/>
              <p:cNvSpPr>
                <a:spLocks noChangeShapeType="1"/>
              </p:cNvSpPr>
              <p:nvPr/>
            </p:nvSpPr>
            <p:spPr bwMode="auto">
              <a:xfrm>
                <a:off x="5146" y="1048"/>
                <a:ext cx="14" cy="4"/>
              </a:xfrm>
              <a:prstGeom prst="line">
                <a:avLst/>
              </a:prstGeom>
              <a:noFill/>
              <a:ln w="0">
                <a:solidFill>
                  <a:schemeClr val="tx1"/>
                </a:solidFill>
                <a:round/>
                <a:headEnd/>
                <a:tailEnd/>
              </a:ln>
            </p:spPr>
            <p:txBody>
              <a:bodyPr/>
              <a:lstStyle/>
              <a:p>
                <a:endParaRPr lang="en-US" sz="2133"/>
              </a:p>
            </p:txBody>
          </p:sp>
          <p:sp>
            <p:nvSpPr>
              <p:cNvPr id="65758" name="Line 609"/>
              <p:cNvSpPr>
                <a:spLocks noChangeShapeType="1"/>
              </p:cNvSpPr>
              <p:nvPr/>
            </p:nvSpPr>
            <p:spPr bwMode="auto">
              <a:xfrm>
                <a:off x="5160" y="1052"/>
                <a:ext cx="5" cy="4"/>
              </a:xfrm>
              <a:prstGeom prst="line">
                <a:avLst/>
              </a:prstGeom>
              <a:noFill/>
              <a:ln w="0">
                <a:solidFill>
                  <a:schemeClr val="tx1"/>
                </a:solidFill>
                <a:round/>
                <a:headEnd/>
                <a:tailEnd/>
              </a:ln>
            </p:spPr>
            <p:txBody>
              <a:bodyPr/>
              <a:lstStyle/>
              <a:p>
                <a:endParaRPr lang="en-US" sz="2133"/>
              </a:p>
            </p:txBody>
          </p:sp>
          <p:sp>
            <p:nvSpPr>
              <p:cNvPr id="65759" name="Line 610"/>
              <p:cNvSpPr>
                <a:spLocks noChangeShapeType="1"/>
              </p:cNvSpPr>
              <p:nvPr/>
            </p:nvSpPr>
            <p:spPr bwMode="auto">
              <a:xfrm>
                <a:off x="5165" y="1056"/>
                <a:ext cx="5" cy="9"/>
              </a:xfrm>
              <a:prstGeom prst="line">
                <a:avLst/>
              </a:prstGeom>
              <a:noFill/>
              <a:ln w="0">
                <a:solidFill>
                  <a:schemeClr val="tx1"/>
                </a:solidFill>
                <a:round/>
                <a:headEnd/>
                <a:tailEnd/>
              </a:ln>
            </p:spPr>
            <p:txBody>
              <a:bodyPr/>
              <a:lstStyle/>
              <a:p>
                <a:endParaRPr lang="en-US" sz="2133"/>
              </a:p>
            </p:txBody>
          </p:sp>
          <p:sp>
            <p:nvSpPr>
              <p:cNvPr id="65760" name="Line 611"/>
              <p:cNvSpPr>
                <a:spLocks noChangeShapeType="1"/>
              </p:cNvSpPr>
              <p:nvPr/>
            </p:nvSpPr>
            <p:spPr bwMode="auto">
              <a:xfrm>
                <a:off x="5170" y="1065"/>
                <a:ext cx="1" cy="13"/>
              </a:xfrm>
              <a:prstGeom prst="line">
                <a:avLst/>
              </a:prstGeom>
              <a:noFill/>
              <a:ln w="0">
                <a:solidFill>
                  <a:schemeClr val="tx1"/>
                </a:solidFill>
                <a:round/>
                <a:headEnd/>
                <a:tailEnd/>
              </a:ln>
            </p:spPr>
            <p:txBody>
              <a:bodyPr/>
              <a:lstStyle/>
              <a:p>
                <a:endParaRPr lang="en-US" sz="2133"/>
              </a:p>
            </p:txBody>
          </p:sp>
          <p:sp>
            <p:nvSpPr>
              <p:cNvPr id="65761" name="Line 612"/>
              <p:cNvSpPr>
                <a:spLocks noChangeShapeType="1"/>
              </p:cNvSpPr>
              <p:nvPr/>
            </p:nvSpPr>
            <p:spPr bwMode="auto">
              <a:xfrm flipH="1">
                <a:off x="5165" y="1078"/>
                <a:ext cx="5" cy="8"/>
              </a:xfrm>
              <a:prstGeom prst="line">
                <a:avLst/>
              </a:prstGeom>
              <a:noFill/>
              <a:ln w="0">
                <a:solidFill>
                  <a:schemeClr val="tx1"/>
                </a:solidFill>
                <a:round/>
                <a:headEnd/>
                <a:tailEnd/>
              </a:ln>
            </p:spPr>
            <p:txBody>
              <a:bodyPr/>
              <a:lstStyle/>
              <a:p>
                <a:endParaRPr lang="en-US" sz="2133"/>
              </a:p>
            </p:txBody>
          </p:sp>
          <p:sp>
            <p:nvSpPr>
              <p:cNvPr id="65762" name="Line 613"/>
              <p:cNvSpPr>
                <a:spLocks noChangeShapeType="1"/>
              </p:cNvSpPr>
              <p:nvPr/>
            </p:nvSpPr>
            <p:spPr bwMode="auto">
              <a:xfrm flipH="1">
                <a:off x="5160" y="1086"/>
                <a:ext cx="5" cy="4"/>
              </a:xfrm>
              <a:prstGeom prst="line">
                <a:avLst/>
              </a:prstGeom>
              <a:noFill/>
              <a:ln w="0">
                <a:solidFill>
                  <a:schemeClr val="tx1"/>
                </a:solidFill>
                <a:round/>
                <a:headEnd/>
                <a:tailEnd/>
              </a:ln>
            </p:spPr>
            <p:txBody>
              <a:bodyPr/>
              <a:lstStyle/>
              <a:p>
                <a:endParaRPr lang="en-US" sz="2133"/>
              </a:p>
            </p:txBody>
          </p:sp>
          <p:sp>
            <p:nvSpPr>
              <p:cNvPr id="65763" name="Line 614"/>
              <p:cNvSpPr>
                <a:spLocks noChangeShapeType="1"/>
              </p:cNvSpPr>
              <p:nvPr/>
            </p:nvSpPr>
            <p:spPr bwMode="auto">
              <a:xfrm flipH="1">
                <a:off x="5146" y="1090"/>
                <a:ext cx="14" cy="5"/>
              </a:xfrm>
              <a:prstGeom prst="line">
                <a:avLst/>
              </a:prstGeom>
              <a:noFill/>
              <a:ln w="0">
                <a:solidFill>
                  <a:schemeClr val="tx1"/>
                </a:solidFill>
                <a:round/>
                <a:headEnd/>
                <a:tailEnd/>
              </a:ln>
            </p:spPr>
            <p:txBody>
              <a:bodyPr/>
              <a:lstStyle/>
              <a:p>
                <a:endParaRPr lang="en-US" sz="2133"/>
              </a:p>
            </p:txBody>
          </p:sp>
          <p:sp>
            <p:nvSpPr>
              <p:cNvPr id="65764" name="Line 615"/>
              <p:cNvSpPr>
                <a:spLocks noChangeShapeType="1"/>
              </p:cNvSpPr>
              <p:nvPr/>
            </p:nvSpPr>
            <p:spPr bwMode="auto">
              <a:xfrm flipH="1">
                <a:off x="5103" y="1095"/>
                <a:ext cx="43" cy="1"/>
              </a:xfrm>
              <a:prstGeom prst="line">
                <a:avLst/>
              </a:prstGeom>
              <a:noFill/>
              <a:ln w="0">
                <a:solidFill>
                  <a:schemeClr val="tx1"/>
                </a:solidFill>
                <a:round/>
                <a:headEnd/>
                <a:tailEnd/>
              </a:ln>
            </p:spPr>
            <p:txBody>
              <a:bodyPr/>
              <a:lstStyle/>
              <a:p>
                <a:endParaRPr lang="en-US" sz="2133"/>
              </a:p>
            </p:txBody>
          </p:sp>
          <p:sp>
            <p:nvSpPr>
              <p:cNvPr id="65765" name="Line 616"/>
              <p:cNvSpPr>
                <a:spLocks noChangeShapeType="1"/>
              </p:cNvSpPr>
              <p:nvPr/>
            </p:nvSpPr>
            <p:spPr bwMode="auto">
              <a:xfrm flipV="1">
                <a:off x="5395" y="1082"/>
                <a:ext cx="1" cy="4"/>
              </a:xfrm>
              <a:prstGeom prst="line">
                <a:avLst/>
              </a:prstGeom>
              <a:noFill/>
              <a:ln w="0">
                <a:solidFill>
                  <a:schemeClr val="tx1"/>
                </a:solidFill>
                <a:round/>
                <a:headEnd/>
                <a:tailEnd/>
              </a:ln>
            </p:spPr>
            <p:txBody>
              <a:bodyPr/>
              <a:lstStyle/>
              <a:p>
                <a:endParaRPr lang="en-US" sz="2133"/>
              </a:p>
            </p:txBody>
          </p:sp>
          <p:sp>
            <p:nvSpPr>
              <p:cNvPr id="65766" name="Line 617"/>
              <p:cNvSpPr>
                <a:spLocks noChangeShapeType="1"/>
              </p:cNvSpPr>
              <p:nvPr/>
            </p:nvSpPr>
            <p:spPr bwMode="auto">
              <a:xfrm flipH="1" flipV="1">
                <a:off x="5390" y="1078"/>
                <a:ext cx="5" cy="4"/>
              </a:xfrm>
              <a:prstGeom prst="line">
                <a:avLst/>
              </a:prstGeom>
              <a:noFill/>
              <a:ln w="0">
                <a:solidFill>
                  <a:schemeClr val="tx1"/>
                </a:solidFill>
                <a:round/>
                <a:headEnd/>
                <a:tailEnd/>
              </a:ln>
            </p:spPr>
            <p:txBody>
              <a:bodyPr/>
              <a:lstStyle/>
              <a:p>
                <a:endParaRPr lang="en-US" sz="2133"/>
              </a:p>
            </p:txBody>
          </p:sp>
          <p:sp>
            <p:nvSpPr>
              <p:cNvPr id="65767" name="Line 618"/>
              <p:cNvSpPr>
                <a:spLocks noChangeShapeType="1"/>
              </p:cNvSpPr>
              <p:nvPr/>
            </p:nvSpPr>
            <p:spPr bwMode="auto">
              <a:xfrm flipH="1">
                <a:off x="5385" y="1078"/>
                <a:ext cx="5" cy="1"/>
              </a:xfrm>
              <a:prstGeom prst="line">
                <a:avLst/>
              </a:prstGeom>
              <a:noFill/>
              <a:ln w="0">
                <a:solidFill>
                  <a:schemeClr val="tx1"/>
                </a:solidFill>
                <a:round/>
                <a:headEnd/>
                <a:tailEnd/>
              </a:ln>
            </p:spPr>
            <p:txBody>
              <a:bodyPr/>
              <a:lstStyle/>
              <a:p>
                <a:endParaRPr lang="en-US" sz="2133"/>
              </a:p>
            </p:txBody>
          </p:sp>
          <p:sp>
            <p:nvSpPr>
              <p:cNvPr id="65768" name="Line 619"/>
              <p:cNvSpPr>
                <a:spLocks noChangeShapeType="1"/>
              </p:cNvSpPr>
              <p:nvPr/>
            </p:nvSpPr>
            <p:spPr bwMode="auto">
              <a:xfrm flipH="1">
                <a:off x="5380" y="1078"/>
                <a:ext cx="5" cy="4"/>
              </a:xfrm>
              <a:prstGeom prst="line">
                <a:avLst/>
              </a:prstGeom>
              <a:noFill/>
              <a:ln w="0">
                <a:solidFill>
                  <a:schemeClr val="tx1"/>
                </a:solidFill>
                <a:round/>
                <a:headEnd/>
                <a:tailEnd/>
              </a:ln>
            </p:spPr>
            <p:txBody>
              <a:bodyPr/>
              <a:lstStyle/>
              <a:p>
                <a:endParaRPr lang="en-US" sz="2133"/>
              </a:p>
            </p:txBody>
          </p:sp>
          <p:sp>
            <p:nvSpPr>
              <p:cNvPr id="65769" name="Line 620"/>
              <p:cNvSpPr>
                <a:spLocks noChangeShapeType="1"/>
              </p:cNvSpPr>
              <p:nvPr/>
            </p:nvSpPr>
            <p:spPr bwMode="auto">
              <a:xfrm flipH="1">
                <a:off x="5375" y="1082"/>
                <a:ext cx="5" cy="8"/>
              </a:xfrm>
              <a:prstGeom prst="line">
                <a:avLst/>
              </a:prstGeom>
              <a:noFill/>
              <a:ln w="0">
                <a:solidFill>
                  <a:schemeClr val="tx1"/>
                </a:solidFill>
                <a:round/>
                <a:headEnd/>
                <a:tailEnd/>
              </a:ln>
            </p:spPr>
            <p:txBody>
              <a:bodyPr/>
              <a:lstStyle/>
              <a:p>
                <a:endParaRPr lang="en-US" sz="2133"/>
              </a:p>
            </p:txBody>
          </p:sp>
          <p:sp>
            <p:nvSpPr>
              <p:cNvPr id="65770" name="Line 621"/>
              <p:cNvSpPr>
                <a:spLocks noChangeShapeType="1"/>
              </p:cNvSpPr>
              <p:nvPr/>
            </p:nvSpPr>
            <p:spPr bwMode="auto">
              <a:xfrm flipH="1">
                <a:off x="5366" y="1090"/>
                <a:ext cx="9" cy="22"/>
              </a:xfrm>
              <a:prstGeom prst="line">
                <a:avLst/>
              </a:prstGeom>
              <a:noFill/>
              <a:ln w="0">
                <a:solidFill>
                  <a:schemeClr val="tx1"/>
                </a:solidFill>
                <a:round/>
                <a:headEnd/>
                <a:tailEnd/>
              </a:ln>
            </p:spPr>
            <p:txBody>
              <a:bodyPr/>
              <a:lstStyle/>
              <a:p>
                <a:endParaRPr lang="en-US" sz="2133"/>
              </a:p>
            </p:txBody>
          </p:sp>
          <p:sp>
            <p:nvSpPr>
              <p:cNvPr id="65771" name="Line 622"/>
              <p:cNvSpPr>
                <a:spLocks noChangeShapeType="1"/>
              </p:cNvSpPr>
              <p:nvPr/>
            </p:nvSpPr>
            <p:spPr bwMode="auto">
              <a:xfrm flipH="1">
                <a:off x="5356" y="1112"/>
                <a:ext cx="10" cy="12"/>
              </a:xfrm>
              <a:prstGeom prst="line">
                <a:avLst/>
              </a:prstGeom>
              <a:noFill/>
              <a:ln w="0">
                <a:solidFill>
                  <a:schemeClr val="tx1"/>
                </a:solidFill>
                <a:round/>
                <a:headEnd/>
                <a:tailEnd/>
              </a:ln>
            </p:spPr>
            <p:txBody>
              <a:bodyPr/>
              <a:lstStyle/>
              <a:p>
                <a:endParaRPr lang="en-US" sz="2133"/>
              </a:p>
            </p:txBody>
          </p:sp>
          <p:sp>
            <p:nvSpPr>
              <p:cNvPr id="65772" name="Line 623"/>
              <p:cNvSpPr>
                <a:spLocks noChangeShapeType="1"/>
              </p:cNvSpPr>
              <p:nvPr/>
            </p:nvSpPr>
            <p:spPr bwMode="auto">
              <a:xfrm flipH="1">
                <a:off x="5347" y="1124"/>
                <a:ext cx="9" cy="9"/>
              </a:xfrm>
              <a:prstGeom prst="line">
                <a:avLst/>
              </a:prstGeom>
              <a:noFill/>
              <a:ln w="0">
                <a:solidFill>
                  <a:schemeClr val="tx1"/>
                </a:solidFill>
                <a:round/>
                <a:headEnd/>
                <a:tailEnd/>
              </a:ln>
            </p:spPr>
            <p:txBody>
              <a:bodyPr/>
              <a:lstStyle/>
              <a:p>
                <a:endParaRPr lang="en-US" sz="2133"/>
              </a:p>
            </p:txBody>
          </p:sp>
          <p:sp>
            <p:nvSpPr>
              <p:cNvPr id="65773" name="Line 624"/>
              <p:cNvSpPr>
                <a:spLocks noChangeShapeType="1"/>
              </p:cNvSpPr>
              <p:nvPr/>
            </p:nvSpPr>
            <p:spPr bwMode="auto">
              <a:xfrm flipH="1">
                <a:off x="5337" y="1133"/>
                <a:ext cx="10" cy="4"/>
              </a:xfrm>
              <a:prstGeom prst="line">
                <a:avLst/>
              </a:prstGeom>
              <a:noFill/>
              <a:ln w="0">
                <a:solidFill>
                  <a:schemeClr val="tx1"/>
                </a:solidFill>
                <a:round/>
                <a:headEnd/>
                <a:tailEnd/>
              </a:ln>
            </p:spPr>
            <p:txBody>
              <a:bodyPr/>
              <a:lstStyle/>
              <a:p>
                <a:endParaRPr lang="en-US" sz="2133"/>
              </a:p>
            </p:txBody>
          </p:sp>
          <p:sp>
            <p:nvSpPr>
              <p:cNvPr id="65774" name="Line 625"/>
              <p:cNvSpPr>
                <a:spLocks noChangeShapeType="1"/>
              </p:cNvSpPr>
              <p:nvPr/>
            </p:nvSpPr>
            <p:spPr bwMode="auto">
              <a:xfrm flipH="1">
                <a:off x="5318" y="1137"/>
                <a:ext cx="19" cy="1"/>
              </a:xfrm>
              <a:prstGeom prst="line">
                <a:avLst/>
              </a:prstGeom>
              <a:noFill/>
              <a:ln w="0">
                <a:solidFill>
                  <a:schemeClr val="tx1"/>
                </a:solidFill>
                <a:round/>
                <a:headEnd/>
                <a:tailEnd/>
              </a:ln>
            </p:spPr>
            <p:txBody>
              <a:bodyPr/>
              <a:lstStyle/>
              <a:p>
                <a:endParaRPr lang="en-US" sz="2133"/>
              </a:p>
            </p:txBody>
          </p:sp>
          <p:sp>
            <p:nvSpPr>
              <p:cNvPr id="65775" name="Line 626"/>
              <p:cNvSpPr>
                <a:spLocks noChangeShapeType="1"/>
              </p:cNvSpPr>
              <p:nvPr/>
            </p:nvSpPr>
            <p:spPr bwMode="auto">
              <a:xfrm flipH="1" flipV="1">
                <a:off x="5308" y="1133"/>
                <a:ext cx="10" cy="4"/>
              </a:xfrm>
              <a:prstGeom prst="line">
                <a:avLst/>
              </a:prstGeom>
              <a:noFill/>
              <a:ln w="0">
                <a:solidFill>
                  <a:schemeClr val="tx1"/>
                </a:solidFill>
                <a:round/>
                <a:headEnd/>
                <a:tailEnd/>
              </a:ln>
            </p:spPr>
            <p:txBody>
              <a:bodyPr/>
              <a:lstStyle/>
              <a:p>
                <a:endParaRPr lang="en-US" sz="2133"/>
              </a:p>
            </p:txBody>
          </p:sp>
          <p:sp>
            <p:nvSpPr>
              <p:cNvPr id="65776" name="Line 627"/>
              <p:cNvSpPr>
                <a:spLocks noChangeShapeType="1"/>
              </p:cNvSpPr>
              <p:nvPr/>
            </p:nvSpPr>
            <p:spPr bwMode="auto">
              <a:xfrm flipH="1" flipV="1">
                <a:off x="5304" y="1129"/>
                <a:ext cx="4" cy="4"/>
              </a:xfrm>
              <a:prstGeom prst="line">
                <a:avLst/>
              </a:prstGeom>
              <a:noFill/>
              <a:ln w="0">
                <a:solidFill>
                  <a:schemeClr val="tx1"/>
                </a:solidFill>
                <a:round/>
                <a:headEnd/>
                <a:tailEnd/>
              </a:ln>
            </p:spPr>
            <p:txBody>
              <a:bodyPr/>
              <a:lstStyle/>
              <a:p>
                <a:endParaRPr lang="en-US" sz="2133"/>
              </a:p>
            </p:txBody>
          </p:sp>
          <p:sp>
            <p:nvSpPr>
              <p:cNvPr id="65777" name="Line 628"/>
              <p:cNvSpPr>
                <a:spLocks noChangeShapeType="1"/>
              </p:cNvSpPr>
              <p:nvPr/>
            </p:nvSpPr>
            <p:spPr bwMode="auto">
              <a:xfrm flipH="1" flipV="1">
                <a:off x="5299" y="1120"/>
                <a:ext cx="5" cy="9"/>
              </a:xfrm>
              <a:prstGeom prst="line">
                <a:avLst/>
              </a:prstGeom>
              <a:noFill/>
              <a:ln w="0">
                <a:solidFill>
                  <a:schemeClr val="tx1"/>
                </a:solidFill>
                <a:round/>
                <a:headEnd/>
                <a:tailEnd/>
              </a:ln>
            </p:spPr>
            <p:txBody>
              <a:bodyPr/>
              <a:lstStyle/>
              <a:p>
                <a:endParaRPr lang="en-US" sz="2133"/>
              </a:p>
            </p:txBody>
          </p:sp>
          <p:sp>
            <p:nvSpPr>
              <p:cNvPr id="65778" name="Line 629"/>
              <p:cNvSpPr>
                <a:spLocks noChangeShapeType="1"/>
              </p:cNvSpPr>
              <p:nvPr/>
            </p:nvSpPr>
            <p:spPr bwMode="auto">
              <a:xfrm flipV="1">
                <a:off x="5299" y="1112"/>
                <a:ext cx="1" cy="8"/>
              </a:xfrm>
              <a:prstGeom prst="line">
                <a:avLst/>
              </a:prstGeom>
              <a:noFill/>
              <a:ln w="0">
                <a:solidFill>
                  <a:schemeClr val="tx1"/>
                </a:solidFill>
                <a:round/>
                <a:headEnd/>
                <a:tailEnd/>
              </a:ln>
            </p:spPr>
            <p:txBody>
              <a:bodyPr/>
              <a:lstStyle/>
              <a:p>
                <a:endParaRPr lang="en-US" sz="2133"/>
              </a:p>
            </p:txBody>
          </p:sp>
          <p:sp>
            <p:nvSpPr>
              <p:cNvPr id="65779" name="Line 630"/>
              <p:cNvSpPr>
                <a:spLocks noChangeShapeType="1"/>
              </p:cNvSpPr>
              <p:nvPr/>
            </p:nvSpPr>
            <p:spPr bwMode="auto">
              <a:xfrm flipV="1">
                <a:off x="5299" y="1103"/>
                <a:ext cx="5" cy="9"/>
              </a:xfrm>
              <a:prstGeom prst="line">
                <a:avLst/>
              </a:prstGeom>
              <a:noFill/>
              <a:ln w="0">
                <a:solidFill>
                  <a:schemeClr val="tx1"/>
                </a:solidFill>
                <a:round/>
                <a:headEnd/>
                <a:tailEnd/>
              </a:ln>
            </p:spPr>
            <p:txBody>
              <a:bodyPr/>
              <a:lstStyle/>
              <a:p>
                <a:endParaRPr lang="en-US" sz="2133"/>
              </a:p>
            </p:txBody>
          </p:sp>
          <p:sp>
            <p:nvSpPr>
              <p:cNvPr id="65780" name="Line 631"/>
              <p:cNvSpPr>
                <a:spLocks noChangeShapeType="1"/>
              </p:cNvSpPr>
              <p:nvPr/>
            </p:nvSpPr>
            <p:spPr bwMode="auto">
              <a:xfrm flipV="1">
                <a:off x="5304" y="1099"/>
                <a:ext cx="4" cy="4"/>
              </a:xfrm>
              <a:prstGeom prst="line">
                <a:avLst/>
              </a:prstGeom>
              <a:noFill/>
              <a:ln w="0">
                <a:solidFill>
                  <a:schemeClr val="tx1"/>
                </a:solidFill>
                <a:round/>
                <a:headEnd/>
                <a:tailEnd/>
              </a:ln>
            </p:spPr>
            <p:txBody>
              <a:bodyPr/>
              <a:lstStyle/>
              <a:p>
                <a:endParaRPr lang="en-US" sz="2133"/>
              </a:p>
            </p:txBody>
          </p:sp>
          <p:sp>
            <p:nvSpPr>
              <p:cNvPr id="65781" name="Line 632"/>
              <p:cNvSpPr>
                <a:spLocks noChangeShapeType="1"/>
              </p:cNvSpPr>
              <p:nvPr/>
            </p:nvSpPr>
            <p:spPr bwMode="auto">
              <a:xfrm flipV="1">
                <a:off x="5308" y="1082"/>
                <a:ext cx="34" cy="17"/>
              </a:xfrm>
              <a:prstGeom prst="line">
                <a:avLst/>
              </a:prstGeom>
              <a:noFill/>
              <a:ln w="0">
                <a:solidFill>
                  <a:schemeClr val="tx1"/>
                </a:solidFill>
                <a:round/>
                <a:headEnd/>
                <a:tailEnd/>
              </a:ln>
            </p:spPr>
            <p:txBody>
              <a:bodyPr/>
              <a:lstStyle/>
              <a:p>
                <a:endParaRPr lang="en-US" sz="2133"/>
              </a:p>
            </p:txBody>
          </p:sp>
          <p:sp>
            <p:nvSpPr>
              <p:cNvPr id="65782" name="Line 633"/>
              <p:cNvSpPr>
                <a:spLocks noChangeShapeType="1"/>
              </p:cNvSpPr>
              <p:nvPr/>
            </p:nvSpPr>
            <p:spPr bwMode="auto">
              <a:xfrm flipV="1">
                <a:off x="5342" y="1078"/>
                <a:ext cx="5" cy="4"/>
              </a:xfrm>
              <a:prstGeom prst="line">
                <a:avLst/>
              </a:prstGeom>
              <a:noFill/>
              <a:ln w="0">
                <a:solidFill>
                  <a:schemeClr val="tx1"/>
                </a:solidFill>
                <a:round/>
                <a:headEnd/>
                <a:tailEnd/>
              </a:ln>
            </p:spPr>
            <p:txBody>
              <a:bodyPr/>
              <a:lstStyle/>
              <a:p>
                <a:endParaRPr lang="en-US" sz="2133"/>
              </a:p>
            </p:txBody>
          </p:sp>
          <p:sp>
            <p:nvSpPr>
              <p:cNvPr id="65783" name="Line 634"/>
              <p:cNvSpPr>
                <a:spLocks noChangeShapeType="1"/>
              </p:cNvSpPr>
              <p:nvPr/>
            </p:nvSpPr>
            <p:spPr bwMode="auto">
              <a:xfrm flipV="1">
                <a:off x="5347" y="1069"/>
                <a:ext cx="4" cy="9"/>
              </a:xfrm>
              <a:prstGeom prst="line">
                <a:avLst/>
              </a:prstGeom>
              <a:noFill/>
              <a:ln w="0">
                <a:solidFill>
                  <a:schemeClr val="tx1"/>
                </a:solidFill>
                <a:round/>
                <a:headEnd/>
                <a:tailEnd/>
              </a:ln>
            </p:spPr>
            <p:txBody>
              <a:bodyPr/>
              <a:lstStyle/>
              <a:p>
                <a:endParaRPr lang="en-US" sz="2133"/>
              </a:p>
            </p:txBody>
          </p:sp>
          <p:sp>
            <p:nvSpPr>
              <p:cNvPr id="65784" name="Line 635"/>
              <p:cNvSpPr>
                <a:spLocks noChangeShapeType="1"/>
              </p:cNvSpPr>
              <p:nvPr/>
            </p:nvSpPr>
            <p:spPr bwMode="auto">
              <a:xfrm flipV="1">
                <a:off x="5351" y="1061"/>
                <a:ext cx="1" cy="8"/>
              </a:xfrm>
              <a:prstGeom prst="line">
                <a:avLst/>
              </a:prstGeom>
              <a:noFill/>
              <a:ln w="0">
                <a:solidFill>
                  <a:schemeClr val="tx1"/>
                </a:solidFill>
                <a:round/>
                <a:headEnd/>
                <a:tailEnd/>
              </a:ln>
            </p:spPr>
            <p:txBody>
              <a:bodyPr/>
              <a:lstStyle/>
              <a:p>
                <a:endParaRPr lang="en-US" sz="2133"/>
              </a:p>
            </p:txBody>
          </p:sp>
          <p:sp>
            <p:nvSpPr>
              <p:cNvPr id="65785" name="Line 636"/>
              <p:cNvSpPr>
                <a:spLocks noChangeShapeType="1"/>
              </p:cNvSpPr>
              <p:nvPr/>
            </p:nvSpPr>
            <p:spPr bwMode="auto">
              <a:xfrm flipH="1" flipV="1">
                <a:off x="5347" y="1052"/>
                <a:ext cx="4" cy="9"/>
              </a:xfrm>
              <a:prstGeom prst="line">
                <a:avLst/>
              </a:prstGeom>
              <a:noFill/>
              <a:ln w="0">
                <a:solidFill>
                  <a:schemeClr val="tx1"/>
                </a:solidFill>
                <a:round/>
                <a:headEnd/>
                <a:tailEnd/>
              </a:ln>
            </p:spPr>
            <p:txBody>
              <a:bodyPr/>
              <a:lstStyle/>
              <a:p>
                <a:endParaRPr lang="en-US" sz="2133"/>
              </a:p>
            </p:txBody>
          </p:sp>
          <p:sp>
            <p:nvSpPr>
              <p:cNvPr id="65786" name="Line 637"/>
              <p:cNvSpPr>
                <a:spLocks noChangeShapeType="1"/>
              </p:cNvSpPr>
              <p:nvPr/>
            </p:nvSpPr>
            <p:spPr bwMode="auto">
              <a:xfrm flipH="1" flipV="1">
                <a:off x="5337" y="1048"/>
                <a:ext cx="10" cy="4"/>
              </a:xfrm>
              <a:prstGeom prst="line">
                <a:avLst/>
              </a:prstGeom>
              <a:noFill/>
              <a:ln w="0">
                <a:solidFill>
                  <a:schemeClr val="tx1"/>
                </a:solidFill>
                <a:round/>
                <a:headEnd/>
                <a:tailEnd/>
              </a:ln>
            </p:spPr>
            <p:txBody>
              <a:bodyPr/>
              <a:lstStyle/>
              <a:p>
                <a:endParaRPr lang="en-US" sz="2133"/>
              </a:p>
            </p:txBody>
          </p:sp>
          <p:sp>
            <p:nvSpPr>
              <p:cNvPr id="65787" name="Line 638"/>
              <p:cNvSpPr>
                <a:spLocks noChangeShapeType="1"/>
              </p:cNvSpPr>
              <p:nvPr/>
            </p:nvSpPr>
            <p:spPr bwMode="auto">
              <a:xfrm flipH="1">
                <a:off x="5328" y="1048"/>
                <a:ext cx="9" cy="4"/>
              </a:xfrm>
              <a:prstGeom prst="line">
                <a:avLst/>
              </a:prstGeom>
              <a:noFill/>
              <a:ln w="0">
                <a:solidFill>
                  <a:schemeClr val="tx1"/>
                </a:solidFill>
                <a:round/>
                <a:headEnd/>
                <a:tailEnd/>
              </a:ln>
            </p:spPr>
            <p:txBody>
              <a:bodyPr/>
              <a:lstStyle/>
              <a:p>
                <a:endParaRPr lang="en-US" sz="2133"/>
              </a:p>
            </p:txBody>
          </p:sp>
          <p:sp>
            <p:nvSpPr>
              <p:cNvPr id="65788" name="Line 639"/>
              <p:cNvSpPr>
                <a:spLocks noChangeShapeType="1"/>
              </p:cNvSpPr>
              <p:nvPr/>
            </p:nvSpPr>
            <p:spPr bwMode="auto">
              <a:xfrm flipH="1">
                <a:off x="5323" y="1052"/>
                <a:ext cx="5" cy="9"/>
              </a:xfrm>
              <a:prstGeom prst="line">
                <a:avLst/>
              </a:prstGeom>
              <a:noFill/>
              <a:ln w="0">
                <a:solidFill>
                  <a:schemeClr val="tx1"/>
                </a:solidFill>
                <a:round/>
                <a:headEnd/>
                <a:tailEnd/>
              </a:ln>
            </p:spPr>
            <p:txBody>
              <a:bodyPr/>
              <a:lstStyle/>
              <a:p>
                <a:endParaRPr lang="en-US" sz="2133"/>
              </a:p>
            </p:txBody>
          </p:sp>
          <p:sp>
            <p:nvSpPr>
              <p:cNvPr id="65789" name="Line 640"/>
              <p:cNvSpPr>
                <a:spLocks noChangeShapeType="1"/>
              </p:cNvSpPr>
              <p:nvPr/>
            </p:nvSpPr>
            <p:spPr bwMode="auto">
              <a:xfrm>
                <a:off x="5323" y="1061"/>
                <a:ext cx="1" cy="8"/>
              </a:xfrm>
              <a:prstGeom prst="line">
                <a:avLst/>
              </a:prstGeom>
              <a:noFill/>
              <a:ln w="0">
                <a:solidFill>
                  <a:schemeClr val="tx1"/>
                </a:solidFill>
                <a:round/>
                <a:headEnd/>
                <a:tailEnd/>
              </a:ln>
            </p:spPr>
            <p:txBody>
              <a:bodyPr/>
              <a:lstStyle/>
              <a:p>
                <a:endParaRPr lang="en-US" sz="2133"/>
              </a:p>
            </p:txBody>
          </p:sp>
          <p:sp>
            <p:nvSpPr>
              <p:cNvPr id="65790" name="Line 641"/>
              <p:cNvSpPr>
                <a:spLocks noChangeShapeType="1"/>
              </p:cNvSpPr>
              <p:nvPr/>
            </p:nvSpPr>
            <p:spPr bwMode="auto">
              <a:xfrm>
                <a:off x="5323" y="1069"/>
                <a:ext cx="5" cy="13"/>
              </a:xfrm>
              <a:prstGeom prst="line">
                <a:avLst/>
              </a:prstGeom>
              <a:noFill/>
              <a:ln w="0">
                <a:solidFill>
                  <a:schemeClr val="tx1"/>
                </a:solidFill>
                <a:round/>
                <a:headEnd/>
                <a:tailEnd/>
              </a:ln>
            </p:spPr>
            <p:txBody>
              <a:bodyPr/>
              <a:lstStyle/>
              <a:p>
                <a:endParaRPr lang="en-US" sz="2133"/>
              </a:p>
            </p:txBody>
          </p:sp>
          <p:sp>
            <p:nvSpPr>
              <p:cNvPr id="65791" name="Line 642"/>
              <p:cNvSpPr>
                <a:spLocks noChangeShapeType="1"/>
              </p:cNvSpPr>
              <p:nvPr/>
            </p:nvSpPr>
            <p:spPr bwMode="auto">
              <a:xfrm>
                <a:off x="5328" y="1082"/>
                <a:ext cx="9" cy="13"/>
              </a:xfrm>
              <a:prstGeom prst="line">
                <a:avLst/>
              </a:prstGeom>
              <a:noFill/>
              <a:ln w="0">
                <a:solidFill>
                  <a:schemeClr val="tx1"/>
                </a:solidFill>
                <a:round/>
                <a:headEnd/>
                <a:tailEnd/>
              </a:ln>
            </p:spPr>
            <p:txBody>
              <a:bodyPr/>
              <a:lstStyle/>
              <a:p>
                <a:endParaRPr lang="en-US" sz="2133"/>
              </a:p>
            </p:txBody>
          </p:sp>
          <p:sp>
            <p:nvSpPr>
              <p:cNvPr id="65792" name="Line 643"/>
              <p:cNvSpPr>
                <a:spLocks noChangeShapeType="1"/>
              </p:cNvSpPr>
              <p:nvPr/>
            </p:nvSpPr>
            <p:spPr bwMode="auto">
              <a:xfrm>
                <a:off x="5337" y="1095"/>
                <a:ext cx="24" cy="29"/>
              </a:xfrm>
              <a:prstGeom prst="line">
                <a:avLst/>
              </a:prstGeom>
              <a:noFill/>
              <a:ln w="0">
                <a:solidFill>
                  <a:schemeClr val="tx1"/>
                </a:solidFill>
                <a:round/>
                <a:headEnd/>
                <a:tailEnd/>
              </a:ln>
            </p:spPr>
            <p:txBody>
              <a:bodyPr/>
              <a:lstStyle/>
              <a:p>
                <a:endParaRPr lang="en-US" sz="2133"/>
              </a:p>
            </p:txBody>
          </p:sp>
          <p:sp>
            <p:nvSpPr>
              <p:cNvPr id="65793" name="Line 644"/>
              <p:cNvSpPr>
                <a:spLocks noChangeShapeType="1"/>
              </p:cNvSpPr>
              <p:nvPr/>
            </p:nvSpPr>
            <p:spPr bwMode="auto">
              <a:xfrm>
                <a:off x="5361" y="1124"/>
                <a:ext cx="10" cy="9"/>
              </a:xfrm>
              <a:prstGeom prst="line">
                <a:avLst/>
              </a:prstGeom>
              <a:noFill/>
              <a:ln w="0">
                <a:solidFill>
                  <a:schemeClr val="tx1"/>
                </a:solidFill>
                <a:round/>
                <a:headEnd/>
                <a:tailEnd/>
              </a:ln>
            </p:spPr>
            <p:txBody>
              <a:bodyPr/>
              <a:lstStyle/>
              <a:p>
                <a:endParaRPr lang="en-US" sz="2133"/>
              </a:p>
            </p:txBody>
          </p:sp>
          <p:sp>
            <p:nvSpPr>
              <p:cNvPr id="65794" name="Line 645"/>
              <p:cNvSpPr>
                <a:spLocks noChangeShapeType="1"/>
              </p:cNvSpPr>
              <p:nvPr/>
            </p:nvSpPr>
            <p:spPr bwMode="auto">
              <a:xfrm>
                <a:off x="5371" y="1133"/>
                <a:ext cx="9" cy="4"/>
              </a:xfrm>
              <a:prstGeom prst="line">
                <a:avLst/>
              </a:prstGeom>
              <a:noFill/>
              <a:ln w="0">
                <a:solidFill>
                  <a:schemeClr val="tx1"/>
                </a:solidFill>
                <a:round/>
                <a:headEnd/>
                <a:tailEnd/>
              </a:ln>
            </p:spPr>
            <p:txBody>
              <a:bodyPr/>
              <a:lstStyle/>
              <a:p>
                <a:endParaRPr lang="en-US" sz="2133"/>
              </a:p>
            </p:txBody>
          </p:sp>
          <p:sp>
            <p:nvSpPr>
              <p:cNvPr id="65795" name="Line 646"/>
              <p:cNvSpPr>
                <a:spLocks noChangeShapeType="1"/>
              </p:cNvSpPr>
              <p:nvPr/>
            </p:nvSpPr>
            <p:spPr bwMode="auto">
              <a:xfrm>
                <a:off x="5380" y="1137"/>
                <a:ext cx="10" cy="1"/>
              </a:xfrm>
              <a:prstGeom prst="line">
                <a:avLst/>
              </a:prstGeom>
              <a:noFill/>
              <a:ln w="0">
                <a:solidFill>
                  <a:schemeClr val="tx1"/>
                </a:solidFill>
                <a:round/>
                <a:headEnd/>
                <a:tailEnd/>
              </a:ln>
            </p:spPr>
            <p:txBody>
              <a:bodyPr/>
              <a:lstStyle/>
              <a:p>
                <a:endParaRPr lang="en-US" sz="2133"/>
              </a:p>
            </p:txBody>
          </p:sp>
          <p:sp>
            <p:nvSpPr>
              <p:cNvPr id="65796" name="Line 647"/>
              <p:cNvSpPr>
                <a:spLocks noChangeShapeType="1"/>
              </p:cNvSpPr>
              <p:nvPr/>
            </p:nvSpPr>
            <p:spPr bwMode="auto">
              <a:xfrm flipV="1">
                <a:off x="5390" y="1133"/>
                <a:ext cx="5" cy="4"/>
              </a:xfrm>
              <a:prstGeom prst="line">
                <a:avLst/>
              </a:prstGeom>
              <a:noFill/>
              <a:ln w="0">
                <a:solidFill>
                  <a:schemeClr val="tx1"/>
                </a:solidFill>
                <a:round/>
                <a:headEnd/>
                <a:tailEnd/>
              </a:ln>
            </p:spPr>
            <p:txBody>
              <a:bodyPr/>
              <a:lstStyle/>
              <a:p>
                <a:endParaRPr lang="en-US" sz="2133"/>
              </a:p>
            </p:txBody>
          </p:sp>
          <p:sp>
            <p:nvSpPr>
              <p:cNvPr id="65797" name="Line 648"/>
              <p:cNvSpPr>
                <a:spLocks noChangeShapeType="1"/>
              </p:cNvSpPr>
              <p:nvPr/>
            </p:nvSpPr>
            <p:spPr bwMode="auto">
              <a:xfrm flipV="1">
                <a:off x="5395" y="1129"/>
                <a:ext cx="1" cy="4"/>
              </a:xfrm>
              <a:prstGeom prst="line">
                <a:avLst/>
              </a:prstGeom>
              <a:noFill/>
              <a:ln w="0">
                <a:solidFill>
                  <a:schemeClr val="tx1"/>
                </a:solidFill>
                <a:round/>
                <a:headEnd/>
                <a:tailEnd/>
              </a:ln>
            </p:spPr>
            <p:txBody>
              <a:bodyPr/>
              <a:lstStyle/>
              <a:p>
                <a:endParaRPr lang="en-US" sz="2133"/>
              </a:p>
            </p:txBody>
          </p:sp>
          <p:sp>
            <p:nvSpPr>
              <p:cNvPr id="65798" name="Line 649"/>
              <p:cNvSpPr>
                <a:spLocks noChangeShapeType="1"/>
              </p:cNvSpPr>
              <p:nvPr/>
            </p:nvSpPr>
            <p:spPr bwMode="auto">
              <a:xfrm>
                <a:off x="5528" y="1048"/>
                <a:ext cx="1" cy="89"/>
              </a:xfrm>
              <a:prstGeom prst="line">
                <a:avLst/>
              </a:prstGeom>
              <a:noFill/>
              <a:ln w="0">
                <a:solidFill>
                  <a:schemeClr val="tx1"/>
                </a:solidFill>
                <a:round/>
                <a:headEnd/>
                <a:tailEnd/>
              </a:ln>
            </p:spPr>
            <p:txBody>
              <a:bodyPr/>
              <a:lstStyle/>
              <a:p>
                <a:endParaRPr lang="en-US" sz="2133"/>
              </a:p>
            </p:txBody>
          </p:sp>
          <p:sp>
            <p:nvSpPr>
              <p:cNvPr id="65799" name="Line 650"/>
              <p:cNvSpPr>
                <a:spLocks noChangeShapeType="1"/>
              </p:cNvSpPr>
              <p:nvPr/>
            </p:nvSpPr>
            <p:spPr bwMode="auto">
              <a:xfrm>
                <a:off x="5528" y="1048"/>
                <a:ext cx="43" cy="1"/>
              </a:xfrm>
              <a:prstGeom prst="line">
                <a:avLst/>
              </a:prstGeom>
              <a:noFill/>
              <a:ln w="0">
                <a:solidFill>
                  <a:schemeClr val="tx1"/>
                </a:solidFill>
                <a:round/>
                <a:headEnd/>
                <a:tailEnd/>
              </a:ln>
            </p:spPr>
            <p:txBody>
              <a:bodyPr/>
              <a:lstStyle/>
              <a:p>
                <a:endParaRPr lang="en-US" sz="2133"/>
              </a:p>
            </p:txBody>
          </p:sp>
          <p:sp>
            <p:nvSpPr>
              <p:cNvPr id="65800" name="Line 651"/>
              <p:cNvSpPr>
                <a:spLocks noChangeShapeType="1"/>
              </p:cNvSpPr>
              <p:nvPr/>
            </p:nvSpPr>
            <p:spPr bwMode="auto">
              <a:xfrm>
                <a:off x="5571" y="1048"/>
                <a:ext cx="15" cy="4"/>
              </a:xfrm>
              <a:prstGeom prst="line">
                <a:avLst/>
              </a:prstGeom>
              <a:noFill/>
              <a:ln w="0">
                <a:solidFill>
                  <a:schemeClr val="tx1"/>
                </a:solidFill>
                <a:round/>
                <a:headEnd/>
                <a:tailEnd/>
              </a:ln>
            </p:spPr>
            <p:txBody>
              <a:bodyPr/>
              <a:lstStyle/>
              <a:p>
                <a:endParaRPr lang="en-US" sz="2133"/>
              </a:p>
            </p:txBody>
          </p:sp>
          <p:sp>
            <p:nvSpPr>
              <p:cNvPr id="65801" name="Line 652"/>
              <p:cNvSpPr>
                <a:spLocks noChangeShapeType="1"/>
              </p:cNvSpPr>
              <p:nvPr/>
            </p:nvSpPr>
            <p:spPr bwMode="auto">
              <a:xfrm>
                <a:off x="5586" y="1052"/>
                <a:ext cx="5" cy="4"/>
              </a:xfrm>
              <a:prstGeom prst="line">
                <a:avLst/>
              </a:prstGeom>
              <a:noFill/>
              <a:ln w="0">
                <a:solidFill>
                  <a:schemeClr val="tx1"/>
                </a:solidFill>
                <a:round/>
                <a:headEnd/>
                <a:tailEnd/>
              </a:ln>
            </p:spPr>
            <p:txBody>
              <a:bodyPr/>
              <a:lstStyle/>
              <a:p>
                <a:endParaRPr lang="en-US" sz="2133"/>
              </a:p>
            </p:txBody>
          </p:sp>
          <p:sp>
            <p:nvSpPr>
              <p:cNvPr id="65802" name="Line 653"/>
              <p:cNvSpPr>
                <a:spLocks noChangeShapeType="1"/>
              </p:cNvSpPr>
              <p:nvPr/>
            </p:nvSpPr>
            <p:spPr bwMode="auto">
              <a:xfrm>
                <a:off x="5591" y="1056"/>
                <a:ext cx="4" cy="9"/>
              </a:xfrm>
              <a:prstGeom prst="line">
                <a:avLst/>
              </a:prstGeom>
              <a:noFill/>
              <a:ln w="0">
                <a:solidFill>
                  <a:schemeClr val="tx1"/>
                </a:solidFill>
                <a:round/>
                <a:headEnd/>
                <a:tailEnd/>
              </a:ln>
            </p:spPr>
            <p:txBody>
              <a:bodyPr/>
              <a:lstStyle/>
              <a:p>
                <a:endParaRPr lang="en-US" sz="2133"/>
              </a:p>
            </p:txBody>
          </p:sp>
          <p:sp>
            <p:nvSpPr>
              <p:cNvPr id="65803" name="Line 654"/>
              <p:cNvSpPr>
                <a:spLocks noChangeShapeType="1"/>
              </p:cNvSpPr>
              <p:nvPr/>
            </p:nvSpPr>
            <p:spPr bwMode="auto">
              <a:xfrm>
                <a:off x="5595" y="1065"/>
                <a:ext cx="1" cy="8"/>
              </a:xfrm>
              <a:prstGeom prst="line">
                <a:avLst/>
              </a:prstGeom>
              <a:noFill/>
              <a:ln w="0">
                <a:solidFill>
                  <a:schemeClr val="tx1"/>
                </a:solidFill>
                <a:round/>
                <a:headEnd/>
                <a:tailEnd/>
              </a:ln>
            </p:spPr>
            <p:txBody>
              <a:bodyPr/>
              <a:lstStyle/>
              <a:p>
                <a:endParaRPr lang="en-US" sz="2133"/>
              </a:p>
            </p:txBody>
          </p:sp>
          <p:sp>
            <p:nvSpPr>
              <p:cNvPr id="65804" name="Line 655"/>
              <p:cNvSpPr>
                <a:spLocks noChangeShapeType="1"/>
              </p:cNvSpPr>
              <p:nvPr/>
            </p:nvSpPr>
            <p:spPr bwMode="auto">
              <a:xfrm flipH="1">
                <a:off x="5591" y="1073"/>
                <a:ext cx="4" cy="9"/>
              </a:xfrm>
              <a:prstGeom prst="line">
                <a:avLst/>
              </a:prstGeom>
              <a:noFill/>
              <a:ln w="0">
                <a:solidFill>
                  <a:schemeClr val="tx1"/>
                </a:solidFill>
                <a:round/>
                <a:headEnd/>
                <a:tailEnd/>
              </a:ln>
            </p:spPr>
            <p:txBody>
              <a:bodyPr/>
              <a:lstStyle/>
              <a:p>
                <a:endParaRPr lang="en-US" sz="2133"/>
              </a:p>
            </p:txBody>
          </p:sp>
          <p:sp>
            <p:nvSpPr>
              <p:cNvPr id="65805" name="Line 656"/>
              <p:cNvSpPr>
                <a:spLocks noChangeShapeType="1"/>
              </p:cNvSpPr>
              <p:nvPr/>
            </p:nvSpPr>
            <p:spPr bwMode="auto">
              <a:xfrm flipH="1">
                <a:off x="5586" y="1082"/>
                <a:ext cx="5" cy="4"/>
              </a:xfrm>
              <a:prstGeom prst="line">
                <a:avLst/>
              </a:prstGeom>
              <a:noFill/>
              <a:ln w="0">
                <a:solidFill>
                  <a:schemeClr val="tx1"/>
                </a:solidFill>
                <a:round/>
                <a:headEnd/>
                <a:tailEnd/>
              </a:ln>
            </p:spPr>
            <p:txBody>
              <a:bodyPr/>
              <a:lstStyle/>
              <a:p>
                <a:endParaRPr lang="en-US" sz="2133"/>
              </a:p>
            </p:txBody>
          </p:sp>
          <p:sp>
            <p:nvSpPr>
              <p:cNvPr id="65806" name="Line 657"/>
              <p:cNvSpPr>
                <a:spLocks noChangeShapeType="1"/>
              </p:cNvSpPr>
              <p:nvPr/>
            </p:nvSpPr>
            <p:spPr bwMode="auto">
              <a:xfrm flipH="1">
                <a:off x="5571" y="1086"/>
                <a:ext cx="15" cy="4"/>
              </a:xfrm>
              <a:prstGeom prst="line">
                <a:avLst/>
              </a:prstGeom>
              <a:noFill/>
              <a:ln w="0">
                <a:solidFill>
                  <a:schemeClr val="tx1"/>
                </a:solidFill>
                <a:round/>
                <a:headEnd/>
                <a:tailEnd/>
              </a:ln>
            </p:spPr>
            <p:txBody>
              <a:bodyPr/>
              <a:lstStyle/>
              <a:p>
                <a:endParaRPr lang="en-US" sz="2133"/>
              </a:p>
            </p:txBody>
          </p:sp>
          <p:sp>
            <p:nvSpPr>
              <p:cNvPr id="65807" name="Line 658"/>
              <p:cNvSpPr>
                <a:spLocks noChangeShapeType="1"/>
              </p:cNvSpPr>
              <p:nvPr/>
            </p:nvSpPr>
            <p:spPr bwMode="auto">
              <a:xfrm>
                <a:off x="5528" y="1090"/>
                <a:ext cx="43" cy="1"/>
              </a:xfrm>
              <a:prstGeom prst="line">
                <a:avLst/>
              </a:prstGeom>
              <a:noFill/>
              <a:ln w="0">
                <a:solidFill>
                  <a:schemeClr val="tx1"/>
                </a:solidFill>
                <a:round/>
                <a:headEnd/>
                <a:tailEnd/>
              </a:ln>
            </p:spPr>
            <p:txBody>
              <a:bodyPr/>
              <a:lstStyle/>
              <a:p>
                <a:endParaRPr lang="en-US" sz="2133"/>
              </a:p>
            </p:txBody>
          </p:sp>
          <p:sp>
            <p:nvSpPr>
              <p:cNvPr id="65808" name="Line 659"/>
              <p:cNvSpPr>
                <a:spLocks noChangeShapeType="1"/>
              </p:cNvSpPr>
              <p:nvPr/>
            </p:nvSpPr>
            <p:spPr bwMode="auto">
              <a:xfrm>
                <a:off x="5571" y="1090"/>
                <a:ext cx="15" cy="5"/>
              </a:xfrm>
              <a:prstGeom prst="line">
                <a:avLst/>
              </a:prstGeom>
              <a:noFill/>
              <a:ln w="0">
                <a:solidFill>
                  <a:schemeClr val="tx1"/>
                </a:solidFill>
                <a:round/>
                <a:headEnd/>
                <a:tailEnd/>
              </a:ln>
            </p:spPr>
            <p:txBody>
              <a:bodyPr/>
              <a:lstStyle/>
              <a:p>
                <a:endParaRPr lang="en-US" sz="2133"/>
              </a:p>
            </p:txBody>
          </p:sp>
          <p:sp>
            <p:nvSpPr>
              <p:cNvPr id="65809" name="Line 660"/>
              <p:cNvSpPr>
                <a:spLocks noChangeShapeType="1"/>
              </p:cNvSpPr>
              <p:nvPr/>
            </p:nvSpPr>
            <p:spPr bwMode="auto">
              <a:xfrm>
                <a:off x="5586" y="1095"/>
                <a:ext cx="5" cy="4"/>
              </a:xfrm>
              <a:prstGeom prst="line">
                <a:avLst/>
              </a:prstGeom>
              <a:noFill/>
              <a:ln w="0">
                <a:solidFill>
                  <a:schemeClr val="tx1"/>
                </a:solidFill>
                <a:round/>
                <a:headEnd/>
                <a:tailEnd/>
              </a:ln>
            </p:spPr>
            <p:txBody>
              <a:bodyPr/>
              <a:lstStyle/>
              <a:p>
                <a:endParaRPr lang="en-US" sz="2133"/>
              </a:p>
            </p:txBody>
          </p:sp>
          <p:sp>
            <p:nvSpPr>
              <p:cNvPr id="65810" name="Line 661"/>
              <p:cNvSpPr>
                <a:spLocks noChangeShapeType="1"/>
              </p:cNvSpPr>
              <p:nvPr/>
            </p:nvSpPr>
            <p:spPr bwMode="auto">
              <a:xfrm>
                <a:off x="5591" y="1099"/>
                <a:ext cx="4" cy="8"/>
              </a:xfrm>
              <a:prstGeom prst="line">
                <a:avLst/>
              </a:prstGeom>
              <a:noFill/>
              <a:ln w="0">
                <a:solidFill>
                  <a:schemeClr val="tx1"/>
                </a:solidFill>
                <a:round/>
                <a:headEnd/>
                <a:tailEnd/>
              </a:ln>
            </p:spPr>
            <p:txBody>
              <a:bodyPr/>
              <a:lstStyle/>
              <a:p>
                <a:endParaRPr lang="en-US" sz="2133"/>
              </a:p>
            </p:txBody>
          </p:sp>
          <p:sp>
            <p:nvSpPr>
              <p:cNvPr id="65811" name="Line 662"/>
              <p:cNvSpPr>
                <a:spLocks noChangeShapeType="1"/>
              </p:cNvSpPr>
              <p:nvPr/>
            </p:nvSpPr>
            <p:spPr bwMode="auto">
              <a:xfrm>
                <a:off x="5595" y="1107"/>
                <a:ext cx="1" cy="13"/>
              </a:xfrm>
              <a:prstGeom prst="line">
                <a:avLst/>
              </a:prstGeom>
              <a:noFill/>
              <a:ln w="0">
                <a:solidFill>
                  <a:schemeClr val="tx1"/>
                </a:solidFill>
                <a:round/>
                <a:headEnd/>
                <a:tailEnd/>
              </a:ln>
            </p:spPr>
            <p:txBody>
              <a:bodyPr/>
              <a:lstStyle/>
              <a:p>
                <a:endParaRPr lang="en-US" sz="2133"/>
              </a:p>
            </p:txBody>
          </p:sp>
          <p:sp>
            <p:nvSpPr>
              <p:cNvPr id="65812" name="Line 663"/>
              <p:cNvSpPr>
                <a:spLocks noChangeShapeType="1"/>
              </p:cNvSpPr>
              <p:nvPr/>
            </p:nvSpPr>
            <p:spPr bwMode="auto">
              <a:xfrm flipH="1">
                <a:off x="5591" y="1120"/>
                <a:ext cx="4" cy="9"/>
              </a:xfrm>
              <a:prstGeom prst="line">
                <a:avLst/>
              </a:prstGeom>
              <a:noFill/>
              <a:ln w="0">
                <a:solidFill>
                  <a:schemeClr val="tx1"/>
                </a:solidFill>
                <a:round/>
                <a:headEnd/>
                <a:tailEnd/>
              </a:ln>
            </p:spPr>
            <p:txBody>
              <a:bodyPr/>
              <a:lstStyle/>
              <a:p>
                <a:endParaRPr lang="en-US" sz="2133"/>
              </a:p>
            </p:txBody>
          </p:sp>
          <p:sp>
            <p:nvSpPr>
              <p:cNvPr id="65813" name="Line 664"/>
              <p:cNvSpPr>
                <a:spLocks noChangeShapeType="1"/>
              </p:cNvSpPr>
              <p:nvPr/>
            </p:nvSpPr>
            <p:spPr bwMode="auto">
              <a:xfrm flipH="1">
                <a:off x="5586" y="1129"/>
                <a:ext cx="5" cy="4"/>
              </a:xfrm>
              <a:prstGeom prst="line">
                <a:avLst/>
              </a:prstGeom>
              <a:noFill/>
              <a:ln w="0">
                <a:solidFill>
                  <a:schemeClr val="tx1"/>
                </a:solidFill>
                <a:round/>
                <a:headEnd/>
                <a:tailEnd/>
              </a:ln>
            </p:spPr>
            <p:txBody>
              <a:bodyPr/>
              <a:lstStyle/>
              <a:p>
                <a:endParaRPr lang="en-US" sz="2133"/>
              </a:p>
            </p:txBody>
          </p:sp>
          <p:sp>
            <p:nvSpPr>
              <p:cNvPr id="65814" name="Line 665"/>
              <p:cNvSpPr>
                <a:spLocks noChangeShapeType="1"/>
              </p:cNvSpPr>
              <p:nvPr/>
            </p:nvSpPr>
            <p:spPr bwMode="auto">
              <a:xfrm flipH="1">
                <a:off x="5571" y="1133"/>
                <a:ext cx="15" cy="4"/>
              </a:xfrm>
              <a:prstGeom prst="line">
                <a:avLst/>
              </a:prstGeom>
              <a:noFill/>
              <a:ln w="0">
                <a:solidFill>
                  <a:schemeClr val="tx1"/>
                </a:solidFill>
                <a:round/>
                <a:headEnd/>
                <a:tailEnd/>
              </a:ln>
            </p:spPr>
            <p:txBody>
              <a:bodyPr/>
              <a:lstStyle/>
              <a:p>
                <a:endParaRPr lang="en-US" sz="2133"/>
              </a:p>
            </p:txBody>
          </p:sp>
          <p:sp>
            <p:nvSpPr>
              <p:cNvPr id="65815" name="Line 666"/>
              <p:cNvSpPr>
                <a:spLocks noChangeShapeType="1"/>
              </p:cNvSpPr>
              <p:nvPr/>
            </p:nvSpPr>
            <p:spPr bwMode="auto">
              <a:xfrm flipH="1">
                <a:off x="5528" y="1137"/>
                <a:ext cx="43" cy="1"/>
              </a:xfrm>
              <a:prstGeom prst="line">
                <a:avLst/>
              </a:prstGeom>
              <a:noFill/>
              <a:ln w="0">
                <a:solidFill>
                  <a:schemeClr val="tx1"/>
                </a:solidFill>
                <a:round/>
                <a:headEnd/>
                <a:tailEnd/>
              </a:ln>
            </p:spPr>
            <p:txBody>
              <a:bodyPr/>
              <a:lstStyle/>
              <a:p>
                <a:endParaRPr lang="en-US" sz="2133"/>
              </a:p>
            </p:txBody>
          </p:sp>
          <p:sp>
            <p:nvSpPr>
              <p:cNvPr id="65816" name="Line 667"/>
              <p:cNvSpPr>
                <a:spLocks noChangeShapeType="1"/>
              </p:cNvSpPr>
              <p:nvPr/>
            </p:nvSpPr>
            <p:spPr bwMode="auto">
              <a:xfrm flipH="1">
                <a:off x="5643" y="1048"/>
                <a:ext cx="10" cy="4"/>
              </a:xfrm>
              <a:prstGeom prst="line">
                <a:avLst/>
              </a:prstGeom>
              <a:noFill/>
              <a:ln w="0">
                <a:solidFill>
                  <a:schemeClr val="tx1"/>
                </a:solidFill>
                <a:round/>
                <a:headEnd/>
                <a:tailEnd/>
              </a:ln>
            </p:spPr>
            <p:txBody>
              <a:bodyPr/>
              <a:lstStyle/>
              <a:p>
                <a:endParaRPr lang="en-US" sz="2133"/>
              </a:p>
            </p:txBody>
          </p:sp>
          <p:sp>
            <p:nvSpPr>
              <p:cNvPr id="65817" name="Line 668"/>
              <p:cNvSpPr>
                <a:spLocks noChangeShapeType="1"/>
              </p:cNvSpPr>
              <p:nvPr/>
            </p:nvSpPr>
            <p:spPr bwMode="auto">
              <a:xfrm flipH="1">
                <a:off x="5634" y="1052"/>
                <a:ext cx="9" cy="9"/>
              </a:xfrm>
              <a:prstGeom prst="line">
                <a:avLst/>
              </a:prstGeom>
              <a:noFill/>
              <a:ln w="0">
                <a:solidFill>
                  <a:schemeClr val="tx1"/>
                </a:solidFill>
                <a:round/>
                <a:headEnd/>
                <a:tailEnd/>
              </a:ln>
            </p:spPr>
            <p:txBody>
              <a:bodyPr/>
              <a:lstStyle/>
              <a:p>
                <a:endParaRPr lang="en-US" sz="2133"/>
              </a:p>
            </p:txBody>
          </p:sp>
          <p:sp>
            <p:nvSpPr>
              <p:cNvPr id="65818" name="Line 669"/>
              <p:cNvSpPr>
                <a:spLocks noChangeShapeType="1"/>
              </p:cNvSpPr>
              <p:nvPr/>
            </p:nvSpPr>
            <p:spPr bwMode="auto">
              <a:xfrm flipH="1">
                <a:off x="5629" y="1061"/>
                <a:ext cx="5" cy="8"/>
              </a:xfrm>
              <a:prstGeom prst="line">
                <a:avLst/>
              </a:prstGeom>
              <a:noFill/>
              <a:ln w="0">
                <a:solidFill>
                  <a:schemeClr val="tx1"/>
                </a:solidFill>
                <a:round/>
                <a:headEnd/>
                <a:tailEnd/>
              </a:ln>
            </p:spPr>
            <p:txBody>
              <a:bodyPr/>
              <a:lstStyle/>
              <a:p>
                <a:endParaRPr lang="en-US" sz="2133"/>
              </a:p>
            </p:txBody>
          </p:sp>
          <p:sp>
            <p:nvSpPr>
              <p:cNvPr id="65819" name="Line 670"/>
              <p:cNvSpPr>
                <a:spLocks noChangeShapeType="1"/>
              </p:cNvSpPr>
              <p:nvPr/>
            </p:nvSpPr>
            <p:spPr bwMode="auto">
              <a:xfrm flipH="1">
                <a:off x="5624" y="1069"/>
                <a:ext cx="5" cy="13"/>
              </a:xfrm>
              <a:prstGeom prst="line">
                <a:avLst/>
              </a:prstGeom>
              <a:noFill/>
              <a:ln w="0">
                <a:solidFill>
                  <a:schemeClr val="tx1"/>
                </a:solidFill>
                <a:round/>
                <a:headEnd/>
                <a:tailEnd/>
              </a:ln>
            </p:spPr>
            <p:txBody>
              <a:bodyPr/>
              <a:lstStyle/>
              <a:p>
                <a:endParaRPr lang="en-US" sz="2133"/>
              </a:p>
            </p:txBody>
          </p:sp>
          <p:sp>
            <p:nvSpPr>
              <p:cNvPr id="65820" name="Line 671"/>
              <p:cNvSpPr>
                <a:spLocks noChangeShapeType="1"/>
              </p:cNvSpPr>
              <p:nvPr/>
            </p:nvSpPr>
            <p:spPr bwMode="auto">
              <a:xfrm>
                <a:off x="5624" y="1082"/>
                <a:ext cx="1" cy="21"/>
              </a:xfrm>
              <a:prstGeom prst="line">
                <a:avLst/>
              </a:prstGeom>
              <a:noFill/>
              <a:ln w="0">
                <a:solidFill>
                  <a:schemeClr val="tx1"/>
                </a:solidFill>
                <a:round/>
                <a:headEnd/>
                <a:tailEnd/>
              </a:ln>
            </p:spPr>
            <p:txBody>
              <a:bodyPr/>
              <a:lstStyle/>
              <a:p>
                <a:endParaRPr lang="en-US" sz="2133"/>
              </a:p>
            </p:txBody>
          </p:sp>
          <p:sp>
            <p:nvSpPr>
              <p:cNvPr id="65821" name="Line 672"/>
              <p:cNvSpPr>
                <a:spLocks noChangeShapeType="1"/>
              </p:cNvSpPr>
              <p:nvPr/>
            </p:nvSpPr>
            <p:spPr bwMode="auto">
              <a:xfrm>
                <a:off x="5624" y="1103"/>
                <a:ext cx="5" cy="13"/>
              </a:xfrm>
              <a:prstGeom prst="line">
                <a:avLst/>
              </a:prstGeom>
              <a:noFill/>
              <a:ln w="0">
                <a:solidFill>
                  <a:schemeClr val="tx1"/>
                </a:solidFill>
                <a:round/>
                <a:headEnd/>
                <a:tailEnd/>
              </a:ln>
            </p:spPr>
            <p:txBody>
              <a:bodyPr/>
              <a:lstStyle/>
              <a:p>
                <a:endParaRPr lang="en-US" sz="2133"/>
              </a:p>
            </p:txBody>
          </p:sp>
          <p:sp>
            <p:nvSpPr>
              <p:cNvPr id="65822" name="Line 673"/>
              <p:cNvSpPr>
                <a:spLocks noChangeShapeType="1"/>
              </p:cNvSpPr>
              <p:nvPr/>
            </p:nvSpPr>
            <p:spPr bwMode="auto">
              <a:xfrm>
                <a:off x="5629" y="1116"/>
                <a:ext cx="5" cy="8"/>
              </a:xfrm>
              <a:prstGeom prst="line">
                <a:avLst/>
              </a:prstGeom>
              <a:noFill/>
              <a:ln w="0">
                <a:solidFill>
                  <a:schemeClr val="tx1"/>
                </a:solidFill>
                <a:round/>
                <a:headEnd/>
                <a:tailEnd/>
              </a:ln>
            </p:spPr>
            <p:txBody>
              <a:bodyPr/>
              <a:lstStyle/>
              <a:p>
                <a:endParaRPr lang="en-US" sz="2133"/>
              </a:p>
            </p:txBody>
          </p:sp>
          <p:sp>
            <p:nvSpPr>
              <p:cNvPr id="65823" name="Line 674"/>
              <p:cNvSpPr>
                <a:spLocks noChangeShapeType="1"/>
              </p:cNvSpPr>
              <p:nvPr/>
            </p:nvSpPr>
            <p:spPr bwMode="auto">
              <a:xfrm>
                <a:off x="5634" y="1124"/>
                <a:ext cx="9" cy="9"/>
              </a:xfrm>
              <a:prstGeom prst="line">
                <a:avLst/>
              </a:prstGeom>
              <a:noFill/>
              <a:ln w="0">
                <a:solidFill>
                  <a:schemeClr val="tx1"/>
                </a:solidFill>
                <a:round/>
                <a:headEnd/>
                <a:tailEnd/>
              </a:ln>
            </p:spPr>
            <p:txBody>
              <a:bodyPr/>
              <a:lstStyle/>
              <a:p>
                <a:endParaRPr lang="en-US" sz="2133"/>
              </a:p>
            </p:txBody>
          </p:sp>
          <p:sp>
            <p:nvSpPr>
              <p:cNvPr id="65824" name="Line 675"/>
              <p:cNvSpPr>
                <a:spLocks noChangeShapeType="1"/>
              </p:cNvSpPr>
              <p:nvPr/>
            </p:nvSpPr>
            <p:spPr bwMode="auto">
              <a:xfrm>
                <a:off x="5643" y="1133"/>
                <a:ext cx="10" cy="4"/>
              </a:xfrm>
              <a:prstGeom prst="line">
                <a:avLst/>
              </a:prstGeom>
              <a:noFill/>
              <a:ln w="0">
                <a:solidFill>
                  <a:schemeClr val="tx1"/>
                </a:solidFill>
                <a:round/>
                <a:headEnd/>
                <a:tailEnd/>
              </a:ln>
            </p:spPr>
            <p:txBody>
              <a:bodyPr/>
              <a:lstStyle/>
              <a:p>
                <a:endParaRPr lang="en-US" sz="2133"/>
              </a:p>
            </p:txBody>
          </p:sp>
          <p:sp>
            <p:nvSpPr>
              <p:cNvPr id="65825" name="Line 676"/>
              <p:cNvSpPr>
                <a:spLocks noChangeShapeType="1"/>
              </p:cNvSpPr>
              <p:nvPr/>
            </p:nvSpPr>
            <p:spPr bwMode="auto">
              <a:xfrm>
                <a:off x="5653" y="1137"/>
                <a:ext cx="19" cy="1"/>
              </a:xfrm>
              <a:prstGeom prst="line">
                <a:avLst/>
              </a:prstGeom>
              <a:noFill/>
              <a:ln w="0">
                <a:solidFill>
                  <a:schemeClr val="tx1"/>
                </a:solidFill>
                <a:round/>
                <a:headEnd/>
                <a:tailEnd/>
              </a:ln>
            </p:spPr>
            <p:txBody>
              <a:bodyPr/>
              <a:lstStyle/>
              <a:p>
                <a:endParaRPr lang="en-US" sz="2133"/>
              </a:p>
            </p:txBody>
          </p:sp>
          <p:sp>
            <p:nvSpPr>
              <p:cNvPr id="65826" name="Line 677"/>
              <p:cNvSpPr>
                <a:spLocks noChangeShapeType="1"/>
              </p:cNvSpPr>
              <p:nvPr/>
            </p:nvSpPr>
            <p:spPr bwMode="auto">
              <a:xfrm flipV="1">
                <a:off x="5672" y="1133"/>
                <a:ext cx="9" cy="4"/>
              </a:xfrm>
              <a:prstGeom prst="line">
                <a:avLst/>
              </a:prstGeom>
              <a:noFill/>
              <a:ln w="0">
                <a:solidFill>
                  <a:schemeClr val="tx1"/>
                </a:solidFill>
                <a:round/>
                <a:headEnd/>
                <a:tailEnd/>
              </a:ln>
            </p:spPr>
            <p:txBody>
              <a:bodyPr/>
              <a:lstStyle/>
              <a:p>
                <a:endParaRPr lang="en-US" sz="2133"/>
              </a:p>
            </p:txBody>
          </p:sp>
          <p:sp>
            <p:nvSpPr>
              <p:cNvPr id="65827" name="Line 678"/>
              <p:cNvSpPr>
                <a:spLocks noChangeShapeType="1"/>
              </p:cNvSpPr>
              <p:nvPr/>
            </p:nvSpPr>
            <p:spPr bwMode="auto">
              <a:xfrm flipV="1">
                <a:off x="5681" y="1124"/>
                <a:ext cx="10" cy="9"/>
              </a:xfrm>
              <a:prstGeom prst="line">
                <a:avLst/>
              </a:prstGeom>
              <a:noFill/>
              <a:ln w="0">
                <a:solidFill>
                  <a:schemeClr val="tx1"/>
                </a:solidFill>
                <a:round/>
                <a:headEnd/>
                <a:tailEnd/>
              </a:ln>
            </p:spPr>
            <p:txBody>
              <a:bodyPr/>
              <a:lstStyle/>
              <a:p>
                <a:endParaRPr lang="en-US" sz="2133"/>
              </a:p>
            </p:txBody>
          </p:sp>
          <p:sp>
            <p:nvSpPr>
              <p:cNvPr id="65828" name="Line 679"/>
              <p:cNvSpPr>
                <a:spLocks noChangeShapeType="1"/>
              </p:cNvSpPr>
              <p:nvPr/>
            </p:nvSpPr>
            <p:spPr bwMode="auto">
              <a:xfrm flipV="1">
                <a:off x="5691" y="1116"/>
                <a:ext cx="5" cy="8"/>
              </a:xfrm>
              <a:prstGeom prst="line">
                <a:avLst/>
              </a:prstGeom>
              <a:noFill/>
              <a:ln w="0">
                <a:solidFill>
                  <a:schemeClr val="tx1"/>
                </a:solidFill>
                <a:round/>
                <a:headEnd/>
                <a:tailEnd/>
              </a:ln>
            </p:spPr>
            <p:txBody>
              <a:bodyPr/>
              <a:lstStyle/>
              <a:p>
                <a:endParaRPr lang="en-US" sz="2133"/>
              </a:p>
            </p:txBody>
          </p:sp>
          <p:sp>
            <p:nvSpPr>
              <p:cNvPr id="65829" name="Line 680"/>
              <p:cNvSpPr>
                <a:spLocks noChangeShapeType="1"/>
              </p:cNvSpPr>
              <p:nvPr/>
            </p:nvSpPr>
            <p:spPr bwMode="auto">
              <a:xfrm flipV="1">
                <a:off x="5696" y="1103"/>
                <a:ext cx="5" cy="13"/>
              </a:xfrm>
              <a:prstGeom prst="line">
                <a:avLst/>
              </a:prstGeom>
              <a:noFill/>
              <a:ln w="0">
                <a:solidFill>
                  <a:schemeClr val="tx1"/>
                </a:solidFill>
                <a:round/>
                <a:headEnd/>
                <a:tailEnd/>
              </a:ln>
            </p:spPr>
            <p:txBody>
              <a:bodyPr/>
              <a:lstStyle/>
              <a:p>
                <a:endParaRPr lang="en-US" sz="2133"/>
              </a:p>
            </p:txBody>
          </p:sp>
          <p:sp>
            <p:nvSpPr>
              <p:cNvPr id="65830" name="Line 681"/>
              <p:cNvSpPr>
                <a:spLocks noChangeShapeType="1"/>
              </p:cNvSpPr>
              <p:nvPr/>
            </p:nvSpPr>
            <p:spPr bwMode="auto">
              <a:xfrm flipV="1">
                <a:off x="5701" y="1082"/>
                <a:ext cx="1" cy="21"/>
              </a:xfrm>
              <a:prstGeom prst="line">
                <a:avLst/>
              </a:prstGeom>
              <a:noFill/>
              <a:ln w="0">
                <a:solidFill>
                  <a:schemeClr val="tx1"/>
                </a:solidFill>
                <a:round/>
                <a:headEnd/>
                <a:tailEnd/>
              </a:ln>
            </p:spPr>
            <p:txBody>
              <a:bodyPr/>
              <a:lstStyle/>
              <a:p>
                <a:endParaRPr lang="en-US" sz="2133"/>
              </a:p>
            </p:txBody>
          </p:sp>
          <p:sp>
            <p:nvSpPr>
              <p:cNvPr id="65831" name="Line 682"/>
              <p:cNvSpPr>
                <a:spLocks noChangeShapeType="1"/>
              </p:cNvSpPr>
              <p:nvPr/>
            </p:nvSpPr>
            <p:spPr bwMode="auto">
              <a:xfrm flipH="1" flipV="1">
                <a:off x="5696" y="1069"/>
                <a:ext cx="5" cy="13"/>
              </a:xfrm>
              <a:prstGeom prst="line">
                <a:avLst/>
              </a:prstGeom>
              <a:noFill/>
              <a:ln w="0">
                <a:solidFill>
                  <a:schemeClr val="tx1"/>
                </a:solidFill>
                <a:round/>
                <a:headEnd/>
                <a:tailEnd/>
              </a:ln>
            </p:spPr>
            <p:txBody>
              <a:bodyPr/>
              <a:lstStyle/>
              <a:p>
                <a:endParaRPr lang="en-US" sz="2133"/>
              </a:p>
            </p:txBody>
          </p:sp>
          <p:sp>
            <p:nvSpPr>
              <p:cNvPr id="65832" name="Line 683"/>
              <p:cNvSpPr>
                <a:spLocks noChangeShapeType="1"/>
              </p:cNvSpPr>
              <p:nvPr/>
            </p:nvSpPr>
            <p:spPr bwMode="auto">
              <a:xfrm flipH="1" flipV="1">
                <a:off x="5691" y="1061"/>
                <a:ext cx="5" cy="8"/>
              </a:xfrm>
              <a:prstGeom prst="line">
                <a:avLst/>
              </a:prstGeom>
              <a:noFill/>
              <a:ln w="0">
                <a:solidFill>
                  <a:schemeClr val="tx1"/>
                </a:solidFill>
                <a:round/>
                <a:headEnd/>
                <a:tailEnd/>
              </a:ln>
            </p:spPr>
            <p:txBody>
              <a:bodyPr/>
              <a:lstStyle/>
              <a:p>
                <a:endParaRPr lang="en-US" sz="2133"/>
              </a:p>
            </p:txBody>
          </p:sp>
          <p:sp>
            <p:nvSpPr>
              <p:cNvPr id="65833" name="Line 684"/>
              <p:cNvSpPr>
                <a:spLocks noChangeShapeType="1"/>
              </p:cNvSpPr>
              <p:nvPr/>
            </p:nvSpPr>
            <p:spPr bwMode="auto">
              <a:xfrm flipH="1" flipV="1">
                <a:off x="5681" y="1052"/>
                <a:ext cx="10" cy="9"/>
              </a:xfrm>
              <a:prstGeom prst="line">
                <a:avLst/>
              </a:prstGeom>
              <a:noFill/>
              <a:ln w="0">
                <a:solidFill>
                  <a:schemeClr val="tx1"/>
                </a:solidFill>
                <a:round/>
                <a:headEnd/>
                <a:tailEnd/>
              </a:ln>
            </p:spPr>
            <p:txBody>
              <a:bodyPr/>
              <a:lstStyle/>
              <a:p>
                <a:endParaRPr lang="en-US" sz="2133"/>
              </a:p>
            </p:txBody>
          </p:sp>
          <p:sp>
            <p:nvSpPr>
              <p:cNvPr id="65834" name="Line 685"/>
              <p:cNvSpPr>
                <a:spLocks noChangeShapeType="1"/>
              </p:cNvSpPr>
              <p:nvPr/>
            </p:nvSpPr>
            <p:spPr bwMode="auto">
              <a:xfrm flipH="1" flipV="1">
                <a:off x="5672" y="1048"/>
                <a:ext cx="9" cy="4"/>
              </a:xfrm>
              <a:prstGeom prst="line">
                <a:avLst/>
              </a:prstGeom>
              <a:noFill/>
              <a:ln w="0">
                <a:solidFill>
                  <a:schemeClr val="tx1"/>
                </a:solidFill>
                <a:round/>
                <a:headEnd/>
                <a:tailEnd/>
              </a:ln>
            </p:spPr>
            <p:txBody>
              <a:bodyPr/>
              <a:lstStyle/>
              <a:p>
                <a:endParaRPr lang="en-US" sz="2133"/>
              </a:p>
            </p:txBody>
          </p:sp>
          <p:sp>
            <p:nvSpPr>
              <p:cNvPr id="65835" name="Line 686"/>
              <p:cNvSpPr>
                <a:spLocks noChangeShapeType="1"/>
              </p:cNvSpPr>
              <p:nvPr/>
            </p:nvSpPr>
            <p:spPr bwMode="auto">
              <a:xfrm flipH="1">
                <a:off x="5653" y="1048"/>
                <a:ext cx="19" cy="1"/>
              </a:xfrm>
              <a:prstGeom prst="line">
                <a:avLst/>
              </a:prstGeom>
              <a:noFill/>
              <a:ln w="0">
                <a:solidFill>
                  <a:schemeClr val="tx1"/>
                </a:solidFill>
                <a:round/>
                <a:headEnd/>
                <a:tailEnd/>
              </a:ln>
            </p:spPr>
            <p:txBody>
              <a:bodyPr/>
              <a:lstStyle/>
              <a:p>
                <a:endParaRPr lang="en-US" sz="2133"/>
              </a:p>
            </p:txBody>
          </p:sp>
          <p:sp>
            <p:nvSpPr>
              <p:cNvPr id="65836" name="Line 687"/>
              <p:cNvSpPr>
                <a:spLocks noChangeShapeType="1"/>
              </p:cNvSpPr>
              <p:nvPr/>
            </p:nvSpPr>
            <p:spPr bwMode="auto">
              <a:xfrm>
                <a:off x="5753" y="1048"/>
                <a:ext cx="1" cy="89"/>
              </a:xfrm>
              <a:prstGeom prst="line">
                <a:avLst/>
              </a:prstGeom>
              <a:noFill/>
              <a:ln w="0">
                <a:solidFill>
                  <a:schemeClr val="tx1"/>
                </a:solidFill>
                <a:round/>
                <a:headEnd/>
                <a:tailEnd/>
              </a:ln>
            </p:spPr>
            <p:txBody>
              <a:bodyPr/>
              <a:lstStyle/>
              <a:p>
                <a:endParaRPr lang="en-US" sz="2133"/>
              </a:p>
            </p:txBody>
          </p:sp>
          <p:sp>
            <p:nvSpPr>
              <p:cNvPr id="65837" name="Line 688"/>
              <p:cNvSpPr>
                <a:spLocks noChangeShapeType="1"/>
              </p:cNvSpPr>
              <p:nvPr/>
            </p:nvSpPr>
            <p:spPr bwMode="auto">
              <a:xfrm>
                <a:off x="5720" y="1048"/>
                <a:ext cx="67" cy="1"/>
              </a:xfrm>
              <a:prstGeom prst="line">
                <a:avLst/>
              </a:prstGeom>
              <a:noFill/>
              <a:ln w="0">
                <a:solidFill>
                  <a:schemeClr val="tx1"/>
                </a:solidFill>
                <a:round/>
                <a:headEnd/>
                <a:tailEnd/>
              </a:ln>
            </p:spPr>
            <p:txBody>
              <a:bodyPr/>
              <a:lstStyle/>
              <a:p>
                <a:endParaRPr lang="en-US" sz="2133"/>
              </a:p>
            </p:txBody>
          </p:sp>
          <p:sp>
            <p:nvSpPr>
              <p:cNvPr id="65838" name="Line 689"/>
              <p:cNvSpPr>
                <a:spLocks noChangeShapeType="1"/>
              </p:cNvSpPr>
              <p:nvPr/>
            </p:nvSpPr>
            <p:spPr bwMode="auto">
              <a:xfrm>
                <a:off x="4921" y="1193"/>
                <a:ext cx="1" cy="89"/>
              </a:xfrm>
              <a:prstGeom prst="line">
                <a:avLst/>
              </a:prstGeom>
              <a:noFill/>
              <a:ln w="0">
                <a:solidFill>
                  <a:schemeClr val="tx1"/>
                </a:solidFill>
                <a:round/>
                <a:headEnd/>
                <a:tailEnd/>
              </a:ln>
            </p:spPr>
            <p:txBody>
              <a:bodyPr/>
              <a:lstStyle/>
              <a:p>
                <a:endParaRPr lang="en-US" sz="2133"/>
              </a:p>
            </p:txBody>
          </p:sp>
          <p:sp>
            <p:nvSpPr>
              <p:cNvPr id="65839" name="Line 690"/>
              <p:cNvSpPr>
                <a:spLocks noChangeShapeType="1"/>
              </p:cNvSpPr>
              <p:nvPr/>
            </p:nvSpPr>
            <p:spPr bwMode="auto">
              <a:xfrm>
                <a:off x="4921" y="1193"/>
                <a:ext cx="62" cy="1"/>
              </a:xfrm>
              <a:prstGeom prst="line">
                <a:avLst/>
              </a:prstGeom>
              <a:noFill/>
              <a:ln w="0">
                <a:solidFill>
                  <a:schemeClr val="tx1"/>
                </a:solidFill>
                <a:round/>
                <a:headEnd/>
                <a:tailEnd/>
              </a:ln>
            </p:spPr>
            <p:txBody>
              <a:bodyPr/>
              <a:lstStyle/>
              <a:p>
                <a:endParaRPr lang="en-US" sz="2133"/>
              </a:p>
            </p:txBody>
          </p:sp>
          <p:sp>
            <p:nvSpPr>
              <p:cNvPr id="65840" name="Line 691"/>
              <p:cNvSpPr>
                <a:spLocks noChangeShapeType="1"/>
              </p:cNvSpPr>
              <p:nvPr/>
            </p:nvSpPr>
            <p:spPr bwMode="auto">
              <a:xfrm>
                <a:off x="4921" y="1235"/>
                <a:ext cx="38" cy="1"/>
              </a:xfrm>
              <a:prstGeom prst="line">
                <a:avLst/>
              </a:prstGeom>
              <a:noFill/>
              <a:ln w="0">
                <a:solidFill>
                  <a:schemeClr val="tx1"/>
                </a:solidFill>
                <a:round/>
                <a:headEnd/>
                <a:tailEnd/>
              </a:ln>
            </p:spPr>
            <p:txBody>
              <a:bodyPr/>
              <a:lstStyle/>
              <a:p>
                <a:endParaRPr lang="en-US" sz="2133"/>
              </a:p>
            </p:txBody>
          </p:sp>
          <p:sp>
            <p:nvSpPr>
              <p:cNvPr id="65841" name="Line 692"/>
              <p:cNvSpPr>
                <a:spLocks noChangeShapeType="1"/>
              </p:cNvSpPr>
              <p:nvPr/>
            </p:nvSpPr>
            <p:spPr bwMode="auto">
              <a:xfrm>
                <a:off x="5007" y="1193"/>
                <a:ext cx="1" cy="89"/>
              </a:xfrm>
              <a:prstGeom prst="line">
                <a:avLst/>
              </a:prstGeom>
              <a:noFill/>
              <a:ln w="0">
                <a:solidFill>
                  <a:schemeClr val="tx1"/>
                </a:solidFill>
                <a:round/>
                <a:headEnd/>
                <a:tailEnd/>
              </a:ln>
            </p:spPr>
            <p:txBody>
              <a:bodyPr/>
              <a:lstStyle/>
              <a:p>
                <a:endParaRPr lang="en-US" sz="2133"/>
              </a:p>
            </p:txBody>
          </p:sp>
          <p:sp>
            <p:nvSpPr>
              <p:cNvPr id="65842" name="Line 693"/>
              <p:cNvSpPr>
                <a:spLocks noChangeShapeType="1"/>
              </p:cNvSpPr>
              <p:nvPr/>
            </p:nvSpPr>
            <p:spPr bwMode="auto">
              <a:xfrm>
                <a:off x="5007" y="1282"/>
                <a:ext cx="58" cy="1"/>
              </a:xfrm>
              <a:prstGeom prst="line">
                <a:avLst/>
              </a:prstGeom>
              <a:noFill/>
              <a:ln w="0">
                <a:solidFill>
                  <a:schemeClr val="tx1"/>
                </a:solidFill>
                <a:round/>
                <a:headEnd/>
                <a:tailEnd/>
              </a:ln>
            </p:spPr>
            <p:txBody>
              <a:bodyPr/>
              <a:lstStyle/>
              <a:p>
                <a:endParaRPr lang="en-US" sz="2133"/>
              </a:p>
            </p:txBody>
          </p:sp>
          <p:sp>
            <p:nvSpPr>
              <p:cNvPr id="65843" name="Line 694"/>
              <p:cNvSpPr>
                <a:spLocks noChangeShapeType="1"/>
              </p:cNvSpPr>
              <p:nvPr/>
            </p:nvSpPr>
            <p:spPr bwMode="auto">
              <a:xfrm flipH="1">
                <a:off x="5074" y="1193"/>
                <a:ext cx="38" cy="89"/>
              </a:xfrm>
              <a:prstGeom prst="line">
                <a:avLst/>
              </a:prstGeom>
              <a:noFill/>
              <a:ln w="0">
                <a:solidFill>
                  <a:schemeClr val="tx1"/>
                </a:solidFill>
                <a:round/>
                <a:headEnd/>
                <a:tailEnd/>
              </a:ln>
            </p:spPr>
            <p:txBody>
              <a:bodyPr/>
              <a:lstStyle/>
              <a:p>
                <a:endParaRPr lang="en-US" sz="2133"/>
              </a:p>
            </p:txBody>
          </p:sp>
          <p:sp>
            <p:nvSpPr>
              <p:cNvPr id="65844" name="Line 695"/>
              <p:cNvSpPr>
                <a:spLocks noChangeShapeType="1"/>
              </p:cNvSpPr>
              <p:nvPr/>
            </p:nvSpPr>
            <p:spPr bwMode="auto">
              <a:xfrm>
                <a:off x="5112" y="1193"/>
                <a:ext cx="39" cy="89"/>
              </a:xfrm>
              <a:prstGeom prst="line">
                <a:avLst/>
              </a:prstGeom>
              <a:noFill/>
              <a:ln w="0">
                <a:solidFill>
                  <a:schemeClr val="tx1"/>
                </a:solidFill>
                <a:round/>
                <a:headEnd/>
                <a:tailEnd/>
              </a:ln>
            </p:spPr>
            <p:txBody>
              <a:bodyPr/>
              <a:lstStyle/>
              <a:p>
                <a:endParaRPr lang="en-US" sz="2133"/>
              </a:p>
            </p:txBody>
          </p:sp>
          <p:sp>
            <p:nvSpPr>
              <p:cNvPr id="65845" name="Line 696"/>
              <p:cNvSpPr>
                <a:spLocks noChangeShapeType="1"/>
              </p:cNvSpPr>
              <p:nvPr/>
            </p:nvSpPr>
            <p:spPr bwMode="auto">
              <a:xfrm>
                <a:off x="5088" y="1252"/>
                <a:ext cx="48" cy="1"/>
              </a:xfrm>
              <a:prstGeom prst="line">
                <a:avLst/>
              </a:prstGeom>
              <a:noFill/>
              <a:ln w="0">
                <a:solidFill>
                  <a:schemeClr val="tx1"/>
                </a:solidFill>
                <a:round/>
                <a:headEnd/>
                <a:tailEnd/>
              </a:ln>
            </p:spPr>
            <p:txBody>
              <a:bodyPr/>
              <a:lstStyle/>
              <a:p>
                <a:endParaRPr lang="en-US" sz="2133"/>
              </a:p>
            </p:txBody>
          </p:sp>
          <p:sp>
            <p:nvSpPr>
              <p:cNvPr id="65846" name="Line 697"/>
              <p:cNvSpPr>
                <a:spLocks noChangeShapeType="1"/>
              </p:cNvSpPr>
              <p:nvPr/>
            </p:nvSpPr>
            <p:spPr bwMode="auto">
              <a:xfrm>
                <a:off x="5174" y="1193"/>
                <a:ext cx="1" cy="89"/>
              </a:xfrm>
              <a:prstGeom prst="line">
                <a:avLst/>
              </a:prstGeom>
              <a:noFill/>
              <a:ln w="0">
                <a:solidFill>
                  <a:schemeClr val="tx1"/>
                </a:solidFill>
                <a:round/>
                <a:headEnd/>
                <a:tailEnd/>
              </a:ln>
            </p:spPr>
            <p:txBody>
              <a:bodyPr/>
              <a:lstStyle/>
              <a:p>
                <a:endParaRPr lang="en-US" sz="2133"/>
              </a:p>
            </p:txBody>
          </p:sp>
          <p:sp>
            <p:nvSpPr>
              <p:cNvPr id="65847" name="Line 698"/>
              <p:cNvSpPr>
                <a:spLocks noChangeShapeType="1"/>
              </p:cNvSpPr>
              <p:nvPr/>
            </p:nvSpPr>
            <p:spPr bwMode="auto">
              <a:xfrm>
                <a:off x="5174" y="1193"/>
                <a:ext cx="68" cy="89"/>
              </a:xfrm>
              <a:prstGeom prst="line">
                <a:avLst/>
              </a:prstGeom>
              <a:noFill/>
              <a:ln w="0">
                <a:solidFill>
                  <a:schemeClr val="tx1"/>
                </a:solidFill>
                <a:round/>
                <a:headEnd/>
                <a:tailEnd/>
              </a:ln>
            </p:spPr>
            <p:txBody>
              <a:bodyPr/>
              <a:lstStyle/>
              <a:p>
                <a:endParaRPr lang="en-US" sz="2133"/>
              </a:p>
            </p:txBody>
          </p:sp>
          <p:sp>
            <p:nvSpPr>
              <p:cNvPr id="65848" name="Line 699"/>
              <p:cNvSpPr>
                <a:spLocks noChangeShapeType="1"/>
              </p:cNvSpPr>
              <p:nvPr/>
            </p:nvSpPr>
            <p:spPr bwMode="auto">
              <a:xfrm>
                <a:off x="5242" y="1193"/>
                <a:ext cx="1" cy="89"/>
              </a:xfrm>
              <a:prstGeom prst="line">
                <a:avLst/>
              </a:prstGeom>
              <a:noFill/>
              <a:ln w="0">
                <a:solidFill>
                  <a:schemeClr val="tx1"/>
                </a:solidFill>
                <a:round/>
                <a:headEnd/>
                <a:tailEnd/>
              </a:ln>
            </p:spPr>
            <p:txBody>
              <a:bodyPr/>
              <a:lstStyle/>
              <a:p>
                <a:endParaRPr lang="en-US" sz="2133"/>
              </a:p>
            </p:txBody>
          </p:sp>
          <p:sp>
            <p:nvSpPr>
              <p:cNvPr id="65849" name="Line 700"/>
              <p:cNvSpPr>
                <a:spLocks noChangeShapeType="1"/>
              </p:cNvSpPr>
              <p:nvPr/>
            </p:nvSpPr>
            <p:spPr bwMode="auto">
              <a:xfrm flipH="1" flipV="1">
                <a:off x="5342" y="1205"/>
                <a:ext cx="5" cy="9"/>
              </a:xfrm>
              <a:prstGeom prst="line">
                <a:avLst/>
              </a:prstGeom>
              <a:noFill/>
              <a:ln w="0">
                <a:solidFill>
                  <a:schemeClr val="tx1"/>
                </a:solidFill>
                <a:round/>
                <a:headEnd/>
                <a:tailEnd/>
              </a:ln>
            </p:spPr>
            <p:txBody>
              <a:bodyPr/>
              <a:lstStyle/>
              <a:p>
                <a:endParaRPr lang="en-US" sz="2133"/>
              </a:p>
            </p:txBody>
          </p:sp>
          <p:sp>
            <p:nvSpPr>
              <p:cNvPr id="65850" name="Line 701"/>
              <p:cNvSpPr>
                <a:spLocks noChangeShapeType="1"/>
              </p:cNvSpPr>
              <p:nvPr/>
            </p:nvSpPr>
            <p:spPr bwMode="auto">
              <a:xfrm flipH="1" flipV="1">
                <a:off x="5332" y="1197"/>
                <a:ext cx="10" cy="8"/>
              </a:xfrm>
              <a:prstGeom prst="line">
                <a:avLst/>
              </a:prstGeom>
              <a:noFill/>
              <a:ln w="0">
                <a:solidFill>
                  <a:schemeClr val="tx1"/>
                </a:solidFill>
                <a:round/>
                <a:headEnd/>
                <a:tailEnd/>
              </a:ln>
            </p:spPr>
            <p:txBody>
              <a:bodyPr/>
              <a:lstStyle/>
              <a:p>
                <a:endParaRPr lang="en-US" sz="2133"/>
              </a:p>
            </p:txBody>
          </p:sp>
          <p:sp>
            <p:nvSpPr>
              <p:cNvPr id="65851" name="Line 702"/>
              <p:cNvSpPr>
                <a:spLocks noChangeShapeType="1"/>
              </p:cNvSpPr>
              <p:nvPr/>
            </p:nvSpPr>
            <p:spPr bwMode="auto">
              <a:xfrm flipH="1" flipV="1">
                <a:off x="5323" y="1193"/>
                <a:ext cx="9" cy="4"/>
              </a:xfrm>
              <a:prstGeom prst="line">
                <a:avLst/>
              </a:prstGeom>
              <a:noFill/>
              <a:ln w="0">
                <a:solidFill>
                  <a:schemeClr val="tx1"/>
                </a:solidFill>
                <a:round/>
                <a:headEnd/>
                <a:tailEnd/>
              </a:ln>
            </p:spPr>
            <p:txBody>
              <a:bodyPr/>
              <a:lstStyle/>
              <a:p>
                <a:endParaRPr lang="en-US" sz="2133"/>
              </a:p>
            </p:txBody>
          </p:sp>
          <p:sp>
            <p:nvSpPr>
              <p:cNvPr id="65852" name="Line 703"/>
              <p:cNvSpPr>
                <a:spLocks noChangeShapeType="1"/>
              </p:cNvSpPr>
              <p:nvPr/>
            </p:nvSpPr>
            <p:spPr bwMode="auto">
              <a:xfrm flipH="1">
                <a:off x="5304" y="1193"/>
                <a:ext cx="19" cy="1"/>
              </a:xfrm>
              <a:prstGeom prst="line">
                <a:avLst/>
              </a:prstGeom>
              <a:noFill/>
              <a:ln w="0">
                <a:solidFill>
                  <a:schemeClr val="tx1"/>
                </a:solidFill>
                <a:round/>
                <a:headEnd/>
                <a:tailEnd/>
              </a:ln>
            </p:spPr>
            <p:txBody>
              <a:bodyPr/>
              <a:lstStyle/>
              <a:p>
                <a:endParaRPr lang="en-US" sz="2133"/>
              </a:p>
            </p:txBody>
          </p:sp>
          <p:sp>
            <p:nvSpPr>
              <p:cNvPr id="65853" name="Line 704"/>
              <p:cNvSpPr>
                <a:spLocks noChangeShapeType="1"/>
              </p:cNvSpPr>
              <p:nvPr/>
            </p:nvSpPr>
            <p:spPr bwMode="auto">
              <a:xfrm flipH="1">
                <a:off x="5294" y="1193"/>
                <a:ext cx="10" cy="4"/>
              </a:xfrm>
              <a:prstGeom prst="line">
                <a:avLst/>
              </a:prstGeom>
              <a:noFill/>
              <a:ln w="0">
                <a:solidFill>
                  <a:schemeClr val="tx1"/>
                </a:solidFill>
                <a:round/>
                <a:headEnd/>
                <a:tailEnd/>
              </a:ln>
            </p:spPr>
            <p:txBody>
              <a:bodyPr/>
              <a:lstStyle/>
              <a:p>
                <a:endParaRPr lang="en-US" sz="2133"/>
              </a:p>
            </p:txBody>
          </p:sp>
          <p:sp>
            <p:nvSpPr>
              <p:cNvPr id="65854" name="Line 705"/>
              <p:cNvSpPr>
                <a:spLocks noChangeShapeType="1"/>
              </p:cNvSpPr>
              <p:nvPr/>
            </p:nvSpPr>
            <p:spPr bwMode="auto">
              <a:xfrm flipH="1">
                <a:off x="5285" y="1197"/>
                <a:ext cx="9" cy="8"/>
              </a:xfrm>
              <a:prstGeom prst="line">
                <a:avLst/>
              </a:prstGeom>
              <a:noFill/>
              <a:ln w="0">
                <a:solidFill>
                  <a:schemeClr val="tx1"/>
                </a:solidFill>
                <a:round/>
                <a:headEnd/>
                <a:tailEnd/>
              </a:ln>
            </p:spPr>
            <p:txBody>
              <a:bodyPr/>
              <a:lstStyle/>
              <a:p>
                <a:endParaRPr lang="en-US" sz="2133"/>
              </a:p>
            </p:txBody>
          </p:sp>
          <p:sp>
            <p:nvSpPr>
              <p:cNvPr id="65855" name="Line 706"/>
              <p:cNvSpPr>
                <a:spLocks noChangeShapeType="1"/>
              </p:cNvSpPr>
              <p:nvPr/>
            </p:nvSpPr>
            <p:spPr bwMode="auto">
              <a:xfrm flipH="1">
                <a:off x="5280" y="1205"/>
                <a:ext cx="5" cy="9"/>
              </a:xfrm>
              <a:prstGeom prst="line">
                <a:avLst/>
              </a:prstGeom>
              <a:noFill/>
              <a:ln w="0">
                <a:solidFill>
                  <a:schemeClr val="tx1"/>
                </a:solidFill>
                <a:round/>
                <a:headEnd/>
                <a:tailEnd/>
              </a:ln>
            </p:spPr>
            <p:txBody>
              <a:bodyPr/>
              <a:lstStyle/>
              <a:p>
                <a:endParaRPr lang="en-US" sz="2133"/>
              </a:p>
            </p:txBody>
          </p:sp>
          <p:sp>
            <p:nvSpPr>
              <p:cNvPr id="65856" name="Line 707"/>
              <p:cNvSpPr>
                <a:spLocks noChangeShapeType="1"/>
              </p:cNvSpPr>
              <p:nvPr/>
            </p:nvSpPr>
            <p:spPr bwMode="auto">
              <a:xfrm flipH="1">
                <a:off x="5275" y="1214"/>
                <a:ext cx="5" cy="13"/>
              </a:xfrm>
              <a:prstGeom prst="line">
                <a:avLst/>
              </a:prstGeom>
              <a:noFill/>
              <a:ln w="0">
                <a:solidFill>
                  <a:schemeClr val="tx1"/>
                </a:solidFill>
                <a:round/>
                <a:headEnd/>
                <a:tailEnd/>
              </a:ln>
            </p:spPr>
            <p:txBody>
              <a:bodyPr/>
              <a:lstStyle/>
              <a:p>
                <a:endParaRPr lang="en-US" sz="2133"/>
              </a:p>
            </p:txBody>
          </p:sp>
          <p:sp>
            <p:nvSpPr>
              <p:cNvPr id="65857" name="Line 708"/>
              <p:cNvSpPr>
                <a:spLocks noChangeShapeType="1"/>
              </p:cNvSpPr>
              <p:nvPr/>
            </p:nvSpPr>
            <p:spPr bwMode="auto">
              <a:xfrm>
                <a:off x="5275" y="1227"/>
                <a:ext cx="1" cy="21"/>
              </a:xfrm>
              <a:prstGeom prst="line">
                <a:avLst/>
              </a:prstGeom>
              <a:noFill/>
              <a:ln w="0">
                <a:solidFill>
                  <a:schemeClr val="tx1"/>
                </a:solidFill>
                <a:round/>
                <a:headEnd/>
                <a:tailEnd/>
              </a:ln>
            </p:spPr>
            <p:txBody>
              <a:bodyPr/>
              <a:lstStyle/>
              <a:p>
                <a:endParaRPr lang="en-US" sz="2133"/>
              </a:p>
            </p:txBody>
          </p:sp>
          <p:sp>
            <p:nvSpPr>
              <p:cNvPr id="65858" name="Line 709"/>
              <p:cNvSpPr>
                <a:spLocks noChangeShapeType="1"/>
              </p:cNvSpPr>
              <p:nvPr/>
            </p:nvSpPr>
            <p:spPr bwMode="auto">
              <a:xfrm>
                <a:off x="5275" y="1248"/>
                <a:ext cx="5" cy="13"/>
              </a:xfrm>
              <a:prstGeom prst="line">
                <a:avLst/>
              </a:prstGeom>
              <a:noFill/>
              <a:ln w="0">
                <a:solidFill>
                  <a:schemeClr val="tx1"/>
                </a:solidFill>
                <a:round/>
                <a:headEnd/>
                <a:tailEnd/>
              </a:ln>
            </p:spPr>
            <p:txBody>
              <a:bodyPr/>
              <a:lstStyle/>
              <a:p>
                <a:endParaRPr lang="en-US" sz="2133"/>
              </a:p>
            </p:txBody>
          </p:sp>
          <p:sp>
            <p:nvSpPr>
              <p:cNvPr id="65859" name="Line 710"/>
              <p:cNvSpPr>
                <a:spLocks noChangeShapeType="1"/>
              </p:cNvSpPr>
              <p:nvPr/>
            </p:nvSpPr>
            <p:spPr bwMode="auto">
              <a:xfrm>
                <a:off x="5280" y="1261"/>
                <a:ext cx="5" cy="8"/>
              </a:xfrm>
              <a:prstGeom prst="line">
                <a:avLst/>
              </a:prstGeom>
              <a:noFill/>
              <a:ln w="0">
                <a:solidFill>
                  <a:schemeClr val="tx1"/>
                </a:solidFill>
                <a:round/>
                <a:headEnd/>
                <a:tailEnd/>
              </a:ln>
            </p:spPr>
            <p:txBody>
              <a:bodyPr/>
              <a:lstStyle/>
              <a:p>
                <a:endParaRPr lang="en-US" sz="2133"/>
              </a:p>
            </p:txBody>
          </p:sp>
          <p:sp>
            <p:nvSpPr>
              <p:cNvPr id="65860" name="Line 711"/>
              <p:cNvSpPr>
                <a:spLocks noChangeShapeType="1"/>
              </p:cNvSpPr>
              <p:nvPr/>
            </p:nvSpPr>
            <p:spPr bwMode="auto">
              <a:xfrm>
                <a:off x="5285" y="1269"/>
                <a:ext cx="9" cy="9"/>
              </a:xfrm>
              <a:prstGeom prst="line">
                <a:avLst/>
              </a:prstGeom>
              <a:noFill/>
              <a:ln w="0">
                <a:solidFill>
                  <a:schemeClr val="tx1"/>
                </a:solidFill>
                <a:round/>
                <a:headEnd/>
                <a:tailEnd/>
              </a:ln>
            </p:spPr>
            <p:txBody>
              <a:bodyPr/>
              <a:lstStyle/>
              <a:p>
                <a:endParaRPr lang="en-US" sz="2133"/>
              </a:p>
            </p:txBody>
          </p:sp>
          <p:sp>
            <p:nvSpPr>
              <p:cNvPr id="65861" name="Line 712"/>
              <p:cNvSpPr>
                <a:spLocks noChangeShapeType="1"/>
              </p:cNvSpPr>
              <p:nvPr/>
            </p:nvSpPr>
            <p:spPr bwMode="auto">
              <a:xfrm>
                <a:off x="5294" y="1278"/>
                <a:ext cx="10" cy="4"/>
              </a:xfrm>
              <a:prstGeom prst="line">
                <a:avLst/>
              </a:prstGeom>
              <a:noFill/>
              <a:ln w="0">
                <a:solidFill>
                  <a:schemeClr val="tx1"/>
                </a:solidFill>
                <a:round/>
                <a:headEnd/>
                <a:tailEnd/>
              </a:ln>
            </p:spPr>
            <p:txBody>
              <a:bodyPr/>
              <a:lstStyle/>
              <a:p>
                <a:endParaRPr lang="en-US" sz="2133"/>
              </a:p>
            </p:txBody>
          </p:sp>
          <p:sp>
            <p:nvSpPr>
              <p:cNvPr id="65862" name="Line 713"/>
              <p:cNvSpPr>
                <a:spLocks noChangeShapeType="1"/>
              </p:cNvSpPr>
              <p:nvPr/>
            </p:nvSpPr>
            <p:spPr bwMode="auto">
              <a:xfrm>
                <a:off x="5304" y="1282"/>
                <a:ext cx="19" cy="1"/>
              </a:xfrm>
              <a:prstGeom prst="line">
                <a:avLst/>
              </a:prstGeom>
              <a:noFill/>
              <a:ln w="0">
                <a:solidFill>
                  <a:schemeClr val="tx1"/>
                </a:solidFill>
                <a:round/>
                <a:headEnd/>
                <a:tailEnd/>
              </a:ln>
            </p:spPr>
            <p:txBody>
              <a:bodyPr/>
              <a:lstStyle/>
              <a:p>
                <a:endParaRPr lang="en-US" sz="2133"/>
              </a:p>
            </p:txBody>
          </p:sp>
          <p:sp>
            <p:nvSpPr>
              <p:cNvPr id="65863" name="Line 714"/>
              <p:cNvSpPr>
                <a:spLocks noChangeShapeType="1"/>
              </p:cNvSpPr>
              <p:nvPr/>
            </p:nvSpPr>
            <p:spPr bwMode="auto">
              <a:xfrm flipV="1">
                <a:off x="5323" y="1278"/>
                <a:ext cx="9" cy="4"/>
              </a:xfrm>
              <a:prstGeom prst="line">
                <a:avLst/>
              </a:prstGeom>
              <a:noFill/>
              <a:ln w="0">
                <a:solidFill>
                  <a:schemeClr val="tx1"/>
                </a:solidFill>
                <a:round/>
                <a:headEnd/>
                <a:tailEnd/>
              </a:ln>
            </p:spPr>
            <p:txBody>
              <a:bodyPr/>
              <a:lstStyle/>
              <a:p>
                <a:endParaRPr lang="en-US" sz="2133"/>
              </a:p>
            </p:txBody>
          </p:sp>
          <p:sp>
            <p:nvSpPr>
              <p:cNvPr id="65864" name="Line 715"/>
              <p:cNvSpPr>
                <a:spLocks noChangeShapeType="1"/>
              </p:cNvSpPr>
              <p:nvPr/>
            </p:nvSpPr>
            <p:spPr bwMode="auto">
              <a:xfrm flipV="1">
                <a:off x="5332" y="1269"/>
                <a:ext cx="10" cy="9"/>
              </a:xfrm>
              <a:prstGeom prst="line">
                <a:avLst/>
              </a:prstGeom>
              <a:noFill/>
              <a:ln w="0">
                <a:solidFill>
                  <a:schemeClr val="tx1"/>
                </a:solidFill>
                <a:round/>
                <a:headEnd/>
                <a:tailEnd/>
              </a:ln>
            </p:spPr>
            <p:txBody>
              <a:bodyPr/>
              <a:lstStyle/>
              <a:p>
                <a:endParaRPr lang="en-US" sz="2133"/>
              </a:p>
            </p:txBody>
          </p:sp>
          <p:sp>
            <p:nvSpPr>
              <p:cNvPr id="65865" name="Line 716"/>
              <p:cNvSpPr>
                <a:spLocks noChangeShapeType="1"/>
              </p:cNvSpPr>
              <p:nvPr/>
            </p:nvSpPr>
            <p:spPr bwMode="auto">
              <a:xfrm flipV="1">
                <a:off x="5342" y="1261"/>
                <a:ext cx="5" cy="8"/>
              </a:xfrm>
              <a:prstGeom prst="line">
                <a:avLst/>
              </a:prstGeom>
              <a:noFill/>
              <a:ln w="0">
                <a:solidFill>
                  <a:schemeClr val="tx1"/>
                </a:solidFill>
                <a:round/>
                <a:headEnd/>
                <a:tailEnd/>
              </a:ln>
            </p:spPr>
            <p:txBody>
              <a:bodyPr/>
              <a:lstStyle/>
              <a:p>
                <a:endParaRPr lang="en-US" sz="2133"/>
              </a:p>
            </p:txBody>
          </p:sp>
          <p:sp>
            <p:nvSpPr>
              <p:cNvPr id="65866" name="Line 717"/>
              <p:cNvSpPr>
                <a:spLocks noChangeShapeType="1"/>
              </p:cNvSpPr>
              <p:nvPr/>
            </p:nvSpPr>
            <p:spPr bwMode="auto">
              <a:xfrm flipV="1">
                <a:off x="5347" y="1248"/>
                <a:ext cx="1" cy="13"/>
              </a:xfrm>
              <a:prstGeom prst="line">
                <a:avLst/>
              </a:prstGeom>
              <a:noFill/>
              <a:ln w="0">
                <a:solidFill>
                  <a:schemeClr val="tx1"/>
                </a:solidFill>
                <a:round/>
                <a:headEnd/>
                <a:tailEnd/>
              </a:ln>
            </p:spPr>
            <p:txBody>
              <a:bodyPr/>
              <a:lstStyle/>
              <a:p>
                <a:endParaRPr lang="en-US" sz="2133"/>
              </a:p>
            </p:txBody>
          </p:sp>
          <p:sp>
            <p:nvSpPr>
              <p:cNvPr id="65867" name="Line 718"/>
              <p:cNvSpPr>
                <a:spLocks noChangeShapeType="1"/>
              </p:cNvSpPr>
              <p:nvPr/>
            </p:nvSpPr>
            <p:spPr bwMode="auto">
              <a:xfrm>
                <a:off x="5323" y="1248"/>
                <a:ext cx="24" cy="1"/>
              </a:xfrm>
              <a:prstGeom prst="line">
                <a:avLst/>
              </a:prstGeom>
              <a:noFill/>
              <a:ln w="0">
                <a:solidFill>
                  <a:schemeClr val="tx1"/>
                </a:solidFill>
                <a:round/>
                <a:headEnd/>
                <a:tailEnd/>
              </a:ln>
            </p:spPr>
            <p:txBody>
              <a:bodyPr/>
              <a:lstStyle/>
              <a:p>
                <a:endParaRPr lang="en-US" sz="2133"/>
              </a:p>
            </p:txBody>
          </p:sp>
          <p:sp>
            <p:nvSpPr>
              <p:cNvPr id="65868" name="Line 719"/>
              <p:cNvSpPr>
                <a:spLocks noChangeShapeType="1"/>
              </p:cNvSpPr>
              <p:nvPr/>
            </p:nvSpPr>
            <p:spPr bwMode="auto">
              <a:xfrm>
                <a:off x="5380" y="1193"/>
                <a:ext cx="1" cy="89"/>
              </a:xfrm>
              <a:prstGeom prst="line">
                <a:avLst/>
              </a:prstGeom>
              <a:noFill/>
              <a:ln w="0">
                <a:solidFill>
                  <a:schemeClr val="tx1"/>
                </a:solidFill>
                <a:round/>
                <a:headEnd/>
                <a:tailEnd/>
              </a:ln>
            </p:spPr>
            <p:txBody>
              <a:bodyPr/>
              <a:lstStyle/>
              <a:p>
                <a:endParaRPr lang="en-US" sz="2133"/>
              </a:p>
            </p:txBody>
          </p:sp>
          <p:sp>
            <p:nvSpPr>
              <p:cNvPr id="65869" name="Line 720"/>
              <p:cNvSpPr>
                <a:spLocks noChangeShapeType="1"/>
              </p:cNvSpPr>
              <p:nvPr/>
            </p:nvSpPr>
            <p:spPr bwMode="auto">
              <a:xfrm>
                <a:off x="5380" y="1193"/>
                <a:ext cx="62" cy="1"/>
              </a:xfrm>
              <a:prstGeom prst="line">
                <a:avLst/>
              </a:prstGeom>
              <a:noFill/>
              <a:ln w="0">
                <a:solidFill>
                  <a:schemeClr val="tx1"/>
                </a:solidFill>
                <a:round/>
                <a:headEnd/>
                <a:tailEnd/>
              </a:ln>
            </p:spPr>
            <p:txBody>
              <a:bodyPr/>
              <a:lstStyle/>
              <a:p>
                <a:endParaRPr lang="en-US" sz="2133"/>
              </a:p>
            </p:txBody>
          </p:sp>
          <p:sp>
            <p:nvSpPr>
              <p:cNvPr id="65870" name="Line 721"/>
              <p:cNvSpPr>
                <a:spLocks noChangeShapeType="1"/>
              </p:cNvSpPr>
              <p:nvPr/>
            </p:nvSpPr>
            <p:spPr bwMode="auto">
              <a:xfrm>
                <a:off x="5380" y="1235"/>
                <a:ext cx="39" cy="1"/>
              </a:xfrm>
              <a:prstGeom prst="line">
                <a:avLst/>
              </a:prstGeom>
              <a:noFill/>
              <a:ln w="0">
                <a:solidFill>
                  <a:schemeClr val="tx1"/>
                </a:solidFill>
                <a:round/>
                <a:headEnd/>
                <a:tailEnd/>
              </a:ln>
            </p:spPr>
            <p:txBody>
              <a:bodyPr/>
              <a:lstStyle/>
              <a:p>
                <a:endParaRPr lang="en-US" sz="2133"/>
              </a:p>
            </p:txBody>
          </p:sp>
          <p:sp>
            <p:nvSpPr>
              <p:cNvPr id="65871" name="Line 722"/>
              <p:cNvSpPr>
                <a:spLocks noChangeShapeType="1"/>
              </p:cNvSpPr>
              <p:nvPr/>
            </p:nvSpPr>
            <p:spPr bwMode="auto">
              <a:xfrm>
                <a:off x="5380" y="1282"/>
                <a:ext cx="62" cy="1"/>
              </a:xfrm>
              <a:prstGeom prst="line">
                <a:avLst/>
              </a:prstGeom>
              <a:noFill/>
              <a:ln w="0">
                <a:solidFill>
                  <a:schemeClr val="tx1"/>
                </a:solidFill>
                <a:round/>
                <a:headEnd/>
                <a:tailEnd/>
              </a:ln>
            </p:spPr>
            <p:txBody>
              <a:bodyPr/>
              <a:lstStyle/>
              <a:p>
                <a:endParaRPr lang="en-US" sz="2133"/>
              </a:p>
            </p:txBody>
          </p:sp>
        </p:grpSp>
      </p:grpSp>
      <p:sp>
        <p:nvSpPr>
          <p:cNvPr id="63492" name="Rectangle 2"/>
          <p:cNvSpPr>
            <a:spLocks noGrp="1" noChangeArrowheads="1"/>
          </p:cNvSpPr>
          <p:nvPr>
            <p:ph type="title"/>
          </p:nvPr>
        </p:nvSpPr>
        <p:spPr/>
        <p:txBody>
          <a:bodyPr/>
          <a:lstStyle/>
          <a:p>
            <a:r>
              <a:rPr lang="en-US"/>
              <a:t>Pre-Northridge Standard</a:t>
            </a:r>
            <a:endParaRPr lang="en-US" dirty="0"/>
          </a:p>
        </p:txBody>
      </p:sp>
    </p:spTree>
    <p:extLst>
      <p:ext uri="{BB962C8B-B14F-4D97-AF65-F5344CB8AC3E}">
        <p14:creationId xmlns:p14="http://schemas.microsoft.com/office/powerpoint/2010/main" val="3692422513"/>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Footer Placeholder 3"/>
          <p:cNvSpPr>
            <a:spLocks noGrp="1"/>
          </p:cNvSpPr>
          <p:nvPr>
            <p:ph type="ftr" sz="quarter" idx="10"/>
          </p:nvPr>
        </p:nvSpPr>
        <p:spPr/>
        <p:txBody>
          <a:bodyPr/>
          <a:lstStyle/>
          <a:p>
            <a:r>
              <a:rPr lang="en-US"/>
              <a:t>Instructional Material Complementing FEMA 1051, Design Examples</a:t>
            </a:r>
            <a:endParaRPr lang="en-US" dirty="0"/>
          </a:p>
        </p:txBody>
      </p:sp>
      <p:sp>
        <p:nvSpPr>
          <p:cNvPr id="8" name="Slide Number Placeholder 3"/>
          <p:cNvSpPr>
            <a:spLocks noGrp="1"/>
          </p:cNvSpPr>
          <p:nvPr>
            <p:ph type="sldNum" sz="quarter" idx="11"/>
          </p:nvPr>
        </p:nvSpPr>
        <p:spPr/>
        <p:txBody>
          <a:bodyPr/>
          <a:lstStyle/>
          <a:p>
            <a:r>
              <a:rPr lang="en-US"/>
              <a:t>Steel Structures - </a:t>
            </a:r>
            <a:fld id="{1E859C6A-166B-4CD7-AA28-963CDAFE0F46}" type="slidenum">
              <a:rPr lang="en-US" smtClean="0"/>
              <a:pPr/>
              <a:t>26</a:t>
            </a:fld>
            <a:endParaRPr lang="en-US" dirty="0"/>
          </a:p>
        </p:txBody>
      </p:sp>
      <p:pic>
        <p:nvPicPr>
          <p:cNvPr id="83973" name="Picture 2" descr="Detail of steel backing at a complete joint penetration groove weld with multiple weld passes. &#10;"/>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272479" y="2576514"/>
            <a:ext cx="2350294" cy="1564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0899" name="Content Placeholder 2"/>
          <p:cNvSpPr>
            <a:spLocks noGrp="1"/>
          </p:cNvSpPr>
          <p:nvPr>
            <p:ph sz="half" idx="1"/>
          </p:nvPr>
        </p:nvSpPr>
        <p:spPr>
          <a:xfrm>
            <a:off x="423333" y="1604963"/>
            <a:ext cx="6256867" cy="4297362"/>
          </a:xfrm>
        </p:spPr>
        <p:txBody>
          <a:bodyPr/>
          <a:lstStyle/>
          <a:p>
            <a:r>
              <a:rPr lang="en-US" altLang="en-US" dirty="0"/>
              <a:t>Backing used to support and retain molten filler metal</a:t>
            </a:r>
          </a:p>
          <a:p>
            <a:r>
              <a:rPr lang="en-US" altLang="en-US" dirty="0"/>
              <a:t>Backing – also called “weld backing,” “backing bars,” “back-up bars”, and “backing strips” </a:t>
            </a:r>
          </a:p>
          <a:p>
            <a:r>
              <a:rPr lang="en-US" altLang="en-US" dirty="0"/>
              <a:t>Fusible backing– weld is intended to bond to backing (e.g. steel backing)</a:t>
            </a:r>
          </a:p>
          <a:p>
            <a:r>
              <a:rPr lang="en-US" altLang="en-US" dirty="0"/>
              <a:t>Non-fusible backing– weld not intended to bond to backing (e.g. ceramic and copper)</a:t>
            </a:r>
          </a:p>
        </p:txBody>
      </p:sp>
      <p:sp>
        <p:nvSpPr>
          <p:cNvPr id="83970" name="Title 1"/>
          <p:cNvSpPr>
            <a:spLocks noGrp="1"/>
          </p:cNvSpPr>
          <p:nvPr>
            <p:ph type="title"/>
          </p:nvPr>
        </p:nvSpPr>
        <p:spPr/>
        <p:txBody>
          <a:bodyPr/>
          <a:lstStyle/>
          <a:p>
            <a:r>
              <a:rPr lang="en-US" altLang="en-US"/>
              <a:t>Backing</a:t>
            </a:r>
          </a:p>
        </p:txBody>
      </p:sp>
    </p:spTree>
    <p:extLst>
      <p:ext uri="{BB962C8B-B14F-4D97-AF65-F5344CB8AC3E}">
        <p14:creationId xmlns:p14="http://schemas.microsoft.com/office/powerpoint/2010/main" val="1398341932"/>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0899">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80899">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80899">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80899">
                                            <p:txEl>
                                              <p:pRg st="3" end="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0899" grpId="0" build="p" bldLvl="2"/>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683" name="Footer Placeholder 3"/>
          <p:cNvSpPr>
            <a:spLocks noGrp="1"/>
          </p:cNvSpPr>
          <p:nvPr>
            <p:ph type="ftr" sz="quarter" idx="10"/>
          </p:nvPr>
        </p:nvSpPr>
        <p:spPr/>
        <p:txBody>
          <a:bodyPr/>
          <a:lstStyle/>
          <a:p>
            <a:r>
              <a:rPr lang="en-US"/>
              <a:t>Instructional Material Complementing FEMA 1051, Design Examples</a:t>
            </a:r>
            <a:endParaRPr lang="en-US" dirty="0"/>
          </a:p>
        </p:txBody>
      </p:sp>
      <p:sp>
        <p:nvSpPr>
          <p:cNvPr id="9" name="Slide Number Placeholder 3"/>
          <p:cNvSpPr>
            <a:spLocks noGrp="1"/>
          </p:cNvSpPr>
          <p:nvPr>
            <p:ph type="sldNum" sz="quarter" idx="11"/>
          </p:nvPr>
        </p:nvSpPr>
        <p:spPr/>
        <p:txBody>
          <a:bodyPr/>
          <a:lstStyle/>
          <a:p>
            <a:r>
              <a:rPr lang="en-US"/>
              <a:t>Steel Structures - </a:t>
            </a:r>
            <a:fld id="{1E859C6A-166B-4CD7-AA28-963CDAFE0F46}" type="slidenum">
              <a:rPr lang="en-US" smtClean="0"/>
              <a:pPr/>
              <a:t>27</a:t>
            </a:fld>
            <a:endParaRPr lang="en-US" dirty="0"/>
          </a:p>
        </p:txBody>
      </p:sp>
      <p:pic>
        <p:nvPicPr>
          <p:cNvPr id="71685" name="Picture 3" descr="Cut and polished specimen with a crack at the fusion line between the weld and the column flange.  Note that the backup bar is not attached to the column flange, which creates a notch normal to the stress in the flange.  The section is cut at the centerline of the beam; thus, the beam web beyond the weld access hole appears as the upward curving line at the right.  Note that at the instant the beam flange is in tension due to lateral sway, the column flange at the weld is also likely to be in tension.&#10;"/>
          <p:cNvPicPr>
            <a:picLocks noChangeAspect="1" noChangeArrowheads="1"/>
          </p:cNvPicPr>
          <p:nvPr/>
        </p:nvPicPr>
        <p:blipFill>
          <a:blip r:embed="rId3" cstate="print"/>
          <a:srcRect/>
          <a:stretch>
            <a:fillRect/>
          </a:stretch>
        </p:blipFill>
        <p:spPr bwMode="auto">
          <a:xfrm>
            <a:off x="990600" y="1261534"/>
            <a:ext cx="7315200" cy="4428067"/>
          </a:xfrm>
          <a:prstGeom prst="rect">
            <a:avLst/>
          </a:prstGeom>
          <a:noFill/>
          <a:ln w="9525">
            <a:solidFill>
              <a:schemeClr val="tx1"/>
            </a:solidFill>
            <a:miter lim="800000"/>
            <a:headEnd/>
            <a:tailEnd/>
          </a:ln>
        </p:spPr>
      </p:pic>
      <p:sp>
        <p:nvSpPr>
          <p:cNvPr id="71686" name="Text Box 4"/>
          <p:cNvSpPr txBox="1">
            <a:spLocks noChangeArrowheads="1"/>
          </p:cNvSpPr>
          <p:nvPr/>
        </p:nvSpPr>
        <p:spPr bwMode="white">
          <a:xfrm>
            <a:off x="1179663" y="3239089"/>
            <a:ext cx="1285929" cy="858440"/>
          </a:xfrm>
          <a:prstGeom prst="rect">
            <a:avLst/>
          </a:prstGeom>
          <a:noFill/>
          <a:ln w="9525">
            <a:noFill/>
            <a:miter lim="800000"/>
            <a:headEnd/>
            <a:tailEnd/>
          </a:ln>
          <a:effectLst>
            <a:outerShdw blurRad="50800" dist="38100" dir="2700000" algn="tl" rotWithShape="0">
              <a:schemeClr val="accent3">
                <a:alpha val="40000"/>
              </a:schemeClr>
            </a:outerShdw>
          </a:effectLst>
        </p:spPr>
        <p:txBody>
          <a:bodyPr wrap="none">
            <a:spAutoFit/>
          </a:bodyPr>
          <a:lstStyle/>
          <a:p>
            <a:r>
              <a:rPr lang="en-US" sz="2489" dirty="0"/>
              <a:t>Column</a:t>
            </a:r>
          </a:p>
          <a:p>
            <a:r>
              <a:rPr lang="en-US" sz="2489" dirty="0"/>
              <a:t>flange</a:t>
            </a:r>
          </a:p>
        </p:txBody>
      </p:sp>
      <p:sp>
        <p:nvSpPr>
          <p:cNvPr id="71687" name="Text Box 5"/>
          <p:cNvSpPr txBox="1">
            <a:spLocks noChangeArrowheads="1"/>
          </p:cNvSpPr>
          <p:nvPr/>
        </p:nvSpPr>
        <p:spPr bwMode="white">
          <a:xfrm>
            <a:off x="3237063" y="4538723"/>
            <a:ext cx="1985434" cy="475387"/>
          </a:xfrm>
          <a:prstGeom prst="rect">
            <a:avLst/>
          </a:prstGeom>
          <a:noFill/>
          <a:ln w="9525">
            <a:noFill/>
            <a:miter lim="800000"/>
            <a:headEnd/>
            <a:tailEnd/>
          </a:ln>
          <a:effectLst>
            <a:outerShdw blurRad="50800" dist="38100" dir="2700000" algn="tl" rotWithShape="0">
              <a:schemeClr val="accent3">
                <a:alpha val="40000"/>
              </a:schemeClr>
            </a:outerShdw>
          </a:effectLst>
        </p:spPr>
        <p:txBody>
          <a:bodyPr>
            <a:spAutoFit/>
          </a:bodyPr>
          <a:lstStyle/>
          <a:p>
            <a:r>
              <a:rPr lang="en-US" sz="2489"/>
              <a:t>Backup bar</a:t>
            </a:r>
          </a:p>
        </p:txBody>
      </p:sp>
      <p:sp>
        <p:nvSpPr>
          <p:cNvPr id="71688" name="Text Box 6"/>
          <p:cNvSpPr txBox="1">
            <a:spLocks noChangeArrowheads="1"/>
          </p:cNvSpPr>
          <p:nvPr/>
        </p:nvSpPr>
        <p:spPr bwMode="white">
          <a:xfrm>
            <a:off x="5507542" y="2958278"/>
            <a:ext cx="1978427" cy="858440"/>
          </a:xfrm>
          <a:prstGeom prst="rect">
            <a:avLst/>
          </a:prstGeom>
          <a:noFill/>
          <a:ln w="9525">
            <a:noFill/>
            <a:miter lim="800000"/>
            <a:headEnd/>
            <a:tailEnd/>
          </a:ln>
          <a:effectLst>
            <a:outerShdw blurRad="50800" dist="38100" dir="2700000" algn="tl" rotWithShape="0">
              <a:schemeClr val="accent3">
                <a:alpha val="40000"/>
              </a:schemeClr>
            </a:outerShdw>
          </a:effectLst>
        </p:spPr>
        <p:txBody>
          <a:bodyPr wrap="none">
            <a:spAutoFit/>
          </a:bodyPr>
          <a:lstStyle/>
          <a:p>
            <a:r>
              <a:rPr lang="en-US" sz="2489"/>
              <a:t>Beam flange</a:t>
            </a:r>
          </a:p>
          <a:p>
            <a:r>
              <a:rPr lang="en-US" sz="2489"/>
              <a:t>and web</a:t>
            </a:r>
          </a:p>
        </p:txBody>
      </p:sp>
      <p:sp>
        <p:nvSpPr>
          <p:cNvPr id="71684" name="Rectangle 2"/>
          <p:cNvSpPr>
            <a:spLocks noGrp="1" noChangeArrowheads="1"/>
          </p:cNvSpPr>
          <p:nvPr>
            <p:ph type="title"/>
          </p:nvPr>
        </p:nvSpPr>
        <p:spPr/>
        <p:txBody>
          <a:bodyPr/>
          <a:lstStyle/>
          <a:p>
            <a:r>
              <a:rPr lang="en-US" dirty="0"/>
              <a:t>Northridge Failure</a:t>
            </a:r>
          </a:p>
        </p:txBody>
      </p:sp>
    </p:spTree>
    <p:extLst>
      <p:ext uri="{BB962C8B-B14F-4D97-AF65-F5344CB8AC3E}">
        <p14:creationId xmlns:p14="http://schemas.microsoft.com/office/powerpoint/2010/main" val="23484586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7587" name="Footer Placeholder 3"/>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1E859C6A-166B-4CD7-AA28-963CDAFE0F46}" type="slidenum">
              <a:rPr lang="en-US" smtClean="0"/>
              <a:pPr/>
              <a:t>28</a:t>
            </a:fld>
            <a:endParaRPr lang="en-US" dirty="0"/>
          </a:p>
        </p:txBody>
      </p:sp>
      <p:sp>
        <p:nvSpPr>
          <p:cNvPr id="5" name="Content Placeholder 4"/>
          <p:cNvSpPr>
            <a:spLocks noGrp="1"/>
          </p:cNvSpPr>
          <p:nvPr>
            <p:ph idx="4294967295"/>
          </p:nvPr>
        </p:nvSpPr>
        <p:spPr>
          <a:xfrm>
            <a:off x="4329114" y="1604963"/>
            <a:ext cx="4622382" cy="4297362"/>
          </a:xfrm>
        </p:spPr>
        <p:txBody>
          <a:bodyPr/>
          <a:lstStyle/>
          <a:p>
            <a:pPr marL="0" indent="0">
              <a:buNone/>
            </a:pPr>
            <a:r>
              <a:rPr lang="en-US" sz="2400" dirty="0"/>
              <a:t>Following the 1994 Northridge earthquake, numerous failures of steel beam-to-column moment connections were identified.  This led to a multiyear, multimillion dollar FEMA-funded problem-focused study undertaken by the SAC Joint Venture.  The failures caused a fundamental rethinking of the design of seismic resistant steel moment connections.</a:t>
            </a:r>
          </a:p>
        </p:txBody>
      </p:sp>
      <p:pic>
        <p:nvPicPr>
          <p:cNvPr id="267267" name="Picture 3" descr="Fracture resulting in a divot being removed from the column flange adjacent to the toe of the full penetration weld at the beam flange.&#10;"/>
          <p:cNvPicPr>
            <a:picLocks noChangeAspect="1" noChangeArrowheads="1"/>
          </p:cNvPicPr>
          <p:nvPr/>
        </p:nvPicPr>
        <p:blipFill>
          <a:blip r:embed="rId3" cstate="print"/>
          <a:srcRect/>
          <a:stretch>
            <a:fillRect/>
          </a:stretch>
        </p:blipFill>
        <p:spPr bwMode="auto">
          <a:xfrm>
            <a:off x="673100" y="1565275"/>
            <a:ext cx="3101320" cy="4491567"/>
          </a:xfrm>
          <a:prstGeom prst="rect">
            <a:avLst/>
          </a:prstGeom>
          <a:noFill/>
          <a:ln w="3175">
            <a:solidFill>
              <a:schemeClr val="tx1"/>
            </a:solidFill>
            <a:miter lim="800000"/>
            <a:headEnd/>
            <a:tailEnd/>
          </a:ln>
          <a:effectLst>
            <a:outerShdw dist="107763" dir="2700000" algn="ctr" rotWithShape="0">
              <a:schemeClr val="bg2">
                <a:alpha val="50000"/>
              </a:schemeClr>
            </a:outerShdw>
          </a:effectLst>
        </p:spPr>
      </p:pic>
      <p:sp>
        <p:nvSpPr>
          <p:cNvPr id="3" name="Title 2"/>
          <p:cNvSpPr>
            <a:spLocks noGrp="1"/>
          </p:cNvSpPr>
          <p:nvPr>
            <p:ph type="title"/>
          </p:nvPr>
        </p:nvSpPr>
        <p:spPr/>
        <p:txBody>
          <a:bodyPr/>
          <a:lstStyle/>
          <a:p>
            <a:r>
              <a:rPr lang="en-US" dirty="0"/>
              <a:t>Northridge Failure</a:t>
            </a:r>
          </a:p>
        </p:txBody>
      </p:sp>
    </p:spTree>
    <p:extLst>
      <p:ext uri="{BB962C8B-B14F-4D97-AF65-F5344CB8AC3E}">
        <p14:creationId xmlns:p14="http://schemas.microsoft.com/office/powerpoint/2010/main" val="1945883663"/>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8611" name="Footer Placeholder 3"/>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1E859C6A-166B-4CD7-AA28-963CDAFE0F46}" type="slidenum">
              <a:rPr lang="en-US" smtClean="0"/>
              <a:pPr/>
              <a:t>29</a:t>
            </a:fld>
            <a:endParaRPr lang="en-US" dirty="0"/>
          </a:p>
        </p:txBody>
      </p:sp>
      <p:pic>
        <p:nvPicPr>
          <p:cNvPr id="268291" name="Picture 3" descr="Column with fractured flange and web. The fracture line appears to go through one flange near the beam weld and entirely through the web.&#10;&#10;Many of the buildings that experienced failures similar to that shown in the slide exhibited very little obvious signs of distress."/>
          <p:cNvPicPr>
            <a:picLocks noChangeAspect="1" noChangeArrowheads="1"/>
          </p:cNvPicPr>
          <p:nvPr/>
        </p:nvPicPr>
        <p:blipFill>
          <a:blip r:embed="rId3" cstate="print"/>
          <a:srcRect/>
          <a:stretch>
            <a:fillRect/>
          </a:stretch>
        </p:blipFill>
        <p:spPr bwMode="auto">
          <a:xfrm>
            <a:off x="1117600" y="1518920"/>
            <a:ext cx="7010400" cy="4502856"/>
          </a:xfrm>
          <a:prstGeom prst="rect">
            <a:avLst/>
          </a:prstGeom>
          <a:noFill/>
          <a:ln w="3175">
            <a:solidFill>
              <a:schemeClr val="tx1"/>
            </a:solidFill>
            <a:miter lim="800000"/>
            <a:headEnd/>
            <a:tailEnd/>
          </a:ln>
          <a:effectLst>
            <a:outerShdw dist="107763" dir="2700000" algn="ctr" rotWithShape="0">
              <a:schemeClr val="bg2">
                <a:alpha val="50000"/>
              </a:schemeClr>
            </a:outerShdw>
          </a:effectLst>
        </p:spPr>
      </p:pic>
      <p:sp>
        <p:nvSpPr>
          <p:cNvPr id="68612" name="Rectangle 2"/>
          <p:cNvSpPr>
            <a:spLocks noGrp="1" noChangeArrowheads="1"/>
          </p:cNvSpPr>
          <p:nvPr>
            <p:ph type="title"/>
          </p:nvPr>
        </p:nvSpPr>
        <p:spPr/>
        <p:txBody>
          <a:bodyPr/>
          <a:lstStyle/>
          <a:p>
            <a:r>
              <a:rPr lang="en-US" sz="2400" dirty="0"/>
              <a:t>Bottom Flange Weld Fracture</a:t>
            </a:r>
            <a:br>
              <a:rPr lang="en-US" sz="2400" dirty="0"/>
            </a:br>
            <a:r>
              <a:rPr lang="en-US" sz="2400" dirty="0"/>
              <a:t>Propagating Through Column Flange and Web</a:t>
            </a:r>
          </a:p>
        </p:txBody>
      </p:sp>
    </p:spTree>
    <p:extLst>
      <p:ext uri="{BB962C8B-B14F-4D97-AF65-F5344CB8AC3E}">
        <p14:creationId xmlns:p14="http://schemas.microsoft.com/office/powerpoint/2010/main" val="95602714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5" name="Footer Placeholder 4"/>
          <p:cNvSpPr>
            <a:spLocks noGrp="1"/>
          </p:cNvSpPr>
          <p:nvPr>
            <p:ph type="ftr" sz="quarter" idx="10"/>
          </p:nvPr>
        </p:nvSpPr>
        <p:spPr/>
        <p:txBody>
          <a:bodyPr/>
          <a:lstStyle/>
          <a:p>
            <a:r>
              <a:rPr lang="en-US" dirty="0"/>
              <a:t>Instructional Material Complementing FEMA 1051, Design Examples</a:t>
            </a:r>
          </a:p>
        </p:txBody>
      </p:sp>
      <p:sp>
        <p:nvSpPr>
          <p:cNvPr id="54274" name="Slide Number Placeholder 3"/>
          <p:cNvSpPr>
            <a:spLocks noGrp="1"/>
          </p:cNvSpPr>
          <p:nvPr>
            <p:ph type="sldNum" sz="quarter" idx="11"/>
          </p:nvPr>
        </p:nvSpPr>
        <p:spPr/>
        <p:txBody>
          <a:bodyPr/>
          <a:lstStyle/>
          <a:p>
            <a:r>
              <a:rPr lang="en-US" dirty="0"/>
              <a:t>Steel Structures - </a:t>
            </a:r>
            <a:fld id="{1E859C6A-166B-4CD7-AA28-963CDAFE0F46}" type="slidenum">
              <a:rPr lang="en-US" smtClean="0"/>
              <a:pPr/>
              <a:t>3</a:t>
            </a:fld>
            <a:endParaRPr lang="en-US" dirty="0"/>
          </a:p>
        </p:txBody>
      </p:sp>
      <p:sp>
        <p:nvSpPr>
          <p:cNvPr id="54277" name="Rectangle 3"/>
          <p:cNvSpPr>
            <a:spLocks noGrp="1" noChangeArrowheads="1"/>
          </p:cNvSpPr>
          <p:nvPr>
            <p:ph idx="1"/>
          </p:nvPr>
        </p:nvSpPr>
        <p:spPr/>
        <p:txBody>
          <a:bodyPr/>
          <a:lstStyle/>
          <a:p>
            <a:r>
              <a:rPr lang="en-US"/>
              <a:t>Context in Provisions</a:t>
            </a:r>
          </a:p>
          <a:p>
            <a:r>
              <a:rPr lang="en-US"/>
              <a:t>Steel behavior</a:t>
            </a:r>
          </a:p>
          <a:p>
            <a:r>
              <a:rPr lang="en-US"/>
              <a:t>Reference standards and design strength</a:t>
            </a:r>
          </a:p>
          <a:p>
            <a:r>
              <a:rPr lang="en-US"/>
              <a:t>Moment resisting frames</a:t>
            </a:r>
          </a:p>
          <a:p>
            <a:r>
              <a:rPr lang="en-US"/>
              <a:t>Braced frames</a:t>
            </a:r>
          </a:p>
          <a:p>
            <a:r>
              <a:rPr lang="en-US"/>
              <a:t>Other topics</a:t>
            </a:r>
          </a:p>
          <a:p>
            <a:r>
              <a:rPr lang="en-US"/>
              <a:t>Summary</a:t>
            </a:r>
            <a:endParaRPr lang="en-US" dirty="0"/>
          </a:p>
        </p:txBody>
      </p:sp>
      <p:sp>
        <p:nvSpPr>
          <p:cNvPr id="54276" name="Rectangle 2"/>
          <p:cNvSpPr>
            <a:spLocks noGrp="1" noChangeArrowheads="1"/>
          </p:cNvSpPr>
          <p:nvPr>
            <p:ph type="title"/>
          </p:nvPr>
        </p:nvSpPr>
        <p:spPr/>
        <p:txBody>
          <a:bodyPr/>
          <a:lstStyle/>
          <a:p>
            <a:r>
              <a:rPr lang="en-US"/>
              <a:t>STRUCTURAL STEEL DESIGN</a:t>
            </a:r>
            <a:endParaRPr lang="en-US" dirty="0"/>
          </a:p>
        </p:txBody>
      </p:sp>
    </p:spTree>
    <p:extLst>
      <p:ext uri="{BB962C8B-B14F-4D97-AF65-F5344CB8AC3E}">
        <p14:creationId xmlns:p14="http://schemas.microsoft.com/office/powerpoint/2010/main" val="384543854"/>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9635" name="Footer Placeholder 3"/>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1E859C6A-166B-4CD7-AA28-963CDAFE0F46}" type="slidenum">
              <a:rPr lang="en-US" smtClean="0"/>
              <a:pPr/>
              <a:t>30</a:t>
            </a:fld>
            <a:endParaRPr lang="en-US" dirty="0"/>
          </a:p>
        </p:txBody>
      </p:sp>
      <p:pic>
        <p:nvPicPr>
          <p:cNvPr id="269315" name="Picture 3" descr="Crack in column flange at beam flange weld location.  Note that the beam web and the weld access hole for the beam appear at the right side of the photo. A large divot of column-flange steel has pulled out.&#10;"/>
          <p:cNvPicPr>
            <a:picLocks noChangeAspect="1" noChangeArrowheads="1"/>
          </p:cNvPicPr>
          <p:nvPr/>
        </p:nvPicPr>
        <p:blipFill>
          <a:blip r:embed="rId3" cstate="print"/>
          <a:srcRect/>
          <a:stretch>
            <a:fillRect/>
          </a:stretch>
        </p:blipFill>
        <p:spPr bwMode="auto">
          <a:xfrm>
            <a:off x="1049867" y="1532467"/>
            <a:ext cx="6678789" cy="4296834"/>
          </a:xfrm>
          <a:prstGeom prst="rect">
            <a:avLst/>
          </a:prstGeom>
          <a:noFill/>
          <a:ln w="3175">
            <a:solidFill>
              <a:schemeClr val="tx1"/>
            </a:solidFill>
            <a:miter lim="800000"/>
            <a:headEnd/>
            <a:tailEnd/>
          </a:ln>
          <a:effectLst>
            <a:outerShdw dist="107763" dir="2700000" algn="ctr" rotWithShape="0">
              <a:schemeClr val="bg2">
                <a:alpha val="50000"/>
              </a:schemeClr>
            </a:outerShdw>
          </a:effectLst>
        </p:spPr>
      </p:pic>
      <p:sp>
        <p:nvSpPr>
          <p:cNvPr id="69636" name="Rectangle 2"/>
          <p:cNvSpPr>
            <a:spLocks noGrp="1" noChangeArrowheads="1"/>
          </p:cNvSpPr>
          <p:nvPr>
            <p:ph type="title"/>
          </p:nvPr>
        </p:nvSpPr>
        <p:spPr/>
        <p:txBody>
          <a:bodyPr/>
          <a:lstStyle/>
          <a:p>
            <a:r>
              <a:rPr lang="en-US" sz="3200" dirty="0"/>
              <a:t>Beam Bottom Flange Weld Fracture</a:t>
            </a:r>
            <a:br>
              <a:rPr lang="en-US" sz="3200" dirty="0"/>
            </a:br>
            <a:r>
              <a:rPr lang="en-US" sz="3200" dirty="0"/>
              <a:t>Causing a Column Divot Fracture</a:t>
            </a:r>
          </a:p>
        </p:txBody>
      </p:sp>
    </p:spTree>
    <p:extLst>
      <p:ext uri="{BB962C8B-B14F-4D97-AF65-F5344CB8AC3E}">
        <p14:creationId xmlns:p14="http://schemas.microsoft.com/office/powerpoint/2010/main" val="299596353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0659" name="Footer Placeholder 3"/>
          <p:cNvSpPr>
            <a:spLocks noGrp="1"/>
          </p:cNvSpPr>
          <p:nvPr>
            <p:ph type="ftr" sz="quarter" idx="10"/>
          </p:nvPr>
        </p:nvSpPr>
        <p:spPr/>
        <p:txBody>
          <a:bodyPr/>
          <a:lstStyle/>
          <a:p>
            <a:r>
              <a:rPr lang="en-US"/>
              <a:t>Instructional Material Complementing FEMA 1051, Design Examples</a:t>
            </a:r>
          </a:p>
        </p:txBody>
      </p:sp>
      <p:sp>
        <p:nvSpPr>
          <p:cNvPr id="9" name="Slide Number Placeholder 3"/>
          <p:cNvSpPr>
            <a:spLocks noGrp="1"/>
          </p:cNvSpPr>
          <p:nvPr>
            <p:ph type="sldNum" sz="quarter" idx="11"/>
          </p:nvPr>
        </p:nvSpPr>
        <p:spPr/>
        <p:txBody>
          <a:bodyPr/>
          <a:lstStyle/>
          <a:p>
            <a:r>
              <a:rPr lang="en-US"/>
              <a:t>Steel Structures - </a:t>
            </a:r>
            <a:fld id="{1E859C6A-166B-4CD7-AA28-963CDAFE0F46}" type="slidenum">
              <a:rPr lang="en-US" smtClean="0"/>
              <a:pPr/>
              <a:t>31</a:t>
            </a:fld>
            <a:endParaRPr lang="en-US" dirty="0"/>
          </a:p>
        </p:txBody>
      </p:sp>
      <p:pic>
        <p:nvPicPr>
          <p:cNvPr id="71683" name="Picture 3" descr="Closeup view of the weld between the bottom flange of a beam and the flange of a column.  Note the crack between the weld and the column flange.  Also note the backup bar and the runoff tab (the diagonal bar) at the left edge of the beam flange. A fracrure in the weld at the face of the column is visible."/>
          <p:cNvPicPr>
            <a:picLocks noChangeAspect="1" noChangeArrowheads="1"/>
          </p:cNvPicPr>
          <p:nvPr/>
        </p:nvPicPr>
        <p:blipFill>
          <a:blip r:embed="rId3" cstate="print"/>
          <a:srcRect/>
          <a:stretch>
            <a:fillRect/>
          </a:stretch>
        </p:blipFill>
        <p:spPr bwMode="auto">
          <a:xfrm>
            <a:off x="4768516" y="1412875"/>
            <a:ext cx="3579989" cy="4470400"/>
          </a:xfrm>
          <a:prstGeom prst="rect">
            <a:avLst/>
          </a:prstGeom>
          <a:noFill/>
          <a:ln w="3175">
            <a:solidFill>
              <a:srgbClr val="000000"/>
            </a:solidFill>
            <a:miter lim="800000"/>
            <a:headEnd/>
            <a:tailEnd/>
          </a:ln>
          <a:effectLst>
            <a:outerShdw dist="107763" dir="2700000" algn="ctr" rotWithShape="0">
              <a:srgbClr val="808080">
                <a:alpha val="50000"/>
              </a:srgbClr>
            </a:outerShdw>
          </a:effectLst>
        </p:spPr>
      </p:pic>
      <p:sp>
        <p:nvSpPr>
          <p:cNvPr id="70663" name="Text Box 6"/>
          <p:cNvSpPr txBox="1">
            <a:spLocks noChangeArrowheads="1"/>
          </p:cNvSpPr>
          <p:nvPr/>
        </p:nvSpPr>
        <p:spPr bwMode="white">
          <a:xfrm>
            <a:off x="6216317" y="3797653"/>
            <a:ext cx="1871025" cy="748795"/>
          </a:xfrm>
          <a:prstGeom prst="rect">
            <a:avLst/>
          </a:prstGeom>
          <a:noFill/>
          <a:ln w="9525">
            <a:noFill/>
            <a:miter lim="800000"/>
            <a:headEnd/>
            <a:tailEnd/>
          </a:ln>
        </p:spPr>
        <p:txBody>
          <a:bodyPr wrap="none">
            <a:spAutoFit/>
          </a:bodyPr>
          <a:lstStyle/>
          <a:p>
            <a:r>
              <a:rPr lang="en-US" sz="2133">
                <a:solidFill>
                  <a:srgbClr val="FFFF00"/>
                </a:solidFill>
              </a:rPr>
              <a:t>Bottom flange</a:t>
            </a:r>
          </a:p>
          <a:p>
            <a:r>
              <a:rPr lang="en-US" sz="2133">
                <a:solidFill>
                  <a:srgbClr val="FFFF00"/>
                </a:solidFill>
              </a:rPr>
              <a:t>of beam</a:t>
            </a:r>
          </a:p>
        </p:txBody>
      </p:sp>
      <p:sp>
        <p:nvSpPr>
          <p:cNvPr id="70664" name="Text Box 7"/>
          <p:cNvSpPr txBox="1">
            <a:spLocks noChangeArrowheads="1"/>
          </p:cNvSpPr>
          <p:nvPr/>
        </p:nvSpPr>
        <p:spPr bwMode="white">
          <a:xfrm>
            <a:off x="7283116" y="1776942"/>
            <a:ext cx="899605" cy="748795"/>
          </a:xfrm>
          <a:prstGeom prst="rect">
            <a:avLst/>
          </a:prstGeom>
          <a:noFill/>
          <a:ln w="9525">
            <a:noFill/>
            <a:miter lim="800000"/>
            <a:headEnd/>
            <a:tailEnd/>
          </a:ln>
        </p:spPr>
        <p:txBody>
          <a:bodyPr wrap="none">
            <a:spAutoFit/>
          </a:bodyPr>
          <a:lstStyle/>
          <a:p>
            <a:r>
              <a:rPr lang="en-US" sz="2133">
                <a:solidFill>
                  <a:srgbClr val="FFFF00"/>
                </a:solidFill>
              </a:rPr>
              <a:t>Beam</a:t>
            </a:r>
          </a:p>
          <a:p>
            <a:r>
              <a:rPr lang="en-US" sz="2133">
                <a:solidFill>
                  <a:srgbClr val="FFFF00"/>
                </a:solidFill>
              </a:rPr>
              <a:t>web</a:t>
            </a:r>
          </a:p>
        </p:txBody>
      </p:sp>
      <p:sp>
        <p:nvSpPr>
          <p:cNvPr id="2" name="Content Placeholder 1"/>
          <p:cNvSpPr>
            <a:spLocks noGrp="1"/>
          </p:cNvSpPr>
          <p:nvPr>
            <p:ph idx="1"/>
          </p:nvPr>
        </p:nvSpPr>
        <p:spPr>
          <a:xfrm>
            <a:off x="661988" y="1604963"/>
            <a:ext cx="3725049" cy="4297362"/>
          </a:xfrm>
        </p:spPr>
        <p:txBody>
          <a:bodyPr/>
          <a:lstStyle/>
          <a:p>
            <a:r>
              <a:rPr lang="en-US"/>
              <a:t> Crack through weld</a:t>
            </a:r>
          </a:p>
          <a:p>
            <a:endParaRPr lang="en-US"/>
          </a:p>
          <a:p>
            <a:r>
              <a:rPr lang="en-US"/>
              <a:t>  Note backup bar</a:t>
            </a:r>
            <a:br>
              <a:rPr lang="en-US"/>
            </a:br>
            <a:r>
              <a:rPr lang="en-US"/>
              <a:t>    and runoff tab</a:t>
            </a:r>
            <a:endParaRPr lang="en-US" dirty="0"/>
          </a:p>
        </p:txBody>
      </p:sp>
      <p:sp>
        <p:nvSpPr>
          <p:cNvPr id="70660" name="Rectangle 2"/>
          <p:cNvSpPr>
            <a:spLocks noGrp="1" noChangeArrowheads="1"/>
          </p:cNvSpPr>
          <p:nvPr>
            <p:ph type="title"/>
          </p:nvPr>
        </p:nvSpPr>
        <p:spPr/>
        <p:txBody>
          <a:bodyPr/>
          <a:lstStyle/>
          <a:p>
            <a:r>
              <a:rPr lang="en-US"/>
              <a:t>Northridge Failure</a:t>
            </a:r>
            <a:endParaRPr lang="en-US" dirty="0"/>
          </a:p>
        </p:txBody>
      </p:sp>
    </p:spTree>
    <p:extLst>
      <p:ext uri="{BB962C8B-B14F-4D97-AF65-F5344CB8AC3E}">
        <p14:creationId xmlns:p14="http://schemas.microsoft.com/office/powerpoint/2010/main" val="1328293874"/>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6" name="Footer Placeholder 3"/>
          <p:cNvSpPr>
            <a:spLocks noGrp="1"/>
          </p:cNvSpPr>
          <p:nvPr>
            <p:ph type="ftr" sz="quarter" idx="10"/>
          </p:nvPr>
        </p:nvSpPr>
        <p:spPr/>
        <p:txBody>
          <a:bodyPr/>
          <a:lstStyle/>
          <a:p>
            <a:r>
              <a:rPr lang="en-US"/>
              <a:t>Instructional Material Complementing FEMA 1051, Design Examples</a:t>
            </a:r>
          </a:p>
        </p:txBody>
      </p:sp>
      <p:sp>
        <p:nvSpPr>
          <p:cNvPr id="12" name="Slide Number Placeholder 3"/>
          <p:cNvSpPr>
            <a:spLocks noGrp="1"/>
          </p:cNvSpPr>
          <p:nvPr>
            <p:ph type="sldNum" sz="quarter" idx="11"/>
          </p:nvPr>
        </p:nvSpPr>
        <p:spPr/>
        <p:txBody>
          <a:bodyPr/>
          <a:lstStyle/>
          <a:p>
            <a:r>
              <a:rPr lang="en-US"/>
              <a:t>Steel Structures - </a:t>
            </a:r>
            <a:fld id="{1E859C6A-166B-4CD7-AA28-963CDAFE0F46}" type="slidenum">
              <a:rPr lang="en-US" smtClean="0"/>
              <a:pPr/>
              <a:t>32</a:t>
            </a:fld>
            <a:endParaRPr lang="en-US" dirty="0"/>
          </a:p>
        </p:txBody>
      </p:sp>
      <p:sp>
        <p:nvSpPr>
          <p:cNvPr id="8200" name="Text Box 9"/>
          <p:cNvSpPr txBox="1">
            <a:spLocks noChangeArrowheads="1"/>
          </p:cNvSpPr>
          <p:nvPr/>
        </p:nvSpPr>
        <p:spPr bwMode="auto">
          <a:xfrm>
            <a:off x="6248400" y="5496278"/>
            <a:ext cx="1837362" cy="420564"/>
          </a:xfrm>
          <a:prstGeom prst="rect">
            <a:avLst/>
          </a:prstGeom>
          <a:noFill/>
          <a:ln w="9525">
            <a:noFill/>
            <a:miter lim="800000"/>
            <a:headEnd/>
            <a:tailEnd/>
          </a:ln>
        </p:spPr>
        <p:txBody>
          <a:bodyPr wrap="none">
            <a:spAutoFit/>
          </a:bodyPr>
          <a:lstStyle/>
          <a:p>
            <a:r>
              <a:rPr lang="en-US" sz="2133"/>
              <a:t>Lamellar Tear</a:t>
            </a:r>
          </a:p>
        </p:txBody>
      </p:sp>
      <p:sp>
        <p:nvSpPr>
          <p:cNvPr id="8199" name="Text Box 8"/>
          <p:cNvSpPr txBox="1">
            <a:spLocks noChangeArrowheads="1"/>
          </p:cNvSpPr>
          <p:nvPr/>
        </p:nvSpPr>
        <p:spPr bwMode="auto">
          <a:xfrm>
            <a:off x="3349978" y="5496278"/>
            <a:ext cx="2830689" cy="420564"/>
          </a:xfrm>
          <a:prstGeom prst="rect">
            <a:avLst/>
          </a:prstGeom>
          <a:noFill/>
          <a:ln w="9525">
            <a:noFill/>
            <a:miter lim="800000"/>
            <a:headEnd/>
            <a:tailEnd/>
          </a:ln>
        </p:spPr>
        <p:txBody>
          <a:bodyPr>
            <a:spAutoFit/>
          </a:bodyPr>
          <a:lstStyle/>
          <a:p>
            <a:r>
              <a:rPr lang="en-US" sz="2133" dirty="0"/>
              <a:t>Heat Affected Zone</a:t>
            </a:r>
          </a:p>
        </p:txBody>
      </p:sp>
      <p:sp>
        <p:nvSpPr>
          <p:cNvPr id="8198" name="Text Box 7"/>
          <p:cNvSpPr txBox="1">
            <a:spLocks noChangeArrowheads="1"/>
          </p:cNvSpPr>
          <p:nvPr/>
        </p:nvSpPr>
        <p:spPr bwMode="auto">
          <a:xfrm>
            <a:off x="975078" y="5496278"/>
            <a:ext cx="2039341" cy="420564"/>
          </a:xfrm>
          <a:prstGeom prst="rect">
            <a:avLst/>
          </a:prstGeom>
          <a:noFill/>
          <a:ln w="9525">
            <a:noFill/>
            <a:miter lim="800000"/>
            <a:headEnd/>
            <a:tailEnd/>
          </a:ln>
        </p:spPr>
        <p:txBody>
          <a:bodyPr wrap="none">
            <a:spAutoFit/>
          </a:bodyPr>
          <a:lstStyle/>
          <a:p>
            <a:r>
              <a:rPr lang="en-US" sz="2133"/>
              <a:t>Column Flange</a:t>
            </a:r>
          </a:p>
        </p:txBody>
      </p:sp>
      <p:sp>
        <p:nvSpPr>
          <p:cNvPr id="8203" name="Text Box 13"/>
          <p:cNvSpPr txBox="1">
            <a:spLocks noChangeArrowheads="1"/>
          </p:cNvSpPr>
          <p:nvPr/>
        </p:nvSpPr>
        <p:spPr bwMode="auto">
          <a:xfrm>
            <a:off x="6434666" y="2737503"/>
            <a:ext cx="1824538" cy="420564"/>
          </a:xfrm>
          <a:prstGeom prst="rect">
            <a:avLst/>
          </a:prstGeom>
          <a:noFill/>
          <a:ln w="9525">
            <a:noFill/>
            <a:miter lim="800000"/>
            <a:headEnd/>
            <a:tailEnd/>
          </a:ln>
        </p:spPr>
        <p:txBody>
          <a:bodyPr wrap="none" anchor="b">
            <a:spAutoFit/>
          </a:bodyPr>
          <a:lstStyle/>
          <a:p>
            <a:r>
              <a:rPr lang="en-US" sz="2133"/>
              <a:t>Column Divot</a:t>
            </a:r>
          </a:p>
        </p:txBody>
      </p:sp>
      <p:sp>
        <p:nvSpPr>
          <p:cNvPr id="8202" name="Text Box 12"/>
          <p:cNvSpPr txBox="1">
            <a:spLocks noChangeArrowheads="1"/>
          </p:cNvSpPr>
          <p:nvPr/>
        </p:nvSpPr>
        <p:spPr bwMode="auto">
          <a:xfrm>
            <a:off x="3793067" y="2805236"/>
            <a:ext cx="1699376" cy="420564"/>
          </a:xfrm>
          <a:prstGeom prst="rect">
            <a:avLst/>
          </a:prstGeom>
          <a:noFill/>
          <a:ln w="9525">
            <a:noFill/>
            <a:miter lim="800000"/>
            <a:headEnd/>
            <a:tailEnd/>
          </a:ln>
        </p:spPr>
        <p:txBody>
          <a:bodyPr wrap="none" anchor="b">
            <a:spAutoFit/>
          </a:bodyPr>
          <a:lstStyle/>
          <a:p>
            <a:r>
              <a:rPr lang="en-US" sz="2133"/>
              <a:t>Weld Fusion</a:t>
            </a:r>
          </a:p>
        </p:txBody>
      </p:sp>
      <p:sp>
        <p:nvSpPr>
          <p:cNvPr id="8201" name="Text Box 11"/>
          <p:cNvSpPr txBox="1">
            <a:spLocks noChangeArrowheads="1"/>
          </p:cNvSpPr>
          <p:nvPr/>
        </p:nvSpPr>
        <p:spPr bwMode="auto">
          <a:xfrm>
            <a:off x="1083734" y="2805236"/>
            <a:ext cx="803297" cy="420564"/>
          </a:xfrm>
          <a:prstGeom prst="rect">
            <a:avLst/>
          </a:prstGeom>
          <a:noFill/>
          <a:ln w="9525">
            <a:noFill/>
            <a:miter lim="800000"/>
            <a:headEnd/>
            <a:tailEnd/>
          </a:ln>
        </p:spPr>
        <p:txBody>
          <a:bodyPr wrap="none" anchor="b">
            <a:spAutoFit/>
          </a:bodyPr>
          <a:lstStyle/>
          <a:p>
            <a:r>
              <a:rPr lang="en-US" sz="2133"/>
              <a:t>Weld</a:t>
            </a:r>
          </a:p>
        </p:txBody>
      </p:sp>
      <p:graphicFrame>
        <p:nvGraphicFramePr>
          <p:cNvPr id="8194" name="Object 10" descr="6 diagrams show fractures at beam bottom-flange to column-flange welded joints.&#10;&#10;(TOP LEFT) Weld: fracture is through weld material.&#10;(TOP MIDDLE) Weld fusion: Fracture is at weld-column boundary.&#10;(TOP RIGHT) Column divot: fracture is within column flange, going from the bottom of the weld and above the joint.&#10;(BOTTOM LEFT) Column flange: fracture is across column flange.&#10;(BOTTOM MIDDLE) Heat affected zone: fracture is across beam flange.&#10;(TOP RIGHT) Lamellar tear: fracture is within column flange, but extending above and below the joint."/>
          <p:cNvGraphicFramePr>
            <a:graphicFrameLocks noChangeAspect="1"/>
          </p:cNvGraphicFramePr>
          <p:nvPr>
            <p:extLst>
              <p:ext uri="{D42A27DB-BD31-4B8C-83A1-F6EECF244321}">
                <p14:modId xmlns:p14="http://schemas.microsoft.com/office/powerpoint/2010/main" val="1462622465"/>
              </p:ext>
            </p:extLst>
          </p:nvPr>
        </p:nvGraphicFramePr>
        <p:xfrm>
          <a:off x="946856" y="1261533"/>
          <a:ext cx="7384344" cy="4035778"/>
        </p:xfrm>
        <a:graphic>
          <a:graphicData uri="http://schemas.openxmlformats.org/presentationml/2006/ole">
            <mc:AlternateContent xmlns:mc="http://schemas.openxmlformats.org/markup-compatibility/2006">
              <mc:Choice xmlns:v="urn:schemas-microsoft-com:vml" Requires="v">
                <p:oleObj spid="_x0000_s7274" name="Bitmap Image" r:id="rId4" imgW="7039958" imgH="3847619" progId="PBrush">
                  <p:embed/>
                </p:oleObj>
              </mc:Choice>
              <mc:Fallback>
                <p:oleObj name="Bitmap Image" r:id="rId4" imgW="7039958" imgH="3847619" progId="PBrush">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946856" y="1261533"/>
                        <a:ext cx="7384344" cy="4035778"/>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8197" name="Rectangle 2"/>
          <p:cNvSpPr>
            <a:spLocks noGrp="1" noChangeArrowheads="1"/>
          </p:cNvSpPr>
          <p:nvPr>
            <p:ph type="title"/>
          </p:nvPr>
        </p:nvSpPr>
        <p:spPr/>
        <p:txBody>
          <a:bodyPr/>
          <a:lstStyle/>
          <a:p>
            <a:r>
              <a:rPr lang="en-US"/>
              <a:t>Northridge Failures</a:t>
            </a:r>
            <a:endParaRPr lang="en-US" dirty="0"/>
          </a:p>
        </p:txBody>
      </p:sp>
    </p:spTree>
    <p:extLst>
      <p:ext uri="{BB962C8B-B14F-4D97-AF65-F5344CB8AC3E}">
        <p14:creationId xmlns:p14="http://schemas.microsoft.com/office/powerpoint/2010/main" val="274244676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21" name="Footer Placeholder 3"/>
          <p:cNvSpPr>
            <a:spLocks noGrp="1"/>
          </p:cNvSpPr>
          <p:nvPr>
            <p:ph type="ftr" sz="quarter" idx="10"/>
          </p:nvPr>
        </p:nvSpPr>
        <p:spPr/>
        <p:txBody>
          <a:bodyPr/>
          <a:lstStyle/>
          <a:p>
            <a:r>
              <a:rPr lang="en-US"/>
              <a:t>Instructional Material Complementing FEMA 1051, Design Examples</a:t>
            </a:r>
          </a:p>
        </p:txBody>
      </p:sp>
      <p:sp>
        <p:nvSpPr>
          <p:cNvPr id="22" name="Slide Number Placeholder 3"/>
          <p:cNvSpPr>
            <a:spLocks noGrp="1"/>
          </p:cNvSpPr>
          <p:nvPr>
            <p:ph type="sldNum" sz="quarter" idx="11"/>
          </p:nvPr>
        </p:nvSpPr>
        <p:spPr/>
        <p:txBody>
          <a:bodyPr/>
          <a:lstStyle/>
          <a:p>
            <a:r>
              <a:rPr lang="en-US"/>
              <a:t>Steel Structures - </a:t>
            </a:r>
            <a:fld id="{1E859C6A-166B-4CD7-AA28-963CDAFE0F46}" type="slidenum">
              <a:rPr lang="en-US" smtClean="0"/>
              <a:pPr/>
              <a:t>33</a:t>
            </a:fld>
            <a:endParaRPr lang="en-US" dirty="0"/>
          </a:p>
        </p:txBody>
      </p:sp>
      <p:grpSp>
        <p:nvGrpSpPr>
          <p:cNvPr id="2" name="Group 1" descr="Beam-column frame with beam section at column face (1) and slightly further from column face (2). Bema moment diagram with high moment at section 1 and lower at section 2. Cross section 1 is only the flanges; cross section 2 is the full wide-flange shape. Section 1 has high stress at flanges. Section 2 has stress distribution across entire section, with yielding at the flanges.&#10;&#10;One of the inherent weaknesses of the joint is that the flange welds must be strong enough to develop substantial yielding in the beam away from the flange in order to dissipate significant energy.  The plastic section modulus is less at the welds and the gradient in the moment as one moves away from the column flange both combine to require that the ultimate strength of the weld be substantially more than the yield of the beam.  Another factor is that most available beams now have yield strengths of about 50 ksi (even though sold under A36 specification) whereas the tests done at the time the joint was developed were made on material much closer to 36 ksi yield; the strength of weld metal has not changed in the same fashion."/>
          <p:cNvGrpSpPr/>
          <p:nvPr/>
        </p:nvGrpSpPr>
        <p:grpSpPr>
          <a:xfrm>
            <a:off x="975078" y="1193800"/>
            <a:ext cx="7540854" cy="4591756"/>
            <a:chOff x="975078" y="1193800"/>
            <a:chExt cx="7540854" cy="4591756"/>
          </a:xfrm>
        </p:grpSpPr>
        <p:sp>
          <p:nvSpPr>
            <p:cNvPr id="9223" name="Text Box 4"/>
            <p:cNvSpPr txBox="1">
              <a:spLocks noChangeArrowheads="1"/>
            </p:cNvSpPr>
            <p:nvPr/>
          </p:nvSpPr>
          <p:spPr bwMode="auto">
            <a:xfrm>
              <a:off x="1752600" y="2413000"/>
              <a:ext cx="311304" cy="365934"/>
            </a:xfrm>
            <a:prstGeom prst="rect">
              <a:avLst/>
            </a:prstGeom>
            <a:noFill/>
            <a:ln w="9525">
              <a:noFill/>
              <a:miter lim="800000"/>
              <a:headEnd/>
              <a:tailEnd/>
            </a:ln>
          </p:spPr>
          <p:txBody>
            <a:bodyPr wrap="none">
              <a:spAutoFit/>
            </a:bodyPr>
            <a:lstStyle/>
            <a:p>
              <a:r>
                <a:rPr lang="en-US" sz="1778"/>
                <a:t>1</a:t>
              </a:r>
            </a:p>
          </p:txBody>
        </p:sp>
        <p:sp>
          <p:nvSpPr>
            <p:cNvPr id="9224" name="Text Box 5"/>
            <p:cNvSpPr txBox="1">
              <a:spLocks noChangeArrowheads="1"/>
            </p:cNvSpPr>
            <p:nvPr/>
          </p:nvSpPr>
          <p:spPr bwMode="auto">
            <a:xfrm>
              <a:off x="1752600" y="2074333"/>
              <a:ext cx="311304" cy="365934"/>
            </a:xfrm>
            <a:prstGeom prst="rect">
              <a:avLst/>
            </a:prstGeom>
            <a:noFill/>
            <a:ln w="9525">
              <a:noFill/>
              <a:miter lim="800000"/>
              <a:headEnd/>
              <a:tailEnd/>
            </a:ln>
          </p:spPr>
          <p:txBody>
            <a:bodyPr wrap="none">
              <a:spAutoFit/>
            </a:bodyPr>
            <a:lstStyle/>
            <a:p>
              <a:r>
                <a:rPr lang="en-US" sz="1778"/>
                <a:t>2</a:t>
              </a:r>
            </a:p>
          </p:txBody>
        </p:sp>
        <p:sp>
          <p:nvSpPr>
            <p:cNvPr id="9225" name="Text Box 10"/>
            <p:cNvSpPr txBox="1">
              <a:spLocks noChangeArrowheads="1"/>
            </p:cNvSpPr>
            <p:nvPr/>
          </p:nvSpPr>
          <p:spPr bwMode="auto">
            <a:xfrm>
              <a:off x="975078" y="3970867"/>
              <a:ext cx="311304" cy="365934"/>
            </a:xfrm>
            <a:prstGeom prst="rect">
              <a:avLst/>
            </a:prstGeom>
            <a:noFill/>
            <a:ln w="9525">
              <a:noFill/>
              <a:miter lim="800000"/>
              <a:headEnd/>
              <a:tailEnd/>
            </a:ln>
          </p:spPr>
          <p:txBody>
            <a:bodyPr wrap="none">
              <a:spAutoFit/>
            </a:bodyPr>
            <a:lstStyle/>
            <a:p>
              <a:r>
                <a:rPr lang="en-US" sz="1778"/>
                <a:t>1</a:t>
              </a:r>
            </a:p>
          </p:txBody>
        </p:sp>
        <p:sp>
          <p:nvSpPr>
            <p:cNvPr id="9226" name="Text Box 11"/>
            <p:cNvSpPr txBox="1">
              <a:spLocks noChangeArrowheads="1"/>
            </p:cNvSpPr>
            <p:nvPr/>
          </p:nvSpPr>
          <p:spPr bwMode="auto">
            <a:xfrm>
              <a:off x="975078" y="4241800"/>
              <a:ext cx="311304" cy="365934"/>
            </a:xfrm>
            <a:prstGeom prst="rect">
              <a:avLst/>
            </a:prstGeom>
            <a:noFill/>
            <a:ln w="9525">
              <a:noFill/>
              <a:miter lim="800000"/>
              <a:headEnd/>
              <a:tailEnd/>
            </a:ln>
          </p:spPr>
          <p:txBody>
            <a:bodyPr wrap="none">
              <a:spAutoFit/>
            </a:bodyPr>
            <a:lstStyle/>
            <a:p>
              <a:r>
                <a:rPr lang="en-US" sz="1778"/>
                <a:t>2</a:t>
              </a:r>
            </a:p>
          </p:txBody>
        </p:sp>
        <p:sp>
          <p:nvSpPr>
            <p:cNvPr id="9227" name="Text Box 12"/>
            <p:cNvSpPr txBox="1">
              <a:spLocks noChangeArrowheads="1"/>
            </p:cNvSpPr>
            <p:nvPr/>
          </p:nvSpPr>
          <p:spPr bwMode="auto">
            <a:xfrm>
              <a:off x="1625600" y="5257800"/>
              <a:ext cx="1962397" cy="420564"/>
            </a:xfrm>
            <a:prstGeom prst="rect">
              <a:avLst/>
            </a:prstGeom>
            <a:noFill/>
            <a:ln w="9525">
              <a:noFill/>
              <a:miter lim="800000"/>
              <a:headEnd/>
              <a:tailEnd/>
            </a:ln>
          </p:spPr>
          <p:txBody>
            <a:bodyPr wrap="none">
              <a:spAutoFit/>
            </a:bodyPr>
            <a:lstStyle/>
            <a:p>
              <a:r>
                <a:rPr lang="en-US" sz="2133"/>
                <a:t>Beam Moment</a:t>
              </a:r>
            </a:p>
          </p:txBody>
        </p:sp>
        <p:sp>
          <p:nvSpPr>
            <p:cNvPr id="9228" name="Text Box 13"/>
            <p:cNvSpPr txBox="1">
              <a:spLocks noChangeArrowheads="1"/>
            </p:cNvSpPr>
            <p:nvPr/>
          </p:nvSpPr>
          <p:spPr bwMode="auto">
            <a:xfrm>
              <a:off x="4741333" y="5122333"/>
              <a:ext cx="433132" cy="365934"/>
            </a:xfrm>
            <a:prstGeom prst="rect">
              <a:avLst/>
            </a:prstGeom>
            <a:noFill/>
            <a:ln w="9525">
              <a:noFill/>
              <a:miter lim="800000"/>
              <a:headEnd/>
              <a:tailEnd/>
            </a:ln>
          </p:spPr>
          <p:txBody>
            <a:bodyPr wrap="none">
              <a:spAutoFit/>
            </a:bodyPr>
            <a:lstStyle/>
            <a:p>
              <a:r>
                <a:rPr lang="en-US" sz="1778"/>
                <a:t>F</a:t>
              </a:r>
              <a:r>
                <a:rPr lang="en-US" sz="1778" baseline="-25000"/>
                <a:t>w</a:t>
              </a:r>
              <a:endParaRPr lang="en-US" sz="1778"/>
            </a:p>
          </p:txBody>
        </p:sp>
        <p:sp>
          <p:nvSpPr>
            <p:cNvPr id="9229" name="Text Box 14"/>
            <p:cNvSpPr txBox="1">
              <a:spLocks noChangeArrowheads="1"/>
            </p:cNvSpPr>
            <p:nvPr/>
          </p:nvSpPr>
          <p:spPr bwMode="auto">
            <a:xfrm>
              <a:off x="8331201" y="3090333"/>
              <a:ext cx="184731" cy="365934"/>
            </a:xfrm>
            <a:prstGeom prst="rect">
              <a:avLst/>
            </a:prstGeom>
            <a:noFill/>
            <a:ln w="9525">
              <a:noFill/>
              <a:miter lim="800000"/>
              <a:headEnd/>
              <a:tailEnd/>
            </a:ln>
          </p:spPr>
          <p:txBody>
            <a:bodyPr wrap="none">
              <a:spAutoFit/>
            </a:bodyPr>
            <a:lstStyle/>
            <a:p>
              <a:endParaRPr lang="en-US" sz="1778"/>
            </a:p>
          </p:txBody>
        </p:sp>
        <p:sp>
          <p:nvSpPr>
            <p:cNvPr id="9230" name="Text Box 16"/>
            <p:cNvSpPr txBox="1">
              <a:spLocks noChangeArrowheads="1"/>
            </p:cNvSpPr>
            <p:nvPr/>
          </p:nvSpPr>
          <p:spPr bwMode="auto">
            <a:xfrm>
              <a:off x="8077200" y="3835400"/>
              <a:ext cx="399468" cy="365934"/>
            </a:xfrm>
            <a:prstGeom prst="rect">
              <a:avLst/>
            </a:prstGeom>
            <a:noFill/>
            <a:ln w="9525">
              <a:noFill/>
              <a:miter lim="800000"/>
              <a:headEnd/>
              <a:tailEnd/>
            </a:ln>
          </p:spPr>
          <p:txBody>
            <a:bodyPr wrap="none">
              <a:spAutoFit/>
            </a:bodyPr>
            <a:lstStyle/>
            <a:p>
              <a:r>
                <a:rPr lang="en-US" sz="1778"/>
                <a:t>F</a:t>
              </a:r>
              <a:r>
                <a:rPr lang="en-US" sz="1778" baseline="-25000"/>
                <a:t>y</a:t>
              </a:r>
              <a:endParaRPr lang="en-US" sz="1778"/>
            </a:p>
          </p:txBody>
        </p:sp>
        <p:graphicFrame>
          <p:nvGraphicFramePr>
            <p:cNvPr id="9218" name="Object 17"/>
            <p:cNvGraphicFramePr>
              <a:graphicFrameLocks noChangeAspect="1"/>
            </p:cNvGraphicFramePr>
            <p:nvPr>
              <p:extLst>
                <p:ext uri="{D42A27DB-BD31-4B8C-83A1-F6EECF244321}">
                  <p14:modId xmlns:p14="http://schemas.microsoft.com/office/powerpoint/2010/main" val="4039410675"/>
                </p:ext>
              </p:extLst>
            </p:nvPr>
          </p:nvGraphicFramePr>
          <p:xfrm>
            <a:off x="5823656" y="5414434"/>
            <a:ext cx="1494366" cy="371122"/>
          </p:xfrm>
          <a:graphic>
            <a:graphicData uri="http://schemas.openxmlformats.org/presentationml/2006/ole">
              <mc:AlternateContent xmlns:mc="http://schemas.openxmlformats.org/markup-compatibility/2006">
                <mc:Choice xmlns:v="urn:schemas-microsoft-com:vml" Requires="v">
                  <p:oleObj spid="_x0000_s8400" name="Equation" r:id="rId4" imgW="863172" imgH="215931" progId="Equation.3">
                    <p:embed/>
                  </p:oleObj>
                </mc:Choice>
                <mc:Fallback>
                  <p:oleObj name="Equation" r:id="rId4" imgW="863172" imgH="215931" progId="Equation.3">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823656" y="5414434"/>
                          <a:ext cx="1494366" cy="37112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9219" name="Object 18"/>
            <p:cNvGraphicFramePr>
              <a:graphicFrameLocks noChangeAspect="1"/>
            </p:cNvGraphicFramePr>
            <p:nvPr>
              <p:extLst>
                <p:ext uri="{D42A27DB-BD31-4B8C-83A1-F6EECF244321}">
                  <p14:modId xmlns:p14="http://schemas.microsoft.com/office/powerpoint/2010/main" val="1714917988"/>
                </p:ext>
              </p:extLst>
            </p:nvPr>
          </p:nvGraphicFramePr>
          <p:xfrm>
            <a:off x="1219200" y="1193800"/>
            <a:ext cx="6773333" cy="3987800"/>
          </p:xfrm>
          <a:graphic>
            <a:graphicData uri="http://schemas.openxmlformats.org/presentationml/2006/ole">
              <mc:AlternateContent xmlns:mc="http://schemas.openxmlformats.org/markup-compatibility/2006">
                <mc:Choice xmlns:v="urn:schemas-microsoft-com:vml" Requires="v">
                  <p:oleObj spid="_x0000_s8401" name="Bitmap Image" r:id="rId6" imgW="6523810" imgH="3952381" progId="PBrush">
                    <p:embed/>
                  </p:oleObj>
                </mc:Choice>
                <mc:Fallback>
                  <p:oleObj name="Bitmap Image" r:id="rId6" imgW="6523810" imgH="3952381" progId="PBrush">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19200" y="1193800"/>
                          <a:ext cx="6773333" cy="3987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9231" name="Text Box 19"/>
            <p:cNvSpPr txBox="1">
              <a:spLocks noChangeArrowheads="1"/>
            </p:cNvSpPr>
            <p:nvPr/>
          </p:nvSpPr>
          <p:spPr bwMode="auto">
            <a:xfrm>
              <a:off x="1950156" y="2163181"/>
              <a:ext cx="336952" cy="420564"/>
            </a:xfrm>
            <a:prstGeom prst="rect">
              <a:avLst/>
            </a:prstGeom>
            <a:noFill/>
            <a:ln w="9525">
              <a:noFill/>
              <a:miter lim="800000"/>
              <a:headEnd/>
              <a:tailEnd/>
            </a:ln>
          </p:spPr>
          <p:txBody>
            <a:bodyPr wrap="none" anchor="b">
              <a:spAutoFit/>
            </a:bodyPr>
            <a:lstStyle/>
            <a:p>
              <a:r>
                <a:rPr lang="en-US" sz="2133"/>
                <a:t>2</a:t>
              </a:r>
            </a:p>
          </p:txBody>
        </p:sp>
        <p:sp>
          <p:nvSpPr>
            <p:cNvPr id="9232" name="Text Box 20"/>
            <p:cNvSpPr txBox="1">
              <a:spLocks noChangeArrowheads="1"/>
            </p:cNvSpPr>
            <p:nvPr/>
          </p:nvSpPr>
          <p:spPr bwMode="auto">
            <a:xfrm>
              <a:off x="1964267" y="2466570"/>
              <a:ext cx="336952" cy="420564"/>
            </a:xfrm>
            <a:prstGeom prst="rect">
              <a:avLst/>
            </a:prstGeom>
            <a:noFill/>
            <a:ln w="9525">
              <a:noFill/>
              <a:miter lim="800000"/>
              <a:headEnd/>
              <a:tailEnd/>
            </a:ln>
          </p:spPr>
          <p:txBody>
            <a:bodyPr wrap="none" anchor="b">
              <a:spAutoFit/>
            </a:bodyPr>
            <a:lstStyle/>
            <a:p>
              <a:r>
                <a:rPr lang="en-US" sz="2133"/>
                <a:t>1</a:t>
              </a:r>
            </a:p>
          </p:txBody>
        </p:sp>
        <p:sp>
          <p:nvSpPr>
            <p:cNvPr id="9233" name="Text Box 21"/>
            <p:cNvSpPr txBox="1">
              <a:spLocks noChangeArrowheads="1"/>
            </p:cNvSpPr>
            <p:nvPr/>
          </p:nvSpPr>
          <p:spPr bwMode="auto">
            <a:xfrm>
              <a:off x="5675489" y="2569581"/>
              <a:ext cx="336952" cy="420564"/>
            </a:xfrm>
            <a:prstGeom prst="rect">
              <a:avLst/>
            </a:prstGeom>
            <a:noFill/>
            <a:ln w="9525">
              <a:noFill/>
              <a:miter lim="800000"/>
              <a:headEnd/>
              <a:tailEnd/>
            </a:ln>
          </p:spPr>
          <p:txBody>
            <a:bodyPr wrap="none" anchor="b">
              <a:spAutoFit/>
            </a:bodyPr>
            <a:lstStyle/>
            <a:p>
              <a:r>
                <a:rPr lang="en-US" sz="2133"/>
                <a:t>1</a:t>
              </a:r>
            </a:p>
          </p:txBody>
        </p:sp>
        <p:sp>
          <p:nvSpPr>
            <p:cNvPr id="9234" name="Text Box 22"/>
            <p:cNvSpPr txBox="1">
              <a:spLocks noChangeArrowheads="1"/>
            </p:cNvSpPr>
            <p:nvPr/>
          </p:nvSpPr>
          <p:spPr bwMode="auto">
            <a:xfrm>
              <a:off x="7436556" y="2501848"/>
              <a:ext cx="336952" cy="420564"/>
            </a:xfrm>
            <a:prstGeom prst="rect">
              <a:avLst/>
            </a:prstGeom>
            <a:noFill/>
            <a:ln w="9525">
              <a:noFill/>
              <a:miter lim="800000"/>
              <a:headEnd/>
              <a:tailEnd/>
            </a:ln>
          </p:spPr>
          <p:txBody>
            <a:bodyPr wrap="none" anchor="b">
              <a:spAutoFit/>
            </a:bodyPr>
            <a:lstStyle/>
            <a:p>
              <a:r>
                <a:rPr lang="en-US" sz="2133"/>
                <a:t>2</a:t>
              </a:r>
            </a:p>
          </p:txBody>
        </p:sp>
        <p:sp>
          <p:nvSpPr>
            <p:cNvPr id="9235" name="Text Box 23"/>
            <p:cNvSpPr txBox="1">
              <a:spLocks noChangeArrowheads="1"/>
            </p:cNvSpPr>
            <p:nvPr/>
          </p:nvSpPr>
          <p:spPr bwMode="auto">
            <a:xfrm>
              <a:off x="5810956" y="2908248"/>
              <a:ext cx="2021707" cy="420564"/>
            </a:xfrm>
            <a:prstGeom prst="rect">
              <a:avLst/>
            </a:prstGeom>
            <a:noFill/>
            <a:ln w="9525">
              <a:noFill/>
              <a:miter lim="800000"/>
              <a:headEnd/>
              <a:tailEnd/>
            </a:ln>
          </p:spPr>
          <p:txBody>
            <a:bodyPr wrap="none" anchor="b">
              <a:spAutoFit/>
            </a:bodyPr>
            <a:lstStyle/>
            <a:p>
              <a:r>
                <a:rPr lang="en-US" sz="2133"/>
                <a:t>Cross Sections</a:t>
              </a:r>
            </a:p>
          </p:txBody>
        </p:sp>
        <p:sp>
          <p:nvSpPr>
            <p:cNvPr id="9236" name="Text Box 24"/>
            <p:cNvSpPr txBox="1">
              <a:spLocks noChangeArrowheads="1"/>
            </p:cNvSpPr>
            <p:nvPr/>
          </p:nvSpPr>
          <p:spPr bwMode="auto">
            <a:xfrm>
              <a:off x="6217356" y="3721048"/>
              <a:ext cx="482824" cy="420564"/>
            </a:xfrm>
            <a:prstGeom prst="rect">
              <a:avLst/>
            </a:prstGeom>
            <a:noFill/>
            <a:ln w="9525">
              <a:noFill/>
              <a:miter lim="800000"/>
              <a:headEnd/>
              <a:tailEnd/>
            </a:ln>
          </p:spPr>
          <p:txBody>
            <a:bodyPr wrap="none" anchor="b">
              <a:spAutoFit/>
            </a:bodyPr>
            <a:lstStyle/>
            <a:p>
              <a:r>
                <a:rPr lang="en-US" sz="2133"/>
                <a:t>F</a:t>
              </a:r>
              <a:r>
                <a:rPr lang="en-US" sz="2133" baseline="-25000"/>
                <a:t>w</a:t>
              </a:r>
            </a:p>
          </p:txBody>
        </p:sp>
        <p:sp>
          <p:nvSpPr>
            <p:cNvPr id="9237" name="Text Box 25"/>
            <p:cNvSpPr txBox="1">
              <a:spLocks noChangeArrowheads="1"/>
            </p:cNvSpPr>
            <p:nvPr/>
          </p:nvSpPr>
          <p:spPr bwMode="auto">
            <a:xfrm>
              <a:off x="6691489" y="4761112"/>
              <a:ext cx="442750" cy="420564"/>
            </a:xfrm>
            <a:prstGeom prst="rect">
              <a:avLst/>
            </a:prstGeom>
            <a:noFill/>
            <a:ln w="9525">
              <a:noFill/>
              <a:miter lim="800000"/>
              <a:headEnd/>
              <a:tailEnd/>
            </a:ln>
          </p:spPr>
          <p:txBody>
            <a:bodyPr wrap="none" anchor="b">
              <a:spAutoFit/>
            </a:bodyPr>
            <a:lstStyle/>
            <a:p>
              <a:r>
                <a:rPr lang="en-US" sz="2133"/>
                <a:t>F</a:t>
              </a:r>
              <a:r>
                <a:rPr lang="en-US" sz="2133" baseline="-25000"/>
                <a:t>y</a:t>
              </a:r>
            </a:p>
          </p:txBody>
        </p:sp>
      </p:grpSp>
      <p:sp>
        <p:nvSpPr>
          <p:cNvPr id="9222" name="Rectangle 2"/>
          <p:cNvSpPr>
            <a:spLocks noGrp="1" noChangeArrowheads="1"/>
          </p:cNvSpPr>
          <p:nvPr>
            <p:ph type="title"/>
          </p:nvPr>
        </p:nvSpPr>
        <p:spPr/>
        <p:txBody>
          <a:bodyPr/>
          <a:lstStyle/>
          <a:p>
            <a:r>
              <a:rPr lang="en-US"/>
              <a:t>Flexural Mechanics at a Joint</a:t>
            </a:r>
            <a:endParaRPr lang="en-US" dirty="0"/>
          </a:p>
        </p:txBody>
      </p:sp>
    </p:spTree>
    <p:extLst>
      <p:ext uri="{BB962C8B-B14F-4D97-AF65-F5344CB8AC3E}">
        <p14:creationId xmlns:p14="http://schemas.microsoft.com/office/powerpoint/2010/main" val="374770593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7"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1E859C6A-166B-4CD7-AA28-963CDAFE0F46}" type="slidenum">
              <a:rPr lang="en-US" smtClean="0"/>
              <a:pPr/>
              <a:t>34</a:t>
            </a:fld>
            <a:endParaRPr lang="en-US" dirty="0"/>
          </a:p>
        </p:txBody>
      </p:sp>
      <p:sp>
        <p:nvSpPr>
          <p:cNvPr id="72709" name="Rectangle 3"/>
          <p:cNvSpPr>
            <a:spLocks noGrp="1" noChangeArrowheads="1"/>
          </p:cNvSpPr>
          <p:nvPr>
            <p:ph idx="1"/>
          </p:nvPr>
        </p:nvSpPr>
        <p:spPr>
          <a:xfrm>
            <a:off x="318294" y="1496219"/>
            <a:ext cx="8482012" cy="4789487"/>
          </a:xfrm>
        </p:spPr>
        <p:txBody>
          <a:bodyPr/>
          <a:lstStyle/>
          <a:p>
            <a:r>
              <a:rPr lang="en-US" sz="2400" dirty="0"/>
              <a:t>Northridge showed serious flaws.  Problems correlated with:</a:t>
            </a:r>
          </a:p>
          <a:p>
            <a:pPr lvl="1"/>
            <a:r>
              <a:rPr lang="en-US" sz="2400" dirty="0"/>
              <a:t>- Weld material, detail concept and workmanship</a:t>
            </a:r>
          </a:p>
          <a:p>
            <a:pPr lvl="1"/>
            <a:r>
              <a:rPr lang="en-US" sz="2400" dirty="0"/>
              <a:t>Beam yield strength and size</a:t>
            </a:r>
          </a:p>
          <a:p>
            <a:pPr lvl="1"/>
            <a:r>
              <a:rPr lang="en-US" sz="2400" dirty="0"/>
              <a:t>Panel zone yield</a:t>
            </a:r>
          </a:p>
          <a:p>
            <a:r>
              <a:rPr lang="en-US" sz="2400" dirty="0"/>
              <a:t>Repairs and new design</a:t>
            </a:r>
          </a:p>
          <a:p>
            <a:pPr lvl="1"/>
            <a:r>
              <a:rPr lang="en-US" sz="2400" dirty="0"/>
              <a:t>Move yield away from column face (cover plates, haunches, reduced beam section)</a:t>
            </a:r>
          </a:p>
          <a:p>
            <a:pPr lvl="1"/>
            <a:r>
              <a:rPr lang="en-US" sz="2400" dirty="0"/>
              <a:t>- Verify through tests</a:t>
            </a:r>
          </a:p>
          <a:p>
            <a:r>
              <a:rPr lang="en-US" sz="2400" dirty="0"/>
              <a:t>SAC Project:  FEMA Publications 350 through 354</a:t>
            </a:r>
          </a:p>
          <a:p>
            <a:r>
              <a:rPr lang="en-US" sz="2400" dirty="0"/>
              <a:t>AISC 358</a:t>
            </a:r>
          </a:p>
        </p:txBody>
      </p:sp>
      <p:sp>
        <p:nvSpPr>
          <p:cNvPr id="72708" name="Rectangle 2"/>
          <p:cNvSpPr>
            <a:spLocks noGrp="1" noChangeArrowheads="1"/>
          </p:cNvSpPr>
          <p:nvPr>
            <p:ph type="title"/>
          </p:nvPr>
        </p:nvSpPr>
        <p:spPr/>
        <p:txBody>
          <a:bodyPr/>
          <a:lstStyle/>
          <a:p>
            <a:r>
              <a:rPr lang="en-US"/>
              <a:t>Welded Steel Frames</a:t>
            </a:r>
            <a:endParaRPr lang="en-US" dirty="0"/>
          </a:p>
        </p:txBody>
      </p:sp>
    </p:spTree>
    <p:extLst>
      <p:ext uri="{BB962C8B-B14F-4D97-AF65-F5344CB8AC3E}">
        <p14:creationId xmlns:p14="http://schemas.microsoft.com/office/powerpoint/2010/main" val="269201244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1" name="Footer Placeholder 4"/>
          <p:cNvSpPr>
            <a:spLocks noGrp="1"/>
          </p:cNvSpPr>
          <p:nvPr>
            <p:ph type="ftr" sz="quarter" idx="10"/>
          </p:nvPr>
        </p:nvSpPr>
        <p:spPr/>
        <p:txBody>
          <a:bodyPr/>
          <a:lstStyle/>
          <a:p>
            <a:r>
              <a:rPr lang="en-US"/>
              <a:t>Instructional Material Complementing FEMA 1051, Design Examples</a:t>
            </a:r>
          </a:p>
        </p:txBody>
      </p:sp>
      <p:sp>
        <p:nvSpPr>
          <p:cNvPr id="10" name="Slide Number Placeholder 3"/>
          <p:cNvSpPr>
            <a:spLocks noGrp="1"/>
          </p:cNvSpPr>
          <p:nvPr>
            <p:ph type="sldNum" sz="quarter" idx="11"/>
          </p:nvPr>
        </p:nvSpPr>
        <p:spPr/>
        <p:txBody>
          <a:bodyPr/>
          <a:lstStyle/>
          <a:p>
            <a:r>
              <a:rPr lang="en-US"/>
              <a:t>Steel Structures - </a:t>
            </a:r>
            <a:fld id="{1E859C6A-166B-4CD7-AA28-963CDAFE0F46}" type="slidenum">
              <a:rPr lang="en-US" smtClean="0"/>
              <a:pPr/>
              <a:t>35</a:t>
            </a:fld>
            <a:endParaRPr lang="en-US" dirty="0"/>
          </a:p>
        </p:txBody>
      </p:sp>
      <p:sp>
        <p:nvSpPr>
          <p:cNvPr id="73735" name="Text Box 41"/>
          <p:cNvSpPr txBox="1">
            <a:spLocks noChangeArrowheads="1"/>
          </p:cNvSpPr>
          <p:nvPr/>
        </p:nvSpPr>
        <p:spPr bwMode="auto">
          <a:xfrm>
            <a:off x="1493308" y="5122578"/>
            <a:ext cx="6231467" cy="283796"/>
          </a:xfrm>
          <a:prstGeom prst="rect">
            <a:avLst/>
          </a:prstGeom>
          <a:noFill/>
          <a:ln w="9525">
            <a:noFill/>
            <a:miter lim="800000"/>
            <a:headEnd/>
            <a:tailEnd/>
          </a:ln>
        </p:spPr>
        <p:txBody>
          <a:bodyPr anchor="b">
            <a:spAutoFit/>
          </a:bodyPr>
          <a:lstStyle/>
          <a:p>
            <a:pPr>
              <a:spcBef>
                <a:spcPct val="50000"/>
              </a:spcBef>
              <a:tabLst>
                <a:tab pos="5384867" algn="r"/>
              </a:tabLst>
            </a:pPr>
            <a:r>
              <a:rPr lang="en-US" sz="1244" i="1" dirty="0"/>
              <a:t>Graphics courtesy of Professor Chia-Ming </a:t>
            </a:r>
            <a:r>
              <a:rPr lang="en-US" sz="1244" i="1" dirty="0" err="1"/>
              <a:t>Uang</a:t>
            </a:r>
            <a:r>
              <a:rPr lang="en-US" sz="1244" i="1" dirty="0"/>
              <a:t>, University of California San Diego</a:t>
            </a:r>
          </a:p>
        </p:txBody>
      </p:sp>
      <p:pic>
        <p:nvPicPr>
          <p:cNvPr id="2" name="Picture 1" descr="The experimental hysteresis plot is also shown. The behavior of this connection detail is ductile and forces the inelasticity to occur in the beam section away from the beam-to-column welding and bolting. "/>
          <p:cNvPicPr>
            <a:picLocks noChangeAspect="1"/>
          </p:cNvPicPr>
          <p:nvPr/>
        </p:nvPicPr>
        <p:blipFill>
          <a:blip r:embed="rId3">
            <a:biLevel thresh="75000"/>
          </a:blip>
          <a:stretch>
            <a:fillRect/>
          </a:stretch>
        </p:blipFill>
        <p:spPr>
          <a:xfrm>
            <a:off x="5506085" y="1980849"/>
            <a:ext cx="2932430" cy="2615411"/>
          </a:xfrm>
          <a:prstGeom prst="rect">
            <a:avLst/>
          </a:prstGeom>
        </p:spPr>
      </p:pic>
      <p:pic>
        <p:nvPicPr>
          <p:cNvPr id="73733" name="Picture 4" descr="A beam-to-column joint test that utilizes the reduced beam section (RBS) detail.  The RBS detail has been recognized as a pre-qualified connection in FEMA 350 and subsequent AISC documents."/>
          <p:cNvPicPr>
            <a:picLocks noChangeAspect="1" noChangeArrowheads="1"/>
          </p:cNvPicPr>
          <p:nvPr/>
        </p:nvPicPr>
        <p:blipFill>
          <a:blip r:embed="rId4" cstate="print"/>
          <a:srcRect/>
          <a:stretch>
            <a:fillRect/>
          </a:stretch>
        </p:blipFill>
        <p:spPr bwMode="auto">
          <a:xfrm>
            <a:off x="643467" y="1710321"/>
            <a:ext cx="3928533" cy="3108678"/>
          </a:xfrm>
          <a:prstGeom prst="rect">
            <a:avLst/>
          </a:prstGeom>
          <a:noFill/>
          <a:ln w="9525">
            <a:solidFill>
              <a:schemeClr val="bg1"/>
            </a:solidFill>
            <a:miter lim="800000"/>
            <a:headEnd/>
            <a:tailEnd/>
          </a:ln>
        </p:spPr>
      </p:pic>
      <p:sp>
        <p:nvSpPr>
          <p:cNvPr id="73732" name="Rectangle 2"/>
          <p:cNvSpPr>
            <a:spLocks noGrp="1" noChangeArrowheads="1"/>
          </p:cNvSpPr>
          <p:nvPr>
            <p:ph type="title"/>
          </p:nvPr>
        </p:nvSpPr>
        <p:spPr>
          <a:xfrm>
            <a:off x="59267" y="392372"/>
            <a:ext cx="9025467" cy="1143000"/>
          </a:xfrm>
        </p:spPr>
        <p:txBody>
          <a:bodyPr/>
          <a:lstStyle/>
          <a:p>
            <a:r>
              <a:rPr lang="en-US" sz="3200" dirty="0"/>
              <a:t>Reduced Beam Section (RBS) Test Specimen</a:t>
            </a:r>
            <a:br>
              <a:rPr lang="en-US" sz="3200" dirty="0"/>
            </a:br>
            <a:r>
              <a:rPr lang="en-US" sz="3200" dirty="0"/>
              <a:t>SAC Joint Venture</a:t>
            </a:r>
          </a:p>
        </p:txBody>
      </p:sp>
    </p:spTree>
    <p:extLst>
      <p:ext uri="{BB962C8B-B14F-4D97-AF65-F5344CB8AC3E}">
        <p14:creationId xmlns:p14="http://schemas.microsoft.com/office/powerpoint/2010/main" val="282117515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44" name="Footer Placeholder 7"/>
          <p:cNvSpPr>
            <a:spLocks noGrp="1"/>
          </p:cNvSpPr>
          <p:nvPr>
            <p:ph type="ftr" sz="quarter" idx="10"/>
          </p:nvPr>
        </p:nvSpPr>
        <p:spPr/>
        <p:txBody>
          <a:bodyPr/>
          <a:lstStyle/>
          <a:p>
            <a:r>
              <a:rPr lang="en-US"/>
              <a:t>Instructional Material Complementing FEMA 1051, Design Examples</a:t>
            </a:r>
          </a:p>
        </p:txBody>
      </p:sp>
      <p:sp>
        <p:nvSpPr>
          <p:cNvPr id="7" name="Slide Number Placeholder 3"/>
          <p:cNvSpPr>
            <a:spLocks noGrp="1"/>
          </p:cNvSpPr>
          <p:nvPr>
            <p:ph type="sldNum" sz="quarter" idx="11"/>
          </p:nvPr>
        </p:nvSpPr>
        <p:spPr/>
        <p:txBody>
          <a:bodyPr/>
          <a:lstStyle/>
          <a:p>
            <a:r>
              <a:rPr lang="en-US"/>
              <a:t>Steel Structures - </a:t>
            </a:r>
            <a:fld id="{1E859C6A-166B-4CD7-AA28-963CDAFE0F46}" type="slidenum">
              <a:rPr lang="en-US" smtClean="0"/>
              <a:pPr/>
              <a:t>36</a:t>
            </a:fld>
            <a:endParaRPr lang="en-US" dirty="0"/>
          </a:p>
        </p:txBody>
      </p:sp>
      <p:sp>
        <p:nvSpPr>
          <p:cNvPr id="10246" name="Text Box 4"/>
          <p:cNvSpPr txBox="1">
            <a:spLocks noChangeArrowheads="1"/>
          </p:cNvSpPr>
          <p:nvPr/>
        </p:nvSpPr>
        <p:spPr bwMode="auto">
          <a:xfrm>
            <a:off x="1456267" y="5515871"/>
            <a:ext cx="6231467" cy="283796"/>
          </a:xfrm>
          <a:prstGeom prst="rect">
            <a:avLst/>
          </a:prstGeom>
          <a:noFill/>
          <a:ln w="9525">
            <a:noFill/>
            <a:miter lim="800000"/>
            <a:headEnd/>
            <a:tailEnd/>
          </a:ln>
        </p:spPr>
        <p:txBody>
          <a:bodyPr anchor="b">
            <a:spAutoFit/>
          </a:bodyPr>
          <a:lstStyle/>
          <a:p>
            <a:pPr algn="ctr">
              <a:spcBef>
                <a:spcPct val="50000"/>
              </a:spcBef>
              <a:tabLst>
                <a:tab pos="5384867" algn="r"/>
              </a:tabLst>
            </a:pPr>
            <a:r>
              <a:rPr lang="en-US" sz="1244" i="1"/>
              <a:t>Photo courtesy of Professor Roberto Leon, Georgia Institute of Technology </a:t>
            </a:r>
          </a:p>
        </p:txBody>
      </p:sp>
      <p:graphicFrame>
        <p:nvGraphicFramePr>
          <p:cNvPr id="10242" name="Object 3" descr="T-stub connection prior to testing. A hydraulic actuator was used to load the system, and the column was restrained by load sensing pins. A series of six beam-column tests that incorporated T-stubs very similar to those tested in a component test series were tested to failure."/>
          <p:cNvGraphicFramePr>
            <a:graphicFrameLocks noChangeAspect="1"/>
          </p:cNvGraphicFramePr>
          <p:nvPr>
            <p:extLst>
              <p:ext uri="{D42A27DB-BD31-4B8C-83A1-F6EECF244321}">
                <p14:modId xmlns:p14="http://schemas.microsoft.com/office/powerpoint/2010/main" val="314802326"/>
              </p:ext>
            </p:extLst>
          </p:nvPr>
        </p:nvGraphicFramePr>
        <p:xfrm>
          <a:off x="1998133" y="1397001"/>
          <a:ext cx="5204178" cy="3891844"/>
        </p:xfrm>
        <a:graphic>
          <a:graphicData uri="http://schemas.openxmlformats.org/presentationml/2006/ole">
            <mc:AlternateContent xmlns:mc="http://schemas.openxmlformats.org/markup-compatibility/2006">
              <mc:Choice xmlns:v="urn:schemas-microsoft-com:vml" Requires="v">
                <p:oleObj spid="_x0000_s9320" name="Photo Editor Photo" r:id="rId4" imgW="8430802" imgH="6304762" progId="">
                  <p:embed/>
                </p:oleObj>
              </mc:Choice>
              <mc:Fallback>
                <p:oleObj name="Photo Editor Photo" r:id="rId4" imgW="8430802" imgH="6304762"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1998133" y="1397001"/>
                        <a:ext cx="5204178" cy="3891844"/>
                      </a:xfrm>
                      <a:prstGeom prst="rect">
                        <a:avLst/>
                      </a:prstGeom>
                      <a:noFill/>
                      <a:ln w="3175">
                        <a:solidFill>
                          <a:schemeClr val="bg1"/>
                        </a:solidFill>
                        <a:miter lim="800000"/>
                        <a:headEnd type="none" w="sm" len="sm"/>
                        <a:tailEnd type="none" w="sm" len="sm"/>
                      </a:ln>
                      <a:effectLst>
                        <a:outerShdw dist="107763" dir="2700000" algn="ctr" rotWithShape="0">
                          <a:srgbClr val="000000">
                            <a:alpha val="50000"/>
                          </a:srgbClr>
                        </a:outerShdw>
                      </a:effectLst>
                      <a:extLst>
                        <a:ext uri="{909E8E84-426E-40DD-AFC4-6F175D3DCCD1}">
                          <a14:hiddenFill xmlns:a14="http://schemas.microsoft.com/office/drawing/2010/main">
                            <a:solidFill>
                              <a:schemeClr val="bg1"/>
                            </a:solidFill>
                          </a14:hiddenFill>
                        </a:ext>
                      </a:extLst>
                    </p:spPr>
                  </p:pic>
                </p:oleObj>
              </mc:Fallback>
            </mc:AlternateContent>
          </a:graphicData>
        </a:graphic>
      </p:graphicFrame>
      <p:sp>
        <p:nvSpPr>
          <p:cNvPr id="345090" name="Rectangle 2"/>
          <p:cNvSpPr>
            <a:spLocks noGrp="1" noChangeArrowheads="1"/>
          </p:cNvSpPr>
          <p:nvPr>
            <p:ph type="title"/>
          </p:nvPr>
        </p:nvSpPr>
        <p:spPr/>
        <p:txBody>
          <a:bodyPr/>
          <a:lstStyle/>
          <a:p>
            <a:r>
              <a:rPr lang="en-US"/>
              <a:t>T-stub Beam-Column Test</a:t>
            </a:r>
            <a:br>
              <a:rPr lang="en-US"/>
            </a:br>
            <a:r>
              <a:rPr lang="en-US"/>
              <a:t>SAC Joint Venture</a:t>
            </a:r>
            <a:endParaRPr lang="en-US" dirty="0"/>
          </a:p>
        </p:txBody>
      </p:sp>
    </p:spTree>
    <p:extLst>
      <p:ext uri="{BB962C8B-B14F-4D97-AF65-F5344CB8AC3E}">
        <p14:creationId xmlns:p14="http://schemas.microsoft.com/office/powerpoint/2010/main" val="1344822832"/>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8" name="Footer Placeholder 3"/>
          <p:cNvSpPr>
            <a:spLocks noGrp="1"/>
          </p:cNvSpPr>
          <p:nvPr>
            <p:ph type="ftr" sz="quarter" idx="10"/>
          </p:nvPr>
        </p:nvSpPr>
        <p:spPr/>
        <p:txBody>
          <a:bodyPr/>
          <a:lstStyle/>
          <a:p>
            <a:r>
              <a:rPr lang="en-US"/>
              <a:t>Instructional Material Complementing FEMA 1051, Design Examples</a:t>
            </a:r>
          </a:p>
        </p:txBody>
      </p:sp>
      <p:sp>
        <p:nvSpPr>
          <p:cNvPr id="10" name="Slide Number Placeholder 3"/>
          <p:cNvSpPr>
            <a:spLocks noGrp="1"/>
          </p:cNvSpPr>
          <p:nvPr>
            <p:ph type="sldNum" sz="quarter" idx="11"/>
          </p:nvPr>
        </p:nvSpPr>
        <p:spPr/>
        <p:txBody>
          <a:bodyPr/>
          <a:lstStyle/>
          <a:p>
            <a:r>
              <a:rPr lang="en-US"/>
              <a:t>Steel Structures - </a:t>
            </a:r>
            <a:fld id="{1E859C6A-166B-4CD7-AA28-963CDAFE0F46}" type="slidenum">
              <a:rPr lang="en-US" smtClean="0"/>
              <a:pPr/>
              <a:t>37</a:t>
            </a:fld>
            <a:endParaRPr lang="en-US" dirty="0"/>
          </a:p>
        </p:txBody>
      </p:sp>
      <p:sp>
        <p:nvSpPr>
          <p:cNvPr id="11273" name="Text Box 7"/>
          <p:cNvSpPr txBox="1">
            <a:spLocks noChangeArrowheads="1"/>
          </p:cNvSpPr>
          <p:nvPr/>
        </p:nvSpPr>
        <p:spPr bwMode="auto">
          <a:xfrm>
            <a:off x="1659467" y="5651337"/>
            <a:ext cx="6096000" cy="283796"/>
          </a:xfrm>
          <a:prstGeom prst="rect">
            <a:avLst/>
          </a:prstGeom>
          <a:noFill/>
          <a:ln w="9525">
            <a:noFill/>
            <a:miter lim="800000"/>
            <a:headEnd/>
            <a:tailEnd/>
          </a:ln>
        </p:spPr>
        <p:txBody>
          <a:bodyPr anchor="b">
            <a:spAutoFit/>
          </a:bodyPr>
          <a:lstStyle/>
          <a:p>
            <a:pPr>
              <a:spcBef>
                <a:spcPct val="50000"/>
              </a:spcBef>
              <a:tabLst>
                <a:tab pos="5384867" algn="r"/>
              </a:tabLst>
            </a:pPr>
            <a:r>
              <a:rPr lang="en-US" sz="1244" i="1"/>
              <a:t>Photos courtesy of Professor Roberto Leon, Georgia Institute of Technology </a:t>
            </a:r>
            <a:endParaRPr lang="en-US" sz="1244"/>
          </a:p>
        </p:txBody>
      </p:sp>
      <p:pic>
        <p:nvPicPr>
          <p:cNvPr id="347140" name="Picture 4" descr="Four of the connections failed with plastic hinges forming in the beam; these connections would be considered full strength.  Also notice the severe flange and web local buckling of the beam. "/>
          <p:cNvPicPr>
            <a:picLocks noChangeAspect="1" noChangeArrowheads="1"/>
          </p:cNvPicPr>
          <p:nvPr/>
        </p:nvPicPr>
        <p:blipFill>
          <a:blip r:embed="rId4" cstate="print"/>
          <a:srcRect t="2754"/>
          <a:stretch>
            <a:fillRect/>
          </a:stretch>
        </p:blipFill>
        <p:spPr bwMode="auto">
          <a:xfrm>
            <a:off x="4632104" y="2098595"/>
            <a:ext cx="4334933" cy="3011311"/>
          </a:xfrm>
          <a:prstGeom prst="rect">
            <a:avLst/>
          </a:prstGeom>
          <a:noFill/>
          <a:ln w="3175">
            <a:solidFill>
              <a:srgbClr val="000000"/>
            </a:solidFill>
            <a:miter lim="800000"/>
            <a:headEnd/>
            <a:tailEnd/>
          </a:ln>
          <a:effectLst>
            <a:outerShdw dist="107763" dir="2700000" algn="ctr" rotWithShape="0">
              <a:srgbClr val="808080">
                <a:alpha val="50000"/>
              </a:srgbClr>
            </a:outerShdw>
          </a:effectLst>
        </p:spPr>
      </p:pic>
      <p:sp>
        <p:nvSpPr>
          <p:cNvPr id="11272" name="Text Box 6"/>
          <p:cNvSpPr txBox="1">
            <a:spLocks noChangeArrowheads="1"/>
          </p:cNvSpPr>
          <p:nvPr/>
        </p:nvSpPr>
        <p:spPr bwMode="auto">
          <a:xfrm>
            <a:off x="4900215" y="1395561"/>
            <a:ext cx="3928533" cy="639534"/>
          </a:xfrm>
          <a:prstGeom prst="rect">
            <a:avLst/>
          </a:prstGeom>
          <a:noFill/>
          <a:ln w="9525">
            <a:noFill/>
            <a:miter lim="800000"/>
            <a:headEnd/>
            <a:tailEnd/>
          </a:ln>
        </p:spPr>
        <p:txBody>
          <a:bodyPr anchor="b">
            <a:spAutoFit/>
          </a:bodyPr>
          <a:lstStyle/>
          <a:p>
            <a:pPr>
              <a:spcBef>
                <a:spcPct val="50000"/>
              </a:spcBef>
              <a:tabLst>
                <a:tab pos="5384867" algn="r"/>
              </a:tabLst>
            </a:pPr>
            <a:r>
              <a:rPr lang="en-US" sz="1778"/>
              <a:t>Plastic hinge formation -- flange and web local buckling</a:t>
            </a:r>
          </a:p>
        </p:txBody>
      </p:sp>
      <p:graphicFrame>
        <p:nvGraphicFramePr>
          <p:cNvPr id="11266" name="Object 3" descr="Two of the beam-column tests failed when the stems of the T-stubs fractured. Because the T-stubs failed before the beams, these two connections would be classified as partial strength."/>
          <p:cNvGraphicFramePr>
            <a:graphicFrameLocks noChangeAspect="1"/>
          </p:cNvGraphicFramePr>
          <p:nvPr>
            <p:extLst>
              <p:ext uri="{D42A27DB-BD31-4B8C-83A1-F6EECF244321}">
                <p14:modId xmlns:p14="http://schemas.microsoft.com/office/powerpoint/2010/main" val="2524648360"/>
              </p:ext>
            </p:extLst>
          </p:nvPr>
        </p:nvGraphicFramePr>
        <p:xfrm>
          <a:off x="151563" y="1412875"/>
          <a:ext cx="4278489" cy="3056467"/>
        </p:xfrm>
        <a:graphic>
          <a:graphicData uri="http://schemas.openxmlformats.org/presentationml/2006/ole">
            <mc:AlternateContent xmlns:mc="http://schemas.openxmlformats.org/markup-compatibility/2006">
              <mc:Choice xmlns:v="urn:schemas-microsoft-com:vml" Requires="v">
                <p:oleObj spid="_x0000_s10345" name="Photo Editor Photo" r:id="rId5" imgW="10000000" imgH="7144747" progId="">
                  <p:embed/>
                </p:oleObj>
              </mc:Choice>
              <mc:Fallback>
                <p:oleObj name="Photo Editor Photo" r:id="rId5" imgW="10000000" imgH="7144747"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151563" y="1412875"/>
                        <a:ext cx="4278489" cy="3056467"/>
                      </a:xfrm>
                      <a:prstGeom prst="rect">
                        <a:avLst/>
                      </a:prstGeom>
                      <a:noFill/>
                      <a:ln w="3175">
                        <a:solidFill>
                          <a:schemeClr val="bg1"/>
                        </a:solidFill>
                        <a:miter lim="800000"/>
                        <a:headEnd type="none" w="sm" len="sm"/>
                        <a:tailEnd type="none" w="sm" len="sm"/>
                      </a:ln>
                      <a:effectLst>
                        <a:outerShdw dist="107763" dir="2700000" algn="ctr" rotWithShape="0">
                          <a:srgbClr val="000000">
                            <a:alpha val="50000"/>
                          </a:srgbClr>
                        </a:outerShdw>
                      </a:effectLst>
                      <a:extLst>
                        <a:ext uri="{909E8E84-426E-40DD-AFC4-6F175D3DCCD1}">
                          <a14:hiddenFill xmlns:a14="http://schemas.microsoft.com/office/drawing/2010/main">
                            <a:solidFill>
                              <a:schemeClr val="bg1"/>
                            </a:solidFill>
                          </a14:hiddenFill>
                        </a:ext>
                      </a:extLst>
                    </p:spPr>
                  </p:pic>
                </p:oleObj>
              </mc:Fallback>
            </mc:AlternateContent>
          </a:graphicData>
        </a:graphic>
      </p:graphicFrame>
      <p:sp>
        <p:nvSpPr>
          <p:cNvPr id="11271" name="Text Box 5"/>
          <p:cNvSpPr txBox="1">
            <a:spLocks noChangeArrowheads="1"/>
          </p:cNvSpPr>
          <p:nvPr/>
        </p:nvSpPr>
        <p:spPr bwMode="auto">
          <a:xfrm>
            <a:off x="219296" y="4718652"/>
            <a:ext cx="4267200" cy="365934"/>
          </a:xfrm>
          <a:prstGeom prst="rect">
            <a:avLst/>
          </a:prstGeom>
          <a:noFill/>
          <a:ln w="9525">
            <a:noFill/>
            <a:miter lim="800000"/>
            <a:headEnd/>
            <a:tailEnd/>
          </a:ln>
        </p:spPr>
        <p:txBody>
          <a:bodyPr anchor="b">
            <a:spAutoFit/>
          </a:bodyPr>
          <a:lstStyle/>
          <a:p>
            <a:pPr>
              <a:spcBef>
                <a:spcPct val="50000"/>
              </a:spcBef>
              <a:tabLst>
                <a:tab pos="5384867" algn="r"/>
              </a:tabLst>
            </a:pPr>
            <a:r>
              <a:rPr lang="en-US" sz="1778"/>
              <a:t>Net section fracture in stem of T-stub</a:t>
            </a:r>
          </a:p>
        </p:txBody>
      </p:sp>
      <p:sp>
        <p:nvSpPr>
          <p:cNvPr id="347138" name="Rectangle 2"/>
          <p:cNvSpPr>
            <a:spLocks noGrp="1" noChangeArrowheads="1"/>
          </p:cNvSpPr>
          <p:nvPr>
            <p:ph type="title"/>
          </p:nvPr>
        </p:nvSpPr>
        <p:spPr/>
        <p:txBody>
          <a:bodyPr/>
          <a:lstStyle/>
          <a:p>
            <a:r>
              <a:rPr lang="en-US" dirty="0"/>
              <a:t>T-Stub Failure Mechanisms</a:t>
            </a:r>
          </a:p>
        </p:txBody>
      </p:sp>
    </p:spTree>
    <p:extLst>
      <p:ext uri="{BB962C8B-B14F-4D97-AF65-F5344CB8AC3E}">
        <p14:creationId xmlns:p14="http://schemas.microsoft.com/office/powerpoint/2010/main" val="3285605931"/>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4755" name="Footer Placeholder 4"/>
          <p:cNvSpPr>
            <a:spLocks noGrp="1"/>
          </p:cNvSpPr>
          <p:nvPr>
            <p:ph type="ftr" sz="quarter" idx="10"/>
          </p:nvPr>
        </p:nvSpPr>
        <p:spPr/>
        <p:txBody>
          <a:bodyPr/>
          <a:lstStyle/>
          <a:p>
            <a:r>
              <a:rPr lang="en-US"/>
              <a:t>Instructional Material Complementing FEMA 1051, Design Examples</a:t>
            </a:r>
          </a:p>
        </p:txBody>
      </p:sp>
      <p:sp>
        <p:nvSpPr>
          <p:cNvPr id="245" name="Slide Number Placeholder 3"/>
          <p:cNvSpPr>
            <a:spLocks noGrp="1"/>
          </p:cNvSpPr>
          <p:nvPr>
            <p:ph type="sldNum" sz="quarter" idx="11"/>
          </p:nvPr>
        </p:nvSpPr>
        <p:spPr/>
        <p:txBody>
          <a:bodyPr/>
          <a:lstStyle/>
          <a:p>
            <a:r>
              <a:rPr lang="en-US"/>
              <a:t>Steel Structures - </a:t>
            </a:r>
            <a:fld id="{1E859C6A-166B-4CD7-AA28-963CDAFE0F46}" type="slidenum">
              <a:rPr lang="en-US" smtClean="0"/>
              <a:pPr/>
              <a:t>38</a:t>
            </a:fld>
            <a:endParaRPr lang="en-US" dirty="0"/>
          </a:p>
        </p:txBody>
      </p:sp>
      <p:sp>
        <p:nvSpPr>
          <p:cNvPr id="74758" name="Text Box 242"/>
          <p:cNvSpPr txBox="1">
            <a:spLocks noChangeArrowheads="1"/>
          </p:cNvSpPr>
          <p:nvPr/>
        </p:nvSpPr>
        <p:spPr bwMode="auto">
          <a:xfrm>
            <a:off x="1727200" y="6250775"/>
            <a:ext cx="5689600" cy="283796"/>
          </a:xfrm>
          <a:prstGeom prst="rect">
            <a:avLst/>
          </a:prstGeom>
          <a:noFill/>
          <a:ln w="9525">
            <a:noFill/>
            <a:miter lim="800000"/>
            <a:headEnd/>
            <a:tailEnd/>
          </a:ln>
        </p:spPr>
        <p:txBody>
          <a:bodyPr anchor="b">
            <a:spAutoFit/>
          </a:bodyPr>
          <a:lstStyle/>
          <a:p>
            <a:pPr>
              <a:spcBef>
                <a:spcPct val="50000"/>
              </a:spcBef>
              <a:tabLst>
                <a:tab pos="5384867" algn="r"/>
              </a:tabLst>
            </a:pPr>
            <a:r>
              <a:rPr lang="en-US" sz="1244" i="1" dirty="0"/>
              <a:t>Graphic courtesy of Professor Roberto Leon, Georgia Institute of Technology </a:t>
            </a:r>
            <a:endParaRPr lang="en-US" sz="1244" dirty="0"/>
          </a:p>
        </p:txBody>
      </p:sp>
      <p:grpSp>
        <p:nvGrpSpPr>
          <p:cNvPr id="74756" name="Group 240" descr="Moment-rotation curve obtained during the first beam-column test. The connection failed with a net section fracture of the bottom T-stub.  The connection exhibited substantial rotation capacity and ductility.  Notice, too, that there is relatively little pinching and that the loss of slip resistance is not as pronounced as it was in the component tests. "/>
          <p:cNvGrpSpPr>
            <a:grpSpLocks/>
          </p:cNvGrpSpPr>
          <p:nvPr/>
        </p:nvGrpSpPr>
        <p:grpSpPr bwMode="auto">
          <a:xfrm>
            <a:off x="1117600" y="1590038"/>
            <a:ext cx="6773333" cy="4673600"/>
            <a:chOff x="552" y="480"/>
            <a:chExt cx="5376" cy="3648"/>
          </a:xfrm>
        </p:grpSpPr>
        <p:sp>
          <p:nvSpPr>
            <p:cNvPr id="74759" name="Rectangle 239"/>
            <p:cNvSpPr>
              <a:spLocks noChangeArrowheads="1"/>
            </p:cNvSpPr>
            <p:nvPr/>
          </p:nvSpPr>
          <p:spPr bwMode="auto">
            <a:xfrm>
              <a:off x="552" y="480"/>
              <a:ext cx="5376" cy="3648"/>
            </a:xfrm>
            <a:prstGeom prst="rect">
              <a:avLst/>
            </a:prstGeom>
            <a:solidFill>
              <a:schemeClr val="tx2"/>
            </a:solidFill>
            <a:ln w="9525">
              <a:noFill/>
              <a:miter lim="800000"/>
              <a:headEnd/>
              <a:tailEnd/>
            </a:ln>
          </p:spPr>
          <p:txBody>
            <a:bodyPr wrap="none" anchor="ctr"/>
            <a:lstStyle/>
            <a:p>
              <a:endParaRPr lang="en-US" sz="2133"/>
            </a:p>
          </p:txBody>
        </p:sp>
        <p:grpSp>
          <p:nvGrpSpPr>
            <p:cNvPr id="74760" name="Group 238"/>
            <p:cNvGrpSpPr>
              <a:grpSpLocks/>
            </p:cNvGrpSpPr>
            <p:nvPr/>
          </p:nvGrpSpPr>
          <p:grpSpPr bwMode="auto">
            <a:xfrm>
              <a:off x="722" y="653"/>
              <a:ext cx="4882" cy="3391"/>
              <a:chOff x="722" y="653"/>
              <a:chExt cx="4882" cy="3391"/>
            </a:xfrm>
          </p:grpSpPr>
          <p:sp>
            <p:nvSpPr>
              <p:cNvPr id="74761" name="Rectangle 2"/>
              <p:cNvSpPr>
                <a:spLocks noChangeArrowheads="1"/>
              </p:cNvSpPr>
              <p:nvPr/>
            </p:nvSpPr>
            <p:spPr bwMode="auto">
              <a:xfrm>
                <a:off x="2723" y="3798"/>
                <a:ext cx="1070" cy="246"/>
              </a:xfrm>
              <a:prstGeom prst="rect">
                <a:avLst/>
              </a:prstGeom>
              <a:noFill/>
              <a:ln w="9525">
                <a:noFill/>
                <a:miter lim="800000"/>
                <a:headEnd/>
                <a:tailEnd/>
              </a:ln>
            </p:spPr>
            <p:txBody>
              <a:bodyPr wrap="none" lIns="81844" tIns="40923" rIns="81844" bIns="40923">
                <a:spAutoFit/>
              </a:bodyPr>
              <a:lstStyle/>
              <a:p>
                <a:r>
                  <a:rPr lang="en-US" sz="1511">
                    <a:solidFill>
                      <a:srgbClr val="FFFF00"/>
                    </a:solidFill>
                  </a:rPr>
                  <a:t>Rotation (rad)</a:t>
                </a:r>
              </a:p>
            </p:txBody>
          </p:sp>
          <p:sp>
            <p:nvSpPr>
              <p:cNvPr id="74762" name="Line 3"/>
              <p:cNvSpPr>
                <a:spLocks noChangeShapeType="1"/>
              </p:cNvSpPr>
              <p:nvPr/>
            </p:nvSpPr>
            <p:spPr bwMode="auto">
              <a:xfrm>
                <a:off x="1488" y="3573"/>
                <a:ext cx="3479"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63" name="Line 4"/>
              <p:cNvSpPr>
                <a:spLocks noChangeShapeType="1"/>
              </p:cNvSpPr>
              <p:nvPr/>
            </p:nvSpPr>
            <p:spPr bwMode="auto">
              <a:xfrm flipV="1">
                <a:off x="1488" y="3573"/>
                <a:ext cx="0" cy="35"/>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64" name="Line 5"/>
              <p:cNvSpPr>
                <a:spLocks noChangeShapeType="1"/>
              </p:cNvSpPr>
              <p:nvPr/>
            </p:nvSpPr>
            <p:spPr bwMode="auto">
              <a:xfrm flipV="1">
                <a:off x="1778" y="3573"/>
                <a:ext cx="0" cy="35"/>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65" name="Line 6"/>
              <p:cNvSpPr>
                <a:spLocks noChangeShapeType="1"/>
              </p:cNvSpPr>
              <p:nvPr/>
            </p:nvSpPr>
            <p:spPr bwMode="auto">
              <a:xfrm flipV="1">
                <a:off x="2068" y="3573"/>
                <a:ext cx="0" cy="35"/>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66" name="Line 7"/>
              <p:cNvSpPr>
                <a:spLocks noChangeShapeType="1"/>
              </p:cNvSpPr>
              <p:nvPr/>
            </p:nvSpPr>
            <p:spPr bwMode="auto">
              <a:xfrm flipV="1">
                <a:off x="2358" y="3573"/>
                <a:ext cx="0" cy="35"/>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67" name="Line 8"/>
              <p:cNvSpPr>
                <a:spLocks noChangeShapeType="1"/>
              </p:cNvSpPr>
              <p:nvPr/>
            </p:nvSpPr>
            <p:spPr bwMode="auto">
              <a:xfrm flipV="1">
                <a:off x="2648" y="3573"/>
                <a:ext cx="0" cy="35"/>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68" name="Line 9"/>
              <p:cNvSpPr>
                <a:spLocks noChangeShapeType="1"/>
              </p:cNvSpPr>
              <p:nvPr/>
            </p:nvSpPr>
            <p:spPr bwMode="auto">
              <a:xfrm flipV="1">
                <a:off x="2937" y="3573"/>
                <a:ext cx="0" cy="35"/>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69" name="Line 10"/>
              <p:cNvSpPr>
                <a:spLocks noChangeShapeType="1"/>
              </p:cNvSpPr>
              <p:nvPr/>
            </p:nvSpPr>
            <p:spPr bwMode="auto">
              <a:xfrm flipV="1">
                <a:off x="3228" y="3573"/>
                <a:ext cx="0" cy="35"/>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70" name="Line 11"/>
              <p:cNvSpPr>
                <a:spLocks noChangeShapeType="1"/>
              </p:cNvSpPr>
              <p:nvPr/>
            </p:nvSpPr>
            <p:spPr bwMode="auto">
              <a:xfrm flipV="1">
                <a:off x="3517" y="3573"/>
                <a:ext cx="0" cy="35"/>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71" name="Line 12"/>
              <p:cNvSpPr>
                <a:spLocks noChangeShapeType="1"/>
              </p:cNvSpPr>
              <p:nvPr/>
            </p:nvSpPr>
            <p:spPr bwMode="auto">
              <a:xfrm flipV="1">
                <a:off x="3807" y="3573"/>
                <a:ext cx="0" cy="35"/>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72" name="Line 13"/>
              <p:cNvSpPr>
                <a:spLocks noChangeShapeType="1"/>
              </p:cNvSpPr>
              <p:nvPr/>
            </p:nvSpPr>
            <p:spPr bwMode="auto">
              <a:xfrm flipV="1">
                <a:off x="4097" y="3573"/>
                <a:ext cx="0" cy="35"/>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73" name="Line 14"/>
              <p:cNvSpPr>
                <a:spLocks noChangeShapeType="1"/>
              </p:cNvSpPr>
              <p:nvPr/>
            </p:nvSpPr>
            <p:spPr bwMode="auto">
              <a:xfrm flipV="1">
                <a:off x="4388" y="3573"/>
                <a:ext cx="0" cy="35"/>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74" name="Line 15"/>
              <p:cNvSpPr>
                <a:spLocks noChangeShapeType="1"/>
              </p:cNvSpPr>
              <p:nvPr/>
            </p:nvSpPr>
            <p:spPr bwMode="auto">
              <a:xfrm flipV="1">
                <a:off x="4677" y="3573"/>
                <a:ext cx="0" cy="35"/>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75" name="Line 16"/>
              <p:cNvSpPr>
                <a:spLocks noChangeShapeType="1"/>
              </p:cNvSpPr>
              <p:nvPr/>
            </p:nvSpPr>
            <p:spPr bwMode="auto">
              <a:xfrm flipV="1">
                <a:off x="4967" y="3573"/>
                <a:ext cx="0" cy="35"/>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76" name="Line 17"/>
              <p:cNvSpPr>
                <a:spLocks noChangeShapeType="1"/>
              </p:cNvSpPr>
              <p:nvPr/>
            </p:nvSpPr>
            <p:spPr bwMode="auto">
              <a:xfrm flipV="1">
                <a:off x="1560"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77" name="Line 18"/>
              <p:cNvSpPr>
                <a:spLocks noChangeShapeType="1"/>
              </p:cNvSpPr>
              <p:nvPr/>
            </p:nvSpPr>
            <p:spPr bwMode="auto">
              <a:xfrm flipV="1">
                <a:off x="1634"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78" name="Line 19"/>
              <p:cNvSpPr>
                <a:spLocks noChangeShapeType="1"/>
              </p:cNvSpPr>
              <p:nvPr/>
            </p:nvSpPr>
            <p:spPr bwMode="auto">
              <a:xfrm flipV="1">
                <a:off x="1706"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79" name="Line 20"/>
              <p:cNvSpPr>
                <a:spLocks noChangeShapeType="1"/>
              </p:cNvSpPr>
              <p:nvPr/>
            </p:nvSpPr>
            <p:spPr bwMode="auto">
              <a:xfrm flipV="1">
                <a:off x="1850"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80" name="Line 21"/>
              <p:cNvSpPr>
                <a:spLocks noChangeShapeType="1"/>
              </p:cNvSpPr>
              <p:nvPr/>
            </p:nvSpPr>
            <p:spPr bwMode="auto">
              <a:xfrm flipV="1">
                <a:off x="1923"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81" name="Line 22"/>
              <p:cNvSpPr>
                <a:spLocks noChangeShapeType="1"/>
              </p:cNvSpPr>
              <p:nvPr/>
            </p:nvSpPr>
            <p:spPr bwMode="auto">
              <a:xfrm flipV="1">
                <a:off x="1995"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82" name="Line 23"/>
              <p:cNvSpPr>
                <a:spLocks noChangeShapeType="1"/>
              </p:cNvSpPr>
              <p:nvPr/>
            </p:nvSpPr>
            <p:spPr bwMode="auto">
              <a:xfrm flipV="1">
                <a:off x="2140"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83" name="Line 24"/>
              <p:cNvSpPr>
                <a:spLocks noChangeShapeType="1"/>
              </p:cNvSpPr>
              <p:nvPr/>
            </p:nvSpPr>
            <p:spPr bwMode="auto">
              <a:xfrm flipV="1">
                <a:off x="2213"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84" name="Line 25"/>
              <p:cNvSpPr>
                <a:spLocks noChangeShapeType="1"/>
              </p:cNvSpPr>
              <p:nvPr/>
            </p:nvSpPr>
            <p:spPr bwMode="auto">
              <a:xfrm flipV="1">
                <a:off x="2285"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85" name="Line 26"/>
              <p:cNvSpPr>
                <a:spLocks noChangeShapeType="1"/>
              </p:cNvSpPr>
              <p:nvPr/>
            </p:nvSpPr>
            <p:spPr bwMode="auto">
              <a:xfrm flipV="1">
                <a:off x="2430"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86" name="Line 27"/>
              <p:cNvSpPr>
                <a:spLocks noChangeShapeType="1"/>
              </p:cNvSpPr>
              <p:nvPr/>
            </p:nvSpPr>
            <p:spPr bwMode="auto">
              <a:xfrm flipV="1">
                <a:off x="2502"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87" name="Line 28"/>
              <p:cNvSpPr>
                <a:spLocks noChangeShapeType="1"/>
              </p:cNvSpPr>
              <p:nvPr/>
            </p:nvSpPr>
            <p:spPr bwMode="auto">
              <a:xfrm flipV="1">
                <a:off x="2575"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88" name="Line 29"/>
              <p:cNvSpPr>
                <a:spLocks noChangeShapeType="1"/>
              </p:cNvSpPr>
              <p:nvPr/>
            </p:nvSpPr>
            <p:spPr bwMode="auto">
              <a:xfrm flipV="1">
                <a:off x="2720"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89" name="Line 30"/>
              <p:cNvSpPr>
                <a:spLocks noChangeShapeType="1"/>
              </p:cNvSpPr>
              <p:nvPr/>
            </p:nvSpPr>
            <p:spPr bwMode="auto">
              <a:xfrm flipV="1">
                <a:off x="2793"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90" name="Line 31"/>
              <p:cNvSpPr>
                <a:spLocks noChangeShapeType="1"/>
              </p:cNvSpPr>
              <p:nvPr/>
            </p:nvSpPr>
            <p:spPr bwMode="auto">
              <a:xfrm flipV="1">
                <a:off x="2865"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91" name="Line 32"/>
              <p:cNvSpPr>
                <a:spLocks noChangeShapeType="1"/>
              </p:cNvSpPr>
              <p:nvPr/>
            </p:nvSpPr>
            <p:spPr bwMode="auto">
              <a:xfrm flipV="1">
                <a:off x="3011"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92" name="Line 33"/>
              <p:cNvSpPr>
                <a:spLocks noChangeShapeType="1"/>
              </p:cNvSpPr>
              <p:nvPr/>
            </p:nvSpPr>
            <p:spPr bwMode="auto">
              <a:xfrm flipV="1">
                <a:off x="3083"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93" name="Line 34"/>
              <p:cNvSpPr>
                <a:spLocks noChangeShapeType="1"/>
              </p:cNvSpPr>
              <p:nvPr/>
            </p:nvSpPr>
            <p:spPr bwMode="auto">
              <a:xfrm flipV="1">
                <a:off x="3155"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94" name="Line 35"/>
              <p:cNvSpPr>
                <a:spLocks noChangeShapeType="1"/>
              </p:cNvSpPr>
              <p:nvPr/>
            </p:nvSpPr>
            <p:spPr bwMode="auto">
              <a:xfrm flipV="1">
                <a:off x="3300"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95" name="Line 36"/>
              <p:cNvSpPr>
                <a:spLocks noChangeShapeType="1"/>
              </p:cNvSpPr>
              <p:nvPr/>
            </p:nvSpPr>
            <p:spPr bwMode="auto">
              <a:xfrm flipV="1">
                <a:off x="3372"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96" name="Line 37"/>
              <p:cNvSpPr>
                <a:spLocks noChangeShapeType="1"/>
              </p:cNvSpPr>
              <p:nvPr/>
            </p:nvSpPr>
            <p:spPr bwMode="auto">
              <a:xfrm flipV="1">
                <a:off x="3445"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97" name="Line 38"/>
              <p:cNvSpPr>
                <a:spLocks noChangeShapeType="1"/>
              </p:cNvSpPr>
              <p:nvPr/>
            </p:nvSpPr>
            <p:spPr bwMode="auto">
              <a:xfrm flipV="1">
                <a:off x="3590"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98" name="Line 39"/>
              <p:cNvSpPr>
                <a:spLocks noChangeShapeType="1"/>
              </p:cNvSpPr>
              <p:nvPr/>
            </p:nvSpPr>
            <p:spPr bwMode="auto">
              <a:xfrm flipV="1">
                <a:off x="3662"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799" name="Line 40"/>
              <p:cNvSpPr>
                <a:spLocks noChangeShapeType="1"/>
              </p:cNvSpPr>
              <p:nvPr/>
            </p:nvSpPr>
            <p:spPr bwMode="auto">
              <a:xfrm flipV="1">
                <a:off x="3734"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00" name="Line 41"/>
              <p:cNvSpPr>
                <a:spLocks noChangeShapeType="1"/>
              </p:cNvSpPr>
              <p:nvPr/>
            </p:nvSpPr>
            <p:spPr bwMode="auto">
              <a:xfrm flipV="1">
                <a:off x="3880"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01" name="Line 42"/>
              <p:cNvSpPr>
                <a:spLocks noChangeShapeType="1"/>
              </p:cNvSpPr>
              <p:nvPr/>
            </p:nvSpPr>
            <p:spPr bwMode="auto">
              <a:xfrm flipV="1">
                <a:off x="3952"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02" name="Line 43"/>
              <p:cNvSpPr>
                <a:spLocks noChangeShapeType="1"/>
              </p:cNvSpPr>
              <p:nvPr/>
            </p:nvSpPr>
            <p:spPr bwMode="auto">
              <a:xfrm flipV="1">
                <a:off x="4025"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03" name="Line 44"/>
              <p:cNvSpPr>
                <a:spLocks noChangeShapeType="1"/>
              </p:cNvSpPr>
              <p:nvPr/>
            </p:nvSpPr>
            <p:spPr bwMode="auto">
              <a:xfrm flipV="1">
                <a:off x="4169"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04" name="Line 45"/>
              <p:cNvSpPr>
                <a:spLocks noChangeShapeType="1"/>
              </p:cNvSpPr>
              <p:nvPr/>
            </p:nvSpPr>
            <p:spPr bwMode="auto">
              <a:xfrm flipV="1">
                <a:off x="4242"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05" name="Line 46"/>
              <p:cNvSpPr>
                <a:spLocks noChangeShapeType="1"/>
              </p:cNvSpPr>
              <p:nvPr/>
            </p:nvSpPr>
            <p:spPr bwMode="auto">
              <a:xfrm flipV="1">
                <a:off x="4314"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06" name="Line 47"/>
              <p:cNvSpPr>
                <a:spLocks noChangeShapeType="1"/>
              </p:cNvSpPr>
              <p:nvPr/>
            </p:nvSpPr>
            <p:spPr bwMode="auto">
              <a:xfrm flipV="1">
                <a:off x="4460"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07" name="Line 48"/>
              <p:cNvSpPr>
                <a:spLocks noChangeShapeType="1"/>
              </p:cNvSpPr>
              <p:nvPr/>
            </p:nvSpPr>
            <p:spPr bwMode="auto">
              <a:xfrm flipV="1">
                <a:off x="4532"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08" name="Line 49"/>
              <p:cNvSpPr>
                <a:spLocks noChangeShapeType="1"/>
              </p:cNvSpPr>
              <p:nvPr/>
            </p:nvSpPr>
            <p:spPr bwMode="auto">
              <a:xfrm flipV="1">
                <a:off x="4604"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09" name="Line 50"/>
              <p:cNvSpPr>
                <a:spLocks noChangeShapeType="1"/>
              </p:cNvSpPr>
              <p:nvPr/>
            </p:nvSpPr>
            <p:spPr bwMode="auto">
              <a:xfrm flipV="1">
                <a:off x="4749"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10" name="Line 51"/>
              <p:cNvSpPr>
                <a:spLocks noChangeShapeType="1"/>
              </p:cNvSpPr>
              <p:nvPr/>
            </p:nvSpPr>
            <p:spPr bwMode="auto">
              <a:xfrm flipV="1">
                <a:off x="4822"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11" name="Line 52"/>
              <p:cNvSpPr>
                <a:spLocks noChangeShapeType="1"/>
              </p:cNvSpPr>
              <p:nvPr/>
            </p:nvSpPr>
            <p:spPr bwMode="auto">
              <a:xfrm flipV="1">
                <a:off x="4894" y="3573"/>
                <a:ext cx="0" cy="21"/>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12" name="Rectangle 53"/>
              <p:cNvSpPr>
                <a:spLocks noChangeArrowheads="1"/>
              </p:cNvSpPr>
              <p:nvPr/>
            </p:nvSpPr>
            <p:spPr bwMode="auto">
              <a:xfrm>
                <a:off x="1281" y="3608"/>
                <a:ext cx="419"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-0.06</a:t>
                </a:r>
              </a:p>
            </p:txBody>
          </p:sp>
          <p:sp>
            <p:nvSpPr>
              <p:cNvPr id="74813" name="Rectangle 54"/>
              <p:cNvSpPr>
                <a:spLocks noChangeArrowheads="1"/>
              </p:cNvSpPr>
              <p:nvPr/>
            </p:nvSpPr>
            <p:spPr bwMode="auto">
              <a:xfrm>
                <a:off x="1860" y="3608"/>
                <a:ext cx="419"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-0.04</a:t>
                </a:r>
              </a:p>
            </p:txBody>
          </p:sp>
          <p:sp>
            <p:nvSpPr>
              <p:cNvPr id="74814" name="Rectangle 55"/>
              <p:cNvSpPr>
                <a:spLocks noChangeArrowheads="1"/>
              </p:cNvSpPr>
              <p:nvPr/>
            </p:nvSpPr>
            <p:spPr bwMode="auto">
              <a:xfrm>
                <a:off x="2440" y="3608"/>
                <a:ext cx="419"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-0.02</a:t>
                </a:r>
              </a:p>
            </p:txBody>
          </p:sp>
          <p:sp>
            <p:nvSpPr>
              <p:cNvPr id="74815" name="Rectangle 56"/>
              <p:cNvSpPr>
                <a:spLocks noChangeArrowheads="1"/>
              </p:cNvSpPr>
              <p:nvPr/>
            </p:nvSpPr>
            <p:spPr bwMode="auto">
              <a:xfrm>
                <a:off x="3039" y="3608"/>
                <a:ext cx="377"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0.00</a:t>
                </a:r>
              </a:p>
            </p:txBody>
          </p:sp>
          <p:sp>
            <p:nvSpPr>
              <p:cNvPr id="74816" name="Rectangle 57"/>
              <p:cNvSpPr>
                <a:spLocks noChangeArrowheads="1"/>
              </p:cNvSpPr>
              <p:nvPr/>
            </p:nvSpPr>
            <p:spPr bwMode="auto">
              <a:xfrm>
                <a:off x="3618" y="3608"/>
                <a:ext cx="377"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0.02</a:t>
                </a:r>
              </a:p>
            </p:txBody>
          </p:sp>
          <p:sp>
            <p:nvSpPr>
              <p:cNvPr id="74817" name="Rectangle 58"/>
              <p:cNvSpPr>
                <a:spLocks noChangeArrowheads="1"/>
              </p:cNvSpPr>
              <p:nvPr/>
            </p:nvSpPr>
            <p:spPr bwMode="auto">
              <a:xfrm>
                <a:off x="4199" y="3608"/>
                <a:ext cx="377"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0.04</a:t>
                </a:r>
              </a:p>
            </p:txBody>
          </p:sp>
          <p:sp>
            <p:nvSpPr>
              <p:cNvPr id="74818" name="Rectangle 59"/>
              <p:cNvSpPr>
                <a:spLocks noChangeArrowheads="1"/>
              </p:cNvSpPr>
              <p:nvPr/>
            </p:nvSpPr>
            <p:spPr bwMode="auto">
              <a:xfrm>
                <a:off x="4778" y="3608"/>
                <a:ext cx="377"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0.06</a:t>
                </a:r>
              </a:p>
            </p:txBody>
          </p:sp>
          <p:sp>
            <p:nvSpPr>
              <p:cNvPr id="74819" name="Line 60"/>
              <p:cNvSpPr>
                <a:spLocks noChangeShapeType="1"/>
              </p:cNvSpPr>
              <p:nvPr/>
            </p:nvSpPr>
            <p:spPr bwMode="auto">
              <a:xfrm>
                <a:off x="1488" y="1089"/>
                <a:ext cx="3479"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20" name="Rectangle 61"/>
              <p:cNvSpPr>
                <a:spLocks noChangeArrowheads="1"/>
              </p:cNvSpPr>
              <p:nvPr/>
            </p:nvSpPr>
            <p:spPr bwMode="auto">
              <a:xfrm rot="16200000">
                <a:off x="295" y="2313"/>
                <a:ext cx="1104" cy="250"/>
              </a:xfrm>
              <a:prstGeom prst="rect">
                <a:avLst/>
              </a:prstGeom>
              <a:noFill/>
              <a:ln w="9525">
                <a:noFill/>
                <a:miter lim="800000"/>
                <a:headEnd/>
                <a:tailEnd/>
              </a:ln>
            </p:spPr>
            <p:txBody>
              <a:bodyPr wrap="none" lIns="81844" tIns="40923" rIns="81844" bIns="40923">
                <a:spAutoFit/>
              </a:bodyPr>
              <a:lstStyle/>
              <a:p>
                <a:r>
                  <a:rPr lang="en-US" sz="1511">
                    <a:solidFill>
                      <a:srgbClr val="FFFF00"/>
                    </a:solidFill>
                  </a:rPr>
                  <a:t>Moment (k-in.)</a:t>
                </a:r>
              </a:p>
            </p:txBody>
          </p:sp>
          <p:sp>
            <p:nvSpPr>
              <p:cNvPr id="74821" name="Line 62"/>
              <p:cNvSpPr>
                <a:spLocks noChangeShapeType="1"/>
              </p:cNvSpPr>
              <p:nvPr/>
            </p:nvSpPr>
            <p:spPr bwMode="auto">
              <a:xfrm flipV="1">
                <a:off x="1488" y="1089"/>
                <a:ext cx="0" cy="2484"/>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22" name="Line 63"/>
              <p:cNvSpPr>
                <a:spLocks noChangeShapeType="1"/>
              </p:cNvSpPr>
              <p:nvPr/>
            </p:nvSpPr>
            <p:spPr bwMode="auto">
              <a:xfrm>
                <a:off x="1454" y="3573"/>
                <a:ext cx="34"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23" name="Line 64"/>
              <p:cNvSpPr>
                <a:spLocks noChangeShapeType="1"/>
              </p:cNvSpPr>
              <p:nvPr/>
            </p:nvSpPr>
            <p:spPr bwMode="auto">
              <a:xfrm>
                <a:off x="1454" y="3395"/>
                <a:ext cx="34"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24" name="Line 65"/>
              <p:cNvSpPr>
                <a:spLocks noChangeShapeType="1"/>
              </p:cNvSpPr>
              <p:nvPr/>
            </p:nvSpPr>
            <p:spPr bwMode="auto">
              <a:xfrm>
                <a:off x="1454" y="3218"/>
                <a:ext cx="34"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25" name="Line 66"/>
              <p:cNvSpPr>
                <a:spLocks noChangeShapeType="1"/>
              </p:cNvSpPr>
              <p:nvPr/>
            </p:nvSpPr>
            <p:spPr bwMode="auto">
              <a:xfrm>
                <a:off x="1454" y="3040"/>
                <a:ext cx="34"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26" name="Line 67"/>
              <p:cNvSpPr>
                <a:spLocks noChangeShapeType="1"/>
              </p:cNvSpPr>
              <p:nvPr/>
            </p:nvSpPr>
            <p:spPr bwMode="auto">
              <a:xfrm>
                <a:off x="1454" y="2863"/>
                <a:ext cx="34"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27" name="Line 68"/>
              <p:cNvSpPr>
                <a:spLocks noChangeShapeType="1"/>
              </p:cNvSpPr>
              <p:nvPr/>
            </p:nvSpPr>
            <p:spPr bwMode="auto">
              <a:xfrm>
                <a:off x="1454" y="2685"/>
                <a:ext cx="34"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28" name="Line 69"/>
              <p:cNvSpPr>
                <a:spLocks noChangeShapeType="1"/>
              </p:cNvSpPr>
              <p:nvPr/>
            </p:nvSpPr>
            <p:spPr bwMode="auto">
              <a:xfrm>
                <a:off x="1454" y="2508"/>
                <a:ext cx="34"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29" name="Line 70"/>
              <p:cNvSpPr>
                <a:spLocks noChangeShapeType="1"/>
              </p:cNvSpPr>
              <p:nvPr/>
            </p:nvSpPr>
            <p:spPr bwMode="auto">
              <a:xfrm>
                <a:off x="1454" y="2331"/>
                <a:ext cx="34"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30" name="Line 71"/>
              <p:cNvSpPr>
                <a:spLocks noChangeShapeType="1"/>
              </p:cNvSpPr>
              <p:nvPr/>
            </p:nvSpPr>
            <p:spPr bwMode="auto">
              <a:xfrm>
                <a:off x="1454" y="2153"/>
                <a:ext cx="34"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31" name="Line 72"/>
              <p:cNvSpPr>
                <a:spLocks noChangeShapeType="1"/>
              </p:cNvSpPr>
              <p:nvPr/>
            </p:nvSpPr>
            <p:spPr bwMode="auto">
              <a:xfrm>
                <a:off x="1454" y="1975"/>
                <a:ext cx="34"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32" name="Line 73"/>
              <p:cNvSpPr>
                <a:spLocks noChangeShapeType="1"/>
              </p:cNvSpPr>
              <p:nvPr/>
            </p:nvSpPr>
            <p:spPr bwMode="auto">
              <a:xfrm>
                <a:off x="1454" y="1798"/>
                <a:ext cx="34"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33" name="Line 74"/>
              <p:cNvSpPr>
                <a:spLocks noChangeShapeType="1"/>
              </p:cNvSpPr>
              <p:nvPr/>
            </p:nvSpPr>
            <p:spPr bwMode="auto">
              <a:xfrm>
                <a:off x="1454" y="1621"/>
                <a:ext cx="34"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34" name="Line 75"/>
              <p:cNvSpPr>
                <a:spLocks noChangeShapeType="1"/>
              </p:cNvSpPr>
              <p:nvPr/>
            </p:nvSpPr>
            <p:spPr bwMode="auto">
              <a:xfrm>
                <a:off x="1454" y="1443"/>
                <a:ext cx="34"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35" name="Line 76"/>
              <p:cNvSpPr>
                <a:spLocks noChangeShapeType="1"/>
              </p:cNvSpPr>
              <p:nvPr/>
            </p:nvSpPr>
            <p:spPr bwMode="auto">
              <a:xfrm>
                <a:off x="1454" y="1266"/>
                <a:ext cx="34"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36" name="Line 77"/>
              <p:cNvSpPr>
                <a:spLocks noChangeShapeType="1"/>
              </p:cNvSpPr>
              <p:nvPr/>
            </p:nvSpPr>
            <p:spPr bwMode="auto">
              <a:xfrm>
                <a:off x="1454" y="1089"/>
                <a:ext cx="34"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37" name="Line 78"/>
              <p:cNvSpPr>
                <a:spLocks noChangeShapeType="1"/>
              </p:cNvSpPr>
              <p:nvPr/>
            </p:nvSpPr>
            <p:spPr bwMode="auto">
              <a:xfrm>
                <a:off x="1467" y="3528"/>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38" name="Line 79"/>
              <p:cNvSpPr>
                <a:spLocks noChangeShapeType="1"/>
              </p:cNvSpPr>
              <p:nvPr/>
            </p:nvSpPr>
            <p:spPr bwMode="auto">
              <a:xfrm>
                <a:off x="1467" y="3484"/>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39" name="Line 80"/>
              <p:cNvSpPr>
                <a:spLocks noChangeShapeType="1"/>
              </p:cNvSpPr>
              <p:nvPr/>
            </p:nvSpPr>
            <p:spPr bwMode="auto">
              <a:xfrm>
                <a:off x="1467" y="3440"/>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40" name="Line 81"/>
              <p:cNvSpPr>
                <a:spLocks noChangeShapeType="1"/>
              </p:cNvSpPr>
              <p:nvPr/>
            </p:nvSpPr>
            <p:spPr bwMode="auto">
              <a:xfrm>
                <a:off x="1467" y="3351"/>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41" name="Line 82"/>
              <p:cNvSpPr>
                <a:spLocks noChangeShapeType="1"/>
              </p:cNvSpPr>
              <p:nvPr/>
            </p:nvSpPr>
            <p:spPr bwMode="auto">
              <a:xfrm>
                <a:off x="1467" y="3306"/>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42" name="Line 83"/>
              <p:cNvSpPr>
                <a:spLocks noChangeShapeType="1"/>
              </p:cNvSpPr>
              <p:nvPr/>
            </p:nvSpPr>
            <p:spPr bwMode="auto">
              <a:xfrm>
                <a:off x="1467" y="3262"/>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43" name="Line 84"/>
              <p:cNvSpPr>
                <a:spLocks noChangeShapeType="1"/>
              </p:cNvSpPr>
              <p:nvPr/>
            </p:nvSpPr>
            <p:spPr bwMode="auto">
              <a:xfrm>
                <a:off x="1467" y="3173"/>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44" name="Line 85"/>
              <p:cNvSpPr>
                <a:spLocks noChangeShapeType="1"/>
              </p:cNvSpPr>
              <p:nvPr/>
            </p:nvSpPr>
            <p:spPr bwMode="auto">
              <a:xfrm>
                <a:off x="1467" y="3129"/>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45" name="Line 86"/>
              <p:cNvSpPr>
                <a:spLocks noChangeShapeType="1"/>
              </p:cNvSpPr>
              <p:nvPr/>
            </p:nvSpPr>
            <p:spPr bwMode="auto">
              <a:xfrm>
                <a:off x="1467" y="3084"/>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46" name="Line 87"/>
              <p:cNvSpPr>
                <a:spLocks noChangeShapeType="1"/>
              </p:cNvSpPr>
              <p:nvPr/>
            </p:nvSpPr>
            <p:spPr bwMode="auto">
              <a:xfrm>
                <a:off x="1467" y="2996"/>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47" name="Line 88"/>
              <p:cNvSpPr>
                <a:spLocks noChangeShapeType="1"/>
              </p:cNvSpPr>
              <p:nvPr/>
            </p:nvSpPr>
            <p:spPr bwMode="auto">
              <a:xfrm>
                <a:off x="1467" y="2952"/>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48" name="Line 89"/>
              <p:cNvSpPr>
                <a:spLocks noChangeShapeType="1"/>
              </p:cNvSpPr>
              <p:nvPr/>
            </p:nvSpPr>
            <p:spPr bwMode="auto">
              <a:xfrm>
                <a:off x="1467" y="2907"/>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49" name="Line 90"/>
              <p:cNvSpPr>
                <a:spLocks noChangeShapeType="1"/>
              </p:cNvSpPr>
              <p:nvPr/>
            </p:nvSpPr>
            <p:spPr bwMode="auto">
              <a:xfrm>
                <a:off x="1467" y="2819"/>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50" name="Line 91"/>
              <p:cNvSpPr>
                <a:spLocks noChangeShapeType="1"/>
              </p:cNvSpPr>
              <p:nvPr/>
            </p:nvSpPr>
            <p:spPr bwMode="auto">
              <a:xfrm>
                <a:off x="1467" y="2774"/>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51" name="Line 92"/>
              <p:cNvSpPr>
                <a:spLocks noChangeShapeType="1"/>
              </p:cNvSpPr>
              <p:nvPr/>
            </p:nvSpPr>
            <p:spPr bwMode="auto">
              <a:xfrm>
                <a:off x="1467" y="2730"/>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52" name="Line 93"/>
              <p:cNvSpPr>
                <a:spLocks noChangeShapeType="1"/>
              </p:cNvSpPr>
              <p:nvPr/>
            </p:nvSpPr>
            <p:spPr bwMode="auto">
              <a:xfrm>
                <a:off x="1467" y="2641"/>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53" name="Line 94"/>
              <p:cNvSpPr>
                <a:spLocks noChangeShapeType="1"/>
              </p:cNvSpPr>
              <p:nvPr/>
            </p:nvSpPr>
            <p:spPr bwMode="auto">
              <a:xfrm>
                <a:off x="1467" y="2597"/>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54" name="Line 95"/>
              <p:cNvSpPr>
                <a:spLocks noChangeShapeType="1"/>
              </p:cNvSpPr>
              <p:nvPr/>
            </p:nvSpPr>
            <p:spPr bwMode="auto">
              <a:xfrm>
                <a:off x="1467" y="2552"/>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55" name="Line 96"/>
              <p:cNvSpPr>
                <a:spLocks noChangeShapeType="1"/>
              </p:cNvSpPr>
              <p:nvPr/>
            </p:nvSpPr>
            <p:spPr bwMode="auto">
              <a:xfrm>
                <a:off x="1467" y="2463"/>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56" name="Line 97"/>
              <p:cNvSpPr>
                <a:spLocks noChangeShapeType="1"/>
              </p:cNvSpPr>
              <p:nvPr/>
            </p:nvSpPr>
            <p:spPr bwMode="auto">
              <a:xfrm>
                <a:off x="1467" y="2419"/>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57" name="Line 98"/>
              <p:cNvSpPr>
                <a:spLocks noChangeShapeType="1"/>
              </p:cNvSpPr>
              <p:nvPr/>
            </p:nvSpPr>
            <p:spPr bwMode="auto">
              <a:xfrm>
                <a:off x="1467" y="2375"/>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58" name="Line 99"/>
              <p:cNvSpPr>
                <a:spLocks noChangeShapeType="1"/>
              </p:cNvSpPr>
              <p:nvPr/>
            </p:nvSpPr>
            <p:spPr bwMode="auto">
              <a:xfrm>
                <a:off x="1467" y="2286"/>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59" name="Line 100"/>
              <p:cNvSpPr>
                <a:spLocks noChangeShapeType="1"/>
              </p:cNvSpPr>
              <p:nvPr/>
            </p:nvSpPr>
            <p:spPr bwMode="auto">
              <a:xfrm>
                <a:off x="1467" y="2242"/>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60" name="Line 101"/>
              <p:cNvSpPr>
                <a:spLocks noChangeShapeType="1"/>
              </p:cNvSpPr>
              <p:nvPr/>
            </p:nvSpPr>
            <p:spPr bwMode="auto">
              <a:xfrm>
                <a:off x="1467" y="2198"/>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61" name="Line 102"/>
              <p:cNvSpPr>
                <a:spLocks noChangeShapeType="1"/>
              </p:cNvSpPr>
              <p:nvPr/>
            </p:nvSpPr>
            <p:spPr bwMode="auto">
              <a:xfrm>
                <a:off x="1467" y="2109"/>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62" name="Line 103"/>
              <p:cNvSpPr>
                <a:spLocks noChangeShapeType="1"/>
              </p:cNvSpPr>
              <p:nvPr/>
            </p:nvSpPr>
            <p:spPr bwMode="auto">
              <a:xfrm>
                <a:off x="1467" y="2064"/>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63" name="Line 104"/>
              <p:cNvSpPr>
                <a:spLocks noChangeShapeType="1"/>
              </p:cNvSpPr>
              <p:nvPr/>
            </p:nvSpPr>
            <p:spPr bwMode="auto">
              <a:xfrm>
                <a:off x="1467" y="2020"/>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64" name="Line 105"/>
              <p:cNvSpPr>
                <a:spLocks noChangeShapeType="1"/>
              </p:cNvSpPr>
              <p:nvPr/>
            </p:nvSpPr>
            <p:spPr bwMode="auto">
              <a:xfrm>
                <a:off x="1467" y="1931"/>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65" name="Line 106"/>
              <p:cNvSpPr>
                <a:spLocks noChangeShapeType="1"/>
              </p:cNvSpPr>
              <p:nvPr/>
            </p:nvSpPr>
            <p:spPr bwMode="auto">
              <a:xfrm>
                <a:off x="1467" y="1887"/>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66" name="Line 107"/>
              <p:cNvSpPr>
                <a:spLocks noChangeShapeType="1"/>
              </p:cNvSpPr>
              <p:nvPr/>
            </p:nvSpPr>
            <p:spPr bwMode="auto">
              <a:xfrm>
                <a:off x="1467" y="1842"/>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67" name="Line 108"/>
              <p:cNvSpPr>
                <a:spLocks noChangeShapeType="1"/>
              </p:cNvSpPr>
              <p:nvPr/>
            </p:nvSpPr>
            <p:spPr bwMode="auto">
              <a:xfrm>
                <a:off x="1467" y="1754"/>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68" name="Line 109"/>
              <p:cNvSpPr>
                <a:spLocks noChangeShapeType="1"/>
              </p:cNvSpPr>
              <p:nvPr/>
            </p:nvSpPr>
            <p:spPr bwMode="auto">
              <a:xfrm>
                <a:off x="1467" y="1710"/>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69" name="Line 110"/>
              <p:cNvSpPr>
                <a:spLocks noChangeShapeType="1"/>
              </p:cNvSpPr>
              <p:nvPr/>
            </p:nvSpPr>
            <p:spPr bwMode="auto">
              <a:xfrm>
                <a:off x="1467" y="1665"/>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70" name="Line 111"/>
              <p:cNvSpPr>
                <a:spLocks noChangeShapeType="1"/>
              </p:cNvSpPr>
              <p:nvPr/>
            </p:nvSpPr>
            <p:spPr bwMode="auto">
              <a:xfrm>
                <a:off x="1467" y="1577"/>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71" name="Line 112"/>
              <p:cNvSpPr>
                <a:spLocks noChangeShapeType="1"/>
              </p:cNvSpPr>
              <p:nvPr/>
            </p:nvSpPr>
            <p:spPr bwMode="auto">
              <a:xfrm>
                <a:off x="1467" y="1532"/>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72" name="Line 113"/>
              <p:cNvSpPr>
                <a:spLocks noChangeShapeType="1"/>
              </p:cNvSpPr>
              <p:nvPr/>
            </p:nvSpPr>
            <p:spPr bwMode="auto">
              <a:xfrm>
                <a:off x="1467" y="1488"/>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73" name="Line 114"/>
              <p:cNvSpPr>
                <a:spLocks noChangeShapeType="1"/>
              </p:cNvSpPr>
              <p:nvPr/>
            </p:nvSpPr>
            <p:spPr bwMode="auto">
              <a:xfrm>
                <a:off x="1467" y="1399"/>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74" name="Line 115"/>
              <p:cNvSpPr>
                <a:spLocks noChangeShapeType="1"/>
              </p:cNvSpPr>
              <p:nvPr/>
            </p:nvSpPr>
            <p:spPr bwMode="auto">
              <a:xfrm>
                <a:off x="1467" y="1354"/>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75" name="Line 116"/>
              <p:cNvSpPr>
                <a:spLocks noChangeShapeType="1"/>
              </p:cNvSpPr>
              <p:nvPr/>
            </p:nvSpPr>
            <p:spPr bwMode="auto">
              <a:xfrm>
                <a:off x="1467" y="1310"/>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76" name="Line 117"/>
              <p:cNvSpPr>
                <a:spLocks noChangeShapeType="1"/>
              </p:cNvSpPr>
              <p:nvPr/>
            </p:nvSpPr>
            <p:spPr bwMode="auto">
              <a:xfrm>
                <a:off x="1467" y="1221"/>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77" name="Line 118"/>
              <p:cNvSpPr>
                <a:spLocks noChangeShapeType="1"/>
              </p:cNvSpPr>
              <p:nvPr/>
            </p:nvSpPr>
            <p:spPr bwMode="auto">
              <a:xfrm>
                <a:off x="1467" y="1177"/>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78" name="Line 119"/>
              <p:cNvSpPr>
                <a:spLocks noChangeShapeType="1"/>
              </p:cNvSpPr>
              <p:nvPr/>
            </p:nvSpPr>
            <p:spPr bwMode="auto">
              <a:xfrm>
                <a:off x="1467" y="1133"/>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79" name="Rectangle 120"/>
              <p:cNvSpPr>
                <a:spLocks noChangeArrowheads="1"/>
              </p:cNvSpPr>
              <p:nvPr/>
            </p:nvSpPr>
            <p:spPr bwMode="auto">
              <a:xfrm>
                <a:off x="1035" y="3456"/>
                <a:ext cx="453"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-7000</a:t>
                </a:r>
              </a:p>
            </p:txBody>
          </p:sp>
          <p:sp>
            <p:nvSpPr>
              <p:cNvPr id="74880" name="Rectangle 121"/>
              <p:cNvSpPr>
                <a:spLocks noChangeArrowheads="1"/>
              </p:cNvSpPr>
              <p:nvPr/>
            </p:nvSpPr>
            <p:spPr bwMode="auto">
              <a:xfrm>
                <a:off x="1035" y="3278"/>
                <a:ext cx="453"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-6000</a:t>
                </a:r>
              </a:p>
            </p:txBody>
          </p:sp>
          <p:sp>
            <p:nvSpPr>
              <p:cNvPr id="74881" name="Rectangle 122"/>
              <p:cNvSpPr>
                <a:spLocks noChangeArrowheads="1"/>
              </p:cNvSpPr>
              <p:nvPr/>
            </p:nvSpPr>
            <p:spPr bwMode="auto">
              <a:xfrm>
                <a:off x="1035" y="3102"/>
                <a:ext cx="453"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-5000</a:t>
                </a:r>
              </a:p>
            </p:txBody>
          </p:sp>
          <p:sp>
            <p:nvSpPr>
              <p:cNvPr id="74882" name="Rectangle 123"/>
              <p:cNvSpPr>
                <a:spLocks noChangeArrowheads="1"/>
              </p:cNvSpPr>
              <p:nvPr/>
            </p:nvSpPr>
            <p:spPr bwMode="auto">
              <a:xfrm>
                <a:off x="1035" y="2923"/>
                <a:ext cx="453"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-4000</a:t>
                </a:r>
              </a:p>
            </p:txBody>
          </p:sp>
          <p:sp>
            <p:nvSpPr>
              <p:cNvPr id="74883" name="Rectangle 124"/>
              <p:cNvSpPr>
                <a:spLocks noChangeArrowheads="1"/>
              </p:cNvSpPr>
              <p:nvPr/>
            </p:nvSpPr>
            <p:spPr bwMode="auto">
              <a:xfrm>
                <a:off x="1035" y="2746"/>
                <a:ext cx="453"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-3000</a:t>
                </a:r>
              </a:p>
            </p:txBody>
          </p:sp>
          <p:sp>
            <p:nvSpPr>
              <p:cNvPr id="74884" name="Rectangle 125"/>
              <p:cNvSpPr>
                <a:spLocks noChangeArrowheads="1"/>
              </p:cNvSpPr>
              <p:nvPr/>
            </p:nvSpPr>
            <p:spPr bwMode="auto">
              <a:xfrm>
                <a:off x="1035" y="2570"/>
                <a:ext cx="453"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-2000</a:t>
                </a:r>
              </a:p>
            </p:txBody>
          </p:sp>
          <p:sp>
            <p:nvSpPr>
              <p:cNvPr id="74885" name="Rectangle 126"/>
              <p:cNvSpPr>
                <a:spLocks noChangeArrowheads="1"/>
              </p:cNvSpPr>
              <p:nvPr/>
            </p:nvSpPr>
            <p:spPr bwMode="auto">
              <a:xfrm>
                <a:off x="1035" y="2391"/>
                <a:ext cx="453"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-1000</a:t>
                </a:r>
              </a:p>
            </p:txBody>
          </p:sp>
          <p:sp>
            <p:nvSpPr>
              <p:cNvPr id="74886" name="Rectangle 127"/>
              <p:cNvSpPr>
                <a:spLocks noChangeArrowheads="1"/>
              </p:cNvSpPr>
              <p:nvPr/>
            </p:nvSpPr>
            <p:spPr bwMode="auto">
              <a:xfrm>
                <a:off x="1256" y="2214"/>
                <a:ext cx="201"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0</a:t>
                </a:r>
              </a:p>
            </p:txBody>
          </p:sp>
          <p:sp>
            <p:nvSpPr>
              <p:cNvPr id="74887" name="Rectangle 128"/>
              <p:cNvSpPr>
                <a:spLocks noChangeArrowheads="1"/>
              </p:cNvSpPr>
              <p:nvPr/>
            </p:nvSpPr>
            <p:spPr bwMode="auto">
              <a:xfrm>
                <a:off x="1072" y="2036"/>
                <a:ext cx="411"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1000</a:t>
                </a:r>
              </a:p>
            </p:txBody>
          </p:sp>
          <p:sp>
            <p:nvSpPr>
              <p:cNvPr id="74888" name="Rectangle 129"/>
              <p:cNvSpPr>
                <a:spLocks noChangeArrowheads="1"/>
              </p:cNvSpPr>
              <p:nvPr/>
            </p:nvSpPr>
            <p:spPr bwMode="auto">
              <a:xfrm>
                <a:off x="1072" y="1859"/>
                <a:ext cx="411"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2000</a:t>
                </a:r>
              </a:p>
            </p:txBody>
          </p:sp>
          <p:sp>
            <p:nvSpPr>
              <p:cNvPr id="74889" name="Rectangle 130"/>
              <p:cNvSpPr>
                <a:spLocks noChangeArrowheads="1"/>
              </p:cNvSpPr>
              <p:nvPr/>
            </p:nvSpPr>
            <p:spPr bwMode="auto">
              <a:xfrm>
                <a:off x="1072" y="1681"/>
                <a:ext cx="411"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3000</a:t>
                </a:r>
              </a:p>
            </p:txBody>
          </p:sp>
          <p:sp>
            <p:nvSpPr>
              <p:cNvPr id="74890" name="Rectangle 131"/>
              <p:cNvSpPr>
                <a:spLocks noChangeArrowheads="1"/>
              </p:cNvSpPr>
              <p:nvPr/>
            </p:nvSpPr>
            <p:spPr bwMode="auto">
              <a:xfrm>
                <a:off x="1072" y="1504"/>
                <a:ext cx="411"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4000</a:t>
                </a:r>
              </a:p>
            </p:txBody>
          </p:sp>
          <p:sp>
            <p:nvSpPr>
              <p:cNvPr id="74891" name="Rectangle 132"/>
              <p:cNvSpPr>
                <a:spLocks noChangeArrowheads="1"/>
              </p:cNvSpPr>
              <p:nvPr/>
            </p:nvSpPr>
            <p:spPr bwMode="auto">
              <a:xfrm>
                <a:off x="1072" y="1327"/>
                <a:ext cx="411"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5000</a:t>
                </a:r>
              </a:p>
            </p:txBody>
          </p:sp>
          <p:sp>
            <p:nvSpPr>
              <p:cNvPr id="74892" name="Rectangle 133"/>
              <p:cNvSpPr>
                <a:spLocks noChangeArrowheads="1"/>
              </p:cNvSpPr>
              <p:nvPr/>
            </p:nvSpPr>
            <p:spPr bwMode="auto">
              <a:xfrm>
                <a:off x="1072" y="1149"/>
                <a:ext cx="411"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6000</a:t>
                </a:r>
              </a:p>
            </p:txBody>
          </p:sp>
          <p:sp>
            <p:nvSpPr>
              <p:cNvPr id="74893" name="Rectangle 134"/>
              <p:cNvSpPr>
                <a:spLocks noChangeArrowheads="1"/>
              </p:cNvSpPr>
              <p:nvPr/>
            </p:nvSpPr>
            <p:spPr bwMode="auto">
              <a:xfrm>
                <a:off x="1072" y="972"/>
                <a:ext cx="411"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7000</a:t>
                </a:r>
              </a:p>
            </p:txBody>
          </p:sp>
          <p:sp>
            <p:nvSpPr>
              <p:cNvPr id="74894" name="Line 135"/>
              <p:cNvSpPr>
                <a:spLocks noChangeShapeType="1"/>
              </p:cNvSpPr>
              <p:nvPr/>
            </p:nvSpPr>
            <p:spPr bwMode="auto">
              <a:xfrm flipV="1">
                <a:off x="4967" y="1089"/>
                <a:ext cx="0" cy="2484"/>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95" name="Freeform 136"/>
              <p:cNvSpPr>
                <a:spLocks/>
              </p:cNvSpPr>
              <p:nvPr/>
            </p:nvSpPr>
            <p:spPr bwMode="auto">
              <a:xfrm>
                <a:off x="1781" y="1326"/>
                <a:ext cx="2895" cy="2070"/>
              </a:xfrm>
              <a:custGeom>
                <a:avLst/>
                <a:gdLst>
                  <a:gd name="T0" fmla="*/ 1517 w 2894"/>
                  <a:gd name="T1" fmla="*/ 911 h 2070"/>
                  <a:gd name="T2" fmla="*/ 1415 w 2894"/>
                  <a:gd name="T3" fmla="*/ 1077 h 2070"/>
                  <a:gd name="T4" fmla="*/ 1417 w 2894"/>
                  <a:gd name="T5" fmla="*/ 1048 h 2070"/>
                  <a:gd name="T6" fmla="*/ 1425 w 2894"/>
                  <a:gd name="T7" fmla="*/ 1035 h 2070"/>
                  <a:gd name="T8" fmla="*/ 1496 w 2894"/>
                  <a:gd name="T9" fmla="*/ 954 h 2070"/>
                  <a:gd name="T10" fmla="*/ 1384 w 2894"/>
                  <a:gd name="T11" fmla="*/ 1112 h 2070"/>
                  <a:gd name="T12" fmla="*/ 1515 w 2894"/>
                  <a:gd name="T13" fmla="*/ 902 h 2070"/>
                  <a:gd name="T14" fmla="*/ 1551 w 2894"/>
                  <a:gd name="T15" fmla="*/ 850 h 2070"/>
                  <a:gd name="T16" fmla="*/ 1540 w 2894"/>
                  <a:gd name="T17" fmla="*/ 879 h 2070"/>
                  <a:gd name="T18" fmla="*/ 1504 w 2894"/>
                  <a:gd name="T19" fmla="*/ 950 h 2070"/>
                  <a:gd name="T20" fmla="*/ 1477 w 2894"/>
                  <a:gd name="T21" fmla="*/ 997 h 2070"/>
                  <a:gd name="T22" fmla="*/ 1424 w 2894"/>
                  <a:gd name="T23" fmla="*/ 1068 h 2070"/>
                  <a:gd name="T24" fmla="*/ 1522 w 2894"/>
                  <a:gd name="T25" fmla="*/ 943 h 2070"/>
                  <a:gd name="T26" fmla="*/ 1586 w 2894"/>
                  <a:gd name="T27" fmla="*/ 805 h 2070"/>
                  <a:gd name="T28" fmla="*/ 1364 w 2894"/>
                  <a:gd name="T29" fmla="*/ 1158 h 2070"/>
                  <a:gd name="T30" fmla="*/ 1471 w 2894"/>
                  <a:gd name="T31" fmla="*/ 967 h 2070"/>
                  <a:gd name="T32" fmla="*/ 1506 w 2894"/>
                  <a:gd name="T33" fmla="*/ 967 h 2070"/>
                  <a:gd name="T34" fmla="*/ 1380 w 2894"/>
                  <a:gd name="T35" fmla="*/ 1148 h 2070"/>
                  <a:gd name="T36" fmla="*/ 1310 w 2894"/>
                  <a:gd name="T37" fmla="*/ 1234 h 2070"/>
                  <a:gd name="T38" fmla="*/ 1243 w 2894"/>
                  <a:gd name="T39" fmla="*/ 1317 h 2070"/>
                  <a:gd name="T40" fmla="*/ 1242 w 2894"/>
                  <a:gd name="T41" fmla="*/ 1314 h 2070"/>
                  <a:gd name="T42" fmla="*/ 1398 w 2894"/>
                  <a:gd name="T43" fmla="*/ 1147 h 2070"/>
                  <a:gd name="T44" fmla="*/ 1750 w 2894"/>
                  <a:gd name="T45" fmla="*/ 634 h 2070"/>
                  <a:gd name="T46" fmla="*/ 1379 w 2894"/>
                  <a:gd name="T47" fmla="*/ 1060 h 2070"/>
                  <a:gd name="T48" fmla="*/ 1633 w 2894"/>
                  <a:gd name="T49" fmla="*/ 755 h 2070"/>
                  <a:gd name="T50" fmla="*/ 1197 w 2894"/>
                  <a:gd name="T51" fmla="*/ 1385 h 2070"/>
                  <a:gd name="T52" fmla="*/ 1797 w 2894"/>
                  <a:gd name="T53" fmla="*/ 574 h 2070"/>
                  <a:gd name="T54" fmla="*/ 1033 w 2894"/>
                  <a:gd name="T55" fmla="*/ 1540 h 2070"/>
                  <a:gd name="T56" fmla="*/ 1310 w 2894"/>
                  <a:gd name="T57" fmla="*/ 1202 h 2070"/>
                  <a:gd name="T58" fmla="*/ 2027 w 2894"/>
                  <a:gd name="T59" fmla="*/ 429 h 2070"/>
                  <a:gd name="T60" fmla="*/ 1059 w 2894"/>
                  <a:gd name="T61" fmla="*/ 1548 h 2070"/>
                  <a:gd name="T62" fmla="*/ 1464 w 2894"/>
                  <a:gd name="T63" fmla="*/ 774 h 2070"/>
                  <a:gd name="T64" fmla="*/ 1802 w 2894"/>
                  <a:gd name="T65" fmla="*/ 829 h 2070"/>
                  <a:gd name="T66" fmla="*/ 834 w 2894"/>
                  <a:gd name="T67" fmla="*/ 1575 h 2070"/>
                  <a:gd name="T68" fmla="*/ 1519 w 2894"/>
                  <a:gd name="T69" fmla="*/ 825 h 2070"/>
                  <a:gd name="T70" fmla="*/ 1982 w 2894"/>
                  <a:gd name="T71" fmla="*/ 485 h 2070"/>
                  <a:gd name="T72" fmla="*/ 1723 w 2894"/>
                  <a:gd name="T73" fmla="*/ 1048 h 2070"/>
                  <a:gd name="T74" fmla="*/ 821 w 2894"/>
                  <a:gd name="T75" fmla="*/ 1595 h 2070"/>
                  <a:gd name="T76" fmla="*/ 1292 w 2894"/>
                  <a:gd name="T77" fmla="*/ 864 h 2070"/>
                  <a:gd name="T78" fmla="*/ 2198 w 2894"/>
                  <a:gd name="T79" fmla="*/ 311 h 2070"/>
                  <a:gd name="T80" fmla="*/ 1437 w 2894"/>
                  <a:gd name="T81" fmla="*/ 1265 h 2070"/>
                  <a:gd name="T82" fmla="*/ 710 w 2894"/>
                  <a:gd name="T83" fmla="*/ 1551 h 2070"/>
                  <a:gd name="T84" fmla="*/ 1572 w 2894"/>
                  <a:gd name="T85" fmla="*/ 725 h 2070"/>
                  <a:gd name="T86" fmla="*/ 2108 w 2894"/>
                  <a:gd name="T87" fmla="*/ 414 h 2070"/>
                  <a:gd name="T88" fmla="*/ 1599 w 2894"/>
                  <a:gd name="T89" fmla="*/ 1228 h 2070"/>
                  <a:gd name="T90" fmla="*/ 414 w 2894"/>
                  <a:gd name="T91" fmla="*/ 1887 h 2070"/>
                  <a:gd name="T92" fmla="*/ 1695 w 2894"/>
                  <a:gd name="T93" fmla="*/ 642 h 2070"/>
                  <a:gd name="T94" fmla="*/ 1961 w 2894"/>
                  <a:gd name="T95" fmla="*/ 928 h 2070"/>
                  <a:gd name="T96" fmla="*/ 599 w 2894"/>
                  <a:gd name="T97" fmla="*/ 1709 h 2070"/>
                  <a:gd name="T98" fmla="*/ 1528 w 2894"/>
                  <a:gd name="T99" fmla="*/ 694 h 2070"/>
                  <a:gd name="T100" fmla="*/ 2130 w 2894"/>
                  <a:gd name="T101" fmla="*/ 450 h 2070"/>
                  <a:gd name="T102" fmla="*/ 2194 w 2894"/>
                  <a:gd name="T103" fmla="*/ 851 h 2070"/>
                  <a:gd name="T104" fmla="*/ 744 w 2894"/>
                  <a:gd name="T105" fmla="*/ 1654 h 2070"/>
                  <a:gd name="T106" fmla="*/ 1002 w 2894"/>
                  <a:gd name="T107" fmla="*/ 927 h 2070"/>
                  <a:gd name="T108" fmla="*/ 2682 w 2894"/>
                  <a:gd name="T109" fmla="*/ 30 h 2070"/>
                  <a:gd name="T110" fmla="*/ 885 w 2894"/>
                  <a:gd name="T111" fmla="*/ 1555 h 2070"/>
                  <a:gd name="T112" fmla="*/ 1026 w 2894"/>
                  <a:gd name="T113" fmla="*/ 915 h 2070"/>
                  <a:gd name="T114" fmla="*/ 1938 w 2894"/>
                  <a:gd name="T115" fmla="*/ 573 h 2070"/>
                  <a:gd name="T116" fmla="*/ 2829 w 2894"/>
                  <a:gd name="T117" fmla="*/ 381 h 2070"/>
                  <a:gd name="T118" fmla="*/ 897 w 2894"/>
                  <a:gd name="T119" fmla="*/ 1608 h 2070"/>
                  <a:gd name="T120" fmla="*/ 430 w 2894"/>
                  <a:gd name="T121" fmla="*/ 1330 h 2070"/>
                  <a:gd name="T122" fmla="*/ 1400 w 2894"/>
                  <a:gd name="T123" fmla="*/ 778 h 2070"/>
                  <a:gd name="T124" fmla="*/ 1272 w 2894"/>
                  <a:gd name="T125" fmla="*/ 930 h 2070"/>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60000 65536"/>
                  <a:gd name="T166" fmla="*/ 0 60000 65536"/>
                  <a:gd name="T167" fmla="*/ 0 60000 65536"/>
                  <a:gd name="T168" fmla="*/ 0 60000 65536"/>
                  <a:gd name="T169" fmla="*/ 0 60000 65536"/>
                  <a:gd name="T170" fmla="*/ 0 60000 65536"/>
                  <a:gd name="T171" fmla="*/ 0 60000 65536"/>
                  <a:gd name="T172" fmla="*/ 0 60000 65536"/>
                  <a:gd name="T173" fmla="*/ 0 60000 65536"/>
                  <a:gd name="T174" fmla="*/ 0 60000 65536"/>
                  <a:gd name="T175" fmla="*/ 0 60000 65536"/>
                  <a:gd name="T176" fmla="*/ 0 60000 65536"/>
                  <a:gd name="T177" fmla="*/ 0 60000 65536"/>
                  <a:gd name="T178" fmla="*/ 0 60000 65536"/>
                  <a:gd name="T179" fmla="*/ 0 60000 65536"/>
                  <a:gd name="T180" fmla="*/ 0 60000 65536"/>
                  <a:gd name="T181" fmla="*/ 0 60000 65536"/>
                  <a:gd name="T182" fmla="*/ 0 60000 65536"/>
                  <a:gd name="T183" fmla="*/ 0 60000 65536"/>
                  <a:gd name="T184" fmla="*/ 0 60000 65536"/>
                  <a:gd name="T185" fmla="*/ 0 60000 65536"/>
                  <a:gd name="T186" fmla="*/ 0 60000 65536"/>
                  <a:gd name="T187" fmla="*/ 0 60000 65536"/>
                  <a:gd name="T188" fmla="*/ 0 60000 65536"/>
                  <a:gd name="T189" fmla="*/ 0 w 2894"/>
                  <a:gd name="T190" fmla="*/ 0 h 2070"/>
                  <a:gd name="T191" fmla="*/ 2894 w 2894"/>
                  <a:gd name="T192" fmla="*/ 2070 h 2070"/>
                </a:gdLst>
                <a:ahLst/>
                <a:cxnLst>
                  <a:cxn ang="T126">
                    <a:pos x="T0" y="T1"/>
                  </a:cxn>
                  <a:cxn ang="T127">
                    <a:pos x="T2" y="T3"/>
                  </a:cxn>
                  <a:cxn ang="T128">
                    <a:pos x="T4" y="T5"/>
                  </a:cxn>
                  <a:cxn ang="T129">
                    <a:pos x="T6" y="T7"/>
                  </a:cxn>
                  <a:cxn ang="T130">
                    <a:pos x="T8" y="T9"/>
                  </a:cxn>
                  <a:cxn ang="T131">
                    <a:pos x="T10" y="T11"/>
                  </a:cxn>
                  <a:cxn ang="T132">
                    <a:pos x="T12" y="T13"/>
                  </a:cxn>
                  <a:cxn ang="T133">
                    <a:pos x="T14" y="T15"/>
                  </a:cxn>
                  <a:cxn ang="T134">
                    <a:pos x="T16" y="T17"/>
                  </a:cxn>
                  <a:cxn ang="T135">
                    <a:pos x="T18" y="T19"/>
                  </a:cxn>
                  <a:cxn ang="T136">
                    <a:pos x="T20" y="T21"/>
                  </a:cxn>
                  <a:cxn ang="T137">
                    <a:pos x="T22" y="T23"/>
                  </a:cxn>
                  <a:cxn ang="T138">
                    <a:pos x="T24" y="T25"/>
                  </a:cxn>
                  <a:cxn ang="T139">
                    <a:pos x="T26" y="T27"/>
                  </a:cxn>
                  <a:cxn ang="T140">
                    <a:pos x="T28" y="T29"/>
                  </a:cxn>
                  <a:cxn ang="T141">
                    <a:pos x="T30" y="T31"/>
                  </a:cxn>
                  <a:cxn ang="T142">
                    <a:pos x="T32" y="T33"/>
                  </a:cxn>
                  <a:cxn ang="T143">
                    <a:pos x="T34" y="T35"/>
                  </a:cxn>
                  <a:cxn ang="T144">
                    <a:pos x="T36" y="T37"/>
                  </a:cxn>
                  <a:cxn ang="T145">
                    <a:pos x="T38" y="T39"/>
                  </a:cxn>
                  <a:cxn ang="T146">
                    <a:pos x="T40" y="T41"/>
                  </a:cxn>
                  <a:cxn ang="T147">
                    <a:pos x="T42" y="T43"/>
                  </a:cxn>
                  <a:cxn ang="T148">
                    <a:pos x="T44" y="T45"/>
                  </a:cxn>
                  <a:cxn ang="T149">
                    <a:pos x="T46" y="T47"/>
                  </a:cxn>
                  <a:cxn ang="T150">
                    <a:pos x="T48" y="T49"/>
                  </a:cxn>
                  <a:cxn ang="T151">
                    <a:pos x="T50" y="T51"/>
                  </a:cxn>
                  <a:cxn ang="T152">
                    <a:pos x="T52" y="T53"/>
                  </a:cxn>
                  <a:cxn ang="T153">
                    <a:pos x="T54" y="T55"/>
                  </a:cxn>
                  <a:cxn ang="T154">
                    <a:pos x="T56" y="T57"/>
                  </a:cxn>
                  <a:cxn ang="T155">
                    <a:pos x="T58" y="T59"/>
                  </a:cxn>
                  <a:cxn ang="T156">
                    <a:pos x="T60" y="T61"/>
                  </a:cxn>
                  <a:cxn ang="T157">
                    <a:pos x="T62" y="T63"/>
                  </a:cxn>
                  <a:cxn ang="T158">
                    <a:pos x="T64" y="T65"/>
                  </a:cxn>
                  <a:cxn ang="T159">
                    <a:pos x="T66" y="T67"/>
                  </a:cxn>
                  <a:cxn ang="T160">
                    <a:pos x="T68" y="T69"/>
                  </a:cxn>
                  <a:cxn ang="T161">
                    <a:pos x="T70" y="T71"/>
                  </a:cxn>
                  <a:cxn ang="T162">
                    <a:pos x="T72" y="T73"/>
                  </a:cxn>
                  <a:cxn ang="T163">
                    <a:pos x="T74" y="T75"/>
                  </a:cxn>
                  <a:cxn ang="T164">
                    <a:pos x="T76" y="T77"/>
                  </a:cxn>
                  <a:cxn ang="T165">
                    <a:pos x="T78" y="T79"/>
                  </a:cxn>
                  <a:cxn ang="T166">
                    <a:pos x="T80" y="T81"/>
                  </a:cxn>
                  <a:cxn ang="T167">
                    <a:pos x="T82" y="T83"/>
                  </a:cxn>
                  <a:cxn ang="T168">
                    <a:pos x="T84" y="T85"/>
                  </a:cxn>
                  <a:cxn ang="T169">
                    <a:pos x="T86" y="T87"/>
                  </a:cxn>
                  <a:cxn ang="T170">
                    <a:pos x="T88" y="T89"/>
                  </a:cxn>
                  <a:cxn ang="T171">
                    <a:pos x="T90" y="T91"/>
                  </a:cxn>
                  <a:cxn ang="T172">
                    <a:pos x="T92" y="T93"/>
                  </a:cxn>
                  <a:cxn ang="T173">
                    <a:pos x="T94" y="T95"/>
                  </a:cxn>
                  <a:cxn ang="T174">
                    <a:pos x="T96" y="T97"/>
                  </a:cxn>
                  <a:cxn ang="T175">
                    <a:pos x="T98" y="T99"/>
                  </a:cxn>
                  <a:cxn ang="T176">
                    <a:pos x="T100" y="T101"/>
                  </a:cxn>
                  <a:cxn ang="T177">
                    <a:pos x="T102" y="T103"/>
                  </a:cxn>
                  <a:cxn ang="T178">
                    <a:pos x="T104" y="T105"/>
                  </a:cxn>
                  <a:cxn ang="T179">
                    <a:pos x="T106" y="T107"/>
                  </a:cxn>
                  <a:cxn ang="T180">
                    <a:pos x="T108" y="T109"/>
                  </a:cxn>
                  <a:cxn ang="T181">
                    <a:pos x="T110" y="T111"/>
                  </a:cxn>
                  <a:cxn ang="T182">
                    <a:pos x="T112" y="T113"/>
                  </a:cxn>
                  <a:cxn ang="T183">
                    <a:pos x="T114" y="T115"/>
                  </a:cxn>
                  <a:cxn ang="T184">
                    <a:pos x="T116" y="T117"/>
                  </a:cxn>
                  <a:cxn ang="T185">
                    <a:pos x="T118" y="T119"/>
                  </a:cxn>
                  <a:cxn ang="T186">
                    <a:pos x="T120" y="T121"/>
                  </a:cxn>
                  <a:cxn ang="T187">
                    <a:pos x="T122" y="T123"/>
                  </a:cxn>
                  <a:cxn ang="T188">
                    <a:pos x="T124" y="T125"/>
                  </a:cxn>
                </a:cxnLst>
                <a:rect l="T189" t="T190" r="T191" b="T192"/>
                <a:pathLst>
                  <a:path w="2894" h="2070">
                    <a:moveTo>
                      <a:pt x="1446" y="1007"/>
                    </a:moveTo>
                    <a:lnTo>
                      <a:pt x="1446" y="1007"/>
                    </a:lnTo>
                    <a:lnTo>
                      <a:pt x="1447" y="1005"/>
                    </a:lnTo>
                    <a:lnTo>
                      <a:pt x="1448" y="1002"/>
                    </a:lnTo>
                    <a:lnTo>
                      <a:pt x="1450" y="999"/>
                    </a:lnTo>
                    <a:lnTo>
                      <a:pt x="1451" y="995"/>
                    </a:lnTo>
                    <a:lnTo>
                      <a:pt x="1452" y="992"/>
                    </a:lnTo>
                    <a:lnTo>
                      <a:pt x="1454" y="990"/>
                    </a:lnTo>
                    <a:lnTo>
                      <a:pt x="1456" y="987"/>
                    </a:lnTo>
                    <a:lnTo>
                      <a:pt x="1457" y="984"/>
                    </a:lnTo>
                    <a:lnTo>
                      <a:pt x="1459" y="981"/>
                    </a:lnTo>
                    <a:lnTo>
                      <a:pt x="1460" y="979"/>
                    </a:lnTo>
                    <a:lnTo>
                      <a:pt x="1461" y="976"/>
                    </a:lnTo>
                    <a:lnTo>
                      <a:pt x="1463" y="974"/>
                    </a:lnTo>
                    <a:lnTo>
                      <a:pt x="1465" y="972"/>
                    </a:lnTo>
                    <a:lnTo>
                      <a:pt x="1466" y="969"/>
                    </a:lnTo>
                    <a:lnTo>
                      <a:pt x="1468" y="967"/>
                    </a:lnTo>
                    <a:lnTo>
                      <a:pt x="1469" y="964"/>
                    </a:lnTo>
                    <a:lnTo>
                      <a:pt x="1471" y="961"/>
                    </a:lnTo>
                    <a:lnTo>
                      <a:pt x="1472" y="959"/>
                    </a:lnTo>
                    <a:lnTo>
                      <a:pt x="1474" y="956"/>
                    </a:lnTo>
                    <a:lnTo>
                      <a:pt x="1475" y="954"/>
                    </a:lnTo>
                    <a:lnTo>
                      <a:pt x="1477" y="952"/>
                    </a:lnTo>
                    <a:lnTo>
                      <a:pt x="1478" y="949"/>
                    </a:lnTo>
                    <a:lnTo>
                      <a:pt x="1480" y="947"/>
                    </a:lnTo>
                    <a:lnTo>
                      <a:pt x="1481" y="945"/>
                    </a:lnTo>
                    <a:lnTo>
                      <a:pt x="1483" y="942"/>
                    </a:lnTo>
                    <a:lnTo>
                      <a:pt x="1484" y="940"/>
                    </a:lnTo>
                    <a:lnTo>
                      <a:pt x="1486" y="938"/>
                    </a:lnTo>
                    <a:lnTo>
                      <a:pt x="1487" y="935"/>
                    </a:lnTo>
                    <a:lnTo>
                      <a:pt x="1489" y="933"/>
                    </a:lnTo>
                    <a:lnTo>
                      <a:pt x="1490" y="931"/>
                    </a:lnTo>
                    <a:lnTo>
                      <a:pt x="1492" y="928"/>
                    </a:lnTo>
                    <a:lnTo>
                      <a:pt x="1493" y="926"/>
                    </a:lnTo>
                    <a:lnTo>
                      <a:pt x="1495" y="924"/>
                    </a:lnTo>
                    <a:lnTo>
                      <a:pt x="1496" y="922"/>
                    </a:lnTo>
                    <a:lnTo>
                      <a:pt x="1498" y="919"/>
                    </a:lnTo>
                    <a:lnTo>
                      <a:pt x="1499" y="917"/>
                    </a:lnTo>
                    <a:lnTo>
                      <a:pt x="1501" y="915"/>
                    </a:lnTo>
                    <a:lnTo>
                      <a:pt x="1503" y="913"/>
                    </a:lnTo>
                    <a:lnTo>
                      <a:pt x="1504" y="911"/>
                    </a:lnTo>
                    <a:lnTo>
                      <a:pt x="1506" y="909"/>
                    </a:lnTo>
                    <a:lnTo>
                      <a:pt x="1507" y="907"/>
                    </a:lnTo>
                    <a:lnTo>
                      <a:pt x="1508" y="904"/>
                    </a:lnTo>
                    <a:lnTo>
                      <a:pt x="1510" y="902"/>
                    </a:lnTo>
                    <a:lnTo>
                      <a:pt x="1512" y="900"/>
                    </a:lnTo>
                    <a:lnTo>
                      <a:pt x="1513" y="898"/>
                    </a:lnTo>
                    <a:lnTo>
                      <a:pt x="1515" y="896"/>
                    </a:lnTo>
                    <a:lnTo>
                      <a:pt x="1516" y="894"/>
                    </a:lnTo>
                    <a:lnTo>
                      <a:pt x="1518" y="892"/>
                    </a:lnTo>
                    <a:lnTo>
                      <a:pt x="1519" y="890"/>
                    </a:lnTo>
                    <a:lnTo>
                      <a:pt x="1521" y="887"/>
                    </a:lnTo>
                    <a:lnTo>
                      <a:pt x="1522" y="886"/>
                    </a:lnTo>
                    <a:lnTo>
                      <a:pt x="1524" y="883"/>
                    </a:lnTo>
                    <a:lnTo>
                      <a:pt x="1524" y="884"/>
                    </a:lnTo>
                    <a:lnTo>
                      <a:pt x="1524" y="885"/>
                    </a:lnTo>
                    <a:lnTo>
                      <a:pt x="1522" y="888"/>
                    </a:lnTo>
                    <a:lnTo>
                      <a:pt x="1521" y="892"/>
                    </a:lnTo>
                    <a:lnTo>
                      <a:pt x="1519" y="895"/>
                    </a:lnTo>
                    <a:lnTo>
                      <a:pt x="1518" y="898"/>
                    </a:lnTo>
                    <a:lnTo>
                      <a:pt x="1516" y="901"/>
                    </a:lnTo>
                    <a:lnTo>
                      <a:pt x="1515" y="905"/>
                    </a:lnTo>
                    <a:lnTo>
                      <a:pt x="1513" y="908"/>
                    </a:lnTo>
                    <a:lnTo>
                      <a:pt x="1512" y="911"/>
                    </a:lnTo>
                    <a:lnTo>
                      <a:pt x="1510" y="914"/>
                    </a:lnTo>
                    <a:lnTo>
                      <a:pt x="1508" y="918"/>
                    </a:lnTo>
                    <a:lnTo>
                      <a:pt x="1507" y="920"/>
                    </a:lnTo>
                    <a:lnTo>
                      <a:pt x="1506" y="924"/>
                    </a:lnTo>
                    <a:lnTo>
                      <a:pt x="1504" y="927"/>
                    </a:lnTo>
                    <a:lnTo>
                      <a:pt x="1503" y="930"/>
                    </a:lnTo>
                    <a:lnTo>
                      <a:pt x="1501" y="933"/>
                    </a:lnTo>
                    <a:lnTo>
                      <a:pt x="1500" y="936"/>
                    </a:lnTo>
                    <a:lnTo>
                      <a:pt x="1498" y="939"/>
                    </a:lnTo>
                    <a:lnTo>
                      <a:pt x="1496" y="942"/>
                    </a:lnTo>
                    <a:lnTo>
                      <a:pt x="1495" y="945"/>
                    </a:lnTo>
                    <a:lnTo>
                      <a:pt x="1493" y="948"/>
                    </a:lnTo>
                    <a:lnTo>
                      <a:pt x="1492" y="951"/>
                    </a:lnTo>
                    <a:lnTo>
                      <a:pt x="1490" y="954"/>
                    </a:lnTo>
                    <a:lnTo>
                      <a:pt x="1489" y="957"/>
                    </a:lnTo>
                    <a:lnTo>
                      <a:pt x="1487" y="960"/>
                    </a:lnTo>
                    <a:lnTo>
                      <a:pt x="1486" y="962"/>
                    </a:lnTo>
                    <a:lnTo>
                      <a:pt x="1484" y="966"/>
                    </a:lnTo>
                    <a:lnTo>
                      <a:pt x="1483" y="968"/>
                    </a:lnTo>
                    <a:lnTo>
                      <a:pt x="1482" y="971"/>
                    </a:lnTo>
                    <a:lnTo>
                      <a:pt x="1480" y="974"/>
                    </a:lnTo>
                    <a:lnTo>
                      <a:pt x="1478" y="977"/>
                    </a:lnTo>
                    <a:lnTo>
                      <a:pt x="1477" y="980"/>
                    </a:lnTo>
                    <a:lnTo>
                      <a:pt x="1475" y="982"/>
                    </a:lnTo>
                    <a:lnTo>
                      <a:pt x="1474" y="985"/>
                    </a:lnTo>
                    <a:lnTo>
                      <a:pt x="1472" y="988"/>
                    </a:lnTo>
                    <a:lnTo>
                      <a:pt x="1471" y="991"/>
                    </a:lnTo>
                    <a:lnTo>
                      <a:pt x="1469" y="994"/>
                    </a:lnTo>
                    <a:lnTo>
                      <a:pt x="1468" y="996"/>
                    </a:lnTo>
                    <a:lnTo>
                      <a:pt x="1466" y="999"/>
                    </a:lnTo>
                    <a:lnTo>
                      <a:pt x="1465" y="1001"/>
                    </a:lnTo>
                    <a:lnTo>
                      <a:pt x="1463" y="1004"/>
                    </a:lnTo>
                    <a:lnTo>
                      <a:pt x="1461" y="1006"/>
                    </a:lnTo>
                    <a:lnTo>
                      <a:pt x="1460" y="1008"/>
                    </a:lnTo>
                    <a:lnTo>
                      <a:pt x="1459" y="1011"/>
                    </a:lnTo>
                    <a:lnTo>
                      <a:pt x="1457" y="1013"/>
                    </a:lnTo>
                    <a:lnTo>
                      <a:pt x="1456" y="1015"/>
                    </a:lnTo>
                    <a:lnTo>
                      <a:pt x="1454" y="1018"/>
                    </a:lnTo>
                    <a:lnTo>
                      <a:pt x="1452" y="1020"/>
                    </a:lnTo>
                    <a:lnTo>
                      <a:pt x="1451" y="1023"/>
                    </a:lnTo>
                    <a:lnTo>
                      <a:pt x="1449" y="1025"/>
                    </a:lnTo>
                    <a:lnTo>
                      <a:pt x="1448" y="1027"/>
                    </a:lnTo>
                    <a:lnTo>
                      <a:pt x="1447" y="1030"/>
                    </a:lnTo>
                    <a:lnTo>
                      <a:pt x="1445" y="1032"/>
                    </a:lnTo>
                    <a:lnTo>
                      <a:pt x="1444" y="1034"/>
                    </a:lnTo>
                    <a:lnTo>
                      <a:pt x="1442" y="1036"/>
                    </a:lnTo>
                    <a:lnTo>
                      <a:pt x="1441" y="1038"/>
                    </a:lnTo>
                    <a:lnTo>
                      <a:pt x="1440" y="1041"/>
                    </a:lnTo>
                    <a:lnTo>
                      <a:pt x="1438" y="1043"/>
                    </a:lnTo>
                    <a:lnTo>
                      <a:pt x="1436" y="1045"/>
                    </a:lnTo>
                    <a:lnTo>
                      <a:pt x="1435" y="1048"/>
                    </a:lnTo>
                    <a:lnTo>
                      <a:pt x="1433" y="1050"/>
                    </a:lnTo>
                    <a:lnTo>
                      <a:pt x="1432" y="1052"/>
                    </a:lnTo>
                    <a:lnTo>
                      <a:pt x="1430" y="1054"/>
                    </a:lnTo>
                    <a:lnTo>
                      <a:pt x="1429" y="1057"/>
                    </a:lnTo>
                    <a:lnTo>
                      <a:pt x="1427" y="1059"/>
                    </a:lnTo>
                    <a:lnTo>
                      <a:pt x="1426" y="1061"/>
                    </a:lnTo>
                    <a:lnTo>
                      <a:pt x="1424" y="1063"/>
                    </a:lnTo>
                    <a:lnTo>
                      <a:pt x="1423" y="1065"/>
                    </a:lnTo>
                    <a:lnTo>
                      <a:pt x="1421" y="1068"/>
                    </a:lnTo>
                    <a:lnTo>
                      <a:pt x="1420" y="1070"/>
                    </a:lnTo>
                    <a:lnTo>
                      <a:pt x="1418" y="1072"/>
                    </a:lnTo>
                    <a:lnTo>
                      <a:pt x="1417" y="1074"/>
                    </a:lnTo>
                    <a:lnTo>
                      <a:pt x="1415" y="1077"/>
                    </a:lnTo>
                    <a:lnTo>
                      <a:pt x="1414" y="1079"/>
                    </a:lnTo>
                    <a:lnTo>
                      <a:pt x="1412" y="1081"/>
                    </a:lnTo>
                    <a:lnTo>
                      <a:pt x="1411" y="1083"/>
                    </a:lnTo>
                    <a:lnTo>
                      <a:pt x="1409" y="1086"/>
                    </a:lnTo>
                    <a:lnTo>
                      <a:pt x="1408" y="1088"/>
                    </a:lnTo>
                    <a:lnTo>
                      <a:pt x="1406" y="1090"/>
                    </a:lnTo>
                    <a:lnTo>
                      <a:pt x="1405" y="1092"/>
                    </a:lnTo>
                    <a:lnTo>
                      <a:pt x="1403" y="1094"/>
                    </a:lnTo>
                    <a:lnTo>
                      <a:pt x="1402" y="1096"/>
                    </a:lnTo>
                    <a:lnTo>
                      <a:pt x="1400" y="1099"/>
                    </a:lnTo>
                    <a:lnTo>
                      <a:pt x="1398" y="1101"/>
                    </a:lnTo>
                    <a:lnTo>
                      <a:pt x="1397" y="1103"/>
                    </a:lnTo>
                    <a:lnTo>
                      <a:pt x="1395" y="1106"/>
                    </a:lnTo>
                    <a:lnTo>
                      <a:pt x="1394" y="1108"/>
                    </a:lnTo>
                    <a:lnTo>
                      <a:pt x="1393" y="1110"/>
                    </a:lnTo>
                    <a:lnTo>
                      <a:pt x="1391" y="1112"/>
                    </a:lnTo>
                    <a:lnTo>
                      <a:pt x="1389" y="1114"/>
                    </a:lnTo>
                    <a:lnTo>
                      <a:pt x="1388" y="1116"/>
                    </a:lnTo>
                    <a:lnTo>
                      <a:pt x="1386" y="1118"/>
                    </a:lnTo>
                    <a:lnTo>
                      <a:pt x="1385" y="1120"/>
                    </a:lnTo>
                    <a:lnTo>
                      <a:pt x="1383" y="1122"/>
                    </a:lnTo>
                    <a:lnTo>
                      <a:pt x="1382" y="1125"/>
                    </a:lnTo>
                    <a:lnTo>
                      <a:pt x="1380" y="1127"/>
                    </a:lnTo>
                    <a:lnTo>
                      <a:pt x="1379" y="1129"/>
                    </a:lnTo>
                    <a:lnTo>
                      <a:pt x="1377" y="1131"/>
                    </a:lnTo>
                    <a:lnTo>
                      <a:pt x="1376" y="1133"/>
                    </a:lnTo>
                    <a:lnTo>
                      <a:pt x="1374" y="1135"/>
                    </a:lnTo>
                    <a:lnTo>
                      <a:pt x="1373" y="1137"/>
                    </a:lnTo>
                    <a:lnTo>
                      <a:pt x="1371" y="1139"/>
                    </a:lnTo>
                    <a:lnTo>
                      <a:pt x="1370" y="1142"/>
                    </a:lnTo>
                    <a:lnTo>
                      <a:pt x="1369" y="1143"/>
                    </a:lnTo>
                    <a:lnTo>
                      <a:pt x="1369" y="1142"/>
                    </a:lnTo>
                    <a:lnTo>
                      <a:pt x="1370" y="1140"/>
                    </a:lnTo>
                    <a:lnTo>
                      <a:pt x="1371" y="1136"/>
                    </a:lnTo>
                    <a:lnTo>
                      <a:pt x="1373" y="1132"/>
                    </a:lnTo>
                    <a:lnTo>
                      <a:pt x="1374" y="1130"/>
                    </a:lnTo>
                    <a:lnTo>
                      <a:pt x="1376" y="1127"/>
                    </a:lnTo>
                    <a:lnTo>
                      <a:pt x="1377" y="1124"/>
                    </a:lnTo>
                    <a:lnTo>
                      <a:pt x="1379" y="1120"/>
                    </a:lnTo>
                    <a:lnTo>
                      <a:pt x="1380" y="1117"/>
                    </a:lnTo>
                    <a:lnTo>
                      <a:pt x="1382" y="1115"/>
                    </a:lnTo>
                    <a:lnTo>
                      <a:pt x="1383" y="1112"/>
                    </a:lnTo>
                    <a:lnTo>
                      <a:pt x="1385" y="1109"/>
                    </a:lnTo>
                    <a:lnTo>
                      <a:pt x="1386" y="1106"/>
                    </a:lnTo>
                    <a:lnTo>
                      <a:pt x="1388" y="1103"/>
                    </a:lnTo>
                    <a:lnTo>
                      <a:pt x="1389" y="1100"/>
                    </a:lnTo>
                    <a:lnTo>
                      <a:pt x="1391" y="1097"/>
                    </a:lnTo>
                    <a:lnTo>
                      <a:pt x="1392" y="1094"/>
                    </a:lnTo>
                    <a:lnTo>
                      <a:pt x="1394" y="1091"/>
                    </a:lnTo>
                    <a:lnTo>
                      <a:pt x="1395" y="1088"/>
                    </a:lnTo>
                    <a:lnTo>
                      <a:pt x="1397" y="1085"/>
                    </a:lnTo>
                    <a:lnTo>
                      <a:pt x="1398" y="1082"/>
                    </a:lnTo>
                    <a:lnTo>
                      <a:pt x="1400" y="1079"/>
                    </a:lnTo>
                    <a:lnTo>
                      <a:pt x="1401" y="1076"/>
                    </a:lnTo>
                    <a:lnTo>
                      <a:pt x="1403" y="1073"/>
                    </a:lnTo>
                    <a:lnTo>
                      <a:pt x="1404" y="1071"/>
                    </a:lnTo>
                    <a:lnTo>
                      <a:pt x="1406" y="1067"/>
                    </a:lnTo>
                    <a:lnTo>
                      <a:pt x="1407" y="1065"/>
                    </a:lnTo>
                    <a:lnTo>
                      <a:pt x="1409" y="1062"/>
                    </a:lnTo>
                    <a:lnTo>
                      <a:pt x="1410" y="1059"/>
                    </a:lnTo>
                    <a:lnTo>
                      <a:pt x="1412" y="1056"/>
                    </a:lnTo>
                    <a:lnTo>
                      <a:pt x="1414" y="1054"/>
                    </a:lnTo>
                    <a:lnTo>
                      <a:pt x="1415" y="1051"/>
                    </a:lnTo>
                    <a:lnTo>
                      <a:pt x="1417" y="1048"/>
                    </a:lnTo>
                    <a:lnTo>
                      <a:pt x="1418" y="1046"/>
                    </a:lnTo>
                    <a:lnTo>
                      <a:pt x="1420" y="1043"/>
                    </a:lnTo>
                    <a:lnTo>
                      <a:pt x="1421" y="1041"/>
                    </a:lnTo>
                    <a:lnTo>
                      <a:pt x="1423" y="1038"/>
                    </a:lnTo>
                    <a:lnTo>
                      <a:pt x="1424" y="1036"/>
                    </a:lnTo>
                    <a:lnTo>
                      <a:pt x="1426" y="1034"/>
                    </a:lnTo>
                    <a:lnTo>
                      <a:pt x="1427" y="1031"/>
                    </a:lnTo>
                    <a:lnTo>
                      <a:pt x="1429" y="1028"/>
                    </a:lnTo>
                    <a:lnTo>
                      <a:pt x="1430" y="1026"/>
                    </a:lnTo>
                    <a:lnTo>
                      <a:pt x="1432" y="1023"/>
                    </a:lnTo>
                    <a:lnTo>
                      <a:pt x="1433" y="1021"/>
                    </a:lnTo>
                    <a:lnTo>
                      <a:pt x="1435" y="1018"/>
                    </a:lnTo>
                    <a:lnTo>
                      <a:pt x="1436" y="1016"/>
                    </a:lnTo>
                    <a:lnTo>
                      <a:pt x="1438" y="1014"/>
                    </a:lnTo>
                    <a:lnTo>
                      <a:pt x="1439" y="1011"/>
                    </a:lnTo>
                    <a:lnTo>
                      <a:pt x="1441" y="1009"/>
                    </a:lnTo>
                    <a:lnTo>
                      <a:pt x="1442" y="1007"/>
                    </a:lnTo>
                    <a:lnTo>
                      <a:pt x="1444" y="1004"/>
                    </a:lnTo>
                    <a:lnTo>
                      <a:pt x="1445" y="1002"/>
                    </a:lnTo>
                    <a:lnTo>
                      <a:pt x="1447" y="999"/>
                    </a:lnTo>
                    <a:lnTo>
                      <a:pt x="1447" y="1000"/>
                    </a:lnTo>
                    <a:lnTo>
                      <a:pt x="1454" y="988"/>
                    </a:lnTo>
                    <a:lnTo>
                      <a:pt x="1461" y="976"/>
                    </a:lnTo>
                    <a:lnTo>
                      <a:pt x="1468" y="965"/>
                    </a:lnTo>
                    <a:lnTo>
                      <a:pt x="1476" y="953"/>
                    </a:lnTo>
                    <a:lnTo>
                      <a:pt x="1484" y="942"/>
                    </a:lnTo>
                    <a:lnTo>
                      <a:pt x="1491" y="931"/>
                    </a:lnTo>
                    <a:lnTo>
                      <a:pt x="1499" y="919"/>
                    </a:lnTo>
                    <a:lnTo>
                      <a:pt x="1507" y="908"/>
                    </a:lnTo>
                    <a:lnTo>
                      <a:pt x="1514" y="896"/>
                    </a:lnTo>
                    <a:lnTo>
                      <a:pt x="1522" y="885"/>
                    </a:lnTo>
                    <a:lnTo>
                      <a:pt x="1524" y="882"/>
                    </a:lnTo>
                    <a:lnTo>
                      <a:pt x="1524" y="883"/>
                    </a:lnTo>
                    <a:lnTo>
                      <a:pt x="1524" y="885"/>
                    </a:lnTo>
                    <a:lnTo>
                      <a:pt x="1516" y="901"/>
                    </a:lnTo>
                    <a:lnTo>
                      <a:pt x="1509" y="917"/>
                    </a:lnTo>
                    <a:lnTo>
                      <a:pt x="1501" y="932"/>
                    </a:lnTo>
                    <a:lnTo>
                      <a:pt x="1494" y="947"/>
                    </a:lnTo>
                    <a:lnTo>
                      <a:pt x="1486" y="962"/>
                    </a:lnTo>
                    <a:lnTo>
                      <a:pt x="1478" y="977"/>
                    </a:lnTo>
                    <a:lnTo>
                      <a:pt x="1471" y="991"/>
                    </a:lnTo>
                    <a:lnTo>
                      <a:pt x="1463" y="1004"/>
                    </a:lnTo>
                    <a:lnTo>
                      <a:pt x="1456" y="1016"/>
                    </a:lnTo>
                    <a:lnTo>
                      <a:pt x="1448" y="1028"/>
                    </a:lnTo>
                    <a:lnTo>
                      <a:pt x="1441" y="1039"/>
                    </a:lnTo>
                    <a:lnTo>
                      <a:pt x="1433" y="1050"/>
                    </a:lnTo>
                    <a:lnTo>
                      <a:pt x="1426" y="1062"/>
                    </a:lnTo>
                    <a:lnTo>
                      <a:pt x="1418" y="1073"/>
                    </a:lnTo>
                    <a:lnTo>
                      <a:pt x="1411" y="1084"/>
                    </a:lnTo>
                    <a:lnTo>
                      <a:pt x="1403" y="1095"/>
                    </a:lnTo>
                    <a:lnTo>
                      <a:pt x="1396" y="1106"/>
                    </a:lnTo>
                    <a:lnTo>
                      <a:pt x="1388" y="1117"/>
                    </a:lnTo>
                    <a:lnTo>
                      <a:pt x="1381" y="1128"/>
                    </a:lnTo>
                    <a:lnTo>
                      <a:pt x="1373" y="1138"/>
                    </a:lnTo>
                    <a:lnTo>
                      <a:pt x="1369" y="1144"/>
                    </a:lnTo>
                    <a:lnTo>
                      <a:pt x="1369" y="1143"/>
                    </a:lnTo>
                    <a:lnTo>
                      <a:pt x="1372" y="1134"/>
                    </a:lnTo>
                    <a:lnTo>
                      <a:pt x="1380" y="1119"/>
                    </a:lnTo>
                    <a:lnTo>
                      <a:pt x="1387" y="1105"/>
                    </a:lnTo>
                    <a:lnTo>
                      <a:pt x="1395" y="1090"/>
                    </a:lnTo>
                    <a:lnTo>
                      <a:pt x="1402" y="1075"/>
                    </a:lnTo>
                    <a:lnTo>
                      <a:pt x="1410" y="1061"/>
                    </a:lnTo>
                    <a:lnTo>
                      <a:pt x="1418" y="1048"/>
                    </a:lnTo>
                    <a:lnTo>
                      <a:pt x="1425" y="1035"/>
                    </a:lnTo>
                    <a:lnTo>
                      <a:pt x="1433" y="1022"/>
                    </a:lnTo>
                    <a:lnTo>
                      <a:pt x="1440" y="1010"/>
                    </a:lnTo>
                    <a:lnTo>
                      <a:pt x="1447" y="998"/>
                    </a:lnTo>
                    <a:lnTo>
                      <a:pt x="1455" y="986"/>
                    </a:lnTo>
                    <a:lnTo>
                      <a:pt x="1463" y="974"/>
                    </a:lnTo>
                    <a:lnTo>
                      <a:pt x="1470" y="962"/>
                    </a:lnTo>
                    <a:lnTo>
                      <a:pt x="1478" y="951"/>
                    </a:lnTo>
                    <a:lnTo>
                      <a:pt x="1485" y="940"/>
                    </a:lnTo>
                    <a:lnTo>
                      <a:pt x="1493" y="928"/>
                    </a:lnTo>
                    <a:lnTo>
                      <a:pt x="1501" y="916"/>
                    </a:lnTo>
                    <a:lnTo>
                      <a:pt x="1508" y="905"/>
                    </a:lnTo>
                    <a:lnTo>
                      <a:pt x="1515" y="894"/>
                    </a:lnTo>
                    <a:lnTo>
                      <a:pt x="1523" y="883"/>
                    </a:lnTo>
                    <a:lnTo>
                      <a:pt x="1524" y="882"/>
                    </a:lnTo>
                    <a:lnTo>
                      <a:pt x="1521" y="890"/>
                    </a:lnTo>
                    <a:lnTo>
                      <a:pt x="1514" y="906"/>
                    </a:lnTo>
                    <a:lnTo>
                      <a:pt x="1506" y="922"/>
                    </a:lnTo>
                    <a:lnTo>
                      <a:pt x="1498" y="937"/>
                    </a:lnTo>
                    <a:lnTo>
                      <a:pt x="1491" y="953"/>
                    </a:lnTo>
                    <a:lnTo>
                      <a:pt x="1483" y="967"/>
                    </a:lnTo>
                    <a:lnTo>
                      <a:pt x="1476" y="981"/>
                    </a:lnTo>
                    <a:lnTo>
                      <a:pt x="1468" y="995"/>
                    </a:lnTo>
                    <a:lnTo>
                      <a:pt x="1460" y="1008"/>
                    </a:lnTo>
                    <a:lnTo>
                      <a:pt x="1453" y="1021"/>
                    </a:lnTo>
                    <a:lnTo>
                      <a:pt x="1446" y="1032"/>
                    </a:lnTo>
                    <a:lnTo>
                      <a:pt x="1438" y="1044"/>
                    </a:lnTo>
                    <a:lnTo>
                      <a:pt x="1431" y="1054"/>
                    </a:lnTo>
                    <a:lnTo>
                      <a:pt x="1423" y="1065"/>
                    </a:lnTo>
                    <a:lnTo>
                      <a:pt x="1416" y="1076"/>
                    </a:lnTo>
                    <a:lnTo>
                      <a:pt x="1408" y="1087"/>
                    </a:lnTo>
                    <a:lnTo>
                      <a:pt x="1400" y="1099"/>
                    </a:lnTo>
                    <a:lnTo>
                      <a:pt x="1393" y="1110"/>
                    </a:lnTo>
                    <a:lnTo>
                      <a:pt x="1385" y="1120"/>
                    </a:lnTo>
                    <a:lnTo>
                      <a:pt x="1378" y="1131"/>
                    </a:lnTo>
                    <a:lnTo>
                      <a:pt x="1370" y="1142"/>
                    </a:lnTo>
                    <a:lnTo>
                      <a:pt x="1369" y="1143"/>
                    </a:lnTo>
                    <a:lnTo>
                      <a:pt x="1369" y="1142"/>
                    </a:lnTo>
                    <a:lnTo>
                      <a:pt x="1375" y="1128"/>
                    </a:lnTo>
                    <a:lnTo>
                      <a:pt x="1383" y="1113"/>
                    </a:lnTo>
                    <a:lnTo>
                      <a:pt x="1391" y="1098"/>
                    </a:lnTo>
                    <a:lnTo>
                      <a:pt x="1398" y="1083"/>
                    </a:lnTo>
                    <a:lnTo>
                      <a:pt x="1405" y="1069"/>
                    </a:lnTo>
                    <a:lnTo>
                      <a:pt x="1413" y="1055"/>
                    </a:lnTo>
                    <a:lnTo>
                      <a:pt x="1421" y="1042"/>
                    </a:lnTo>
                    <a:lnTo>
                      <a:pt x="1428" y="1029"/>
                    </a:lnTo>
                    <a:lnTo>
                      <a:pt x="1436" y="1018"/>
                    </a:lnTo>
                    <a:lnTo>
                      <a:pt x="1443" y="1005"/>
                    </a:lnTo>
                    <a:lnTo>
                      <a:pt x="1451" y="993"/>
                    </a:lnTo>
                    <a:lnTo>
                      <a:pt x="1458" y="981"/>
                    </a:lnTo>
                    <a:lnTo>
                      <a:pt x="1466" y="969"/>
                    </a:lnTo>
                    <a:lnTo>
                      <a:pt x="1473" y="958"/>
                    </a:lnTo>
                    <a:lnTo>
                      <a:pt x="1481" y="947"/>
                    </a:lnTo>
                    <a:lnTo>
                      <a:pt x="1488" y="936"/>
                    </a:lnTo>
                    <a:lnTo>
                      <a:pt x="1496" y="924"/>
                    </a:lnTo>
                    <a:lnTo>
                      <a:pt x="1503" y="913"/>
                    </a:lnTo>
                    <a:lnTo>
                      <a:pt x="1511" y="901"/>
                    </a:lnTo>
                    <a:lnTo>
                      <a:pt x="1519" y="890"/>
                    </a:lnTo>
                    <a:lnTo>
                      <a:pt x="1524" y="882"/>
                    </a:lnTo>
                    <a:lnTo>
                      <a:pt x="1524" y="883"/>
                    </a:lnTo>
                    <a:lnTo>
                      <a:pt x="1521" y="891"/>
                    </a:lnTo>
                    <a:lnTo>
                      <a:pt x="1514" y="908"/>
                    </a:lnTo>
                    <a:lnTo>
                      <a:pt x="1506" y="923"/>
                    </a:lnTo>
                    <a:lnTo>
                      <a:pt x="1498" y="938"/>
                    </a:lnTo>
                    <a:lnTo>
                      <a:pt x="1491" y="954"/>
                    </a:lnTo>
                    <a:lnTo>
                      <a:pt x="1483" y="968"/>
                    </a:lnTo>
                    <a:lnTo>
                      <a:pt x="1476" y="982"/>
                    </a:lnTo>
                    <a:lnTo>
                      <a:pt x="1468" y="996"/>
                    </a:lnTo>
                    <a:lnTo>
                      <a:pt x="1460" y="1008"/>
                    </a:lnTo>
                    <a:lnTo>
                      <a:pt x="1453" y="1020"/>
                    </a:lnTo>
                    <a:lnTo>
                      <a:pt x="1446" y="1031"/>
                    </a:lnTo>
                    <a:lnTo>
                      <a:pt x="1438" y="1043"/>
                    </a:lnTo>
                    <a:lnTo>
                      <a:pt x="1430" y="1054"/>
                    </a:lnTo>
                    <a:lnTo>
                      <a:pt x="1423" y="1065"/>
                    </a:lnTo>
                    <a:lnTo>
                      <a:pt x="1416" y="1076"/>
                    </a:lnTo>
                    <a:lnTo>
                      <a:pt x="1408" y="1088"/>
                    </a:lnTo>
                    <a:lnTo>
                      <a:pt x="1400" y="1099"/>
                    </a:lnTo>
                    <a:lnTo>
                      <a:pt x="1393" y="1110"/>
                    </a:lnTo>
                    <a:lnTo>
                      <a:pt x="1385" y="1120"/>
                    </a:lnTo>
                    <a:lnTo>
                      <a:pt x="1378" y="1131"/>
                    </a:lnTo>
                    <a:lnTo>
                      <a:pt x="1370" y="1142"/>
                    </a:lnTo>
                    <a:lnTo>
                      <a:pt x="1369" y="1143"/>
                    </a:lnTo>
                    <a:lnTo>
                      <a:pt x="1375" y="1128"/>
                    </a:lnTo>
                    <a:lnTo>
                      <a:pt x="1383" y="1113"/>
                    </a:lnTo>
                    <a:lnTo>
                      <a:pt x="1391" y="1098"/>
                    </a:lnTo>
                    <a:lnTo>
                      <a:pt x="1398" y="1083"/>
                    </a:lnTo>
                    <a:lnTo>
                      <a:pt x="1406" y="1069"/>
                    </a:lnTo>
                    <a:lnTo>
                      <a:pt x="1413" y="1055"/>
                    </a:lnTo>
                    <a:lnTo>
                      <a:pt x="1421" y="1042"/>
                    </a:lnTo>
                    <a:lnTo>
                      <a:pt x="1428" y="1030"/>
                    </a:lnTo>
                    <a:lnTo>
                      <a:pt x="1436" y="1017"/>
                    </a:lnTo>
                    <a:lnTo>
                      <a:pt x="1444" y="1005"/>
                    </a:lnTo>
                    <a:lnTo>
                      <a:pt x="1451" y="993"/>
                    </a:lnTo>
                    <a:lnTo>
                      <a:pt x="1458" y="981"/>
                    </a:lnTo>
                    <a:lnTo>
                      <a:pt x="1466" y="970"/>
                    </a:lnTo>
                    <a:lnTo>
                      <a:pt x="1473" y="958"/>
                    </a:lnTo>
                    <a:lnTo>
                      <a:pt x="1481" y="947"/>
                    </a:lnTo>
                    <a:lnTo>
                      <a:pt x="1489" y="936"/>
                    </a:lnTo>
                    <a:lnTo>
                      <a:pt x="1496" y="924"/>
                    </a:lnTo>
                    <a:lnTo>
                      <a:pt x="1504" y="913"/>
                    </a:lnTo>
                    <a:lnTo>
                      <a:pt x="1511" y="901"/>
                    </a:lnTo>
                    <a:lnTo>
                      <a:pt x="1519" y="890"/>
                    </a:lnTo>
                    <a:lnTo>
                      <a:pt x="1524" y="882"/>
                    </a:lnTo>
                    <a:lnTo>
                      <a:pt x="1524" y="883"/>
                    </a:lnTo>
                    <a:lnTo>
                      <a:pt x="1522" y="889"/>
                    </a:lnTo>
                    <a:lnTo>
                      <a:pt x="1514" y="906"/>
                    </a:lnTo>
                    <a:lnTo>
                      <a:pt x="1507" y="921"/>
                    </a:lnTo>
                    <a:lnTo>
                      <a:pt x="1499" y="936"/>
                    </a:lnTo>
                    <a:lnTo>
                      <a:pt x="1492" y="951"/>
                    </a:lnTo>
                    <a:lnTo>
                      <a:pt x="1484" y="967"/>
                    </a:lnTo>
                    <a:lnTo>
                      <a:pt x="1476" y="981"/>
                    </a:lnTo>
                    <a:lnTo>
                      <a:pt x="1469" y="995"/>
                    </a:lnTo>
                    <a:lnTo>
                      <a:pt x="1461" y="1008"/>
                    </a:lnTo>
                    <a:lnTo>
                      <a:pt x="1453" y="1019"/>
                    </a:lnTo>
                    <a:lnTo>
                      <a:pt x="1447" y="1031"/>
                    </a:lnTo>
                    <a:lnTo>
                      <a:pt x="1439" y="1042"/>
                    </a:lnTo>
                    <a:lnTo>
                      <a:pt x="1431" y="1053"/>
                    </a:lnTo>
                    <a:lnTo>
                      <a:pt x="1424" y="1064"/>
                    </a:lnTo>
                    <a:lnTo>
                      <a:pt x="1416" y="1076"/>
                    </a:lnTo>
                    <a:lnTo>
                      <a:pt x="1409" y="1087"/>
                    </a:lnTo>
                    <a:lnTo>
                      <a:pt x="1401" y="1098"/>
                    </a:lnTo>
                    <a:lnTo>
                      <a:pt x="1393" y="1109"/>
                    </a:lnTo>
                    <a:lnTo>
                      <a:pt x="1386" y="1120"/>
                    </a:lnTo>
                    <a:lnTo>
                      <a:pt x="1378" y="1131"/>
                    </a:lnTo>
                    <a:lnTo>
                      <a:pt x="1371" y="1141"/>
                    </a:lnTo>
                    <a:lnTo>
                      <a:pt x="1369" y="1144"/>
                    </a:lnTo>
                    <a:lnTo>
                      <a:pt x="1369" y="1143"/>
                    </a:lnTo>
                    <a:lnTo>
                      <a:pt x="1376" y="1127"/>
                    </a:lnTo>
                    <a:lnTo>
                      <a:pt x="1384" y="1112"/>
                    </a:lnTo>
                    <a:lnTo>
                      <a:pt x="1391" y="1097"/>
                    </a:lnTo>
                    <a:lnTo>
                      <a:pt x="1399" y="1083"/>
                    </a:lnTo>
                    <a:lnTo>
                      <a:pt x="1407" y="1068"/>
                    </a:lnTo>
                    <a:lnTo>
                      <a:pt x="1414" y="1053"/>
                    </a:lnTo>
                    <a:lnTo>
                      <a:pt x="1422" y="1040"/>
                    </a:lnTo>
                    <a:lnTo>
                      <a:pt x="1429" y="1028"/>
                    </a:lnTo>
                    <a:lnTo>
                      <a:pt x="1437" y="1016"/>
                    </a:lnTo>
                    <a:lnTo>
                      <a:pt x="1444" y="1004"/>
                    </a:lnTo>
                    <a:lnTo>
                      <a:pt x="1451" y="992"/>
                    </a:lnTo>
                    <a:lnTo>
                      <a:pt x="1459" y="980"/>
                    </a:lnTo>
                    <a:lnTo>
                      <a:pt x="1467" y="969"/>
                    </a:lnTo>
                    <a:lnTo>
                      <a:pt x="1474" y="957"/>
                    </a:lnTo>
                    <a:lnTo>
                      <a:pt x="1482" y="946"/>
                    </a:lnTo>
                    <a:lnTo>
                      <a:pt x="1489" y="935"/>
                    </a:lnTo>
                    <a:lnTo>
                      <a:pt x="1497" y="923"/>
                    </a:lnTo>
                    <a:lnTo>
                      <a:pt x="1504" y="911"/>
                    </a:lnTo>
                    <a:lnTo>
                      <a:pt x="1512" y="900"/>
                    </a:lnTo>
                    <a:lnTo>
                      <a:pt x="1520" y="889"/>
                    </a:lnTo>
                    <a:lnTo>
                      <a:pt x="1524" y="882"/>
                    </a:lnTo>
                    <a:lnTo>
                      <a:pt x="1524" y="883"/>
                    </a:lnTo>
                    <a:lnTo>
                      <a:pt x="1522" y="888"/>
                    </a:lnTo>
                    <a:lnTo>
                      <a:pt x="1515" y="905"/>
                    </a:lnTo>
                    <a:lnTo>
                      <a:pt x="1507" y="921"/>
                    </a:lnTo>
                    <a:lnTo>
                      <a:pt x="1499" y="936"/>
                    </a:lnTo>
                    <a:lnTo>
                      <a:pt x="1492" y="951"/>
                    </a:lnTo>
                    <a:lnTo>
                      <a:pt x="1484" y="966"/>
                    </a:lnTo>
                    <a:lnTo>
                      <a:pt x="1476" y="980"/>
                    </a:lnTo>
                    <a:lnTo>
                      <a:pt x="1469" y="995"/>
                    </a:lnTo>
                    <a:lnTo>
                      <a:pt x="1461" y="1008"/>
                    </a:lnTo>
                    <a:lnTo>
                      <a:pt x="1454" y="1019"/>
                    </a:lnTo>
                    <a:lnTo>
                      <a:pt x="1447" y="1031"/>
                    </a:lnTo>
                    <a:lnTo>
                      <a:pt x="1439" y="1042"/>
                    </a:lnTo>
                    <a:lnTo>
                      <a:pt x="1431" y="1053"/>
                    </a:lnTo>
                    <a:lnTo>
                      <a:pt x="1424" y="1065"/>
                    </a:lnTo>
                    <a:lnTo>
                      <a:pt x="1416" y="1075"/>
                    </a:lnTo>
                    <a:lnTo>
                      <a:pt x="1409" y="1087"/>
                    </a:lnTo>
                    <a:lnTo>
                      <a:pt x="1401" y="1098"/>
                    </a:lnTo>
                    <a:lnTo>
                      <a:pt x="1394" y="1109"/>
                    </a:lnTo>
                    <a:lnTo>
                      <a:pt x="1386" y="1120"/>
                    </a:lnTo>
                    <a:lnTo>
                      <a:pt x="1379" y="1130"/>
                    </a:lnTo>
                    <a:lnTo>
                      <a:pt x="1371" y="1141"/>
                    </a:lnTo>
                    <a:lnTo>
                      <a:pt x="1369" y="1144"/>
                    </a:lnTo>
                    <a:lnTo>
                      <a:pt x="1369" y="1143"/>
                    </a:lnTo>
                    <a:lnTo>
                      <a:pt x="1372" y="1136"/>
                    </a:lnTo>
                    <a:lnTo>
                      <a:pt x="1379" y="1120"/>
                    </a:lnTo>
                    <a:lnTo>
                      <a:pt x="1387" y="1106"/>
                    </a:lnTo>
                    <a:lnTo>
                      <a:pt x="1395" y="1091"/>
                    </a:lnTo>
                    <a:lnTo>
                      <a:pt x="1402" y="1076"/>
                    </a:lnTo>
                    <a:lnTo>
                      <a:pt x="1410" y="1063"/>
                    </a:lnTo>
                    <a:lnTo>
                      <a:pt x="1417" y="1048"/>
                    </a:lnTo>
                    <a:lnTo>
                      <a:pt x="1425" y="1036"/>
                    </a:lnTo>
                    <a:lnTo>
                      <a:pt x="1432" y="1023"/>
                    </a:lnTo>
                    <a:lnTo>
                      <a:pt x="1440" y="1011"/>
                    </a:lnTo>
                    <a:lnTo>
                      <a:pt x="1447" y="1000"/>
                    </a:lnTo>
                    <a:lnTo>
                      <a:pt x="1447" y="1001"/>
                    </a:lnTo>
                    <a:lnTo>
                      <a:pt x="1450" y="995"/>
                    </a:lnTo>
                    <a:lnTo>
                      <a:pt x="1458" y="982"/>
                    </a:lnTo>
                    <a:lnTo>
                      <a:pt x="1465" y="970"/>
                    </a:lnTo>
                    <a:lnTo>
                      <a:pt x="1473" y="959"/>
                    </a:lnTo>
                    <a:lnTo>
                      <a:pt x="1480" y="948"/>
                    </a:lnTo>
                    <a:lnTo>
                      <a:pt x="1488" y="936"/>
                    </a:lnTo>
                    <a:lnTo>
                      <a:pt x="1496" y="924"/>
                    </a:lnTo>
                    <a:lnTo>
                      <a:pt x="1503" y="913"/>
                    </a:lnTo>
                    <a:lnTo>
                      <a:pt x="1510" y="902"/>
                    </a:lnTo>
                    <a:lnTo>
                      <a:pt x="1518" y="890"/>
                    </a:lnTo>
                    <a:lnTo>
                      <a:pt x="1526" y="879"/>
                    </a:lnTo>
                    <a:lnTo>
                      <a:pt x="1533" y="868"/>
                    </a:lnTo>
                    <a:lnTo>
                      <a:pt x="1541" y="858"/>
                    </a:lnTo>
                    <a:lnTo>
                      <a:pt x="1548" y="847"/>
                    </a:lnTo>
                    <a:lnTo>
                      <a:pt x="1549" y="846"/>
                    </a:lnTo>
                    <a:lnTo>
                      <a:pt x="1549" y="847"/>
                    </a:lnTo>
                    <a:lnTo>
                      <a:pt x="1546" y="855"/>
                    </a:lnTo>
                    <a:lnTo>
                      <a:pt x="1539" y="872"/>
                    </a:lnTo>
                    <a:lnTo>
                      <a:pt x="1531" y="887"/>
                    </a:lnTo>
                    <a:lnTo>
                      <a:pt x="1524" y="901"/>
                    </a:lnTo>
                    <a:lnTo>
                      <a:pt x="1516" y="917"/>
                    </a:lnTo>
                    <a:lnTo>
                      <a:pt x="1509" y="932"/>
                    </a:lnTo>
                    <a:lnTo>
                      <a:pt x="1501" y="946"/>
                    </a:lnTo>
                    <a:lnTo>
                      <a:pt x="1494" y="960"/>
                    </a:lnTo>
                    <a:lnTo>
                      <a:pt x="1486" y="974"/>
                    </a:lnTo>
                    <a:lnTo>
                      <a:pt x="1479" y="987"/>
                    </a:lnTo>
                    <a:lnTo>
                      <a:pt x="1471" y="998"/>
                    </a:lnTo>
                    <a:lnTo>
                      <a:pt x="1464" y="1010"/>
                    </a:lnTo>
                    <a:lnTo>
                      <a:pt x="1456" y="1021"/>
                    </a:lnTo>
                    <a:lnTo>
                      <a:pt x="1448" y="1032"/>
                    </a:lnTo>
                    <a:lnTo>
                      <a:pt x="1441" y="1043"/>
                    </a:lnTo>
                    <a:lnTo>
                      <a:pt x="1434" y="1054"/>
                    </a:lnTo>
                    <a:lnTo>
                      <a:pt x="1426" y="1064"/>
                    </a:lnTo>
                    <a:lnTo>
                      <a:pt x="1419" y="1075"/>
                    </a:lnTo>
                    <a:lnTo>
                      <a:pt x="1411" y="1086"/>
                    </a:lnTo>
                    <a:lnTo>
                      <a:pt x="1403" y="1097"/>
                    </a:lnTo>
                    <a:lnTo>
                      <a:pt x="1395" y="1108"/>
                    </a:lnTo>
                    <a:lnTo>
                      <a:pt x="1388" y="1119"/>
                    </a:lnTo>
                    <a:lnTo>
                      <a:pt x="1381" y="1130"/>
                    </a:lnTo>
                    <a:lnTo>
                      <a:pt x="1373" y="1140"/>
                    </a:lnTo>
                    <a:lnTo>
                      <a:pt x="1365" y="1152"/>
                    </a:lnTo>
                    <a:lnTo>
                      <a:pt x="1358" y="1162"/>
                    </a:lnTo>
                    <a:lnTo>
                      <a:pt x="1351" y="1172"/>
                    </a:lnTo>
                    <a:lnTo>
                      <a:pt x="1343" y="1183"/>
                    </a:lnTo>
                    <a:lnTo>
                      <a:pt x="1343" y="1182"/>
                    </a:lnTo>
                    <a:lnTo>
                      <a:pt x="1343" y="1181"/>
                    </a:lnTo>
                    <a:lnTo>
                      <a:pt x="1351" y="1165"/>
                    </a:lnTo>
                    <a:lnTo>
                      <a:pt x="1358" y="1149"/>
                    </a:lnTo>
                    <a:lnTo>
                      <a:pt x="1365" y="1135"/>
                    </a:lnTo>
                    <a:lnTo>
                      <a:pt x="1373" y="1119"/>
                    </a:lnTo>
                    <a:lnTo>
                      <a:pt x="1381" y="1106"/>
                    </a:lnTo>
                    <a:lnTo>
                      <a:pt x="1388" y="1092"/>
                    </a:lnTo>
                    <a:lnTo>
                      <a:pt x="1396" y="1078"/>
                    </a:lnTo>
                    <a:lnTo>
                      <a:pt x="1403" y="1064"/>
                    </a:lnTo>
                    <a:lnTo>
                      <a:pt x="1411" y="1052"/>
                    </a:lnTo>
                    <a:lnTo>
                      <a:pt x="1419" y="1040"/>
                    </a:lnTo>
                    <a:lnTo>
                      <a:pt x="1426" y="1030"/>
                    </a:lnTo>
                    <a:lnTo>
                      <a:pt x="1433" y="1018"/>
                    </a:lnTo>
                    <a:lnTo>
                      <a:pt x="1441" y="1007"/>
                    </a:lnTo>
                    <a:lnTo>
                      <a:pt x="1448" y="995"/>
                    </a:lnTo>
                    <a:lnTo>
                      <a:pt x="1456" y="983"/>
                    </a:lnTo>
                    <a:lnTo>
                      <a:pt x="1463" y="972"/>
                    </a:lnTo>
                    <a:lnTo>
                      <a:pt x="1471" y="961"/>
                    </a:lnTo>
                    <a:lnTo>
                      <a:pt x="1478" y="951"/>
                    </a:lnTo>
                    <a:lnTo>
                      <a:pt x="1486" y="939"/>
                    </a:lnTo>
                    <a:lnTo>
                      <a:pt x="1494" y="928"/>
                    </a:lnTo>
                    <a:lnTo>
                      <a:pt x="1501" y="917"/>
                    </a:lnTo>
                    <a:lnTo>
                      <a:pt x="1509" y="905"/>
                    </a:lnTo>
                    <a:lnTo>
                      <a:pt x="1516" y="894"/>
                    </a:lnTo>
                    <a:lnTo>
                      <a:pt x="1524" y="883"/>
                    </a:lnTo>
                    <a:lnTo>
                      <a:pt x="1531" y="872"/>
                    </a:lnTo>
                    <a:lnTo>
                      <a:pt x="1539" y="861"/>
                    </a:lnTo>
                    <a:lnTo>
                      <a:pt x="1546" y="850"/>
                    </a:lnTo>
                    <a:lnTo>
                      <a:pt x="1550" y="846"/>
                    </a:lnTo>
                    <a:lnTo>
                      <a:pt x="1550" y="847"/>
                    </a:lnTo>
                    <a:lnTo>
                      <a:pt x="1546" y="855"/>
                    </a:lnTo>
                    <a:lnTo>
                      <a:pt x="1539" y="871"/>
                    </a:lnTo>
                    <a:lnTo>
                      <a:pt x="1531" y="886"/>
                    </a:lnTo>
                    <a:lnTo>
                      <a:pt x="1524" y="901"/>
                    </a:lnTo>
                    <a:lnTo>
                      <a:pt x="1516" y="916"/>
                    </a:lnTo>
                    <a:lnTo>
                      <a:pt x="1509" y="931"/>
                    </a:lnTo>
                    <a:lnTo>
                      <a:pt x="1501" y="946"/>
                    </a:lnTo>
                    <a:lnTo>
                      <a:pt x="1494" y="960"/>
                    </a:lnTo>
                    <a:lnTo>
                      <a:pt x="1486" y="974"/>
                    </a:lnTo>
                    <a:lnTo>
                      <a:pt x="1479" y="986"/>
                    </a:lnTo>
                    <a:lnTo>
                      <a:pt x="1471" y="998"/>
                    </a:lnTo>
                    <a:lnTo>
                      <a:pt x="1463" y="1009"/>
                    </a:lnTo>
                    <a:lnTo>
                      <a:pt x="1456" y="1021"/>
                    </a:lnTo>
                    <a:lnTo>
                      <a:pt x="1448" y="1032"/>
                    </a:lnTo>
                    <a:lnTo>
                      <a:pt x="1441" y="1042"/>
                    </a:lnTo>
                    <a:lnTo>
                      <a:pt x="1433" y="1053"/>
                    </a:lnTo>
                    <a:lnTo>
                      <a:pt x="1426" y="1064"/>
                    </a:lnTo>
                    <a:lnTo>
                      <a:pt x="1419" y="1075"/>
                    </a:lnTo>
                    <a:lnTo>
                      <a:pt x="1411" y="1086"/>
                    </a:lnTo>
                    <a:lnTo>
                      <a:pt x="1404" y="1097"/>
                    </a:lnTo>
                    <a:lnTo>
                      <a:pt x="1396" y="1108"/>
                    </a:lnTo>
                    <a:lnTo>
                      <a:pt x="1388" y="1118"/>
                    </a:lnTo>
                    <a:lnTo>
                      <a:pt x="1381" y="1129"/>
                    </a:lnTo>
                    <a:lnTo>
                      <a:pt x="1373" y="1139"/>
                    </a:lnTo>
                    <a:lnTo>
                      <a:pt x="1365" y="1151"/>
                    </a:lnTo>
                    <a:lnTo>
                      <a:pt x="1359" y="1161"/>
                    </a:lnTo>
                    <a:lnTo>
                      <a:pt x="1351" y="1172"/>
                    </a:lnTo>
                    <a:lnTo>
                      <a:pt x="1343" y="1182"/>
                    </a:lnTo>
                    <a:lnTo>
                      <a:pt x="1343" y="1181"/>
                    </a:lnTo>
                    <a:lnTo>
                      <a:pt x="1346" y="1176"/>
                    </a:lnTo>
                    <a:lnTo>
                      <a:pt x="1353" y="1159"/>
                    </a:lnTo>
                    <a:lnTo>
                      <a:pt x="1361" y="1143"/>
                    </a:lnTo>
                    <a:lnTo>
                      <a:pt x="1368" y="1130"/>
                    </a:lnTo>
                    <a:lnTo>
                      <a:pt x="1376" y="1115"/>
                    </a:lnTo>
                    <a:lnTo>
                      <a:pt x="1383" y="1101"/>
                    </a:lnTo>
                    <a:lnTo>
                      <a:pt x="1391" y="1087"/>
                    </a:lnTo>
                    <a:lnTo>
                      <a:pt x="1398" y="1072"/>
                    </a:lnTo>
                    <a:lnTo>
                      <a:pt x="1406" y="1059"/>
                    </a:lnTo>
                    <a:lnTo>
                      <a:pt x="1414" y="1048"/>
                    </a:lnTo>
                    <a:lnTo>
                      <a:pt x="1421" y="1037"/>
                    </a:lnTo>
                    <a:lnTo>
                      <a:pt x="1429" y="1026"/>
                    </a:lnTo>
                    <a:lnTo>
                      <a:pt x="1436" y="1014"/>
                    </a:lnTo>
                    <a:lnTo>
                      <a:pt x="1444" y="1003"/>
                    </a:lnTo>
                    <a:lnTo>
                      <a:pt x="1451" y="991"/>
                    </a:lnTo>
                    <a:lnTo>
                      <a:pt x="1458" y="980"/>
                    </a:lnTo>
                    <a:lnTo>
                      <a:pt x="1466" y="969"/>
                    </a:lnTo>
                    <a:lnTo>
                      <a:pt x="1473" y="958"/>
                    </a:lnTo>
                    <a:lnTo>
                      <a:pt x="1481" y="947"/>
                    </a:lnTo>
                    <a:lnTo>
                      <a:pt x="1489" y="936"/>
                    </a:lnTo>
                    <a:lnTo>
                      <a:pt x="1496" y="924"/>
                    </a:lnTo>
                    <a:lnTo>
                      <a:pt x="1504" y="913"/>
                    </a:lnTo>
                    <a:lnTo>
                      <a:pt x="1511" y="902"/>
                    </a:lnTo>
                    <a:lnTo>
                      <a:pt x="1519" y="891"/>
                    </a:lnTo>
                    <a:lnTo>
                      <a:pt x="1527" y="880"/>
                    </a:lnTo>
                    <a:lnTo>
                      <a:pt x="1534" y="869"/>
                    </a:lnTo>
                    <a:lnTo>
                      <a:pt x="1541" y="858"/>
                    </a:lnTo>
                    <a:lnTo>
                      <a:pt x="1549" y="847"/>
                    </a:lnTo>
                    <a:lnTo>
                      <a:pt x="1550" y="847"/>
                    </a:lnTo>
                    <a:lnTo>
                      <a:pt x="1549" y="847"/>
                    </a:lnTo>
                    <a:lnTo>
                      <a:pt x="1549" y="848"/>
                    </a:lnTo>
                    <a:lnTo>
                      <a:pt x="1543" y="862"/>
                    </a:lnTo>
                    <a:lnTo>
                      <a:pt x="1535" y="879"/>
                    </a:lnTo>
                    <a:lnTo>
                      <a:pt x="1528" y="893"/>
                    </a:lnTo>
                    <a:lnTo>
                      <a:pt x="1521" y="908"/>
                    </a:lnTo>
                    <a:lnTo>
                      <a:pt x="1513" y="923"/>
                    </a:lnTo>
                    <a:lnTo>
                      <a:pt x="1506" y="938"/>
                    </a:lnTo>
                    <a:lnTo>
                      <a:pt x="1498" y="953"/>
                    </a:lnTo>
                    <a:lnTo>
                      <a:pt x="1491" y="967"/>
                    </a:lnTo>
                    <a:lnTo>
                      <a:pt x="1483" y="980"/>
                    </a:lnTo>
                    <a:lnTo>
                      <a:pt x="1475" y="991"/>
                    </a:lnTo>
                    <a:lnTo>
                      <a:pt x="1468" y="1003"/>
                    </a:lnTo>
                    <a:lnTo>
                      <a:pt x="1460" y="1015"/>
                    </a:lnTo>
                    <a:lnTo>
                      <a:pt x="1453" y="1026"/>
                    </a:lnTo>
                    <a:lnTo>
                      <a:pt x="1446" y="1037"/>
                    </a:lnTo>
                    <a:lnTo>
                      <a:pt x="1438" y="1047"/>
                    </a:lnTo>
                    <a:lnTo>
                      <a:pt x="1430" y="1058"/>
                    </a:lnTo>
                    <a:lnTo>
                      <a:pt x="1423" y="1069"/>
                    </a:lnTo>
                    <a:lnTo>
                      <a:pt x="1415" y="1080"/>
                    </a:lnTo>
                    <a:lnTo>
                      <a:pt x="1408" y="1091"/>
                    </a:lnTo>
                    <a:lnTo>
                      <a:pt x="1400" y="1102"/>
                    </a:lnTo>
                    <a:lnTo>
                      <a:pt x="1393" y="1113"/>
                    </a:lnTo>
                    <a:lnTo>
                      <a:pt x="1385" y="1123"/>
                    </a:lnTo>
                    <a:lnTo>
                      <a:pt x="1377" y="1134"/>
                    </a:lnTo>
                    <a:lnTo>
                      <a:pt x="1370" y="1144"/>
                    </a:lnTo>
                    <a:lnTo>
                      <a:pt x="1363" y="1155"/>
                    </a:lnTo>
                    <a:lnTo>
                      <a:pt x="1355" y="1166"/>
                    </a:lnTo>
                    <a:lnTo>
                      <a:pt x="1348" y="1177"/>
                    </a:lnTo>
                    <a:lnTo>
                      <a:pt x="1343" y="1182"/>
                    </a:lnTo>
                    <a:lnTo>
                      <a:pt x="1343" y="1181"/>
                    </a:lnTo>
                    <a:lnTo>
                      <a:pt x="1345" y="1178"/>
                    </a:lnTo>
                    <a:lnTo>
                      <a:pt x="1352" y="1162"/>
                    </a:lnTo>
                    <a:lnTo>
                      <a:pt x="1360" y="1146"/>
                    </a:lnTo>
                    <a:lnTo>
                      <a:pt x="1367" y="1133"/>
                    </a:lnTo>
                    <a:lnTo>
                      <a:pt x="1374" y="1117"/>
                    </a:lnTo>
                    <a:lnTo>
                      <a:pt x="1382" y="1104"/>
                    </a:lnTo>
                    <a:lnTo>
                      <a:pt x="1390" y="1089"/>
                    </a:lnTo>
                    <a:lnTo>
                      <a:pt x="1397" y="1075"/>
                    </a:lnTo>
                    <a:lnTo>
                      <a:pt x="1405" y="1061"/>
                    </a:lnTo>
                    <a:lnTo>
                      <a:pt x="1412" y="1050"/>
                    </a:lnTo>
                    <a:lnTo>
                      <a:pt x="1420" y="1039"/>
                    </a:lnTo>
                    <a:lnTo>
                      <a:pt x="1427" y="1028"/>
                    </a:lnTo>
                    <a:lnTo>
                      <a:pt x="1435" y="1016"/>
                    </a:lnTo>
                    <a:lnTo>
                      <a:pt x="1442" y="1005"/>
                    </a:lnTo>
                    <a:lnTo>
                      <a:pt x="1450" y="993"/>
                    </a:lnTo>
                    <a:lnTo>
                      <a:pt x="1457" y="982"/>
                    </a:lnTo>
                    <a:lnTo>
                      <a:pt x="1465" y="971"/>
                    </a:lnTo>
                    <a:lnTo>
                      <a:pt x="1473" y="959"/>
                    </a:lnTo>
                    <a:lnTo>
                      <a:pt x="1480" y="949"/>
                    </a:lnTo>
                    <a:lnTo>
                      <a:pt x="1487" y="937"/>
                    </a:lnTo>
                    <a:lnTo>
                      <a:pt x="1495" y="926"/>
                    </a:lnTo>
                    <a:lnTo>
                      <a:pt x="1503" y="915"/>
                    </a:lnTo>
                    <a:lnTo>
                      <a:pt x="1510" y="903"/>
                    </a:lnTo>
                    <a:lnTo>
                      <a:pt x="1518" y="892"/>
                    </a:lnTo>
                    <a:lnTo>
                      <a:pt x="1525" y="881"/>
                    </a:lnTo>
                    <a:lnTo>
                      <a:pt x="1532" y="870"/>
                    </a:lnTo>
                    <a:lnTo>
                      <a:pt x="1540" y="860"/>
                    </a:lnTo>
                    <a:lnTo>
                      <a:pt x="1548" y="849"/>
                    </a:lnTo>
                    <a:lnTo>
                      <a:pt x="1549" y="846"/>
                    </a:lnTo>
                    <a:lnTo>
                      <a:pt x="1549" y="847"/>
                    </a:lnTo>
                    <a:lnTo>
                      <a:pt x="1545" y="859"/>
                    </a:lnTo>
                    <a:lnTo>
                      <a:pt x="1537" y="876"/>
                    </a:lnTo>
                    <a:lnTo>
                      <a:pt x="1529" y="890"/>
                    </a:lnTo>
                    <a:lnTo>
                      <a:pt x="1522" y="905"/>
                    </a:lnTo>
                    <a:lnTo>
                      <a:pt x="1515" y="920"/>
                    </a:lnTo>
                    <a:lnTo>
                      <a:pt x="1507" y="935"/>
                    </a:lnTo>
                    <a:lnTo>
                      <a:pt x="1499" y="950"/>
                    </a:lnTo>
                    <a:lnTo>
                      <a:pt x="1492" y="963"/>
                    </a:lnTo>
                    <a:lnTo>
                      <a:pt x="1484" y="978"/>
                    </a:lnTo>
                    <a:lnTo>
                      <a:pt x="1477" y="989"/>
                    </a:lnTo>
                    <a:lnTo>
                      <a:pt x="1469" y="1001"/>
                    </a:lnTo>
                    <a:lnTo>
                      <a:pt x="1461" y="1012"/>
                    </a:lnTo>
                    <a:lnTo>
                      <a:pt x="1454" y="1024"/>
                    </a:lnTo>
                    <a:lnTo>
                      <a:pt x="1447" y="1035"/>
                    </a:lnTo>
                    <a:lnTo>
                      <a:pt x="1439" y="1046"/>
                    </a:lnTo>
                    <a:lnTo>
                      <a:pt x="1432" y="1056"/>
                    </a:lnTo>
                    <a:lnTo>
                      <a:pt x="1424" y="1067"/>
                    </a:lnTo>
                    <a:lnTo>
                      <a:pt x="1417" y="1077"/>
                    </a:lnTo>
                    <a:lnTo>
                      <a:pt x="1409" y="1089"/>
                    </a:lnTo>
                    <a:lnTo>
                      <a:pt x="1402" y="1100"/>
                    </a:lnTo>
                    <a:lnTo>
                      <a:pt x="1394" y="1111"/>
                    </a:lnTo>
                    <a:lnTo>
                      <a:pt x="1386" y="1121"/>
                    </a:lnTo>
                    <a:lnTo>
                      <a:pt x="1379" y="1132"/>
                    </a:lnTo>
                    <a:lnTo>
                      <a:pt x="1371" y="1142"/>
                    </a:lnTo>
                    <a:lnTo>
                      <a:pt x="1364" y="1153"/>
                    </a:lnTo>
                    <a:lnTo>
                      <a:pt x="1357" y="1164"/>
                    </a:lnTo>
                    <a:lnTo>
                      <a:pt x="1349" y="1175"/>
                    </a:lnTo>
                    <a:lnTo>
                      <a:pt x="1343" y="1182"/>
                    </a:lnTo>
                    <a:lnTo>
                      <a:pt x="1343" y="1181"/>
                    </a:lnTo>
                    <a:lnTo>
                      <a:pt x="1348" y="1171"/>
                    </a:lnTo>
                    <a:lnTo>
                      <a:pt x="1355" y="1156"/>
                    </a:lnTo>
                    <a:lnTo>
                      <a:pt x="1363" y="1140"/>
                    </a:lnTo>
                    <a:lnTo>
                      <a:pt x="1370" y="1126"/>
                    </a:lnTo>
                    <a:lnTo>
                      <a:pt x="1378" y="1112"/>
                    </a:lnTo>
                    <a:lnTo>
                      <a:pt x="1385" y="1097"/>
                    </a:lnTo>
                    <a:lnTo>
                      <a:pt x="1393" y="1083"/>
                    </a:lnTo>
                    <a:lnTo>
                      <a:pt x="1400" y="1070"/>
                    </a:lnTo>
                    <a:lnTo>
                      <a:pt x="1408" y="1056"/>
                    </a:lnTo>
                    <a:lnTo>
                      <a:pt x="1416" y="1045"/>
                    </a:lnTo>
                    <a:lnTo>
                      <a:pt x="1423" y="1034"/>
                    </a:lnTo>
                    <a:lnTo>
                      <a:pt x="1431" y="1023"/>
                    </a:lnTo>
                    <a:lnTo>
                      <a:pt x="1438" y="1011"/>
                    </a:lnTo>
                    <a:lnTo>
                      <a:pt x="1446" y="999"/>
                    </a:lnTo>
                    <a:lnTo>
                      <a:pt x="1447" y="1000"/>
                    </a:lnTo>
                    <a:lnTo>
                      <a:pt x="1449" y="995"/>
                    </a:lnTo>
                    <a:lnTo>
                      <a:pt x="1457" y="983"/>
                    </a:lnTo>
                    <a:lnTo>
                      <a:pt x="1464" y="971"/>
                    </a:lnTo>
                    <a:lnTo>
                      <a:pt x="1472" y="960"/>
                    </a:lnTo>
                    <a:lnTo>
                      <a:pt x="1480" y="949"/>
                    </a:lnTo>
                    <a:lnTo>
                      <a:pt x="1487" y="938"/>
                    </a:lnTo>
                    <a:lnTo>
                      <a:pt x="1495" y="927"/>
                    </a:lnTo>
                    <a:lnTo>
                      <a:pt x="1502" y="915"/>
                    </a:lnTo>
                    <a:lnTo>
                      <a:pt x="1510" y="905"/>
                    </a:lnTo>
                    <a:lnTo>
                      <a:pt x="1517" y="893"/>
                    </a:lnTo>
                    <a:lnTo>
                      <a:pt x="1525" y="882"/>
                    </a:lnTo>
                    <a:lnTo>
                      <a:pt x="1532" y="871"/>
                    </a:lnTo>
                    <a:lnTo>
                      <a:pt x="1540" y="860"/>
                    </a:lnTo>
                    <a:lnTo>
                      <a:pt x="1547" y="849"/>
                    </a:lnTo>
                    <a:lnTo>
                      <a:pt x="1550" y="846"/>
                    </a:lnTo>
                    <a:lnTo>
                      <a:pt x="1550" y="847"/>
                    </a:lnTo>
                    <a:lnTo>
                      <a:pt x="1547" y="853"/>
                    </a:lnTo>
                    <a:lnTo>
                      <a:pt x="1540" y="869"/>
                    </a:lnTo>
                    <a:lnTo>
                      <a:pt x="1532" y="885"/>
                    </a:lnTo>
                    <a:lnTo>
                      <a:pt x="1525" y="900"/>
                    </a:lnTo>
                    <a:lnTo>
                      <a:pt x="1517" y="915"/>
                    </a:lnTo>
                    <a:lnTo>
                      <a:pt x="1510" y="929"/>
                    </a:lnTo>
                    <a:lnTo>
                      <a:pt x="1502" y="944"/>
                    </a:lnTo>
                    <a:lnTo>
                      <a:pt x="1495" y="959"/>
                    </a:lnTo>
                    <a:lnTo>
                      <a:pt x="1487" y="973"/>
                    </a:lnTo>
                    <a:lnTo>
                      <a:pt x="1480" y="985"/>
                    </a:lnTo>
                    <a:lnTo>
                      <a:pt x="1472" y="997"/>
                    </a:lnTo>
                    <a:lnTo>
                      <a:pt x="1465" y="1008"/>
                    </a:lnTo>
                    <a:lnTo>
                      <a:pt x="1457" y="1020"/>
                    </a:lnTo>
                    <a:lnTo>
                      <a:pt x="1449" y="1031"/>
                    </a:lnTo>
                    <a:lnTo>
                      <a:pt x="1442" y="1042"/>
                    </a:lnTo>
                    <a:lnTo>
                      <a:pt x="1435" y="1052"/>
                    </a:lnTo>
                    <a:lnTo>
                      <a:pt x="1427" y="1063"/>
                    </a:lnTo>
                    <a:lnTo>
                      <a:pt x="1420" y="1074"/>
                    </a:lnTo>
                    <a:lnTo>
                      <a:pt x="1412" y="1085"/>
                    </a:lnTo>
                    <a:lnTo>
                      <a:pt x="1405" y="1096"/>
                    </a:lnTo>
                    <a:lnTo>
                      <a:pt x="1397" y="1107"/>
                    </a:lnTo>
                    <a:lnTo>
                      <a:pt x="1389" y="1117"/>
                    </a:lnTo>
                    <a:lnTo>
                      <a:pt x="1381" y="1128"/>
                    </a:lnTo>
                    <a:lnTo>
                      <a:pt x="1374" y="1139"/>
                    </a:lnTo>
                    <a:lnTo>
                      <a:pt x="1367" y="1150"/>
                    </a:lnTo>
                    <a:lnTo>
                      <a:pt x="1360" y="1160"/>
                    </a:lnTo>
                    <a:lnTo>
                      <a:pt x="1352" y="1171"/>
                    </a:lnTo>
                    <a:lnTo>
                      <a:pt x="1344" y="1182"/>
                    </a:lnTo>
                    <a:lnTo>
                      <a:pt x="1343" y="1182"/>
                    </a:lnTo>
                    <a:lnTo>
                      <a:pt x="1351" y="1166"/>
                    </a:lnTo>
                    <a:lnTo>
                      <a:pt x="1358" y="1150"/>
                    </a:lnTo>
                    <a:lnTo>
                      <a:pt x="1365" y="1136"/>
                    </a:lnTo>
                    <a:lnTo>
                      <a:pt x="1373" y="1120"/>
                    </a:lnTo>
                    <a:lnTo>
                      <a:pt x="1380" y="1107"/>
                    </a:lnTo>
                    <a:lnTo>
                      <a:pt x="1388" y="1092"/>
                    </a:lnTo>
                    <a:lnTo>
                      <a:pt x="1395" y="1078"/>
                    </a:lnTo>
                    <a:lnTo>
                      <a:pt x="1403" y="1064"/>
                    </a:lnTo>
                    <a:lnTo>
                      <a:pt x="1411" y="1052"/>
                    </a:lnTo>
                    <a:lnTo>
                      <a:pt x="1418" y="1041"/>
                    </a:lnTo>
                    <a:lnTo>
                      <a:pt x="1426" y="1030"/>
                    </a:lnTo>
                    <a:lnTo>
                      <a:pt x="1433" y="1018"/>
                    </a:lnTo>
                    <a:lnTo>
                      <a:pt x="1441" y="1007"/>
                    </a:lnTo>
                    <a:lnTo>
                      <a:pt x="1448" y="996"/>
                    </a:lnTo>
                    <a:lnTo>
                      <a:pt x="1456" y="984"/>
                    </a:lnTo>
                    <a:lnTo>
                      <a:pt x="1463" y="973"/>
                    </a:lnTo>
                    <a:lnTo>
                      <a:pt x="1471" y="962"/>
                    </a:lnTo>
                    <a:lnTo>
                      <a:pt x="1478" y="951"/>
                    </a:lnTo>
                    <a:lnTo>
                      <a:pt x="1486" y="940"/>
                    </a:lnTo>
                    <a:lnTo>
                      <a:pt x="1494" y="928"/>
                    </a:lnTo>
                    <a:lnTo>
                      <a:pt x="1501" y="917"/>
                    </a:lnTo>
                    <a:lnTo>
                      <a:pt x="1509" y="906"/>
                    </a:lnTo>
                    <a:lnTo>
                      <a:pt x="1516" y="895"/>
                    </a:lnTo>
                    <a:lnTo>
                      <a:pt x="1524" y="884"/>
                    </a:lnTo>
                    <a:lnTo>
                      <a:pt x="1531" y="873"/>
                    </a:lnTo>
                    <a:lnTo>
                      <a:pt x="1539" y="862"/>
                    </a:lnTo>
                    <a:lnTo>
                      <a:pt x="1546" y="851"/>
                    </a:lnTo>
                    <a:lnTo>
                      <a:pt x="1550" y="846"/>
                    </a:lnTo>
                    <a:lnTo>
                      <a:pt x="1550" y="847"/>
                    </a:lnTo>
                    <a:lnTo>
                      <a:pt x="1544" y="860"/>
                    </a:lnTo>
                    <a:lnTo>
                      <a:pt x="1536" y="876"/>
                    </a:lnTo>
                    <a:lnTo>
                      <a:pt x="1529" y="891"/>
                    </a:lnTo>
                    <a:lnTo>
                      <a:pt x="1522" y="906"/>
                    </a:lnTo>
                    <a:lnTo>
                      <a:pt x="1514" y="921"/>
                    </a:lnTo>
                    <a:lnTo>
                      <a:pt x="1507" y="936"/>
                    </a:lnTo>
                    <a:lnTo>
                      <a:pt x="1499" y="950"/>
                    </a:lnTo>
                    <a:lnTo>
                      <a:pt x="1492" y="965"/>
                    </a:lnTo>
                    <a:lnTo>
                      <a:pt x="1484" y="978"/>
                    </a:lnTo>
                    <a:lnTo>
                      <a:pt x="1476" y="990"/>
                    </a:lnTo>
                    <a:lnTo>
                      <a:pt x="1469" y="1002"/>
                    </a:lnTo>
                    <a:lnTo>
                      <a:pt x="1461" y="1014"/>
                    </a:lnTo>
                    <a:lnTo>
                      <a:pt x="1454" y="1025"/>
                    </a:lnTo>
                    <a:lnTo>
                      <a:pt x="1447" y="1036"/>
                    </a:lnTo>
                    <a:lnTo>
                      <a:pt x="1439" y="1047"/>
                    </a:lnTo>
                    <a:lnTo>
                      <a:pt x="1431" y="1057"/>
                    </a:lnTo>
                    <a:lnTo>
                      <a:pt x="1424" y="1068"/>
                    </a:lnTo>
                    <a:lnTo>
                      <a:pt x="1416" y="1079"/>
                    </a:lnTo>
                    <a:lnTo>
                      <a:pt x="1409" y="1090"/>
                    </a:lnTo>
                    <a:lnTo>
                      <a:pt x="1401" y="1101"/>
                    </a:lnTo>
                    <a:lnTo>
                      <a:pt x="1393" y="1112"/>
                    </a:lnTo>
                    <a:lnTo>
                      <a:pt x="1386" y="1122"/>
                    </a:lnTo>
                    <a:lnTo>
                      <a:pt x="1378" y="1133"/>
                    </a:lnTo>
                    <a:lnTo>
                      <a:pt x="1371" y="1143"/>
                    </a:lnTo>
                    <a:lnTo>
                      <a:pt x="1364" y="1155"/>
                    </a:lnTo>
                    <a:lnTo>
                      <a:pt x="1356" y="1166"/>
                    </a:lnTo>
                    <a:lnTo>
                      <a:pt x="1348" y="1176"/>
                    </a:lnTo>
                    <a:lnTo>
                      <a:pt x="1343" y="1183"/>
                    </a:lnTo>
                    <a:lnTo>
                      <a:pt x="1343" y="1182"/>
                    </a:lnTo>
                    <a:lnTo>
                      <a:pt x="1343" y="1181"/>
                    </a:lnTo>
                    <a:lnTo>
                      <a:pt x="1350" y="1167"/>
                    </a:lnTo>
                    <a:lnTo>
                      <a:pt x="1358" y="1151"/>
                    </a:lnTo>
                    <a:lnTo>
                      <a:pt x="1365" y="1136"/>
                    </a:lnTo>
                    <a:lnTo>
                      <a:pt x="1373" y="1121"/>
                    </a:lnTo>
                    <a:lnTo>
                      <a:pt x="1380" y="1107"/>
                    </a:lnTo>
                    <a:lnTo>
                      <a:pt x="1388" y="1093"/>
                    </a:lnTo>
                    <a:lnTo>
                      <a:pt x="1395" y="1079"/>
                    </a:lnTo>
                    <a:lnTo>
                      <a:pt x="1403" y="1065"/>
                    </a:lnTo>
                    <a:lnTo>
                      <a:pt x="1410" y="1053"/>
                    </a:lnTo>
                    <a:lnTo>
                      <a:pt x="1418" y="1041"/>
                    </a:lnTo>
                    <a:lnTo>
                      <a:pt x="1426" y="1030"/>
                    </a:lnTo>
                    <a:lnTo>
                      <a:pt x="1433" y="1018"/>
                    </a:lnTo>
                    <a:lnTo>
                      <a:pt x="1441" y="1007"/>
                    </a:lnTo>
                    <a:lnTo>
                      <a:pt x="1447" y="999"/>
                    </a:lnTo>
                    <a:lnTo>
                      <a:pt x="1447" y="1000"/>
                    </a:lnTo>
                    <a:lnTo>
                      <a:pt x="1447" y="998"/>
                    </a:lnTo>
                    <a:lnTo>
                      <a:pt x="1455" y="985"/>
                    </a:lnTo>
                    <a:lnTo>
                      <a:pt x="1463" y="974"/>
                    </a:lnTo>
                    <a:lnTo>
                      <a:pt x="1470" y="963"/>
                    </a:lnTo>
                    <a:lnTo>
                      <a:pt x="1478" y="952"/>
                    </a:lnTo>
                    <a:lnTo>
                      <a:pt x="1485" y="941"/>
                    </a:lnTo>
                    <a:lnTo>
                      <a:pt x="1493" y="929"/>
                    </a:lnTo>
                    <a:lnTo>
                      <a:pt x="1500" y="918"/>
                    </a:lnTo>
                    <a:lnTo>
                      <a:pt x="1508" y="907"/>
                    </a:lnTo>
                    <a:lnTo>
                      <a:pt x="1515" y="896"/>
                    </a:lnTo>
                    <a:lnTo>
                      <a:pt x="1523" y="885"/>
                    </a:lnTo>
                    <a:lnTo>
                      <a:pt x="1530" y="874"/>
                    </a:lnTo>
                    <a:lnTo>
                      <a:pt x="1538" y="863"/>
                    </a:lnTo>
                    <a:lnTo>
                      <a:pt x="1545" y="852"/>
                    </a:lnTo>
                    <a:lnTo>
                      <a:pt x="1553" y="840"/>
                    </a:lnTo>
                    <a:lnTo>
                      <a:pt x="1561" y="830"/>
                    </a:lnTo>
                    <a:lnTo>
                      <a:pt x="1568" y="820"/>
                    </a:lnTo>
                    <a:lnTo>
                      <a:pt x="1576" y="810"/>
                    </a:lnTo>
                    <a:lnTo>
                      <a:pt x="1583" y="800"/>
                    </a:lnTo>
                    <a:lnTo>
                      <a:pt x="1591" y="790"/>
                    </a:lnTo>
                    <a:lnTo>
                      <a:pt x="1598" y="781"/>
                    </a:lnTo>
                    <a:lnTo>
                      <a:pt x="1602" y="778"/>
                    </a:lnTo>
                    <a:lnTo>
                      <a:pt x="1602" y="779"/>
                    </a:lnTo>
                    <a:lnTo>
                      <a:pt x="1602" y="780"/>
                    </a:lnTo>
                    <a:lnTo>
                      <a:pt x="1600" y="783"/>
                    </a:lnTo>
                    <a:lnTo>
                      <a:pt x="1593" y="799"/>
                    </a:lnTo>
                    <a:lnTo>
                      <a:pt x="1585" y="816"/>
                    </a:lnTo>
                    <a:lnTo>
                      <a:pt x="1577" y="831"/>
                    </a:lnTo>
                    <a:lnTo>
                      <a:pt x="1570" y="846"/>
                    </a:lnTo>
                    <a:lnTo>
                      <a:pt x="1562" y="861"/>
                    </a:lnTo>
                    <a:lnTo>
                      <a:pt x="1555" y="875"/>
                    </a:lnTo>
                    <a:lnTo>
                      <a:pt x="1547" y="889"/>
                    </a:lnTo>
                    <a:lnTo>
                      <a:pt x="1539" y="904"/>
                    </a:lnTo>
                    <a:lnTo>
                      <a:pt x="1532" y="918"/>
                    </a:lnTo>
                    <a:lnTo>
                      <a:pt x="1525" y="931"/>
                    </a:lnTo>
                    <a:lnTo>
                      <a:pt x="1517" y="943"/>
                    </a:lnTo>
                    <a:lnTo>
                      <a:pt x="1510" y="954"/>
                    </a:lnTo>
                    <a:lnTo>
                      <a:pt x="1503" y="966"/>
                    </a:lnTo>
                    <a:lnTo>
                      <a:pt x="1495" y="977"/>
                    </a:lnTo>
                    <a:lnTo>
                      <a:pt x="1487" y="988"/>
                    </a:lnTo>
                    <a:lnTo>
                      <a:pt x="1480" y="999"/>
                    </a:lnTo>
                    <a:lnTo>
                      <a:pt x="1472" y="1010"/>
                    </a:lnTo>
                    <a:lnTo>
                      <a:pt x="1464" y="1020"/>
                    </a:lnTo>
                    <a:lnTo>
                      <a:pt x="1457" y="1031"/>
                    </a:lnTo>
                    <a:lnTo>
                      <a:pt x="1450" y="1041"/>
                    </a:lnTo>
                    <a:lnTo>
                      <a:pt x="1442" y="1052"/>
                    </a:lnTo>
                    <a:lnTo>
                      <a:pt x="1435" y="1062"/>
                    </a:lnTo>
                    <a:lnTo>
                      <a:pt x="1427" y="1073"/>
                    </a:lnTo>
                    <a:lnTo>
                      <a:pt x="1419" y="1083"/>
                    </a:lnTo>
                    <a:lnTo>
                      <a:pt x="1412" y="1094"/>
                    </a:lnTo>
                    <a:lnTo>
                      <a:pt x="1405" y="1104"/>
                    </a:lnTo>
                    <a:lnTo>
                      <a:pt x="1397" y="1115"/>
                    </a:lnTo>
                    <a:lnTo>
                      <a:pt x="1389" y="1125"/>
                    </a:lnTo>
                    <a:lnTo>
                      <a:pt x="1381" y="1136"/>
                    </a:lnTo>
                    <a:lnTo>
                      <a:pt x="1374" y="1146"/>
                    </a:lnTo>
                    <a:lnTo>
                      <a:pt x="1367" y="1157"/>
                    </a:lnTo>
                    <a:lnTo>
                      <a:pt x="1360" y="1167"/>
                    </a:lnTo>
                    <a:lnTo>
                      <a:pt x="1352" y="1177"/>
                    </a:lnTo>
                    <a:lnTo>
                      <a:pt x="1344" y="1188"/>
                    </a:lnTo>
                    <a:lnTo>
                      <a:pt x="1337" y="1197"/>
                    </a:lnTo>
                    <a:lnTo>
                      <a:pt x="1329" y="1208"/>
                    </a:lnTo>
                    <a:lnTo>
                      <a:pt x="1322" y="1218"/>
                    </a:lnTo>
                    <a:lnTo>
                      <a:pt x="1314" y="1227"/>
                    </a:lnTo>
                    <a:lnTo>
                      <a:pt x="1306" y="1238"/>
                    </a:lnTo>
                    <a:lnTo>
                      <a:pt x="1299" y="1247"/>
                    </a:lnTo>
                    <a:lnTo>
                      <a:pt x="1291" y="1256"/>
                    </a:lnTo>
                    <a:lnTo>
                      <a:pt x="1291" y="1255"/>
                    </a:lnTo>
                    <a:lnTo>
                      <a:pt x="1291" y="1254"/>
                    </a:lnTo>
                    <a:lnTo>
                      <a:pt x="1292" y="1254"/>
                    </a:lnTo>
                    <a:lnTo>
                      <a:pt x="1297" y="1241"/>
                    </a:lnTo>
                    <a:lnTo>
                      <a:pt x="1305" y="1225"/>
                    </a:lnTo>
                    <a:lnTo>
                      <a:pt x="1312" y="1210"/>
                    </a:lnTo>
                    <a:lnTo>
                      <a:pt x="1320" y="1196"/>
                    </a:lnTo>
                    <a:lnTo>
                      <a:pt x="1327" y="1181"/>
                    </a:lnTo>
                    <a:lnTo>
                      <a:pt x="1335" y="1168"/>
                    </a:lnTo>
                    <a:lnTo>
                      <a:pt x="1342" y="1153"/>
                    </a:lnTo>
                    <a:lnTo>
                      <a:pt x="1350" y="1139"/>
                    </a:lnTo>
                    <a:lnTo>
                      <a:pt x="1357" y="1126"/>
                    </a:lnTo>
                    <a:lnTo>
                      <a:pt x="1365" y="1114"/>
                    </a:lnTo>
                    <a:lnTo>
                      <a:pt x="1372" y="1102"/>
                    </a:lnTo>
                    <a:lnTo>
                      <a:pt x="1380" y="1091"/>
                    </a:lnTo>
                    <a:lnTo>
                      <a:pt x="1387" y="1080"/>
                    </a:lnTo>
                    <a:lnTo>
                      <a:pt x="1395" y="1069"/>
                    </a:lnTo>
                    <a:lnTo>
                      <a:pt x="1402" y="1057"/>
                    </a:lnTo>
                    <a:lnTo>
                      <a:pt x="1410" y="1047"/>
                    </a:lnTo>
                    <a:lnTo>
                      <a:pt x="1417" y="1037"/>
                    </a:lnTo>
                    <a:lnTo>
                      <a:pt x="1425" y="1026"/>
                    </a:lnTo>
                    <a:lnTo>
                      <a:pt x="1433" y="1015"/>
                    </a:lnTo>
                    <a:lnTo>
                      <a:pt x="1440" y="1005"/>
                    </a:lnTo>
                    <a:lnTo>
                      <a:pt x="1447" y="996"/>
                    </a:lnTo>
                    <a:lnTo>
                      <a:pt x="1447" y="997"/>
                    </a:lnTo>
                    <a:lnTo>
                      <a:pt x="1460" y="975"/>
                    </a:lnTo>
                    <a:lnTo>
                      <a:pt x="1475" y="954"/>
                    </a:lnTo>
                    <a:lnTo>
                      <a:pt x="1491" y="933"/>
                    </a:lnTo>
                    <a:lnTo>
                      <a:pt x="1506" y="911"/>
                    </a:lnTo>
                    <a:lnTo>
                      <a:pt x="1521" y="889"/>
                    </a:lnTo>
                    <a:lnTo>
                      <a:pt x="1535" y="868"/>
                    </a:lnTo>
                    <a:lnTo>
                      <a:pt x="1551" y="847"/>
                    </a:lnTo>
                    <a:lnTo>
                      <a:pt x="1566" y="825"/>
                    </a:lnTo>
                    <a:lnTo>
                      <a:pt x="1581" y="805"/>
                    </a:lnTo>
                    <a:lnTo>
                      <a:pt x="1596" y="785"/>
                    </a:lnTo>
                    <a:lnTo>
                      <a:pt x="1602" y="779"/>
                    </a:lnTo>
                    <a:lnTo>
                      <a:pt x="1602" y="780"/>
                    </a:lnTo>
                    <a:lnTo>
                      <a:pt x="1590" y="806"/>
                    </a:lnTo>
                    <a:lnTo>
                      <a:pt x="1575" y="836"/>
                    </a:lnTo>
                    <a:lnTo>
                      <a:pt x="1560" y="866"/>
                    </a:lnTo>
                    <a:lnTo>
                      <a:pt x="1545" y="894"/>
                    </a:lnTo>
                    <a:lnTo>
                      <a:pt x="1529" y="922"/>
                    </a:lnTo>
                    <a:lnTo>
                      <a:pt x="1515" y="945"/>
                    </a:lnTo>
                    <a:lnTo>
                      <a:pt x="1500" y="967"/>
                    </a:lnTo>
                    <a:lnTo>
                      <a:pt x="1485" y="990"/>
                    </a:lnTo>
                    <a:lnTo>
                      <a:pt x="1469" y="1012"/>
                    </a:lnTo>
                    <a:lnTo>
                      <a:pt x="1454" y="1033"/>
                    </a:lnTo>
                    <a:lnTo>
                      <a:pt x="1440" y="1054"/>
                    </a:lnTo>
                    <a:lnTo>
                      <a:pt x="1424" y="1075"/>
                    </a:lnTo>
                    <a:lnTo>
                      <a:pt x="1409" y="1096"/>
                    </a:lnTo>
                    <a:lnTo>
                      <a:pt x="1394" y="1116"/>
                    </a:lnTo>
                    <a:lnTo>
                      <a:pt x="1379" y="1137"/>
                    </a:lnTo>
                    <a:lnTo>
                      <a:pt x="1364" y="1157"/>
                    </a:lnTo>
                    <a:lnTo>
                      <a:pt x="1349" y="1178"/>
                    </a:lnTo>
                    <a:lnTo>
                      <a:pt x="1334" y="1198"/>
                    </a:lnTo>
                    <a:lnTo>
                      <a:pt x="1319" y="1218"/>
                    </a:lnTo>
                    <a:lnTo>
                      <a:pt x="1304" y="1239"/>
                    </a:lnTo>
                    <a:lnTo>
                      <a:pt x="1291" y="1255"/>
                    </a:lnTo>
                    <a:lnTo>
                      <a:pt x="1291" y="1254"/>
                    </a:lnTo>
                    <a:lnTo>
                      <a:pt x="1301" y="1232"/>
                    </a:lnTo>
                    <a:lnTo>
                      <a:pt x="1316" y="1201"/>
                    </a:lnTo>
                    <a:lnTo>
                      <a:pt x="1331" y="1174"/>
                    </a:lnTo>
                    <a:lnTo>
                      <a:pt x="1346" y="1146"/>
                    </a:lnTo>
                    <a:lnTo>
                      <a:pt x="1362" y="1120"/>
                    </a:lnTo>
                    <a:lnTo>
                      <a:pt x="1376" y="1097"/>
                    </a:lnTo>
                    <a:lnTo>
                      <a:pt x="1391" y="1074"/>
                    </a:lnTo>
                    <a:lnTo>
                      <a:pt x="1406" y="1053"/>
                    </a:lnTo>
                    <a:lnTo>
                      <a:pt x="1421" y="1032"/>
                    </a:lnTo>
                    <a:lnTo>
                      <a:pt x="1437" y="1010"/>
                    </a:lnTo>
                    <a:lnTo>
                      <a:pt x="1451" y="989"/>
                    </a:lnTo>
                    <a:lnTo>
                      <a:pt x="1466" y="967"/>
                    </a:lnTo>
                    <a:lnTo>
                      <a:pt x="1482" y="946"/>
                    </a:lnTo>
                    <a:lnTo>
                      <a:pt x="1497" y="924"/>
                    </a:lnTo>
                    <a:lnTo>
                      <a:pt x="1512" y="902"/>
                    </a:lnTo>
                    <a:lnTo>
                      <a:pt x="1527" y="881"/>
                    </a:lnTo>
                    <a:lnTo>
                      <a:pt x="1542" y="860"/>
                    </a:lnTo>
                    <a:lnTo>
                      <a:pt x="1557" y="839"/>
                    </a:lnTo>
                    <a:lnTo>
                      <a:pt x="1572" y="818"/>
                    </a:lnTo>
                    <a:lnTo>
                      <a:pt x="1587" y="798"/>
                    </a:lnTo>
                    <a:lnTo>
                      <a:pt x="1602" y="778"/>
                    </a:lnTo>
                    <a:lnTo>
                      <a:pt x="1602" y="780"/>
                    </a:lnTo>
                    <a:lnTo>
                      <a:pt x="1602" y="781"/>
                    </a:lnTo>
                    <a:lnTo>
                      <a:pt x="1589" y="808"/>
                    </a:lnTo>
                    <a:lnTo>
                      <a:pt x="1574" y="839"/>
                    </a:lnTo>
                    <a:lnTo>
                      <a:pt x="1559" y="868"/>
                    </a:lnTo>
                    <a:lnTo>
                      <a:pt x="1544" y="896"/>
                    </a:lnTo>
                    <a:lnTo>
                      <a:pt x="1529" y="923"/>
                    </a:lnTo>
                    <a:lnTo>
                      <a:pt x="1514" y="947"/>
                    </a:lnTo>
                    <a:lnTo>
                      <a:pt x="1499" y="969"/>
                    </a:lnTo>
                    <a:lnTo>
                      <a:pt x="1483" y="992"/>
                    </a:lnTo>
                    <a:lnTo>
                      <a:pt x="1468" y="1014"/>
                    </a:lnTo>
                    <a:lnTo>
                      <a:pt x="1453" y="1034"/>
                    </a:lnTo>
                    <a:lnTo>
                      <a:pt x="1439" y="1055"/>
                    </a:lnTo>
                    <a:lnTo>
                      <a:pt x="1424" y="1076"/>
                    </a:lnTo>
                    <a:lnTo>
                      <a:pt x="1408" y="1097"/>
                    </a:lnTo>
                    <a:lnTo>
                      <a:pt x="1393" y="1118"/>
                    </a:lnTo>
                    <a:lnTo>
                      <a:pt x="1378" y="1138"/>
                    </a:lnTo>
                    <a:lnTo>
                      <a:pt x="1364" y="1158"/>
                    </a:lnTo>
                    <a:lnTo>
                      <a:pt x="1348" y="1180"/>
                    </a:lnTo>
                    <a:lnTo>
                      <a:pt x="1333" y="1199"/>
                    </a:lnTo>
                    <a:lnTo>
                      <a:pt x="1318" y="1220"/>
                    </a:lnTo>
                    <a:lnTo>
                      <a:pt x="1303" y="1240"/>
                    </a:lnTo>
                    <a:lnTo>
                      <a:pt x="1291" y="1255"/>
                    </a:lnTo>
                    <a:lnTo>
                      <a:pt x="1291" y="1254"/>
                    </a:lnTo>
                    <a:lnTo>
                      <a:pt x="1291" y="1253"/>
                    </a:lnTo>
                    <a:lnTo>
                      <a:pt x="1292" y="1253"/>
                    </a:lnTo>
                    <a:lnTo>
                      <a:pt x="1306" y="1222"/>
                    </a:lnTo>
                    <a:lnTo>
                      <a:pt x="1321" y="1193"/>
                    </a:lnTo>
                    <a:lnTo>
                      <a:pt x="1336" y="1164"/>
                    </a:lnTo>
                    <a:lnTo>
                      <a:pt x="1352" y="1136"/>
                    </a:lnTo>
                    <a:lnTo>
                      <a:pt x="1366" y="1113"/>
                    </a:lnTo>
                    <a:lnTo>
                      <a:pt x="1381" y="1090"/>
                    </a:lnTo>
                    <a:lnTo>
                      <a:pt x="1396" y="1067"/>
                    </a:lnTo>
                    <a:lnTo>
                      <a:pt x="1412" y="1046"/>
                    </a:lnTo>
                    <a:lnTo>
                      <a:pt x="1427" y="1025"/>
                    </a:lnTo>
                    <a:lnTo>
                      <a:pt x="1442" y="1003"/>
                    </a:lnTo>
                    <a:lnTo>
                      <a:pt x="1457" y="981"/>
                    </a:lnTo>
                    <a:lnTo>
                      <a:pt x="1471" y="960"/>
                    </a:lnTo>
                    <a:lnTo>
                      <a:pt x="1487" y="939"/>
                    </a:lnTo>
                    <a:lnTo>
                      <a:pt x="1502" y="917"/>
                    </a:lnTo>
                    <a:lnTo>
                      <a:pt x="1517" y="895"/>
                    </a:lnTo>
                    <a:lnTo>
                      <a:pt x="1532" y="874"/>
                    </a:lnTo>
                    <a:lnTo>
                      <a:pt x="1547" y="853"/>
                    </a:lnTo>
                    <a:lnTo>
                      <a:pt x="1562" y="832"/>
                    </a:lnTo>
                    <a:lnTo>
                      <a:pt x="1577" y="811"/>
                    </a:lnTo>
                    <a:lnTo>
                      <a:pt x="1592" y="791"/>
                    </a:lnTo>
                    <a:lnTo>
                      <a:pt x="1602" y="779"/>
                    </a:lnTo>
                    <a:lnTo>
                      <a:pt x="1602" y="780"/>
                    </a:lnTo>
                    <a:lnTo>
                      <a:pt x="1590" y="805"/>
                    </a:lnTo>
                    <a:lnTo>
                      <a:pt x="1575" y="836"/>
                    </a:lnTo>
                    <a:lnTo>
                      <a:pt x="1560" y="866"/>
                    </a:lnTo>
                    <a:lnTo>
                      <a:pt x="1545" y="894"/>
                    </a:lnTo>
                    <a:lnTo>
                      <a:pt x="1530" y="922"/>
                    </a:lnTo>
                    <a:lnTo>
                      <a:pt x="1515" y="945"/>
                    </a:lnTo>
                    <a:lnTo>
                      <a:pt x="1500" y="968"/>
                    </a:lnTo>
                    <a:lnTo>
                      <a:pt x="1485" y="991"/>
                    </a:lnTo>
                    <a:lnTo>
                      <a:pt x="1470" y="1012"/>
                    </a:lnTo>
                    <a:lnTo>
                      <a:pt x="1454" y="1033"/>
                    </a:lnTo>
                    <a:lnTo>
                      <a:pt x="1440" y="1054"/>
                    </a:lnTo>
                    <a:lnTo>
                      <a:pt x="1425" y="1075"/>
                    </a:lnTo>
                    <a:lnTo>
                      <a:pt x="1409" y="1096"/>
                    </a:lnTo>
                    <a:lnTo>
                      <a:pt x="1394" y="1116"/>
                    </a:lnTo>
                    <a:lnTo>
                      <a:pt x="1379" y="1137"/>
                    </a:lnTo>
                    <a:lnTo>
                      <a:pt x="1364" y="1158"/>
                    </a:lnTo>
                    <a:lnTo>
                      <a:pt x="1349" y="1178"/>
                    </a:lnTo>
                    <a:lnTo>
                      <a:pt x="1334" y="1198"/>
                    </a:lnTo>
                    <a:lnTo>
                      <a:pt x="1319" y="1218"/>
                    </a:lnTo>
                    <a:lnTo>
                      <a:pt x="1304" y="1239"/>
                    </a:lnTo>
                    <a:lnTo>
                      <a:pt x="1291" y="1255"/>
                    </a:lnTo>
                    <a:lnTo>
                      <a:pt x="1291" y="1254"/>
                    </a:lnTo>
                    <a:lnTo>
                      <a:pt x="1301" y="1233"/>
                    </a:lnTo>
                    <a:lnTo>
                      <a:pt x="1316" y="1202"/>
                    </a:lnTo>
                    <a:lnTo>
                      <a:pt x="1331" y="1174"/>
                    </a:lnTo>
                    <a:lnTo>
                      <a:pt x="1346" y="1146"/>
                    </a:lnTo>
                    <a:lnTo>
                      <a:pt x="1362" y="1119"/>
                    </a:lnTo>
                    <a:lnTo>
                      <a:pt x="1376" y="1097"/>
                    </a:lnTo>
                    <a:lnTo>
                      <a:pt x="1391" y="1075"/>
                    </a:lnTo>
                    <a:lnTo>
                      <a:pt x="1406" y="1052"/>
                    </a:lnTo>
                    <a:lnTo>
                      <a:pt x="1421" y="1032"/>
                    </a:lnTo>
                    <a:lnTo>
                      <a:pt x="1437" y="1010"/>
                    </a:lnTo>
                    <a:lnTo>
                      <a:pt x="1451" y="989"/>
                    </a:lnTo>
                    <a:lnTo>
                      <a:pt x="1466" y="967"/>
                    </a:lnTo>
                    <a:lnTo>
                      <a:pt x="1482" y="946"/>
                    </a:lnTo>
                    <a:lnTo>
                      <a:pt x="1497" y="924"/>
                    </a:lnTo>
                    <a:lnTo>
                      <a:pt x="1512" y="902"/>
                    </a:lnTo>
                    <a:lnTo>
                      <a:pt x="1527" y="881"/>
                    </a:lnTo>
                    <a:lnTo>
                      <a:pt x="1542" y="860"/>
                    </a:lnTo>
                    <a:lnTo>
                      <a:pt x="1557" y="839"/>
                    </a:lnTo>
                    <a:lnTo>
                      <a:pt x="1572" y="818"/>
                    </a:lnTo>
                    <a:lnTo>
                      <a:pt x="1587" y="798"/>
                    </a:lnTo>
                    <a:lnTo>
                      <a:pt x="1602" y="778"/>
                    </a:lnTo>
                    <a:lnTo>
                      <a:pt x="1602" y="779"/>
                    </a:lnTo>
                    <a:lnTo>
                      <a:pt x="1602" y="780"/>
                    </a:lnTo>
                    <a:lnTo>
                      <a:pt x="1590" y="805"/>
                    </a:lnTo>
                    <a:lnTo>
                      <a:pt x="1575" y="836"/>
                    </a:lnTo>
                    <a:lnTo>
                      <a:pt x="1560" y="865"/>
                    </a:lnTo>
                    <a:lnTo>
                      <a:pt x="1545" y="894"/>
                    </a:lnTo>
                    <a:lnTo>
                      <a:pt x="1530" y="921"/>
                    </a:lnTo>
                    <a:lnTo>
                      <a:pt x="1515" y="946"/>
                    </a:lnTo>
                    <a:lnTo>
                      <a:pt x="1500" y="968"/>
                    </a:lnTo>
                    <a:lnTo>
                      <a:pt x="1485" y="991"/>
                    </a:lnTo>
                    <a:lnTo>
                      <a:pt x="1470" y="1013"/>
                    </a:lnTo>
                    <a:lnTo>
                      <a:pt x="1454" y="1034"/>
                    </a:lnTo>
                    <a:lnTo>
                      <a:pt x="1440" y="1054"/>
                    </a:lnTo>
                    <a:lnTo>
                      <a:pt x="1425" y="1075"/>
                    </a:lnTo>
                    <a:lnTo>
                      <a:pt x="1409" y="1096"/>
                    </a:lnTo>
                    <a:lnTo>
                      <a:pt x="1394" y="1117"/>
                    </a:lnTo>
                    <a:lnTo>
                      <a:pt x="1379" y="1137"/>
                    </a:lnTo>
                    <a:lnTo>
                      <a:pt x="1365" y="1158"/>
                    </a:lnTo>
                    <a:lnTo>
                      <a:pt x="1349" y="1178"/>
                    </a:lnTo>
                    <a:lnTo>
                      <a:pt x="1334" y="1199"/>
                    </a:lnTo>
                    <a:lnTo>
                      <a:pt x="1319" y="1219"/>
                    </a:lnTo>
                    <a:lnTo>
                      <a:pt x="1304" y="1239"/>
                    </a:lnTo>
                    <a:lnTo>
                      <a:pt x="1291" y="1256"/>
                    </a:lnTo>
                    <a:lnTo>
                      <a:pt x="1291" y="1254"/>
                    </a:lnTo>
                    <a:lnTo>
                      <a:pt x="1292" y="1254"/>
                    </a:lnTo>
                    <a:lnTo>
                      <a:pt x="1294" y="1247"/>
                    </a:lnTo>
                    <a:lnTo>
                      <a:pt x="1310" y="1215"/>
                    </a:lnTo>
                    <a:lnTo>
                      <a:pt x="1325" y="1186"/>
                    </a:lnTo>
                    <a:lnTo>
                      <a:pt x="1340" y="1158"/>
                    </a:lnTo>
                    <a:lnTo>
                      <a:pt x="1355" y="1131"/>
                    </a:lnTo>
                    <a:lnTo>
                      <a:pt x="1370" y="1107"/>
                    </a:lnTo>
                    <a:lnTo>
                      <a:pt x="1385" y="1084"/>
                    </a:lnTo>
                    <a:lnTo>
                      <a:pt x="1400" y="1062"/>
                    </a:lnTo>
                    <a:lnTo>
                      <a:pt x="1415" y="1040"/>
                    </a:lnTo>
                    <a:lnTo>
                      <a:pt x="1430" y="1019"/>
                    </a:lnTo>
                    <a:lnTo>
                      <a:pt x="1445" y="998"/>
                    </a:lnTo>
                    <a:lnTo>
                      <a:pt x="1460" y="976"/>
                    </a:lnTo>
                    <a:lnTo>
                      <a:pt x="1475" y="955"/>
                    </a:lnTo>
                    <a:lnTo>
                      <a:pt x="1490" y="933"/>
                    </a:lnTo>
                    <a:lnTo>
                      <a:pt x="1506" y="911"/>
                    </a:lnTo>
                    <a:lnTo>
                      <a:pt x="1521" y="890"/>
                    </a:lnTo>
                    <a:lnTo>
                      <a:pt x="1535" y="869"/>
                    </a:lnTo>
                    <a:lnTo>
                      <a:pt x="1551" y="848"/>
                    </a:lnTo>
                    <a:lnTo>
                      <a:pt x="1566" y="826"/>
                    </a:lnTo>
                    <a:lnTo>
                      <a:pt x="1581" y="805"/>
                    </a:lnTo>
                    <a:lnTo>
                      <a:pt x="1596" y="785"/>
                    </a:lnTo>
                    <a:lnTo>
                      <a:pt x="1602" y="779"/>
                    </a:lnTo>
                    <a:lnTo>
                      <a:pt x="1602" y="780"/>
                    </a:lnTo>
                    <a:lnTo>
                      <a:pt x="1592" y="802"/>
                    </a:lnTo>
                    <a:lnTo>
                      <a:pt x="1576" y="833"/>
                    </a:lnTo>
                    <a:lnTo>
                      <a:pt x="1561" y="863"/>
                    </a:lnTo>
                    <a:lnTo>
                      <a:pt x="1546" y="891"/>
                    </a:lnTo>
                    <a:lnTo>
                      <a:pt x="1531" y="919"/>
                    </a:lnTo>
                    <a:lnTo>
                      <a:pt x="1516" y="944"/>
                    </a:lnTo>
                    <a:lnTo>
                      <a:pt x="1501" y="967"/>
                    </a:lnTo>
                    <a:lnTo>
                      <a:pt x="1486" y="990"/>
                    </a:lnTo>
                    <a:lnTo>
                      <a:pt x="1471" y="1012"/>
                    </a:lnTo>
                    <a:lnTo>
                      <a:pt x="1456" y="1033"/>
                    </a:lnTo>
                    <a:lnTo>
                      <a:pt x="1441" y="1054"/>
                    </a:lnTo>
                    <a:lnTo>
                      <a:pt x="1426" y="1075"/>
                    </a:lnTo>
                    <a:lnTo>
                      <a:pt x="1411" y="1096"/>
                    </a:lnTo>
                    <a:lnTo>
                      <a:pt x="1395" y="1116"/>
                    </a:lnTo>
                    <a:lnTo>
                      <a:pt x="1381" y="1136"/>
                    </a:lnTo>
                    <a:lnTo>
                      <a:pt x="1365" y="1157"/>
                    </a:lnTo>
                    <a:lnTo>
                      <a:pt x="1350" y="1177"/>
                    </a:lnTo>
                    <a:lnTo>
                      <a:pt x="1336" y="1196"/>
                    </a:lnTo>
                    <a:lnTo>
                      <a:pt x="1320" y="1217"/>
                    </a:lnTo>
                    <a:lnTo>
                      <a:pt x="1305" y="1237"/>
                    </a:lnTo>
                    <a:lnTo>
                      <a:pt x="1291" y="1255"/>
                    </a:lnTo>
                    <a:lnTo>
                      <a:pt x="1291" y="1254"/>
                    </a:lnTo>
                    <a:lnTo>
                      <a:pt x="1291" y="1253"/>
                    </a:lnTo>
                    <a:lnTo>
                      <a:pt x="1299" y="1237"/>
                    </a:lnTo>
                    <a:lnTo>
                      <a:pt x="1314" y="1206"/>
                    </a:lnTo>
                    <a:lnTo>
                      <a:pt x="1329" y="1178"/>
                    </a:lnTo>
                    <a:lnTo>
                      <a:pt x="1344" y="1150"/>
                    </a:lnTo>
                    <a:lnTo>
                      <a:pt x="1359" y="1124"/>
                    </a:lnTo>
                    <a:lnTo>
                      <a:pt x="1374" y="1101"/>
                    </a:lnTo>
                    <a:lnTo>
                      <a:pt x="1389" y="1079"/>
                    </a:lnTo>
                    <a:lnTo>
                      <a:pt x="1404" y="1057"/>
                    </a:lnTo>
                    <a:lnTo>
                      <a:pt x="1419" y="1036"/>
                    </a:lnTo>
                    <a:lnTo>
                      <a:pt x="1435" y="1014"/>
                    </a:lnTo>
                    <a:lnTo>
                      <a:pt x="1447" y="997"/>
                    </a:lnTo>
                    <a:lnTo>
                      <a:pt x="1447" y="998"/>
                    </a:lnTo>
                    <a:lnTo>
                      <a:pt x="1447" y="1000"/>
                    </a:lnTo>
                    <a:lnTo>
                      <a:pt x="1457" y="981"/>
                    </a:lnTo>
                    <a:lnTo>
                      <a:pt x="1473" y="959"/>
                    </a:lnTo>
                    <a:lnTo>
                      <a:pt x="1488" y="937"/>
                    </a:lnTo>
                    <a:lnTo>
                      <a:pt x="1503" y="915"/>
                    </a:lnTo>
                    <a:lnTo>
                      <a:pt x="1518" y="894"/>
                    </a:lnTo>
                    <a:lnTo>
                      <a:pt x="1533" y="873"/>
                    </a:lnTo>
                    <a:lnTo>
                      <a:pt x="1548" y="851"/>
                    </a:lnTo>
                    <a:lnTo>
                      <a:pt x="1563" y="830"/>
                    </a:lnTo>
                    <a:lnTo>
                      <a:pt x="1578" y="810"/>
                    </a:lnTo>
                    <a:lnTo>
                      <a:pt x="1593" y="790"/>
                    </a:lnTo>
                    <a:lnTo>
                      <a:pt x="1609" y="769"/>
                    </a:lnTo>
                    <a:lnTo>
                      <a:pt x="1623" y="750"/>
                    </a:lnTo>
                    <a:lnTo>
                      <a:pt x="1638" y="732"/>
                    </a:lnTo>
                    <a:lnTo>
                      <a:pt x="1653" y="717"/>
                    </a:lnTo>
                    <a:lnTo>
                      <a:pt x="1653" y="719"/>
                    </a:lnTo>
                    <a:lnTo>
                      <a:pt x="1653" y="720"/>
                    </a:lnTo>
                    <a:lnTo>
                      <a:pt x="1651" y="726"/>
                    </a:lnTo>
                    <a:lnTo>
                      <a:pt x="1636" y="758"/>
                    </a:lnTo>
                    <a:lnTo>
                      <a:pt x="1621" y="789"/>
                    </a:lnTo>
                    <a:lnTo>
                      <a:pt x="1606" y="818"/>
                    </a:lnTo>
                    <a:lnTo>
                      <a:pt x="1591" y="847"/>
                    </a:lnTo>
                    <a:lnTo>
                      <a:pt x="1576" y="873"/>
                    </a:lnTo>
                    <a:lnTo>
                      <a:pt x="1560" y="896"/>
                    </a:lnTo>
                    <a:lnTo>
                      <a:pt x="1545" y="920"/>
                    </a:lnTo>
                    <a:lnTo>
                      <a:pt x="1530" y="942"/>
                    </a:lnTo>
                    <a:lnTo>
                      <a:pt x="1515" y="963"/>
                    </a:lnTo>
                    <a:lnTo>
                      <a:pt x="1500" y="985"/>
                    </a:lnTo>
                    <a:lnTo>
                      <a:pt x="1485" y="1006"/>
                    </a:lnTo>
                    <a:lnTo>
                      <a:pt x="1470" y="1027"/>
                    </a:lnTo>
                    <a:lnTo>
                      <a:pt x="1455" y="1047"/>
                    </a:lnTo>
                    <a:lnTo>
                      <a:pt x="1440" y="1067"/>
                    </a:lnTo>
                    <a:lnTo>
                      <a:pt x="1425" y="1088"/>
                    </a:lnTo>
                    <a:lnTo>
                      <a:pt x="1410" y="1108"/>
                    </a:lnTo>
                    <a:lnTo>
                      <a:pt x="1395" y="1128"/>
                    </a:lnTo>
                    <a:lnTo>
                      <a:pt x="1380" y="1148"/>
                    </a:lnTo>
                    <a:lnTo>
                      <a:pt x="1365" y="1167"/>
                    </a:lnTo>
                    <a:lnTo>
                      <a:pt x="1350" y="1187"/>
                    </a:lnTo>
                    <a:lnTo>
                      <a:pt x="1335" y="1206"/>
                    </a:lnTo>
                    <a:lnTo>
                      <a:pt x="1320" y="1225"/>
                    </a:lnTo>
                    <a:lnTo>
                      <a:pt x="1304" y="1244"/>
                    </a:lnTo>
                    <a:lnTo>
                      <a:pt x="1289" y="1262"/>
                    </a:lnTo>
                    <a:lnTo>
                      <a:pt x="1275" y="1281"/>
                    </a:lnTo>
                    <a:lnTo>
                      <a:pt x="1260" y="1300"/>
                    </a:lnTo>
                    <a:lnTo>
                      <a:pt x="1245" y="1318"/>
                    </a:lnTo>
                    <a:lnTo>
                      <a:pt x="1240" y="1321"/>
                    </a:lnTo>
                    <a:lnTo>
                      <a:pt x="1240" y="1320"/>
                    </a:lnTo>
                    <a:lnTo>
                      <a:pt x="1242" y="1314"/>
                    </a:lnTo>
                    <a:lnTo>
                      <a:pt x="1257" y="1281"/>
                    </a:lnTo>
                    <a:lnTo>
                      <a:pt x="1273" y="1253"/>
                    </a:lnTo>
                    <a:lnTo>
                      <a:pt x="1287" y="1224"/>
                    </a:lnTo>
                    <a:lnTo>
                      <a:pt x="1302" y="1198"/>
                    </a:lnTo>
                    <a:lnTo>
                      <a:pt x="1318" y="1175"/>
                    </a:lnTo>
                    <a:lnTo>
                      <a:pt x="1333" y="1152"/>
                    </a:lnTo>
                    <a:lnTo>
                      <a:pt x="1348" y="1130"/>
                    </a:lnTo>
                    <a:lnTo>
                      <a:pt x="1363" y="1107"/>
                    </a:lnTo>
                    <a:lnTo>
                      <a:pt x="1378" y="1086"/>
                    </a:lnTo>
                    <a:lnTo>
                      <a:pt x="1393" y="1065"/>
                    </a:lnTo>
                    <a:lnTo>
                      <a:pt x="1408" y="1044"/>
                    </a:lnTo>
                    <a:lnTo>
                      <a:pt x="1423" y="1024"/>
                    </a:lnTo>
                    <a:lnTo>
                      <a:pt x="1438" y="1003"/>
                    </a:lnTo>
                    <a:lnTo>
                      <a:pt x="1453" y="982"/>
                    </a:lnTo>
                    <a:lnTo>
                      <a:pt x="1468" y="961"/>
                    </a:lnTo>
                    <a:lnTo>
                      <a:pt x="1483" y="940"/>
                    </a:lnTo>
                    <a:lnTo>
                      <a:pt x="1498" y="919"/>
                    </a:lnTo>
                    <a:lnTo>
                      <a:pt x="1513" y="898"/>
                    </a:lnTo>
                    <a:lnTo>
                      <a:pt x="1529" y="878"/>
                    </a:lnTo>
                    <a:lnTo>
                      <a:pt x="1543" y="857"/>
                    </a:lnTo>
                    <a:lnTo>
                      <a:pt x="1558" y="837"/>
                    </a:lnTo>
                    <a:lnTo>
                      <a:pt x="1574" y="817"/>
                    </a:lnTo>
                    <a:lnTo>
                      <a:pt x="1589" y="799"/>
                    </a:lnTo>
                    <a:lnTo>
                      <a:pt x="1604" y="780"/>
                    </a:lnTo>
                    <a:lnTo>
                      <a:pt x="1619" y="761"/>
                    </a:lnTo>
                    <a:lnTo>
                      <a:pt x="1634" y="742"/>
                    </a:lnTo>
                    <a:lnTo>
                      <a:pt x="1649" y="722"/>
                    </a:lnTo>
                    <a:lnTo>
                      <a:pt x="1653" y="719"/>
                    </a:lnTo>
                    <a:lnTo>
                      <a:pt x="1653" y="720"/>
                    </a:lnTo>
                    <a:lnTo>
                      <a:pt x="1641" y="746"/>
                    </a:lnTo>
                    <a:lnTo>
                      <a:pt x="1626" y="778"/>
                    </a:lnTo>
                    <a:lnTo>
                      <a:pt x="1611" y="807"/>
                    </a:lnTo>
                    <a:lnTo>
                      <a:pt x="1596" y="836"/>
                    </a:lnTo>
                    <a:lnTo>
                      <a:pt x="1581" y="863"/>
                    </a:lnTo>
                    <a:lnTo>
                      <a:pt x="1566" y="886"/>
                    </a:lnTo>
                    <a:lnTo>
                      <a:pt x="1551" y="910"/>
                    </a:lnTo>
                    <a:lnTo>
                      <a:pt x="1535" y="932"/>
                    </a:lnTo>
                    <a:lnTo>
                      <a:pt x="1521" y="954"/>
                    </a:lnTo>
                    <a:lnTo>
                      <a:pt x="1506" y="975"/>
                    </a:lnTo>
                    <a:lnTo>
                      <a:pt x="1490" y="997"/>
                    </a:lnTo>
                    <a:lnTo>
                      <a:pt x="1475" y="1018"/>
                    </a:lnTo>
                    <a:lnTo>
                      <a:pt x="1460" y="1038"/>
                    </a:lnTo>
                    <a:lnTo>
                      <a:pt x="1446" y="1058"/>
                    </a:lnTo>
                    <a:lnTo>
                      <a:pt x="1430" y="1079"/>
                    </a:lnTo>
                    <a:lnTo>
                      <a:pt x="1415" y="1099"/>
                    </a:lnTo>
                    <a:lnTo>
                      <a:pt x="1400" y="1119"/>
                    </a:lnTo>
                    <a:lnTo>
                      <a:pt x="1385" y="1139"/>
                    </a:lnTo>
                    <a:lnTo>
                      <a:pt x="1370" y="1158"/>
                    </a:lnTo>
                    <a:lnTo>
                      <a:pt x="1355" y="1177"/>
                    </a:lnTo>
                    <a:lnTo>
                      <a:pt x="1340" y="1196"/>
                    </a:lnTo>
                    <a:lnTo>
                      <a:pt x="1325" y="1215"/>
                    </a:lnTo>
                    <a:lnTo>
                      <a:pt x="1310" y="1234"/>
                    </a:lnTo>
                    <a:lnTo>
                      <a:pt x="1295" y="1252"/>
                    </a:lnTo>
                    <a:lnTo>
                      <a:pt x="1280" y="1271"/>
                    </a:lnTo>
                    <a:lnTo>
                      <a:pt x="1265" y="1290"/>
                    </a:lnTo>
                    <a:lnTo>
                      <a:pt x="1250" y="1310"/>
                    </a:lnTo>
                    <a:lnTo>
                      <a:pt x="1240" y="1320"/>
                    </a:lnTo>
                    <a:lnTo>
                      <a:pt x="1240" y="1319"/>
                    </a:lnTo>
                    <a:lnTo>
                      <a:pt x="1243" y="1311"/>
                    </a:lnTo>
                    <a:lnTo>
                      <a:pt x="1258" y="1279"/>
                    </a:lnTo>
                    <a:lnTo>
                      <a:pt x="1273" y="1250"/>
                    </a:lnTo>
                    <a:lnTo>
                      <a:pt x="1288" y="1223"/>
                    </a:lnTo>
                    <a:lnTo>
                      <a:pt x="1304" y="1196"/>
                    </a:lnTo>
                    <a:lnTo>
                      <a:pt x="1318" y="1173"/>
                    </a:lnTo>
                    <a:lnTo>
                      <a:pt x="1334" y="1151"/>
                    </a:lnTo>
                    <a:lnTo>
                      <a:pt x="1349" y="1128"/>
                    </a:lnTo>
                    <a:lnTo>
                      <a:pt x="1364" y="1106"/>
                    </a:lnTo>
                    <a:lnTo>
                      <a:pt x="1379" y="1085"/>
                    </a:lnTo>
                    <a:lnTo>
                      <a:pt x="1394" y="1063"/>
                    </a:lnTo>
                    <a:lnTo>
                      <a:pt x="1409" y="1043"/>
                    </a:lnTo>
                    <a:lnTo>
                      <a:pt x="1424" y="1023"/>
                    </a:lnTo>
                    <a:lnTo>
                      <a:pt x="1439" y="1002"/>
                    </a:lnTo>
                    <a:lnTo>
                      <a:pt x="1454" y="981"/>
                    </a:lnTo>
                    <a:lnTo>
                      <a:pt x="1469" y="960"/>
                    </a:lnTo>
                    <a:lnTo>
                      <a:pt x="1484" y="939"/>
                    </a:lnTo>
                    <a:lnTo>
                      <a:pt x="1499" y="918"/>
                    </a:lnTo>
                    <a:lnTo>
                      <a:pt x="1514" y="897"/>
                    </a:lnTo>
                    <a:lnTo>
                      <a:pt x="1529" y="877"/>
                    </a:lnTo>
                    <a:lnTo>
                      <a:pt x="1544" y="857"/>
                    </a:lnTo>
                    <a:lnTo>
                      <a:pt x="1559" y="837"/>
                    </a:lnTo>
                    <a:lnTo>
                      <a:pt x="1574" y="817"/>
                    </a:lnTo>
                    <a:lnTo>
                      <a:pt x="1590" y="798"/>
                    </a:lnTo>
                    <a:lnTo>
                      <a:pt x="1605" y="780"/>
                    </a:lnTo>
                    <a:lnTo>
                      <a:pt x="1619" y="761"/>
                    </a:lnTo>
                    <a:lnTo>
                      <a:pt x="1634" y="741"/>
                    </a:lnTo>
                    <a:lnTo>
                      <a:pt x="1649" y="722"/>
                    </a:lnTo>
                    <a:lnTo>
                      <a:pt x="1653" y="719"/>
                    </a:lnTo>
                    <a:lnTo>
                      <a:pt x="1653" y="720"/>
                    </a:lnTo>
                    <a:lnTo>
                      <a:pt x="1650" y="728"/>
                    </a:lnTo>
                    <a:lnTo>
                      <a:pt x="1635" y="761"/>
                    </a:lnTo>
                    <a:lnTo>
                      <a:pt x="1619" y="791"/>
                    </a:lnTo>
                    <a:lnTo>
                      <a:pt x="1605" y="820"/>
                    </a:lnTo>
                    <a:lnTo>
                      <a:pt x="1590" y="848"/>
                    </a:lnTo>
                    <a:lnTo>
                      <a:pt x="1574" y="874"/>
                    </a:lnTo>
                    <a:lnTo>
                      <a:pt x="1559" y="896"/>
                    </a:lnTo>
                    <a:lnTo>
                      <a:pt x="1544" y="919"/>
                    </a:lnTo>
                    <a:lnTo>
                      <a:pt x="1529" y="942"/>
                    </a:lnTo>
                    <a:lnTo>
                      <a:pt x="1515" y="963"/>
                    </a:lnTo>
                    <a:lnTo>
                      <a:pt x="1499" y="984"/>
                    </a:lnTo>
                    <a:lnTo>
                      <a:pt x="1484" y="1006"/>
                    </a:lnTo>
                    <a:lnTo>
                      <a:pt x="1469" y="1027"/>
                    </a:lnTo>
                    <a:lnTo>
                      <a:pt x="1454" y="1047"/>
                    </a:lnTo>
                    <a:lnTo>
                      <a:pt x="1439" y="1067"/>
                    </a:lnTo>
                    <a:lnTo>
                      <a:pt x="1424" y="1087"/>
                    </a:lnTo>
                    <a:lnTo>
                      <a:pt x="1409" y="1107"/>
                    </a:lnTo>
                    <a:lnTo>
                      <a:pt x="1394" y="1127"/>
                    </a:lnTo>
                    <a:lnTo>
                      <a:pt x="1379" y="1147"/>
                    </a:lnTo>
                    <a:lnTo>
                      <a:pt x="1364" y="1166"/>
                    </a:lnTo>
                    <a:lnTo>
                      <a:pt x="1349" y="1185"/>
                    </a:lnTo>
                    <a:lnTo>
                      <a:pt x="1334" y="1204"/>
                    </a:lnTo>
                    <a:lnTo>
                      <a:pt x="1319" y="1222"/>
                    </a:lnTo>
                    <a:lnTo>
                      <a:pt x="1304" y="1241"/>
                    </a:lnTo>
                    <a:lnTo>
                      <a:pt x="1288" y="1259"/>
                    </a:lnTo>
                    <a:lnTo>
                      <a:pt x="1274" y="1278"/>
                    </a:lnTo>
                    <a:lnTo>
                      <a:pt x="1259" y="1298"/>
                    </a:lnTo>
                    <a:lnTo>
                      <a:pt x="1243" y="1317"/>
                    </a:lnTo>
                    <a:lnTo>
                      <a:pt x="1240" y="1320"/>
                    </a:lnTo>
                    <a:lnTo>
                      <a:pt x="1240" y="1319"/>
                    </a:lnTo>
                    <a:lnTo>
                      <a:pt x="1248" y="1301"/>
                    </a:lnTo>
                    <a:lnTo>
                      <a:pt x="1263" y="1270"/>
                    </a:lnTo>
                    <a:lnTo>
                      <a:pt x="1278" y="1241"/>
                    </a:lnTo>
                    <a:lnTo>
                      <a:pt x="1293" y="1214"/>
                    </a:lnTo>
                    <a:lnTo>
                      <a:pt x="1308" y="1189"/>
                    </a:lnTo>
                    <a:lnTo>
                      <a:pt x="1324" y="1166"/>
                    </a:lnTo>
                    <a:lnTo>
                      <a:pt x="1339" y="1144"/>
                    </a:lnTo>
                    <a:lnTo>
                      <a:pt x="1354" y="1121"/>
                    </a:lnTo>
                    <a:lnTo>
                      <a:pt x="1368" y="1100"/>
                    </a:lnTo>
                    <a:lnTo>
                      <a:pt x="1383" y="1078"/>
                    </a:lnTo>
                    <a:lnTo>
                      <a:pt x="1399" y="1057"/>
                    </a:lnTo>
                    <a:lnTo>
                      <a:pt x="1414" y="1037"/>
                    </a:lnTo>
                    <a:lnTo>
                      <a:pt x="1429" y="1017"/>
                    </a:lnTo>
                    <a:lnTo>
                      <a:pt x="1444" y="995"/>
                    </a:lnTo>
                    <a:lnTo>
                      <a:pt x="1459" y="975"/>
                    </a:lnTo>
                    <a:lnTo>
                      <a:pt x="1474" y="954"/>
                    </a:lnTo>
                    <a:lnTo>
                      <a:pt x="1489" y="933"/>
                    </a:lnTo>
                    <a:lnTo>
                      <a:pt x="1504" y="912"/>
                    </a:lnTo>
                    <a:lnTo>
                      <a:pt x="1519" y="891"/>
                    </a:lnTo>
                    <a:lnTo>
                      <a:pt x="1534" y="871"/>
                    </a:lnTo>
                    <a:lnTo>
                      <a:pt x="1549" y="851"/>
                    </a:lnTo>
                    <a:lnTo>
                      <a:pt x="1564" y="831"/>
                    </a:lnTo>
                    <a:lnTo>
                      <a:pt x="1579" y="811"/>
                    </a:lnTo>
                    <a:lnTo>
                      <a:pt x="1595" y="793"/>
                    </a:lnTo>
                    <a:lnTo>
                      <a:pt x="1610" y="774"/>
                    </a:lnTo>
                    <a:lnTo>
                      <a:pt x="1624" y="755"/>
                    </a:lnTo>
                    <a:lnTo>
                      <a:pt x="1640" y="736"/>
                    </a:lnTo>
                    <a:lnTo>
                      <a:pt x="1653" y="719"/>
                    </a:lnTo>
                    <a:lnTo>
                      <a:pt x="1653" y="720"/>
                    </a:lnTo>
                    <a:lnTo>
                      <a:pt x="1653" y="721"/>
                    </a:lnTo>
                    <a:lnTo>
                      <a:pt x="1653" y="722"/>
                    </a:lnTo>
                    <a:lnTo>
                      <a:pt x="1648" y="733"/>
                    </a:lnTo>
                    <a:lnTo>
                      <a:pt x="1633" y="765"/>
                    </a:lnTo>
                    <a:lnTo>
                      <a:pt x="1618" y="795"/>
                    </a:lnTo>
                    <a:lnTo>
                      <a:pt x="1603" y="824"/>
                    </a:lnTo>
                    <a:lnTo>
                      <a:pt x="1588" y="852"/>
                    </a:lnTo>
                    <a:lnTo>
                      <a:pt x="1573" y="877"/>
                    </a:lnTo>
                    <a:lnTo>
                      <a:pt x="1558" y="900"/>
                    </a:lnTo>
                    <a:lnTo>
                      <a:pt x="1543" y="923"/>
                    </a:lnTo>
                    <a:lnTo>
                      <a:pt x="1528" y="945"/>
                    </a:lnTo>
                    <a:lnTo>
                      <a:pt x="1513" y="966"/>
                    </a:lnTo>
                    <a:lnTo>
                      <a:pt x="1497" y="988"/>
                    </a:lnTo>
                    <a:lnTo>
                      <a:pt x="1482" y="1009"/>
                    </a:lnTo>
                    <a:lnTo>
                      <a:pt x="1467" y="1030"/>
                    </a:lnTo>
                    <a:lnTo>
                      <a:pt x="1452" y="1049"/>
                    </a:lnTo>
                    <a:lnTo>
                      <a:pt x="1437" y="1070"/>
                    </a:lnTo>
                    <a:lnTo>
                      <a:pt x="1422" y="1090"/>
                    </a:lnTo>
                    <a:lnTo>
                      <a:pt x="1407" y="1110"/>
                    </a:lnTo>
                    <a:lnTo>
                      <a:pt x="1392" y="1130"/>
                    </a:lnTo>
                    <a:lnTo>
                      <a:pt x="1377" y="1149"/>
                    </a:lnTo>
                    <a:lnTo>
                      <a:pt x="1362" y="1168"/>
                    </a:lnTo>
                    <a:lnTo>
                      <a:pt x="1347" y="1188"/>
                    </a:lnTo>
                    <a:lnTo>
                      <a:pt x="1332" y="1206"/>
                    </a:lnTo>
                    <a:lnTo>
                      <a:pt x="1317" y="1225"/>
                    </a:lnTo>
                    <a:lnTo>
                      <a:pt x="1302" y="1243"/>
                    </a:lnTo>
                    <a:lnTo>
                      <a:pt x="1287" y="1261"/>
                    </a:lnTo>
                    <a:lnTo>
                      <a:pt x="1272" y="1280"/>
                    </a:lnTo>
                    <a:lnTo>
                      <a:pt x="1257" y="1300"/>
                    </a:lnTo>
                    <a:lnTo>
                      <a:pt x="1242" y="1319"/>
                    </a:lnTo>
                    <a:lnTo>
                      <a:pt x="1240" y="1319"/>
                    </a:lnTo>
                    <a:lnTo>
                      <a:pt x="1240" y="1318"/>
                    </a:lnTo>
                    <a:lnTo>
                      <a:pt x="1242" y="1314"/>
                    </a:lnTo>
                    <a:lnTo>
                      <a:pt x="1257" y="1282"/>
                    </a:lnTo>
                    <a:lnTo>
                      <a:pt x="1272" y="1253"/>
                    </a:lnTo>
                    <a:lnTo>
                      <a:pt x="1287" y="1225"/>
                    </a:lnTo>
                    <a:lnTo>
                      <a:pt x="1302" y="1199"/>
                    </a:lnTo>
                    <a:lnTo>
                      <a:pt x="1317" y="1176"/>
                    </a:lnTo>
                    <a:lnTo>
                      <a:pt x="1332" y="1153"/>
                    </a:lnTo>
                    <a:lnTo>
                      <a:pt x="1348" y="1131"/>
                    </a:lnTo>
                    <a:lnTo>
                      <a:pt x="1362" y="1109"/>
                    </a:lnTo>
                    <a:lnTo>
                      <a:pt x="1377" y="1087"/>
                    </a:lnTo>
                    <a:lnTo>
                      <a:pt x="1392" y="1066"/>
                    </a:lnTo>
                    <a:lnTo>
                      <a:pt x="1407" y="1045"/>
                    </a:lnTo>
                    <a:lnTo>
                      <a:pt x="1423" y="1026"/>
                    </a:lnTo>
                    <a:lnTo>
                      <a:pt x="1437" y="1005"/>
                    </a:lnTo>
                    <a:lnTo>
                      <a:pt x="1447" y="993"/>
                    </a:lnTo>
                    <a:lnTo>
                      <a:pt x="1447" y="995"/>
                    </a:lnTo>
                    <a:lnTo>
                      <a:pt x="1456" y="980"/>
                    </a:lnTo>
                    <a:lnTo>
                      <a:pt x="1471" y="959"/>
                    </a:lnTo>
                    <a:lnTo>
                      <a:pt x="1486" y="937"/>
                    </a:lnTo>
                    <a:lnTo>
                      <a:pt x="1501" y="916"/>
                    </a:lnTo>
                    <a:lnTo>
                      <a:pt x="1516" y="895"/>
                    </a:lnTo>
                    <a:lnTo>
                      <a:pt x="1531" y="875"/>
                    </a:lnTo>
                    <a:lnTo>
                      <a:pt x="1546" y="854"/>
                    </a:lnTo>
                    <a:lnTo>
                      <a:pt x="1561" y="834"/>
                    </a:lnTo>
                    <a:lnTo>
                      <a:pt x="1576" y="815"/>
                    </a:lnTo>
                    <a:lnTo>
                      <a:pt x="1592" y="797"/>
                    </a:lnTo>
                    <a:lnTo>
                      <a:pt x="1607" y="778"/>
                    </a:lnTo>
                    <a:lnTo>
                      <a:pt x="1621" y="760"/>
                    </a:lnTo>
                    <a:lnTo>
                      <a:pt x="1637" y="740"/>
                    </a:lnTo>
                    <a:lnTo>
                      <a:pt x="1652" y="721"/>
                    </a:lnTo>
                    <a:lnTo>
                      <a:pt x="1667" y="701"/>
                    </a:lnTo>
                    <a:lnTo>
                      <a:pt x="1682" y="683"/>
                    </a:lnTo>
                    <a:lnTo>
                      <a:pt x="1697" y="665"/>
                    </a:lnTo>
                    <a:lnTo>
                      <a:pt x="1712" y="648"/>
                    </a:lnTo>
                    <a:lnTo>
                      <a:pt x="1727" y="631"/>
                    </a:lnTo>
                    <a:lnTo>
                      <a:pt x="1742" y="616"/>
                    </a:lnTo>
                    <a:lnTo>
                      <a:pt x="1756" y="602"/>
                    </a:lnTo>
                    <a:lnTo>
                      <a:pt x="1756" y="605"/>
                    </a:lnTo>
                    <a:lnTo>
                      <a:pt x="1756" y="606"/>
                    </a:lnTo>
                    <a:lnTo>
                      <a:pt x="1756" y="607"/>
                    </a:lnTo>
                    <a:lnTo>
                      <a:pt x="1756" y="608"/>
                    </a:lnTo>
                    <a:lnTo>
                      <a:pt x="1744" y="636"/>
                    </a:lnTo>
                    <a:lnTo>
                      <a:pt x="1729" y="667"/>
                    </a:lnTo>
                    <a:lnTo>
                      <a:pt x="1714" y="697"/>
                    </a:lnTo>
                    <a:lnTo>
                      <a:pt x="1699" y="725"/>
                    </a:lnTo>
                    <a:lnTo>
                      <a:pt x="1684" y="753"/>
                    </a:lnTo>
                    <a:lnTo>
                      <a:pt x="1669" y="780"/>
                    </a:lnTo>
                    <a:lnTo>
                      <a:pt x="1654" y="802"/>
                    </a:lnTo>
                    <a:lnTo>
                      <a:pt x="1639" y="826"/>
                    </a:lnTo>
                    <a:lnTo>
                      <a:pt x="1624" y="848"/>
                    </a:lnTo>
                    <a:lnTo>
                      <a:pt x="1609" y="871"/>
                    </a:lnTo>
                    <a:lnTo>
                      <a:pt x="1594" y="891"/>
                    </a:lnTo>
                    <a:lnTo>
                      <a:pt x="1579" y="913"/>
                    </a:lnTo>
                    <a:lnTo>
                      <a:pt x="1563" y="934"/>
                    </a:lnTo>
                    <a:lnTo>
                      <a:pt x="1548" y="955"/>
                    </a:lnTo>
                    <a:lnTo>
                      <a:pt x="1533" y="975"/>
                    </a:lnTo>
                    <a:lnTo>
                      <a:pt x="1519" y="995"/>
                    </a:lnTo>
                    <a:lnTo>
                      <a:pt x="1503" y="1015"/>
                    </a:lnTo>
                    <a:lnTo>
                      <a:pt x="1488" y="1034"/>
                    </a:lnTo>
                    <a:lnTo>
                      <a:pt x="1473" y="1053"/>
                    </a:lnTo>
                    <a:lnTo>
                      <a:pt x="1458" y="1072"/>
                    </a:lnTo>
                    <a:lnTo>
                      <a:pt x="1443" y="1091"/>
                    </a:lnTo>
                    <a:lnTo>
                      <a:pt x="1428" y="1110"/>
                    </a:lnTo>
                    <a:lnTo>
                      <a:pt x="1413" y="1129"/>
                    </a:lnTo>
                    <a:lnTo>
                      <a:pt x="1398" y="1147"/>
                    </a:lnTo>
                    <a:lnTo>
                      <a:pt x="1383" y="1166"/>
                    </a:lnTo>
                    <a:lnTo>
                      <a:pt x="1367" y="1184"/>
                    </a:lnTo>
                    <a:lnTo>
                      <a:pt x="1353" y="1200"/>
                    </a:lnTo>
                    <a:lnTo>
                      <a:pt x="1338" y="1218"/>
                    </a:lnTo>
                    <a:lnTo>
                      <a:pt x="1322" y="1236"/>
                    </a:lnTo>
                    <a:lnTo>
                      <a:pt x="1308" y="1252"/>
                    </a:lnTo>
                    <a:lnTo>
                      <a:pt x="1292" y="1269"/>
                    </a:lnTo>
                    <a:lnTo>
                      <a:pt x="1278" y="1287"/>
                    </a:lnTo>
                    <a:lnTo>
                      <a:pt x="1263" y="1305"/>
                    </a:lnTo>
                    <a:lnTo>
                      <a:pt x="1248" y="1323"/>
                    </a:lnTo>
                    <a:lnTo>
                      <a:pt x="1233" y="1341"/>
                    </a:lnTo>
                    <a:lnTo>
                      <a:pt x="1217" y="1358"/>
                    </a:lnTo>
                    <a:lnTo>
                      <a:pt x="1202" y="1375"/>
                    </a:lnTo>
                    <a:lnTo>
                      <a:pt x="1187" y="1392"/>
                    </a:lnTo>
                    <a:lnTo>
                      <a:pt x="1172" y="1407"/>
                    </a:lnTo>
                    <a:lnTo>
                      <a:pt x="1157" y="1422"/>
                    </a:lnTo>
                    <a:lnTo>
                      <a:pt x="1142" y="1437"/>
                    </a:lnTo>
                    <a:lnTo>
                      <a:pt x="1137" y="1440"/>
                    </a:lnTo>
                    <a:lnTo>
                      <a:pt x="1137" y="1438"/>
                    </a:lnTo>
                    <a:lnTo>
                      <a:pt x="1145" y="1420"/>
                    </a:lnTo>
                    <a:lnTo>
                      <a:pt x="1160" y="1388"/>
                    </a:lnTo>
                    <a:lnTo>
                      <a:pt x="1175" y="1360"/>
                    </a:lnTo>
                    <a:lnTo>
                      <a:pt x="1190" y="1332"/>
                    </a:lnTo>
                    <a:lnTo>
                      <a:pt x="1205" y="1306"/>
                    </a:lnTo>
                    <a:lnTo>
                      <a:pt x="1220" y="1282"/>
                    </a:lnTo>
                    <a:lnTo>
                      <a:pt x="1235" y="1259"/>
                    </a:lnTo>
                    <a:lnTo>
                      <a:pt x="1250" y="1237"/>
                    </a:lnTo>
                    <a:lnTo>
                      <a:pt x="1265" y="1215"/>
                    </a:lnTo>
                    <a:lnTo>
                      <a:pt x="1281" y="1193"/>
                    </a:lnTo>
                    <a:lnTo>
                      <a:pt x="1295" y="1173"/>
                    </a:lnTo>
                    <a:lnTo>
                      <a:pt x="1310" y="1152"/>
                    </a:lnTo>
                    <a:lnTo>
                      <a:pt x="1325" y="1132"/>
                    </a:lnTo>
                    <a:lnTo>
                      <a:pt x="1341" y="1112"/>
                    </a:lnTo>
                    <a:lnTo>
                      <a:pt x="1355" y="1092"/>
                    </a:lnTo>
                    <a:lnTo>
                      <a:pt x="1370" y="1072"/>
                    </a:lnTo>
                    <a:lnTo>
                      <a:pt x="1385" y="1052"/>
                    </a:lnTo>
                    <a:lnTo>
                      <a:pt x="1401" y="1034"/>
                    </a:lnTo>
                    <a:lnTo>
                      <a:pt x="1416" y="1014"/>
                    </a:lnTo>
                    <a:lnTo>
                      <a:pt x="1431" y="995"/>
                    </a:lnTo>
                    <a:lnTo>
                      <a:pt x="1446" y="975"/>
                    </a:lnTo>
                    <a:lnTo>
                      <a:pt x="1461" y="956"/>
                    </a:lnTo>
                    <a:lnTo>
                      <a:pt x="1476" y="936"/>
                    </a:lnTo>
                    <a:lnTo>
                      <a:pt x="1491" y="917"/>
                    </a:lnTo>
                    <a:lnTo>
                      <a:pt x="1506" y="898"/>
                    </a:lnTo>
                    <a:lnTo>
                      <a:pt x="1521" y="880"/>
                    </a:lnTo>
                    <a:lnTo>
                      <a:pt x="1536" y="861"/>
                    </a:lnTo>
                    <a:lnTo>
                      <a:pt x="1551" y="843"/>
                    </a:lnTo>
                    <a:lnTo>
                      <a:pt x="1566" y="825"/>
                    </a:lnTo>
                    <a:lnTo>
                      <a:pt x="1581" y="807"/>
                    </a:lnTo>
                    <a:lnTo>
                      <a:pt x="1596" y="790"/>
                    </a:lnTo>
                    <a:lnTo>
                      <a:pt x="1611" y="774"/>
                    </a:lnTo>
                    <a:lnTo>
                      <a:pt x="1626" y="757"/>
                    </a:lnTo>
                    <a:lnTo>
                      <a:pt x="1642" y="739"/>
                    </a:lnTo>
                    <a:lnTo>
                      <a:pt x="1657" y="721"/>
                    </a:lnTo>
                    <a:lnTo>
                      <a:pt x="1672" y="704"/>
                    </a:lnTo>
                    <a:lnTo>
                      <a:pt x="1687" y="686"/>
                    </a:lnTo>
                    <a:lnTo>
                      <a:pt x="1701" y="668"/>
                    </a:lnTo>
                    <a:lnTo>
                      <a:pt x="1716" y="649"/>
                    </a:lnTo>
                    <a:lnTo>
                      <a:pt x="1732" y="632"/>
                    </a:lnTo>
                    <a:lnTo>
                      <a:pt x="1747" y="615"/>
                    </a:lnTo>
                    <a:lnTo>
                      <a:pt x="1757" y="604"/>
                    </a:lnTo>
                    <a:lnTo>
                      <a:pt x="1757" y="606"/>
                    </a:lnTo>
                    <a:lnTo>
                      <a:pt x="1757" y="607"/>
                    </a:lnTo>
                    <a:lnTo>
                      <a:pt x="1745" y="634"/>
                    </a:lnTo>
                    <a:lnTo>
                      <a:pt x="1729" y="666"/>
                    </a:lnTo>
                    <a:lnTo>
                      <a:pt x="1715" y="695"/>
                    </a:lnTo>
                    <a:lnTo>
                      <a:pt x="1699" y="724"/>
                    </a:lnTo>
                    <a:lnTo>
                      <a:pt x="1684" y="751"/>
                    </a:lnTo>
                    <a:lnTo>
                      <a:pt x="1670" y="776"/>
                    </a:lnTo>
                    <a:lnTo>
                      <a:pt x="1654" y="800"/>
                    </a:lnTo>
                    <a:lnTo>
                      <a:pt x="1639" y="822"/>
                    </a:lnTo>
                    <a:lnTo>
                      <a:pt x="1624" y="844"/>
                    </a:lnTo>
                    <a:lnTo>
                      <a:pt x="1609" y="866"/>
                    </a:lnTo>
                    <a:lnTo>
                      <a:pt x="1594" y="887"/>
                    </a:lnTo>
                    <a:lnTo>
                      <a:pt x="1579" y="908"/>
                    </a:lnTo>
                    <a:lnTo>
                      <a:pt x="1564" y="929"/>
                    </a:lnTo>
                    <a:lnTo>
                      <a:pt x="1549" y="949"/>
                    </a:lnTo>
                    <a:lnTo>
                      <a:pt x="1534" y="969"/>
                    </a:lnTo>
                    <a:lnTo>
                      <a:pt x="1519" y="989"/>
                    </a:lnTo>
                    <a:lnTo>
                      <a:pt x="1504" y="1009"/>
                    </a:lnTo>
                    <a:lnTo>
                      <a:pt x="1489" y="1028"/>
                    </a:lnTo>
                    <a:lnTo>
                      <a:pt x="1474" y="1047"/>
                    </a:lnTo>
                    <a:lnTo>
                      <a:pt x="1459" y="1066"/>
                    </a:lnTo>
                    <a:lnTo>
                      <a:pt x="1444" y="1084"/>
                    </a:lnTo>
                    <a:lnTo>
                      <a:pt x="1429" y="1103"/>
                    </a:lnTo>
                    <a:lnTo>
                      <a:pt x="1414" y="1121"/>
                    </a:lnTo>
                    <a:lnTo>
                      <a:pt x="1399" y="1139"/>
                    </a:lnTo>
                    <a:lnTo>
                      <a:pt x="1383" y="1157"/>
                    </a:lnTo>
                    <a:lnTo>
                      <a:pt x="1368" y="1175"/>
                    </a:lnTo>
                    <a:lnTo>
                      <a:pt x="1354" y="1192"/>
                    </a:lnTo>
                    <a:lnTo>
                      <a:pt x="1339" y="1209"/>
                    </a:lnTo>
                    <a:lnTo>
                      <a:pt x="1323" y="1227"/>
                    </a:lnTo>
                    <a:lnTo>
                      <a:pt x="1308" y="1243"/>
                    </a:lnTo>
                    <a:lnTo>
                      <a:pt x="1293" y="1260"/>
                    </a:lnTo>
                    <a:lnTo>
                      <a:pt x="1278" y="1277"/>
                    </a:lnTo>
                    <a:lnTo>
                      <a:pt x="1263" y="1294"/>
                    </a:lnTo>
                    <a:lnTo>
                      <a:pt x="1248" y="1313"/>
                    </a:lnTo>
                    <a:lnTo>
                      <a:pt x="1233" y="1330"/>
                    </a:lnTo>
                    <a:lnTo>
                      <a:pt x="1218" y="1348"/>
                    </a:lnTo>
                    <a:lnTo>
                      <a:pt x="1203" y="1365"/>
                    </a:lnTo>
                    <a:lnTo>
                      <a:pt x="1188" y="1383"/>
                    </a:lnTo>
                    <a:lnTo>
                      <a:pt x="1173" y="1401"/>
                    </a:lnTo>
                    <a:lnTo>
                      <a:pt x="1158" y="1418"/>
                    </a:lnTo>
                    <a:lnTo>
                      <a:pt x="1143" y="1434"/>
                    </a:lnTo>
                    <a:lnTo>
                      <a:pt x="1137" y="1439"/>
                    </a:lnTo>
                    <a:lnTo>
                      <a:pt x="1136" y="1438"/>
                    </a:lnTo>
                    <a:lnTo>
                      <a:pt x="1137" y="1437"/>
                    </a:lnTo>
                    <a:lnTo>
                      <a:pt x="1136" y="1437"/>
                    </a:lnTo>
                    <a:lnTo>
                      <a:pt x="1137" y="1437"/>
                    </a:lnTo>
                    <a:lnTo>
                      <a:pt x="1137" y="1436"/>
                    </a:lnTo>
                    <a:lnTo>
                      <a:pt x="1136" y="1436"/>
                    </a:lnTo>
                    <a:lnTo>
                      <a:pt x="1139" y="1431"/>
                    </a:lnTo>
                    <a:lnTo>
                      <a:pt x="1154" y="1399"/>
                    </a:lnTo>
                    <a:lnTo>
                      <a:pt x="1169" y="1369"/>
                    </a:lnTo>
                    <a:lnTo>
                      <a:pt x="1184" y="1342"/>
                    </a:lnTo>
                    <a:lnTo>
                      <a:pt x="1199" y="1315"/>
                    </a:lnTo>
                    <a:lnTo>
                      <a:pt x="1214" y="1291"/>
                    </a:lnTo>
                    <a:lnTo>
                      <a:pt x="1229" y="1268"/>
                    </a:lnTo>
                    <a:lnTo>
                      <a:pt x="1244" y="1246"/>
                    </a:lnTo>
                    <a:lnTo>
                      <a:pt x="1259" y="1223"/>
                    </a:lnTo>
                    <a:lnTo>
                      <a:pt x="1275" y="1201"/>
                    </a:lnTo>
                    <a:lnTo>
                      <a:pt x="1289" y="1180"/>
                    </a:lnTo>
                    <a:lnTo>
                      <a:pt x="1304" y="1160"/>
                    </a:lnTo>
                    <a:lnTo>
                      <a:pt x="1319" y="1140"/>
                    </a:lnTo>
                    <a:lnTo>
                      <a:pt x="1335" y="1120"/>
                    </a:lnTo>
                    <a:lnTo>
                      <a:pt x="1350" y="1100"/>
                    </a:lnTo>
                    <a:lnTo>
                      <a:pt x="1364" y="1080"/>
                    </a:lnTo>
                    <a:lnTo>
                      <a:pt x="1379" y="1060"/>
                    </a:lnTo>
                    <a:lnTo>
                      <a:pt x="1395" y="1041"/>
                    </a:lnTo>
                    <a:lnTo>
                      <a:pt x="1409" y="1022"/>
                    </a:lnTo>
                    <a:lnTo>
                      <a:pt x="1425" y="1003"/>
                    </a:lnTo>
                    <a:lnTo>
                      <a:pt x="1440" y="983"/>
                    </a:lnTo>
                    <a:lnTo>
                      <a:pt x="1454" y="964"/>
                    </a:lnTo>
                    <a:lnTo>
                      <a:pt x="1470" y="945"/>
                    </a:lnTo>
                    <a:lnTo>
                      <a:pt x="1485" y="926"/>
                    </a:lnTo>
                    <a:lnTo>
                      <a:pt x="1500" y="906"/>
                    </a:lnTo>
                    <a:lnTo>
                      <a:pt x="1515" y="887"/>
                    </a:lnTo>
                    <a:lnTo>
                      <a:pt x="1530" y="870"/>
                    </a:lnTo>
                    <a:lnTo>
                      <a:pt x="1545" y="851"/>
                    </a:lnTo>
                    <a:lnTo>
                      <a:pt x="1560" y="833"/>
                    </a:lnTo>
                    <a:lnTo>
                      <a:pt x="1575" y="815"/>
                    </a:lnTo>
                    <a:lnTo>
                      <a:pt x="1590" y="799"/>
                    </a:lnTo>
                    <a:lnTo>
                      <a:pt x="1601" y="788"/>
                    </a:lnTo>
                    <a:lnTo>
                      <a:pt x="1601" y="789"/>
                    </a:lnTo>
                    <a:lnTo>
                      <a:pt x="1602" y="789"/>
                    </a:lnTo>
                    <a:lnTo>
                      <a:pt x="1591" y="812"/>
                    </a:lnTo>
                    <a:lnTo>
                      <a:pt x="1576" y="842"/>
                    </a:lnTo>
                    <a:lnTo>
                      <a:pt x="1561" y="871"/>
                    </a:lnTo>
                    <a:lnTo>
                      <a:pt x="1546" y="899"/>
                    </a:lnTo>
                    <a:lnTo>
                      <a:pt x="1530" y="924"/>
                    </a:lnTo>
                    <a:lnTo>
                      <a:pt x="1516" y="946"/>
                    </a:lnTo>
                    <a:lnTo>
                      <a:pt x="1501" y="968"/>
                    </a:lnTo>
                    <a:lnTo>
                      <a:pt x="1485" y="990"/>
                    </a:lnTo>
                    <a:lnTo>
                      <a:pt x="1470" y="1012"/>
                    </a:lnTo>
                    <a:lnTo>
                      <a:pt x="1455" y="1033"/>
                    </a:lnTo>
                    <a:lnTo>
                      <a:pt x="1441" y="1052"/>
                    </a:lnTo>
                    <a:lnTo>
                      <a:pt x="1426" y="1072"/>
                    </a:lnTo>
                    <a:lnTo>
                      <a:pt x="1410" y="1092"/>
                    </a:lnTo>
                    <a:lnTo>
                      <a:pt x="1395" y="1112"/>
                    </a:lnTo>
                    <a:lnTo>
                      <a:pt x="1380" y="1131"/>
                    </a:lnTo>
                    <a:lnTo>
                      <a:pt x="1365" y="1151"/>
                    </a:lnTo>
                    <a:lnTo>
                      <a:pt x="1350" y="1170"/>
                    </a:lnTo>
                    <a:lnTo>
                      <a:pt x="1335" y="1189"/>
                    </a:lnTo>
                    <a:lnTo>
                      <a:pt x="1320" y="1208"/>
                    </a:lnTo>
                    <a:lnTo>
                      <a:pt x="1305" y="1227"/>
                    </a:lnTo>
                    <a:lnTo>
                      <a:pt x="1291" y="1243"/>
                    </a:lnTo>
                    <a:lnTo>
                      <a:pt x="1291" y="1241"/>
                    </a:lnTo>
                    <a:lnTo>
                      <a:pt x="1297" y="1228"/>
                    </a:lnTo>
                    <a:lnTo>
                      <a:pt x="1312" y="1197"/>
                    </a:lnTo>
                    <a:lnTo>
                      <a:pt x="1327" y="1170"/>
                    </a:lnTo>
                    <a:lnTo>
                      <a:pt x="1343" y="1144"/>
                    </a:lnTo>
                    <a:lnTo>
                      <a:pt x="1357" y="1119"/>
                    </a:lnTo>
                    <a:lnTo>
                      <a:pt x="1372" y="1097"/>
                    </a:lnTo>
                    <a:lnTo>
                      <a:pt x="1388" y="1075"/>
                    </a:lnTo>
                    <a:lnTo>
                      <a:pt x="1402" y="1054"/>
                    </a:lnTo>
                    <a:lnTo>
                      <a:pt x="1418" y="1033"/>
                    </a:lnTo>
                    <a:lnTo>
                      <a:pt x="1433" y="1013"/>
                    </a:lnTo>
                    <a:lnTo>
                      <a:pt x="1447" y="994"/>
                    </a:lnTo>
                    <a:lnTo>
                      <a:pt x="1447" y="996"/>
                    </a:lnTo>
                    <a:lnTo>
                      <a:pt x="1448" y="993"/>
                    </a:lnTo>
                    <a:lnTo>
                      <a:pt x="1463" y="971"/>
                    </a:lnTo>
                    <a:lnTo>
                      <a:pt x="1478" y="950"/>
                    </a:lnTo>
                    <a:lnTo>
                      <a:pt x="1494" y="929"/>
                    </a:lnTo>
                    <a:lnTo>
                      <a:pt x="1508" y="908"/>
                    </a:lnTo>
                    <a:lnTo>
                      <a:pt x="1524" y="887"/>
                    </a:lnTo>
                    <a:lnTo>
                      <a:pt x="1538" y="867"/>
                    </a:lnTo>
                    <a:lnTo>
                      <a:pt x="1553" y="847"/>
                    </a:lnTo>
                    <a:lnTo>
                      <a:pt x="1568" y="827"/>
                    </a:lnTo>
                    <a:lnTo>
                      <a:pt x="1584" y="808"/>
                    </a:lnTo>
                    <a:lnTo>
                      <a:pt x="1599" y="790"/>
                    </a:lnTo>
                    <a:lnTo>
                      <a:pt x="1614" y="771"/>
                    </a:lnTo>
                    <a:lnTo>
                      <a:pt x="1628" y="755"/>
                    </a:lnTo>
                    <a:lnTo>
                      <a:pt x="1644" y="737"/>
                    </a:lnTo>
                    <a:lnTo>
                      <a:pt x="1659" y="721"/>
                    </a:lnTo>
                    <a:lnTo>
                      <a:pt x="1674" y="703"/>
                    </a:lnTo>
                    <a:lnTo>
                      <a:pt x="1689" y="685"/>
                    </a:lnTo>
                    <a:lnTo>
                      <a:pt x="1704" y="668"/>
                    </a:lnTo>
                    <a:lnTo>
                      <a:pt x="1719" y="650"/>
                    </a:lnTo>
                    <a:lnTo>
                      <a:pt x="1734" y="632"/>
                    </a:lnTo>
                    <a:lnTo>
                      <a:pt x="1749" y="614"/>
                    </a:lnTo>
                    <a:lnTo>
                      <a:pt x="1764" y="595"/>
                    </a:lnTo>
                    <a:lnTo>
                      <a:pt x="1779" y="578"/>
                    </a:lnTo>
                    <a:lnTo>
                      <a:pt x="1794" y="562"/>
                    </a:lnTo>
                    <a:lnTo>
                      <a:pt x="1809" y="547"/>
                    </a:lnTo>
                    <a:lnTo>
                      <a:pt x="1824" y="532"/>
                    </a:lnTo>
                    <a:lnTo>
                      <a:pt x="1839" y="517"/>
                    </a:lnTo>
                    <a:lnTo>
                      <a:pt x="1855" y="502"/>
                    </a:lnTo>
                    <a:lnTo>
                      <a:pt x="1860" y="500"/>
                    </a:lnTo>
                    <a:lnTo>
                      <a:pt x="1860" y="502"/>
                    </a:lnTo>
                    <a:lnTo>
                      <a:pt x="1860" y="503"/>
                    </a:lnTo>
                    <a:lnTo>
                      <a:pt x="1860" y="504"/>
                    </a:lnTo>
                    <a:lnTo>
                      <a:pt x="1859" y="507"/>
                    </a:lnTo>
                    <a:lnTo>
                      <a:pt x="1844" y="541"/>
                    </a:lnTo>
                    <a:lnTo>
                      <a:pt x="1829" y="573"/>
                    </a:lnTo>
                    <a:lnTo>
                      <a:pt x="1813" y="602"/>
                    </a:lnTo>
                    <a:lnTo>
                      <a:pt x="1798" y="631"/>
                    </a:lnTo>
                    <a:lnTo>
                      <a:pt x="1783" y="659"/>
                    </a:lnTo>
                    <a:lnTo>
                      <a:pt x="1768" y="686"/>
                    </a:lnTo>
                    <a:lnTo>
                      <a:pt x="1753" y="710"/>
                    </a:lnTo>
                    <a:lnTo>
                      <a:pt x="1738" y="733"/>
                    </a:lnTo>
                    <a:lnTo>
                      <a:pt x="1723" y="756"/>
                    </a:lnTo>
                    <a:lnTo>
                      <a:pt x="1708" y="778"/>
                    </a:lnTo>
                    <a:lnTo>
                      <a:pt x="1693" y="800"/>
                    </a:lnTo>
                    <a:lnTo>
                      <a:pt x="1678" y="822"/>
                    </a:lnTo>
                    <a:lnTo>
                      <a:pt x="1663" y="842"/>
                    </a:lnTo>
                    <a:lnTo>
                      <a:pt x="1648" y="864"/>
                    </a:lnTo>
                    <a:lnTo>
                      <a:pt x="1633" y="884"/>
                    </a:lnTo>
                    <a:lnTo>
                      <a:pt x="1617" y="904"/>
                    </a:lnTo>
                    <a:lnTo>
                      <a:pt x="1603" y="924"/>
                    </a:lnTo>
                    <a:lnTo>
                      <a:pt x="1588" y="944"/>
                    </a:lnTo>
                    <a:lnTo>
                      <a:pt x="1573" y="963"/>
                    </a:lnTo>
                    <a:lnTo>
                      <a:pt x="1558" y="982"/>
                    </a:lnTo>
                    <a:lnTo>
                      <a:pt x="1542" y="1001"/>
                    </a:lnTo>
                    <a:lnTo>
                      <a:pt x="1528" y="1020"/>
                    </a:lnTo>
                    <a:lnTo>
                      <a:pt x="1513" y="1037"/>
                    </a:lnTo>
                    <a:lnTo>
                      <a:pt x="1497" y="1055"/>
                    </a:lnTo>
                    <a:lnTo>
                      <a:pt x="1482" y="1073"/>
                    </a:lnTo>
                    <a:lnTo>
                      <a:pt x="1467" y="1091"/>
                    </a:lnTo>
                    <a:lnTo>
                      <a:pt x="1452" y="1108"/>
                    </a:lnTo>
                    <a:lnTo>
                      <a:pt x="1437" y="1125"/>
                    </a:lnTo>
                    <a:lnTo>
                      <a:pt x="1422" y="1142"/>
                    </a:lnTo>
                    <a:lnTo>
                      <a:pt x="1407" y="1159"/>
                    </a:lnTo>
                    <a:lnTo>
                      <a:pt x="1392" y="1176"/>
                    </a:lnTo>
                    <a:lnTo>
                      <a:pt x="1377" y="1192"/>
                    </a:lnTo>
                    <a:lnTo>
                      <a:pt x="1362" y="1208"/>
                    </a:lnTo>
                    <a:lnTo>
                      <a:pt x="1347" y="1224"/>
                    </a:lnTo>
                    <a:lnTo>
                      <a:pt x="1332" y="1239"/>
                    </a:lnTo>
                    <a:lnTo>
                      <a:pt x="1317" y="1254"/>
                    </a:lnTo>
                    <a:lnTo>
                      <a:pt x="1302" y="1271"/>
                    </a:lnTo>
                    <a:lnTo>
                      <a:pt x="1286" y="1287"/>
                    </a:lnTo>
                    <a:lnTo>
                      <a:pt x="1272" y="1304"/>
                    </a:lnTo>
                    <a:lnTo>
                      <a:pt x="1256" y="1320"/>
                    </a:lnTo>
                    <a:lnTo>
                      <a:pt x="1242" y="1335"/>
                    </a:lnTo>
                    <a:lnTo>
                      <a:pt x="1226" y="1352"/>
                    </a:lnTo>
                    <a:lnTo>
                      <a:pt x="1211" y="1368"/>
                    </a:lnTo>
                    <a:lnTo>
                      <a:pt x="1197" y="1385"/>
                    </a:lnTo>
                    <a:lnTo>
                      <a:pt x="1181" y="1400"/>
                    </a:lnTo>
                    <a:lnTo>
                      <a:pt x="1166" y="1415"/>
                    </a:lnTo>
                    <a:lnTo>
                      <a:pt x="1151" y="1431"/>
                    </a:lnTo>
                    <a:lnTo>
                      <a:pt x="1136" y="1448"/>
                    </a:lnTo>
                    <a:lnTo>
                      <a:pt x="1121" y="1463"/>
                    </a:lnTo>
                    <a:lnTo>
                      <a:pt x="1106" y="1479"/>
                    </a:lnTo>
                    <a:lnTo>
                      <a:pt x="1091" y="1494"/>
                    </a:lnTo>
                    <a:lnTo>
                      <a:pt x="1076" y="1508"/>
                    </a:lnTo>
                    <a:lnTo>
                      <a:pt x="1061" y="1521"/>
                    </a:lnTo>
                    <a:lnTo>
                      <a:pt x="1046" y="1535"/>
                    </a:lnTo>
                    <a:lnTo>
                      <a:pt x="1033" y="1545"/>
                    </a:lnTo>
                    <a:lnTo>
                      <a:pt x="1033" y="1542"/>
                    </a:lnTo>
                    <a:lnTo>
                      <a:pt x="1033" y="1541"/>
                    </a:lnTo>
                    <a:lnTo>
                      <a:pt x="1039" y="1526"/>
                    </a:lnTo>
                    <a:lnTo>
                      <a:pt x="1054" y="1494"/>
                    </a:lnTo>
                    <a:lnTo>
                      <a:pt x="1070" y="1464"/>
                    </a:lnTo>
                    <a:lnTo>
                      <a:pt x="1085" y="1437"/>
                    </a:lnTo>
                    <a:lnTo>
                      <a:pt x="1100" y="1410"/>
                    </a:lnTo>
                    <a:lnTo>
                      <a:pt x="1115" y="1384"/>
                    </a:lnTo>
                    <a:lnTo>
                      <a:pt x="1130" y="1362"/>
                    </a:lnTo>
                    <a:lnTo>
                      <a:pt x="1145" y="1340"/>
                    </a:lnTo>
                    <a:lnTo>
                      <a:pt x="1160" y="1316"/>
                    </a:lnTo>
                    <a:lnTo>
                      <a:pt x="1175" y="1295"/>
                    </a:lnTo>
                    <a:lnTo>
                      <a:pt x="1190" y="1273"/>
                    </a:lnTo>
                    <a:lnTo>
                      <a:pt x="1205" y="1252"/>
                    </a:lnTo>
                    <a:lnTo>
                      <a:pt x="1220" y="1230"/>
                    </a:lnTo>
                    <a:lnTo>
                      <a:pt x="1235" y="1210"/>
                    </a:lnTo>
                    <a:lnTo>
                      <a:pt x="1250" y="1190"/>
                    </a:lnTo>
                    <a:lnTo>
                      <a:pt x="1266" y="1170"/>
                    </a:lnTo>
                    <a:lnTo>
                      <a:pt x="1281" y="1150"/>
                    </a:lnTo>
                    <a:lnTo>
                      <a:pt x="1295" y="1130"/>
                    </a:lnTo>
                    <a:lnTo>
                      <a:pt x="1311" y="1111"/>
                    </a:lnTo>
                    <a:lnTo>
                      <a:pt x="1326" y="1093"/>
                    </a:lnTo>
                    <a:lnTo>
                      <a:pt x="1341" y="1073"/>
                    </a:lnTo>
                    <a:lnTo>
                      <a:pt x="1356" y="1055"/>
                    </a:lnTo>
                    <a:lnTo>
                      <a:pt x="1370" y="1037"/>
                    </a:lnTo>
                    <a:lnTo>
                      <a:pt x="1386" y="1019"/>
                    </a:lnTo>
                    <a:lnTo>
                      <a:pt x="1401" y="1001"/>
                    </a:lnTo>
                    <a:lnTo>
                      <a:pt x="1416" y="983"/>
                    </a:lnTo>
                    <a:lnTo>
                      <a:pt x="1431" y="965"/>
                    </a:lnTo>
                    <a:lnTo>
                      <a:pt x="1446" y="947"/>
                    </a:lnTo>
                    <a:lnTo>
                      <a:pt x="1461" y="930"/>
                    </a:lnTo>
                    <a:lnTo>
                      <a:pt x="1476" y="912"/>
                    </a:lnTo>
                    <a:lnTo>
                      <a:pt x="1491" y="896"/>
                    </a:lnTo>
                    <a:lnTo>
                      <a:pt x="1506" y="879"/>
                    </a:lnTo>
                    <a:lnTo>
                      <a:pt x="1521" y="862"/>
                    </a:lnTo>
                    <a:lnTo>
                      <a:pt x="1536" y="845"/>
                    </a:lnTo>
                    <a:lnTo>
                      <a:pt x="1551" y="829"/>
                    </a:lnTo>
                    <a:lnTo>
                      <a:pt x="1566" y="814"/>
                    </a:lnTo>
                    <a:lnTo>
                      <a:pt x="1581" y="798"/>
                    </a:lnTo>
                    <a:lnTo>
                      <a:pt x="1597" y="784"/>
                    </a:lnTo>
                    <a:lnTo>
                      <a:pt x="1612" y="769"/>
                    </a:lnTo>
                    <a:lnTo>
                      <a:pt x="1626" y="752"/>
                    </a:lnTo>
                    <a:lnTo>
                      <a:pt x="1642" y="739"/>
                    </a:lnTo>
                    <a:lnTo>
                      <a:pt x="1656" y="723"/>
                    </a:lnTo>
                    <a:lnTo>
                      <a:pt x="1672" y="707"/>
                    </a:lnTo>
                    <a:lnTo>
                      <a:pt x="1687" y="690"/>
                    </a:lnTo>
                    <a:lnTo>
                      <a:pt x="1701" y="674"/>
                    </a:lnTo>
                    <a:lnTo>
                      <a:pt x="1717" y="656"/>
                    </a:lnTo>
                    <a:lnTo>
                      <a:pt x="1732" y="641"/>
                    </a:lnTo>
                    <a:lnTo>
                      <a:pt x="1747" y="624"/>
                    </a:lnTo>
                    <a:lnTo>
                      <a:pt x="1762" y="607"/>
                    </a:lnTo>
                    <a:lnTo>
                      <a:pt x="1778" y="591"/>
                    </a:lnTo>
                    <a:lnTo>
                      <a:pt x="1792" y="574"/>
                    </a:lnTo>
                    <a:lnTo>
                      <a:pt x="1807" y="557"/>
                    </a:lnTo>
                    <a:lnTo>
                      <a:pt x="1822" y="540"/>
                    </a:lnTo>
                    <a:lnTo>
                      <a:pt x="1837" y="523"/>
                    </a:lnTo>
                    <a:lnTo>
                      <a:pt x="1852" y="507"/>
                    </a:lnTo>
                    <a:lnTo>
                      <a:pt x="1860" y="500"/>
                    </a:lnTo>
                    <a:lnTo>
                      <a:pt x="1860" y="502"/>
                    </a:lnTo>
                    <a:lnTo>
                      <a:pt x="1860" y="503"/>
                    </a:lnTo>
                    <a:lnTo>
                      <a:pt x="1860" y="504"/>
                    </a:lnTo>
                    <a:lnTo>
                      <a:pt x="1849" y="529"/>
                    </a:lnTo>
                    <a:lnTo>
                      <a:pt x="1834" y="562"/>
                    </a:lnTo>
                    <a:lnTo>
                      <a:pt x="1819" y="591"/>
                    </a:lnTo>
                    <a:lnTo>
                      <a:pt x="1804" y="621"/>
                    </a:lnTo>
                    <a:lnTo>
                      <a:pt x="1788" y="648"/>
                    </a:lnTo>
                    <a:lnTo>
                      <a:pt x="1774" y="676"/>
                    </a:lnTo>
                    <a:lnTo>
                      <a:pt x="1759" y="700"/>
                    </a:lnTo>
                    <a:lnTo>
                      <a:pt x="1743" y="724"/>
                    </a:lnTo>
                    <a:lnTo>
                      <a:pt x="1728" y="746"/>
                    </a:lnTo>
                    <a:lnTo>
                      <a:pt x="1713" y="769"/>
                    </a:lnTo>
                    <a:lnTo>
                      <a:pt x="1698" y="790"/>
                    </a:lnTo>
                    <a:lnTo>
                      <a:pt x="1684" y="811"/>
                    </a:lnTo>
                    <a:lnTo>
                      <a:pt x="1668" y="832"/>
                    </a:lnTo>
                    <a:lnTo>
                      <a:pt x="1653" y="853"/>
                    </a:lnTo>
                    <a:lnTo>
                      <a:pt x="1638" y="873"/>
                    </a:lnTo>
                    <a:lnTo>
                      <a:pt x="1623" y="893"/>
                    </a:lnTo>
                    <a:lnTo>
                      <a:pt x="1608" y="913"/>
                    </a:lnTo>
                    <a:lnTo>
                      <a:pt x="1593" y="933"/>
                    </a:lnTo>
                    <a:lnTo>
                      <a:pt x="1578" y="952"/>
                    </a:lnTo>
                    <a:lnTo>
                      <a:pt x="1563" y="971"/>
                    </a:lnTo>
                    <a:lnTo>
                      <a:pt x="1548" y="989"/>
                    </a:lnTo>
                    <a:lnTo>
                      <a:pt x="1533" y="1008"/>
                    </a:lnTo>
                    <a:lnTo>
                      <a:pt x="1518" y="1026"/>
                    </a:lnTo>
                    <a:lnTo>
                      <a:pt x="1503" y="1043"/>
                    </a:lnTo>
                    <a:lnTo>
                      <a:pt x="1488" y="1060"/>
                    </a:lnTo>
                    <a:lnTo>
                      <a:pt x="1473" y="1077"/>
                    </a:lnTo>
                    <a:lnTo>
                      <a:pt x="1457" y="1094"/>
                    </a:lnTo>
                    <a:lnTo>
                      <a:pt x="1443" y="1111"/>
                    </a:lnTo>
                    <a:lnTo>
                      <a:pt x="1428" y="1128"/>
                    </a:lnTo>
                    <a:lnTo>
                      <a:pt x="1413" y="1144"/>
                    </a:lnTo>
                    <a:lnTo>
                      <a:pt x="1398" y="1161"/>
                    </a:lnTo>
                    <a:lnTo>
                      <a:pt x="1382" y="1177"/>
                    </a:lnTo>
                    <a:lnTo>
                      <a:pt x="1367" y="1193"/>
                    </a:lnTo>
                    <a:lnTo>
                      <a:pt x="1353" y="1207"/>
                    </a:lnTo>
                    <a:lnTo>
                      <a:pt x="1337" y="1222"/>
                    </a:lnTo>
                    <a:lnTo>
                      <a:pt x="1322" y="1237"/>
                    </a:lnTo>
                    <a:lnTo>
                      <a:pt x="1307" y="1253"/>
                    </a:lnTo>
                    <a:lnTo>
                      <a:pt x="1292" y="1270"/>
                    </a:lnTo>
                    <a:lnTo>
                      <a:pt x="1277" y="1285"/>
                    </a:lnTo>
                    <a:lnTo>
                      <a:pt x="1262" y="1302"/>
                    </a:lnTo>
                    <a:lnTo>
                      <a:pt x="1247" y="1318"/>
                    </a:lnTo>
                    <a:lnTo>
                      <a:pt x="1232" y="1334"/>
                    </a:lnTo>
                    <a:lnTo>
                      <a:pt x="1217" y="1349"/>
                    </a:lnTo>
                    <a:lnTo>
                      <a:pt x="1202" y="1364"/>
                    </a:lnTo>
                    <a:lnTo>
                      <a:pt x="1187" y="1378"/>
                    </a:lnTo>
                    <a:lnTo>
                      <a:pt x="1172" y="1394"/>
                    </a:lnTo>
                    <a:lnTo>
                      <a:pt x="1157" y="1410"/>
                    </a:lnTo>
                    <a:lnTo>
                      <a:pt x="1141" y="1427"/>
                    </a:lnTo>
                    <a:lnTo>
                      <a:pt x="1126" y="1443"/>
                    </a:lnTo>
                    <a:lnTo>
                      <a:pt x="1112" y="1460"/>
                    </a:lnTo>
                    <a:lnTo>
                      <a:pt x="1096" y="1476"/>
                    </a:lnTo>
                    <a:lnTo>
                      <a:pt x="1081" y="1493"/>
                    </a:lnTo>
                    <a:lnTo>
                      <a:pt x="1066" y="1508"/>
                    </a:lnTo>
                    <a:lnTo>
                      <a:pt x="1051" y="1525"/>
                    </a:lnTo>
                    <a:lnTo>
                      <a:pt x="1036" y="1540"/>
                    </a:lnTo>
                    <a:lnTo>
                      <a:pt x="1033" y="1540"/>
                    </a:lnTo>
                    <a:lnTo>
                      <a:pt x="1033" y="1539"/>
                    </a:lnTo>
                    <a:lnTo>
                      <a:pt x="1033" y="1538"/>
                    </a:lnTo>
                    <a:lnTo>
                      <a:pt x="1033" y="1537"/>
                    </a:lnTo>
                    <a:lnTo>
                      <a:pt x="1033" y="1536"/>
                    </a:lnTo>
                    <a:lnTo>
                      <a:pt x="1049" y="1504"/>
                    </a:lnTo>
                    <a:lnTo>
                      <a:pt x="1064" y="1473"/>
                    </a:lnTo>
                    <a:lnTo>
                      <a:pt x="1079" y="1444"/>
                    </a:lnTo>
                    <a:lnTo>
                      <a:pt x="1094" y="1418"/>
                    </a:lnTo>
                    <a:lnTo>
                      <a:pt x="1109" y="1392"/>
                    </a:lnTo>
                    <a:lnTo>
                      <a:pt x="1124" y="1369"/>
                    </a:lnTo>
                    <a:lnTo>
                      <a:pt x="1139" y="1347"/>
                    </a:lnTo>
                    <a:lnTo>
                      <a:pt x="1154" y="1324"/>
                    </a:lnTo>
                    <a:lnTo>
                      <a:pt x="1169" y="1302"/>
                    </a:lnTo>
                    <a:lnTo>
                      <a:pt x="1184" y="1280"/>
                    </a:lnTo>
                    <a:lnTo>
                      <a:pt x="1199" y="1259"/>
                    </a:lnTo>
                    <a:lnTo>
                      <a:pt x="1214" y="1238"/>
                    </a:lnTo>
                    <a:lnTo>
                      <a:pt x="1229" y="1217"/>
                    </a:lnTo>
                    <a:lnTo>
                      <a:pt x="1245" y="1196"/>
                    </a:lnTo>
                    <a:lnTo>
                      <a:pt x="1260" y="1177"/>
                    </a:lnTo>
                    <a:lnTo>
                      <a:pt x="1275" y="1157"/>
                    </a:lnTo>
                    <a:lnTo>
                      <a:pt x="1289" y="1138"/>
                    </a:lnTo>
                    <a:lnTo>
                      <a:pt x="1305" y="1118"/>
                    </a:lnTo>
                    <a:lnTo>
                      <a:pt x="1320" y="1100"/>
                    </a:lnTo>
                    <a:lnTo>
                      <a:pt x="1335" y="1081"/>
                    </a:lnTo>
                    <a:lnTo>
                      <a:pt x="1350" y="1062"/>
                    </a:lnTo>
                    <a:lnTo>
                      <a:pt x="1365" y="1044"/>
                    </a:lnTo>
                    <a:lnTo>
                      <a:pt x="1379" y="1026"/>
                    </a:lnTo>
                    <a:lnTo>
                      <a:pt x="1395" y="1009"/>
                    </a:lnTo>
                    <a:lnTo>
                      <a:pt x="1410" y="990"/>
                    </a:lnTo>
                    <a:lnTo>
                      <a:pt x="1425" y="973"/>
                    </a:lnTo>
                    <a:lnTo>
                      <a:pt x="1440" y="955"/>
                    </a:lnTo>
                    <a:lnTo>
                      <a:pt x="1455" y="938"/>
                    </a:lnTo>
                    <a:lnTo>
                      <a:pt x="1470" y="922"/>
                    </a:lnTo>
                    <a:lnTo>
                      <a:pt x="1485" y="904"/>
                    </a:lnTo>
                    <a:lnTo>
                      <a:pt x="1501" y="887"/>
                    </a:lnTo>
                    <a:lnTo>
                      <a:pt x="1515" y="871"/>
                    </a:lnTo>
                    <a:lnTo>
                      <a:pt x="1530" y="855"/>
                    </a:lnTo>
                    <a:lnTo>
                      <a:pt x="1545" y="838"/>
                    </a:lnTo>
                    <a:lnTo>
                      <a:pt x="1560" y="822"/>
                    </a:lnTo>
                    <a:lnTo>
                      <a:pt x="1576" y="806"/>
                    </a:lnTo>
                    <a:lnTo>
                      <a:pt x="1591" y="792"/>
                    </a:lnTo>
                    <a:lnTo>
                      <a:pt x="1602" y="784"/>
                    </a:lnTo>
                    <a:lnTo>
                      <a:pt x="1602" y="785"/>
                    </a:lnTo>
                    <a:lnTo>
                      <a:pt x="1602" y="786"/>
                    </a:lnTo>
                    <a:lnTo>
                      <a:pt x="1596" y="799"/>
                    </a:lnTo>
                    <a:lnTo>
                      <a:pt x="1581" y="829"/>
                    </a:lnTo>
                    <a:lnTo>
                      <a:pt x="1566" y="857"/>
                    </a:lnTo>
                    <a:lnTo>
                      <a:pt x="1550" y="884"/>
                    </a:lnTo>
                    <a:lnTo>
                      <a:pt x="1535" y="910"/>
                    </a:lnTo>
                    <a:lnTo>
                      <a:pt x="1520" y="931"/>
                    </a:lnTo>
                    <a:lnTo>
                      <a:pt x="1505" y="953"/>
                    </a:lnTo>
                    <a:lnTo>
                      <a:pt x="1490" y="974"/>
                    </a:lnTo>
                    <a:lnTo>
                      <a:pt x="1475" y="995"/>
                    </a:lnTo>
                    <a:lnTo>
                      <a:pt x="1460" y="1015"/>
                    </a:lnTo>
                    <a:lnTo>
                      <a:pt x="1445" y="1035"/>
                    </a:lnTo>
                    <a:lnTo>
                      <a:pt x="1430" y="1053"/>
                    </a:lnTo>
                    <a:lnTo>
                      <a:pt x="1415" y="1072"/>
                    </a:lnTo>
                    <a:lnTo>
                      <a:pt x="1400" y="1092"/>
                    </a:lnTo>
                    <a:lnTo>
                      <a:pt x="1385" y="1111"/>
                    </a:lnTo>
                    <a:lnTo>
                      <a:pt x="1370" y="1130"/>
                    </a:lnTo>
                    <a:lnTo>
                      <a:pt x="1355" y="1148"/>
                    </a:lnTo>
                    <a:lnTo>
                      <a:pt x="1340" y="1165"/>
                    </a:lnTo>
                    <a:lnTo>
                      <a:pt x="1325" y="1184"/>
                    </a:lnTo>
                    <a:lnTo>
                      <a:pt x="1310" y="1202"/>
                    </a:lnTo>
                    <a:lnTo>
                      <a:pt x="1295" y="1220"/>
                    </a:lnTo>
                    <a:lnTo>
                      <a:pt x="1291" y="1222"/>
                    </a:lnTo>
                    <a:lnTo>
                      <a:pt x="1291" y="1221"/>
                    </a:lnTo>
                    <a:lnTo>
                      <a:pt x="1292" y="1219"/>
                    </a:lnTo>
                    <a:lnTo>
                      <a:pt x="1307" y="1189"/>
                    </a:lnTo>
                    <a:lnTo>
                      <a:pt x="1322" y="1161"/>
                    </a:lnTo>
                    <a:lnTo>
                      <a:pt x="1337" y="1135"/>
                    </a:lnTo>
                    <a:lnTo>
                      <a:pt x="1353" y="1110"/>
                    </a:lnTo>
                    <a:lnTo>
                      <a:pt x="1367" y="1090"/>
                    </a:lnTo>
                    <a:lnTo>
                      <a:pt x="1382" y="1067"/>
                    </a:lnTo>
                    <a:lnTo>
                      <a:pt x="1398" y="1047"/>
                    </a:lnTo>
                    <a:lnTo>
                      <a:pt x="1413" y="1027"/>
                    </a:lnTo>
                    <a:lnTo>
                      <a:pt x="1428" y="1007"/>
                    </a:lnTo>
                    <a:lnTo>
                      <a:pt x="1443" y="987"/>
                    </a:lnTo>
                    <a:lnTo>
                      <a:pt x="1447" y="983"/>
                    </a:lnTo>
                    <a:lnTo>
                      <a:pt x="1447" y="984"/>
                    </a:lnTo>
                    <a:lnTo>
                      <a:pt x="1447" y="982"/>
                    </a:lnTo>
                    <a:lnTo>
                      <a:pt x="1462" y="961"/>
                    </a:lnTo>
                    <a:lnTo>
                      <a:pt x="1478" y="941"/>
                    </a:lnTo>
                    <a:lnTo>
                      <a:pt x="1493" y="921"/>
                    </a:lnTo>
                    <a:lnTo>
                      <a:pt x="1508" y="900"/>
                    </a:lnTo>
                    <a:lnTo>
                      <a:pt x="1523" y="881"/>
                    </a:lnTo>
                    <a:lnTo>
                      <a:pt x="1538" y="862"/>
                    </a:lnTo>
                    <a:lnTo>
                      <a:pt x="1553" y="842"/>
                    </a:lnTo>
                    <a:lnTo>
                      <a:pt x="1568" y="824"/>
                    </a:lnTo>
                    <a:lnTo>
                      <a:pt x="1583" y="805"/>
                    </a:lnTo>
                    <a:lnTo>
                      <a:pt x="1598" y="787"/>
                    </a:lnTo>
                    <a:lnTo>
                      <a:pt x="1613" y="770"/>
                    </a:lnTo>
                    <a:lnTo>
                      <a:pt x="1628" y="753"/>
                    </a:lnTo>
                    <a:lnTo>
                      <a:pt x="1643" y="738"/>
                    </a:lnTo>
                    <a:lnTo>
                      <a:pt x="1658" y="724"/>
                    </a:lnTo>
                    <a:lnTo>
                      <a:pt x="1673" y="708"/>
                    </a:lnTo>
                    <a:lnTo>
                      <a:pt x="1689" y="691"/>
                    </a:lnTo>
                    <a:lnTo>
                      <a:pt x="1703" y="675"/>
                    </a:lnTo>
                    <a:lnTo>
                      <a:pt x="1718" y="658"/>
                    </a:lnTo>
                    <a:lnTo>
                      <a:pt x="1734" y="642"/>
                    </a:lnTo>
                    <a:lnTo>
                      <a:pt x="1749" y="626"/>
                    </a:lnTo>
                    <a:lnTo>
                      <a:pt x="1764" y="608"/>
                    </a:lnTo>
                    <a:lnTo>
                      <a:pt x="1778" y="591"/>
                    </a:lnTo>
                    <a:lnTo>
                      <a:pt x="1793" y="575"/>
                    </a:lnTo>
                    <a:lnTo>
                      <a:pt x="1809" y="558"/>
                    </a:lnTo>
                    <a:lnTo>
                      <a:pt x="1824" y="541"/>
                    </a:lnTo>
                    <a:lnTo>
                      <a:pt x="1839" y="523"/>
                    </a:lnTo>
                    <a:lnTo>
                      <a:pt x="1854" y="506"/>
                    </a:lnTo>
                    <a:lnTo>
                      <a:pt x="1869" y="491"/>
                    </a:lnTo>
                    <a:lnTo>
                      <a:pt x="1884" y="474"/>
                    </a:lnTo>
                    <a:lnTo>
                      <a:pt x="1899" y="459"/>
                    </a:lnTo>
                    <a:lnTo>
                      <a:pt x="1914" y="444"/>
                    </a:lnTo>
                    <a:lnTo>
                      <a:pt x="1929" y="430"/>
                    </a:lnTo>
                    <a:lnTo>
                      <a:pt x="1944" y="417"/>
                    </a:lnTo>
                    <a:lnTo>
                      <a:pt x="1959" y="403"/>
                    </a:lnTo>
                    <a:lnTo>
                      <a:pt x="1974" y="391"/>
                    </a:lnTo>
                    <a:lnTo>
                      <a:pt x="1989" y="378"/>
                    </a:lnTo>
                    <a:lnTo>
                      <a:pt x="2005" y="365"/>
                    </a:lnTo>
                    <a:lnTo>
                      <a:pt x="2020" y="354"/>
                    </a:lnTo>
                    <a:lnTo>
                      <a:pt x="2034" y="342"/>
                    </a:lnTo>
                    <a:lnTo>
                      <a:pt x="2049" y="334"/>
                    </a:lnTo>
                    <a:lnTo>
                      <a:pt x="2065" y="325"/>
                    </a:lnTo>
                    <a:lnTo>
                      <a:pt x="2066" y="330"/>
                    </a:lnTo>
                    <a:lnTo>
                      <a:pt x="2066" y="332"/>
                    </a:lnTo>
                    <a:lnTo>
                      <a:pt x="2066" y="333"/>
                    </a:lnTo>
                    <a:lnTo>
                      <a:pt x="2052" y="366"/>
                    </a:lnTo>
                    <a:lnTo>
                      <a:pt x="2037" y="398"/>
                    </a:lnTo>
                    <a:lnTo>
                      <a:pt x="2022" y="429"/>
                    </a:lnTo>
                    <a:lnTo>
                      <a:pt x="2007" y="459"/>
                    </a:lnTo>
                    <a:lnTo>
                      <a:pt x="1992" y="488"/>
                    </a:lnTo>
                    <a:lnTo>
                      <a:pt x="1977" y="516"/>
                    </a:lnTo>
                    <a:lnTo>
                      <a:pt x="1962" y="543"/>
                    </a:lnTo>
                    <a:lnTo>
                      <a:pt x="1946" y="570"/>
                    </a:lnTo>
                    <a:lnTo>
                      <a:pt x="1932" y="594"/>
                    </a:lnTo>
                    <a:lnTo>
                      <a:pt x="1917" y="618"/>
                    </a:lnTo>
                    <a:lnTo>
                      <a:pt x="1901" y="642"/>
                    </a:lnTo>
                    <a:lnTo>
                      <a:pt x="1886" y="664"/>
                    </a:lnTo>
                    <a:lnTo>
                      <a:pt x="1871" y="686"/>
                    </a:lnTo>
                    <a:lnTo>
                      <a:pt x="1857" y="709"/>
                    </a:lnTo>
                    <a:lnTo>
                      <a:pt x="1841" y="730"/>
                    </a:lnTo>
                    <a:lnTo>
                      <a:pt x="1826" y="752"/>
                    </a:lnTo>
                    <a:lnTo>
                      <a:pt x="1811" y="773"/>
                    </a:lnTo>
                    <a:lnTo>
                      <a:pt x="1796" y="794"/>
                    </a:lnTo>
                    <a:lnTo>
                      <a:pt x="1781" y="814"/>
                    </a:lnTo>
                    <a:lnTo>
                      <a:pt x="1766" y="835"/>
                    </a:lnTo>
                    <a:lnTo>
                      <a:pt x="1751" y="855"/>
                    </a:lnTo>
                    <a:lnTo>
                      <a:pt x="1736" y="874"/>
                    </a:lnTo>
                    <a:lnTo>
                      <a:pt x="1721" y="892"/>
                    </a:lnTo>
                    <a:lnTo>
                      <a:pt x="1706" y="911"/>
                    </a:lnTo>
                    <a:lnTo>
                      <a:pt x="1691" y="930"/>
                    </a:lnTo>
                    <a:lnTo>
                      <a:pt x="1676" y="949"/>
                    </a:lnTo>
                    <a:lnTo>
                      <a:pt x="1661" y="966"/>
                    </a:lnTo>
                    <a:lnTo>
                      <a:pt x="1646" y="983"/>
                    </a:lnTo>
                    <a:lnTo>
                      <a:pt x="1631" y="1001"/>
                    </a:lnTo>
                    <a:lnTo>
                      <a:pt x="1615" y="1017"/>
                    </a:lnTo>
                    <a:lnTo>
                      <a:pt x="1601" y="1034"/>
                    </a:lnTo>
                    <a:lnTo>
                      <a:pt x="1586" y="1050"/>
                    </a:lnTo>
                    <a:lnTo>
                      <a:pt x="1570" y="1065"/>
                    </a:lnTo>
                    <a:lnTo>
                      <a:pt x="1555" y="1081"/>
                    </a:lnTo>
                    <a:lnTo>
                      <a:pt x="1540" y="1097"/>
                    </a:lnTo>
                    <a:lnTo>
                      <a:pt x="1525" y="1112"/>
                    </a:lnTo>
                    <a:lnTo>
                      <a:pt x="1510" y="1127"/>
                    </a:lnTo>
                    <a:lnTo>
                      <a:pt x="1495" y="1141"/>
                    </a:lnTo>
                    <a:lnTo>
                      <a:pt x="1480" y="1156"/>
                    </a:lnTo>
                    <a:lnTo>
                      <a:pt x="1465" y="1170"/>
                    </a:lnTo>
                    <a:lnTo>
                      <a:pt x="1450" y="1184"/>
                    </a:lnTo>
                    <a:lnTo>
                      <a:pt x="1435" y="1197"/>
                    </a:lnTo>
                    <a:lnTo>
                      <a:pt x="1420" y="1210"/>
                    </a:lnTo>
                    <a:lnTo>
                      <a:pt x="1405" y="1224"/>
                    </a:lnTo>
                    <a:lnTo>
                      <a:pt x="1390" y="1238"/>
                    </a:lnTo>
                    <a:lnTo>
                      <a:pt x="1374" y="1252"/>
                    </a:lnTo>
                    <a:lnTo>
                      <a:pt x="1360" y="1265"/>
                    </a:lnTo>
                    <a:lnTo>
                      <a:pt x="1345" y="1280"/>
                    </a:lnTo>
                    <a:lnTo>
                      <a:pt x="1330" y="1294"/>
                    </a:lnTo>
                    <a:lnTo>
                      <a:pt x="1315" y="1308"/>
                    </a:lnTo>
                    <a:lnTo>
                      <a:pt x="1299" y="1322"/>
                    </a:lnTo>
                    <a:lnTo>
                      <a:pt x="1284" y="1333"/>
                    </a:lnTo>
                    <a:lnTo>
                      <a:pt x="1270" y="1347"/>
                    </a:lnTo>
                    <a:lnTo>
                      <a:pt x="1254" y="1361"/>
                    </a:lnTo>
                    <a:lnTo>
                      <a:pt x="1239" y="1376"/>
                    </a:lnTo>
                    <a:lnTo>
                      <a:pt x="1224" y="1390"/>
                    </a:lnTo>
                    <a:lnTo>
                      <a:pt x="1209" y="1404"/>
                    </a:lnTo>
                    <a:lnTo>
                      <a:pt x="1194" y="1419"/>
                    </a:lnTo>
                    <a:lnTo>
                      <a:pt x="1179" y="1433"/>
                    </a:lnTo>
                    <a:lnTo>
                      <a:pt x="1164" y="1448"/>
                    </a:lnTo>
                    <a:lnTo>
                      <a:pt x="1149" y="1462"/>
                    </a:lnTo>
                    <a:lnTo>
                      <a:pt x="1134" y="1476"/>
                    </a:lnTo>
                    <a:lnTo>
                      <a:pt x="1119" y="1491"/>
                    </a:lnTo>
                    <a:lnTo>
                      <a:pt x="1104" y="1506"/>
                    </a:lnTo>
                    <a:lnTo>
                      <a:pt x="1089" y="1520"/>
                    </a:lnTo>
                    <a:lnTo>
                      <a:pt x="1074" y="1534"/>
                    </a:lnTo>
                    <a:lnTo>
                      <a:pt x="1059" y="1548"/>
                    </a:lnTo>
                    <a:lnTo>
                      <a:pt x="1043" y="1563"/>
                    </a:lnTo>
                    <a:lnTo>
                      <a:pt x="1029" y="1576"/>
                    </a:lnTo>
                    <a:lnTo>
                      <a:pt x="1014" y="1590"/>
                    </a:lnTo>
                    <a:lnTo>
                      <a:pt x="998" y="1602"/>
                    </a:lnTo>
                    <a:lnTo>
                      <a:pt x="983" y="1615"/>
                    </a:lnTo>
                    <a:lnTo>
                      <a:pt x="968" y="1628"/>
                    </a:lnTo>
                    <a:lnTo>
                      <a:pt x="953" y="1639"/>
                    </a:lnTo>
                    <a:lnTo>
                      <a:pt x="939" y="1651"/>
                    </a:lnTo>
                    <a:lnTo>
                      <a:pt x="923" y="1662"/>
                    </a:lnTo>
                    <a:lnTo>
                      <a:pt x="908" y="1428"/>
                    </a:lnTo>
                    <a:lnTo>
                      <a:pt x="893" y="1458"/>
                    </a:lnTo>
                    <a:lnTo>
                      <a:pt x="878" y="1484"/>
                    </a:lnTo>
                    <a:lnTo>
                      <a:pt x="866" y="1503"/>
                    </a:lnTo>
                    <a:lnTo>
                      <a:pt x="866" y="1502"/>
                    </a:lnTo>
                    <a:lnTo>
                      <a:pt x="856" y="1519"/>
                    </a:lnTo>
                    <a:lnTo>
                      <a:pt x="840" y="1543"/>
                    </a:lnTo>
                    <a:lnTo>
                      <a:pt x="827" y="1560"/>
                    </a:lnTo>
                    <a:lnTo>
                      <a:pt x="827" y="1559"/>
                    </a:lnTo>
                    <a:lnTo>
                      <a:pt x="827" y="1558"/>
                    </a:lnTo>
                    <a:lnTo>
                      <a:pt x="827" y="1559"/>
                    </a:lnTo>
                    <a:lnTo>
                      <a:pt x="827" y="1558"/>
                    </a:lnTo>
                    <a:lnTo>
                      <a:pt x="827" y="1557"/>
                    </a:lnTo>
                    <a:lnTo>
                      <a:pt x="843" y="1524"/>
                    </a:lnTo>
                    <a:lnTo>
                      <a:pt x="858" y="1492"/>
                    </a:lnTo>
                    <a:lnTo>
                      <a:pt x="873" y="1463"/>
                    </a:lnTo>
                    <a:lnTo>
                      <a:pt x="887" y="1436"/>
                    </a:lnTo>
                    <a:lnTo>
                      <a:pt x="903" y="1411"/>
                    </a:lnTo>
                    <a:lnTo>
                      <a:pt x="918" y="1387"/>
                    </a:lnTo>
                    <a:lnTo>
                      <a:pt x="933" y="1365"/>
                    </a:lnTo>
                    <a:lnTo>
                      <a:pt x="948" y="1342"/>
                    </a:lnTo>
                    <a:lnTo>
                      <a:pt x="963" y="1320"/>
                    </a:lnTo>
                    <a:lnTo>
                      <a:pt x="978" y="1299"/>
                    </a:lnTo>
                    <a:lnTo>
                      <a:pt x="993" y="1276"/>
                    </a:lnTo>
                    <a:lnTo>
                      <a:pt x="1008" y="1257"/>
                    </a:lnTo>
                    <a:lnTo>
                      <a:pt x="1023" y="1237"/>
                    </a:lnTo>
                    <a:lnTo>
                      <a:pt x="1038" y="1216"/>
                    </a:lnTo>
                    <a:lnTo>
                      <a:pt x="1053" y="1197"/>
                    </a:lnTo>
                    <a:lnTo>
                      <a:pt x="1068" y="1178"/>
                    </a:lnTo>
                    <a:lnTo>
                      <a:pt x="1083" y="1159"/>
                    </a:lnTo>
                    <a:lnTo>
                      <a:pt x="1099" y="1140"/>
                    </a:lnTo>
                    <a:lnTo>
                      <a:pt x="1114" y="1122"/>
                    </a:lnTo>
                    <a:lnTo>
                      <a:pt x="1128" y="1104"/>
                    </a:lnTo>
                    <a:lnTo>
                      <a:pt x="1144" y="1086"/>
                    </a:lnTo>
                    <a:lnTo>
                      <a:pt x="1158" y="1069"/>
                    </a:lnTo>
                    <a:lnTo>
                      <a:pt x="1174" y="1053"/>
                    </a:lnTo>
                    <a:lnTo>
                      <a:pt x="1189" y="1037"/>
                    </a:lnTo>
                    <a:lnTo>
                      <a:pt x="1204" y="1019"/>
                    </a:lnTo>
                    <a:lnTo>
                      <a:pt x="1219" y="1003"/>
                    </a:lnTo>
                    <a:lnTo>
                      <a:pt x="1234" y="987"/>
                    </a:lnTo>
                    <a:lnTo>
                      <a:pt x="1249" y="971"/>
                    </a:lnTo>
                    <a:lnTo>
                      <a:pt x="1264" y="957"/>
                    </a:lnTo>
                    <a:lnTo>
                      <a:pt x="1279" y="941"/>
                    </a:lnTo>
                    <a:lnTo>
                      <a:pt x="1294" y="925"/>
                    </a:lnTo>
                    <a:lnTo>
                      <a:pt x="1309" y="911"/>
                    </a:lnTo>
                    <a:lnTo>
                      <a:pt x="1324" y="896"/>
                    </a:lnTo>
                    <a:lnTo>
                      <a:pt x="1339" y="881"/>
                    </a:lnTo>
                    <a:lnTo>
                      <a:pt x="1354" y="867"/>
                    </a:lnTo>
                    <a:lnTo>
                      <a:pt x="1369" y="854"/>
                    </a:lnTo>
                    <a:lnTo>
                      <a:pt x="1384" y="839"/>
                    </a:lnTo>
                    <a:lnTo>
                      <a:pt x="1399" y="825"/>
                    </a:lnTo>
                    <a:lnTo>
                      <a:pt x="1414" y="811"/>
                    </a:lnTo>
                    <a:lnTo>
                      <a:pt x="1430" y="798"/>
                    </a:lnTo>
                    <a:lnTo>
                      <a:pt x="1445" y="787"/>
                    </a:lnTo>
                    <a:lnTo>
                      <a:pt x="1459" y="774"/>
                    </a:lnTo>
                    <a:lnTo>
                      <a:pt x="1462" y="775"/>
                    </a:lnTo>
                    <a:lnTo>
                      <a:pt x="1462" y="785"/>
                    </a:lnTo>
                    <a:lnTo>
                      <a:pt x="1472" y="771"/>
                    </a:lnTo>
                    <a:lnTo>
                      <a:pt x="1487" y="757"/>
                    </a:lnTo>
                    <a:lnTo>
                      <a:pt x="1502" y="740"/>
                    </a:lnTo>
                    <a:lnTo>
                      <a:pt x="1517" y="726"/>
                    </a:lnTo>
                    <a:lnTo>
                      <a:pt x="1532" y="715"/>
                    </a:lnTo>
                    <a:lnTo>
                      <a:pt x="1547" y="699"/>
                    </a:lnTo>
                    <a:lnTo>
                      <a:pt x="1562" y="687"/>
                    </a:lnTo>
                    <a:lnTo>
                      <a:pt x="1577" y="672"/>
                    </a:lnTo>
                    <a:lnTo>
                      <a:pt x="1593" y="659"/>
                    </a:lnTo>
                    <a:lnTo>
                      <a:pt x="1608" y="647"/>
                    </a:lnTo>
                    <a:lnTo>
                      <a:pt x="1622" y="634"/>
                    </a:lnTo>
                    <a:lnTo>
                      <a:pt x="1638" y="626"/>
                    </a:lnTo>
                    <a:lnTo>
                      <a:pt x="1653" y="609"/>
                    </a:lnTo>
                    <a:lnTo>
                      <a:pt x="1668" y="594"/>
                    </a:lnTo>
                    <a:lnTo>
                      <a:pt x="1683" y="580"/>
                    </a:lnTo>
                    <a:lnTo>
                      <a:pt x="1698" y="568"/>
                    </a:lnTo>
                    <a:lnTo>
                      <a:pt x="1713" y="560"/>
                    </a:lnTo>
                    <a:lnTo>
                      <a:pt x="1728" y="550"/>
                    </a:lnTo>
                    <a:lnTo>
                      <a:pt x="1743" y="540"/>
                    </a:lnTo>
                    <a:lnTo>
                      <a:pt x="1758" y="533"/>
                    </a:lnTo>
                    <a:lnTo>
                      <a:pt x="1773" y="523"/>
                    </a:lnTo>
                    <a:lnTo>
                      <a:pt x="1788" y="517"/>
                    </a:lnTo>
                    <a:lnTo>
                      <a:pt x="1803" y="508"/>
                    </a:lnTo>
                    <a:lnTo>
                      <a:pt x="1818" y="502"/>
                    </a:lnTo>
                    <a:lnTo>
                      <a:pt x="1833" y="492"/>
                    </a:lnTo>
                    <a:lnTo>
                      <a:pt x="1849" y="485"/>
                    </a:lnTo>
                    <a:lnTo>
                      <a:pt x="1863" y="476"/>
                    </a:lnTo>
                    <a:lnTo>
                      <a:pt x="1878" y="468"/>
                    </a:lnTo>
                    <a:lnTo>
                      <a:pt x="1893" y="456"/>
                    </a:lnTo>
                    <a:lnTo>
                      <a:pt x="1908" y="564"/>
                    </a:lnTo>
                    <a:lnTo>
                      <a:pt x="1924" y="535"/>
                    </a:lnTo>
                    <a:lnTo>
                      <a:pt x="1939" y="508"/>
                    </a:lnTo>
                    <a:lnTo>
                      <a:pt x="1953" y="484"/>
                    </a:lnTo>
                    <a:lnTo>
                      <a:pt x="1969" y="465"/>
                    </a:lnTo>
                    <a:lnTo>
                      <a:pt x="1984" y="451"/>
                    </a:lnTo>
                    <a:lnTo>
                      <a:pt x="1999" y="436"/>
                    </a:lnTo>
                    <a:lnTo>
                      <a:pt x="2014" y="428"/>
                    </a:lnTo>
                    <a:lnTo>
                      <a:pt x="2029" y="412"/>
                    </a:lnTo>
                    <a:lnTo>
                      <a:pt x="2044" y="402"/>
                    </a:lnTo>
                    <a:lnTo>
                      <a:pt x="2059" y="383"/>
                    </a:lnTo>
                    <a:lnTo>
                      <a:pt x="2066" y="383"/>
                    </a:lnTo>
                    <a:lnTo>
                      <a:pt x="2066" y="385"/>
                    </a:lnTo>
                    <a:lnTo>
                      <a:pt x="2066" y="386"/>
                    </a:lnTo>
                    <a:lnTo>
                      <a:pt x="2066" y="387"/>
                    </a:lnTo>
                    <a:lnTo>
                      <a:pt x="2053" y="416"/>
                    </a:lnTo>
                    <a:lnTo>
                      <a:pt x="2038" y="448"/>
                    </a:lnTo>
                    <a:lnTo>
                      <a:pt x="2023" y="479"/>
                    </a:lnTo>
                    <a:lnTo>
                      <a:pt x="2008" y="508"/>
                    </a:lnTo>
                    <a:lnTo>
                      <a:pt x="1993" y="537"/>
                    </a:lnTo>
                    <a:lnTo>
                      <a:pt x="1978" y="565"/>
                    </a:lnTo>
                    <a:lnTo>
                      <a:pt x="1962" y="591"/>
                    </a:lnTo>
                    <a:lnTo>
                      <a:pt x="1947" y="615"/>
                    </a:lnTo>
                    <a:lnTo>
                      <a:pt x="1933" y="639"/>
                    </a:lnTo>
                    <a:lnTo>
                      <a:pt x="1917" y="661"/>
                    </a:lnTo>
                    <a:lnTo>
                      <a:pt x="1902" y="684"/>
                    </a:lnTo>
                    <a:lnTo>
                      <a:pt x="1887" y="706"/>
                    </a:lnTo>
                    <a:lnTo>
                      <a:pt x="1872" y="727"/>
                    </a:lnTo>
                    <a:lnTo>
                      <a:pt x="1858" y="748"/>
                    </a:lnTo>
                    <a:lnTo>
                      <a:pt x="1842" y="769"/>
                    </a:lnTo>
                    <a:lnTo>
                      <a:pt x="1827" y="790"/>
                    </a:lnTo>
                    <a:lnTo>
                      <a:pt x="1812" y="810"/>
                    </a:lnTo>
                    <a:lnTo>
                      <a:pt x="1797" y="829"/>
                    </a:lnTo>
                    <a:lnTo>
                      <a:pt x="1782" y="849"/>
                    </a:lnTo>
                    <a:lnTo>
                      <a:pt x="1767" y="868"/>
                    </a:lnTo>
                    <a:lnTo>
                      <a:pt x="1752" y="887"/>
                    </a:lnTo>
                    <a:lnTo>
                      <a:pt x="1737" y="906"/>
                    </a:lnTo>
                    <a:lnTo>
                      <a:pt x="1722" y="924"/>
                    </a:lnTo>
                    <a:lnTo>
                      <a:pt x="1707" y="943"/>
                    </a:lnTo>
                    <a:lnTo>
                      <a:pt x="1692" y="960"/>
                    </a:lnTo>
                    <a:lnTo>
                      <a:pt x="1677" y="977"/>
                    </a:lnTo>
                    <a:lnTo>
                      <a:pt x="1662" y="995"/>
                    </a:lnTo>
                    <a:lnTo>
                      <a:pt x="1647" y="1011"/>
                    </a:lnTo>
                    <a:lnTo>
                      <a:pt x="1631" y="1027"/>
                    </a:lnTo>
                    <a:lnTo>
                      <a:pt x="1617" y="1042"/>
                    </a:lnTo>
                    <a:lnTo>
                      <a:pt x="1602" y="1058"/>
                    </a:lnTo>
                    <a:lnTo>
                      <a:pt x="1586" y="1074"/>
                    </a:lnTo>
                    <a:lnTo>
                      <a:pt x="1571" y="1089"/>
                    </a:lnTo>
                    <a:lnTo>
                      <a:pt x="1556" y="1104"/>
                    </a:lnTo>
                    <a:lnTo>
                      <a:pt x="1541" y="1118"/>
                    </a:lnTo>
                    <a:lnTo>
                      <a:pt x="1526" y="1132"/>
                    </a:lnTo>
                    <a:lnTo>
                      <a:pt x="1511" y="1146"/>
                    </a:lnTo>
                    <a:lnTo>
                      <a:pt x="1496" y="1160"/>
                    </a:lnTo>
                    <a:lnTo>
                      <a:pt x="1481" y="1174"/>
                    </a:lnTo>
                    <a:lnTo>
                      <a:pt x="1466" y="1187"/>
                    </a:lnTo>
                    <a:lnTo>
                      <a:pt x="1451" y="1199"/>
                    </a:lnTo>
                    <a:lnTo>
                      <a:pt x="1436" y="1212"/>
                    </a:lnTo>
                    <a:lnTo>
                      <a:pt x="1421" y="1226"/>
                    </a:lnTo>
                    <a:lnTo>
                      <a:pt x="1406" y="1240"/>
                    </a:lnTo>
                    <a:lnTo>
                      <a:pt x="1391" y="1251"/>
                    </a:lnTo>
                    <a:lnTo>
                      <a:pt x="1376" y="1266"/>
                    </a:lnTo>
                    <a:lnTo>
                      <a:pt x="1361" y="1278"/>
                    </a:lnTo>
                    <a:lnTo>
                      <a:pt x="1346" y="1291"/>
                    </a:lnTo>
                    <a:lnTo>
                      <a:pt x="1331" y="1305"/>
                    </a:lnTo>
                    <a:lnTo>
                      <a:pt x="1315" y="1313"/>
                    </a:lnTo>
                    <a:lnTo>
                      <a:pt x="1300" y="1328"/>
                    </a:lnTo>
                    <a:lnTo>
                      <a:pt x="1285" y="1340"/>
                    </a:lnTo>
                    <a:lnTo>
                      <a:pt x="1270" y="1355"/>
                    </a:lnTo>
                    <a:lnTo>
                      <a:pt x="1255" y="1367"/>
                    </a:lnTo>
                    <a:lnTo>
                      <a:pt x="1240" y="1381"/>
                    </a:lnTo>
                    <a:lnTo>
                      <a:pt x="1225" y="1377"/>
                    </a:lnTo>
                    <a:lnTo>
                      <a:pt x="1210" y="1396"/>
                    </a:lnTo>
                    <a:lnTo>
                      <a:pt x="1195" y="1411"/>
                    </a:lnTo>
                    <a:lnTo>
                      <a:pt x="1180" y="1426"/>
                    </a:lnTo>
                    <a:lnTo>
                      <a:pt x="1165" y="1440"/>
                    </a:lnTo>
                    <a:lnTo>
                      <a:pt x="1150" y="1446"/>
                    </a:lnTo>
                    <a:lnTo>
                      <a:pt x="1134" y="1462"/>
                    </a:lnTo>
                    <a:lnTo>
                      <a:pt x="1120" y="1418"/>
                    </a:lnTo>
                    <a:lnTo>
                      <a:pt x="1105" y="1444"/>
                    </a:lnTo>
                    <a:lnTo>
                      <a:pt x="1090" y="1462"/>
                    </a:lnTo>
                    <a:lnTo>
                      <a:pt x="1075" y="1478"/>
                    </a:lnTo>
                    <a:lnTo>
                      <a:pt x="1059" y="1487"/>
                    </a:lnTo>
                    <a:lnTo>
                      <a:pt x="1044" y="1414"/>
                    </a:lnTo>
                    <a:lnTo>
                      <a:pt x="1030" y="1440"/>
                    </a:lnTo>
                    <a:lnTo>
                      <a:pt x="1015" y="1462"/>
                    </a:lnTo>
                    <a:lnTo>
                      <a:pt x="1000" y="1473"/>
                    </a:lnTo>
                    <a:lnTo>
                      <a:pt x="984" y="1484"/>
                    </a:lnTo>
                    <a:lnTo>
                      <a:pt x="969" y="1488"/>
                    </a:lnTo>
                    <a:lnTo>
                      <a:pt x="954" y="1501"/>
                    </a:lnTo>
                    <a:lnTo>
                      <a:pt x="939" y="1449"/>
                    </a:lnTo>
                    <a:lnTo>
                      <a:pt x="925" y="1476"/>
                    </a:lnTo>
                    <a:lnTo>
                      <a:pt x="909" y="1500"/>
                    </a:lnTo>
                    <a:lnTo>
                      <a:pt x="894" y="1518"/>
                    </a:lnTo>
                    <a:lnTo>
                      <a:pt x="879" y="1535"/>
                    </a:lnTo>
                    <a:lnTo>
                      <a:pt x="864" y="1550"/>
                    </a:lnTo>
                    <a:lnTo>
                      <a:pt x="849" y="1558"/>
                    </a:lnTo>
                    <a:lnTo>
                      <a:pt x="834" y="1575"/>
                    </a:lnTo>
                    <a:lnTo>
                      <a:pt x="827" y="1580"/>
                    </a:lnTo>
                    <a:lnTo>
                      <a:pt x="827" y="1579"/>
                    </a:lnTo>
                    <a:lnTo>
                      <a:pt x="827" y="1578"/>
                    </a:lnTo>
                    <a:lnTo>
                      <a:pt x="827" y="1577"/>
                    </a:lnTo>
                    <a:lnTo>
                      <a:pt x="836" y="1556"/>
                    </a:lnTo>
                    <a:lnTo>
                      <a:pt x="852" y="1523"/>
                    </a:lnTo>
                    <a:lnTo>
                      <a:pt x="867" y="1495"/>
                    </a:lnTo>
                    <a:lnTo>
                      <a:pt x="881" y="1467"/>
                    </a:lnTo>
                    <a:lnTo>
                      <a:pt x="896" y="1440"/>
                    </a:lnTo>
                    <a:lnTo>
                      <a:pt x="911" y="1415"/>
                    </a:lnTo>
                    <a:lnTo>
                      <a:pt x="926" y="1393"/>
                    </a:lnTo>
                    <a:lnTo>
                      <a:pt x="941" y="1371"/>
                    </a:lnTo>
                    <a:lnTo>
                      <a:pt x="956" y="1349"/>
                    </a:lnTo>
                    <a:lnTo>
                      <a:pt x="971" y="1328"/>
                    </a:lnTo>
                    <a:lnTo>
                      <a:pt x="987" y="1306"/>
                    </a:lnTo>
                    <a:lnTo>
                      <a:pt x="1002" y="1285"/>
                    </a:lnTo>
                    <a:lnTo>
                      <a:pt x="1017" y="1265"/>
                    </a:lnTo>
                    <a:lnTo>
                      <a:pt x="1032" y="1244"/>
                    </a:lnTo>
                    <a:lnTo>
                      <a:pt x="1046" y="1225"/>
                    </a:lnTo>
                    <a:lnTo>
                      <a:pt x="1062" y="1205"/>
                    </a:lnTo>
                    <a:lnTo>
                      <a:pt x="1077" y="1186"/>
                    </a:lnTo>
                    <a:lnTo>
                      <a:pt x="1092" y="1167"/>
                    </a:lnTo>
                    <a:lnTo>
                      <a:pt x="1107" y="1149"/>
                    </a:lnTo>
                    <a:lnTo>
                      <a:pt x="1122" y="1129"/>
                    </a:lnTo>
                    <a:lnTo>
                      <a:pt x="1137" y="1111"/>
                    </a:lnTo>
                    <a:lnTo>
                      <a:pt x="1152" y="1093"/>
                    </a:lnTo>
                    <a:lnTo>
                      <a:pt x="1167" y="1075"/>
                    </a:lnTo>
                    <a:lnTo>
                      <a:pt x="1183" y="1058"/>
                    </a:lnTo>
                    <a:lnTo>
                      <a:pt x="1197" y="1042"/>
                    </a:lnTo>
                    <a:lnTo>
                      <a:pt x="1212" y="1025"/>
                    </a:lnTo>
                    <a:lnTo>
                      <a:pt x="1227" y="1008"/>
                    </a:lnTo>
                    <a:lnTo>
                      <a:pt x="1242" y="992"/>
                    </a:lnTo>
                    <a:lnTo>
                      <a:pt x="1258" y="975"/>
                    </a:lnTo>
                    <a:lnTo>
                      <a:pt x="1273" y="959"/>
                    </a:lnTo>
                    <a:lnTo>
                      <a:pt x="1287" y="944"/>
                    </a:lnTo>
                    <a:lnTo>
                      <a:pt x="1302" y="929"/>
                    </a:lnTo>
                    <a:lnTo>
                      <a:pt x="1318" y="914"/>
                    </a:lnTo>
                    <a:lnTo>
                      <a:pt x="1333" y="899"/>
                    </a:lnTo>
                    <a:lnTo>
                      <a:pt x="1348" y="885"/>
                    </a:lnTo>
                    <a:lnTo>
                      <a:pt x="1363" y="870"/>
                    </a:lnTo>
                    <a:lnTo>
                      <a:pt x="1378" y="856"/>
                    </a:lnTo>
                    <a:lnTo>
                      <a:pt x="1393" y="841"/>
                    </a:lnTo>
                    <a:lnTo>
                      <a:pt x="1408" y="827"/>
                    </a:lnTo>
                    <a:lnTo>
                      <a:pt x="1423" y="813"/>
                    </a:lnTo>
                    <a:lnTo>
                      <a:pt x="1438" y="801"/>
                    </a:lnTo>
                    <a:lnTo>
                      <a:pt x="1453" y="788"/>
                    </a:lnTo>
                    <a:lnTo>
                      <a:pt x="1468" y="777"/>
                    </a:lnTo>
                    <a:lnTo>
                      <a:pt x="1483" y="766"/>
                    </a:lnTo>
                    <a:lnTo>
                      <a:pt x="1499" y="752"/>
                    </a:lnTo>
                    <a:lnTo>
                      <a:pt x="1513" y="739"/>
                    </a:lnTo>
                    <a:lnTo>
                      <a:pt x="1529" y="724"/>
                    </a:lnTo>
                    <a:lnTo>
                      <a:pt x="1543" y="711"/>
                    </a:lnTo>
                    <a:lnTo>
                      <a:pt x="1558" y="697"/>
                    </a:lnTo>
                    <a:lnTo>
                      <a:pt x="1574" y="683"/>
                    </a:lnTo>
                    <a:lnTo>
                      <a:pt x="1588" y="672"/>
                    </a:lnTo>
                    <a:lnTo>
                      <a:pt x="1602" y="660"/>
                    </a:lnTo>
                    <a:lnTo>
                      <a:pt x="1602" y="665"/>
                    </a:lnTo>
                    <a:lnTo>
                      <a:pt x="1602" y="666"/>
                    </a:lnTo>
                    <a:lnTo>
                      <a:pt x="1589" y="694"/>
                    </a:lnTo>
                    <a:lnTo>
                      <a:pt x="1574" y="724"/>
                    </a:lnTo>
                    <a:lnTo>
                      <a:pt x="1559" y="751"/>
                    </a:lnTo>
                    <a:lnTo>
                      <a:pt x="1544" y="778"/>
                    </a:lnTo>
                    <a:lnTo>
                      <a:pt x="1529" y="803"/>
                    </a:lnTo>
                    <a:lnTo>
                      <a:pt x="1514" y="825"/>
                    </a:lnTo>
                    <a:lnTo>
                      <a:pt x="1499" y="846"/>
                    </a:lnTo>
                    <a:lnTo>
                      <a:pt x="1483" y="868"/>
                    </a:lnTo>
                    <a:lnTo>
                      <a:pt x="1468" y="888"/>
                    </a:lnTo>
                    <a:lnTo>
                      <a:pt x="1453" y="908"/>
                    </a:lnTo>
                    <a:lnTo>
                      <a:pt x="1438" y="928"/>
                    </a:lnTo>
                    <a:lnTo>
                      <a:pt x="1423" y="947"/>
                    </a:lnTo>
                    <a:lnTo>
                      <a:pt x="1408" y="965"/>
                    </a:lnTo>
                    <a:lnTo>
                      <a:pt x="1393" y="984"/>
                    </a:lnTo>
                    <a:lnTo>
                      <a:pt x="1378" y="1002"/>
                    </a:lnTo>
                    <a:lnTo>
                      <a:pt x="1363" y="1020"/>
                    </a:lnTo>
                    <a:lnTo>
                      <a:pt x="1348" y="1037"/>
                    </a:lnTo>
                    <a:lnTo>
                      <a:pt x="1333" y="1054"/>
                    </a:lnTo>
                    <a:lnTo>
                      <a:pt x="1318" y="1071"/>
                    </a:lnTo>
                    <a:lnTo>
                      <a:pt x="1303" y="1088"/>
                    </a:lnTo>
                    <a:lnTo>
                      <a:pt x="1291" y="1100"/>
                    </a:lnTo>
                    <a:lnTo>
                      <a:pt x="1291" y="1099"/>
                    </a:lnTo>
                    <a:lnTo>
                      <a:pt x="1302" y="1079"/>
                    </a:lnTo>
                    <a:lnTo>
                      <a:pt x="1317" y="1052"/>
                    </a:lnTo>
                    <a:lnTo>
                      <a:pt x="1332" y="1027"/>
                    </a:lnTo>
                    <a:lnTo>
                      <a:pt x="1347" y="1003"/>
                    </a:lnTo>
                    <a:lnTo>
                      <a:pt x="1362" y="981"/>
                    </a:lnTo>
                    <a:lnTo>
                      <a:pt x="1377" y="960"/>
                    </a:lnTo>
                    <a:lnTo>
                      <a:pt x="1392" y="940"/>
                    </a:lnTo>
                    <a:lnTo>
                      <a:pt x="1407" y="919"/>
                    </a:lnTo>
                    <a:lnTo>
                      <a:pt x="1422" y="900"/>
                    </a:lnTo>
                    <a:lnTo>
                      <a:pt x="1437" y="880"/>
                    </a:lnTo>
                    <a:lnTo>
                      <a:pt x="1447" y="869"/>
                    </a:lnTo>
                    <a:lnTo>
                      <a:pt x="1447" y="871"/>
                    </a:lnTo>
                    <a:lnTo>
                      <a:pt x="1450" y="867"/>
                    </a:lnTo>
                    <a:lnTo>
                      <a:pt x="1465" y="844"/>
                    </a:lnTo>
                    <a:lnTo>
                      <a:pt x="1480" y="824"/>
                    </a:lnTo>
                    <a:lnTo>
                      <a:pt x="1495" y="803"/>
                    </a:lnTo>
                    <a:lnTo>
                      <a:pt x="1510" y="783"/>
                    </a:lnTo>
                    <a:lnTo>
                      <a:pt x="1526" y="763"/>
                    </a:lnTo>
                    <a:lnTo>
                      <a:pt x="1540" y="743"/>
                    </a:lnTo>
                    <a:lnTo>
                      <a:pt x="1555" y="723"/>
                    </a:lnTo>
                    <a:lnTo>
                      <a:pt x="1571" y="704"/>
                    </a:lnTo>
                    <a:lnTo>
                      <a:pt x="1586" y="685"/>
                    </a:lnTo>
                    <a:lnTo>
                      <a:pt x="1601" y="666"/>
                    </a:lnTo>
                    <a:lnTo>
                      <a:pt x="1615" y="647"/>
                    </a:lnTo>
                    <a:lnTo>
                      <a:pt x="1631" y="657"/>
                    </a:lnTo>
                    <a:lnTo>
                      <a:pt x="1646" y="634"/>
                    </a:lnTo>
                    <a:lnTo>
                      <a:pt x="1661" y="617"/>
                    </a:lnTo>
                    <a:lnTo>
                      <a:pt x="1676" y="660"/>
                    </a:lnTo>
                    <a:lnTo>
                      <a:pt x="1691" y="630"/>
                    </a:lnTo>
                    <a:lnTo>
                      <a:pt x="1706" y="610"/>
                    </a:lnTo>
                    <a:lnTo>
                      <a:pt x="1721" y="590"/>
                    </a:lnTo>
                    <a:lnTo>
                      <a:pt x="1736" y="581"/>
                    </a:lnTo>
                    <a:lnTo>
                      <a:pt x="1751" y="639"/>
                    </a:lnTo>
                    <a:lnTo>
                      <a:pt x="1767" y="608"/>
                    </a:lnTo>
                    <a:lnTo>
                      <a:pt x="1781" y="589"/>
                    </a:lnTo>
                    <a:lnTo>
                      <a:pt x="1796" y="574"/>
                    </a:lnTo>
                    <a:lnTo>
                      <a:pt x="1811" y="563"/>
                    </a:lnTo>
                    <a:lnTo>
                      <a:pt x="1826" y="597"/>
                    </a:lnTo>
                    <a:lnTo>
                      <a:pt x="1842" y="566"/>
                    </a:lnTo>
                    <a:lnTo>
                      <a:pt x="1857" y="582"/>
                    </a:lnTo>
                    <a:lnTo>
                      <a:pt x="1871" y="560"/>
                    </a:lnTo>
                    <a:lnTo>
                      <a:pt x="1887" y="541"/>
                    </a:lnTo>
                    <a:lnTo>
                      <a:pt x="1902" y="531"/>
                    </a:lnTo>
                    <a:lnTo>
                      <a:pt x="1917" y="517"/>
                    </a:lnTo>
                    <a:lnTo>
                      <a:pt x="1932" y="502"/>
                    </a:lnTo>
                    <a:lnTo>
                      <a:pt x="1947" y="485"/>
                    </a:lnTo>
                    <a:lnTo>
                      <a:pt x="1962" y="512"/>
                    </a:lnTo>
                    <a:lnTo>
                      <a:pt x="1977" y="485"/>
                    </a:lnTo>
                    <a:lnTo>
                      <a:pt x="1992" y="465"/>
                    </a:lnTo>
                    <a:lnTo>
                      <a:pt x="2007" y="448"/>
                    </a:lnTo>
                    <a:lnTo>
                      <a:pt x="2022" y="433"/>
                    </a:lnTo>
                    <a:lnTo>
                      <a:pt x="2037" y="415"/>
                    </a:lnTo>
                    <a:lnTo>
                      <a:pt x="2052" y="402"/>
                    </a:lnTo>
                    <a:lnTo>
                      <a:pt x="2067" y="385"/>
                    </a:lnTo>
                    <a:lnTo>
                      <a:pt x="2082" y="374"/>
                    </a:lnTo>
                    <a:lnTo>
                      <a:pt x="2098" y="358"/>
                    </a:lnTo>
                    <a:lnTo>
                      <a:pt x="2112" y="345"/>
                    </a:lnTo>
                    <a:lnTo>
                      <a:pt x="2127" y="330"/>
                    </a:lnTo>
                    <a:lnTo>
                      <a:pt x="2143" y="319"/>
                    </a:lnTo>
                    <a:lnTo>
                      <a:pt x="2158" y="306"/>
                    </a:lnTo>
                    <a:lnTo>
                      <a:pt x="2173" y="292"/>
                    </a:lnTo>
                    <a:lnTo>
                      <a:pt x="2188" y="283"/>
                    </a:lnTo>
                    <a:lnTo>
                      <a:pt x="2202" y="273"/>
                    </a:lnTo>
                    <a:lnTo>
                      <a:pt x="2218" y="260"/>
                    </a:lnTo>
                    <a:lnTo>
                      <a:pt x="2233" y="251"/>
                    </a:lnTo>
                    <a:lnTo>
                      <a:pt x="2248" y="239"/>
                    </a:lnTo>
                    <a:lnTo>
                      <a:pt x="2263" y="228"/>
                    </a:lnTo>
                    <a:lnTo>
                      <a:pt x="2273" y="224"/>
                    </a:lnTo>
                    <a:lnTo>
                      <a:pt x="2273" y="228"/>
                    </a:lnTo>
                    <a:lnTo>
                      <a:pt x="2273" y="230"/>
                    </a:lnTo>
                    <a:lnTo>
                      <a:pt x="2273" y="231"/>
                    </a:lnTo>
                    <a:lnTo>
                      <a:pt x="2273" y="232"/>
                    </a:lnTo>
                    <a:lnTo>
                      <a:pt x="2273" y="233"/>
                    </a:lnTo>
                    <a:lnTo>
                      <a:pt x="2273" y="234"/>
                    </a:lnTo>
                    <a:lnTo>
                      <a:pt x="2273" y="235"/>
                    </a:lnTo>
                    <a:lnTo>
                      <a:pt x="2261" y="263"/>
                    </a:lnTo>
                    <a:lnTo>
                      <a:pt x="2246" y="296"/>
                    </a:lnTo>
                    <a:lnTo>
                      <a:pt x="2230" y="328"/>
                    </a:lnTo>
                    <a:lnTo>
                      <a:pt x="2215" y="357"/>
                    </a:lnTo>
                    <a:lnTo>
                      <a:pt x="2200" y="386"/>
                    </a:lnTo>
                    <a:lnTo>
                      <a:pt x="2185" y="415"/>
                    </a:lnTo>
                    <a:lnTo>
                      <a:pt x="2170" y="443"/>
                    </a:lnTo>
                    <a:lnTo>
                      <a:pt x="2155" y="471"/>
                    </a:lnTo>
                    <a:lnTo>
                      <a:pt x="2140" y="498"/>
                    </a:lnTo>
                    <a:lnTo>
                      <a:pt x="2125" y="525"/>
                    </a:lnTo>
                    <a:lnTo>
                      <a:pt x="2110" y="548"/>
                    </a:lnTo>
                    <a:lnTo>
                      <a:pt x="2095" y="572"/>
                    </a:lnTo>
                    <a:lnTo>
                      <a:pt x="2080" y="595"/>
                    </a:lnTo>
                    <a:lnTo>
                      <a:pt x="2065" y="618"/>
                    </a:lnTo>
                    <a:lnTo>
                      <a:pt x="2050" y="641"/>
                    </a:lnTo>
                    <a:lnTo>
                      <a:pt x="2035" y="662"/>
                    </a:lnTo>
                    <a:lnTo>
                      <a:pt x="2020" y="684"/>
                    </a:lnTo>
                    <a:lnTo>
                      <a:pt x="2005" y="706"/>
                    </a:lnTo>
                    <a:lnTo>
                      <a:pt x="1990" y="727"/>
                    </a:lnTo>
                    <a:lnTo>
                      <a:pt x="1974" y="747"/>
                    </a:lnTo>
                    <a:lnTo>
                      <a:pt x="1959" y="768"/>
                    </a:lnTo>
                    <a:lnTo>
                      <a:pt x="1944" y="788"/>
                    </a:lnTo>
                    <a:lnTo>
                      <a:pt x="1929" y="808"/>
                    </a:lnTo>
                    <a:lnTo>
                      <a:pt x="1915" y="826"/>
                    </a:lnTo>
                    <a:lnTo>
                      <a:pt x="1899" y="847"/>
                    </a:lnTo>
                    <a:lnTo>
                      <a:pt x="1884" y="866"/>
                    </a:lnTo>
                    <a:lnTo>
                      <a:pt x="1869" y="884"/>
                    </a:lnTo>
                    <a:lnTo>
                      <a:pt x="1855" y="902"/>
                    </a:lnTo>
                    <a:lnTo>
                      <a:pt x="1839" y="920"/>
                    </a:lnTo>
                    <a:lnTo>
                      <a:pt x="1824" y="938"/>
                    </a:lnTo>
                    <a:lnTo>
                      <a:pt x="1809" y="955"/>
                    </a:lnTo>
                    <a:lnTo>
                      <a:pt x="1794" y="971"/>
                    </a:lnTo>
                    <a:lnTo>
                      <a:pt x="1779" y="987"/>
                    </a:lnTo>
                    <a:lnTo>
                      <a:pt x="1764" y="1003"/>
                    </a:lnTo>
                    <a:lnTo>
                      <a:pt x="1749" y="1020"/>
                    </a:lnTo>
                    <a:lnTo>
                      <a:pt x="1734" y="1034"/>
                    </a:lnTo>
                    <a:lnTo>
                      <a:pt x="1718" y="1048"/>
                    </a:lnTo>
                    <a:lnTo>
                      <a:pt x="1704" y="1063"/>
                    </a:lnTo>
                    <a:lnTo>
                      <a:pt x="1689" y="1078"/>
                    </a:lnTo>
                    <a:lnTo>
                      <a:pt x="1674" y="1091"/>
                    </a:lnTo>
                    <a:lnTo>
                      <a:pt x="1659" y="1103"/>
                    </a:lnTo>
                    <a:lnTo>
                      <a:pt x="1643" y="1118"/>
                    </a:lnTo>
                    <a:lnTo>
                      <a:pt x="1628" y="1131"/>
                    </a:lnTo>
                    <a:lnTo>
                      <a:pt x="1613" y="1144"/>
                    </a:lnTo>
                    <a:lnTo>
                      <a:pt x="1598" y="1157"/>
                    </a:lnTo>
                    <a:lnTo>
                      <a:pt x="1583" y="1170"/>
                    </a:lnTo>
                    <a:lnTo>
                      <a:pt x="1568" y="1179"/>
                    </a:lnTo>
                    <a:lnTo>
                      <a:pt x="1553" y="1190"/>
                    </a:lnTo>
                    <a:lnTo>
                      <a:pt x="1538" y="1201"/>
                    </a:lnTo>
                    <a:lnTo>
                      <a:pt x="1523" y="1213"/>
                    </a:lnTo>
                    <a:lnTo>
                      <a:pt x="1508" y="1225"/>
                    </a:lnTo>
                    <a:lnTo>
                      <a:pt x="1493" y="1238"/>
                    </a:lnTo>
                    <a:lnTo>
                      <a:pt x="1478" y="1251"/>
                    </a:lnTo>
                    <a:lnTo>
                      <a:pt x="1462" y="1263"/>
                    </a:lnTo>
                    <a:lnTo>
                      <a:pt x="1447" y="1270"/>
                    </a:lnTo>
                    <a:lnTo>
                      <a:pt x="1433" y="1279"/>
                    </a:lnTo>
                    <a:lnTo>
                      <a:pt x="1418" y="1290"/>
                    </a:lnTo>
                    <a:lnTo>
                      <a:pt x="1402" y="1302"/>
                    </a:lnTo>
                    <a:lnTo>
                      <a:pt x="1388" y="1314"/>
                    </a:lnTo>
                    <a:lnTo>
                      <a:pt x="1372" y="1324"/>
                    </a:lnTo>
                    <a:lnTo>
                      <a:pt x="1358" y="1337"/>
                    </a:lnTo>
                    <a:lnTo>
                      <a:pt x="1343" y="1341"/>
                    </a:lnTo>
                    <a:lnTo>
                      <a:pt x="1327" y="1358"/>
                    </a:lnTo>
                    <a:lnTo>
                      <a:pt x="1312" y="1371"/>
                    </a:lnTo>
                    <a:lnTo>
                      <a:pt x="1297" y="1384"/>
                    </a:lnTo>
                    <a:lnTo>
                      <a:pt x="1282" y="1399"/>
                    </a:lnTo>
                    <a:lnTo>
                      <a:pt x="1267" y="1394"/>
                    </a:lnTo>
                    <a:lnTo>
                      <a:pt x="1252" y="1412"/>
                    </a:lnTo>
                    <a:lnTo>
                      <a:pt x="1237" y="1427"/>
                    </a:lnTo>
                    <a:lnTo>
                      <a:pt x="1222" y="1439"/>
                    </a:lnTo>
                    <a:lnTo>
                      <a:pt x="1207" y="1451"/>
                    </a:lnTo>
                    <a:lnTo>
                      <a:pt x="1192" y="1428"/>
                    </a:lnTo>
                    <a:lnTo>
                      <a:pt x="1179" y="1387"/>
                    </a:lnTo>
                    <a:lnTo>
                      <a:pt x="1179" y="1386"/>
                    </a:lnTo>
                    <a:lnTo>
                      <a:pt x="1179" y="1387"/>
                    </a:lnTo>
                    <a:lnTo>
                      <a:pt x="1179" y="1386"/>
                    </a:lnTo>
                    <a:lnTo>
                      <a:pt x="1179" y="1385"/>
                    </a:lnTo>
                    <a:lnTo>
                      <a:pt x="1167" y="1408"/>
                    </a:lnTo>
                    <a:lnTo>
                      <a:pt x="1152" y="1432"/>
                    </a:lnTo>
                    <a:lnTo>
                      <a:pt x="1137" y="1455"/>
                    </a:lnTo>
                    <a:lnTo>
                      <a:pt x="1122" y="1399"/>
                    </a:lnTo>
                    <a:lnTo>
                      <a:pt x="1107" y="1425"/>
                    </a:lnTo>
                    <a:lnTo>
                      <a:pt x="1092" y="1442"/>
                    </a:lnTo>
                    <a:lnTo>
                      <a:pt x="1077" y="1426"/>
                    </a:lnTo>
                    <a:lnTo>
                      <a:pt x="1062" y="1445"/>
                    </a:lnTo>
                    <a:lnTo>
                      <a:pt x="1047" y="1466"/>
                    </a:lnTo>
                    <a:lnTo>
                      <a:pt x="1032" y="1430"/>
                    </a:lnTo>
                    <a:lnTo>
                      <a:pt x="1017" y="1446"/>
                    </a:lnTo>
                    <a:lnTo>
                      <a:pt x="1002" y="1466"/>
                    </a:lnTo>
                    <a:lnTo>
                      <a:pt x="987" y="1473"/>
                    </a:lnTo>
                    <a:lnTo>
                      <a:pt x="972" y="1481"/>
                    </a:lnTo>
                    <a:lnTo>
                      <a:pt x="957" y="1494"/>
                    </a:lnTo>
                    <a:lnTo>
                      <a:pt x="942" y="1506"/>
                    </a:lnTo>
                    <a:lnTo>
                      <a:pt x="927" y="1510"/>
                    </a:lnTo>
                    <a:lnTo>
                      <a:pt x="911" y="1526"/>
                    </a:lnTo>
                    <a:lnTo>
                      <a:pt x="896" y="1539"/>
                    </a:lnTo>
                    <a:lnTo>
                      <a:pt x="881" y="1551"/>
                    </a:lnTo>
                    <a:lnTo>
                      <a:pt x="867" y="1551"/>
                    </a:lnTo>
                    <a:lnTo>
                      <a:pt x="852" y="1568"/>
                    </a:lnTo>
                    <a:lnTo>
                      <a:pt x="836" y="1584"/>
                    </a:lnTo>
                    <a:lnTo>
                      <a:pt x="821" y="1595"/>
                    </a:lnTo>
                    <a:lnTo>
                      <a:pt x="806" y="1609"/>
                    </a:lnTo>
                    <a:lnTo>
                      <a:pt x="791" y="1614"/>
                    </a:lnTo>
                    <a:lnTo>
                      <a:pt x="776" y="1627"/>
                    </a:lnTo>
                    <a:lnTo>
                      <a:pt x="761" y="1641"/>
                    </a:lnTo>
                    <a:lnTo>
                      <a:pt x="746" y="1654"/>
                    </a:lnTo>
                    <a:lnTo>
                      <a:pt x="731" y="1662"/>
                    </a:lnTo>
                    <a:lnTo>
                      <a:pt x="716" y="1675"/>
                    </a:lnTo>
                    <a:lnTo>
                      <a:pt x="701" y="1687"/>
                    </a:lnTo>
                    <a:lnTo>
                      <a:pt x="686" y="1695"/>
                    </a:lnTo>
                    <a:lnTo>
                      <a:pt x="671" y="1708"/>
                    </a:lnTo>
                    <a:lnTo>
                      <a:pt x="656" y="1711"/>
                    </a:lnTo>
                    <a:lnTo>
                      <a:pt x="640" y="1729"/>
                    </a:lnTo>
                    <a:lnTo>
                      <a:pt x="626" y="1741"/>
                    </a:lnTo>
                    <a:lnTo>
                      <a:pt x="620" y="1741"/>
                    </a:lnTo>
                    <a:lnTo>
                      <a:pt x="620" y="1738"/>
                    </a:lnTo>
                    <a:lnTo>
                      <a:pt x="620" y="1737"/>
                    </a:lnTo>
                    <a:lnTo>
                      <a:pt x="620" y="1736"/>
                    </a:lnTo>
                    <a:lnTo>
                      <a:pt x="620" y="1735"/>
                    </a:lnTo>
                    <a:lnTo>
                      <a:pt x="620" y="1734"/>
                    </a:lnTo>
                    <a:lnTo>
                      <a:pt x="629" y="1712"/>
                    </a:lnTo>
                    <a:lnTo>
                      <a:pt x="645" y="1680"/>
                    </a:lnTo>
                    <a:lnTo>
                      <a:pt x="660" y="1649"/>
                    </a:lnTo>
                    <a:lnTo>
                      <a:pt x="675" y="1621"/>
                    </a:lnTo>
                    <a:lnTo>
                      <a:pt x="690" y="1592"/>
                    </a:lnTo>
                    <a:lnTo>
                      <a:pt x="704" y="1566"/>
                    </a:lnTo>
                    <a:lnTo>
                      <a:pt x="720" y="1539"/>
                    </a:lnTo>
                    <a:lnTo>
                      <a:pt x="735" y="1515"/>
                    </a:lnTo>
                    <a:lnTo>
                      <a:pt x="750" y="1491"/>
                    </a:lnTo>
                    <a:lnTo>
                      <a:pt x="765" y="1468"/>
                    </a:lnTo>
                    <a:lnTo>
                      <a:pt x="780" y="1446"/>
                    </a:lnTo>
                    <a:lnTo>
                      <a:pt x="795" y="1423"/>
                    </a:lnTo>
                    <a:lnTo>
                      <a:pt x="810" y="1402"/>
                    </a:lnTo>
                    <a:lnTo>
                      <a:pt x="825" y="1380"/>
                    </a:lnTo>
                    <a:lnTo>
                      <a:pt x="840" y="1359"/>
                    </a:lnTo>
                    <a:lnTo>
                      <a:pt x="856" y="1338"/>
                    </a:lnTo>
                    <a:lnTo>
                      <a:pt x="870" y="1318"/>
                    </a:lnTo>
                    <a:lnTo>
                      <a:pt x="885" y="1298"/>
                    </a:lnTo>
                    <a:lnTo>
                      <a:pt x="900" y="1278"/>
                    </a:lnTo>
                    <a:lnTo>
                      <a:pt x="916" y="1258"/>
                    </a:lnTo>
                    <a:lnTo>
                      <a:pt x="931" y="1239"/>
                    </a:lnTo>
                    <a:lnTo>
                      <a:pt x="946" y="1219"/>
                    </a:lnTo>
                    <a:lnTo>
                      <a:pt x="960" y="1201"/>
                    </a:lnTo>
                    <a:lnTo>
                      <a:pt x="976" y="1182"/>
                    </a:lnTo>
                    <a:lnTo>
                      <a:pt x="991" y="1164"/>
                    </a:lnTo>
                    <a:lnTo>
                      <a:pt x="1006" y="1146"/>
                    </a:lnTo>
                    <a:lnTo>
                      <a:pt x="1021" y="1128"/>
                    </a:lnTo>
                    <a:lnTo>
                      <a:pt x="1036" y="1111"/>
                    </a:lnTo>
                    <a:lnTo>
                      <a:pt x="1051" y="1094"/>
                    </a:lnTo>
                    <a:lnTo>
                      <a:pt x="1066" y="1077"/>
                    </a:lnTo>
                    <a:lnTo>
                      <a:pt x="1081" y="1060"/>
                    </a:lnTo>
                    <a:lnTo>
                      <a:pt x="1096" y="1045"/>
                    </a:lnTo>
                    <a:lnTo>
                      <a:pt x="1111" y="1029"/>
                    </a:lnTo>
                    <a:lnTo>
                      <a:pt x="1126" y="1014"/>
                    </a:lnTo>
                    <a:lnTo>
                      <a:pt x="1141" y="998"/>
                    </a:lnTo>
                    <a:lnTo>
                      <a:pt x="1156" y="984"/>
                    </a:lnTo>
                    <a:lnTo>
                      <a:pt x="1171" y="970"/>
                    </a:lnTo>
                    <a:lnTo>
                      <a:pt x="1186" y="955"/>
                    </a:lnTo>
                    <a:lnTo>
                      <a:pt x="1201" y="941"/>
                    </a:lnTo>
                    <a:lnTo>
                      <a:pt x="1216" y="928"/>
                    </a:lnTo>
                    <a:lnTo>
                      <a:pt x="1232" y="913"/>
                    </a:lnTo>
                    <a:lnTo>
                      <a:pt x="1247" y="900"/>
                    </a:lnTo>
                    <a:lnTo>
                      <a:pt x="1262" y="890"/>
                    </a:lnTo>
                    <a:lnTo>
                      <a:pt x="1277" y="876"/>
                    </a:lnTo>
                    <a:lnTo>
                      <a:pt x="1292" y="864"/>
                    </a:lnTo>
                    <a:lnTo>
                      <a:pt x="1307" y="852"/>
                    </a:lnTo>
                    <a:lnTo>
                      <a:pt x="1322" y="840"/>
                    </a:lnTo>
                    <a:lnTo>
                      <a:pt x="1337" y="827"/>
                    </a:lnTo>
                    <a:lnTo>
                      <a:pt x="1352" y="816"/>
                    </a:lnTo>
                    <a:lnTo>
                      <a:pt x="1367" y="817"/>
                    </a:lnTo>
                    <a:lnTo>
                      <a:pt x="1382" y="798"/>
                    </a:lnTo>
                    <a:lnTo>
                      <a:pt x="1397" y="789"/>
                    </a:lnTo>
                    <a:lnTo>
                      <a:pt x="1412" y="778"/>
                    </a:lnTo>
                    <a:lnTo>
                      <a:pt x="1428" y="766"/>
                    </a:lnTo>
                    <a:lnTo>
                      <a:pt x="1442" y="754"/>
                    </a:lnTo>
                    <a:lnTo>
                      <a:pt x="1447" y="754"/>
                    </a:lnTo>
                    <a:lnTo>
                      <a:pt x="1447" y="757"/>
                    </a:lnTo>
                    <a:lnTo>
                      <a:pt x="1447" y="759"/>
                    </a:lnTo>
                    <a:lnTo>
                      <a:pt x="1447" y="770"/>
                    </a:lnTo>
                    <a:lnTo>
                      <a:pt x="1455" y="756"/>
                    </a:lnTo>
                    <a:lnTo>
                      <a:pt x="1470" y="737"/>
                    </a:lnTo>
                    <a:lnTo>
                      <a:pt x="1485" y="724"/>
                    </a:lnTo>
                    <a:lnTo>
                      <a:pt x="1500" y="710"/>
                    </a:lnTo>
                    <a:lnTo>
                      <a:pt x="1516" y="702"/>
                    </a:lnTo>
                    <a:lnTo>
                      <a:pt x="1530" y="688"/>
                    </a:lnTo>
                    <a:lnTo>
                      <a:pt x="1545" y="675"/>
                    </a:lnTo>
                    <a:lnTo>
                      <a:pt x="1561" y="661"/>
                    </a:lnTo>
                    <a:lnTo>
                      <a:pt x="1576" y="648"/>
                    </a:lnTo>
                    <a:lnTo>
                      <a:pt x="1591" y="633"/>
                    </a:lnTo>
                    <a:lnTo>
                      <a:pt x="1606" y="640"/>
                    </a:lnTo>
                    <a:lnTo>
                      <a:pt x="1621" y="623"/>
                    </a:lnTo>
                    <a:lnTo>
                      <a:pt x="1636" y="660"/>
                    </a:lnTo>
                    <a:lnTo>
                      <a:pt x="1651" y="631"/>
                    </a:lnTo>
                    <a:lnTo>
                      <a:pt x="1666" y="608"/>
                    </a:lnTo>
                    <a:lnTo>
                      <a:pt x="1681" y="636"/>
                    </a:lnTo>
                    <a:lnTo>
                      <a:pt x="1696" y="608"/>
                    </a:lnTo>
                    <a:lnTo>
                      <a:pt x="1711" y="635"/>
                    </a:lnTo>
                    <a:lnTo>
                      <a:pt x="1726" y="620"/>
                    </a:lnTo>
                    <a:lnTo>
                      <a:pt x="1741" y="608"/>
                    </a:lnTo>
                    <a:lnTo>
                      <a:pt x="1757" y="590"/>
                    </a:lnTo>
                    <a:lnTo>
                      <a:pt x="1771" y="615"/>
                    </a:lnTo>
                    <a:lnTo>
                      <a:pt x="1786" y="596"/>
                    </a:lnTo>
                    <a:lnTo>
                      <a:pt x="1801" y="585"/>
                    </a:lnTo>
                    <a:lnTo>
                      <a:pt x="1816" y="614"/>
                    </a:lnTo>
                    <a:lnTo>
                      <a:pt x="1832" y="597"/>
                    </a:lnTo>
                    <a:lnTo>
                      <a:pt x="1847" y="578"/>
                    </a:lnTo>
                    <a:lnTo>
                      <a:pt x="1861" y="584"/>
                    </a:lnTo>
                    <a:lnTo>
                      <a:pt x="1876" y="589"/>
                    </a:lnTo>
                    <a:lnTo>
                      <a:pt x="1892" y="569"/>
                    </a:lnTo>
                    <a:lnTo>
                      <a:pt x="1907" y="554"/>
                    </a:lnTo>
                    <a:lnTo>
                      <a:pt x="1922" y="544"/>
                    </a:lnTo>
                    <a:lnTo>
                      <a:pt x="1937" y="528"/>
                    </a:lnTo>
                    <a:lnTo>
                      <a:pt x="1952" y="518"/>
                    </a:lnTo>
                    <a:lnTo>
                      <a:pt x="1967" y="501"/>
                    </a:lnTo>
                    <a:lnTo>
                      <a:pt x="1982" y="495"/>
                    </a:lnTo>
                    <a:lnTo>
                      <a:pt x="1997" y="487"/>
                    </a:lnTo>
                    <a:lnTo>
                      <a:pt x="2012" y="476"/>
                    </a:lnTo>
                    <a:lnTo>
                      <a:pt x="2027" y="466"/>
                    </a:lnTo>
                    <a:lnTo>
                      <a:pt x="2042" y="457"/>
                    </a:lnTo>
                    <a:lnTo>
                      <a:pt x="2057" y="449"/>
                    </a:lnTo>
                    <a:lnTo>
                      <a:pt x="2072" y="433"/>
                    </a:lnTo>
                    <a:lnTo>
                      <a:pt x="2088" y="418"/>
                    </a:lnTo>
                    <a:lnTo>
                      <a:pt x="2103" y="402"/>
                    </a:lnTo>
                    <a:lnTo>
                      <a:pt x="2118" y="390"/>
                    </a:lnTo>
                    <a:lnTo>
                      <a:pt x="2133" y="377"/>
                    </a:lnTo>
                    <a:lnTo>
                      <a:pt x="2148" y="358"/>
                    </a:lnTo>
                    <a:lnTo>
                      <a:pt x="2163" y="345"/>
                    </a:lnTo>
                    <a:lnTo>
                      <a:pt x="2178" y="327"/>
                    </a:lnTo>
                    <a:lnTo>
                      <a:pt x="2193" y="311"/>
                    </a:lnTo>
                    <a:lnTo>
                      <a:pt x="2207" y="296"/>
                    </a:lnTo>
                    <a:lnTo>
                      <a:pt x="2223" y="281"/>
                    </a:lnTo>
                    <a:lnTo>
                      <a:pt x="2238" y="269"/>
                    </a:lnTo>
                    <a:lnTo>
                      <a:pt x="2253" y="252"/>
                    </a:lnTo>
                    <a:lnTo>
                      <a:pt x="2268" y="236"/>
                    </a:lnTo>
                    <a:lnTo>
                      <a:pt x="2273" y="235"/>
                    </a:lnTo>
                    <a:lnTo>
                      <a:pt x="2273" y="236"/>
                    </a:lnTo>
                    <a:lnTo>
                      <a:pt x="2273" y="238"/>
                    </a:lnTo>
                    <a:lnTo>
                      <a:pt x="2265" y="257"/>
                    </a:lnTo>
                    <a:lnTo>
                      <a:pt x="2250" y="290"/>
                    </a:lnTo>
                    <a:lnTo>
                      <a:pt x="2235" y="323"/>
                    </a:lnTo>
                    <a:lnTo>
                      <a:pt x="2219" y="351"/>
                    </a:lnTo>
                    <a:lnTo>
                      <a:pt x="2205" y="381"/>
                    </a:lnTo>
                    <a:lnTo>
                      <a:pt x="2190" y="410"/>
                    </a:lnTo>
                    <a:lnTo>
                      <a:pt x="2175" y="438"/>
                    </a:lnTo>
                    <a:lnTo>
                      <a:pt x="2160" y="466"/>
                    </a:lnTo>
                    <a:lnTo>
                      <a:pt x="2144" y="493"/>
                    </a:lnTo>
                    <a:lnTo>
                      <a:pt x="2129" y="520"/>
                    </a:lnTo>
                    <a:lnTo>
                      <a:pt x="2114" y="545"/>
                    </a:lnTo>
                    <a:lnTo>
                      <a:pt x="2099" y="568"/>
                    </a:lnTo>
                    <a:lnTo>
                      <a:pt x="2084" y="591"/>
                    </a:lnTo>
                    <a:lnTo>
                      <a:pt x="2069" y="614"/>
                    </a:lnTo>
                    <a:lnTo>
                      <a:pt x="2054" y="636"/>
                    </a:lnTo>
                    <a:lnTo>
                      <a:pt x="2039" y="657"/>
                    </a:lnTo>
                    <a:lnTo>
                      <a:pt x="2024" y="679"/>
                    </a:lnTo>
                    <a:lnTo>
                      <a:pt x="2009" y="701"/>
                    </a:lnTo>
                    <a:lnTo>
                      <a:pt x="1994" y="722"/>
                    </a:lnTo>
                    <a:lnTo>
                      <a:pt x="1979" y="742"/>
                    </a:lnTo>
                    <a:lnTo>
                      <a:pt x="1964" y="763"/>
                    </a:lnTo>
                    <a:lnTo>
                      <a:pt x="1948" y="783"/>
                    </a:lnTo>
                    <a:lnTo>
                      <a:pt x="1934" y="803"/>
                    </a:lnTo>
                    <a:lnTo>
                      <a:pt x="1919" y="822"/>
                    </a:lnTo>
                    <a:lnTo>
                      <a:pt x="1903" y="841"/>
                    </a:lnTo>
                    <a:lnTo>
                      <a:pt x="1888" y="860"/>
                    </a:lnTo>
                    <a:lnTo>
                      <a:pt x="1873" y="879"/>
                    </a:lnTo>
                    <a:lnTo>
                      <a:pt x="1859" y="897"/>
                    </a:lnTo>
                    <a:lnTo>
                      <a:pt x="1844" y="914"/>
                    </a:lnTo>
                    <a:lnTo>
                      <a:pt x="1828" y="931"/>
                    </a:lnTo>
                    <a:lnTo>
                      <a:pt x="1813" y="949"/>
                    </a:lnTo>
                    <a:lnTo>
                      <a:pt x="1798" y="965"/>
                    </a:lnTo>
                    <a:lnTo>
                      <a:pt x="1783" y="981"/>
                    </a:lnTo>
                    <a:lnTo>
                      <a:pt x="1768" y="996"/>
                    </a:lnTo>
                    <a:lnTo>
                      <a:pt x="1753" y="1011"/>
                    </a:lnTo>
                    <a:lnTo>
                      <a:pt x="1738" y="1027"/>
                    </a:lnTo>
                    <a:lnTo>
                      <a:pt x="1723" y="1041"/>
                    </a:lnTo>
                    <a:lnTo>
                      <a:pt x="1708" y="1055"/>
                    </a:lnTo>
                    <a:lnTo>
                      <a:pt x="1693" y="1067"/>
                    </a:lnTo>
                    <a:lnTo>
                      <a:pt x="1678" y="1082"/>
                    </a:lnTo>
                    <a:lnTo>
                      <a:pt x="1663" y="1096"/>
                    </a:lnTo>
                    <a:lnTo>
                      <a:pt x="1648" y="1109"/>
                    </a:lnTo>
                    <a:lnTo>
                      <a:pt x="1633" y="1121"/>
                    </a:lnTo>
                    <a:lnTo>
                      <a:pt x="1617" y="1135"/>
                    </a:lnTo>
                    <a:lnTo>
                      <a:pt x="1603" y="1147"/>
                    </a:lnTo>
                    <a:lnTo>
                      <a:pt x="1588" y="1156"/>
                    </a:lnTo>
                    <a:lnTo>
                      <a:pt x="1572" y="1169"/>
                    </a:lnTo>
                    <a:lnTo>
                      <a:pt x="1557" y="1178"/>
                    </a:lnTo>
                    <a:lnTo>
                      <a:pt x="1542" y="1191"/>
                    </a:lnTo>
                    <a:lnTo>
                      <a:pt x="1527" y="1202"/>
                    </a:lnTo>
                    <a:lnTo>
                      <a:pt x="1512" y="1213"/>
                    </a:lnTo>
                    <a:lnTo>
                      <a:pt x="1497" y="1224"/>
                    </a:lnTo>
                    <a:lnTo>
                      <a:pt x="1482" y="1236"/>
                    </a:lnTo>
                    <a:lnTo>
                      <a:pt x="1467" y="1248"/>
                    </a:lnTo>
                    <a:lnTo>
                      <a:pt x="1452" y="1258"/>
                    </a:lnTo>
                    <a:lnTo>
                      <a:pt x="1437" y="1265"/>
                    </a:lnTo>
                    <a:lnTo>
                      <a:pt x="1422" y="1276"/>
                    </a:lnTo>
                    <a:lnTo>
                      <a:pt x="1407" y="1286"/>
                    </a:lnTo>
                    <a:lnTo>
                      <a:pt x="1392" y="1291"/>
                    </a:lnTo>
                    <a:lnTo>
                      <a:pt x="1377" y="1306"/>
                    </a:lnTo>
                    <a:lnTo>
                      <a:pt x="1362" y="1318"/>
                    </a:lnTo>
                    <a:lnTo>
                      <a:pt x="1347" y="1331"/>
                    </a:lnTo>
                    <a:lnTo>
                      <a:pt x="1332" y="1342"/>
                    </a:lnTo>
                    <a:lnTo>
                      <a:pt x="1317" y="1355"/>
                    </a:lnTo>
                    <a:lnTo>
                      <a:pt x="1301" y="1368"/>
                    </a:lnTo>
                    <a:lnTo>
                      <a:pt x="1286" y="1367"/>
                    </a:lnTo>
                    <a:lnTo>
                      <a:pt x="1272" y="1383"/>
                    </a:lnTo>
                    <a:lnTo>
                      <a:pt x="1256" y="1394"/>
                    </a:lnTo>
                    <a:lnTo>
                      <a:pt x="1242" y="1409"/>
                    </a:lnTo>
                    <a:lnTo>
                      <a:pt x="1226" y="1402"/>
                    </a:lnTo>
                    <a:lnTo>
                      <a:pt x="1211" y="1426"/>
                    </a:lnTo>
                    <a:lnTo>
                      <a:pt x="1197" y="1439"/>
                    </a:lnTo>
                    <a:lnTo>
                      <a:pt x="1181" y="1421"/>
                    </a:lnTo>
                    <a:lnTo>
                      <a:pt x="1166" y="1403"/>
                    </a:lnTo>
                    <a:lnTo>
                      <a:pt x="1151" y="1430"/>
                    </a:lnTo>
                    <a:lnTo>
                      <a:pt x="1136" y="1412"/>
                    </a:lnTo>
                    <a:lnTo>
                      <a:pt x="1121" y="1428"/>
                    </a:lnTo>
                    <a:lnTo>
                      <a:pt x="1106" y="1397"/>
                    </a:lnTo>
                    <a:lnTo>
                      <a:pt x="1091" y="1422"/>
                    </a:lnTo>
                    <a:lnTo>
                      <a:pt x="1076" y="1439"/>
                    </a:lnTo>
                    <a:lnTo>
                      <a:pt x="1061" y="1437"/>
                    </a:lnTo>
                    <a:lnTo>
                      <a:pt x="1045" y="1427"/>
                    </a:lnTo>
                    <a:lnTo>
                      <a:pt x="1031" y="1443"/>
                    </a:lnTo>
                    <a:lnTo>
                      <a:pt x="1016" y="1462"/>
                    </a:lnTo>
                    <a:lnTo>
                      <a:pt x="1001" y="1430"/>
                    </a:lnTo>
                    <a:lnTo>
                      <a:pt x="985" y="1426"/>
                    </a:lnTo>
                    <a:lnTo>
                      <a:pt x="970" y="1426"/>
                    </a:lnTo>
                    <a:lnTo>
                      <a:pt x="955" y="1449"/>
                    </a:lnTo>
                    <a:lnTo>
                      <a:pt x="941" y="1464"/>
                    </a:lnTo>
                    <a:lnTo>
                      <a:pt x="926" y="1478"/>
                    </a:lnTo>
                    <a:lnTo>
                      <a:pt x="910" y="1487"/>
                    </a:lnTo>
                    <a:lnTo>
                      <a:pt x="895" y="1499"/>
                    </a:lnTo>
                    <a:lnTo>
                      <a:pt x="880" y="1509"/>
                    </a:lnTo>
                    <a:lnTo>
                      <a:pt x="866" y="1516"/>
                    </a:lnTo>
                    <a:lnTo>
                      <a:pt x="850" y="1523"/>
                    </a:lnTo>
                    <a:lnTo>
                      <a:pt x="835" y="1539"/>
                    </a:lnTo>
                    <a:lnTo>
                      <a:pt x="820" y="1550"/>
                    </a:lnTo>
                    <a:lnTo>
                      <a:pt x="805" y="1564"/>
                    </a:lnTo>
                    <a:lnTo>
                      <a:pt x="789" y="1574"/>
                    </a:lnTo>
                    <a:lnTo>
                      <a:pt x="775" y="1590"/>
                    </a:lnTo>
                    <a:lnTo>
                      <a:pt x="760" y="1602"/>
                    </a:lnTo>
                    <a:lnTo>
                      <a:pt x="745" y="1618"/>
                    </a:lnTo>
                    <a:lnTo>
                      <a:pt x="730" y="1634"/>
                    </a:lnTo>
                    <a:lnTo>
                      <a:pt x="714" y="1648"/>
                    </a:lnTo>
                    <a:lnTo>
                      <a:pt x="700" y="1662"/>
                    </a:lnTo>
                    <a:lnTo>
                      <a:pt x="685" y="1676"/>
                    </a:lnTo>
                    <a:lnTo>
                      <a:pt x="670" y="1691"/>
                    </a:lnTo>
                    <a:lnTo>
                      <a:pt x="654" y="1707"/>
                    </a:lnTo>
                    <a:lnTo>
                      <a:pt x="639" y="1719"/>
                    </a:lnTo>
                    <a:lnTo>
                      <a:pt x="624" y="1730"/>
                    </a:lnTo>
                    <a:lnTo>
                      <a:pt x="620" y="1733"/>
                    </a:lnTo>
                    <a:lnTo>
                      <a:pt x="620" y="1731"/>
                    </a:lnTo>
                    <a:lnTo>
                      <a:pt x="620" y="1730"/>
                    </a:lnTo>
                    <a:lnTo>
                      <a:pt x="620" y="1729"/>
                    </a:lnTo>
                    <a:lnTo>
                      <a:pt x="634" y="1695"/>
                    </a:lnTo>
                    <a:lnTo>
                      <a:pt x="649" y="1663"/>
                    </a:lnTo>
                    <a:lnTo>
                      <a:pt x="665" y="1634"/>
                    </a:lnTo>
                    <a:lnTo>
                      <a:pt x="680" y="1605"/>
                    </a:lnTo>
                    <a:lnTo>
                      <a:pt x="695" y="1578"/>
                    </a:lnTo>
                    <a:lnTo>
                      <a:pt x="710" y="1551"/>
                    </a:lnTo>
                    <a:lnTo>
                      <a:pt x="725" y="1525"/>
                    </a:lnTo>
                    <a:lnTo>
                      <a:pt x="740" y="1502"/>
                    </a:lnTo>
                    <a:lnTo>
                      <a:pt x="755" y="1479"/>
                    </a:lnTo>
                    <a:lnTo>
                      <a:pt x="770" y="1456"/>
                    </a:lnTo>
                    <a:lnTo>
                      <a:pt x="785" y="1433"/>
                    </a:lnTo>
                    <a:lnTo>
                      <a:pt x="800" y="1412"/>
                    </a:lnTo>
                    <a:lnTo>
                      <a:pt x="815" y="1390"/>
                    </a:lnTo>
                    <a:lnTo>
                      <a:pt x="831" y="1368"/>
                    </a:lnTo>
                    <a:lnTo>
                      <a:pt x="845" y="1347"/>
                    </a:lnTo>
                    <a:lnTo>
                      <a:pt x="861" y="1326"/>
                    </a:lnTo>
                    <a:lnTo>
                      <a:pt x="876" y="1306"/>
                    </a:lnTo>
                    <a:lnTo>
                      <a:pt x="890" y="1286"/>
                    </a:lnTo>
                    <a:lnTo>
                      <a:pt x="906" y="1267"/>
                    </a:lnTo>
                    <a:lnTo>
                      <a:pt x="921" y="1248"/>
                    </a:lnTo>
                    <a:lnTo>
                      <a:pt x="936" y="1228"/>
                    </a:lnTo>
                    <a:lnTo>
                      <a:pt x="951" y="1209"/>
                    </a:lnTo>
                    <a:lnTo>
                      <a:pt x="966" y="1191"/>
                    </a:lnTo>
                    <a:lnTo>
                      <a:pt x="981" y="1173"/>
                    </a:lnTo>
                    <a:lnTo>
                      <a:pt x="996" y="1155"/>
                    </a:lnTo>
                    <a:lnTo>
                      <a:pt x="1011" y="1137"/>
                    </a:lnTo>
                    <a:lnTo>
                      <a:pt x="1026" y="1120"/>
                    </a:lnTo>
                    <a:lnTo>
                      <a:pt x="1041" y="1102"/>
                    </a:lnTo>
                    <a:lnTo>
                      <a:pt x="1056" y="1085"/>
                    </a:lnTo>
                    <a:lnTo>
                      <a:pt x="1071" y="1069"/>
                    </a:lnTo>
                    <a:lnTo>
                      <a:pt x="1086" y="1053"/>
                    </a:lnTo>
                    <a:lnTo>
                      <a:pt x="1101" y="1037"/>
                    </a:lnTo>
                    <a:lnTo>
                      <a:pt x="1116" y="1022"/>
                    </a:lnTo>
                    <a:lnTo>
                      <a:pt x="1131" y="1007"/>
                    </a:lnTo>
                    <a:lnTo>
                      <a:pt x="1146" y="992"/>
                    </a:lnTo>
                    <a:lnTo>
                      <a:pt x="1161" y="982"/>
                    </a:lnTo>
                    <a:lnTo>
                      <a:pt x="1177" y="965"/>
                    </a:lnTo>
                    <a:lnTo>
                      <a:pt x="1192" y="951"/>
                    </a:lnTo>
                    <a:lnTo>
                      <a:pt x="1206" y="937"/>
                    </a:lnTo>
                    <a:lnTo>
                      <a:pt x="1221" y="923"/>
                    </a:lnTo>
                    <a:lnTo>
                      <a:pt x="1237" y="910"/>
                    </a:lnTo>
                    <a:lnTo>
                      <a:pt x="1252" y="897"/>
                    </a:lnTo>
                    <a:lnTo>
                      <a:pt x="1267" y="888"/>
                    </a:lnTo>
                    <a:lnTo>
                      <a:pt x="1282" y="874"/>
                    </a:lnTo>
                    <a:lnTo>
                      <a:pt x="1297" y="862"/>
                    </a:lnTo>
                    <a:lnTo>
                      <a:pt x="1312" y="849"/>
                    </a:lnTo>
                    <a:lnTo>
                      <a:pt x="1327" y="837"/>
                    </a:lnTo>
                    <a:lnTo>
                      <a:pt x="1342" y="826"/>
                    </a:lnTo>
                    <a:lnTo>
                      <a:pt x="1357" y="818"/>
                    </a:lnTo>
                    <a:lnTo>
                      <a:pt x="1372" y="809"/>
                    </a:lnTo>
                    <a:lnTo>
                      <a:pt x="1387" y="803"/>
                    </a:lnTo>
                    <a:lnTo>
                      <a:pt x="1402" y="790"/>
                    </a:lnTo>
                    <a:lnTo>
                      <a:pt x="1417" y="778"/>
                    </a:lnTo>
                    <a:lnTo>
                      <a:pt x="1433" y="767"/>
                    </a:lnTo>
                    <a:lnTo>
                      <a:pt x="1447" y="756"/>
                    </a:lnTo>
                    <a:lnTo>
                      <a:pt x="1462" y="747"/>
                    </a:lnTo>
                    <a:lnTo>
                      <a:pt x="1478" y="742"/>
                    </a:lnTo>
                    <a:lnTo>
                      <a:pt x="1493" y="725"/>
                    </a:lnTo>
                    <a:lnTo>
                      <a:pt x="1508" y="713"/>
                    </a:lnTo>
                    <a:lnTo>
                      <a:pt x="1523" y="699"/>
                    </a:lnTo>
                    <a:lnTo>
                      <a:pt x="1537" y="697"/>
                    </a:lnTo>
                    <a:lnTo>
                      <a:pt x="1553" y="676"/>
                    </a:lnTo>
                    <a:lnTo>
                      <a:pt x="1568" y="663"/>
                    </a:lnTo>
                    <a:lnTo>
                      <a:pt x="1583" y="649"/>
                    </a:lnTo>
                    <a:lnTo>
                      <a:pt x="1598" y="660"/>
                    </a:lnTo>
                    <a:lnTo>
                      <a:pt x="1602" y="655"/>
                    </a:lnTo>
                    <a:lnTo>
                      <a:pt x="1602" y="656"/>
                    </a:lnTo>
                    <a:lnTo>
                      <a:pt x="1597" y="667"/>
                    </a:lnTo>
                    <a:lnTo>
                      <a:pt x="1582" y="698"/>
                    </a:lnTo>
                    <a:lnTo>
                      <a:pt x="1567" y="725"/>
                    </a:lnTo>
                    <a:lnTo>
                      <a:pt x="1552" y="752"/>
                    </a:lnTo>
                    <a:lnTo>
                      <a:pt x="1537" y="777"/>
                    </a:lnTo>
                    <a:lnTo>
                      <a:pt x="1522" y="800"/>
                    </a:lnTo>
                    <a:lnTo>
                      <a:pt x="1507" y="821"/>
                    </a:lnTo>
                    <a:lnTo>
                      <a:pt x="1492" y="842"/>
                    </a:lnTo>
                    <a:lnTo>
                      <a:pt x="1477" y="863"/>
                    </a:lnTo>
                    <a:lnTo>
                      <a:pt x="1461" y="882"/>
                    </a:lnTo>
                    <a:lnTo>
                      <a:pt x="1447" y="901"/>
                    </a:lnTo>
                    <a:lnTo>
                      <a:pt x="1432" y="920"/>
                    </a:lnTo>
                    <a:lnTo>
                      <a:pt x="1417" y="939"/>
                    </a:lnTo>
                    <a:lnTo>
                      <a:pt x="1401" y="957"/>
                    </a:lnTo>
                    <a:lnTo>
                      <a:pt x="1386" y="974"/>
                    </a:lnTo>
                    <a:lnTo>
                      <a:pt x="1371" y="992"/>
                    </a:lnTo>
                    <a:lnTo>
                      <a:pt x="1356" y="1010"/>
                    </a:lnTo>
                    <a:lnTo>
                      <a:pt x="1341" y="1027"/>
                    </a:lnTo>
                    <a:lnTo>
                      <a:pt x="1326" y="1042"/>
                    </a:lnTo>
                    <a:lnTo>
                      <a:pt x="1311" y="1058"/>
                    </a:lnTo>
                    <a:lnTo>
                      <a:pt x="1296" y="1074"/>
                    </a:lnTo>
                    <a:lnTo>
                      <a:pt x="1291" y="1079"/>
                    </a:lnTo>
                    <a:lnTo>
                      <a:pt x="1291" y="1078"/>
                    </a:lnTo>
                    <a:lnTo>
                      <a:pt x="1291" y="1077"/>
                    </a:lnTo>
                    <a:lnTo>
                      <a:pt x="1292" y="1076"/>
                    </a:lnTo>
                    <a:lnTo>
                      <a:pt x="1307" y="1049"/>
                    </a:lnTo>
                    <a:lnTo>
                      <a:pt x="1322" y="1023"/>
                    </a:lnTo>
                    <a:lnTo>
                      <a:pt x="1337" y="999"/>
                    </a:lnTo>
                    <a:lnTo>
                      <a:pt x="1353" y="976"/>
                    </a:lnTo>
                    <a:lnTo>
                      <a:pt x="1367" y="957"/>
                    </a:lnTo>
                    <a:lnTo>
                      <a:pt x="1382" y="936"/>
                    </a:lnTo>
                    <a:lnTo>
                      <a:pt x="1397" y="917"/>
                    </a:lnTo>
                    <a:lnTo>
                      <a:pt x="1412" y="898"/>
                    </a:lnTo>
                    <a:lnTo>
                      <a:pt x="1427" y="878"/>
                    </a:lnTo>
                    <a:lnTo>
                      <a:pt x="1443" y="858"/>
                    </a:lnTo>
                    <a:lnTo>
                      <a:pt x="1447" y="853"/>
                    </a:lnTo>
                    <a:lnTo>
                      <a:pt x="1447" y="855"/>
                    </a:lnTo>
                    <a:lnTo>
                      <a:pt x="1448" y="852"/>
                    </a:lnTo>
                    <a:lnTo>
                      <a:pt x="1471" y="822"/>
                    </a:lnTo>
                    <a:lnTo>
                      <a:pt x="1494" y="792"/>
                    </a:lnTo>
                    <a:lnTo>
                      <a:pt x="1516" y="762"/>
                    </a:lnTo>
                    <a:lnTo>
                      <a:pt x="1539" y="732"/>
                    </a:lnTo>
                    <a:lnTo>
                      <a:pt x="1561" y="703"/>
                    </a:lnTo>
                    <a:lnTo>
                      <a:pt x="1584" y="674"/>
                    </a:lnTo>
                    <a:lnTo>
                      <a:pt x="1607" y="646"/>
                    </a:lnTo>
                    <a:lnTo>
                      <a:pt x="1629" y="655"/>
                    </a:lnTo>
                    <a:lnTo>
                      <a:pt x="1652" y="649"/>
                    </a:lnTo>
                    <a:lnTo>
                      <a:pt x="1675" y="616"/>
                    </a:lnTo>
                    <a:lnTo>
                      <a:pt x="1697" y="653"/>
                    </a:lnTo>
                    <a:lnTo>
                      <a:pt x="1720" y="618"/>
                    </a:lnTo>
                    <a:lnTo>
                      <a:pt x="1742" y="623"/>
                    </a:lnTo>
                    <a:lnTo>
                      <a:pt x="1765" y="593"/>
                    </a:lnTo>
                    <a:lnTo>
                      <a:pt x="1787" y="587"/>
                    </a:lnTo>
                    <a:lnTo>
                      <a:pt x="1809" y="604"/>
                    </a:lnTo>
                    <a:lnTo>
                      <a:pt x="1832" y="582"/>
                    </a:lnTo>
                    <a:lnTo>
                      <a:pt x="1855" y="593"/>
                    </a:lnTo>
                    <a:lnTo>
                      <a:pt x="1877" y="587"/>
                    </a:lnTo>
                    <a:lnTo>
                      <a:pt x="1900" y="563"/>
                    </a:lnTo>
                    <a:lnTo>
                      <a:pt x="1923" y="545"/>
                    </a:lnTo>
                    <a:lnTo>
                      <a:pt x="1945" y="527"/>
                    </a:lnTo>
                    <a:lnTo>
                      <a:pt x="1968" y="511"/>
                    </a:lnTo>
                    <a:lnTo>
                      <a:pt x="1990" y="490"/>
                    </a:lnTo>
                    <a:lnTo>
                      <a:pt x="2013" y="474"/>
                    </a:lnTo>
                    <a:lnTo>
                      <a:pt x="2035" y="461"/>
                    </a:lnTo>
                    <a:lnTo>
                      <a:pt x="2058" y="441"/>
                    </a:lnTo>
                    <a:lnTo>
                      <a:pt x="2081" y="431"/>
                    </a:lnTo>
                    <a:lnTo>
                      <a:pt x="2103" y="414"/>
                    </a:lnTo>
                    <a:lnTo>
                      <a:pt x="2126" y="393"/>
                    </a:lnTo>
                    <a:lnTo>
                      <a:pt x="2148" y="368"/>
                    </a:lnTo>
                    <a:lnTo>
                      <a:pt x="2171" y="346"/>
                    </a:lnTo>
                    <a:lnTo>
                      <a:pt x="2193" y="323"/>
                    </a:lnTo>
                    <a:lnTo>
                      <a:pt x="2216" y="298"/>
                    </a:lnTo>
                    <a:lnTo>
                      <a:pt x="2239" y="273"/>
                    </a:lnTo>
                    <a:lnTo>
                      <a:pt x="2261" y="251"/>
                    </a:lnTo>
                    <a:lnTo>
                      <a:pt x="2284" y="228"/>
                    </a:lnTo>
                    <a:lnTo>
                      <a:pt x="2306" y="207"/>
                    </a:lnTo>
                    <a:lnTo>
                      <a:pt x="2329" y="189"/>
                    </a:lnTo>
                    <a:lnTo>
                      <a:pt x="2352" y="176"/>
                    </a:lnTo>
                    <a:lnTo>
                      <a:pt x="2374" y="159"/>
                    </a:lnTo>
                    <a:lnTo>
                      <a:pt x="2397" y="145"/>
                    </a:lnTo>
                    <a:lnTo>
                      <a:pt x="2419" y="133"/>
                    </a:lnTo>
                    <a:lnTo>
                      <a:pt x="2442" y="120"/>
                    </a:lnTo>
                    <a:lnTo>
                      <a:pt x="2464" y="108"/>
                    </a:lnTo>
                    <a:lnTo>
                      <a:pt x="2480" y="107"/>
                    </a:lnTo>
                    <a:lnTo>
                      <a:pt x="2480" y="113"/>
                    </a:lnTo>
                    <a:lnTo>
                      <a:pt x="2480" y="116"/>
                    </a:lnTo>
                    <a:lnTo>
                      <a:pt x="2480" y="118"/>
                    </a:lnTo>
                    <a:lnTo>
                      <a:pt x="2480" y="119"/>
                    </a:lnTo>
                    <a:lnTo>
                      <a:pt x="2480" y="120"/>
                    </a:lnTo>
                    <a:lnTo>
                      <a:pt x="2480" y="121"/>
                    </a:lnTo>
                    <a:lnTo>
                      <a:pt x="2480" y="122"/>
                    </a:lnTo>
                    <a:lnTo>
                      <a:pt x="2474" y="138"/>
                    </a:lnTo>
                    <a:lnTo>
                      <a:pt x="2451" y="187"/>
                    </a:lnTo>
                    <a:lnTo>
                      <a:pt x="2429" y="233"/>
                    </a:lnTo>
                    <a:lnTo>
                      <a:pt x="2406" y="277"/>
                    </a:lnTo>
                    <a:lnTo>
                      <a:pt x="2383" y="320"/>
                    </a:lnTo>
                    <a:lnTo>
                      <a:pt x="2361" y="362"/>
                    </a:lnTo>
                    <a:lnTo>
                      <a:pt x="2339" y="404"/>
                    </a:lnTo>
                    <a:lnTo>
                      <a:pt x="2316" y="445"/>
                    </a:lnTo>
                    <a:lnTo>
                      <a:pt x="2293" y="482"/>
                    </a:lnTo>
                    <a:lnTo>
                      <a:pt x="2271" y="518"/>
                    </a:lnTo>
                    <a:lnTo>
                      <a:pt x="2248" y="553"/>
                    </a:lnTo>
                    <a:lnTo>
                      <a:pt x="2226" y="587"/>
                    </a:lnTo>
                    <a:lnTo>
                      <a:pt x="2203" y="620"/>
                    </a:lnTo>
                    <a:lnTo>
                      <a:pt x="2181" y="652"/>
                    </a:lnTo>
                    <a:lnTo>
                      <a:pt x="2158" y="684"/>
                    </a:lnTo>
                    <a:lnTo>
                      <a:pt x="2135" y="716"/>
                    </a:lnTo>
                    <a:lnTo>
                      <a:pt x="2113" y="747"/>
                    </a:lnTo>
                    <a:lnTo>
                      <a:pt x="2090" y="776"/>
                    </a:lnTo>
                    <a:lnTo>
                      <a:pt x="2068" y="804"/>
                    </a:lnTo>
                    <a:lnTo>
                      <a:pt x="2045" y="833"/>
                    </a:lnTo>
                    <a:lnTo>
                      <a:pt x="2023" y="859"/>
                    </a:lnTo>
                    <a:lnTo>
                      <a:pt x="2000" y="886"/>
                    </a:lnTo>
                    <a:lnTo>
                      <a:pt x="1977" y="913"/>
                    </a:lnTo>
                    <a:lnTo>
                      <a:pt x="1954" y="935"/>
                    </a:lnTo>
                    <a:lnTo>
                      <a:pt x="1932" y="961"/>
                    </a:lnTo>
                    <a:lnTo>
                      <a:pt x="1910" y="985"/>
                    </a:lnTo>
                    <a:lnTo>
                      <a:pt x="1887" y="1007"/>
                    </a:lnTo>
                    <a:lnTo>
                      <a:pt x="1864" y="1030"/>
                    </a:lnTo>
                    <a:lnTo>
                      <a:pt x="1842" y="1049"/>
                    </a:lnTo>
                    <a:lnTo>
                      <a:pt x="1819" y="1070"/>
                    </a:lnTo>
                    <a:lnTo>
                      <a:pt x="1796" y="1090"/>
                    </a:lnTo>
                    <a:lnTo>
                      <a:pt x="1774" y="1109"/>
                    </a:lnTo>
                    <a:lnTo>
                      <a:pt x="1752" y="1124"/>
                    </a:lnTo>
                    <a:lnTo>
                      <a:pt x="1729" y="1142"/>
                    </a:lnTo>
                    <a:lnTo>
                      <a:pt x="1706" y="1157"/>
                    </a:lnTo>
                    <a:lnTo>
                      <a:pt x="1684" y="1173"/>
                    </a:lnTo>
                    <a:lnTo>
                      <a:pt x="1661" y="1188"/>
                    </a:lnTo>
                    <a:lnTo>
                      <a:pt x="1639" y="1202"/>
                    </a:lnTo>
                    <a:lnTo>
                      <a:pt x="1616" y="1217"/>
                    </a:lnTo>
                    <a:lnTo>
                      <a:pt x="1594" y="1228"/>
                    </a:lnTo>
                    <a:lnTo>
                      <a:pt x="1571" y="1239"/>
                    </a:lnTo>
                    <a:lnTo>
                      <a:pt x="1548" y="1255"/>
                    </a:lnTo>
                    <a:lnTo>
                      <a:pt x="1526" y="1272"/>
                    </a:lnTo>
                    <a:lnTo>
                      <a:pt x="1503" y="1285"/>
                    </a:lnTo>
                    <a:lnTo>
                      <a:pt x="1480" y="1302"/>
                    </a:lnTo>
                    <a:lnTo>
                      <a:pt x="1458" y="1319"/>
                    </a:lnTo>
                    <a:lnTo>
                      <a:pt x="1436" y="1332"/>
                    </a:lnTo>
                    <a:lnTo>
                      <a:pt x="1413" y="1350"/>
                    </a:lnTo>
                    <a:lnTo>
                      <a:pt x="1390" y="1367"/>
                    </a:lnTo>
                    <a:lnTo>
                      <a:pt x="1367" y="1366"/>
                    </a:lnTo>
                    <a:lnTo>
                      <a:pt x="1345" y="1391"/>
                    </a:lnTo>
                    <a:lnTo>
                      <a:pt x="1322" y="1403"/>
                    </a:lnTo>
                    <a:lnTo>
                      <a:pt x="1300" y="1376"/>
                    </a:lnTo>
                    <a:lnTo>
                      <a:pt x="1278" y="1412"/>
                    </a:lnTo>
                    <a:lnTo>
                      <a:pt x="1255" y="1414"/>
                    </a:lnTo>
                    <a:lnTo>
                      <a:pt x="1232" y="1409"/>
                    </a:lnTo>
                    <a:lnTo>
                      <a:pt x="1210" y="1419"/>
                    </a:lnTo>
                    <a:lnTo>
                      <a:pt x="1187" y="1425"/>
                    </a:lnTo>
                    <a:lnTo>
                      <a:pt x="1165" y="1434"/>
                    </a:lnTo>
                    <a:lnTo>
                      <a:pt x="1142" y="1415"/>
                    </a:lnTo>
                    <a:lnTo>
                      <a:pt x="1119" y="1431"/>
                    </a:lnTo>
                    <a:lnTo>
                      <a:pt x="1097" y="1440"/>
                    </a:lnTo>
                    <a:lnTo>
                      <a:pt x="1074" y="1444"/>
                    </a:lnTo>
                    <a:lnTo>
                      <a:pt x="1052" y="1458"/>
                    </a:lnTo>
                    <a:lnTo>
                      <a:pt x="1029" y="1461"/>
                    </a:lnTo>
                    <a:lnTo>
                      <a:pt x="1007" y="1478"/>
                    </a:lnTo>
                    <a:lnTo>
                      <a:pt x="984" y="1492"/>
                    </a:lnTo>
                    <a:lnTo>
                      <a:pt x="961" y="1508"/>
                    </a:lnTo>
                    <a:lnTo>
                      <a:pt x="939" y="1521"/>
                    </a:lnTo>
                    <a:lnTo>
                      <a:pt x="916" y="1535"/>
                    </a:lnTo>
                    <a:lnTo>
                      <a:pt x="893" y="1551"/>
                    </a:lnTo>
                    <a:lnTo>
                      <a:pt x="871" y="1564"/>
                    </a:lnTo>
                    <a:lnTo>
                      <a:pt x="849" y="1577"/>
                    </a:lnTo>
                    <a:lnTo>
                      <a:pt x="826" y="1590"/>
                    </a:lnTo>
                    <a:lnTo>
                      <a:pt x="803" y="1603"/>
                    </a:lnTo>
                    <a:lnTo>
                      <a:pt x="786" y="1614"/>
                    </a:lnTo>
                    <a:lnTo>
                      <a:pt x="786" y="1611"/>
                    </a:lnTo>
                    <a:lnTo>
                      <a:pt x="786" y="1610"/>
                    </a:lnTo>
                    <a:lnTo>
                      <a:pt x="786" y="1609"/>
                    </a:lnTo>
                    <a:lnTo>
                      <a:pt x="786" y="1608"/>
                    </a:lnTo>
                    <a:lnTo>
                      <a:pt x="786" y="1607"/>
                    </a:lnTo>
                    <a:lnTo>
                      <a:pt x="786" y="1606"/>
                    </a:lnTo>
                    <a:lnTo>
                      <a:pt x="786" y="1605"/>
                    </a:lnTo>
                    <a:lnTo>
                      <a:pt x="786" y="1604"/>
                    </a:lnTo>
                    <a:lnTo>
                      <a:pt x="774" y="1622"/>
                    </a:lnTo>
                    <a:lnTo>
                      <a:pt x="752" y="1642"/>
                    </a:lnTo>
                    <a:lnTo>
                      <a:pt x="729" y="1664"/>
                    </a:lnTo>
                    <a:lnTo>
                      <a:pt x="706" y="1682"/>
                    </a:lnTo>
                    <a:lnTo>
                      <a:pt x="684" y="1700"/>
                    </a:lnTo>
                    <a:lnTo>
                      <a:pt x="661" y="1721"/>
                    </a:lnTo>
                    <a:lnTo>
                      <a:pt x="638" y="1741"/>
                    </a:lnTo>
                    <a:lnTo>
                      <a:pt x="616" y="1760"/>
                    </a:lnTo>
                    <a:lnTo>
                      <a:pt x="593" y="1777"/>
                    </a:lnTo>
                    <a:lnTo>
                      <a:pt x="571" y="1796"/>
                    </a:lnTo>
                    <a:lnTo>
                      <a:pt x="548" y="1815"/>
                    </a:lnTo>
                    <a:lnTo>
                      <a:pt x="526" y="1828"/>
                    </a:lnTo>
                    <a:lnTo>
                      <a:pt x="503" y="1847"/>
                    </a:lnTo>
                    <a:lnTo>
                      <a:pt x="481" y="1860"/>
                    </a:lnTo>
                    <a:lnTo>
                      <a:pt x="458" y="1873"/>
                    </a:lnTo>
                    <a:lnTo>
                      <a:pt x="436" y="1891"/>
                    </a:lnTo>
                    <a:lnTo>
                      <a:pt x="413" y="1900"/>
                    </a:lnTo>
                    <a:lnTo>
                      <a:pt x="414" y="1892"/>
                    </a:lnTo>
                    <a:lnTo>
                      <a:pt x="414" y="1889"/>
                    </a:lnTo>
                    <a:lnTo>
                      <a:pt x="414" y="1887"/>
                    </a:lnTo>
                    <a:lnTo>
                      <a:pt x="414" y="1886"/>
                    </a:lnTo>
                    <a:lnTo>
                      <a:pt x="414" y="1885"/>
                    </a:lnTo>
                    <a:lnTo>
                      <a:pt x="414" y="1884"/>
                    </a:lnTo>
                    <a:lnTo>
                      <a:pt x="429" y="1846"/>
                    </a:lnTo>
                    <a:lnTo>
                      <a:pt x="452" y="1797"/>
                    </a:lnTo>
                    <a:lnTo>
                      <a:pt x="474" y="1753"/>
                    </a:lnTo>
                    <a:lnTo>
                      <a:pt x="497" y="1711"/>
                    </a:lnTo>
                    <a:lnTo>
                      <a:pt x="520" y="1668"/>
                    </a:lnTo>
                    <a:lnTo>
                      <a:pt x="542" y="1629"/>
                    </a:lnTo>
                    <a:lnTo>
                      <a:pt x="565" y="1592"/>
                    </a:lnTo>
                    <a:lnTo>
                      <a:pt x="588" y="1558"/>
                    </a:lnTo>
                    <a:lnTo>
                      <a:pt x="610" y="1522"/>
                    </a:lnTo>
                    <a:lnTo>
                      <a:pt x="633" y="1488"/>
                    </a:lnTo>
                    <a:lnTo>
                      <a:pt x="655" y="1455"/>
                    </a:lnTo>
                    <a:lnTo>
                      <a:pt x="678" y="1423"/>
                    </a:lnTo>
                    <a:lnTo>
                      <a:pt x="701" y="1392"/>
                    </a:lnTo>
                    <a:lnTo>
                      <a:pt x="723" y="1361"/>
                    </a:lnTo>
                    <a:lnTo>
                      <a:pt x="746" y="1331"/>
                    </a:lnTo>
                    <a:lnTo>
                      <a:pt x="768" y="1301"/>
                    </a:lnTo>
                    <a:lnTo>
                      <a:pt x="790" y="1273"/>
                    </a:lnTo>
                    <a:lnTo>
                      <a:pt x="813" y="1244"/>
                    </a:lnTo>
                    <a:lnTo>
                      <a:pt x="836" y="1216"/>
                    </a:lnTo>
                    <a:lnTo>
                      <a:pt x="859" y="1189"/>
                    </a:lnTo>
                    <a:lnTo>
                      <a:pt x="881" y="1162"/>
                    </a:lnTo>
                    <a:lnTo>
                      <a:pt x="904" y="1136"/>
                    </a:lnTo>
                    <a:lnTo>
                      <a:pt x="926" y="1111"/>
                    </a:lnTo>
                    <a:lnTo>
                      <a:pt x="949" y="1087"/>
                    </a:lnTo>
                    <a:lnTo>
                      <a:pt x="971" y="1064"/>
                    </a:lnTo>
                    <a:lnTo>
                      <a:pt x="994" y="1040"/>
                    </a:lnTo>
                    <a:lnTo>
                      <a:pt x="1016" y="1020"/>
                    </a:lnTo>
                    <a:lnTo>
                      <a:pt x="1039" y="998"/>
                    </a:lnTo>
                    <a:lnTo>
                      <a:pt x="1061" y="978"/>
                    </a:lnTo>
                    <a:lnTo>
                      <a:pt x="1084" y="959"/>
                    </a:lnTo>
                    <a:lnTo>
                      <a:pt x="1107" y="941"/>
                    </a:lnTo>
                    <a:lnTo>
                      <a:pt x="1129" y="925"/>
                    </a:lnTo>
                    <a:lnTo>
                      <a:pt x="1152" y="907"/>
                    </a:lnTo>
                    <a:lnTo>
                      <a:pt x="1174" y="890"/>
                    </a:lnTo>
                    <a:lnTo>
                      <a:pt x="1197" y="874"/>
                    </a:lnTo>
                    <a:lnTo>
                      <a:pt x="1219" y="858"/>
                    </a:lnTo>
                    <a:lnTo>
                      <a:pt x="1242" y="846"/>
                    </a:lnTo>
                    <a:lnTo>
                      <a:pt x="1265" y="835"/>
                    </a:lnTo>
                    <a:lnTo>
                      <a:pt x="1287" y="822"/>
                    </a:lnTo>
                    <a:lnTo>
                      <a:pt x="1310" y="811"/>
                    </a:lnTo>
                    <a:lnTo>
                      <a:pt x="1332" y="798"/>
                    </a:lnTo>
                    <a:lnTo>
                      <a:pt x="1355" y="785"/>
                    </a:lnTo>
                    <a:lnTo>
                      <a:pt x="1377" y="769"/>
                    </a:lnTo>
                    <a:lnTo>
                      <a:pt x="1400" y="753"/>
                    </a:lnTo>
                    <a:lnTo>
                      <a:pt x="1423" y="742"/>
                    </a:lnTo>
                    <a:lnTo>
                      <a:pt x="1446" y="722"/>
                    </a:lnTo>
                    <a:lnTo>
                      <a:pt x="1447" y="724"/>
                    </a:lnTo>
                    <a:lnTo>
                      <a:pt x="1447" y="725"/>
                    </a:lnTo>
                    <a:lnTo>
                      <a:pt x="1447" y="726"/>
                    </a:lnTo>
                    <a:lnTo>
                      <a:pt x="1447" y="732"/>
                    </a:lnTo>
                    <a:lnTo>
                      <a:pt x="1464" y="711"/>
                    </a:lnTo>
                    <a:lnTo>
                      <a:pt x="1486" y="694"/>
                    </a:lnTo>
                    <a:lnTo>
                      <a:pt x="1509" y="678"/>
                    </a:lnTo>
                    <a:lnTo>
                      <a:pt x="1531" y="678"/>
                    </a:lnTo>
                    <a:lnTo>
                      <a:pt x="1554" y="681"/>
                    </a:lnTo>
                    <a:lnTo>
                      <a:pt x="1577" y="666"/>
                    </a:lnTo>
                    <a:lnTo>
                      <a:pt x="1599" y="668"/>
                    </a:lnTo>
                    <a:lnTo>
                      <a:pt x="1622" y="651"/>
                    </a:lnTo>
                    <a:lnTo>
                      <a:pt x="1645" y="633"/>
                    </a:lnTo>
                    <a:lnTo>
                      <a:pt x="1667" y="638"/>
                    </a:lnTo>
                    <a:lnTo>
                      <a:pt x="1690" y="642"/>
                    </a:lnTo>
                    <a:lnTo>
                      <a:pt x="1712" y="628"/>
                    </a:lnTo>
                    <a:lnTo>
                      <a:pt x="1735" y="611"/>
                    </a:lnTo>
                    <a:lnTo>
                      <a:pt x="1757" y="609"/>
                    </a:lnTo>
                    <a:lnTo>
                      <a:pt x="1780" y="609"/>
                    </a:lnTo>
                    <a:lnTo>
                      <a:pt x="1802" y="598"/>
                    </a:lnTo>
                    <a:lnTo>
                      <a:pt x="1825" y="593"/>
                    </a:lnTo>
                    <a:lnTo>
                      <a:pt x="1848" y="577"/>
                    </a:lnTo>
                    <a:lnTo>
                      <a:pt x="1870" y="588"/>
                    </a:lnTo>
                    <a:lnTo>
                      <a:pt x="1893" y="566"/>
                    </a:lnTo>
                    <a:lnTo>
                      <a:pt x="1915" y="568"/>
                    </a:lnTo>
                    <a:lnTo>
                      <a:pt x="1938" y="542"/>
                    </a:lnTo>
                    <a:lnTo>
                      <a:pt x="1960" y="524"/>
                    </a:lnTo>
                    <a:lnTo>
                      <a:pt x="1983" y="511"/>
                    </a:lnTo>
                    <a:lnTo>
                      <a:pt x="2006" y="493"/>
                    </a:lnTo>
                    <a:lnTo>
                      <a:pt x="2028" y="478"/>
                    </a:lnTo>
                    <a:lnTo>
                      <a:pt x="2051" y="466"/>
                    </a:lnTo>
                    <a:lnTo>
                      <a:pt x="2073" y="453"/>
                    </a:lnTo>
                    <a:lnTo>
                      <a:pt x="2096" y="450"/>
                    </a:lnTo>
                    <a:lnTo>
                      <a:pt x="2118" y="433"/>
                    </a:lnTo>
                    <a:lnTo>
                      <a:pt x="2141" y="412"/>
                    </a:lnTo>
                    <a:lnTo>
                      <a:pt x="2164" y="395"/>
                    </a:lnTo>
                    <a:lnTo>
                      <a:pt x="2186" y="377"/>
                    </a:lnTo>
                    <a:lnTo>
                      <a:pt x="2209" y="359"/>
                    </a:lnTo>
                    <a:lnTo>
                      <a:pt x="2231" y="334"/>
                    </a:lnTo>
                    <a:lnTo>
                      <a:pt x="2254" y="314"/>
                    </a:lnTo>
                    <a:lnTo>
                      <a:pt x="2276" y="292"/>
                    </a:lnTo>
                    <a:lnTo>
                      <a:pt x="2299" y="270"/>
                    </a:lnTo>
                    <a:lnTo>
                      <a:pt x="2322" y="249"/>
                    </a:lnTo>
                    <a:lnTo>
                      <a:pt x="2344" y="228"/>
                    </a:lnTo>
                    <a:lnTo>
                      <a:pt x="2367" y="205"/>
                    </a:lnTo>
                    <a:lnTo>
                      <a:pt x="2389" y="185"/>
                    </a:lnTo>
                    <a:lnTo>
                      <a:pt x="2412" y="163"/>
                    </a:lnTo>
                    <a:lnTo>
                      <a:pt x="2435" y="145"/>
                    </a:lnTo>
                    <a:lnTo>
                      <a:pt x="2457" y="124"/>
                    </a:lnTo>
                    <a:lnTo>
                      <a:pt x="2480" y="106"/>
                    </a:lnTo>
                    <a:lnTo>
                      <a:pt x="2480" y="114"/>
                    </a:lnTo>
                    <a:lnTo>
                      <a:pt x="2480" y="116"/>
                    </a:lnTo>
                    <a:lnTo>
                      <a:pt x="2479" y="118"/>
                    </a:lnTo>
                    <a:lnTo>
                      <a:pt x="2479" y="119"/>
                    </a:lnTo>
                    <a:lnTo>
                      <a:pt x="2480" y="120"/>
                    </a:lnTo>
                    <a:lnTo>
                      <a:pt x="2476" y="131"/>
                    </a:lnTo>
                    <a:lnTo>
                      <a:pt x="2453" y="181"/>
                    </a:lnTo>
                    <a:lnTo>
                      <a:pt x="2431" y="229"/>
                    </a:lnTo>
                    <a:lnTo>
                      <a:pt x="2408" y="272"/>
                    </a:lnTo>
                    <a:lnTo>
                      <a:pt x="2385" y="316"/>
                    </a:lnTo>
                    <a:lnTo>
                      <a:pt x="2363" y="357"/>
                    </a:lnTo>
                    <a:lnTo>
                      <a:pt x="2341" y="399"/>
                    </a:lnTo>
                    <a:lnTo>
                      <a:pt x="2318" y="438"/>
                    </a:lnTo>
                    <a:lnTo>
                      <a:pt x="2295" y="476"/>
                    </a:lnTo>
                    <a:lnTo>
                      <a:pt x="2273" y="511"/>
                    </a:lnTo>
                    <a:lnTo>
                      <a:pt x="2250" y="545"/>
                    </a:lnTo>
                    <a:lnTo>
                      <a:pt x="2227" y="579"/>
                    </a:lnTo>
                    <a:lnTo>
                      <a:pt x="2205" y="612"/>
                    </a:lnTo>
                    <a:lnTo>
                      <a:pt x="2183" y="644"/>
                    </a:lnTo>
                    <a:lnTo>
                      <a:pt x="2160" y="675"/>
                    </a:lnTo>
                    <a:lnTo>
                      <a:pt x="2137" y="707"/>
                    </a:lnTo>
                    <a:lnTo>
                      <a:pt x="2114" y="737"/>
                    </a:lnTo>
                    <a:lnTo>
                      <a:pt x="2092" y="767"/>
                    </a:lnTo>
                    <a:lnTo>
                      <a:pt x="2069" y="797"/>
                    </a:lnTo>
                    <a:lnTo>
                      <a:pt x="2047" y="823"/>
                    </a:lnTo>
                    <a:lnTo>
                      <a:pt x="2025" y="850"/>
                    </a:lnTo>
                    <a:lnTo>
                      <a:pt x="2002" y="878"/>
                    </a:lnTo>
                    <a:lnTo>
                      <a:pt x="1979" y="903"/>
                    </a:lnTo>
                    <a:lnTo>
                      <a:pt x="1956" y="928"/>
                    </a:lnTo>
                    <a:lnTo>
                      <a:pt x="1934" y="952"/>
                    </a:lnTo>
                    <a:lnTo>
                      <a:pt x="1912" y="976"/>
                    </a:lnTo>
                    <a:lnTo>
                      <a:pt x="1889" y="997"/>
                    </a:lnTo>
                    <a:lnTo>
                      <a:pt x="1866" y="1019"/>
                    </a:lnTo>
                    <a:lnTo>
                      <a:pt x="1844" y="1039"/>
                    </a:lnTo>
                    <a:lnTo>
                      <a:pt x="1821" y="1058"/>
                    </a:lnTo>
                    <a:lnTo>
                      <a:pt x="1798" y="1078"/>
                    </a:lnTo>
                    <a:lnTo>
                      <a:pt x="1776" y="1097"/>
                    </a:lnTo>
                    <a:lnTo>
                      <a:pt x="1754" y="1114"/>
                    </a:lnTo>
                    <a:lnTo>
                      <a:pt x="1731" y="1129"/>
                    </a:lnTo>
                    <a:lnTo>
                      <a:pt x="1708" y="1142"/>
                    </a:lnTo>
                    <a:lnTo>
                      <a:pt x="1686" y="1157"/>
                    </a:lnTo>
                    <a:lnTo>
                      <a:pt x="1663" y="1173"/>
                    </a:lnTo>
                    <a:lnTo>
                      <a:pt x="1640" y="1186"/>
                    </a:lnTo>
                    <a:lnTo>
                      <a:pt x="1618" y="1194"/>
                    </a:lnTo>
                    <a:lnTo>
                      <a:pt x="1595" y="1205"/>
                    </a:lnTo>
                    <a:lnTo>
                      <a:pt x="1573" y="1221"/>
                    </a:lnTo>
                    <a:lnTo>
                      <a:pt x="1550" y="1236"/>
                    </a:lnTo>
                    <a:lnTo>
                      <a:pt x="1528" y="1250"/>
                    </a:lnTo>
                    <a:lnTo>
                      <a:pt x="1505" y="1266"/>
                    </a:lnTo>
                    <a:lnTo>
                      <a:pt x="1482" y="1282"/>
                    </a:lnTo>
                    <a:lnTo>
                      <a:pt x="1460" y="1295"/>
                    </a:lnTo>
                    <a:lnTo>
                      <a:pt x="1437" y="1311"/>
                    </a:lnTo>
                    <a:lnTo>
                      <a:pt x="1415" y="1328"/>
                    </a:lnTo>
                    <a:lnTo>
                      <a:pt x="1392" y="1342"/>
                    </a:lnTo>
                    <a:lnTo>
                      <a:pt x="1370" y="1358"/>
                    </a:lnTo>
                    <a:lnTo>
                      <a:pt x="1347" y="1351"/>
                    </a:lnTo>
                    <a:lnTo>
                      <a:pt x="1325" y="1380"/>
                    </a:lnTo>
                    <a:lnTo>
                      <a:pt x="1302" y="1391"/>
                    </a:lnTo>
                    <a:lnTo>
                      <a:pt x="1280" y="1410"/>
                    </a:lnTo>
                    <a:lnTo>
                      <a:pt x="1257" y="1387"/>
                    </a:lnTo>
                    <a:lnTo>
                      <a:pt x="1234" y="1410"/>
                    </a:lnTo>
                    <a:lnTo>
                      <a:pt x="1212" y="1411"/>
                    </a:lnTo>
                    <a:lnTo>
                      <a:pt x="1189" y="1411"/>
                    </a:lnTo>
                    <a:lnTo>
                      <a:pt x="1167" y="1404"/>
                    </a:lnTo>
                    <a:lnTo>
                      <a:pt x="1144" y="1417"/>
                    </a:lnTo>
                    <a:lnTo>
                      <a:pt x="1121" y="1413"/>
                    </a:lnTo>
                    <a:lnTo>
                      <a:pt x="1099" y="1434"/>
                    </a:lnTo>
                    <a:lnTo>
                      <a:pt x="1076" y="1432"/>
                    </a:lnTo>
                    <a:lnTo>
                      <a:pt x="1053" y="1417"/>
                    </a:lnTo>
                    <a:lnTo>
                      <a:pt x="1031" y="1444"/>
                    </a:lnTo>
                    <a:lnTo>
                      <a:pt x="1009" y="1453"/>
                    </a:lnTo>
                    <a:lnTo>
                      <a:pt x="986" y="1463"/>
                    </a:lnTo>
                    <a:lnTo>
                      <a:pt x="963" y="1477"/>
                    </a:lnTo>
                    <a:lnTo>
                      <a:pt x="941" y="1491"/>
                    </a:lnTo>
                    <a:lnTo>
                      <a:pt x="918" y="1499"/>
                    </a:lnTo>
                    <a:lnTo>
                      <a:pt x="896" y="1512"/>
                    </a:lnTo>
                    <a:lnTo>
                      <a:pt x="873" y="1524"/>
                    </a:lnTo>
                    <a:lnTo>
                      <a:pt x="851" y="1544"/>
                    </a:lnTo>
                    <a:lnTo>
                      <a:pt x="828" y="1557"/>
                    </a:lnTo>
                    <a:lnTo>
                      <a:pt x="805" y="1572"/>
                    </a:lnTo>
                    <a:lnTo>
                      <a:pt x="786" y="1582"/>
                    </a:lnTo>
                    <a:lnTo>
                      <a:pt x="786" y="1579"/>
                    </a:lnTo>
                    <a:lnTo>
                      <a:pt x="786" y="1578"/>
                    </a:lnTo>
                    <a:lnTo>
                      <a:pt x="786" y="1577"/>
                    </a:lnTo>
                    <a:lnTo>
                      <a:pt x="780" y="1587"/>
                    </a:lnTo>
                    <a:lnTo>
                      <a:pt x="757" y="1540"/>
                    </a:lnTo>
                    <a:lnTo>
                      <a:pt x="734" y="1575"/>
                    </a:lnTo>
                    <a:lnTo>
                      <a:pt x="712" y="1601"/>
                    </a:lnTo>
                    <a:lnTo>
                      <a:pt x="689" y="1624"/>
                    </a:lnTo>
                    <a:lnTo>
                      <a:pt x="667" y="1646"/>
                    </a:lnTo>
                    <a:lnTo>
                      <a:pt x="644" y="1667"/>
                    </a:lnTo>
                    <a:lnTo>
                      <a:pt x="621" y="1689"/>
                    </a:lnTo>
                    <a:lnTo>
                      <a:pt x="599" y="1709"/>
                    </a:lnTo>
                    <a:lnTo>
                      <a:pt x="577" y="1732"/>
                    </a:lnTo>
                    <a:lnTo>
                      <a:pt x="553" y="1753"/>
                    </a:lnTo>
                    <a:lnTo>
                      <a:pt x="532" y="1775"/>
                    </a:lnTo>
                    <a:lnTo>
                      <a:pt x="509" y="1795"/>
                    </a:lnTo>
                    <a:lnTo>
                      <a:pt x="486" y="1818"/>
                    </a:lnTo>
                    <a:lnTo>
                      <a:pt x="463" y="1838"/>
                    </a:lnTo>
                    <a:lnTo>
                      <a:pt x="441" y="1856"/>
                    </a:lnTo>
                    <a:lnTo>
                      <a:pt x="419" y="1879"/>
                    </a:lnTo>
                    <a:lnTo>
                      <a:pt x="414" y="1875"/>
                    </a:lnTo>
                    <a:lnTo>
                      <a:pt x="414" y="1872"/>
                    </a:lnTo>
                    <a:lnTo>
                      <a:pt x="414" y="1871"/>
                    </a:lnTo>
                    <a:lnTo>
                      <a:pt x="414" y="1870"/>
                    </a:lnTo>
                    <a:lnTo>
                      <a:pt x="414" y="1869"/>
                    </a:lnTo>
                    <a:lnTo>
                      <a:pt x="414" y="1868"/>
                    </a:lnTo>
                    <a:lnTo>
                      <a:pt x="417" y="1859"/>
                    </a:lnTo>
                    <a:lnTo>
                      <a:pt x="439" y="1809"/>
                    </a:lnTo>
                    <a:lnTo>
                      <a:pt x="462" y="1762"/>
                    </a:lnTo>
                    <a:lnTo>
                      <a:pt x="484" y="1718"/>
                    </a:lnTo>
                    <a:lnTo>
                      <a:pt x="507" y="1676"/>
                    </a:lnTo>
                    <a:lnTo>
                      <a:pt x="530" y="1636"/>
                    </a:lnTo>
                    <a:lnTo>
                      <a:pt x="552" y="1599"/>
                    </a:lnTo>
                    <a:lnTo>
                      <a:pt x="575" y="1564"/>
                    </a:lnTo>
                    <a:lnTo>
                      <a:pt x="598" y="1529"/>
                    </a:lnTo>
                    <a:lnTo>
                      <a:pt x="619" y="1495"/>
                    </a:lnTo>
                    <a:lnTo>
                      <a:pt x="642" y="1461"/>
                    </a:lnTo>
                    <a:lnTo>
                      <a:pt x="665" y="1429"/>
                    </a:lnTo>
                    <a:lnTo>
                      <a:pt x="688" y="1398"/>
                    </a:lnTo>
                    <a:lnTo>
                      <a:pt x="710" y="1366"/>
                    </a:lnTo>
                    <a:lnTo>
                      <a:pt x="733" y="1336"/>
                    </a:lnTo>
                    <a:lnTo>
                      <a:pt x="755" y="1307"/>
                    </a:lnTo>
                    <a:lnTo>
                      <a:pt x="778" y="1279"/>
                    </a:lnTo>
                    <a:lnTo>
                      <a:pt x="800" y="1250"/>
                    </a:lnTo>
                    <a:lnTo>
                      <a:pt x="823" y="1222"/>
                    </a:lnTo>
                    <a:lnTo>
                      <a:pt x="846" y="1194"/>
                    </a:lnTo>
                    <a:lnTo>
                      <a:pt x="868" y="1167"/>
                    </a:lnTo>
                    <a:lnTo>
                      <a:pt x="891" y="1141"/>
                    </a:lnTo>
                    <a:lnTo>
                      <a:pt x="913" y="1116"/>
                    </a:lnTo>
                    <a:lnTo>
                      <a:pt x="936" y="1093"/>
                    </a:lnTo>
                    <a:lnTo>
                      <a:pt x="958" y="1070"/>
                    </a:lnTo>
                    <a:lnTo>
                      <a:pt x="981" y="1048"/>
                    </a:lnTo>
                    <a:lnTo>
                      <a:pt x="1004" y="1031"/>
                    </a:lnTo>
                    <a:lnTo>
                      <a:pt x="1026" y="1008"/>
                    </a:lnTo>
                    <a:lnTo>
                      <a:pt x="1049" y="987"/>
                    </a:lnTo>
                    <a:lnTo>
                      <a:pt x="1071" y="966"/>
                    </a:lnTo>
                    <a:lnTo>
                      <a:pt x="1094" y="948"/>
                    </a:lnTo>
                    <a:lnTo>
                      <a:pt x="1116" y="933"/>
                    </a:lnTo>
                    <a:lnTo>
                      <a:pt x="1139" y="917"/>
                    </a:lnTo>
                    <a:lnTo>
                      <a:pt x="1162" y="898"/>
                    </a:lnTo>
                    <a:lnTo>
                      <a:pt x="1184" y="883"/>
                    </a:lnTo>
                    <a:lnTo>
                      <a:pt x="1207" y="869"/>
                    </a:lnTo>
                    <a:lnTo>
                      <a:pt x="1229" y="857"/>
                    </a:lnTo>
                    <a:lnTo>
                      <a:pt x="1252" y="851"/>
                    </a:lnTo>
                    <a:lnTo>
                      <a:pt x="1275" y="839"/>
                    </a:lnTo>
                    <a:lnTo>
                      <a:pt x="1297" y="825"/>
                    </a:lnTo>
                    <a:lnTo>
                      <a:pt x="1320" y="812"/>
                    </a:lnTo>
                    <a:lnTo>
                      <a:pt x="1342" y="798"/>
                    </a:lnTo>
                    <a:lnTo>
                      <a:pt x="1365" y="783"/>
                    </a:lnTo>
                    <a:lnTo>
                      <a:pt x="1387" y="778"/>
                    </a:lnTo>
                    <a:lnTo>
                      <a:pt x="1410" y="754"/>
                    </a:lnTo>
                    <a:lnTo>
                      <a:pt x="1433" y="737"/>
                    </a:lnTo>
                    <a:lnTo>
                      <a:pt x="1455" y="724"/>
                    </a:lnTo>
                    <a:lnTo>
                      <a:pt x="1478" y="710"/>
                    </a:lnTo>
                    <a:lnTo>
                      <a:pt x="1500" y="702"/>
                    </a:lnTo>
                    <a:lnTo>
                      <a:pt x="1523" y="694"/>
                    </a:lnTo>
                    <a:lnTo>
                      <a:pt x="1545" y="688"/>
                    </a:lnTo>
                    <a:lnTo>
                      <a:pt x="1568" y="687"/>
                    </a:lnTo>
                    <a:lnTo>
                      <a:pt x="1590" y="690"/>
                    </a:lnTo>
                    <a:lnTo>
                      <a:pt x="1602" y="675"/>
                    </a:lnTo>
                    <a:lnTo>
                      <a:pt x="1602" y="676"/>
                    </a:lnTo>
                    <a:lnTo>
                      <a:pt x="1602" y="677"/>
                    </a:lnTo>
                    <a:lnTo>
                      <a:pt x="1602" y="678"/>
                    </a:lnTo>
                    <a:lnTo>
                      <a:pt x="1583" y="717"/>
                    </a:lnTo>
                    <a:lnTo>
                      <a:pt x="1560" y="756"/>
                    </a:lnTo>
                    <a:lnTo>
                      <a:pt x="1537" y="792"/>
                    </a:lnTo>
                    <a:lnTo>
                      <a:pt x="1515" y="823"/>
                    </a:lnTo>
                    <a:lnTo>
                      <a:pt x="1493" y="851"/>
                    </a:lnTo>
                    <a:lnTo>
                      <a:pt x="1470" y="881"/>
                    </a:lnTo>
                    <a:lnTo>
                      <a:pt x="1447" y="908"/>
                    </a:lnTo>
                    <a:lnTo>
                      <a:pt x="1425" y="935"/>
                    </a:lnTo>
                    <a:lnTo>
                      <a:pt x="1402" y="960"/>
                    </a:lnTo>
                    <a:lnTo>
                      <a:pt x="1379" y="986"/>
                    </a:lnTo>
                    <a:lnTo>
                      <a:pt x="1357" y="1010"/>
                    </a:lnTo>
                    <a:lnTo>
                      <a:pt x="1334" y="1034"/>
                    </a:lnTo>
                    <a:lnTo>
                      <a:pt x="1312" y="1056"/>
                    </a:lnTo>
                    <a:lnTo>
                      <a:pt x="1291" y="1076"/>
                    </a:lnTo>
                    <a:lnTo>
                      <a:pt x="1291" y="1075"/>
                    </a:lnTo>
                    <a:lnTo>
                      <a:pt x="1295" y="1067"/>
                    </a:lnTo>
                    <a:lnTo>
                      <a:pt x="1318" y="1030"/>
                    </a:lnTo>
                    <a:lnTo>
                      <a:pt x="1341" y="998"/>
                    </a:lnTo>
                    <a:lnTo>
                      <a:pt x="1363" y="969"/>
                    </a:lnTo>
                    <a:lnTo>
                      <a:pt x="1385" y="941"/>
                    </a:lnTo>
                    <a:lnTo>
                      <a:pt x="1408" y="913"/>
                    </a:lnTo>
                    <a:lnTo>
                      <a:pt x="1430" y="885"/>
                    </a:lnTo>
                    <a:lnTo>
                      <a:pt x="1447" y="866"/>
                    </a:lnTo>
                    <a:lnTo>
                      <a:pt x="1447" y="867"/>
                    </a:lnTo>
                    <a:lnTo>
                      <a:pt x="1447" y="868"/>
                    </a:lnTo>
                    <a:lnTo>
                      <a:pt x="1464" y="845"/>
                    </a:lnTo>
                    <a:lnTo>
                      <a:pt x="1486" y="816"/>
                    </a:lnTo>
                    <a:lnTo>
                      <a:pt x="1509" y="788"/>
                    </a:lnTo>
                    <a:lnTo>
                      <a:pt x="1531" y="759"/>
                    </a:lnTo>
                    <a:lnTo>
                      <a:pt x="1554" y="732"/>
                    </a:lnTo>
                    <a:lnTo>
                      <a:pt x="1577" y="705"/>
                    </a:lnTo>
                    <a:lnTo>
                      <a:pt x="1600" y="678"/>
                    </a:lnTo>
                    <a:lnTo>
                      <a:pt x="1622" y="677"/>
                    </a:lnTo>
                    <a:lnTo>
                      <a:pt x="1645" y="660"/>
                    </a:lnTo>
                    <a:lnTo>
                      <a:pt x="1667" y="663"/>
                    </a:lnTo>
                    <a:lnTo>
                      <a:pt x="1690" y="654"/>
                    </a:lnTo>
                    <a:lnTo>
                      <a:pt x="1712" y="651"/>
                    </a:lnTo>
                    <a:lnTo>
                      <a:pt x="1735" y="654"/>
                    </a:lnTo>
                    <a:lnTo>
                      <a:pt x="1757" y="642"/>
                    </a:lnTo>
                    <a:lnTo>
                      <a:pt x="1779" y="638"/>
                    </a:lnTo>
                    <a:lnTo>
                      <a:pt x="1802" y="628"/>
                    </a:lnTo>
                    <a:lnTo>
                      <a:pt x="1825" y="617"/>
                    </a:lnTo>
                    <a:lnTo>
                      <a:pt x="1848" y="604"/>
                    </a:lnTo>
                    <a:lnTo>
                      <a:pt x="1870" y="602"/>
                    </a:lnTo>
                    <a:lnTo>
                      <a:pt x="1893" y="600"/>
                    </a:lnTo>
                    <a:lnTo>
                      <a:pt x="1915" y="583"/>
                    </a:lnTo>
                    <a:lnTo>
                      <a:pt x="1938" y="565"/>
                    </a:lnTo>
                    <a:lnTo>
                      <a:pt x="1960" y="550"/>
                    </a:lnTo>
                    <a:lnTo>
                      <a:pt x="1983" y="532"/>
                    </a:lnTo>
                    <a:lnTo>
                      <a:pt x="2006" y="516"/>
                    </a:lnTo>
                    <a:lnTo>
                      <a:pt x="2028" y="504"/>
                    </a:lnTo>
                    <a:lnTo>
                      <a:pt x="2051" y="497"/>
                    </a:lnTo>
                    <a:lnTo>
                      <a:pt x="2073" y="485"/>
                    </a:lnTo>
                    <a:lnTo>
                      <a:pt x="2096" y="469"/>
                    </a:lnTo>
                    <a:lnTo>
                      <a:pt x="2118" y="451"/>
                    </a:lnTo>
                    <a:lnTo>
                      <a:pt x="2126" y="448"/>
                    </a:lnTo>
                    <a:lnTo>
                      <a:pt x="2125" y="450"/>
                    </a:lnTo>
                    <a:lnTo>
                      <a:pt x="2125" y="451"/>
                    </a:lnTo>
                    <a:lnTo>
                      <a:pt x="2125" y="452"/>
                    </a:lnTo>
                    <a:lnTo>
                      <a:pt x="2125" y="453"/>
                    </a:lnTo>
                    <a:lnTo>
                      <a:pt x="2125" y="454"/>
                    </a:lnTo>
                    <a:lnTo>
                      <a:pt x="2134" y="442"/>
                    </a:lnTo>
                    <a:lnTo>
                      <a:pt x="2156" y="422"/>
                    </a:lnTo>
                    <a:lnTo>
                      <a:pt x="2179" y="402"/>
                    </a:lnTo>
                    <a:lnTo>
                      <a:pt x="2201" y="381"/>
                    </a:lnTo>
                    <a:lnTo>
                      <a:pt x="2224" y="359"/>
                    </a:lnTo>
                    <a:lnTo>
                      <a:pt x="2247" y="340"/>
                    </a:lnTo>
                    <a:lnTo>
                      <a:pt x="2269" y="320"/>
                    </a:lnTo>
                    <a:lnTo>
                      <a:pt x="2291" y="298"/>
                    </a:lnTo>
                    <a:lnTo>
                      <a:pt x="2314" y="276"/>
                    </a:lnTo>
                    <a:lnTo>
                      <a:pt x="2337" y="254"/>
                    </a:lnTo>
                    <a:lnTo>
                      <a:pt x="2359" y="230"/>
                    </a:lnTo>
                    <a:lnTo>
                      <a:pt x="2382" y="209"/>
                    </a:lnTo>
                    <a:lnTo>
                      <a:pt x="2404" y="185"/>
                    </a:lnTo>
                    <a:lnTo>
                      <a:pt x="2427" y="164"/>
                    </a:lnTo>
                    <a:lnTo>
                      <a:pt x="2449" y="141"/>
                    </a:lnTo>
                    <a:lnTo>
                      <a:pt x="2472" y="122"/>
                    </a:lnTo>
                    <a:lnTo>
                      <a:pt x="2495" y="103"/>
                    </a:lnTo>
                    <a:lnTo>
                      <a:pt x="2518" y="86"/>
                    </a:lnTo>
                    <a:lnTo>
                      <a:pt x="2540" y="71"/>
                    </a:lnTo>
                    <a:lnTo>
                      <a:pt x="2563" y="62"/>
                    </a:lnTo>
                    <a:lnTo>
                      <a:pt x="2585" y="53"/>
                    </a:lnTo>
                    <a:lnTo>
                      <a:pt x="2607" y="44"/>
                    </a:lnTo>
                    <a:lnTo>
                      <a:pt x="2630" y="39"/>
                    </a:lnTo>
                    <a:lnTo>
                      <a:pt x="2653" y="32"/>
                    </a:lnTo>
                    <a:lnTo>
                      <a:pt x="2676" y="26"/>
                    </a:lnTo>
                    <a:lnTo>
                      <a:pt x="2686" y="34"/>
                    </a:lnTo>
                    <a:lnTo>
                      <a:pt x="2686" y="40"/>
                    </a:lnTo>
                    <a:lnTo>
                      <a:pt x="2686" y="43"/>
                    </a:lnTo>
                    <a:lnTo>
                      <a:pt x="2686" y="45"/>
                    </a:lnTo>
                    <a:lnTo>
                      <a:pt x="2686" y="47"/>
                    </a:lnTo>
                    <a:lnTo>
                      <a:pt x="2686" y="48"/>
                    </a:lnTo>
                    <a:lnTo>
                      <a:pt x="2686" y="49"/>
                    </a:lnTo>
                    <a:lnTo>
                      <a:pt x="2686" y="50"/>
                    </a:lnTo>
                    <a:lnTo>
                      <a:pt x="2686" y="51"/>
                    </a:lnTo>
                    <a:lnTo>
                      <a:pt x="2686" y="52"/>
                    </a:lnTo>
                    <a:lnTo>
                      <a:pt x="2686" y="53"/>
                    </a:lnTo>
                    <a:lnTo>
                      <a:pt x="2686" y="54"/>
                    </a:lnTo>
                    <a:lnTo>
                      <a:pt x="2686" y="56"/>
                    </a:lnTo>
                    <a:lnTo>
                      <a:pt x="2663" y="109"/>
                    </a:lnTo>
                    <a:lnTo>
                      <a:pt x="2640" y="159"/>
                    </a:lnTo>
                    <a:lnTo>
                      <a:pt x="2618" y="203"/>
                    </a:lnTo>
                    <a:lnTo>
                      <a:pt x="2595" y="247"/>
                    </a:lnTo>
                    <a:lnTo>
                      <a:pt x="2573" y="289"/>
                    </a:lnTo>
                    <a:lnTo>
                      <a:pt x="2550" y="330"/>
                    </a:lnTo>
                    <a:lnTo>
                      <a:pt x="2527" y="370"/>
                    </a:lnTo>
                    <a:lnTo>
                      <a:pt x="2505" y="410"/>
                    </a:lnTo>
                    <a:lnTo>
                      <a:pt x="2482" y="447"/>
                    </a:lnTo>
                    <a:lnTo>
                      <a:pt x="2460" y="482"/>
                    </a:lnTo>
                    <a:lnTo>
                      <a:pt x="2437" y="516"/>
                    </a:lnTo>
                    <a:lnTo>
                      <a:pt x="2415" y="550"/>
                    </a:lnTo>
                    <a:lnTo>
                      <a:pt x="2392" y="582"/>
                    </a:lnTo>
                    <a:lnTo>
                      <a:pt x="2369" y="615"/>
                    </a:lnTo>
                    <a:lnTo>
                      <a:pt x="2347" y="647"/>
                    </a:lnTo>
                    <a:lnTo>
                      <a:pt x="2324" y="678"/>
                    </a:lnTo>
                    <a:lnTo>
                      <a:pt x="2301" y="709"/>
                    </a:lnTo>
                    <a:lnTo>
                      <a:pt x="2279" y="738"/>
                    </a:lnTo>
                    <a:lnTo>
                      <a:pt x="2257" y="767"/>
                    </a:lnTo>
                    <a:lnTo>
                      <a:pt x="2234" y="796"/>
                    </a:lnTo>
                    <a:lnTo>
                      <a:pt x="2211" y="824"/>
                    </a:lnTo>
                    <a:lnTo>
                      <a:pt x="2189" y="851"/>
                    </a:lnTo>
                    <a:lnTo>
                      <a:pt x="2166" y="877"/>
                    </a:lnTo>
                    <a:lnTo>
                      <a:pt x="2144" y="902"/>
                    </a:lnTo>
                    <a:lnTo>
                      <a:pt x="2121" y="927"/>
                    </a:lnTo>
                    <a:lnTo>
                      <a:pt x="2099" y="951"/>
                    </a:lnTo>
                    <a:lnTo>
                      <a:pt x="2076" y="974"/>
                    </a:lnTo>
                    <a:lnTo>
                      <a:pt x="2053" y="995"/>
                    </a:lnTo>
                    <a:lnTo>
                      <a:pt x="2031" y="1017"/>
                    </a:lnTo>
                    <a:lnTo>
                      <a:pt x="2008" y="1037"/>
                    </a:lnTo>
                    <a:lnTo>
                      <a:pt x="1986" y="1057"/>
                    </a:lnTo>
                    <a:lnTo>
                      <a:pt x="1963" y="1074"/>
                    </a:lnTo>
                    <a:lnTo>
                      <a:pt x="1941" y="1093"/>
                    </a:lnTo>
                    <a:lnTo>
                      <a:pt x="1918" y="1110"/>
                    </a:lnTo>
                    <a:lnTo>
                      <a:pt x="1895" y="1123"/>
                    </a:lnTo>
                    <a:lnTo>
                      <a:pt x="1873" y="1137"/>
                    </a:lnTo>
                    <a:lnTo>
                      <a:pt x="1850" y="1149"/>
                    </a:lnTo>
                    <a:lnTo>
                      <a:pt x="1827" y="1158"/>
                    </a:lnTo>
                    <a:lnTo>
                      <a:pt x="1805" y="1173"/>
                    </a:lnTo>
                    <a:lnTo>
                      <a:pt x="1782" y="1182"/>
                    </a:lnTo>
                    <a:lnTo>
                      <a:pt x="1760" y="1194"/>
                    </a:lnTo>
                    <a:lnTo>
                      <a:pt x="1737" y="1209"/>
                    </a:lnTo>
                    <a:lnTo>
                      <a:pt x="1715" y="1224"/>
                    </a:lnTo>
                    <a:lnTo>
                      <a:pt x="1692" y="1238"/>
                    </a:lnTo>
                    <a:lnTo>
                      <a:pt x="1670" y="1250"/>
                    </a:lnTo>
                    <a:lnTo>
                      <a:pt x="1647" y="1265"/>
                    </a:lnTo>
                    <a:lnTo>
                      <a:pt x="1624" y="1278"/>
                    </a:lnTo>
                    <a:lnTo>
                      <a:pt x="1602" y="1296"/>
                    </a:lnTo>
                    <a:lnTo>
                      <a:pt x="1579" y="1305"/>
                    </a:lnTo>
                    <a:lnTo>
                      <a:pt x="1556" y="1319"/>
                    </a:lnTo>
                    <a:lnTo>
                      <a:pt x="1534" y="1307"/>
                    </a:lnTo>
                    <a:lnTo>
                      <a:pt x="1512" y="1337"/>
                    </a:lnTo>
                    <a:lnTo>
                      <a:pt x="1489" y="1350"/>
                    </a:lnTo>
                    <a:lnTo>
                      <a:pt x="1466" y="1350"/>
                    </a:lnTo>
                    <a:lnTo>
                      <a:pt x="1444" y="1370"/>
                    </a:lnTo>
                    <a:lnTo>
                      <a:pt x="1421" y="1368"/>
                    </a:lnTo>
                    <a:lnTo>
                      <a:pt x="1399" y="1374"/>
                    </a:lnTo>
                    <a:lnTo>
                      <a:pt x="1376" y="1352"/>
                    </a:lnTo>
                    <a:lnTo>
                      <a:pt x="1354" y="1365"/>
                    </a:lnTo>
                    <a:lnTo>
                      <a:pt x="1331" y="1360"/>
                    </a:lnTo>
                    <a:lnTo>
                      <a:pt x="1308" y="1372"/>
                    </a:lnTo>
                    <a:lnTo>
                      <a:pt x="1286" y="1383"/>
                    </a:lnTo>
                    <a:lnTo>
                      <a:pt x="1263" y="1401"/>
                    </a:lnTo>
                    <a:lnTo>
                      <a:pt x="1241" y="1408"/>
                    </a:lnTo>
                    <a:lnTo>
                      <a:pt x="1218" y="1388"/>
                    </a:lnTo>
                    <a:lnTo>
                      <a:pt x="1196" y="1412"/>
                    </a:lnTo>
                    <a:lnTo>
                      <a:pt x="1173" y="1428"/>
                    </a:lnTo>
                    <a:lnTo>
                      <a:pt x="1151" y="1428"/>
                    </a:lnTo>
                    <a:lnTo>
                      <a:pt x="1127" y="1443"/>
                    </a:lnTo>
                    <a:lnTo>
                      <a:pt x="1105" y="1454"/>
                    </a:lnTo>
                    <a:lnTo>
                      <a:pt x="1082" y="1467"/>
                    </a:lnTo>
                    <a:lnTo>
                      <a:pt x="1060" y="1478"/>
                    </a:lnTo>
                    <a:lnTo>
                      <a:pt x="1037" y="1491"/>
                    </a:lnTo>
                    <a:lnTo>
                      <a:pt x="1015" y="1504"/>
                    </a:lnTo>
                    <a:lnTo>
                      <a:pt x="992" y="1518"/>
                    </a:lnTo>
                    <a:lnTo>
                      <a:pt x="970" y="1529"/>
                    </a:lnTo>
                    <a:lnTo>
                      <a:pt x="948" y="1541"/>
                    </a:lnTo>
                    <a:lnTo>
                      <a:pt x="925" y="1551"/>
                    </a:lnTo>
                    <a:lnTo>
                      <a:pt x="902" y="1560"/>
                    </a:lnTo>
                    <a:lnTo>
                      <a:pt x="879" y="1568"/>
                    </a:lnTo>
                    <a:lnTo>
                      <a:pt x="857" y="1578"/>
                    </a:lnTo>
                    <a:lnTo>
                      <a:pt x="834" y="1590"/>
                    </a:lnTo>
                    <a:lnTo>
                      <a:pt x="812" y="1604"/>
                    </a:lnTo>
                    <a:lnTo>
                      <a:pt x="789" y="1621"/>
                    </a:lnTo>
                    <a:lnTo>
                      <a:pt x="767" y="1638"/>
                    </a:lnTo>
                    <a:lnTo>
                      <a:pt x="744" y="1654"/>
                    </a:lnTo>
                    <a:lnTo>
                      <a:pt x="721" y="1668"/>
                    </a:lnTo>
                    <a:lnTo>
                      <a:pt x="699" y="1688"/>
                    </a:lnTo>
                    <a:lnTo>
                      <a:pt x="676" y="1707"/>
                    </a:lnTo>
                    <a:lnTo>
                      <a:pt x="654" y="1724"/>
                    </a:lnTo>
                    <a:lnTo>
                      <a:pt x="631" y="1742"/>
                    </a:lnTo>
                    <a:lnTo>
                      <a:pt x="609" y="1762"/>
                    </a:lnTo>
                    <a:lnTo>
                      <a:pt x="586" y="1781"/>
                    </a:lnTo>
                    <a:lnTo>
                      <a:pt x="563" y="1801"/>
                    </a:lnTo>
                    <a:lnTo>
                      <a:pt x="541" y="1818"/>
                    </a:lnTo>
                    <a:lnTo>
                      <a:pt x="518" y="1838"/>
                    </a:lnTo>
                    <a:lnTo>
                      <a:pt x="496" y="1858"/>
                    </a:lnTo>
                    <a:lnTo>
                      <a:pt x="473" y="1876"/>
                    </a:lnTo>
                    <a:lnTo>
                      <a:pt x="451" y="1875"/>
                    </a:lnTo>
                    <a:lnTo>
                      <a:pt x="428" y="1902"/>
                    </a:lnTo>
                    <a:lnTo>
                      <a:pt x="405" y="1920"/>
                    </a:lnTo>
                    <a:lnTo>
                      <a:pt x="383" y="1933"/>
                    </a:lnTo>
                    <a:lnTo>
                      <a:pt x="360" y="1948"/>
                    </a:lnTo>
                    <a:lnTo>
                      <a:pt x="338" y="1961"/>
                    </a:lnTo>
                    <a:lnTo>
                      <a:pt x="315" y="1972"/>
                    </a:lnTo>
                    <a:lnTo>
                      <a:pt x="292" y="1981"/>
                    </a:lnTo>
                    <a:lnTo>
                      <a:pt x="270" y="1992"/>
                    </a:lnTo>
                    <a:lnTo>
                      <a:pt x="247" y="1999"/>
                    </a:lnTo>
                    <a:lnTo>
                      <a:pt x="225" y="2008"/>
                    </a:lnTo>
                    <a:lnTo>
                      <a:pt x="207" y="2008"/>
                    </a:lnTo>
                    <a:lnTo>
                      <a:pt x="207" y="1999"/>
                    </a:lnTo>
                    <a:lnTo>
                      <a:pt x="207" y="1995"/>
                    </a:lnTo>
                    <a:lnTo>
                      <a:pt x="207" y="1993"/>
                    </a:lnTo>
                    <a:lnTo>
                      <a:pt x="207" y="1992"/>
                    </a:lnTo>
                    <a:lnTo>
                      <a:pt x="211" y="1978"/>
                    </a:lnTo>
                    <a:lnTo>
                      <a:pt x="234" y="1925"/>
                    </a:lnTo>
                    <a:lnTo>
                      <a:pt x="257" y="1877"/>
                    </a:lnTo>
                    <a:lnTo>
                      <a:pt x="280" y="1832"/>
                    </a:lnTo>
                    <a:lnTo>
                      <a:pt x="302" y="1789"/>
                    </a:lnTo>
                    <a:lnTo>
                      <a:pt x="325" y="1747"/>
                    </a:lnTo>
                    <a:lnTo>
                      <a:pt x="347" y="1707"/>
                    </a:lnTo>
                    <a:lnTo>
                      <a:pt x="370" y="1671"/>
                    </a:lnTo>
                    <a:lnTo>
                      <a:pt x="392" y="1634"/>
                    </a:lnTo>
                    <a:lnTo>
                      <a:pt x="415" y="1599"/>
                    </a:lnTo>
                    <a:lnTo>
                      <a:pt x="438" y="1565"/>
                    </a:lnTo>
                    <a:lnTo>
                      <a:pt x="460" y="1531"/>
                    </a:lnTo>
                    <a:lnTo>
                      <a:pt x="483" y="1498"/>
                    </a:lnTo>
                    <a:lnTo>
                      <a:pt x="505" y="1465"/>
                    </a:lnTo>
                    <a:lnTo>
                      <a:pt x="528" y="1434"/>
                    </a:lnTo>
                    <a:lnTo>
                      <a:pt x="550" y="1404"/>
                    </a:lnTo>
                    <a:lnTo>
                      <a:pt x="573" y="1372"/>
                    </a:lnTo>
                    <a:lnTo>
                      <a:pt x="595" y="1343"/>
                    </a:lnTo>
                    <a:lnTo>
                      <a:pt x="618" y="1313"/>
                    </a:lnTo>
                    <a:lnTo>
                      <a:pt x="640" y="1284"/>
                    </a:lnTo>
                    <a:lnTo>
                      <a:pt x="663" y="1257"/>
                    </a:lnTo>
                    <a:lnTo>
                      <a:pt x="686" y="1229"/>
                    </a:lnTo>
                    <a:lnTo>
                      <a:pt x="708" y="1202"/>
                    </a:lnTo>
                    <a:lnTo>
                      <a:pt x="731" y="1177"/>
                    </a:lnTo>
                    <a:lnTo>
                      <a:pt x="753" y="1151"/>
                    </a:lnTo>
                    <a:lnTo>
                      <a:pt x="776" y="1126"/>
                    </a:lnTo>
                    <a:lnTo>
                      <a:pt x="798" y="1103"/>
                    </a:lnTo>
                    <a:lnTo>
                      <a:pt x="821" y="1080"/>
                    </a:lnTo>
                    <a:lnTo>
                      <a:pt x="844" y="1057"/>
                    </a:lnTo>
                    <a:lnTo>
                      <a:pt x="866" y="1036"/>
                    </a:lnTo>
                    <a:lnTo>
                      <a:pt x="889" y="1018"/>
                    </a:lnTo>
                    <a:lnTo>
                      <a:pt x="911" y="997"/>
                    </a:lnTo>
                    <a:lnTo>
                      <a:pt x="934" y="977"/>
                    </a:lnTo>
                    <a:lnTo>
                      <a:pt x="956" y="962"/>
                    </a:lnTo>
                    <a:lnTo>
                      <a:pt x="979" y="943"/>
                    </a:lnTo>
                    <a:lnTo>
                      <a:pt x="1002" y="927"/>
                    </a:lnTo>
                    <a:lnTo>
                      <a:pt x="1024" y="911"/>
                    </a:lnTo>
                    <a:lnTo>
                      <a:pt x="1047" y="897"/>
                    </a:lnTo>
                    <a:lnTo>
                      <a:pt x="1069" y="887"/>
                    </a:lnTo>
                    <a:lnTo>
                      <a:pt x="1092" y="877"/>
                    </a:lnTo>
                    <a:lnTo>
                      <a:pt x="1115" y="867"/>
                    </a:lnTo>
                    <a:lnTo>
                      <a:pt x="1137" y="858"/>
                    </a:lnTo>
                    <a:lnTo>
                      <a:pt x="1160" y="846"/>
                    </a:lnTo>
                    <a:lnTo>
                      <a:pt x="1183" y="833"/>
                    </a:lnTo>
                    <a:lnTo>
                      <a:pt x="1205" y="821"/>
                    </a:lnTo>
                    <a:lnTo>
                      <a:pt x="1227" y="807"/>
                    </a:lnTo>
                    <a:lnTo>
                      <a:pt x="1250" y="796"/>
                    </a:lnTo>
                    <a:lnTo>
                      <a:pt x="1273" y="781"/>
                    </a:lnTo>
                    <a:lnTo>
                      <a:pt x="1295" y="767"/>
                    </a:lnTo>
                    <a:lnTo>
                      <a:pt x="1318" y="756"/>
                    </a:lnTo>
                    <a:lnTo>
                      <a:pt x="1340" y="744"/>
                    </a:lnTo>
                    <a:lnTo>
                      <a:pt x="1363" y="732"/>
                    </a:lnTo>
                    <a:lnTo>
                      <a:pt x="1385" y="718"/>
                    </a:lnTo>
                    <a:lnTo>
                      <a:pt x="1408" y="709"/>
                    </a:lnTo>
                    <a:lnTo>
                      <a:pt x="1431" y="716"/>
                    </a:lnTo>
                    <a:lnTo>
                      <a:pt x="1447" y="695"/>
                    </a:lnTo>
                    <a:lnTo>
                      <a:pt x="1447" y="697"/>
                    </a:lnTo>
                    <a:lnTo>
                      <a:pt x="1447" y="698"/>
                    </a:lnTo>
                    <a:lnTo>
                      <a:pt x="1447" y="706"/>
                    </a:lnTo>
                    <a:lnTo>
                      <a:pt x="1473" y="700"/>
                    </a:lnTo>
                    <a:lnTo>
                      <a:pt x="1503" y="682"/>
                    </a:lnTo>
                    <a:lnTo>
                      <a:pt x="1533" y="680"/>
                    </a:lnTo>
                    <a:lnTo>
                      <a:pt x="1563" y="663"/>
                    </a:lnTo>
                    <a:lnTo>
                      <a:pt x="1593" y="674"/>
                    </a:lnTo>
                    <a:lnTo>
                      <a:pt x="1623" y="664"/>
                    </a:lnTo>
                    <a:lnTo>
                      <a:pt x="1653" y="643"/>
                    </a:lnTo>
                    <a:lnTo>
                      <a:pt x="1684" y="649"/>
                    </a:lnTo>
                    <a:lnTo>
                      <a:pt x="1713" y="638"/>
                    </a:lnTo>
                    <a:lnTo>
                      <a:pt x="1744" y="633"/>
                    </a:lnTo>
                    <a:lnTo>
                      <a:pt x="1774" y="611"/>
                    </a:lnTo>
                    <a:lnTo>
                      <a:pt x="1804" y="623"/>
                    </a:lnTo>
                    <a:lnTo>
                      <a:pt x="1834" y="602"/>
                    </a:lnTo>
                    <a:lnTo>
                      <a:pt x="1864" y="579"/>
                    </a:lnTo>
                    <a:lnTo>
                      <a:pt x="1894" y="561"/>
                    </a:lnTo>
                    <a:lnTo>
                      <a:pt x="1924" y="544"/>
                    </a:lnTo>
                    <a:lnTo>
                      <a:pt x="1954" y="529"/>
                    </a:lnTo>
                    <a:lnTo>
                      <a:pt x="1984" y="513"/>
                    </a:lnTo>
                    <a:lnTo>
                      <a:pt x="2015" y="490"/>
                    </a:lnTo>
                    <a:lnTo>
                      <a:pt x="2045" y="482"/>
                    </a:lnTo>
                    <a:lnTo>
                      <a:pt x="2075" y="466"/>
                    </a:lnTo>
                    <a:lnTo>
                      <a:pt x="2105" y="444"/>
                    </a:lnTo>
                    <a:lnTo>
                      <a:pt x="2135" y="423"/>
                    </a:lnTo>
                    <a:lnTo>
                      <a:pt x="2165" y="404"/>
                    </a:lnTo>
                    <a:lnTo>
                      <a:pt x="2195" y="383"/>
                    </a:lnTo>
                    <a:lnTo>
                      <a:pt x="2225" y="363"/>
                    </a:lnTo>
                    <a:lnTo>
                      <a:pt x="2256" y="341"/>
                    </a:lnTo>
                    <a:lnTo>
                      <a:pt x="2285" y="315"/>
                    </a:lnTo>
                    <a:lnTo>
                      <a:pt x="2315" y="291"/>
                    </a:lnTo>
                    <a:lnTo>
                      <a:pt x="2346" y="267"/>
                    </a:lnTo>
                    <a:lnTo>
                      <a:pt x="2376" y="243"/>
                    </a:lnTo>
                    <a:lnTo>
                      <a:pt x="2406" y="219"/>
                    </a:lnTo>
                    <a:lnTo>
                      <a:pt x="2436" y="193"/>
                    </a:lnTo>
                    <a:lnTo>
                      <a:pt x="2466" y="170"/>
                    </a:lnTo>
                    <a:lnTo>
                      <a:pt x="2496" y="146"/>
                    </a:lnTo>
                    <a:lnTo>
                      <a:pt x="2526" y="124"/>
                    </a:lnTo>
                    <a:lnTo>
                      <a:pt x="2556" y="105"/>
                    </a:lnTo>
                    <a:lnTo>
                      <a:pt x="2587" y="83"/>
                    </a:lnTo>
                    <a:lnTo>
                      <a:pt x="2616" y="63"/>
                    </a:lnTo>
                    <a:lnTo>
                      <a:pt x="2647" y="46"/>
                    </a:lnTo>
                    <a:lnTo>
                      <a:pt x="2677" y="30"/>
                    </a:lnTo>
                    <a:lnTo>
                      <a:pt x="2686" y="39"/>
                    </a:lnTo>
                    <a:lnTo>
                      <a:pt x="2686" y="44"/>
                    </a:lnTo>
                    <a:lnTo>
                      <a:pt x="2686" y="47"/>
                    </a:lnTo>
                    <a:lnTo>
                      <a:pt x="2686" y="48"/>
                    </a:lnTo>
                    <a:lnTo>
                      <a:pt x="2661" y="108"/>
                    </a:lnTo>
                    <a:lnTo>
                      <a:pt x="2630" y="173"/>
                    </a:lnTo>
                    <a:lnTo>
                      <a:pt x="2601" y="231"/>
                    </a:lnTo>
                    <a:lnTo>
                      <a:pt x="2571" y="288"/>
                    </a:lnTo>
                    <a:lnTo>
                      <a:pt x="2540" y="341"/>
                    </a:lnTo>
                    <a:lnTo>
                      <a:pt x="2510" y="393"/>
                    </a:lnTo>
                    <a:lnTo>
                      <a:pt x="2480" y="441"/>
                    </a:lnTo>
                    <a:lnTo>
                      <a:pt x="2450" y="487"/>
                    </a:lnTo>
                    <a:lnTo>
                      <a:pt x="2420" y="532"/>
                    </a:lnTo>
                    <a:lnTo>
                      <a:pt x="2390" y="576"/>
                    </a:lnTo>
                    <a:lnTo>
                      <a:pt x="2359" y="619"/>
                    </a:lnTo>
                    <a:lnTo>
                      <a:pt x="2329" y="660"/>
                    </a:lnTo>
                    <a:lnTo>
                      <a:pt x="2299" y="702"/>
                    </a:lnTo>
                    <a:lnTo>
                      <a:pt x="2270" y="740"/>
                    </a:lnTo>
                    <a:lnTo>
                      <a:pt x="2239" y="778"/>
                    </a:lnTo>
                    <a:lnTo>
                      <a:pt x="2209" y="815"/>
                    </a:lnTo>
                    <a:lnTo>
                      <a:pt x="2179" y="850"/>
                    </a:lnTo>
                    <a:lnTo>
                      <a:pt x="2149" y="884"/>
                    </a:lnTo>
                    <a:lnTo>
                      <a:pt x="2118" y="918"/>
                    </a:lnTo>
                    <a:lnTo>
                      <a:pt x="2089" y="949"/>
                    </a:lnTo>
                    <a:lnTo>
                      <a:pt x="2059" y="980"/>
                    </a:lnTo>
                    <a:lnTo>
                      <a:pt x="2028" y="1008"/>
                    </a:lnTo>
                    <a:lnTo>
                      <a:pt x="1999" y="1035"/>
                    </a:lnTo>
                    <a:lnTo>
                      <a:pt x="1968" y="1057"/>
                    </a:lnTo>
                    <a:lnTo>
                      <a:pt x="1938" y="1082"/>
                    </a:lnTo>
                    <a:lnTo>
                      <a:pt x="1908" y="1102"/>
                    </a:lnTo>
                    <a:lnTo>
                      <a:pt x="1878" y="1121"/>
                    </a:lnTo>
                    <a:lnTo>
                      <a:pt x="1848" y="1136"/>
                    </a:lnTo>
                    <a:lnTo>
                      <a:pt x="1818" y="1150"/>
                    </a:lnTo>
                    <a:lnTo>
                      <a:pt x="1787" y="1163"/>
                    </a:lnTo>
                    <a:lnTo>
                      <a:pt x="1758" y="1183"/>
                    </a:lnTo>
                    <a:lnTo>
                      <a:pt x="1727" y="1200"/>
                    </a:lnTo>
                    <a:lnTo>
                      <a:pt x="1697" y="1218"/>
                    </a:lnTo>
                    <a:lnTo>
                      <a:pt x="1668" y="1236"/>
                    </a:lnTo>
                    <a:lnTo>
                      <a:pt x="1637" y="1254"/>
                    </a:lnTo>
                    <a:lnTo>
                      <a:pt x="1607" y="1270"/>
                    </a:lnTo>
                    <a:lnTo>
                      <a:pt x="1577" y="1287"/>
                    </a:lnTo>
                    <a:lnTo>
                      <a:pt x="1547" y="1303"/>
                    </a:lnTo>
                    <a:lnTo>
                      <a:pt x="1517" y="1320"/>
                    </a:lnTo>
                    <a:lnTo>
                      <a:pt x="1487" y="1335"/>
                    </a:lnTo>
                    <a:lnTo>
                      <a:pt x="1457" y="1350"/>
                    </a:lnTo>
                    <a:lnTo>
                      <a:pt x="1426" y="1366"/>
                    </a:lnTo>
                    <a:lnTo>
                      <a:pt x="1396" y="1354"/>
                    </a:lnTo>
                    <a:lnTo>
                      <a:pt x="1366" y="1336"/>
                    </a:lnTo>
                    <a:lnTo>
                      <a:pt x="1336" y="1350"/>
                    </a:lnTo>
                    <a:lnTo>
                      <a:pt x="1306" y="1364"/>
                    </a:lnTo>
                    <a:lnTo>
                      <a:pt x="1276" y="1377"/>
                    </a:lnTo>
                    <a:lnTo>
                      <a:pt x="1246" y="1391"/>
                    </a:lnTo>
                    <a:lnTo>
                      <a:pt x="1215" y="1377"/>
                    </a:lnTo>
                    <a:lnTo>
                      <a:pt x="1186" y="1398"/>
                    </a:lnTo>
                    <a:lnTo>
                      <a:pt x="1155" y="1415"/>
                    </a:lnTo>
                    <a:lnTo>
                      <a:pt x="1125" y="1408"/>
                    </a:lnTo>
                    <a:lnTo>
                      <a:pt x="1096" y="1437"/>
                    </a:lnTo>
                    <a:lnTo>
                      <a:pt x="1065" y="1455"/>
                    </a:lnTo>
                    <a:lnTo>
                      <a:pt x="1035" y="1472"/>
                    </a:lnTo>
                    <a:lnTo>
                      <a:pt x="1005" y="1486"/>
                    </a:lnTo>
                    <a:lnTo>
                      <a:pt x="975" y="1503"/>
                    </a:lnTo>
                    <a:lnTo>
                      <a:pt x="945" y="1521"/>
                    </a:lnTo>
                    <a:lnTo>
                      <a:pt x="915" y="1537"/>
                    </a:lnTo>
                    <a:lnTo>
                      <a:pt x="885" y="1555"/>
                    </a:lnTo>
                    <a:lnTo>
                      <a:pt x="855" y="1497"/>
                    </a:lnTo>
                    <a:lnTo>
                      <a:pt x="824" y="1524"/>
                    </a:lnTo>
                    <a:lnTo>
                      <a:pt x="794" y="1552"/>
                    </a:lnTo>
                    <a:lnTo>
                      <a:pt x="765" y="1578"/>
                    </a:lnTo>
                    <a:lnTo>
                      <a:pt x="734" y="1600"/>
                    </a:lnTo>
                    <a:lnTo>
                      <a:pt x="704" y="1622"/>
                    </a:lnTo>
                    <a:lnTo>
                      <a:pt x="674" y="1647"/>
                    </a:lnTo>
                    <a:lnTo>
                      <a:pt x="644" y="1671"/>
                    </a:lnTo>
                    <a:lnTo>
                      <a:pt x="614" y="1694"/>
                    </a:lnTo>
                    <a:lnTo>
                      <a:pt x="584" y="1721"/>
                    </a:lnTo>
                    <a:lnTo>
                      <a:pt x="553" y="1746"/>
                    </a:lnTo>
                    <a:lnTo>
                      <a:pt x="524" y="1771"/>
                    </a:lnTo>
                    <a:lnTo>
                      <a:pt x="493" y="1796"/>
                    </a:lnTo>
                    <a:lnTo>
                      <a:pt x="463" y="1821"/>
                    </a:lnTo>
                    <a:lnTo>
                      <a:pt x="433" y="1845"/>
                    </a:lnTo>
                    <a:lnTo>
                      <a:pt x="403" y="1871"/>
                    </a:lnTo>
                    <a:lnTo>
                      <a:pt x="373" y="1897"/>
                    </a:lnTo>
                    <a:lnTo>
                      <a:pt x="343" y="1920"/>
                    </a:lnTo>
                    <a:lnTo>
                      <a:pt x="313" y="1944"/>
                    </a:lnTo>
                    <a:lnTo>
                      <a:pt x="283" y="1967"/>
                    </a:lnTo>
                    <a:lnTo>
                      <a:pt x="253" y="1986"/>
                    </a:lnTo>
                    <a:lnTo>
                      <a:pt x="222" y="2006"/>
                    </a:lnTo>
                    <a:lnTo>
                      <a:pt x="207" y="2005"/>
                    </a:lnTo>
                    <a:lnTo>
                      <a:pt x="207" y="1999"/>
                    </a:lnTo>
                    <a:lnTo>
                      <a:pt x="207" y="1996"/>
                    </a:lnTo>
                    <a:lnTo>
                      <a:pt x="207" y="1994"/>
                    </a:lnTo>
                    <a:lnTo>
                      <a:pt x="207" y="1992"/>
                    </a:lnTo>
                    <a:lnTo>
                      <a:pt x="207" y="1991"/>
                    </a:lnTo>
                    <a:lnTo>
                      <a:pt x="207" y="1990"/>
                    </a:lnTo>
                    <a:lnTo>
                      <a:pt x="207" y="1989"/>
                    </a:lnTo>
                    <a:lnTo>
                      <a:pt x="207" y="1988"/>
                    </a:lnTo>
                    <a:lnTo>
                      <a:pt x="207" y="1987"/>
                    </a:lnTo>
                    <a:lnTo>
                      <a:pt x="207" y="1986"/>
                    </a:lnTo>
                    <a:lnTo>
                      <a:pt x="207" y="1985"/>
                    </a:lnTo>
                    <a:lnTo>
                      <a:pt x="207" y="1984"/>
                    </a:lnTo>
                    <a:lnTo>
                      <a:pt x="207" y="1983"/>
                    </a:lnTo>
                    <a:lnTo>
                      <a:pt x="213" y="1967"/>
                    </a:lnTo>
                    <a:lnTo>
                      <a:pt x="243" y="1898"/>
                    </a:lnTo>
                    <a:lnTo>
                      <a:pt x="273" y="1837"/>
                    </a:lnTo>
                    <a:lnTo>
                      <a:pt x="303" y="1780"/>
                    </a:lnTo>
                    <a:lnTo>
                      <a:pt x="334" y="1726"/>
                    </a:lnTo>
                    <a:lnTo>
                      <a:pt x="364" y="1675"/>
                    </a:lnTo>
                    <a:lnTo>
                      <a:pt x="394" y="1628"/>
                    </a:lnTo>
                    <a:lnTo>
                      <a:pt x="424" y="1582"/>
                    </a:lnTo>
                    <a:lnTo>
                      <a:pt x="454" y="1536"/>
                    </a:lnTo>
                    <a:lnTo>
                      <a:pt x="484" y="1492"/>
                    </a:lnTo>
                    <a:lnTo>
                      <a:pt x="514" y="1450"/>
                    </a:lnTo>
                    <a:lnTo>
                      <a:pt x="544" y="1408"/>
                    </a:lnTo>
                    <a:lnTo>
                      <a:pt x="574" y="1366"/>
                    </a:lnTo>
                    <a:lnTo>
                      <a:pt x="605" y="1327"/>
                    </a:lnTo>
                    <a:lnTo>
                      <a:pt x="634" y="1289"/>
                    </a:lnTo>
                    <a:lnTo>
                      <a:pt x="665" y="1251"/>
                    </a:lnTo>
                    <a:lnTo>
                      <a:pt x="695" y="1215"/>
                    </a:lnTo>
                    <a:lnTo>
                      <a:pt x="725" y="1180"/>
                    </a:lnTo>
                    <a:lnTo>
                      <a:pt x="755" y="1146"/>
                    </a:lnTo>
                    <a:lnTo>
                      <a:pt x="785" y="1114"/>
                    </a:lnTo>
                    <a:lnTo>
                      <a:pt x="815" y="1084"/>
                    </a:lnTo>
                    <a:lnTo>
                      <a:pt x="845" y="1054"/>
                    </a:lnTo>
                    <a:lnTo>
                      <a:pt x="875" y="1027"/>
                    </a:lnTo>
                    <a:lnTo>
                      <a:pt x="905" y="1000"/>
                    </a:lnTo>
                    <a:lnTo>
                      <a:pt x="936" y="976"/>
                    </a:lnTo>
                    <a:lnTo>
                      <a:pt x="965" y="953"/>
                    </a:lnTo>
                    <a:lnTo>
                      <a:pt x="996" y="932"/>
                    </a:lnTo>
                    <a:lnTo>
                      <a:pt x="1026" y="915"/>
                    </a:lnTo>
                    <a:lnTo>
                      <a:pt x="1056" y="899"/>
                    </a:lnTo>
                    <a:lnTo>
                      <a:pt x="1086" y="887"/>
                    </a:lnTo>
                    <a:lnTo>
                      <a:pt x="1116" y="876"/>
                    </a:lnTo>
                    <a:lnTo>
                      <a:pt x="1146" y="858"/>
                    </a:lnTo>
                    <a:lnTo>
                      <a:pt x="1176" y="844"/>
                    </a:lnTo>
                    <a:lnTo>
                      <a:pt x="1206" y="825"/>
                    </a:lnTo>
                    <a:lnTo>
                      <a:pt x="1236" y="808"/>
                    </a:lnTo>
                    <a:lnTo>
                      <a:pt x="1267" y="794"/>
                    </a:lnTo>
                    <a:lnTo>
                      <a:pt x="1297" y="777"/>
                    </a:lnTo>
                    <a:lnTo>
                      <a:pt x="1327" y="757"/>
                    </a:lnTo>
                    <a:lnTo>
                      <a:pt x="1357" y="747"/>
                    </a:lnTo>
                    <a:lnTo>
                      <a:pt x="1387" y="724"/>
                    </a:lnTo>
                    <a:lnTo>
                      <a:pt x="1417" y="716"/>
                    </a:lnTo>
                    <a:lnTo>
                      <a:pt x="1447" y="707"/>
                    </a:lnTo>
                    <a:lnTo>
                      <a:pt x="1477" y="702"/>
                    </a:lnTo>
                    <a:lnTo>
                      <a:pt x="1508" y="700"/>
                    </a:lnTo>
                    <a:lnTo>
                      <a:pt x="1537" y="687"/>
                    </a:lnTo>
                    <a:lnTo>
                      <a:pt x="1567" y="675"/>
                    </a:lnTo>
                    <a:lnTo>
                      <a:pt x="1598" y="680"/>
                    </a:lnTo>
                    <a:lnTo>
                      <a:pt x="1601" y="681"/>
                    </a:lnTo>
                    <a:lnTo>
                      <a:pt x="1602" y="682"/>
                    </a:lnTo>
                    <a:lnTo>
                      <a:pt x="1593" y="699"/>
                    </a:lnTo>
                    <a:lnTo>
                      <a:pt x="1563" y="753"/>
                    </a:lnTo>
                    <a:lnTo>
                      <a:pt x="1533" y="796"/>
                    </a:lnTo>
                    <a:lnTo>
                      <a:pt x="1503" y="834"/>
                    </a:lnTo>
                    <a:lnTo>
                      <a:pt x="1473" y="871"/>
                    </a:lnTo>
                    <a:lnTo>
                      <a:pt x="1443" y="906"/>
                    </a:lnTo>
                    <a:lnTo>
                      <a:pt x="1412" y="940"/>
                    </a:lnTo>
                    <a:lnTo>
                      <a:pt x="1382" y="973"/>
                    </a:lnTo>
                    <a:lnTo>
                      <a:pt x="1353" y="1003"/>
                    </a:lnTo>
                    <a:lnTo>
                      <a:pt x="1322" y="1033"/>
                    </a:lnTo>
                    <a:lnTo>
                      <a:pt x="1292" y="1059"/>
                    </a:lnTo>
                    <a:lnTo>
                      <a:pt x="1291" y="1057"/>
                    </a:lnTo>
                    <a:lnTo>
                      <a:pt x="1291" y="1056"/>
                    </a:lnTo>
                    <a:lnTo>
                      <a:pt x="1298" y="1044"/>
                    </a:lnTo>
                    <a:lnTo>
                      <a:pt x="1328" y="1003"/>
                    </a:lnTo>
                    <a:lnTo>
                      <a:pt x="1359" y="966"/>
                    </a:lnTo>
                    <a:lnTo>
                      <a:pt x="1388" y="930"/>
                    </a:lnTo>
                    <a:lnTo>
                      <a:pt x="1419" y="895"/>
                    </a:lnTo>
                    <a:lnTo>
                      <a:pt x="1447" y="862"/>
                    </a:lnTo>
                    <a:lnTo>
                      <a:pt x="1447" y="863"/>
                    </a:lnTo>
                    <a:lnTo>
                      <a:pt x="1447" y="864"/>
                    </a:lnTo>
                    <a:lnTo>
                      <a:pt x="1447" y="865"/>
                    </a:lnTo>
                    <a:lnTo>
                      <a:pt x="1447" y="864"/>
                    </a:lnTo>
                    <a:lnTo>
                      <a:pt x="1447" y="865"/>
                    </a:lnTo>
                    <a:lnTo>
                      <a:pt x="1447" y="864"/>
                    </a:lnTo>
                    <a:lnTo>
                      <a:pt x="1447" y="865"/>
                    </a:lnTo>
                    <a:lnTo>
                      <a:pt x="1451" y="859"/>
                    </a:lnTo>
                    <a:lnTo>
                      <a:pt x="1482" y="820"/>
                    </a:lnTo>
                    <a:lnTo>
                      <a:pt x="1512" y="783"/>
                    </a:lnTo>
                    <a:lnTo>
                      <a:pt x="1541" y="746"/>
                    </a:lnTo>
                    <a:lnTo>
                      <a:pt x="1572" y="711"/>
                    </a:lnTo>
                    <a:lnTo>
                      <a:pt x="1602" y="678"/>
                    </a:lnTo>
                    <a:lnTo>
                      <a:pt x="1632" y="679"/>
                    </a:lnTo>
                    <a:lnTo>
                      <a:pt x="1662" y="662"/>
                    </a:lnTo>
                    <a:lnTo>
                      <a:pt x="1692" y="665"/>
                    </a:lnTo>
                    <a:lnTo>
                      <a:pt x="1722" y="660"/>
                    </a:lnTo>
                    <a:lnTo>
                      <a:pt x="1753" y="645"/>
                    </a:lnTo>
                    <a:lnTo>
                      <a:pt x="1782" y="629"/>
                    </a:lnTo>
                    <a:lnTo>
                      <a:pt x="1813" y="646"/>
                    </a:lnTo>
                    <a:lnTo>
                      <a:pt x="1843" y="622"/>
                    </a:lnTo>
                    <a:lnTo>
                      <a:pt x="1873" y="609"/>
                    </a:lnTo>
                    <a:lnTo>
                      <a:pt x="1903" y="591"/>
                    </a:lnTo>
                    <a:lnTo>
                      <a:pt x="1933" y="573"/>
                    </a:lnTo>
                    <a:lnTo>
                      <a:pt x="1963" y="551"/>
                    </a:lnTo>
                    <a:lnTo>
                      <a:pt x="1993" y="534"/>
                    </a:lnTo>
                    <a:lnTo>
                      <a:pt x="2024" y="521"/>
                    </a:lnTo>
                    <a:lnTo>
                      <a:pt x="2054" y="507"/>
                    </a:lnTo>
                    <a:lnTo>
                      <a:pt x="2084" y="485"/>
                    </a:lnTo>
                    <a:lnTo>
                      <a:pt x="2113" y="464"/>
                    </a:lnTo>
                    <a:lnTo>
                      <a:pt x="2144" y="446"/>
                    </a:lnTo>
                    <a:lnTo>
                      <a:pt x="2174" y="427"/>
                    </a:lnTo>
                    <a:lnTo>
                      <a:pt x="2204" y="407"/>
                    </a:lnTo>
                    <a:lnTo>
                      <a:pt x="2234" y="388"/>
                    </a:lnTo>
                    <a:lnTo>
                      <a:pt x="2264" y="362"/>
                    </a:lnTo>
                    <a:lnTo>
                      <a:pt x="2294" y="337"/>
                    </a:lnTo>
                    <a:lnTo>
                      <a:pt x="2324" y="312"/>
                    </a:lnTo>
                    <a:lnTo>
                      <a:pt x="2355" y="288"/>
                    </a:lnTo>
                    <a:lnTo>
                      <a:pt x="2356" y="295"/>
                    </a:lnTo>
                    <a:lnTo>
                      <a:pt x="2356" y="297"/>
                    </a:lnTo>
                    <a:lnTo>
                      <a:pt x="2356" y="298"/>
                    </a:lnTo>
                    <a:lnTo>
                      <a:pt x="2356" y="299"/>
                    </a:lnTo>
                    <a:lnTo>
                      <a:pt x="2356" y="300"/>
                    </a:lnTo>
                    <a:lnTo>
                      <a:pt x="2356" y="301"/>
                    </a:lnTo>
                    <a:lnTo>
                      <a:pt x="2356" y="302"/>
                    </a:lnTo>
                    <a:lnTo>
                      <a:pt x="2356" y="303"/>
                    </a:lnTo>
                    <a:lnTo>
                      <a:pt x="2356" y="304"/>
                    </a:lnTo>
                    <a:lnTo>
                      <a:pt x="2365" y="288"/>
                    </a:lnTo>
                    <a:lnTo>
                      <a:pt x="2395" y="253"/>
                    </a:lnTo>
                    <a:lnTo>
                      <a:pt x="2425" y="228"/>
                    </a:lnTo>
                    <a:lnTo>
                      <a:pt x="2455" y="204"/>
                    </a:lnTo>
                    <a:lnTo>
                      <a:pt x="2486" y="178"/>
                    </a:lnTo>
                    <a:lnTo>
                      <a:pt x="2516" y="156"/>
                    </a:lnTo>
                    <a:lnTo>
                      <a:pt x="2546" y="132"/>
                    </a:lnTo>
                    <a:lnTo>
                      <a:pt x="2576" y="108"/>
                    </a:lnTo>
                    <a:lnTo>
                      <a:pt x="2606" y="87"/>
                    </a:lnTo>
                    <a:lnTo>
                      <a:pt x="2636" y="65"/>
                    </a:lnTo>
                    <a:lnTo>
                      <a:pt x="2666" y="46"/>
                    </a:lnTo>
                    <a:lnTo>
                      <a:pt x="2696" y="28"/>
                    </a:lnTo>
                    <a:lnTo>
                      <a:pt x="2727" y="16"/>
                    </a:lnTo>
                    <a:lnTo>
                      <a:pt x="2757" y="8"/>
                    </a:lnTo>
                    <a:lnTo>
                      <a:pt x="2786" y="2"/>
                    </a:lnTo>
                    <a:lnTo>
                      <a:pt x="2817" y="0"/>
                    </a:lnTo>
                    <a:lnTo>
                      <a:pt x="2847" y="3"/>
                    </a:lnTo>
                    <a:lnTo>
                      <a:pt x="2877" y="208"/>
                    </a:lnTo>
                    <a:lnTo>
                      <a:pt x="2893" y="228"/>
                    </a:lnTo>
                    <a:lnTo>
                      <a:pt x="2893" y="234"/>
                    </a:lnTo>
                    <a:lnTo>
                      <a:pt x="2893" y="237"/>
                    </a:lnTo>
                    <a:lnTo>
                      <a:pt x="2893" y="238"/>
                    </a:lnTo>
                    <a:lnTo>
                      <a:pt x="2893" y="240"/>
                    </a:lnTo>
                    <a:lnTo>
                      <a:pt x="2893" y="241"/>
                    </a:lnTo>
                    <a:lnTo>
                      <a:pt x="2893" y="242"/>
                    </a:lnTo>
                    <a:lnTo>
                      <a:pt x="2893" y="243"/>
                    </a:lnTo>
                    <a:lnTo>
                      <a:pt x="2893" y="244"/>
                    </a:lnTo>
                    <a:lnTo>
                      <a:pt x="2893" y="245"/>
                    </a:lnTo>
                    <a:lnTo>
                      <a:pt x="2892" y="245"/>
                    </a:lnTo>
                    <a:lnTo>
                      <a:pt x="2893" y="246"/>
                    </a:lnTo>
                    <a:lnTo>
                      <a:pt x="2892" y="246"/>
                    </a:lnTo>
                    <a:lnTo>
                      <a:pt x="2893" y="246"/>
                    </a:lnTo>
                    <a:lnTo>
                      <a:pt x="2893" y="247"/>
                    </a:lnTo>
                    <a:lnTo>
                      <a:pt x="2892" y="247"/>
                    </a:lnTo>
                    <a:lnTo>
                      <a:pt x="2893" y="248"/>
                    </a:lnTo>
                    <a:lnTo>
                      <a:pt x="2893" y="249"/>
                    </a:lnTo>
                    <a:lnTo>
                      <a:pt x="2893" y="248"/>
                    </a:lnTo>
                    <a:lnTo>
                      <a:pt x="2893" y="249"/>
                    </a:lnTo>
                    <a:lnTo>
                      <a:pt x="2884" y="269"/>
                    </a:lnTo>
                    <a:lnTo>
                      <a:pt x="2854" y="329"/>
                    </a:lnTo>
                    <a:lnTo>
                      <a:pt x="2824" y="381"/>
                    </a:lnTo>
                    <a:lnTo>
                      <a:pt x="2794" y="428"/>
                    </a:lnTo>
                    <a:lnTo>
                      <a:pt x="2764" y="473"/>
                    </a:lnTo>
                    <a:lnTo>
                      <a:pt x="2734" y="517"/>
                    </a:lnTo>
                    <a:lnTo>
                      <a:pt x="2703" y="560"/>
                    </a:lnTo>
                    <a:lnTo>
                      <a:pt x="2674" y="601"/>
                    </a:lnTo>
                    <a:lnTo>
                      <a:pt x="2643" y="642"/>
                    </a:lnTo>
                    <a:lnTo>
                      <a:pt x="2613" y="682"/>
                    </a:lnTo>
                    <a:lnTo>
                      <a:pt x="2583" y="721"/>
                    </a:lnTo>
                    <a:lnTo>
                      <a:pt x="2553" y="759"/>
                    </a:lnTo>
                    <a:lnTo>
                      <a:pt x="2523" y="795"/>
                    </a:lnTo>
                    <a:lnTo>
                      <a:pt x="2493" y="830"/>
                    </a:lnTo>
                    <a:lnTo>
                      <a:pt x="2463" y="864"/>
                    </a:lnTo>
                    <a:lnTo>
                      <a:pt x="2433" y="898"/>
                    </a:lnTo>
                    <a:lnTo>
                      <a:pt x="2402" y="929"/>
                    </a:lnTo>
                    <a:lnTo>
                      <a:pt x="2372" y="959"/>
                    </a:lnTo>
                    <a:lnTo>
                      <a:pt x="2342" y="987"/>
                    </a:lnTo>
                    <a:lnTo>
                      <a:pt x="2312" y="1015"/>
                    </a:lnTo>
                    <a:lnTo>
                      <a:pt x="2282" y="1039"/>
                    </a:lnTo>
                    <a:lnTo>
                      <a:pt x="2252" y="1063"/>
                    </a:lnTo>
                    <a:lnTo>
                      <a:pt x="2222" y="1085"/>
                    </a:lnTo>
                    <a:lnTo>
                      <a:pt x="2192" y="1103"/>
                    </a:lnTo>
                    <a:lnTo>
                      <a:pt x="2162" y="1119"/>
                    </a:lnTo>
                    <a:lnTo>
                      <a:pt x="2132" y="1132"/>
                    </a:lnTo>
                    <a:lnTo>
                      <a:pt x="2102" y="1143"/>
                    </a:lnTo>
                    <a:lnTo>
                      <a:pt x="2072" y="1160"/>
                    </a:lnTo>
                    <a:lnTo>
                      <a:pt x="2041" y="1178"/>
                    </a:lnTo>
                    <a:lnTo>
                      <a:pt x="2011" y="1194"/>
                    </a:lnTo>
                    <a:lnTo>
                      <a:pt x="1981" y="1210"/>
                    </a:lnTo>
                    <a:lnTo>
                      <a:pt x="1951" y="1225"/>
                    </a:lnTo>
                    <a:lnTo>
                      <a:pt x="1921" y="1240"/>
                    </a:lnTo>
                    <a:lnTo>
                      <a:pt x="1891" y="1255"/>
                    </a:lnTo>
                    <a:lnTo>
                      <a:pt x="1861" y="1269"/>
                    </a:lnTo>
                    <a:lnTo>
                      <a:pt x="1831" y="1268"/>
                    </a:lnTo>
                    <a:lnTo>
                      <a:pt x="1800" y="1280"/>
                    </a:lnTo>
                    <a:lnTo>
                      <a:pt x="1771" y="1283"/>
                    </a:lnTo>
                    <a:lnTo>
                      <a:pt x="1740" y="1283"/>
                    </a:lnTo>
                    <a:lnTo>
                      <a:pt x="1710" y="1318"/>
                    </a:lnTo>
                    <a:lnTo>
                      <a:pt x="1680" y="1312"/>
                    </a:lnTo>
                    <a:lnTo>
                      <a:pt x="1650" y="1293"/>
                    </a:lnTo>
                    <a:lnTo>
                      <a:pt x="1620" y="1319"/>
                    </a:lnTo>
                    <a:lnTo>
                      <a:pt x="1590" y="1334"/>
                    </a:lnTo>
                    <a:lnTo>
                      <a:pt x="1560" y="1327"/>
                    </a:lnTo>
                    <a:lnTo>
                      <a:pt x="1529" y="1342"/>
                    </a:lnTo>
                    <a:lnTo>
                      <a:pt x="1500" y="1356"/>
                    </a:lnTo>
                    <a:lnTo>
                      <a:pt x="1469" y="1350"/>
                    </a:lnTo>
                    <a:lnTo>
                      <a:pt x="1440" y="1366"/>
                    </a:lnTo>
                    <a:lnTo>
                      <a:pt x="1409" y="1385"/>
                    </a:lnTo>
                    <a:lnTo>
                      <a:pt x="1379" y="1400"/>
                    </a:lnTo>
                    <a:lnTo>
                      <a:pt x="1349" y="1417"/>
                    </a:lnTo>
                    <a:lnTo>
                      <a:pt x="1319" y="1432"/>
                    </a:lnTo>
                    <a:lnTo>
                      <a:pt x="1289" y="1448"/>
                    </a:lnTo>
                    <a:lnTo>
                      <a:pt x="1259" y="1462"/>
                    </a:lnTo>
                    <a:lnTo>
                      <a:pt x="1228" y="1474"/>
                    </a:lnTo>
                    <a:lnTo>
                      <a:pt x="1198" y="1487"/>
                    </a:lnTo>
                    <a:lnTo>
                      <a:pt x="1169" y="1500"/>
                    </a:lnTo>
                    <a:lnTo>
                      <a:pt x="1138" y="1510"/>
                    </a:lnTo>
                    <a:lnTo>
                      <a:pt x="1108" y="1520"/>
                    </a:lnTo>
                    <a:lnTo>
                      <a:pt x="1078" y="1535"/>
                    </a:lnTo>
                    <a:lnTo>
                      <a:pt x="1048" y="1542"/>
                    </a:lnTo>
                    <a:lnTo>
                      <a:pt x="1018" y="1553"/>
                    </a:lnTo>
                    <a:lnTo>
                      <a:pt x="988" y="1564"/>
                    </a:lnTo>
                    <a:lnTo>
                      <a:pt x="958" y="1578"/>
                    </a:lnTo>
                    <a:lnTo>
                      <a:pt x="928" y="1590"/>
                    </a:lnTo>
                    <a:lnTo>
                      <a:pt x="897" y="1608"/>
                    </a:lnTo>
                    <a:lnTo>
                      <a:pt x="867" y="1624"/>
                    </a:lnTo>
                    <a:lnTo>
                      <a:pt x="837" y="1641"/>
                    </a:lnTo>
                    <a:lnTo>
                      <a:pt x="807" y="1657"/>
                    </a:lnTo>
                    <a:lnTo>
                      <a:pt x="777" y="1677"/>
                    </a:lnTo>
                    <a:lnTo>
                      <a:pt x="747" y="1694"/>
                    </a:lnTo>
                    <a:lnTo>
                      <a:pt x="717" y="1715"/>
                    </a:lnTo>
                    <a:lnTo>
                      <a:pt x="687" y="1734"/>
                    </a:lnTo>
                    <a:lnTo>
                      <a:pt x="656" y="1755"/>
                    </a:lnTo>
                    <a:lnTo>
                      <a:pt x="626" y="1775"/>
                    </a:lnTo>
                    <a:lnTo>
                      <a:pt x="596" y="1796"/>
                    </a:lnTo>
                    <a:lnTo>
                      <a:pt x="567" y="1817"/>
                    </a:lnTo>
                    <a:lnTo>
                      <a:pt x="536" y="1838"/>
                    </a:lnTo>
                    <a:lnTo>
                      <a:pt x="506" y="1857"/>
                    </a:lnTo>
                    <a:lnTo>
                      <a:pt x="476" y="1877"/>
                    </a:lnTo>
                    <a:lnTo>
                      <a:pt x="446" y="1897"/>
                    </a:lnTo>
                    <a:lnTo>
                      <a:pt x="416" y="1915"/>
                    </a:lnTo>
                    <a:lnTo>
                      <a:pt x="386" y="1934"/>
                    </a:lnTo>
                    <a:lnTo>
                      <a:pt x="356" y="1953"/>
                    </a:lnTo>
                    <a:lnTo>
                      <a:pt x="326" y="1969"/>
                    </a:lnTo>
                    <a:lnTo>
                      <a:pt x="295" y="1984"/>
                    </a:lnTo>
                    <a:lnTo>
                      <a:pt x="266" y="1998"/>
                    </a:lnTo>
                    <a:lnTo>
                      <a:pt x="235" y="2010"/>
                    </a:lnTo>
                    <a:lnTo>
                      <a:pt x="205" y="2023"/>
                    </a:lnTo>
                    <a:lnTo>
                      <a:pt x="175" y="2033"/>
                    </a:lnTo>
                    <a:lnTo>
                      <a:pt x="145" y="2044"/>
                    </a:lnTo>
                    <a:lnTo>
                      <a:pt x="115" y="2052"/>
                    </a:lnTo>
                    <a:lnTo>
                      <a:pt x="85" y="2057"/>
                    </a:lnTo>
                    <a:lnTo>
                      <a:pt x="55" y="2065"/>
                    </a:lnTo>
                    <a:lnTo>
                      <a:pt x="25" y="2069"/>
                    </a:lnTo>
                    <a:lnTo>
                      <a:pt x="0" y="2064"/>
                    </a:lnTo>
                    <a:lnTo>
                      <a:pt x="0" y="2051"/>
                    </a:lnTo>
                    <a:lnTo>
                      <a:pt x="0" y="2046"/>
                    </a:lnTo>
                    <a:lnTo>
                      <a:pt x="0" y="2044"/>
                    </a:lnTo>
                    <a:lnTo>
                      <a:pt x="0" y="2042"/>
                    </a:lnTo>
                    <a:lnTo>
                      <a:pt x="0" y="2040"/>
                    </a:lnTo>
                    <a:lnTo>
                      <a:pt x="0" y="2039"/>
                    </a:lnTo>
                    <a:lnTo>
                      <a:pt x="0" y="2038"/>
                    </a:lnTo>
                    <a:lnTo>
                      <a:pt x="0" y="2037"/>
                    </a:lnTo>
                    <a:lnTo>
                      <a:pt x="0" y="2036"/>
                    </a:lnTo>
                    <a:lnTo>
                      <a:pt x="0" y="2035"/>
                    </a:lnTo>
                    <a:lnTo>
                      <a:pt x="1" y="2035"/>
                    </a:lnTo>
                    <a:lnTo>
                      <a:pt x="0" y="2034"/>
                    </a:lnTo>
                    <a:lnTo>
                      <a:pt x="0" y="2033"/>
                    </a:lnTo>
                    <a:lnTo>
                      <a:pt x="0" y="2032"/>
                    </a:lnTo>
                    <a:lnTo>
                      <a:pt x="1" y="2032"/>
                    </a:lnTo>
                    <a:lnTo>
                      <a:pt x="0" y="2032"/>
                    </a:lnTo>
                    <a:lnTo>
                      <a:pt x="0" y="2031"/>
                    </a:lnTo>
                    <a:lnTo>
                      <a:pt x="0" y="2030"/>
                    </a:lnTo>
                    <a:lnTo>
                      <a:pt x="0" y="2029"/>
                    </a:lnTo>
                    <a:lnTo>
                      <a:pt x="9" y="2004"/>
                    </a:lnTo>
                    <a:lnTo>
                      <a:pt x="39" y="1936"/>
                    </a:lnTo>
                    <a:lnTo>
                      <a:pt x="69" y="1876"/>
                    </a:lnTo>
                    <a:lnTo>
                      <a:pt x="99" y="1819"/>
                    </a:lnTo>
                    <a:lnTo>
                      <a:pt x="129" y="1765"/>
                    </a:lnTo>
                    <a:lnTo>
                      <a:pt x="159" y="1715"/>
                    </a:lnTo>
                    <a:lnTo>
                      <a:pt x="190" y="1667"/>
                    </a:lnTo>
                    <a:lnTo>
                      <a:pt x="219" y="1621"/>
                    </a:lnTo>
                    <a:lnTo>
                      <a:pt x="250" y="1577"/>
                    </a:lnTo>
                    <a:lnTo>
                      <a:pt x="280" y="1532"/>
                    </a:lnTo>
                    <a:lnTo>
                      <a:pt x="310" y="1490"/>
                    </a:lnTo>
                    <a:lnTo>
                      <a:pt x="340" y="1448"/>
                    </a:lnTo>
                    <a:lnTo>
                      <a:pt x="370" y="1408"/>
                    </a:lnTo>
                    <a:lnTo>
                      <a:pt x="400" y="1368"/>
                    </a:lnTo>
                    <a:lnTo>
                      <a:pt x="430" y="1330"/>
                    </a:lnTo>
                    <a:lnTo>
                      <a:pt x="460" y="1293"/>
                    </a:lnTo>
                    <a:lnTo>
                      <a:pt x="491" y="1257"/>
                    </a:lnTo>
                    <a:lnTo>
                      <a:pt x="521" y="1221"/>
                    </a:lnTo>
                    <a:lnTo>
                      <a:pt x="551" y="1189"/>
                    </a:lnTo>
                    <a:lnTo>
                      <a:pt x="581" y="1156"/>
                    </a:lnTo>
                    <a:lnTo>
                      <a:pt x="611" y="1125"/>
                    </a:lnTo>
                    <a:lnTo>
                      <a:pt x="641" y="1096"/>
                    </a:lnTo>
                    <a:lnTo>
                      <a:pt x="671" y="1068"/>
                    </a:lnTo>
                    <a:lnTo>
                      <a:pt x="701" y="1042"/>
                    </a:lnTo>
                    <a:lnTo>
                      <a:pt x="732" y="1018"/>
                    </a:lnTo>
                    <a:lnTo>
                      <a:pt x="762" y="995"/>
                    </a:lnTo>
                    <a:lnTo>
                      <a:pt x="791" y="971"/>
                    </a:lnTo>
                    <a:lnTo>
                      <a:pt x="822" y="951"/>
                    </a:lnTo>
                    <a:lnTo>
                      <a:pt x="852" y="933"/>
                    </a:lnTo>
                    <a:lnTo>
                      <a:pt x="882" y="915"/>
                    </a:lnTo>
                    <a:lnTo>
                      <a:pt x="912" y="905"/>
                    </a:lnTo>
                    <a:lnTo>
                      <a:pt x="942" y="891"/>
                    </a:lnTo>
                    <a:lnTo>
                      <a:pt x="972" y="876"/>
                    </a:lnTo>
                    <a:lnTo>
                      <a:pt x="1002" y="861"/>
                    </a:lnTo>
                    <a:lnTo>
                      <a:pt x="1032" y="846"/>
                    </a:lnTo>
                    <a:lnTo>
                      <a:pt x="1062" y="830"/>
                    </a:lnTo>
                    <a:lnTo>
                      <a:pt x="1093" y="816"/>
                    </a:lnTo>
                    <a:lnTo>
                      <a:pt x="1123" y="800"/>
                    </a:lnTo>
                    <a:lnTo>
                      <a:pt x="1153" y="787"/>
                    </a:lnTo>
                    <a:lnTo>
                      <a:pt x="1183" y="772"/>
                    </a:lnTo>
                    <a:lnTo>
                      <a:pt x="1213" y="759"/>
                    </a:lnTo>
                    <a:lnTo>
                      <a:pt x="1243" y="744"/>
                    </a:lnTo>
                    <a:lnTo>
                      <a:pt x="1273" y="731"/>
                    </a:lnTo>
                    <a:lnTo>
                      <a:pt x="1303" y="724"/>
                    </a:lnTo>
                    <a:lnTo>
                      <a:pt x="1334" y="720"/>
                    </a:lnTo>
                    <a:lnTo>
                      <a:pt x="1364" y="705"/>
                    </a:lnTo>
                    <a:lnTo>
                      <a:pt x="1393" y="712"/>
                    </a:lnTo>
                    <a:lnTo>
                      <a:pt x="1424" y="697"/>
                    </a:lnTo>
                    <a:lnTo>
                      <a:pt x="1447" y="689"/>
                    </a:lnTo>
                    <a:lnTo>
                      <a:pt x="1447" y="691"/>
                    </a:lnTo>
                    <a:lnTo>
                      <a:pt x="1447" y="692"/>
                    </a:lnTo>
                    <a:lnTo>
                      <a:pt x="1447" y="693"/>
                    </a:lnTo>
                    <a:lnTo>
                      <a:pt x="1447" y="694"/>
                    </a:lnTo>
                    <a:lnTo>
                      <a:pt x="1447" y="695"/>
                    </a:lnTo>
                    <a:lnTo>
                      <a:pt x="1447" y="696"/>
                    </a:lnTo>
                    <a:lnTo>
                      <a:pt x="1446" y="699"/>
                    </a:lnTo>
                    <a:lnTo>
                      <a:pt x="1444" y="703"/>
                    </a:lnTo>
                    <a:lnTo>
                      <a:pt x="1442" y="707"/>
                    </a:lnTo>
                    <a:lnTo>
                      <a:pt x="1440" y="711"/>
                    </a:lnTo>
                    <a:lnTo>
                      <a:pt x="1438" y="715"/>
                    </a:lnTo>
                    <a:lnTo>
                      <a:pt x="1436" y="719"/>
                    </a:lnTo>
                    <a:lnTo>
                      <a:pt x="1434" y="722"/>
                    </a:lnTo>
                    <a:lnTo>
                      <a:pt x="1432" y="726"/>
                    </a:lnTo>
                    <a:lnTo>
                      <a:pt x="1430" y="730"/>
                    </a:lnTo>
                    <a:lnTo>
                      <a:pt x="1428" y="734"/>
                    </a:lnTo>
                    <a:lnTo>
                      <a:pt x="1426" y="737"/>
                    </a:lnTo>
                    <a:lnTo>
                      <a:pt x="1424" y="740"/>
                    </a:lnTo>
                    <a:lnTo>
                      <a:pt x="1422" y="744"/>
                    </a:lnTo>
                    <a:lnTo>
                      <a:pt x="1420" y="747"/>
                    </a:lnTo>
                    <a:lnTo>
                      <a:pt x="1418" y="750"/>
                    </a:lnTo>
                    <a:lnTo>
                      <a:pt x="1416" y="753"/>
                    </a:lnTo>
                    <a:lnTo>
                      <a:pt x="1414" y="757"/>
                    </a:lnTo>
                    <a:lnTo>
                      <a:pt x="1412" y="760"/>
                    </a:lnTo>
                    <a:lnTo>
                      <a:pt x="1409" y="763"/>
                    </a:lnTo>
                    <a:lnTo>
                      <a:pt x="1408" y="766"/>
                    </a:lnTo>
                    <a:lnTo>
                      <a:pt x="1406" y="769"/>
                    </a:lnTo>
                    <a:lnTo>
                      <a:pt x="1404" y="772"/>
                    </a:lnTo>
                    <a:lnTo>
                      <a:pt x="1402" y="776"/>
                    </a:lnTo>
                    <a:lnTo>
                      <a:pt x="1400" y="778"/>
                    </a:lnTo>
                    <a:lnTo>
                      <a:pt x="1398" y="782"/>
                    </a:lnTo>
                    <a:lnTo>
                      <a:pt x="1396" y="785"/>
                    </a:lnTo>
                    <a:lnTo>
                      <a:pt x="1394" y="788"/>
                    </a:lnTo>
                    <a:lnTo>
                      <a:pt x="1391" y="790"/>
                    </a:lnTo>
                    <a:lnTo>
                      <a:pt x="1390" y="792"/>
                    </a:lnTo>
                    <a:lnTo>
                      <a:pt x="1388" y="795"/>
                    </a:lnTo>
                    <a:lnTo>
                      <a:pt x="1386" y="798"/>
                    </a:lnTo>
                    <a:lnTo>
                      <a:pt x="1384" y="801"/>
                    </a:lnTo>
                    <a:lnTo>
                      <a:pt x="1381" y="803"/>
                    </a:lnTo>
                    <a:lnTo>
                      <a:pt x="1379" y="806"/>
                    </a:lnTo>
                    <a:lnTo>
                      <a:pt x="1377" y="808"/>
                    </a:lnTo>
                    <a:lnTo>
                      <a:pt x="1375" y="810"/>
                    </a:lnTo>
                    <a:lnTo>
                      <a:pt x="1373" y="813"/>
                    </a:lnTo>
                    <a:lnTo>
                      <a:pt x="1371" y="815"/>
                    </a:lnTo>
                    <a:lnTo>
                      <a:pt x="1370" y="818"/>
                    </a:lnTo>
                    <a:lnTo>
                      <a:pt x="1367" y="821"/>
                    </a:lnTo>
                    <a:lnTo>
                      <a:pt x="1365" y="823"/>
                    </a:lnTo>
                    <a:lnTo>
                      <a:pt x="1364" y="825"/>
                    </a:lnTo>
                    <a:lnTo>
                      <a:pt x="1362" y="827"/>
                    </a:lnTo>
                    <a:lnTo>
                      <a:pt x="1360" y="830"/>
                    </a:lnTo>
                    <a:lnTo>
                      <a:pt x="1358" y="833"/>
                    </a:lnTo>
                    <a:lnTo>
                      <a:pt x="1356" y="835"/>
                    </a:lnTo>
                    <a:lnTo>
                      <a:pt x="1354" y="838"/>
                    </a:lnTo>
                    <a:lnTo>
                      <a:pt x="1352" y="840"/>
                    </a:lnTo>
                    <a:lnTo>
                      <a:pt x="1350" y="843"/>
                    </a:lnTo>
                    <a:lnTo>
                      <a:pt x="1348" y="845"/>
                    </a:lnTo>
                    <a:lnTo>
                      <a:pt x="1346" y="847"/>
                    </a:lnTo>
                    <a:lnTo>
                      <a:pt x="1344" y="850"/>
                    </a:lnTo>
                    <a:lnTo>
                      <a:pt x="1342" y="852"/>
                    </a:lnTo>
                    <a:lnTo>
                      <a:pt x="1339" y="854"/>
                    </a:lnTo>
                    <a:lnTo>
                      <a:pt x="1338" y="857"/>
                    </a:lnTo>
                    <a:lnTo>
                      <a:pt x="1336" y="859"/>
                    </a:lnTo>
                    <a:lnTo>
                      <a:pt x="1334" y="861"/>
                    </a:lnTo>
                    <a:lnTo>
                      <a:pt x="1332" y="864"/>
                    </a:lnTo>
                    <a:lnTo>
                      <a:pt x="1329" y="866"/>
                    </a:lnTo>
                    <a:lnTo>
                      <a:pt x="1327" y="868"/>
                    </a:lnTo>
                    <a:lnTo>
                      <a:pt x="1326" y="870"/>
                    </a:lnTo>
                    <a:lnTo>
                      <a:pt x="1324" y="873"/>
                    </a:lnTo>
                    <a:lnTo>
                      <a:pt x="1321" y="875"/>
                    </a:lnTo>
                    <a:lnTo>
                      <a:pt x="1320" y="877"/>
                    </a:lnTo>
                    <a:lnTo>
                      <a:pt x="1317" y="879"/>
                    </a:lnTo>
                    <a:lnTo>
                      <a:pt x="1315" y="881"/>
                    </a:lnTo>
                    <a:lnTo>
                      <a:pt x="1313" y="883"/>
                    </a:lnTo>
                    <a:lnTo>
                      <a:pt x="1311" y="886"/>
                    </a:lnTo>
                    <a:lnTo>
                      <a:pt x="1309" y="889"/>
                    </a:lnTo>
                    <a:lnTo>
                      <a:pt x="1307" y="891"/>
                    </a:lnTo>
                    <a:lnTo>
                      <a:pt x="1305" y="893"/>
                    </a:lnTo>
                    <a:lnTo>
                      <a:pt x="1303" y="895"/>
                    </a:lnTo>
                    <a:lnTo>
                      <a:pt x="1301" y="898"/>
                    </a:lnTo>
                    <a:lnTo>
                      <a:pt x="1299" y="900"/>
                    </a:lnTo>
                    <a:lnTo>
                      <a:pt x="1297" y="902"/>
                    </a:lnTo>
                    <a:lnTo>
                      <a:pt x="1295" y="904"/>
                    </a:lnTo>
                    <a:lnTo>
                      <a:pt x="1293" y="906"/>
                    </a:lnTo>
                    <a:lnTo>
                      <a:pt x="1291" y="908"/>
                    </a:lnTo>
                    <a:lnTo>
                      <a:pt x="1289" y="911"/>
                    </a:lnTo>
                    <a:lnTo>
                      <a:pt x="1287" y="913"/>
                    </a:lnTo>
                    <a:lnTo>
                      <a:pt x="1285" y="915"/>
                    </a:lnTo>
                    <a:lnTo>
                      <a:pt x="1283" y="917"/>
                    </a:lnTo>
                    <a:lnTo>
                      <a:pt x="1281" y="919"/>
                    </a:lnTo>
                    <a:lnTo>
                      <a:pt x="1280" y="921"/>
                    </a:lnTo>
                    <a:lnTo>
                      <a:pt x="1277" y="923"/>
                    </a:lnTo>
                    <a:lnTo>
                      <a:pt x="1275" y="926"/>
                    </a:lnTo>
                    <a:lnTo>
                      <a:pt x="1273" y="928"/>
                    </a:lnTo>
                    <a:lnTo>
                      <a:pt x="1272" y="930"/>
                    </a:lnTo>
                    <a:lnTo>
                      <a:pt x="1269" y="932"/>
                    </a:lnTo>
                    <a:lnTo>
                      <a:pt x="1268" y="934"/>
                    </a:lnTo>
                    <a:lnTo>
                      <a:pt x="1266" y="937"/>
                    </a:lnTo>
                    <a:lnTo>
                      <a:pt x="1263" y="939"/>
                    </a:lnTo>
                    <a:lnTo>
                      <a:pt x="1261" y="941"/>
                    </a:lnTo>
                    <a:lnTo>
                      <a:pt x="1259" y="943"/>
                    </a:lnTo>
                    <a:lnTo>
                      <a:pt x="1257" y="945"/>
                    </a:lnTo>
                    <a:lnTo>
                      <a:pt x="1255" y="947"/>
                    </a:lnTo>
                    <a:lnTo>
                      <a:pt x="1253" y="949"/>
                    </a:lnTo>
                    <a:lnTo>
                      <a:pt x="1252" y="951"/>
                    </a:lnTo>
                    <a:lnTo>
                      <a:pt x="1249" y="953"/>
                    </a:lnTo>
                    <a:lnTo>
                      <a:pt x="1247" y="955"/>
                    </a:lnTo>
                    <a:lnTo>
                      <a:pt x="1245" y="957"/>
                    </a:lnTo>
                    <a:lnTo>
                      <a:pt x="1243" y="959"/>
                    </a:lnTo>
                    <a:lnTo>
                      <a:pt x="1241" y="960"/>
                    </a:lnTo>
                    <a:lnTo>
                      <a:pt x="1239" y="963"/>
                    </a:lnTo>
                    <a:lnTo>
                      <a:pt x="1237" y="965"/>
                    </a:lnTo>
                    <a:lnTo>
                      <a:pt x="1235" y="967"/>
                    </a:lnTo>
                    <a:lnTo>
                      <a:pt x="1233" y="969"/>
                    </a:lnTo>
                    <a:lnTo>
                      <a:pt x="1231" y="971"/>
                    </a:lnTo>
                    <a:lnTo>
                      <a:pt x="1229" y="973"/>
                    </a:lnTo>
                    <a:lnTo>
                      <a:pt x="1227" y="975"/>
                    </a:lnTo>
                    <a:lnTo>
                      <a:pt x="1225" y="977"/>
                    </a:lnTo>
                    <a:lnTo>
                      <a:pt x="1223" y="979"/>
                    </a:lnTo>
                    <a:lnTo>
                      <a:pt x="1221" y="981"/>
                    </a:lnTo>
                  </a:path>
                </a:pathLst>
              </a:custGeom>
              <a:noFill/>
              <a:ln w="12700" cap="rnd">
                <a:solidFill>
                  <a:srgbClr val="00FFFF"/>
                </a:solidFill>
                <a:round/>
                <a:headEnd type="none" w="sm" len="sm"/>
                <a:tailEnd type="none" w="sm" len="sm"/>
              </a:ln>
            </p:spPr>
            <p:txBody>
              <a:bodyPr/>
              <a:lstStyle/>
              <a:p>
                <a:endParaRPr lang="en-US" sz="2133"/>
              </a:p>
            </p:txBody>
          </p:sp>
          <p:sp>
            <p:nvSpPr>
              <p:cNvPr id="74896" name="Freeform 137"/>
              <p:cNvSpPr>
                <a:spLocks/>
              </p:cNvSpPr>
              <p:nvPr/>
            </p:nvSpPr>
            <p:spPr bwMode="auto">
              <a:xfrm>
                <a:off x="1488" y="1089"/>
                <a:ext cx="3480" cy="2485"/>
              </a:xfrm>
              <a:custGeom>
                <a:avLst/>
                <a:gdLst>
                  <a:gd name="T0" fmla="*/ 0 w 3480"/>
                  <a:gd name="T1" fmla="*/ 0 h 2485"/>
                  <a:gd name="T2" fmla="*/ 0 w 3480"/>
                  <a:gd name="T3" fmla="*/ 2484 h 2485"/>
                  <a:gd name="T4" fmla="*/ 3479 w 3480"/>
                  <a:gd name="T5" fmla="*/ 2484 h 2485"/>
                  <a:gd name="T6" fmla="*/ 3479 w 3480"/>
                  <a:gd name="T7" fmla="*/ 0 h 2485"/>
                  <a:gd name="T8" fmla="*/ 0 w 3480"/>
                  <a:gd name="T9" fmla="*/ 0 h 2485"/>
                  <a:gd name="T10" fmla="*/ 0 60000 65536"/>
                  <a:gd name="T11" fmla="*/ 0 60000 65536"/>
                  <a:gd name="T12" fmla="*/ 0 60000 65536"/>
                  <a:gd name="T13" fmla="*/ 0 60000 65536"/>
                  <a:gd name="T14" fmla="*/ 0 60000 65536"/>
                  <a:gd name="T15" fmla="*/ 0 w 3480"/>
                  <a:gd name="T16" fmla="*/ 0 h 2485"/>
                  <a:gd name="T17" fmla="*/ 3480 w 3480"/>
                  <a:gd name="T18" fmla="*/ 2485 h 2485"/>
                </a:gdLst>
                <a:ahLst/>
                <a:cxnLst>
                  <a:cxn ang="T10">
                    <a:pos x="T0" y="T1"/>
                  </a:cxn>
                  <a:cxn ang="T11">
                    <a:pos x="T2" y="T3"/>
                  </a:cxn>
                  <a:cxn ang="T12">
                    <a:pos x="T4" y="T5"/>
                  </a:cxn>
                  <a:cxn ang="T13">
                    <a:pos x="T6" y="T7"/>
                  </a:cxn>
                  <a:cxn ang="T14">
                    <a:pos x="T8" y="T9"/>
                  </a:cxn>
                </a:cxnLst>
                <a:rect l="T15" t="T16" r="T17" b="T18"/>
                <a:pathLst>
                  <a:path w="3480" h="2485">
                    <a:moveTo>
                      <a:pt x="0" y="0"/>
                    </a:moveTo>
                    <a:lnTo>
                      <a:pt x="0" y="2484"/>
                    </a:lnTo>
                    <a:lnTo>
                      <a:pt x="3479" y="2484"/>
                    </a:lnTo>
                    <a:lnTo>
                      <a:pt x="3479" y="0"/>
                    </a:lnTo>
                    <a:lnTo>
                      <a:pt x="0" y="0"/>
                    </a:lnTo>
                  </a:path>
                </a:pathLst>
              </a:custGeom>
              <a:noFill/>
              <a:ln w="9525" cap="rnd">
                <a:noFill/>
                <a:round/>
                <a:headEnd/>
                <a:tailEnd/>
              </a:ln>
            </p:spPr>
            <p:txBody>
              <a:bodyPr/>
              <a:lstStyle/>
              <a:p>
                <a:endParaRPr lang="en-US" sz="2133"/>
              </a:p>
            </p:txBody>
          </p:sp>
          <p:sp>
            <p:nvSpPr>
              <p:cNvPr id="74897" name="Line 138"/>
              <p:cNvSpPr>
                <a:spLocks noChangeShapeType="1"/>
              </p:cNvSpPr>
              <p:nvPr/>
            </p:nvSpPr>
            <p:spPr bwMode="auto">
              <a:xfrm>
                <a:off x="1488" y="3573"/>
                <a:ext cx="3479"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98" name="Line 139"/>
              <p:cNvSpPr>
                <a:spLocks noChangeShapeType="1"/>
              </p:cNvSpPr>
              <p:nvPr/>
            </p:nvSpPr>
            <p:spPr bwMode="auto">
              <a:xfrm>
                <a:off x="1488" y="1089"/>
                <a:ext cx="3479"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899" name="Line 140"/>
              <p:cNvSpPr>
                <a:spLocks noChangeShapeType="1"/>
              </p:cNvSpPr>
              <p:nvPr/>
            </p:nvSpPr>
            <p:spPr bwMode="auto">
              <a:xfrm flipV="1">
                <a:off x="1488" y="1089"/>
                <a:ext cx="0" cy="2484"/>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00" name="Rectangle 141"/>
              <p:cNvSpPr>
                <a:spLocks noChangeArrowheads="1"/>
              </p:cNvSpPr>
              <p:nvPr/>
            </p:nvSpPr>
            <p:spPr bwMode="auto">
              <a:xfrm rot="16200000">
                <a:off x="4889" y="2310"/>
                <a:ext cx="1179" cy="250"/>
              </a:xfrm>
              <a:prstGeom prst="rect">
                <a:avLst/>
              </a:prstGeom>
              <a:noFill/>
              <a:ln w="9525">
                <a:noFill/>
                <a:miter lim="800000"/>
                <a:headEnd/>
                <a:tailEnd/>
              </a:ln>
            </p:spPr>
            <p:txBody>
              <a:bodyPr wrap="none" lIns="81844" tIns="40923" rIns="81844" bIns="40923">
                <a:spAutoFit/>
              </a:bodyPr>
              <a:lstStyle/>
              <a:p>
                <a:r>
                  <a:rPr lang="en-US" sz="1511">
                    <a:solidFill>
                      <a:srgbClr val="FFFF00"/>
                    </a:solidFill>
                  </a:rPr>
                  <a:t>Moment (kN-m)</a:t>
                </a:r>
              </a:p>
            </p:txBody>
          </p:sp>
          <p:sp>
            <p:nvSpPr>
              <p:cNvPr id="74901" name="Line 142"/>
              <p:cNvSpPr>
                <a:spLocks noChangeShapeType="1"/>
              </p:cNvSpPr>
              <p:nvPr/>
            </p:nvSpPr>
            <p:spPr bwMode="auto">
              <a:xfrm flipV="1">
                <a:off x="4967" y="1089"/>
                <a:ext cx="0" cy="2484"/>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02" name="Line 143"/>
              <p:cNvSpPr>
                <a:spLocks noChangeShapeType="1"/>
              </p:cNvSpPr>
              <p:nvPr/>
            </p:nvSpPr>
            <p:spPr bwMode="auto">
              <a:xfrm flipH="1">
                <a:off x="4967" y="3430"/>
                <a:ext cx="35"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03" name="Line 144"/>
              <p:cNvSpPr>
                <a:spLocks noChangeShapeType="1"/>
              </p:cNvSpPr>
              <p:nvPr/>
            </p:nvSpPr>
            <p:spPr bwMode="auto">
              <a:xfrm flipH="1">
                <a:off x="4967" y="3273"/>
                <a:ext cx="35"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04" name="Line 145"/>
              <p:cNvSpPr>
                <a:spLocks noChangeShapeType="1"/>
              </p:cNvSpPr>
              <p:nvPr/>
            </p:nvSpPr>
            <p:spPr bwMode="auto">
              <a:xfrm flipH="1">
                <a:off x="4967" y="3116"/>
                <a:ext cx="35"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05" name="Line 146"/>
              <p:cNvSpPr>
                <a:spLocks noChangeShapeType="1"/>
              </p:cNvSpPr>
              <p:nvPr/>
            </p:nvSpPr>
            <p:spPr bwMode="auto">
              <a:xfrm flipH="1">
                <a:off x="4967" y="2959"/>
                <a:ext cx="35"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06" name="Line 147"/>
              <p:cNvSpPr>
                <a:spLocks noChangeShapeType="1"/>
              </p:cNvSpPr>
              <p:nvPr/>
            </p:nvSpPr>
            <p:spPr bwMode="auto">
              <a:xfrm flipH="1">
                <a:off x="4967" y="2802"/>
                <a:ext cx="35"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07" name="Line 148"/>
              <p:cNvSpPr>
                <a:spLocks noChangeShapeType="1"/>
              </p:cNvSpPr>
              <p:nvPr/>
            </p:nvSpPr>
            <p:spPr bwMode="auto">
              <a:xfrm flipH="1">
                <a:off x="4967" y="2645"/>
                <a:ext cx="35"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08" name="Line 149"/>
              <p:cNvSpPr>
                <a:spLocks noChangeShapeType="1"/>
              </p:cNvSpPr>
              <p:nvPr/>
            </p:nvSpPr>
            <p:spPr bwMode="auto">
              <a:xfrm flipH="1">
                <a:off x="4967" y="2488"/>
                <a:ext cx="35"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09" name="Line 150"/>
              <p:cNvSpPr>
                <a:spLocks noChangeShapeType="1"/>
              </p:cNvSpPr>
              <p:nvPr/>
            </p:nvSpPr>
            <p:spPr bwMode="auto">
              <a:xfrm flipH="1">
                <a:off x="4967" y="2331"/>
                <a:ext cx="35"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10" name="Line 151"/>
              <p:cNvSpPr>
                <a:spLocks noChangeShapeType="1"/>
              </p:cNvSpPr>
              <p:nvPr/>
            </p:nvSpPr>
            <p:spPr bwMode="auto">
              <a:xfrm flipH="1">
                <a:off x="4967" y="2173"/>
                <a:ext cx="35"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11" name="Line 152"/>
              <p:cNvSpPr>
                <a:spLocks noChangeShapeType="1"/>
              </p:cNvSpPr>
              <p:nvPr/>
            </p:nvSpPr>
            <p:spPr bwMode="auto">
              <a:xfrm flipH="1">
                <a:off x="4967" y="2016"/>
                <a:ext cx="35"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12" name="Line 153"/>
              <p:cNvSpPr>
                <a:spLocks noChangeShapeType="1"/>
              </p:cNvSpPr>
              <p:nvPr/>
            </p:nvSpPr>
            <p:spPr bwMode="auto">
              <a:xfrm flipH="1">
                <a:off x="4967" y="1859"/>
                <a:ext cx="35"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13" name="Line 154"/>
              <p:cNvSpPr>
                <a:spLocks noChangeShapeType="1"/>
              </p:cNvSpPr>
              <p:nvPr/>
            </p:nvSpPr>
            <p:spPr bwMode="auto">
              <a:xfrm flipH="1">
                <a:off x="4967" y="1702"/>
                <a:ext cx="35"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14" name="Line 155"/>
              <p:cNvSpPr>
                <a:spLocks noChangeShapeType="1"/>
              </p:cNvSpPr>
              <p:nvPr/>
            </p:nvSpPr>
            <p:spPr bwMode="auto">
              <a:xfrm flipH="1">
                <a:off x="4967" y="1545"/>
                <a:ext cx="35"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15" name="Line 156"/>
              <p:cNvSpPr>
                <a:spLocks noChangeShapeType="1"/>
              </p:cNvSpPr>
              <p:nvPr/>
            </p:nvSpPr>
            <p:spPr bwMode="auto">
              <a:xfrm flipH="1">
                <a:off x="4967" y="1388"/>
                <a:ext cx="35"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16" name="Line 157"/>
              <p:cNvSpPr>
                <a:spLocks noChangeShapeType="1"/>
              </p:cNvSpPr>
              <p:nvPr/>
            </p:nvSpPr>
            <p:spPr bwMode="auto">
              <a:xfrm flipH="1">
                <a:off x="4967" y="1231"/>
                <a:ext cx="35"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17" name="Line 158"/>
              <p:cNvSpPr>
                <a:spLocks noChangeShapeType="1"/>
              </p:cNvSpPr>
              <p:nvPr/>
            </p:nvSpPr>
            <p:spPr bwMode="auto">
              <a:xfrm flipH="1">
                <a:off x="4967" y="3555"/>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18" name="Line 159"/>
              <p:cNvSpPr>
                <a:spLocks noChangeShapeType="1"/>
              </p:cNvSpPr>
              <p:nvPr/>
            </p:nvSpPr>
            <p:spPr bwMode="auto">
              <a:xfrm flipH="1">
                <a:off x="4967" y="3524"/>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19" name="Line 160"/>
              <p:cNvSpPr>
                <a:spLocks noChangeShapeType="1"/>
              </p:cNvSpPr>
              <p:nvPr/>
            </p:nvSpPr>
            <p:spPr bwMode="auto">
              <a:xfrm flipH="1">
                <a:off x="4967" y="3493"/>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20" name="Line 161"/>
              <p:cNvSpPr>
                <a:spLocks noChangeShapeType="1"/>
              </p:cNvSpPr>
              <p:nvPr/>
            </p:nvSpPr>
            <p:spPr bwMode="auto">
              <a:xfrm flipH="1">
                <a:off x="4967" y="3461"/>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21" name="Line 162"/>
              <p:cNvSpPr>
                <a:spLocks noChangeShapeType="1"/>
              </p:cNvSpPr>
              <p:nvPr/>
            </p:nvSpPr>
            <p:spPr bwMode="auto">
              <a:xfrm flipH="1">
                <a:off x="4967" y="3398"/>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22" name="Line 163"/>
              <p:cNvSpPr>
                <a:spLocks noChangeShapeType="1"/>
              </p:cNvSpPr>
              <p:nvPr/>
            </p:nvSpPr>
            <p:spPr bwMode="auto">
              <a:xfrm flipH="1">
                <a:off x="4967" y="3367"/>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23" name="Line 164"/>
              <p:cNvSpPr>
                <a:spLocks noChangeShapeType="1"/>
              </p:cNvSpPr>
              <p:nvPr/>
            </p:nvSpPr>
            <p:spPr bwMode="auto">
              <a:xfrm flipH="1">
                <a:off x="4967" y="3336"/>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24" name="Line 165"/>
              <p:cNvSpPr>
                <a:spLocks noChangeShapeType="1"/>
              </p:cNvSpPr>
              <p:nvPr/>
            </p:nvSpPr>
            <p:spPr bwMode="auto">
              <a:xfrm flipH="1">
                <a:off x="4967" y="3304"/>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25" name="Line 166"/>
              <p:cNvSpPr>
                <a:spLocks noChangeShapeType="1"/>
              </p:cNvSpPr>
              <p:nvPr/>
            </p:nvSpPr>
            <p:spPr bwMode="auto">
              <a:xfrm flipH="1">
                <a:off x="4967" y="3241"/>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26" name="Line 167"/>
              <p:cNvSpPr>
                <a:spLocks noChangeShapeType="1"/>
              </p:cNvSpPr>
              <p:nvPr/>
            </p:nvSpPr>
            <p:spPr bwMode="auto">
              <a:xfrm flipH="1">
                <a:off x="4967" y="3210"/>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27" name="Line 168"/>
              <p:cNvSpPr>
                <a:spLocks noChangeShapeType="1"/>
              </p:cNvSpPr>
              <p:nvPr/>
            </p:nvSpPr>
            <p:spPr bwMode="auto">
              <a:xfrm flipH="1">
                <a:off x="4967" y="3179"/>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28" name="Line 169"/>
              <p:cNvSpPr>
                <a:spLocks noChangeShapeType="1"/>
              </p:cNvSpPr>
              <p:nvPr/>
            </p:nvSpPr>
            <p:spPr bwMode="auto">
              <a:xfrm flipH="1">
                <a:off x="4967" y="3147"/>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29" name="Line 170"/>
              <p:cNvSpPr>
                <a:spLocks noChangeShapeType="1"/>
              </p:cNvSpPr>
              <p:nvPr/>
            </p:nvSpPr>
            <p:spPr bwMode="auto">
              <a:xfrm flipH="1">
                <a:off x="4967" y="3084"/>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30" name="Line 171"/>
              <p:cNvSpPr>
                <a:spLocks noChangeShapeType="1"/>
              </p:cNvSpPr>
              <p:nvPr/>
            </p:nvSpPr>
            <p:spPr bwMode="auto">
              <a:xfrm flipH="1">
                <a:off x="4967" y="3053"/>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31" name="Line 172"/>
              <p:cNvSpPr>
                <a:spLocks noChangeShapeType="1"/>
              </p:cNvSpPr>
              <p:nvPr/>
            </p:nvSpPr>
            <p:spPr bwMode="auto">
              <a:xfrm flipH="1">
                <a:off x="4967" y="3021"/>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32" name="Line 173"/>
              <p:cNvSpPr>
                <a:spLocks noChangeShapeType="1"/>
              </p:cNvSpPr>
              <p:nvPr/>
            </p:nvSpPr>
            <p:spPr bwMode="auto">
              <a:xfrm flipH="1">
                <a:off x="4967" y="2990"/>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33" name="Line 174"/>
              <p:cNvSpPr>
                <a:spLocks noChangeShapeType="1"/>
              </p:cNvSpPr>
              <p:nvPr/>
            </p:nvSpPr>
            <p:spPr bwMode="auto">
              <a:xfrm flipH="1">
                <a:off x="4967" y="2927"/>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34" name="Line 175"/>
              <p:cNvSpPr>
                <a:spLocks noChangeShapeType="1"/>
              </p:cNvSpPr>
              <p:nvPr/>
            </p:nvSpPr>
            <p:spPr bwMode="auto">
              <a:xfrm flipH="1">
                <a:off x="4967" y="2896"/>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35" name="Line 176"/>
              <p:cNvSpPr>
                <a:spLocks noChangeShapeType="1"/>
              </p:cNvSpPr>
              <p:nvPr/>
            </p:nvSpPr>
            <p:spPr bwMode="auto">
              <a:xfrm flipH="1">
                <a:off x="4967" y="2864"/>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36" name="Line 177"/>
              <p:cNvSpPr>
                <a:spLocks noChangeShapeType="1"/>
              </p:cNvSpPr>
              <p:nvPr/>
            </p:nvSpPr>
            <p:spPr bwMode="auto">
              <a:xfrm flipH="1">
                <a:off x="4967" y="2833"/>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37" name="Line 178"/>
              <p:cNvSpPr>
                <a:spLocks noChangeShapeType="1"/>
              </p:cNvSpPr>
              <p:nvPr/>
            </p:nvSpPr>
            <p:spPr bwMode="auto">
              <a:xfrm flipH="1">
                <a:off x="4967" y="2770"/>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38" name="Line 179"/>
              <p:cNvSpPr>
                <a:spLocks noChangeShapeType="1"/>
              </p:cNvSpPr>
              <p:nvPr/>
            </p:nvSpPr>
            <p:spPr bwMode="auto">
              <a:xfrm flipH="1">
                <a:off x="4967" y="2739"/>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39" name="Line 180"/>
              <p:cNvSpPr>
                <a:spLocks noChangeShapeType="1"/>
              </p:cNvSpPr>
              <p:nvPr/>
            </p:nvSpPr>
            <p:spPr bwMode="auto">
              <a:xfrm flipH="1">
                <a:off x="4967" y="2707"/>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40" name="Line 181"/>
              <p:cNvSpPr>
                <a:spLocks noChangeShapeType="1"/>
              </p:cNvSpPr>
              <p:nvPr/>
            </p:nvSpPr>
            <p:spPr bwMode="auto">
              <a:xfrm flipH="1">
                <a:off x="4967" y="2676"/>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41" name="Line 182"/>
              <p:cNvSpPr>
                <a:spLocks noChangeShapeType="1"/>
              </p:cNvSpPr>
              <p:nvPr/>
            </p:nvSpPr>
            <p:spPr bwMode="auto">
              <a:xfrm flipH="1">
                <a:off x="4967" y="2613"/>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42" name="Line 183"/>
              <p:cNvSpPr>
                <a:spLocks noChangeShapeType="1"/>
              </p:cNvSpPr>
              <p:nvPr/>
            </p:nvSpPr>
            <p:spPr bwMode="auto">
              <a:xfrm flipH="1">
                <a:off x="4967" y="2582"/>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43" name="Line 184"/>
              <p:cNvSpPr>
                <a:spLocks noChangeShapeType="1"/>
              </p:cNvSpPr>
              <p:nvPr/>
            </p:nvSpPr>
            <p:spPr bwMode="auto">
              <a:xfrm flipH="1">
                <a:off x="4967" y="2550"/>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44" name="Line 185"/>
              <p:cNvSpPr>
                <a:spLocks noChangeShapeType="1"/>
              </p:cNvSpPr>
              <p:nvPr/>
            </p:nvSpPr>
            <p:spPr bwMode="auto">
              <a:xfrm flipH="1">
                <a:off x="4967" y="2519"/>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45" name="Line 186"/>
              <p:cNvSpPr>
                <a:spLocks noChangeShapeType="1"/>
              </p:cNvSpPr>
              <p:nvPr/>
            </p:nvSpPr>
            <p:spPr bwMode="auto">
              <a:xfrm flipH="1">
                <a:off x="4967" y="2456"/>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46" name="Line 187"/>
              <p:cNvSpPr>
                <a:spLocks noChangeShapeType="1"/>
              </p:cNvSpPr>
              <p:nvPr/>
            </p:nvSpPr>
            <p:spPr bwMode="auto">
              <a:xfrm flipH="1">
                <a:off x="4967" y="2425"/>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47" name="Line 188"/>
              <p:cNvSpPr>
                <a:spLocks noChangeShapeType="1"/>
              </p:cNvSpPr>
              <p:nvPr/>
            </p:nvSpPr>
            <p:spPr bwMode="auto">
              <a:xfrm flipH="1">
                <a:off x="4967" y="2393"/>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48" name="Line 189"/>
              <p:cNvSpPr>
                <a:spLocks noChangeShapeType="1"/>
              </p:cNvSpPr>
              <p:nvPr/>
            </p:nvSpPr>
            <p:spPr bwMode="auto">
              <a:xfrm flipH="1">
                <a:off x="4967" y="2362"/>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49" name="Line 190"/>
              <p:cNvSpPr>
                <a:spLocks noChangeShapeType="1"/>
              </p:cNvSpPr>
              <p:nvPr/>
            </p:nvSpPr>
            <p:spPr bwMode="auto">
              <a:xfrm flipH="1">
                <a:off x="4967" y="2299"/>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50" name="Line 191"/>
              <p:cNvSpPr>
                <a:spLocks noChangeShapeType="1"/>
              </p:cNvSpPr>
              <p:nvPr/>
            </p:nvSpPr>
            <p:spPr bwMode="auto">
              <a:xfrm flipH="1">
                <a:off x="4967" y="2268"/>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51" name="Line 192"/>
              <p:cNvSpPr>
                <a:spLocks noChangeShapeType="1"/>
              </p:cNvSpPr>
              <p:nvPr/>
            </p:nvSpPr>
            <p:spPr bwMode="auto">
              <a:xfrm flipH="1">
                <a:off x="4967" y="2236"/>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52" name="Line 193"/>
              <p:cNvSpPr>
                <a:spLocks noChangeShapeType="1"/>
              </p:cNvSpPr>
              <p:nvPr/>
            </p:nvSpPr>
            <p:spPr bwMode="auto">
              <a:xfrm flipH="1">
                <a:off x="4967" y="2205"/>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53" name="Line 194"/>
              <p:cNvSpPr>
                <a:spLocks noChangeShapeType="1"/>
              </p:cNvSpPr>
              <p:nvPr/>
            </p:nvSpPr>
            <p:spPr bwMode="auto">
              <a:xfrm flipH="1">
                <a:off x="4967" y="2142"/>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54" name="Line 195"/>
              <p:cNvSpPr>
                <a:spLocks noChangeShapeType="1"/>
              </p:cNvSpPr>
              <p:nvPr/>
            </p:nvSpPr>
            <p:spPr bwMode="auto">
              <a:xfrm flipH="1">
                <a:off x="4967" y="2111"/>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55" name="Line 196"/>
              <p:cNvSpPr>
                <a:spLocks noChangeShapeType="1"/>
              </p:cNvSpPr>
              <p:nvPr/>
            </p:nvSpPr>
            <p:spPr bwMode="auto">
              <a:xfrm flipH="1">
                <a:off x="4967" y="2079"/>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56" name="Line 197"/>
              <p:cNvSpPr>
                <a:spLocks noChangeShapeType="1"/>
              </p:cNvSpPr>
              <p:nvPr/>
            </p:nvSpPr>
            <p:spPr bwMode="auto">
              <a:xfrm flipH="1">
                <a:off x="4967" y="2048"/>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57" name="Line 198"/>
              <p:cNvSpPr>
                <a:spLocks noChangeShapeType="1"/>
              </p:cNvSpPr>
              <p:nvPr/>
            </p:nvSpPr>
            <p:spPr bwMode="auto">
              <a:xfrm flipH="1">
                <a:off x="4967" y="1985"/>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58" name="Line 199"/>
              <p:cNvSpPr>
                <a:spLocks noChangeShapeType="1"/>
              </p:cNvSpPr>
              <p:nvPr/>
            </p:nvSpPr>
            <p:spPr bwMode="auto">
              <a:xfrm flipH="1">
                <a:off x="4967" y="1954"/>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59" name="Line 200"/>
              <p:cNvSpPr>
                <a:spLocks noChangeShapeType="1"/>
              </p:cNvSpPr>
              <p:nvPr/>
            </p:nvSpPr>
            <p:spPr bwMode="auto">
              <a:xfrm flipH="1">
                <a:off x="4967" y="1922"/>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60" name="Line 201"/>
              <p:cNvSpPr>
                <a:spLocks noChangeShapeType="1"/>
              </p:cNvSpPr>
              <p:nvPr/>
            </p:nvSpPr>
            <p:spPr bwMode="auto">
              <a:xfrm flipH="1">
                <a:off x="4967" y="1891"/>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61" name="Line 202"/>
              <p:cNvSpPr>
                <a:spLocks noChangeShapeType="1"/>
              </p:cNvSpPr>
              <p:nvPr/>
            </p:nvSpPr>
            <p:spPr bwMode="auto">
              <a:xfrm flipH="1">
                <a:off x="4967" y="1828"/>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62" name="Line 203"/>
              <p:cNvSpPr>
                <a:spLocks noChangeShapeType="1"/>
              </p:cNvSpPr>
              <p:nvPr/>
            </p:nvSpPr>
            <p:spPr bwMode="auto">
              <a:xfrm flipH="1">
                <a:off x="4967" y="1797"/>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63" name="Line 204"/>
              <p:cNvSpPr>
                <a:spLocks noChangeShapeType="1"/>
              </p:cNvSpPr>
              <p:nvPr/>
            </p:nvSpPr>
            <p:spPr bwMode="auto">
              <a:xfrm flipH="1">
                <a:off x="4967" y="1765"/>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64" name="Line 205"/>
              <p:cNvSpPr>
                <a:spLocks noChangeShapeType="1"/>
              </p:cNvSpPr>
              <p:nvPr/>
            </p:nvSpPr>
            <p:spPr bwMode="auto">
              <a:xfrm flipH="1">
                <a:off x="4967" y="1734"/>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65" name="Line 206"/>
              <p:cNvSpPr>
                <a:spLocks noChangeShapeType="1"/>
              </p:cNvSpPr>
              <p:nvPr/>
            </p:nvSpPr>
            <p:spPr bwMode="auto">
              <a:xfrm flipH="1">
                <a:off x="4967" y="1671"/>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66" name="Line 207"/>
              <p:cNvSpPr>
                <a:spLocks noChangeShapeType="1"/>
              </p:cNvSpPr>
              <p:nvPr/>
            </p:nvSpPr>
            <p:spPr bwMode="auto">
              <a:xfrm flipH="1">
                <a:off x="4967" y="1640"/>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67" name="Line 208"/>
              <p:cNvSpPr>
                <a:spLocks noChangeShapeType="1"/>
              </p:cNvSpPr>
              <p:nvPr/>
            </p:nvSpPr>
            <p:spPr bwMode="auto">
              <a:xfrm flipH="1">
                <a:off x="4967" y="1608"/>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68" name="Line 209"/>
              <p:cNvSpPr>
                <a:spLocks noChangeShapeType="1"/>
              </p:cNvSpPr>
              <p:nvPr/>
            </p:nvSpPr>
            <p:spPr bwMode="auto">
              <a:xfrm flipH="1">
                <a:off x="4967" y="1577"/>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69" name="Line 210"/>
              <p:cNvSpPr>
                <a:spLocks noChangeShapeType="1"/>
              </p:cNvSpPr>
              <p:nvPr/>
            </p:nvSpPr>
            <p:spPr bwMode="auto">
              <a:xfrm flipH="1">
                <a:off x="4967" y="1514"/>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70" name="Line 211"/>
              <p:cNvSpPr>
                <a:spLocks noChangeShapeType="1"/>
              </p:cNvSpPr>
              <p:nvPr/>
            </p:nvSpPr>
            <p:spPr bwMode="auto">
              <a:xfrm flipH="1">
                <a:off x="4967" y="1482"/>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71" name="Line 212"/>
              <p:cNvSpPr>
                <a:spLocks noChangeShapeType="1"/>
              </p:cNvSpPr>
              <p:nvPr/>
            </p:nvSpPr>
            <p:spPr bwMode="auto">
              <a:xfrm flipH="1">
                <a:off x="4967" y="1451"/>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72" name="Line 213"/>
              <p:cNvSpPr>
                <a:spLocks noChangeShapeType="1"/>
              </p:cNvSpPr>
              <p:nvPr/>
            </p:nvSpPr>
            <p:spPr bwMode="auto">
              <a:xfrm flipH="1">
                <a:off x="4967" y="1420"/>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73" name="Line 214"/>
              <p:cNvSpPr>
                <a:spLocks noChangeShapeType="1"/>
              </p:cNvSpPr>
              <p:nvPr/>
            </p:nvSpPr>
            <p:spPr bwMode="auto">
              <a:xfrm flipH="1">
                <a:off x="4967" y="1357"/>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74" name="Line 215"/>
              <p:cNvSpPr>
                <a:spLocks noChangeShapeType="1"/>
              </p:cNvSpPr>
              <p:nvPr/>
            </p:nvSpPr>
            <p:spPr bwMode="auto">
              <a:xfrm flipH="1">
                <a:off x="4967" y="1325"/>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75" name="Line 216"/>
              <p:cNvSpPr>
                <a:spLocks noChangeShapeType="1"/>
              </p:cNvSpPr>
              <p:nvPr/>
            </p:nvSpPr>
            <p:spPr bwMode="auto">
              <a:xfrm flipH="1">
                <a:off x="4967" y="1294"/>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76" name="Line 217"/>
              <p:cNvSpPr>
                <a:spLocks noChangeShapeType="1"/>
              </p:cNvSpPr>
              <p:nvPr/>
            </p:nvSpPr>
            <p:spPr bwMode="auto">
              <a:xfrm flipH="1">
                <a:off x="4967" y="1263"/>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77" name="Line 218"/>
              <p:cNvSpPr>
                <a:spLocks noChangeShapeType="1"/>
              </p:cNvSpPr>
              <p:nvPr/>
            </p:nvSpPr>
            <p:spPr bwMode="auto">
              <a:xfrm flipH="1">
                <a:off x="4967" y="1199"/>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78" name="Line 219"/>
              <p:cNvSpPr>
                <a:spLocks noChangeShapeType="1"/>
              </p:cNvSpPr>
              <p:nvPr/>
            </p:nvSpPr>
            <p:spPr bwMode="auto">
              <a:xfrm flipH="1">
                <a:off x="4967" y="1168"/>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79" name="Line 220"/>
              <p:cNvSpPr>
                <a:spLocks noChangeShapeType="1"/>
              </p:cNvSpPr>
              <p:nvPr/>
            </p:nvSpPr>
            <p:spPr bwMode="auto">
              <a:xfrm flipH="1">
                <a:off x="4967" y="1137"/>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80" name="Line 221"/>
              <p:cNvSpPr>
                <a:spLocks noChangeShapeType="1"/>
              </p:cNvSpPr>
              <p:nvPr/>
            </p:nvSpPr>
            <p:spPr bwMode="auto">
              <a:xfrm flipH="1">
                <a:off x="4967" y="1106"/>
                <a:ext cx="21" cy="0"/>
              </a:xfrm>
              <a:prstGeom prst="line">
                <a:avLst/>
              </a:prstGeom>
              <a:noFill/>
              <a:ln w="12700">
                <a:solidFill>
                  <a:srgbClr val="FFFF00"/>
                </a:solidFill>
                <a:round/>
                <a:headEnd type="none" w="sm" len="sm"/>
                <a:tailEnd type="none" w="sm" len="sm"/>
              </a:ln>
            </p:spPr>
            <p:txBody>
              <a:bodyPr wrap="none" anchor="ctr"/>
              <a:lstStyle/>
              <a:p>
                <a:endParaRPr lang="en-US" sz="2133"/>
              </a:p>
            </p:txBody>
          </p:sp>
          <p:sp>
            <p:nvSpPr>
              <p:cNvPr id="74981" name="Rectangle 222"/>
              <p:cNvSpPr>
                <a:spLocks noChangeArrowheads="1"/>
              </p:cNvSpPr>
              <p:nvPr/>
            </p:nvSpPr>
            <p:spPr bwMode="auto">
              <a:xfrm>
                <a:off x="4975" y="3313"/>
                <a:ext cx="383"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-700</a:t>
                </a:r>
              </a:p>
            </p:txBody>
          </p:sp>
          <p:sp>
            <p:nvSpPr>
              <p:cNvPr id="74982" name="Rectangle 223"/>
              <p:cNvSpPr>
                <a:spLocks noChangeArrowheads="1"/>
              </p:cNvSpPr>
              <p:nvPr/>
            </p:nvSpPr>
            <p:spPr bwMode="auto">
              <a:xfrm>
                <a:off x="4975" y="3155"/>
                <a:ext cx="383"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-600</a:t>
                </a:r>
              </a:p>
            </p:txBody>
          </p:sp>
          <p:sp>
            <p:nvSpPr>
              <p:cNvPr id="74983" name="Rectangle 224"/>
              <p:cNvSpPr>
                <a:spLocks noChangeArrowheads="1"/>
              </p:cNvSpPr>
              <p:nvPr/>
            </p:nvSpPr>
            <p:spPr bwMode="auto">
              <a:xfrm>
                <a:off x="4975" y="2999"/>
                <a:ext cx="383"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-500</a:t>
                </a:r>
              </a:p>
            </p:txBody>
          </p:sp>
          <p:sp>
            <p:nvSpPr>
              <p:cNvPr id="74984" name="Rectangle 225"/>
              <p:cNvSpPr>
                <a:spLocks noChangeArrowheads="1"/>
              </p:cNvSpPr>
              <p:nvPr/>
            </p:nvSpPr>
            <p:spPr bwMode="auto">
              <a:xfrm>
                <a:off x="4975" y="2842"/>
                <a:ext cx="383" cy="214"/>
              </a:xfrm>
              <a:prstGeom prst="rect">
                <a:avLst/>
              </a:prstGeom>
              <a:noFill/>
              <a:ln w="9525">
                <a:noFill/>
                <a:miter lim="800000"/>
                <a:headEnd/>
                <a:tailEnd/>
              </a:ln>
            </p:spPr>
            <p:txBody>
              <a:bodyPr wrap="none" lIns="81844" tIns="40923" rIns="81844" bIns="40923">
                <a:spAutoFit/>
              </a:bodyPr>
              <a:lstStyle/>
              <a:p>
                <a:r>
                  <a:rPr lang="en-US" sz="1244" dirty="0">
                    <a:solidFill>
                      <a:srgbClr val="FFFF00"/>
                    </a:solidFill>
                  </a:rPr>
                  <a:t>-400</a:t>
                </a:r>
              </a:p>
            </p:txBody>
          </p:sp>
          <p:sp>
            <p:nvSpPr>
              <p:cNvPr id="74985" name="Rectangle 226"/>
              <p:cNvSpPr>
                <a:spLocks noChangeArrowheads="1"/>
              </p:cNvSpPr>
              <p:nvPr/>
            </p:nvSpPr>
            <p:spPr bwMode="auto">
              <a:xfrm>
                <a:off x="4975" y="2685"/>
                <a:ext cx="383"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-300</a:t>
                </a:r>
              </a:p>
            </p:txBody>
          </p:sp>
          <p:sp>
            <p:nvSpPr>
              <p:cNvPr id="74986" name="Rectangle 227"/>
              <p:cNvSpPr>
                <a:spLocks noChangeArrowheads="1"/>
              </p:cNvSpPr>
              <p:nvPr/>
            </p:nvSpPr>
            <p:spPr bwMode="auto">
              <a:xfrm>
                <a:off x="4975" y="2528"/>
                <a:ext cx="383"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-200</a:t>
                </a:r>
              </a:p>
            </p:txBody>
          </p:sp>
          <p:sp>
            <p:nvSpPr>
              <p:cNvPr id="74987" name="Rectangle 228"/>
              <p:cNvSpPr>
                <a:spLocks noChangeArrowheads="1"/>
              </p:cNvSpPr>
              <p:nvPr/>
            </p:nvSpPr>
            <p:spPr bwMode="auto">
              <a:xfrm>
                <a:off x="4975" y="2371"/>
                <a:ext cx="383"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-100</a:t>
                </a:r>
              </a:p>
            </p:txBody>
          </p:sp>
          <p:sp>
            <p:nvSpPr>
              <p:cNvPr id="74988" name="Rectangle 229"/>
              <p:cNvSpPr>
                <a:spLocks noChangeArrowheads="1"/>
              </p:cNvSpPr>
              <p:nvPr/>
            </p:nvSpPr>
            <p:spPr bwMode="auto">
              <a:xfrm>
                <a:off x="5012" y="2214"/>
                <a:ext cx="201"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0</a:t>
                </a:r>
              </a:p>
            </p:txBody>
          </p:sp>
          <p:sp>
            <p:nvSpPr>
              <p:cNvPr id="74989" name="Rectangle 230"/>
              <p:cNvSpPr>
                <a:spLocks noChangeArrowheads="1"/>
              </p:cNvSpPr>
              <p:nvPr/>
            </p:nvSpPr>
            <p:spPr bwMode="auto">
              <a:xfrm>
                <a:off x="5012" y="2056"/>
                <a:ext cx="341"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100</a:t>
                </a:r>
              </a:p>
            </p:txBody>
          </p:sp>
          <p:sp>
            <p:nvSpPr>
              <p:cNvPr id="74990" name="Rectangle 231"/>
              <p:cNvSpPr>
                <a:spLocks noChangeArrowheads="1"/>
              </p:cNvSpPr>
              <p:nvPr/>
            </p:nvSpPr>
            <p:spPr bwMode="auto">
              <a:xfrm>
                <a:off x="5012" y="1899"/>
                <a:ext cx="341"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200</a:t>
                </a:r>
              </a:p>
            </p:txBody>
          </p:sp>
          <p:sp>
            <p:nvSpPr>
              <p:cNvPr id="74991" name="Rectangle 232"/>
              <p:cNvSpPr>
                <a:spLocks noChangeArrowheads="1"/>
              </p:cNvSpPr>
              <p:nvPr/>
            </p:nvSpPr>
            <p:spPr bwMode="auto">
              <a:xfrm>
                <a:off x="5012" y="1742"/>
                <a:ext cx="341"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300</a:t>
                </a:r>
              </a:p>
            </p:txBody>
          </p:sp>
          <p:sp>
            <p:nvSpPr>
              <p:cNvPr id="74992" name="Rectangle 233"/>
              <p:cNvSpPr>
                <a:spLocks noChangeArrowheads="1"/>
              </p:cNvSpPr>
              <p:nvPr/>
            </p:nvSpPr>
            <p:spPr bwMode="auto">
              <a:xfrm>
                <a:off x="5012" y="1585"/>
                <a:ext cx="341"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400</a:t>
                </a:r>
              </a:p>
            </p:txBody>
          </p:sp>
          <p:sp>
            <p:nvSpPr>
              <p:cNvPr id="74993" name="Rectangle 234"/>
              <p:cNvSpPr>
                <a:spLocks noChangeArrowheads="1"/>
              </p:cNvSpPr>
              <p:nvPr/>
            </p:nvSpPr>
            <p:spPr bwMode="auto">
              <a:xfrm>
                <a:off x="5012" y="1428"/>
                <a:ext cx="341"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500</a:t>
                </a:r>
              </a:p>
            </p:txBody>
          </p:sp>
          <p:sp>
            <p:nvSpPr>
              <p:cNvPr id="74994" name="Rectangle 235"/>
              <p:cNvSpPr>
                <a:spLocks noChangeArrowheads="1"/>
              </p:cNvSpPr>
              <p:nvPr/>
            </p:nvSpPr>
            <p:spPr bwMode="auto">
              <a:xfrm>
                <a:off x="5012" y="1271"/>
                <a:ext cx="341"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600</a:t>
                </a:r>
              </a:p>
            </p:txBody>
          </p:sp>
          <p:sp>
            <p:nvSpPr>
              <p:cNvPr id="74995" name="Rectangle 236"/>
              <p:cNvSpPr>
                <a:spLocks noChangeArrowheads="1"/>
              </p:cNvSpPr>
              <p:nvPr/>
            </p:nvSpPr>
            <p:spPr bwMode="auto">
              <a:xfrm>
                <a:off x="5012" y="1115"/>
                <a:ext cx="341" cy="214"/>
              </a:xfrm>
              <a:prstGeom prst="rect">
                <a:avLst/>
              </a:prstGeom>
              <a:noFill/>
              <a:ln w="9525">
                <a:noFill/>
                <a:miter lim="800000"/>
                <a:headEnd/>
                <a:tailEnd/>
              </a:ln>
            </p:spPr>
            <p:txBody>
              <a:bodyPr wrap="none" lIns="81844" tIns="40923" rIns="81844" bIns="40923">
                <a:spAutoFit/>
              </a:bodyPr>
              <a:lstStyle/>
              <a:p>
                <a:r>
                  <a:rPr lang="en-US" sz="1244">
                    <a:solidFill>
                      <a:srgbClr val="FFFF00"/>
                    </a:solidFill>
                  </a:rPr>
                  <a:t>700</a:t>
                </a:r>
              </a:p>
            </p:txBody>
          </p:sp>
          <p:sp>
            <p:nvSpPr>
              <p:cNvPr id="74996" name="Rectangle 237"/>
              <p:cNvSpPr>
                <a:spLocks noChangeArrowheads="1"/>
              </p:cNvSpPr>
              <p:nvPr/>
            </p:nvSpPr>
            <p:spPr bwMode="auto">
              <a:xfrm>
                <a:off x="1889" y="653"/>
                <a:ext cx="2839" cy="342"/>
              </a:xfrm>
              <a:prstGeom prst="rect">
                <a:avLst/>
              </a:prstGeom>
              <a:noFill/>
              <a:ln w="9525">
                <a:noFill/>
                <a:miter lim="800000"/>
                <a:headEnd/>
                <a:tailEnd/>
              </a:ln>
            </p:spPr>
            <p:txBody>
              <a:bodyPr wrap="none" lIns="81844" tIns="40923" rIns="81844" bIns="40923">
                <a:spAutoFit/>
              </a:bodyPr>
              <a:lstStyle/>
              <a:p>
                <a:pPr algn="ctr"/>
                <a:r>
                  <a:rPr lang="en-US" sz="2311">
                    <a:solidFill>
                      <a:srgbClr val="FFFF00"/>
                    </a:solidFill>
                  </a:rPr>
                  <a:t>FS-03 – Moment-Rotation</a:t>
                </a:r>
              </a:p>
            </p:txBody>
          </p:sp>
        </p:grpSp>
      </p:grpSp>
      <p:sp>
        <p:nvSpPr>
          <p:cNvPr id="2" name="Title 1"/>
          <p:cNvSpPr>
            <a:spLocks noGrp="1"/>
          </p:cNvSpPr>
          <p:nvPr>
            <p:ph type="title"/>
          </p:nvPr>
        </p:nvSpPr>
        <p:spPr/>
        <p:txBody>
          <a:bodyPr/>
          <a:lstStyle/>
          <a:p>
            <a:r>
              <a:rPr lang="en-US"/>
              <a:t>T-Stub Connection Moment Rotation Plot</a:t>
            </a:r>
            <a:endParaRPr lang="en-US" dirty="0"/>
          </a:p>
        </p:txBody>
      </p:sp>
    </p:spTree>
    <p:extLst>
      <p:ext uri="{BB962C8B-B14F-4D97-AF65-F5344CB8AC3E}">
        <p14:creationId xmlns:p14="http://schemas.microsoft.com/office/powerpoint/2010/main" val="1943000323"/>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5779" name="Footer Placeholder 4"/>
          <p:cNvSpPr>
            <a:spLocks noGrp="1"/>
          </p:cNvSpPr>
          <p:nvPr>
            <p:ph type="ftr" sz="quarter" idx="10"/>
          </p:nvPr>
        </p:nvSpPr>
        <p:spPr/>
        <p:txBody>
          <a:bodyPr/>
          <a:lstStyle/>
          <a:p>
            <a:r>
              <a:rPr lang="en-US"/>
              <a:t>Instructional Material Complementing FEMA 1051, Design Examples</a:t>
            </a:r>
          </a:p>
        </p:txBody>
      </p:sp>
      <p:sp>
        <p:nvSpPr>
          <p:cNvPr id="7" name="Slide Number Placeholder 3"/>
          <p:cNvSpPr>
            <a:spLocks noGrp="1"/>
          </p:cNvSpPr>
          <p:nvPr>
            <p:ph type="sldNum" sz="quarter" idx="11"/>
          </p:nvPr>
        </p:nvSpPr>
        <p:spPr/>
        <p:txBody>
          <a:bodyPr/>
          <a:lstStyle/>
          <a:p>
            <a:r>
              <a:rPr lang="en-US"/>
              <a:t>Steel Structures - </a:t>
            </a:r>
            <a:fld id="{1E859C6A-166B-4CD7-AA28-963CDAFE0F46}" type="slidenum">
              <a:rPr lang="en-US" smtClean="0"/>
              <a:pPr/>
              <a:t>39</a:t>
            </a:fld>
            <a:endParaRPr lang="en-US" dirty="0"/>
          </a:p>
        </p:txBody>
      </p:sp>
      <p:sp>
        <p:nvSpPr>
          <p:cNvPr id="75782" name="Text Box 5"/>
          <p:cNvSpPr txBox="1">
            <a:spLocks noChangeArrowheads="1"/>
          </p:cNvSpPr>
          <p:nvPr/>
        </p:nvSpPr>
        <p:spPr bwMode="auto">
          <a:xfrm>
            <a:off x="2472267" y="5973070"/>
            <a:ext cx="5012267" cy="283796"/>
          </a:xfrm>
          <a:prstGeom prst="rect">
            <a:avLst/>
          </a:prstGeom>
          <a:noFill/>
          <a:ln w="9525">
            <a:noFill/>
            <a:miter lim="800000"/>
            <a:headEnd/>
            <a:tailEnd/>
          </a:ln>
        </p:spPr>
        <p:txBody>
          <a:bodyPr anchor="b">
            <a:spAutoFit/>
          </a:bodyPr>
          <a:lstStyle/>
          <a:p>
            <a:pPr>
              <a:spcBef>
                <a:spcPct val="50000"/>
              </a:spcBef>
              <a:tabLst>
                <a:tab pos="5384867" algn="r"/>
              </a:tabLst>
            </a:pPr>
            <a:r>
              <a:rPr lang="en-US" sz="1244"/>
              <a:t>Photo courtesy of Professor Thomas Murray, Virginia Tech</a:t>
            </a:r>
          </a:p>
        </p:txBody>
      </p:sp>
      <p:pic>
        <p:nvPicPr>
          <p:cNvPr id="354308" name="Picture 4" descr="Laboratory test specimen of an extended moment end-plate connection.  Beam flanges have buckled. The “thick plate” behavior results in the development of a plastic hinge at the end of the stiffened section of the beam as the significant local flange and web buckling illustrate."/>
          <p:cNvPicPr>
            <a:picLocks noChangeAspect="1" noChangeArrowheads="1"/>
          </p:cNvPicPr>
          <p:nvPr/>
        </p:nvPicPr>
        <p:blipFill>
          <a:blip r:embed="rId3" cstate="print"/>
          <a:srcRect/>
          <a:stretch>
            <a:fillRect/>
          </a:stretch>
        </p:blipFill>
        <p:spPr bwMode="auto">
          <a:xfrm>
            <a:off x="1456267" y="1650999"/>
            <a:ext cx="6265333" cy="4176889"/>
          </a:xfrm>
          <a:prstGeom prst="rect">
            <a:avLst/>
          </a:prstGeom>
          <a:noFill/>
          <a:ln w="3175">
            <a:solidFill>
              <a:srgbClr val="000000"/>
            </a:solidFill>
            <a:miter lim="800000"/>
            <a:headEnd/>
            <a:tailEnd/>
          </a:ln>
          <a:effectLst>
            <a:outerShdw dist="107763" dir="2700000" algn="ctr" rotWithShape="0">
              <a:srgbClr val="808080">
                <a:alpha val="50000"/>
              </a:srgbClr>
            </a:outerShdw>
          </a:effectLst>
        </p:spPr>
      </p:pic>
      <p:sp>
        <p:nvSpPr>
          <p:cNvPr id="75780" name="Rectangle 2"/>
          <p:cNvSpPr>
            <a:spLocks noGrp="1" noChangeArrowheads="1"/>
          </p:cNvSpPr>
          <p:nvPr>
            <p:ph type="title"/>
          </p:nvPr>
        </p:nvSpPr>
        <p:spPr/>
        <p:txBody>
          <a:bodyPr/>
          <a:lstStyle/>
          <a:p>
            <a:r>
              <a:rPr lang="en-US"/>
              <a:t>Extended Moment End-Plate Connection Results</a:t>
            </a:r>
            <a:endParaRPr lang="en-US" dirty="0"/>
          </a:p>
        </p:txBody>
      </p:sp>
    </p:spTree>
    <p:extLst>
      <p:ext uri="{BB962C8B-B14F-4D97-AF65-F5344CB8AC3E}">
        <p14:creationId xmlns:p14="http://schemas.microsoft.com/office/powerpoint/2010/main" val="230022935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9"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1E859C6A-166B-4CD7-AA28-963CDAFE0F46}" type="slidenum">
              <a:rPr lang="en-US" smtClean="0"/>
              <a:pPr/>
              <a:t>4</a:t>
            </a:fld>
            <a:endParaRPr lang="en-US" dirty="0"/>
          </a:p>
        </p:txBody>
      </p:sp>
      <p:sp>
        <p:nvSpPr>
          <p:cNvPr id="55301" name="Rectangle 3"/>
          <p:cNvSpPr>
            <a:spLocks noGrp="1" noChangeArrowheads="1"/>
          </p:cNvSpPr>
          <p:nvPr>
            <p:ph idx="1"/>
          </p:nvPr>
        </p:nvSpPr>
        <p:spPr>
          <a:xfrm>
            <a:off x="177800" y="1604963"/>
            <a:ext cx="8788400" cy="4297362"/>
          </a:xfrm>
        </p:spPr>
        <p:txBody>
          <a:bodyPr/>
          <a:lstStyle/>
          <a:p>
            <a:r>
              <a:rPr lang="en-US" sz="2400" dirty="0"/>
              <a:t>Design basis:  Strength limit state</a:t>
            </a:r>
          </a:p>
          <a:p>
            <a:r>
              <a:rPr lang="en-US" sz="2400" dirty="0"/>
              <a:t>Using the 2015 NEHRP Recommended Provisions, Refer to ASCE 7 2016:</a:t>
            </a:r>
          </a:p>
          <a:p>
            <a:pPr lvl="1"/>
            <a:r>
              <a:rPr lang="en-US" sz="2400" dirty="0"/>
              <a:t>Chap. 11: Seismic Design Criteria		</a:t>
            </a:r>
          </a:p>
          <a:p>
            <a:pPr lvl="1"/>
            <a:r>
              <a:rPr lang="en-US" sz="2400" dirty="0"/>
              <a:t>Chap. 12: Seismic Design Requirements (Buildings)</a:t>
            </a:r>
          </a:p>
          <a:p>
            <a:pPr lvl="1"/>
            <a:r>
              <a:rPr lang="en-US" sz="2400" dirty="0"/>
              <a:t>Chap. 13: Nonstructural components 		</a:t>
            </a:r>
          </a:p>
          <a:p>
            <a:pPr lvl="1"/>
            <a:r>
              <a:rPr lang="en-US" sz="2400" dirty="0"/>
              <a:t>Chap. 14: Design of steel structures</a:t>
            </a:r>
          </a:p>
          <a:p>
            <a:pPr lvl="2"/>
            <a:r>
              <a:rPr lang="en-US" sz="2400" dirty="0"/>
              <a:t>Refers to AISC Specification (AISC 360-16)</a:t>
            </a:r>
          </a:p>
          <a:p>
            <a:pPr lvl="2"/>
            <a:r>
              <a:rPr lang="en-US" sz="2400" dirty="0"/>
              <a:t>Refers to AISC Seismic (AISC 341-16)	</a:t>
            </a:r>
          </a:p>
        </p:txBody>
      </p:sp>
      <p:sp>
        <p:nvSpPr>
          <p:cNvPr id="55300" name="Rectangle 2"/>
          <p:cNvSpPr>
            <a:spLocks noGrp="1" noChangeArrowheads="1"/>
          </p:cNvSpPr>
          <p:nvPr>
            <p:ph type="title"/>
          </p:nvPr>
        </p:nvSpPr>
        <p:spPr/>
        <p:txBody>
          <a:bodyPr/>
          <a:lstStyle/>
          <a:p>
            <a:r>
              <a:rPr lang="en-US" dirty="0"/>
              <a:t>Steel Design:  Context in Provisions</a:t>
            </a:r>
          </a:p>
        </p:txBody>
      </p:sp>
    </p:spTree>
    <p:extLst>
      <p:ext uri="{BB962C8B-B14F-4D97-AF65-F5344CB8AC3E}">
        <p14:creationId xmlns:p14="http://schemas.microsoft.com/office/powerpoint/2010/main" val="3847367059"/>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3" name="Footer Placeholder 4"/>
          <p:cNvSpPr>
            <a:spLocks noGrp="1"/>
          </p:cNvSpPr>
          <p:nvPr>
            <p:ph type="ftr" sz="quarter" idx="10"/>
          </p:nvPr>
        </p:nvSpPr>
        <p:spPr/>
        <p:txBody>
          <a:bodyPr/>
          <a:lstStyle/>
          <a:p>
            <a:r>
              <a:rPr lang="en-US"/>
              <a:t>Instructional Material Complementing FEMA 1051, Design Examples</a:t>
            </a:r>
          </a:p>
        </p:txBody>
      </p:sp>
      <p:sp>
        <p:nvSpPr>
          <p:cNvPr id="7" name="Slide Number Placeholder 3"/>
          <p:cNvSpPr>
            <a:spLocks noGrp="1"/>
          </p:cNvSpPr>
          <p:nvPr>
            <p:ph type="sldNum" sz="quarter" idx="11"/>
          </p:nvPr>
        </p:nvSpPr>
        <p:spPr/>
        <p:txBody>
          <a:bodyPr/>
          <a:lstStyle/>
          <a:p>
            <a:r>
              <a:rPr lang="en-US"/>
              <a:t>Steel Structures - </a:t>
            </a:r>
            <a:fld id="{1E859C6A-166B-4CD7-AA28-963CDAFE0F46}" type="slidenum">
              <a:rPr lang="en-US" smtClean="0"/>
              <a:pPr/>
              <a:t>40</a:t>
            </a:fld>
            <a:endParaRPr lang="en-US" dirty="0"/>
          </a:p>
        </p:txBody>
      </p:sp>
      <p:sp>
        <p:nvSpPr>
          <p:cNvPr id="76806" name="Text Box 5"/>
          <p:cNvSpPr txBox="1">
            <a:spLocks noChangeArrowheads="1"/>
          </p:cNvSpPr>
          <p:nvPr/>
        </p:nvSpPr>
        <p:spPr bwMode="auto">
          <a:xfrm>
            <a:off x="2133600" y="5312671"/>
            <a:ext cx="5147733" cy="283796"/>
          </a:xfrm>
          <a:prstGeom prst="rect">
            <a:avLst/>
          </a:prstGeom>
          <a:noFill/>
          <a:ln w="9525">
            <a:noFill/>
            <a:miter lim="800000"/>
            <a:headEnd/>
            <a:tailEnd/>
          </a:ln>
        </p:spPr>
        <p:txBody>
          <a:bodyPr anchor="b">
            <a:spAutoFit/>
          </a:bodyPr>
          <a:lstStyle/>
          <a:p>
            <a:pPr>
              <a:spcBef>
                <a:spcPct val="50000"/>
              </a:spcBef>
              <a:tabLst>
                <a:tab pos="5384867" algn="r"/>
              </a:tabLst>
            </a:pPr>
            <a:r>
              <a:rPr lang="en-US" sz="1244" i="1"/>
              <a:t>Graphics courtesy of Professor Thomas Murray, Virginia Tech</a:t>
            </a:r>
          </a:p>
        </p:txBody>
      </p:sp>
      <p:pic>
        <p:nvPicPr>
          <p:cNvPr id="76805" name="Picture 4" descr="Moment-rotation plots. &#10;&#10;(Left) Moment vs total rotation&#10;(Right) Moment vs plastic rotation. &#10;&#10;Hysteresis plots from an extended, stiffened, moment end-plate connection."/>
          <p:cNvPicPr>
            <a:picLocks noChangeAspect="1" noChangeArrowheads="1"/>
          </p:cNvPicPr>
          <p:nvPr/>
        </p:nvPicPr>
        <p:blipFill>
          <a:blip r:embed="rId3" cstate="print"/>
          <a:srcRect l="8994" t="25218" r="8994" b="14410"/>
          <a:stretch>
            <a:fillRect/>
          </a:stretch>
        </p:blipFill>
        <p:spPr bwMode="auto">
          <a:xfrm>
            <a:off x="711200" y="1667933"/>
            <a:ext cx="7412567" cy="3405012"/>
          </a:xfrm>
          <a:prstGeom prst="rect">
            <a:avLst/>
          </a:prstGeom>
          <a:noFill/>
          <a:ln w="9525">
            <a:noFill/>
            <a:miter lim="800000"/>
            <a:headEnd/>
            <a:tailEnd/>
          </a:ln>
        </p:spPr>
      </p:pic>
      <p:sp>
        <p:nvSpPr>
          <p:cNvPr id="76804" name="Rectangle 2"/>
          <p:cNvSpPr>
            <a:spLocks noGrp="1" noChangeArrowheads="1"/>
          </p:cNvSpPr>
          <p:nvPr>
            <p:ph type="title"/>
          </p:nvPr>
        </p:nvSpPr>
        <p:spPr/>
        <p:txBody>
          <a:bodyPr/>
          <a:lstStyle/>
          <a:p>
            <a:r>
              <a:rPr lang="en-US"/>
              <a:t>Extended Moment End-Plate Connection Results</a:t>
            </a:r>
            <a:endParaRPr lang="en-US" dirty="0"/>
          </a:p>
        </p:txBody>
      </p:sp>
    </p:spTree>
    <p:extLst>
      <p:ext uri="{BB962C8B-B14F-4D97-AF65-F5344CB8AC3E}">
        <p14:creationId xmlns:p14="http://schemas.microsoft.com/office/powerpoint/2010/main" val="461601871"/>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7827"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1E859C6A-166B-4CD7-AA28-963CDAFE0F46}" type="slidenum">
              <a:rPr lang="en-US" smtClean="0"/>
              <a:pPr/>
              <a:t>41</a:t>
            </a:fld>
            <a:endParaRPr lang="en-US" dirty="0"/>
          </a:p>
        </p:txBody>
      </p:sp>
      <p:sp>
        <p:nvSpPr>
          <p:cNvPr id="77829" name="Rectangle 3"/>
          <p:cNvSpPr>
            <a:spLocks noGrp="1" noChangeArrowheads="1"/>
          </p:cNvSpPr>
          <p:nvPr>
            <p:ph idx="1"/>
          </p:nvPr>
        </p:nvSpPr>
        <p:spPr/>
        <p:txBody>
          <a:bodyPr/>
          <a:lstStyle/>
          <a:p>
            <a:r>
              <a:rPr lang="en-US" sz="2700" dirty="0"/>
              <a:t>Welded Joints</a:t>
            </a:r>
          </a:p>
          <a:p>
            <a:pPr lvl="1"/>
            <a:r>
              <a:rPr lang="en-US" sz="2700" dirty="0"/>
              <a:t>Brittle fracture of weld</a:t>
            </a:r>
          </a:p>
          <a:p>
            <a:pPr lvl="1"/>
            <a:r>
              <a:rPr lang="en-US" sz="2700" dirty="0"/>
              <a:t>Lamellar tearing of base metal</a:t>
            </a:r>
          </a:p>
          <a:p>
            <a:pPr lvl="1"/>
            <a:r>
              <a:rPr lang="en-US" sz="2700" dirty="0"/>
              <a:t>Joint design, testing, and inspection</a:t>
            </a:r>
          </a:p>
          <a:p>
            <a:r>
              <a:rPr lang="en-US" sz="2700" dirty="0"/>
              <a:t>Bolted Joints</a:t>
            </a:r>
          </a:p>
          <a:p>
            <a:pPr lvl="1"/>
            <a:r>
              <a:rPr lang="en-US" sz="2700" dirty="0"/>
              <a:t>Fracture at net cross-section</a:t>
            </a:r>
          </a:p>
          <a:p>
            <a:pPr lvl="1"/>
            <a:r>
              <a:rPr lang="en-US" sz="2700" dirty="0"/>
              <a:t>Excessive slip</a:t>
            </a:r>
          </a:p>
          <a:p>
            <a:r>
              <a:rPr lang="en-US" sz="2700" dirty="0"/>
              <a:t>Joint Too Weak For Member</a:t>
            </a:r>
          </a:p>
          <a:p>
            <a:pPr lvl="1"/>
            <a:r>
              <a:rPr lang="en-US" sz="2700" dirty="0"/>
              <a:t>Shear in joint panel</a:t>
            </a:r>
          </a:p>
        </p:txBody>
      </p:sp>
      <p:sp>
        <p:nvSpPr>
          <p:cNvPr id="2" name="TextBox 1"/>
          <p:cNvSpPr txBox="1"/>
          <p:nvPr/>
        </p:nvSpPr>
        <p:spPr>
          <a:xfrm>
            <a:off x="3363311" y="1143974"/>
            <a:ext cx="2093843" cy="530017"/>
          </a:xfrm>
          <a:prstGeom prst="rect">
            <a:avLst/>
          </a:prstGeom>
          <a:noFill/>
        </p:spPr>
        <p:txBody>
          <a:bodyPr wrap="none" rtlCol="0">
            <a:spAutoFit/>
          </a:bodyPr>
          <a:lstStyle/>
          <a:p>
            <a:r>
              <a:rPr lang="en-US" sz="2844" dirty="0">
                <a:solidFill>
                  <a:srgbClr val="000000"/>
                </a:solidFill>
              </a:rPr>
              <a:t>Limit States</a:t>
            </a:r>
          </a:p>
        </p:txBody>
      </p:sp>
      <p:sp>
        <p:nvSpPr>
          <p:cNvPr id="77828" name="Rectangle 2"/>
          <p:cNvSpPr>
            <a:spLocks noGrp="1" noChangeArrowheads="1"/>
          </p:cNvSpPr>
          <p:nvPr>
            <p:ph type="title"/>
          </p:nvPr>
        </p:nvSpPr>
        <p:spPr/>
        <p:txBody>
          <a:bodyPr/>
          <a:lstStyle/>
          <a:p>
            <a:r>
              <a:rPr lang="en-US" dirty="0"/>
              <a:t>Ductility of Steel Frame Joints</a:t>
            </a:r>
          </a:p>
        </p:txBody>
      </p:sp>
    </p:spTree>
    <p:extLst>
      <p:ext uri="{BB962C8B-B14F-4D97-AF65-F5344CB8AC3E}">
        <p14:creationId xmlns:p14="http://schemas.microsoft.com/office/powerpoint/2010/main" val="3128838524"/>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2" name="Footer Placeholder 3"/>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1E859C6A-166B-4CD7-AA28-963CDAFE0F46}" type="slidenum">
              <a:rPr lang="en-US" smtClean="0"/>
              <a:pPr/>
              <a:t>42</a:t>
            </a:fld>
            <a:endParaRPr lang="en-US" dirty="0"/>
          </a:p>
        </p:txBody>
      </p:sp>
      <p:pic>
        <p:nvPicPr>
          <p:cNvPr id="2" name="Picture 1" descr="Elevation of frame with vertical loads indicated, as well as induced horizontal rotation. Hysteresis shows parallelogram behavior.&#10;&#10;Load deflection plot for three-story, single-bay frame test.  Heavier axial loads would limit stability at large lateral deflections."/>
          <p:cNvPicPr>
            <a:picLocks noChangeAspect="1"/>
          </p:cNvPicPr>
          <p:nvPr/>
        </p:nvPicPr>
        <p:blipFill>
          <a:blip r:embed="rId3">
            <a:biLevel thresh="75000"/>
          </a:blip>
          <a:stretch>
            <a:fillRect/>
          </a:stretch>
        </p:blipFill>
        <p:spPr>
          <a:xfrm>
            <a:off x="912705" y="1409582"/>
            <a:ext cx="7318589" cy="4445232"/>
          </a:xfrm>
          <a:prstGeom prst="rect">
            <a:avLst/>
          </a:prstGeom>
        </p:spPr>
      </p:pic>
      <p:sp>
        <p:nvSpPr>
          <p:cNvPr id="12293" name="Rectangle 2"/>
          <p:cNvSpPr>
            <a:spLocks noGrp="1" noChangeArrowheads="1"/>
          </p:cNvSpPr>
          <p:nvPr>
            <p:ph type="title"/>
          </p:nvPr>
        </p:nvSpPr>
        <p:spPr/>
        <p:txBody>
          <a:bodyPr/>
          <a:lstStyle/>
          <a:p>
            <a:r>
              <a:rPr lang="en-US"/>
              <a:t>Multistory Frame</a:t>
            </a:r>
            <a:br>
              <a:rPr lang="en-US"/>
            </a:br>
            <a:r>
              <a:rPr lang="en-US"/>
              <a:t>Laboratory Test</a:t>
            </a:r>
            <a:endParaRPr lang="en-US" dirty="0"/>
          </a:p>
        </p:txBody>
      </p:sp>
    </p:spTree>
    <p:extLst>
      <p:ext uri="{BB962C8B-B14F-4D97-AF65-F5344CB8AC3E}">
        <p14:creationId xmlns:p14="http://schemas.microsoft.com/office/powerpoint/2010/main" val="359769099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20" name="Footer Placeholder 3"/>
          <p:cNvSpPr>
            <a:spLocks noGrp="1"/>
          </p:cNvSpPr>
          <p:nvPr>
            <p:ph type="ftr" sz="quarter" idx="10"/>
          </p:nvPr>
        </p:nvSpPr>
        <p:spPr/>
        <p:txBody>
          <a:bodyPr/>
          <a:lstStyle/>
          <a:p>
            <a:r>
              <a:rPr lang="en-US"/>
              <a:t>Instructional Material Complementing FEMA 1051, Design Examples</a:t>
            </a:r>
          </a:p>
        </p:txBody>
      </p:sp>
      <p:sp>
        <p:nvSpPr>
          <p:cNvPr id="11" name="Slide Number Placeholder 3"/>
          <p:cNvSpPr>
            <a:spLocks noGrp="1"/>
          </p:cNvSpPr>
          <p:nvPr>
            <p:ph type="sldNum" sz="quarter" idx="11"/>
          </p:nvPr>
        </p:nvSpPr>
        <p:spPr/>
        <p:txBody>
          <a:bodyPr/>
          <a:lstStyle/>
          <a:p>
            <a:r>
              <a:rPr lang="en-US"/>
              <a:t>Steel Structures - </a:t>
            </a:r>
            <a:fld id="{1E859C6A-166B-4CD7-AA28-963CDAFE0F46}" type="slidenum">
              <a:rPr lang="en-US" smtClean="0"/>
              <a:pPr/>
              <a:t>43</a:t>
            </a:fld>
            <a:endParaRPr lang="en-US" dirty="0"/>
          </a:p>
        </p:txBody>
      </p:sp>
      <p:grpSp>
        <p:nvGrpSpPr>
          <p:cNvPr id="3" name="Group 2" descr="Moment-curvature for three different eccentricities on short column. For small eccentricity very little rotation is developed. For the larger eccentricities much greater rotation occurs.&#10;"/>
          <p:cNvGrpSpPr/>
          <p:nvPr/>
        </p:nvGrpSpPr>
        <p:grpSpPr>
          <a:xfrm>
            <a:off x="743463" y="1455431"/>
            <a:ext cx="7657074" cy="4387403"/>
            <a:chOff x="743463" y="1455431"/>
            <a:chExt cx="7657074" cy="4387403"/>
          </a:xfrm>
        </p:grpSpPr>
        <p:pic>
          <p:nvPicPr>
            <p:cNvPr id="2" name="Picture 1" descr="Moment-curvature for three different eccentricities on short column. For small eccentricity very little rotation is developed. For the larger eccentricities much greater rotation occurs.&#10;"/>
            <p:cNvPicPr>
              <a:picLocks noChangeAspect="1"/>
            </p:cNvPicPr>
            <p:nvPr/>
          </p:nvPicPr>
          <p:blipFill>
            <a:blip r:embed="rId4">
              <a:biLevel thresh="75000"/>
            </a:blip>
            <a:stretch>
              <a:fillRect/>
            </a:stretch>
          </p:blipFill>
          <p:spPr>
            <a:xfrm>
              <a:off x="743463" y="1455431"/>
              <a:ext cx="7657074" cy="4387403"/>
            </a:xfrm>
            <a:prstGeom prst="rect">
              <a:avLst/>
            </a:prstGeom>
          </p:spPr>
        </p:pic>
        <p:graphicFrame>
          <p:nvGraphicFramePr>
            <p:cNvPr id="13315" name="Object 4"/>
            <p:cNvGraphicFramePr>
              <a:graphicFrameLocks noChangeAspect="1"/>
            </p:cNvGraphicFramePr>
            <p:nvPr>
              <p:extLst>
                <p:ext uri="{D42A27DB-BD31-4B8C-83A1-F6EECF244321}">
                  <p14:modId xmlns:p14="http://schemas.microsoft.com/office/powerpoint/2010/main" val="3771142166"/>
                </p:ext>
              </p:extLst>
            </p:nvPr>
          </p:nvGraphicFramePr>
          <p:xfrm>
            <a:off x="2551288" y="2240843"/>
            <a:ext cx="3310769" cy="799931"/>
          </p:xfrm>
          <a:graphic>
            <a:graphicData uri="http://schemas.openxmlformats.org/presentationml/2006/ole">
              <mc:AlternateContent xmlns:mc="http://schemas.openxmlformats.org/markup-compatibility/2006">
                <mc:Choice xmlns:v="urn:schemas-microsoft-com:vml" Requires="v">
                  <p:oleObj spid="_x0000_s12737" name="Equation" r:id="rId5" imgW="1840926" imgH="444247" progId="">
                    <p:embed/>
                  </p:oleObj>
                </mc:Choice>
                <mc:Fallback>
                  <p:oleObj name="Equation" r:id="rId5" imgW="1840926" imgH="444247" progId="">
                    <p:embed/>
                    <p:pic>
                      <p:nvPicPr>
                        <p:cNvPr id="0" name=""/>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51288" y="2240843"/>
                          <a:ext cx="3310769" cy="79993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316" name="Object 5"/>
            <p:cNvGraphicFramePr>
              <a:graphicFrameLocks noChangeAspect="1"/>
            </p:cNvGraphicFramePr>
            <p:nvPr>
              <p:extLst>
                <p:ext uri="{D42A27DB-BD31-4B8C-83A1-F6EECF244321}">
                  <p14:modId xmlns:p14="http://schemas.microsoft.com/office/powerpoint/2010/main" val="2287337276"/>
                </p:ext>
              </p:extLst>
            </p:nvPr>
          </p:nvGraphicFramePr>
          <p:xfrm>
            <a:off x="2676879" y="3491087"/>
            <a:ext cx="4112580" cy="799931"/>
          </p:xfrm>
          <a:graphic>
            <a:graphicData uri="http://schemas.openxmlformats.org/presentationml/2006/ole">
              <mc:AlternateContent xmlns:mc="http://schemas.openxmlformats.org/markup-compatibility/2006">
                <mc:Choice xmlns:v="urn:schemas-microsoft-com:vml" Requires="v">
                  <p:oleObj spid="_x0000_s12738" name="Equation" r:id="rId7" imgW="2285724" imgH="444247" progId="">
                    <p:embed/>
                  </p:oleObj>
                </mc:Choice>
                <mc:Fallback>
                  <p:oleObj name="Equation" r:id="rId7" imgW="2285724" imgH="444247" progId="">
                    <p:embed/>
                    <p:pic>
                      <p:nvPicPr>
                        <p:cNvPr id="0" name=""/>
                        <p:cNvPicPr>
                          <a:picLocks noChangeAspect="1" noChangeArrowheads="1"/>
                        </p:cNvPicPr>
                        <p:nvPr/>
                      </p:nvPicPr>
                      <p:blipFill>
                        <a:blip r:embed="rId8">
                          <a:extLst>
                            <a:ext uri="{28A0092B-C50C-407E-A947-70E740481C1C}">
                              <a14:useLocalDpi xmlns:a14="http://schemas.microsoft.com/office/drawing/2010/main" val="0"/>
                            </a:ext>
                          </a:extLst>
                        </a:blip>
                        <a:srcRect/>
                        <a:stretch>
                          <a:fillRect/>
                        </a:stretch>
                      </p:blipFill>
                      <p:spPr bwMode="auto">
                        <a:xfrm>
                          <a:off x="2676879" y="3491087"/>
                          <a:ext cx="4112580" cy="79993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317" name="Object 6"/>
            <p:cNvGraphicFramePr>
              <a:graphicFrameLocks noChangeAspect="1"/>
            </p:cNvGraphicFramePr>
            <p:nvPr>
              <p:extLst>
                <p:ext uri="{D42A27DB-BD31-4B8C-83A1-F6EECF244321}">
                  <p14:modId xmlns:p14="http://schemas.microsoft.com/office/powerpoint/2010/main" val="1491536204"/>
                </p:ext>
              </p:extLst>
            </p:nvPr>
          </p:nvGraphicFramePr>
          <p:xfrm>
            <a:off x="2681110" y="4257322"/>
            <a:ext cx="4088109" cy="798047"/>
          </p:xfrm>
          <a:graphic>
            <a:graphicData uri="http://schemas.openxmlformats.org/presentationml/2006/ole">
              <mc:AlternateContent xmlns:mc="http://schemas.openxmlformats.org/markup-compatibility/2006">
                <mc:Choice xmlns:v="urn:schemas-microsoft-com:vml" Requires="v">
                  <p:oleObj spid="_x0000_s12739" name="Equation" r:id="rId9" imgW="2273047" imgH="444247" progId="">
                    <p:embed/>
                  </p:oleObj>
                </mc:Choice>
                <mc:Fallback>
                  <p:oleObj name="Equation" r:id="rId9" imgW="2273047" imgH="444247" progId="">
                    <p:embed/>
                    <p:pic>
                      <p:nvPicPr>
                        <p:cNvPr id="0" name=""/>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2681110" y="4257322"/>
                          <a:ext cx="4088109" cy="79804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3318" name="Object 7"/>
            <p:cNvGraphicFramePr>
              <a:graphicFrameLocks noChangeAspect="1"/>
            </p:cNvGraphicFramePr>
            <p:nvPr>
              <p:extLst>
                <p:ext uri="{D42A27DB-BD31-4B8C-83A1-F6EECF244321}">
                  <p14:modId xmlns:p14="http://schemas.microsoft.com/office/powerpoint/2010/main" val="1398122868"/>
                </p:ext>
              </p:extLst>
            </p:nvPr>
          </p:nvGraphicFramePr>
          <p:xfrm>
            <a:off x="7154334" y="2621844"/>
            <a:ext cx="657578" cy="554567"/>
          </p:xfrm>
          <a:graphic>
            <a:graphicData uri="http://schemas.openxmlformats.org/presentationml/2006/ole">
              <mc:AlternateContent xmlns:mc="http://schemas.openxmlformats.org/markup-compatibility/2006">
                <mc:Choice xmlns:v="urn:schemas-microsoft-com:vml" Requires="v">
                  <p:oleObj spid="_x0000_s12740" name="Equation" r:id="rId11" imgW="482278" imgH="406216" progId="">
                    <p:embed/>
                  </p:oleObj>
                </mc:Choice>
                <mc:Fallback>
                  <p:oleObj name="Equation" r:id="rId11" imgW="482278" imgH="406216" progId="">
                    <p:embed/>
                    <p:pic>
                      <p:nvPicPr>
                        <p:cNvPr id="0" name=""/>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154334" y="2621844"/>
                          <a:ext cx="657578" cy="554567"/>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3322" name="Text Box 8"/>
            <p:cNvSpPr txBox="1">
              <a:spLocks noChangeArrowheads="1"/>
            </p:cNvSpPr>
            <p:nvPr/>
          </p:nvSpPr>
          <p:spPr bwMode="auto">
            <a:xfrm>
              <a:off x="7097889" y="3262601"/>
              <a:ext cx="936475" cy="338554"/>
            </a:xfrm>
            <a:prstGeom prst="rect">
              <a:avLst/>
            </a:prstGeom>
            <a:noFill/>
            <a:ln w="9525">
              <a:noFill/>
              <a:miter lim="800000"/>
              <a:headEnd/>
              <a:tailEnd/>
            </a:ln>
          </p:spPr>
          <p:txBody>
            <a:bodyPr wrap="none" anchor="b">
              <a:spAutoFit/>
            </a:bodyPr>
            <a:lstStyle/>
            <a:p>
              <a:r>
                <a:rPr lang="en-US" sz="1600"/>
                <a:t>W12x36</a:t>
              </a:r>
              <a:endParaRPr lang="en-US" sz="2133"/>
            </a:p>
          </p:txBody>
        </p:sp>
      </p:grpSp>
      <p:sp>
        <p:nvSpPr>
          <p:cNvPr id="13321" name="Rectangle 2"/>
          <p:cNvSpPr>
            <a:spLocks noGrp="1" noChangeArrowheads="1"/>
          </p:cNvSpPr>
          <p:nvPr>
            <p:ph type="title"/>
          </p:nvPr>
        </p:nvSpPr>
        <p:spPr/>
        <p:txBody>
          <a:bodyPr/>
          <a:lstStyle/>
          <a:p>
            <a:r>
              <a:rPr lang="en-US"/>
              <a:t>Flexural Ductility</a:t>
            </a:r>
            <a:br>
              <a:rPr lang="en-US"/>
            </a:br>
            <a:r>
              <a:rPr lang="en-US"/>
              <a:t>Effect of Axial Load</a:t>
            </a:r>
            <a:endParaRPr lang="en-US" dirty="0"/>
          </a:p>
        </p:txBody>
      </p:sp>
    </p:spTree>
    <p:extLst>
      <p:ext uri="{BB962C8B-B14F-4D97-AF65-F5344CB8AC3E}">
        <p14:creationId xmlns:p14="http://schemas.microsoft.com/office/powerpoint/2010/main" val="2374959210"/>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41" name="Footer Placeholder 3"/>
          <p:cNvSpPr>
            <a:spLocks noGrp="1"/>
          </p:cNvSpPr>
          <p:nvPr>
            <p:ph type="ftr" sz="quarter" idx="10"/>
          </p:nvPr>
        </p:nvSpPr>
        <p:spPr/>
        <p:txBody>
          <a:bodyPr/>
          <a:lstStyle/>
          <a:p>
            <a:r>
              <a:rPr lang="en-US"/>
              <a:t>Instructional Material Complementing FEMA 1051, Design Examples</a:t>
            </a:r>
          </a:p>
        </p:txBody>
      </p:sp>
      <p:sp>
        <p:nvSpPr>
          <p:cNvPr id="7" name="Slide Number Placeholder 3"/>
          <p:cNvSpPr>
            <a:spLocks noGrp="1"/>
          </p:cNvSpPr>
          <p:nvPr>
            <p:ph type="sldNum" sz="quarter" idx="11"/>
          </p:nvPr>
        </p:nvSpPr>
        <p:spPr/>
        <p:txBody>
          <a:bodyPr/>
          <a:lstStyle/>
          <a:p>
            <a:r>
              <a:rPr lang="en-US"/>
              <a:t>Steel Structures - </a:t>
            </a:r>
            <a:fld id="{1E859C6A-166B-4CD7-AA28-963CDAFE0F46}" type="slidenum">
              <a:rPr lang="en-US" smtClean="0"/>
              <a:pPr/>
              <a:t>44</a:t>
            </a:fld>
            <a:endParaRPr lang="en-US" dirty="0"/>
          </a:p>
        </p:txBody>
      </p:sp>
      <p:graphicFrame>
        <p:nvGraphicFramePr>
          <p:cNvPr id="14339" name="Object 6" descr="white rectangle"/>
          <p:cNvGraphicFramePr>
            <a:graphicFrameLocks noChangeAspect="1"/>
          </p:cNvGraphicFramePr>
          <p:nvPr>
            <p:extLst>
              <p:ext uri="{D42A27DB-BD31-4B8C-83A1-F6EECF244321}">
                <p14:modId xmlns:p14="http://schemas.microsoft.com/office/powerpoint/2010/main" val="2871902464"/>
              </p:ext>
            </p:extLst>
          </p:nvPr>
        </p:nvGraphicFramePr>
        <p:xfrm>
          <a:off x="5796844" y="5005212"/>
          <a:ext cx="667456" cy="570089"/>
        </p:xfrm>
        <a:graphic>
          <a:graphicData uri="http://schemas.openxmlformats.org/presentationml/2006/ole">
            <mc:AlternateContent xmlns:mc="http://schemas.openxmlformats.org/markup-compatibility/2006">
              <mc:Choice xmlns:v="urn:schemas-microsoft-com:vml" Requires="v">
                <p:oleObj spid="_x0000_s13439" name="Equation" r:id="rId4" imgW="431570" imgH="368185" progId="">
                  <p:embed/>
                </p:oleObj>
              </mc:Choice>
              <mc:Fallback>
                <p:oleObj name="Equation" r:id="rId4" imgW="431570" imgH="368185"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5796844" y="5005212"/>
                        <a:ext cx="667456" cy="57008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pic>
        <p:nvPicPr>
          <p:cNvPr id="2" name="Picture 1" descr="Axial load versus axial deflection. The hysteretic shape is complicated and shows significant degradation on the compression side. On the tension side some degradation is also apparent, and larger displacements occur at each cycle.&#10;&#10;Plot representative of column or brace.  Plot of axial load versus axial deflection for low-to-medium slenderness member (L/r = 45).  Tension in upper right quadrant and compression in lower left.  Theoretical buckling load reached on only the first cycle. Note the degrading stiffness, decreasing compressive strength, and permanent set caused by tension yielding. Other testing has shown prevention of local buckling is crucial to maintaining any post-buckling strength."/>
          <p:cNvPicPr>
            <a:picLocks noChangeAspect="1"/>
          </p:cNvPicPr>
          <p:nvPr/>
        </p:nvPicPr>
        <p:blipFill>
          <a:blip r:embed="rId6">
            <a:biLevel thresh="75000"/>
          </a:blip>
          <a:stretch>
            <a:fillRect/>
          </a:stretch>
        </p:blipFill>
        <p:spPr>
          <a:xfrm>
            <a:off x="2271478" y="1412875"/>
            <a:ext cx="4575643" cy="4667417"/>
          </a:xfrm>
          <a:prstGeom prst="rect">
            <a:avLst/>
          </a:prstGeom>
        </p:spPr>
      </p:pic>
      <p:sp>
        <p:nvSpPr>
          <p:cNvPr id="14342" name="Rectangle 2"/>
          <p:cNvSpPr>
            <a:spLocks noGrp="1" noChangeArrowheads="1"/>
          </p:cNvSpPr>
          <p:nvPr>
            <p:ph type="title"/>
          </p:nvPr>
        </p:nvSpPr>
        <p:spPr/>
        <p:txBody>
          <a:bodyPr/>
          <a:lstStyle/>
          <a:p>
            <a:r>
              <a:rPr lang="en-US"/>
              <a:t>Axial Strut</a:t>
            </a:r>
            <a:br>
              <a:rPr lang="en-US"/>
            </a:br>
            <a:r>
              <a:rPr lang="en-US"/>
              <a:t> Laboratory test</a:t>
            </a:r>
            <a:endParaRPr lang="en-US" dirty="0"/>
          </a:p>
        </p:txBody>
      </p:sp>
    </p:spTree>
    <p:extLst>
      <p:ext uri="{BB962C8B-B14F-4D97-AF65-F5344CB8AC3E}">
        <p14:creationId xmlns:p14="http://schemas.microsoft.com/office/powerpoint/2010/main" val="3530124356"/>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4" name="Footer Placeholder 3"/>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1E859C6A-166B-4CD7-AA28-963CDAFE0F46}" type="slidenum">
              <a:rPr lang="en-US" smtClean="0"/>
              <a:pPr/>
              <a:t>45</a:t>
            </a:fld>
            <a:endParaRPr lang="en-US" dirty="0"/>
          </a:p>
        </p:txBody>
      </p:sp>
      <p:pic>
        <p:nvPicPr>
          <p:cNvPr id="2" name="Picture 1" descr="Frame force-displacement behavior with significant pinching and larger displacements required at each cycle to achieve the full strength.&#10;&#10;Overall performance of concentrically braced frame governed by axial behavior of braces. Frame has braces in both directions. Fatness of loops depends on slenderness of bracing members; lower slenderness ratios give fatter loops."/>
          <p:cNvPicPr>
            <a:picLocks noChangeAspect="1"/>
          </p:cNvPicPr>
          <p:nvPr/>
        </p:nvPicPr>
        <p:blipFill>
          <a:blip r:embed="rId3">
            <a:biLevel thresh="75000"/>
          </a:blip>
          <a:stretch>
            <a:fillRect/>
          </a:stretch>
        </p:blipFill>
        <p:spPr>
          <a:xfrm>
            <a:off x="1152644" y="1412875"/>
            <a:ext cx="7115803" cy="4547194"/>
          </a:xfrm>
          <a:prstGeom prst="rect">
            <a:avLst/>
          </a:prstGeom>
        </p:spPr>
      </p:pic>
      <p:sp>
        <p:nvSpPr>
          <p:cNvPr id="15365" name="Rectangle 2"/>
          <p:cNvSpPr>
            <a:spLocks noGrp="1" noChangeArrowheads="1"/>
          </p:cNvSpPr>
          <p:nvPr>
            <p:ph type="title"/>
          </p:nvPr>
        </p:nvSpPr>
        <p:spPr/>
        <p:txBody>
          <a:bodyPr/>
          <a:lstStyle/>
          <a:p>
            <a:r>
              <a:rPr lang="en-US"/>
              <a:t>Cross Braced Frame</a:t>
            </a:r>
            <a:br>
              <a:rPr lang="en-US"/>
            </a:br>
            <a:r>
              <a:rPr lang="en-US"/>
              <a:t>Laboratory test</a:t>
            </a:r>
            <a:endParaRPr lang="en-US" dirty="0"/>
          </a:p>
        </p:txBody>
      </p:sp>
    </p:spTree>
    <p:extLst>
      <p:ext uri="{BB962C8B-B14F-4D97-AF65-F5344CB8AC3E}">
        <p14:creationId xmlns:p14="http://schemas.microsoft.com/office/powerpoint/2010/main" val="95074258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8851" name="Footer Placeholder 3"/>
          <p:cNvSpPr>
            <a:spLocks noGrp="1"/>
          </p:cNvSpPr>
          <p:nvPr>
            <p:ph type="ftr" sz="quarter" idx="10"/>
          </p:nvPr>
        </p:nvSpPr>
        <p:spPr/>
        <p:txBody>
          <a:bodyPr/>
          <a:lstStyle/>
          <a:p>
            <a:r>
              <a:rPr lang="en-US"/>
              <a:t>Instructional Material Complementing FEMA 1051, Design Examples</a:t>
            </a:r>
          </a:p>
        </p:txBody>
      </p:sp>
      <p:sp>
        <p:nvSpPr>
          <p:cNvPr id="99" name="Slide Number Placeholder 3"/>
          <p:cNvSpPr>
            <a:spLocks noGrp="1"/>
          </p:cNvSpPr>
          <p:nvPr>
            <p:ph type="sldNum" sz="quarter" idx="11"/>
          </p:nvPr>
        </p:nvSpPr>
        <p:spPr/>
        <p:txBody>
          <a:bodyPr/>
          <a:lstStyle/>
          <a:p>
            <a:r>
              <a:rPr lang="en-US"/>
              <a:t>Steel Structures - </a:t>
            </a:r>
            <a:fld id="{1E859C6A-166B-4CD7-AA28-963CDAFE0F46}" type="slidenum">
              <a:rPr lang="en-US" smtClean="0"/>
              <a:pPr/>
              <a:t>46</a:t>
            </a:fld>
            <a:endParaRPr lang="en-US" dirty="0"/>
          </a:p>
        </p:txBody>
      </p:sp>
      <p:grpSp>
        <p:nvGrpSpPr>
          <p:cNvPr id="4" name="Group 3" descr="Cross-braced frame elevation and  extremely pinched force-displacement diagram. Larger displacements required at each cycle to achieve the full strength, with zero resistance in the low-displacement range."/>
          <p:cNvGrpSpPr/>
          <p:nvPr/>
        </p:nvGrpSpPr>
        <p:grpSpPr>
          <a:xfrm>
            <a:off x="381000" y="1838678"/>
            <a:ext cx="8565456" cy="3419122"/>
            <a:chOff x="381000" y="1838678"/>
            <a:chExt cx="8565456" cy="3419122"/>
          </a:xfrm>
        </p:grpSpPr>
        <p:grpSp>
          <p:nvGrpSpPr>
            <p:cNvPr id="3" name="Group 2"/>
            <p:cNvGrpSpPr/>
            <p:nvPr/>
          </p:nvGrpSpPr>
          <p:grpSpPr>
            <a:xfrm>
              <a:off x="4343400" y="1838678"/>
              <a:ext cx="4603056" cy="3419122"/>
              <a:chOff x="4343400" y="1838678"/>
              <a:chExt cx="4603056" cy="3419122"/>
            </a:xfrm>
          </p:grpSpPr>
          <p:grpSp>
            <p:nvGrpSpPr>
              <p:cNvPr id="78853" name="Group 104"/>
              <p:cNvGrpSpPr>
                <a:grpSpLocks/>
              </p:cNvGrpSpPr>
              <p:nvPr/>
            </p:nvGrpSpPr>
            <p:grpSpPr bwMode="auto">
              <a:xfrm>
                <a:off x="4343400" y="2142067"/>
                <a:ext cx="4343400" cy="3115733"/>
                <a:chOff x="2736" y="1248"/>
                <a:chExt cx="2736" cy="2208"/>
              </a:xfrm>
            </p:grpSpPr>
            <p:sp>
              <p:nvSpPr>
                <p:cNvPr id="78921" name="Rectangle 68"/>
                <p:cNvSpPr>
                  <a:spLocks noChangeArrowheads="1"/>
                </p:cNvSpPr>
                <p:nvPr/>
              </p:nvSpPr>
              <p:spPr bwMode="black">
                <a:xfrm>
                  <a:off x="4094" y="1248"/>
                  <a:ext cx="19" cy="2208"/>
                </a:xfrm>
                <a:prstGeom prst="rect">
                  <a:avLst/>
                </a:prstGeom>
                <a:solidFill>
                  <a:schemeClr val="tx1"/>
                </a:solidFill>
                <a:ln w="9525">
                  <a:solidFill>
                    <a:schemeClr val="tx1"/>
                  </a:solidFill>
                  <a:miter lim="800000"/>
                  <a:headEnd/>
                  <a:tailEnd/>
                </a:ln>
              </p:spPr>
              <p:txBody>
                <a:bodyPr/>
                <a:lstStyle/>
                <a:p>
                  <a:endParaRPr lang="en-US" sz="2133"/>
                </a:p>
              </p:txBody>
            </p:sp>
            <p:sp>
              <p:nvSpPr>
                <p:cNvPr id="78922" name="Rectangle 69"/>
                <p:cNvSpPr>
                  <a:spLocks noChangeArrowheads="1"/>
                </p:cNvSpPr>
                <p:nvPr/>
              </p:nvSpPr>
              <p:spPr bwMode="black">
                <a:xfrm>
                  <a:off x="2736" y="2340"/>
                  <a:ext cx="2736" cy="21"/>
                </a:xfrm>
                <a:prstGeom prst="rect">
                  <a:avLst/>
                </a:prstGeom>
                <a:solidFill>
                  <a:schemeClr val="tx1"/>
                </a:solidFill>
                <a:ln w="9525">
                  <a:solidFill>
                    <a:schemeClr val="tx1"/>
                  </a:solidFill>
                  <a:miter lim="800000"/>
                  <a:headEnd/>
                  <a:tailEnd/>
                </a:ln>
              </p:spPr>
              <p:txBody>
                <a:bodyPr/>
                <a:lstStyle/>
                <a:p>
                  <a:endParaRPr lang="en-US" sz="2133"/>
                </a:p>
              </p:txBody>
            </p:sp>
            <p:sp>
              <p:nvSpPr>
                <p:cNvPr id="78923" name="Freeform 70"/>
                <p:cNvSpPr>
                  <a:spLocks/>
                </p:cNvSpPr>
                <p:nvPr/>
              </p:nvSpPr>
              <p:spPr bwMode="black">
                <a:xfrm>
                  <a:off x="4095" y="1607"/>
                  <a:ext cx="360" cy="749"/>
                </a:xfrm>
                <a:custGeom>
                  <a:avLst/>
                  <a:gdLst>
                    <a:gd name="T0" fmla="*/ 0 w 504"/>
                    <a:gd name="T1" fmla="*/ 246 h 986"/>
                    <a:gd name="T2" fmla="*/ 89 w 504"/>
                    <a:gd name="T3" fmla="*/ 2 h 986"/>
                    <a:gd name="T4" fmla="*/ 91 w 504"/>
                    <a:gd name="T5" fmla="*/ 0 h 986"/>
                    <a:gd name="T6" fmla="*/ 91 w 504"/>
                    <a:gd name="T7" fmla="*/ 7 h 986"/>
                    <a:gd name="T8" fmla="*/ 94 w 504"/>
                    <a:gd name="T9" fmla="*/ 5 h 986"/>
                    <a:gd name="T10" fmla="*/ 5 w 504"/>
                    <a:gd name="T11" fmla="*/ 249 h 986"/>
                    <a:gd name="T12" fmla="*/ 0 w 504"/>
                    <a:gd name="T13" fmla="*/ 246 h 986"/>
                    <a:gd name="T14" fmla="*/ 0 60000 65536"/>
                    <a:gd name="T15" fmla="*/ 0 60000 65536"/>
                    <a:gd name="T16" fmla="*/ 0 60000 65536"/>
                    <a:gd name="T17" fmla="*/ 0 60000 65536"/>
                    <a:gd name="T18" fmla="*/ 0 60000 65536"/>
                    <a:gd name="T19" fmla="*/ 0 60000 65536"/>
                    <a:gd name="T20" fmla="*/ 0 60000 65536"/>
                    <a:gd name="T21" fmla="*/ 0 w 504"/>
                    <a:gd name="T22" fmla="*/ 0 h 986"/>
                    <a:gd name="T23" fmla="*/ 504 w 504"/>
                    <a:gd name="T24" fmla="*/ 986 h 9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4" h="986">
                      <a:moveTo>
                        <a:pt x="0" y="974"/>
                      </a:moveTo>
                      <a:lnTo>
                        <a:pt x="479" y="8"/>
                      </a:lnTo>
                      <a:lnTo>
                        <a:pt x="491" y="0"/>
                      </a:lnTo>
                      <a:lnTo>
                        <a:pt x="491" y="28"/>
                      </a:lnTo>
                      <a:lnTo>
                        <a:pt x="504" y="20"/>
                      </a:lnTo>
                      <a:lnTo>
                        <a:pt x="26" y="986"/>
                      </a:lnTo>
                      <a:lnTo>
                        <a:pt x="0" y="974"/>
                      </a:lnTo>
                      <a:close/>
                    </a:path>
                  </a:pathLst>
                </a:custGeom>
                <a:solidFill>
                  <a:schemeClr val="tx1"/>
                </a:solidFill>
                <a:ln w="9525">
                  <a:solidFill>
                    <a:schemeClr val="tx1"/>
                  </a:solidFill>
                  <a:round/>
                  <a:headEnd/>
                  <a:tailEnd/>
                </a:ln>
              </p:spPr>
              <p:txBody>
                <a:bodyPr/>
                <a:lstStyle/>
                <a:p>
                  <a:endParaRPr lang="en-US" sz="2133"/>
                </a:p>
              </p:txBody>
            </p:sp>
            <p:sp>
              <p:nvSpPr>
                <p:cNvPr id="78924" name="Freeform 71"/>
                <p:cNvSpPr>
                  <a:spLocks/>
                </p:cNvSpPr>
                <p:nvPr/>
              </p:nvSpPr>
              <p:spPr bwMode="black">
                <a:xfrm>
                  <a:off x="4446" y="1607"/>
                  <a:ext cx="181" cy="21"/>
                </a:xfrm>
                <a:custGeom>
                  <a:avLst/>
                  <a:gdLst>
                    <a:gd name="T0" fmla="*/ 0 w 253"/>
                    <a:gd name="T1" fmla="*/ 0 h 28"/>
                    <a:gd name="T2" fmla="*/ 45 w 253"/>
                    <a:gd name="T3" fmla="*/ 0 h 28"/>
                    <a:gd name="T4" fmla="*/ 47 w 253"/>
                    <a:gd name="T5" fmla="*/ 5 h 28"/>
                    <a:gd name="T6" fmla="*/ 42 w 253"/>
                    <a:gd name="T7" fmla="*/ 2 h 28"/>
                    <a:gd name="T8" fmla="*/ 45 w 253"/>
                    <a:gd name="T9" fmla="*/ 7 h 28"/>
                    <a:gd name="T10" fmla="*/ 0 w 253"/>
                    <a:gd name="T11" fmla="*/ 7 h 28"/>
                    <a:gd name="T12" fmla="*/ 0 w 253"/>
                    <a:gd name="T13" fmla="*/ 0 h 28"/>
                    <a:gd name="T14" fmla="*/ 0 60000 65536"/>
                    <a:gd name="T15" fmla="*/ 0 60000 65536"/>
                    <a:gd name="T16" fmla="*/ 0 60000 65536"/>
                    <a:gd name="T17" fmla="*/ 0 60000 65536"/>
                    <a:gd name="T18" fmla="*/ 0 60000 65536"/>
                    <a:gd name="T19" fmla="*/ 0 60000 65536"/>
                    <a:gd name="T20" fmla="*/ 0 60000 65536"/>
                    <a:gd name="T21" fmla="*/ 0 w 253"/>
                    <a:gd name="T22" fmla="*/ 0 h 28"/>
                    <a:gd name="T23" fmla="*/ 253 w 253"/>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3" h="28">
                      <a:moveTo>
                        <a:pt x="0" y="0"/>
                      </a:moveTo>
                      <a:lnTo>
                        <a:pt x="240" y="0"/>
                      </a:lnTo>
                      <a:lnTo>
                        <a:pt x="253" y="20"/>
                      </a:lnTo>
                      <a:lnTo>
                        <a:pt x="227" y="8"/>
                      </a:lnTo>
                      <a:lnTo>
                        <a:pt x="240" y="28"/>
                      </a:lnTo>
                      <a:lnTo>
                        <a:pt x="0" y="28"/>
                      </a:lnTo>
                      <a:lnTo>
                        <a:pt x="0" y="0"/>
                      </a:lnTo>
                      <a:close/>
                    </a:path>
                  </a:pathLst>
                </a:custGeom>
                <a:solidFill>
                  <a:schemeClr val="tx1"/>
                </a:solidFill>
                <a:ln w="9525">
                  <a:solidFill>
                    <a:schemeClr val="tx1"/>
                  </a:solidFill>
                  <a:round/>
                  <a:headEnd/>
                  <a:tailEnd/>
                </a:ln>
              </p:spPr>
              <p:txBody>
                <a:bodyPr/>
                <a:lstStyle/>
                <a:p>
                  <a:endParaRPr lang="en-US" sz="2133"/>
                </a:p>
              </p:txBody>
            </p:sp>
            <p:sp>
              <p:nvSpPr>
                <p:cNvPr id="78925" name="Freeform 72"/>
                <p:cNvSpPr>
                  <a:spLocks/>
                </p:cNvSpPr>
                <p:nvPr/>
              </p:nvSpPr>
              <p:spPr bwMode="black">
                <a:xfrm>
                  <a:off x="4266" y="1612"/>
                  <a:ext cx="361" cy="744"/>
                </a:xfrm>
                <a:custGeom>
                  <a:avLst/>
                  <a:gdLst>
                    <a:gd name="T0" fmla="*/ 95 w 504"/>
                    <a:gd name="T1" fmla="*/ 3 h 978"/>
                    <a:gd name="T2" fmla="*/ 4 w 504"/>
                    <a:gd name="T3" fmla="*/ 250 h 978"/>
                    <a:gd name="T4" fmla="*/ 0 w 504"/>
                    <a:gd name="T5" fmla="*/ 246 h 978"/>
                    <a:gd name="T6" fmla="*/ 90 w 504"/>
                    <a:gd name="T7" fmla="*/ 0 h 978"/>
                    <a:gd name="T8" fmla="*/ 95 w 504"/>
                    <a:gd name="T9" fmla="*/ 3 h 978"/>
                    <a:gd name="T10" fmla="*/ 0 60000 65536"/>
                    <a:gd name="T11" fmla="*/ 0 60000 65536"/>
                    <a:gd name="T12" fmla="*/ 0 60000 65536"/>
                    <a:gd name="T13" fmla="*/ 0 60000 65536"/>
                    <a:gd name="T14" fmla="*/ 0 60000 65536"/>
                    <a:gd name="T15" fmla="*/ 0 w 504"/>
                    <a:gd name="T16" fmla="*/ 0 h 978"/>
                    <a:gd name="T17" fmla="*/ 504 w 504"/>
                    <a:gd name="T18" fmla="*/ 978 h 978"/>
                  </a:gdLst>
                  <a:ahLst/>
                  <a:cxnLst>
                    <a:cxn ang="T10">
                      <a:pos x="T0" y="T1"/>
                    </a:cxn>
                    <a:cxn ang="T11">
                      <a:pos x="T2" y="T3"/>
                    </a:cxn>
                    <a:cxn ang="T12">
                      <a:pos x="T4" y="T5"/>
                    </a:cxn>
                    <a:cxn ang="T13">
                      <a:pos x="T6" y="T7"/>
                    </a:cxn>
                    <a:cxn ang="T14">
                      <a:pos x="T8" y="T9"/>
                    </a:cxn>
                  </a:cxnLst>
                  <a:rect l="T15" t="T16" r="T17" b="T18"/>
                  <a:pathLst>
                    <a:path w="504" h="978">
                      <a:moveTo>
                        <a:pt x="504" y="12"/>
                      </a:moveTo>
                      <a:lnTo>
                        <a:pt x="25" y="978"/>
                      </a:lnTo>
                      <a:lnTo>
                        <a:pt x="0" y="966"/>
                      </a:lnTo>
                      <a:lnTo>
                        <a:pt x="478" y="0"/>
                      </a:lnTo>
                      <a:lnTo>
                        <a:pt x="504" y="12"/>
                      </a:lnTo>
                      <a:close/>
                    </a:path>
                  </a:pathLst>
                </a:custGeom>
                <a:solidFill>
                  <a:schemeClr val="tx1"/>
                </a:solidFill>
                <a:ln w="9525">
                  <a:solidFill>
                    <a:schemeClr val="tx1"/>
                  </a:solidFill>
                  <a:round/>
                  <a:headEnd/>
                  <a:tailEnd/>
                </a:ln>
              </p:spPr>
              <p:txBody>
                <a:bodyPr/>
                <a:lstStyle/>
                <a:p>
                  <a:endParaRPr lang="en-US" sz="2133"/>
                </a:p>
              </p:txBody>
            </p:sp>
            <p:sp>
              <p:nvSpPr>
                <p:cNvPr id="78926" name="Freeform 73"/>
                <p:cNvSpPr>
                  <a:spLocks/>
                </p:cNvSpPr>
                <p:nvPr/>
              </p:nvSpPr>
              <p:spPr bwMode="black">
                <a:xfrm>
                  <a:off x="4309" y="1607"/>
                  <a:ext cx="360" cy="749"/>
                </a:xfrm>
                <a:custGeom>
                  <a:avLst/>
                  <a:gdLst>
                    <a:gd name="T0" fmla="*/ 0 w 504"/>
                    <a:gd name="T1" fmla="*/ 246 h 986"/>
                    <a:gd name="T2" fmla="*/ 89 w 504"/>
                    <a:gd name="T3" fmla="*/ 2 h 986"/>
                    <a:gd name="T4" fmla="*/ 91 w 504"/>
                    <a:gd name="T5" fmla="*/ 0 h 986"/>
                    <a:gd name="T6" fmla="*/ 91 w 504"/>
                    <a:gd name="T7" fmla="*/ 7 h 986"/>
                    <a:gd name="T8" fmla="*/ 94 w 504"/>
                    <a:gd name="T9" fmla="*/ 5 h 986"/>
                    <a:gd name="T10" fmla="*/ 5 w 504"/>
                    <a:gd name="T11" fmla="*/ 249 h 986"/>
                    <a:gd name="T12" fmla="*/ 0 w 504"/>
                    <a:gd name="T13" fmla="*/ 246 h 986"/>
                    <a:gd name="T14" fmla="*/ 0 60000 65536"/>
                    <a:gd name="T15" fmla="*/ 0 60000 65536"/>
                    <a:gd name="T16" fmla="*/ 0 60000 65536"/>
                    <a:gd name="T17" fmla="*/ 0 60000 65536"/>
                    <a:gd name="T18" fmla="*/ 0 60000 65536"/>
                    <a:gd name="T19" fmla="*/ 0 60000 65536"/>
                    <a:gd name="T20" fmla="*/ 0 60000 65536"/>
                    <a:gd name="T21" fmla="*/ 0 w 504"/>
                    <a:gd name="T22" fmla="*/ 0 h 986"/>
                    <a:gd name="T23" fmla="*/ 504 w 504"/>
                    <a:gd name="T24" fmla="*/ 986 h 9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4" h="986">
                      <a:moveTo>
                        <a:pt x="0" y="974"/>
                      </a:moveTo>
                      <a:lnTo>
                        <a:pt x="479" y="8"/>
                      </a:lnTo>
                      <a:lnTo>
                        <a:pt x="492" y="0"/>
                      </a:lnTo>
                      <a:lnTo>
                        <a:pt x="492" y="28"/>
                      </a:lnTo>
                      <a:lnTo>
                        <a:pt x="504" y="20"/>
                      </a:lnTo>
                      <a:lnTo>
                        <a:pt x="26" y="986"/>
                      </a:lnTo>
                      <a:lnTo>
                        <a:pt x="0" y="974"/>
                      </a:lnTo>
                      <a:close/>
                    </a:path>
                  </a:pathLst>
                </a:custGeom>
                <a:solidFill>
                  <a:schemeClr val="tx1"/>
                </a:solidFill>
                <a:ln w="9525">
                  <a:solidFill>
                    <a:schemeClr val="tx1"/>
                  </a:solidFill>
                  <a:round/>
                  <a:headEnd/>
                  <a:tailEnd/>
                </a:ln>
              </p:spPr>
              <p:txBody>
                <a:bodyPr/>
                <a:lstStyle/>
                <a:p>
                  <a:endParaRPr lang="en-US" sz="2133"/>
                </a:p>
              </p:txBody>
            </p:sp>
            <p:sp>
              <p:nvSpPr>
                <p:cNvPr id="78927" name="Freeform 74"/>
                <p:cNvSpPr>
                  <a:spLocks/>
                </p:cNvSpPr>
                <p:nvPr/>
              </p:nvSpPr>
              <p:spPr bwMode="black">
                <a:xfrm>
                  <a:off x="4659" y="1607"/>
                  <a:ext cx="183" cy="21"/>
                </a:xfrm>
                <a:custGeom>
                  <a:avLst/>
                  <a:gdLst>
                    <a:gd name="T0" fmla="*/ 0 w 252"/>
                    <a:gd name="T1" fmla="*/ 0 h 28"/>
                    <a:gd name="T2" fmla="*/ 49 w 252"/>
                    <a:gd name="T3" fmla="*/ 0 h 28"/>
                    <a:gd name="T4" fmla="*/ 51 w 252"/>
                    <a:gd name="T5" fmla="*/ 5 h 28"/>
                    <a:gd name="T6" fmla="*/ 46 w 252"/>
                    <a:gd name="T7" fmla="*/ 2 h 28"/>
                    <a:gd name="T8" fmla="*/ 49 w 252"/>
                    <a:gd name="T9" fmla="*/ 7 h 28"/>
                    <a:gd name="T10" fmla="*/ 0 w 252"/>
                    <a:gd name="T11" fmla="*/ 7 h 28"/>
                    <a:gd name="T12" fmla="*/ 0 w 252"/>
                    <a:gd name="T13" fmla="*/ 0 h 28"/>
                    <a:gd name="T14" fmla="*/ 0 60000 65536"/>
                    <a:gd name="T15" fmla="*/ 0 60000 65536"/>
                    <a:gd name="T16" fmla="*/ 0 60000 65536"/>
                    <a:gd name="T17" fmla="*/ 0 60000 65536"/>
                    <a:gd name="T18" fmla="*/ 0 60000 65536"/>
                    <a:gd name="T19" fmla="*/ 0 60000 65536"/>
                    <a:gd name="T20" fmla="*/ 0 60000 65536"/>
                    <a:gd name="T21" fmla="*/ 0 w 252"/>
                    <a:gd name="T22" fmla="*/ 0 h 28"/>
                    <a:gd name="T23" fmla="*/ 252 w 252"/>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2" h="28">
                      <a:moveTo>
                        <a:pt x="0" y="0"/>
                      </a:moveTo>
                      <a:lnTo>
                        <a:pt x="239" y="0"/>
                      </a:lnTo>
                      <a:lnTo>
                        <a:pt x="252" y="20"/>
                      </a:lnTo>
                      <a:lnTo>
                        <a:pt x="227" y="8"/>
                      </a:lnTo>
                      <a:lnTo>
                        <a:pt x="239" y="28"/>
                      </a:lnTo>
                      <a:lnTo>
                        <a:pt x="0" y="28"/>
                      </a:lnTo>
                      <a:lnTo>
                        <a:pt x="0" y="0"/>
                      </a:lnTo>
                      <a:close/>
                    </a:path>
                  </a:pathLst>
                </a:custGeom>
                <a:solidFill>
                  <a:schemeClr val="tx1"/>
                </a:solidFill>
                <a:ln w="9525">
                  <a:solidFill>
                    <a:schemeClr val="tx1"/>
                  </a:solidFill>
                  <a:round/>
                  <a:headEnd/>
                  <a:tailEnd/>
                </a:ln>
              </p:spPr>
              <p:txBody>
                <a:bodyPr/>
                <a:lstStyle/>
                <a:p>
                  <a:endParaRPr lang="en-US" sz="2133"/>
                </a:p>
              </p:txBody>
            </p:sp>
            <p:sp>
              <p:nvSpPr>
                <p:cNvPr id="78928" name="Freeform 75"/>
                <p:cNvSpPr>
                  <a:spLocks/>
                </p:cNvSpPr>
                <p:nvPr/>
              </p:nvSpPr>
              <p:spPr bwMode="black">
                <a:xfrm>
                  <a:off x="4479" y="1612"/>
                  <a:ext cx="363" cy="744"/>
                </a:xfrm>
                <a:custGeom>
                  <a:avLst/>
                  <a:gdLst>
                    <a:gd name="T0" fmla="*/ 97 w 505"/>
                    <a:gd name="T1" fmla="*/ 3 h 978"/>
                    <a:gd name="T2" fmla="*/ 5 w 505"/>
                    <a:gd name="T3" fmla="*/ 250 h 978"/>
                    <a:gd name="T4" fmla="*/ 0 w 505"/>
                    <a:gd name="T5" fmla="*/ 246 h 978"/>
                    <a:gd name="T6" fmla="*/ 92 w 505"/>
                    <a:gd name="T7" fmla="*/ 0 h 978"/>
                    <a:gd name="T8" fmla="*/ 97 w 505"/>
                    <a:gd name="T9" fmla="*/ 3 h 978"/>
                    <a:gd name="T10" fmla="*/ 0 60000 65536"/>
                    <a:gd name="T11" fmla="*/ 0 60000 65536"/>
                    <a:gd name="T12" fmla="*/ 0 60000 65536"/>
                    <a:gd name="T13" fmla="*/ 0 60000 65536"/>
                    <a:gd name="T14" fmla="*/ 0 60000 65536"/>
                    <a:gd name="T15" fmla="*/ 0 w 505"/>
                    <a:gd name="T16" fmla="*/ 0 h 978"/>
                    <a:gd name="T17" fmla="*/ 505 w 505"/>
                    <a:gd name="T18" fmla="*/ 978 h 978"/>
                  </a:gdLst>
                  <a:ahLst/>
                  <a:cxnLst>
                    <a:cxn ang="T10">
                      <a:pos x="T0" y="T1"/>
                    </a:cxn>
                    <a:cxn ang="T11">
                      <a:pos x="T2" y="T3"/>
                    </a:cxn>
                    <a:cxn ang="T12">
                      <a:pos x="T4" y="T5"/>
                    </a:cxn>
                    <a:cxn ang="T13">
                      <a:pos x="T6" y="T7"/>
                    </a:cxn>
                    <a:cxn ang="T14">
                      <a:pos x="T8" y="T9"/>
                    </a:cxn>
                  </a:cxnLst>
                  <a:rect l="T15" t="T16" r="T17" b="T18"/>
                  <a:pathLst>
                    <a:path w="505" h="978">
                      <a:moveTo>
                        <a:pt x="505" y="12"/>
                      </a:moveTo>
                      <a:lnTo>
                        <a:pt x="26" y="978"/>
                      </a:lnTo>
                      <a:lnTo>
                        <a:pt x="0" y="966"/>
                      </a:lnTo>
                      <a:lnTo>
                        <a:pt x="480" y="0"/>
                      </a:lnTo>
                      <a:lnTo>
                        <a:pt x="505" y="12"/>
                      </a:lnTo>
                      <a:close/>
                    </a:path>
                  </a:pathLst>
                </a:custGeom>
                <a:solidFill>
                  <a:schemeClr val="tx1"/>
                </a:solidFill>
                <a:ln w="9525">
                  <a:solidFill>
                    <a:schemeClr val="tx1"/>
                  </a:solidFill>
                  <a:round/>
                  <a:headEnd/>
                  <a:tailEnd/>
                </a:ln>
              </p:spPr>
              <p:txBody>
                <a:bodyPr/>
                <a:lstStyle/>
                <a:p>
                  <a:endParaRPr lang="en-US" sz="2133"/>
                </a:p>
              </p:txBody>
            </p:sp>
            <p:sp>
              <p:nvSpPr>
                <p:cNvPr id="78929" name="Freeform 76"/>
                <p:cNvSpPr>
                  <a:spLocks/>
                </p:cNvSpPr>
                <p:nvPr/>
              </p:nvSpPr>
              <p:spPr bwMode="black">
                <a:xfrm>
                  <a:off x="3540" y="2346"/>
                  <a:ext cx="359" cy="754"/>
                </a:xfrm>
                <a:custGeom>
                  <a:avLst/>
                  <a:gdLst>
                    <a:gd name="T0" fmla="*/ 93 w 503"/>
                    <a:gd name="T1" fmla="*/ 3 h 987"/>
                    <a:gd name="T2" fmla="*/ 5 w 503"/>
                    <a:gd name="T3" fmla="*/ 254 h 987"/>
                    <a:gd name="T4" fmla="*/ 2 w 503"/>
                    <a:gd name="T5" fmla="*/ 257 h 987"/>
                    <a:gd name="T6" fmla="*/ 2 w 503"/>
                    <a:gd name="T7" fmla="*/ 249 h 987"/>
                    <a:gd name="T8" fmla="*/ 0 w 503"/>
                    <a:gd name="T9" fmla="*/ 252 h 987"/>
                    <a:gd name="T10" fmla="*/ 88 w 503"/>
                    <a:gd name="T11" fmla="*/ 0 h 987"/>
                    <a:gd name="T12" fmla="*/ 93 w 503"/>
                    <a:gd name="T13" fmla="*/ 3 h 987"/>
                    <a:gd name="T14" fmla="*/ 0 60000 65536"/>
                    <a:gd name="T15" fmla="*/ 0 60000 65536"/>
                    <a:gd name="T16" fmla="*/ 0 60000 65536"/>
                    <a:gd name="T17" fmla="*/ 0 60000 65536"/>
                    <a:gd name="T18" fmla="*/ 0 60000 65536"/>
                    <a:gd name="T19" fmla="*/ 0 60000 65536"/>
                    <a:gd name="T20" fmla="*/ 0 60000 65536"/>
                    <a:gd name="T21" fmla="*/ 0 w 503"/>
                    <a:gd name="T22" fmla="*/ 0 h 987"/>
                    <a:gd name="T23" fmla="*/ 503 w 503"/>
                    <a:gd name="T24" fmla="*/ 987 h 9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3" h="987">
                      <a:moveTo>
                        <a:pt x="503" y="12"/>
                      </a:moveTo>
                      <a:lnTo>
                        <a:pt x="26" y="978"/>
                      </a:lnTo>
                      <a:lnTo>
                        <a:pt x="13" y="987"/>
                      </a:lnTo>
                      <a:lnTo>
                        <a:pt x="13" y="958"/>
                      </a:lnTo>
                      <a:lnTo>
                        <a:pt x="0" y="967"/>
                      </a:lnTo>
                      <a:lnTo>
                        <a:pt x="478" y="0"/>
                      </a:lnTo>
                      <a:lnTo>
                        <a:pt x="503" y="12"/>
                      </a:lnTo>
                      <a:close/>
                    </a:path>
                  </a:pathLst>
                </a:custGeom>
                <a:solidFill>
                  <a:schemeClr val="tx1"/>
                </a:solidFill>
                <a:ln w="9525">
                  <a:solidFill>
                    <a:schemeClr val="tx1"/>
                  </a:solidFill>
                  <a:round/>
                  <a:headEnd/>
                  <a:tailEnd/>
                </a:ln>
              </p:spPr>
              <p:txBody>
                <a:bodyPr/>
                <a:lstStyle/>
                <a:p>
                  <a:endParaRPr lang="en-US" sz="2133"/>
                </a:p>
              </p:txBody>
            </p:sp>
            <p:sp>
              <p:nvSpPr>
                <p:cNvPr id="78930" name="Freeform 77"/>
                <p:cNvSpPr>
                  <a:spLocks/>
                </p:cNvSpPr>
                <p:nvPr/>
              </p:nvSpPr>
              <p:spPr bwMode="black">
                <a:xfrm>
                  <a:off x="3369" y="3079"/>
                  <a:ext cx="180" cy="21"/>
                </a:xfrm>
                <a:custGeom>
                  <a:avLst/>
                  <a:gdLst>
                    <a:gd name="T0" fmla="*/ 47 w 252"/>
                    <a:gd name="T1" fmla="*/ 6 h 29"/>
                    <a:gd name="T2" fmla="*/ 2 w 252"/>
                    <a:gd name="T3" fmla="*/ 6 h 29"/>
                    <a:gd name="T4" fmla="*/ 0 w 252"/>
                    <a:gd name="T5" fmla="*/ 2 h 29"/>
                    <a:gd name="T6" fmla="*/ 4 w 252"/>
                    <a:gd name="T7" fmla="*/ 4 h 29"/>
                    <a:gd name="T8" fmla="*/ 2 w 252"/>
                    <a:gd name="T9" fmla="*/ 0 h 29"/>
                    <a:gd name="T10" fmla="*/ 47 w 252"/>
                    <a:gd name="T11" fmla="*/ 0 h 29"/>
                    <a:gd name="T12" fmla="*/ 47 w 252"/>
                    <a:gd name="T13" fmla="*/ 6 h 29"/>
                    <a:gd name="T14" fmla="*/ 0 60000 65536"/>
                    <a:gd name="T15" fmla="*/ 0 60000 65536"/>
                    <a:gd name="T16" fmla="*/ 0 60000 65536"/>
                    <a:gd name="T17" fmla="*/ 0 60000 65536"/>
                    <a:gd name="T18" fmla="*/ 0 60000 65536"/>
                    <a:gd name="T19" fmla="*/ 0 60000 65536"/>
                    <a:gd name="T20" fmla="*/ 0 60000 65536"/>
                    <a:gd name="T21" fmla="*/ 0 w 252"/>
                    <a:gd name="T22" fmla="*/ 0 h 29"/>
                    <a:gd name="T23" fmla="*/ 252 w 252"/>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2" h="29">
                      <a:moveTo>
                        <a:pt x="252" y="29"/>
                      </a:moveTo>
                      <a:lnTo>
                        <a:pt x="12" y="29"/>
                      </a:lnTo>
                      <a:lnTo>
                        <a:pt x="0" y="9"/>
                      </a:lnTo>
                      <a:lnTo>
                        <a:pt x="25" y="20"/>
                      </a:lnTo>
                      <a:lnTo>
                        <a:pt x="12" y="0"/>
                      </a:lnTo>
                      <a:lnTo>
                        <a:pt x="252" y="0"/>
                      </a:lnTo>
                      <a:lnTo>
                        <a:pt x="252" y="29"/>
                      </a:lnTo>
                      <a:close/>
                    </a:path>
                  </a:pathLst>
                </a:custGeom>
                <a:solidFill>
                  <a:schemeClr val="tx1"/>
                </a:solidFill>
                <a:ln w="9525">
                  <a:solidFill>
                    <a:schemeClr val="tx1"/>
                  </a:solidFill>
                  <a:round/>
                  <a:headEnd/>
                  <a:tailEnd/>
                </a:ln>
              </p:spPr>
              <p:txBody>
                <a:bodyPr/>
                <a:lstStyle/>
                <a:p>
                  <a:endParaRPr lang="en-US" sz="2133"/>
                </a:p>
              </p:txBody>
            </p:sp>
            <p:sp>
              <p:nvSpPr>
                <p:cNvPr id="78931" name="Freeform 78"/>
                <p:cNvSpPr>
                  <a:spLocks/>
                </p:cNvSpPr>
                <p:nvPr/>
              </p:nvSpPr>
              <p:spPr bwMode="black">
                <a:xfrm>
                  <a:off x="3369" y="2346"/>
                  <a:ext cx="360" cy="748"/>
                </a:xfrm>
                <a:custGeom>
                  <a:avLst/>
                  <a:gdLst>
                    <a:gd name="T0" fmla="*/ 0 w 504"/>
                    <a:gd name="T1" fmla="*/ 253 h 978"/>
                    <a:gd name="T2" fmla="*/ 89 w 504"/>
                    <a:gd name="T3" fmla="*/ 0 h 978"/>
                    <a:gd name="T4" fmla="*/ 94 w 504"/>
                    <a:gd name="T5" fmla="*/ 3 h 978"/>
                    <a:gd name="T6" fmla="*/ 4 w 504"/>
                    <a:gd name="T7" fmla="*/ 255 h 978"/>
                    <a:gd name="T8" fmla="*/ 0 w 504"/>
                    <a:gd name="T9" fmla="*/ 253 h 978"/>
                    <a:gd name="T10" fmla="*/ 0 60000 65536"/>
                    <a:gd name="T11" fmla="*/ 0 60000 65536"/>
                    <a:gd name="T12" fmla="*/ 0 60000 65536"/>
                    <a:gd name="T13" fmla="*/ 0 60000 65536"/>
                    <a:gd name="T14" fmla="*/ 0 60000 65536"/>
                    <a:gd name="T15" fmla="*/ 0 w 504"/>
                    <a:gd name="T16" fmla="*/ 0 h 978"/>
                    <a:gd name="T17" fmla="*/ 504 w 504"/>
                    <a:gd name="T18" fmla="*/ 978 h 978"/>
                  </a:gdLst>
                  <a:ahLst/>
                  <a:cxnLst>
                    <a:cxn ang="T10">
                      <a:pos x="T0" y="T1"/>
                    </a:cxn>
                    <a:cxn ang="T11">
                      <a:pos x="T2" y="T3"/>
                    </a:cxn>
                    <a:cxn ang="T12">
                      <a:pos x="T4" y="T5"/>
                    </a:cxn>
                    <a:cxn ang="T13">
                      <a:pos x="T6" y="T7"/>
                    </a:cxn>
                    <a:cxn ang="T14">
                      <a:pos x="T8" y="T9"/>
                    </a:cxn>
                  </a:cxnLst>
                  <a:rect l="T15" t="T16" r="T17" b="T18"/>
                  <a:pathLst>
                    <a:path w="504" h="978">
                      <a:moveTo>
                        <a:pt x="0" y="967"/>
                      </a:moveTo>
                      <a:lnTo>
                        <a:pt x="478" y="0"/>
                      </a:lnTo>
                      <a:lnTo>
                        <a:pt x="504" y="12"/>
                      </a:lnTo>
                      <a:lnTo>
                        <a:pt x="25" y="978"/>
                      </a:lnTo>
                      <a:lnTo>
                        <a:pt x="0" y="967"/>
                      </a:lnTo>
                      <a:close/>
                    </a:path>
                  </a:pathLst>
                </a:custGeom>
                <a:solidFill>
                  <a:schemeClr val="tx1"/>
                </a:solidFill>
                <a:ln w="9525">
                  <a:solidFill>
                    <a:schemeClr val="tx1"/>
                  </a:solidFill>
                  <a:round/>
                  <a:headEnd/>
                  <a:tailEnd/>
                </a:ln>
              </p:spPr>
              <p:txBody>
                <a:bodyPr/>
                <a:lstStyle/>
                <a:p>
                  <a:endParaRPr lang="en-US" sz="2133"/>
                </a:p>
              </p:txBody>
            </p:sp>
            <p:sp>
              <p:nvSpPr>
                <p:cNvPr id="78932" name="Freeform 79"/>
                <p:cNvSpPr>
                  <a:spLocks/>
                </p:cNvSpPr>
                <p:nvPr/>
              </p:nvSpPr>
              <p:spPr bwMode="black">
                <a:xfrm>
                  <a:off x="3753" y="2346"/>
                  <a:ext cx="360" cy="754"/>
                </a:xfrm>
                <a:custGeom>
                  <a:avLst/>
                  <a:gdLst>
                    <a:gd name="T0" fmla="*/ 94 w 504"/>
                    <a:gd name="T1" fmla="*/ 3 h 987"/>
                    <a:gd name="T2" fmla="*/ 4 w 504"/>
                    <a:gd name="T3" fmla="*/ 254 h 987"/>
                    <a:gd name="T4" fmla="*/ 2 w 504"/>
                    <a:gd name="T5" fmla="*/ 257 h 987"/>
                    <a:gd name="T6" fmla="*/ 2 w 504"/>
                    <a:gd name="T7" fmla="*/ 249 h 987"/>
                    <a:gd name="T8" fmla="*/ 0 w 504"/>
                    <a:gd name="T9" fmla="*/ 252 h 987"/>
                    <a:gd name="T10" fmla="*/ 89 w 504"/>
                    <a:gd name="T11" fmla="*/ 0 h 987"/>
                    <a:gd name="T12" fmla="*/ 94 w 504"/>
                    <a:gd name="T13" fmla="*/ 3 h 987"/>
                    <a:gd name="T14" fmla="*/ 0 60000 65536"/>
                    <a:gd name="T15" fmla="*/ 0 60000 65536"/>
                    <a:gd name="T16" fmla="*/ 0 60000 65536"/>
                    <a:gd name="T17" fmla="*/ 0 60000 65536"/>
                    <a:gd name="T18" fmla="*/ 0 60000 65536"/>
                    <a:gd name="T19" fmla="*/ 0 60000 65536"/>
                    <a:gd name="T20" fmla="*/ 0 60000 65536"/>
                    <a:gd name="T21" fmla="*/ 0 w 504"/>
                    <a:gd name="T22" fmla="*/ 0 h 987"/>
                    <a:gd name="T23" fmla="*/ 504 w 504"/>
                    <a:gd name="T24" fmla="*/ 987 h 9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4" h="987">
                      <a:moveTo>
                        <a:pt x="504" y="12"/>
                      </a:moveTo>
                      <a:lnTo>
                        <a:pt x="25" y="978"/>
                      </a:lnTo>
                      <a:lnTo>
                        <a:pt x="12" y="987"/>
                      </a:lnTo>
                      <a:lnTo>
                        <a:pt x="12" y="958"/>
                      </a:lnTo>
                      <a:lnTo>
                        <a:pt x="0" y="967"/>
                      </a:lnTo>
                      <a:lnTo>
                        <a:pt x="478" y="0"/>
                      </a:lnTo>
                      <a:lnTo>
                        <a:pt x="504" y="12"/>
                      </a:lnTo>
                      <a:close/>
                    </a:path>
                  </a:pathLst>
                </a:custGeom>
                <a:solidFill>
                  <a:schemeClr val="tx1"/>
                </a:solidFill>
                <a:ln w="9525">
                  <a:solidFill>
                    <a:schemeClr val="tx1"/>
                  </a:solidFill>
                  <a:round/>
                  <a:headEnd/>
                  <a:tailEnd/>
                </a:ln>
              </p:spPr>
              <p:txBody>
                <a:bodyPr/>
                <a:lstStyle/>
                <a:p>
                  <a:endParaRPr lang="en-US" sz="2133"/>
                </a:p>
              </p:txBody>
            </p:sp>
            <p:sp>
              <p:nvSpPr>
                <p:cNvPr id="78933" name="Freeform 80"/>
                <p:cNvSpPr>
                  <a:spLocks/>
                </p:cNvSpPr>
                <p:nvPr/>
              </p:nvSpPr>
              <p:spPr bwMode="black">
                <a:xfrm>
                  <a:off x="3581" y="3079"/>
                  <a:ext cx="181" cy="21"/>
                </a:xfrm>
                <a:custGeom>
                  <a:avLst/>
                  <a:gdLst>
                    <a:gd name="T0" fmla="*/ 49 w 251"/>
                    <a:gd name="T1" fmla="*/ 6 h 29"/>
                    <a:gd name="T2" fmla="*/ 2 w 251"/>
                    <a:gd name="T3" fmla="*/ 6 h 29"/>
                    <a:gd name="T4" fmla="*/ 0 w 251"/>
                    <a:gd name="T5" fmla="*/ 2 h 29"/>
                    <a:gd name="T6" fmla="*/ 4 w 251"/>
                    <a:gd name="T7" fmla="*/ 4 h 29"/>
                    <a:gd name="T8" fmla="*/ 2 w 251"/>
                    <a:gd name="T9" fmla="*/ 0 h 29"/>
                    <a:gd name="T10" fmla="*/ 49 w 251"/>
                    <a:gd name="T11" fmla="*/ 0 h 29"/>
                    <a:gd name="T12" fmla="*/ 49 w 251"/>
                    <a:gd name="T13" fmla="*/ 6 h 29"/>
                    <a:gd name="T14" fmla="*/ 0 60000 65536"/>
                    <a:gd name="T15" fmla="*/ 0 60000 65536"/>
                    <a:gd name="T16" fmla="*/ 0 60000 65536"/>
                    <a:gd name="T17" fmla="*/ 0 60000 65536"/>
                    <a:gd name="T18" fmla="*/ 0 60000 65536"/>
                    <a:gd name="T19" fmla="*/ 0 60000 65536"/>
                    <a:gd name="T20" fmla="*/ 0 60000 65536"/>
                    <a:gd name="T21" fmla="*/ 0 w 251"/>
                    <a:gd name="T22" fmla="*/ 0 h 29"/>
                    <a:gd name="T23" fmla="*/ 251 w 251"/>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1" h="29">
                      <a:moveTo>
                        <a:pt x="251" y="29"/>
                      </a:moveTo>
                      <a:lnTo>
                        <a:pt x="13" y="29"/>
                      </a:lnTo>
                      <a:lnTo>
                        <a:pt x="0" y="9"/>
                      </a:lnTo>
                      <a:lnTo>
                        <a:pt x="25" y="20"/>
                      </a:lnTo>
                      <a:lnTo>
                        <a:pt x="13" y="0"/>
                      </a:lnTo>
                      <a:lnTo>
                        <a:pt x="251" y="0"/>
                      </a:lnTo>
                      <a:lnTo>
                        <a:pt x="251" y="29"/>
                      </a:lnTo>
                      <a:close/>
                    </a:path>
                  </a:pathLst>
                </a:custGeom>
                <a:solidFill>
                  <a:schemeClr val="tx1"/>
                </a:solidFill>
                <a:ln w="9525">
                  <a:solidFill>
                    <a:schemeClr val="tx1"/>
                  </a:solidFill>
                  <a:round/>
                  <a:headEnd/>
                  <a:tailEnd/>
                </a:ln>
              </p:spPr>
              <p:txBody>
                <a:bodyPr/>
                <a:lstStyle/>
                <a:p>
                  <a:endParaRPr lang="en-US" sz="2133"/>
                </a:p>
              </p:txBody>
            </p:sp>
            <p:sp>
              <p:nvSpPr>
                <p:cNvPr id="78934" name="Freeform 81"/>
                <p:cNvSpPr>
                  <a:spLocks/>
                </p:cNvSpPr>
                <p:nvPr/>
              </p:nvSpPr>
              <p:spPr bwMode="black">
                <a:xfrm>
                  <a:off x="3581" y="2346"/>
                  <a:ext cx="361" cy="748"/>
                </a:xfrm>
                <a:custGeom>
                  <a:avLst/>
                  <a:gdLst>
                    <a:gd name="T0" fmla="*/ 0 w 504"/>
                    <a:gd name="T1" fmla="*/ 253 h 978"/>
                    <a:gd name="T2" fmla="*/ 90 w 504"/>
                    <a:gd name="T3" fmla="*/ 0 h 978"/>
                    <a:gd name="T4" fmla="*/ 95 w 504"/>
                    <a:gd name="T5" fmla="*/ 3 h 978"/>
                    <a:gd name="T6" fmla="*/ 4 w 504"/>
                    <a:gd name="T7" fmla="*/ 255 h 978"/>
                    <a:gd name="T8" fmla="*/ 0 w 504"/>
                    <a:gd name="T9" fmla="*/ 253 h 978"/>
                    <a:gd name="T10" fmla="*/ 0 60000 65536"/>
                    <a:gd name="T11" fmla="*/ 0 60000 65536"/>
                    <a:gd name="T12" fmla="*/ 0 60000 65536"/>
                    <a:gd name="T13" fmla="*/ 0 60000 65536"/>
                    <a:gd name="T14" fmla="*/ 0 60000 65536"/>
                    <a:gd name="T15" fmla="*/ 0 w 504"/>
                    <a:gd name="T16" fmla="*/ 0 h 978"/>
                    <a:gd name="T17" fmla="*/ 504 w 504"/>
                    <a:gd name="T18" fmla="*/ 978 h 978"/>
                  </a:gdLst>
                  <a:ahLst/>
                  <a:cxnLst>
                    <a:cxn ang="T10">
                      <a:pos x="T0" y="T1"/>
                    </a:cxn>
                    <a:cxn ang="T11">
                      <a:pos x="T2" y="T3"/>
                    </a:cxn>
                    <a:cxn ang="T12">
                      <a:pos x="T4" y="T5"/>
                    </a:cxn>
                    <a:cxn ang="T13">
                      <a:pos x="T6" y="T7"/>
                    </a:cxn>
                    <a:cxn ang="T14">
                      <a:pos x="T8" y="T9"/>
                    </a:cxn>
                  </a:cxnLst>
                  <a:rect l="T15" t="T16" r="T17" b="T18"/>
                  <a:pathLst>
                    <a:path w="504" h="978">
                      <a:moveTo>
                        <a:pt x="0" y="967"/>
                      </a:moveTo>
                      <a:lnTo>
                        <a:pt x="478" y="0"/>
                      </a:lnTo>
                      <a:lnTo>
                        <a:pt x="504" y="12"/>
                      </a:lnTo>
                      <a:lnTo>
                        <a:pt x="25" y="978"/>
                      </a:lnTo>
                      <a:lnTo>
                        <a:pt x="0" y="967"/>
                      </a:lnTo>
                      <a:close/>
                    </a:path>
                  </a:pathLst>
                </a:custGeom>
                <a:solidFill>
                  <a:schemeClr val="tx1"/>
                </a:solidFill>
                <a:ln w="9525">
                  <a:solidFill>
                    <a:schemeClr val="tx1"/>
                  </a:solidFill>
                  <a:round/>
                  <a:headEnd/>
                  <a:tailEnd/>
                </a:ln>
              </p:spPr>
              <p:txBody>
                <a:bodyPr/>
                <a:lstStyle/>
                <a:p>
                  <a:endParaRPr lang="en-US" sz="2133"/>
                </a:p>
              </p:txBody>
            </p:sp>
            <p:sp>
              <p:nvSpPr>
                <p:cNvPr id="78935" name="Freeform 82"/>
                <p:cNvSpPr>
                  <a:spLocks/>
                </p:cNvSpPr>
                <p:nvPr/>
              </p:nvSpPr>
              <p:spPr bwMode="black">
                <a:xfrm>
                  <a:off x="3325" y="2346"/>
                  <a:ext cx="361" cy="754"/>
                </a:xfrm>
                <a:custGeom>
                  <a:avLst/>
                  <a:gdLst>
                    <a:gd name="T0" fmla="*/ 95 w 504"/>
                    <a:gd name="T1" fmla="*/ 3 h 987"/>
                    <a:gd name="T2" fmla="*/ 5 w 504"/>
                    <a:gd name="T3" fmla="*/ 254 h 987"/>
                    <a:gd name="T4" fmla="*/ 2 w 504"/>
                    <a:gd name="T5" fmla="*/ 257 h 987"/>
                    <a:gd name="T6" fmla="*/ 2 w 504"/>
                    <a:gd name="T7" fmla="*/ 249 h 987"/>
                    <a:gd name="T8" fmla="*/ 0 w 504"/>
                    <a:gd name="T9" fmla="*/ 252 h 987"/>
                    <a:gd name="T10" fmla="*/ 90 w 504"/>
                    <a:gd name="T11" fmla="*/ 0 h 987"/>
                    <a:gd name="T12" fmla="*/ 95 w 504"/>
                    <a:gd name="T13" fmla="*/ 3 h 987"/>
                    <a:gd name="T14" fmla="*/ 0 60000 65536"/>
                    <a:gd name="T15" fmla="*/ 0 60000 65536"/>
                    <a:gd name="T16" fmla="*/ 0 60000 65536"/>
                    <a:gd name="T17" fmla="*/ 0 60000 65536"/>
                    <a:gd name="T18" fmla="*/ 0 60000 65536"/>
                    <a:gd name="T19" fmla="*/ 0 60000 65536"/>
                    <a:gd name="T20" fmla="*/ 0 60000 65536"/>
                    <a:gd name="T21" fmla="*/ 0 w 504"/>
                    <a:gd name="T22" fmla="*/ 0 h 987"/>
                    <a:gd name="T23" fmla="*/ 504 w 504"/>
                    <a:gd name="T24" fmla="*/ 987 h 98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4" h="987">
                      <a:moveTo>
                        <a:pt x="504" y="12"/>
                      </a:moveTo>
                      <a:lnTo>
                        <a:pt x="26" y="978"/>
                      </a:lnTo>
                      <a:lnTo>
                        <a:pt x="13" y="987"/>
                      </a:lnTo>
                      <a:lnTo>
                        <a:pt x="13" y="958"/>
                      </a:lnTo>
                      <a:lnTo>
                        <a:pt x="0" y="967"/>
                      </a:lnTo>
                      <a:lnTo>
                        <a:pt x="479" y="0"/>
                      </a:lnTo>
                      <a:lnTo>
                        <a:pt x="504" y="12"/>
                      </a:lnTo>
                      <a:close/>
                    </a:path>
                  </a:pathLst>
                </a:custGeom>
                <a:solidFill>
                  <a:schemeClr val="tx1"/>
                </a:solidFill>
                <a:ln w="9525">
                  <a:solidFill>
                    <a:schemeClr val="tx1"/>
                  </a:solidFill>
                  <a:round/>
                  <a:headEnd/>
                  <a:tailEnd/>
                </a:ln>
              </p:spPr>
              <p:txBody>
                <a:bodyPr/>
                <a:lstStyle/>
                <a:p>
                  <a:endParaRPr lang="en-US" sz="2133"/>
                </a:p>
              </p:txBody>
            </p:sp>
            <p:sp>
              <p:nvSpPr>
                <p:cNvPr id="78936" name="Freeform 83"/>
                <p:cNvSpPr>
                  <a:spLocks/>
                </p:cNvSpPr>
                <p:nvPr/>
              </p:nvSpPr>
              <p:spPr bwMode="black">
                <a:xfrm>
                  <a:off x="3153" y="3079"/>
                  <a:ext cx="183" cy="21"/>
                </a:xfrm>
                <a:custGeom>
                  <a:avLst/>
                  <a:gdLst>
                    <a:gd name="T0" fmla="*/ 50 w 253"/>
                    <a:gd name="T1" fmla="*/ 6 h 29"/>
                    <a:gd name="T2" fmla="*/ 3 w 253"/>
                    <a:gd name="T3" fmla="*/ 6 h 29"/>
                    <a:gd name="T4" fmla="*/ 0 w 253"/>
                    <a:gd name="T5" fmla="*/ 2 h 29"/>
                    <a:gd name="T6" fmla="*/ 5 w 253"/>
                    <a:gd name="T7" fmla="*/ 4 h 29"/>
                    <a:gd name="T8" fmla="*/ 3 w 253"/>
                    <a:gd name="T9" fmla="*/ 0 h 29"/>
                    <a:gd name="T10" fmla="*/ 50 w 253"/>
                    <a:gd name="T11" fmla="*/ 0 h 29"/>
                    <a:gd name="T12" fmla="*/ 50 w 253"/>
                    <a:gd name="T13" fmla="*/ 6 h 29"/>
                    <a:gd name="T14" fmla="*/ 0 60000 65536"/>
                    <a:gd name="T15" fmla="*/ 0 60000 65536"/>
                    <a:gd name="T16" fmla="*/ 0 60000 65536"/>
                    <a:gd name="T17" fmla="*/ 0 60000 65536"/>
                    <a:gd name="T18" fmla="*/ 0 60000 65536"/>
                    <a:gd name="T19" fmla="*/ 0 60000 65536"/>
                    <a:gd name="T20" fmla="*/ 0 60000 65536"/>
                    <a:gd name="T21" fmla="*/ 0 w 253"/>
                    <a:gd name="T22" fmla="*/ 0 h 29"/>
                    <a:gd name="T23" fmla="*/ 253 w 253"/>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3" h="29">
                      <a:moveTo>
                        <a:pt x="253" y="29"/>
                      </a:moveTo>
                      <a:lnTo>
                        <a:pt x="13" y="29"/>
                      </a:lnTo>
                      <a:lnTo>
                        <a:pt x="0" y="9"/>
                      </a:lnTo>
                      <a:lnTo>
                        <a:pt x="26" y="20"/>
                      </a:lnTo>
                      <a:lnTo>
                        <a:pt x="13" y="0"/>
                      </a:lnTo>
                      <a:lnTo>
                        <a:pt x="253" y="0"/>
                      </a:lnTo>
                      <a:lnTo>
                        <a:pt x="253" y="29"/>
                      </a:lnTo>
                      <a:close/>
                    </a:path>
                  </a:pathLst>
                </a:custGeom>
                <a:solidFill>
                  <a:schemeClr val="tx1"/>
                </a:solidFill>
                <a:ln w="9525">
                  <a:solidFill>
                    <a:schemeClr val="tx1"/>
                  </a:solidFill>
                  <a:round/>
                  <a:headEnd/>
                  <a:tailEnd/>
                </a:ln>
              </p:spPr>
              <p:txBody>
                <a:bodyPr/>
                <a:lstStyle/>
                <a:p>
                  <a:endParaRPr lang="en-US" sz="2133"/>
                </a:p>
              </p:txBody>
            </p:sp>
            <p:sp>
              <p:nvSpPr>
                <p:cNvPr id="78937" name="Freeform 84"/>
                <p:cNvSpPr>
                  <a:spLocks/>
                </p:cNvSpPr>
                <p:nvPr/>
              </p:nvSpPr>
              <p:spPr bwMode="black">
                <a:xfrm>
                  <a:off x="3153" y="2340"/>
                  <a:ext cx="360" cy="754"/>
                </a:xfrm>
                <a:custGeom>
                  <a:avLst/>
                  <a:gdLst>
                    <a:gd name="T0" fmla="*/ 0 w 505"/>
                    <a:gd name="T1" fmla="*/ 255 h 986"/>
                    <a:gd name="T2" fmla="*/ 88 w 505"/>
                    <a:gd name="T3" fmla="*/ 2 h 986"/>
                    <a:gd name="T4" fmla="*/ 91 w 505"/>
                    <a:gd name="T5" fmla="*/ 0 h 986"/>
                    <a:gd name="T6" fmla="*/ 91 w 505"/>
                    <a:gd name="T7" fmla="*/ 7 h 986"/>
                    <a:gd name="T8" fmla="*/ 93 w 505"/>
                    <a:gd name="T9" fmla="*/ 5 h 986"/>
                    <a:gd name="T10" fmla="*/ 5 w 505"/>
                    <a:gd name="T11" fmla="*/ 258 h 986"/>
                    <a:gd name="T12" fmla="*/ 0 w 505"/>
                    <a:gd name="T13" fmla="*/ 255 h 986"/>
                    <a:gd name="T14" fmla="*/ 0 60000 65536"/>
                    <a:gd name="T15" fmla="*/ 0 60000 65536"/>
                    <a:gd name="T16" fmla="*/ 0 60000 65536"/>
                    <a:gd name="T17" fmla="*/ 0 60000 65536"/>
                    <a:gd name="T18" fmla="*/ 0 60000 65536"/>
                    <a:gd name="T19" fmla="*/ 0 60000 65536"/>
                    <a:gd name="T20" fmla="*/ 0 60000 65536"/>
                    <a:gd name="T21" fmla="*/ 0 w 505"/>
                    <a:gd name="T22" fmla="*/ 0 h 986"/>
                    <a:gd name="T23" fmla="*/ 505 w 505"/>
                    <a:gd name="T24" fmla="*/ 986 h 9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5" h="986">
                      <a:moveTo>
                        <a:pt x="0" y="975"/>
                      </a:moveTo>
                      <a:lnTo>
                        <a:pt x="479" y="8"/>
                      </a:lnTo>
                      <a:lnTo>
                        <a:pt x="492" y="0"/>
                      </a:lnTo>
                      <a:lnTo>
                        <a:pt x="492" y="28"/>
                      </a:lnTo>
                      <a:lnTo>
                        <a:pt x="505" y="20"/>
                      </a:lnTo>
                      <a:lnTo>
                        <a:pt x="26" y="986"/>
                      </a:lnTo>
                      <a:lnTo>
                        <a:pt x="0" y="975"/>
                      </a:lnTo>
                      <a:close/>
                    </a:path>
                  </a:pathLst>
                </a:custGeom>
                <a:solidFill>
                  <a:schemeClr val="tx1"/>
                </a:solidFill>
                <a:ln w="9525">
                  <a:solidFill>
                    <a:schemeClr val="tx1"/>
                  </a:solidFill>
                  <a:round/>
                  <a:headEnd/>
                  <a:tailEnd/>
                </a:ln>
              </p:spPr>
              <p:txBody>
                <a:bodyPr/>
                <a:lstStyle/>
                <a:p>
                  <a:endParaRPr lang="en-US" sz="2133"/>
                </a:p>
              </p:txBody>
            </p:sp>
            <p:sp>
              <p:nvSpPr>
                <p:cNvPr id="78938" name="Freeform 85"/>
                <p:cNvSpPr>
                  <a:spLocks/>
                </p:cNvSpPr>
                <p:nvPr/>
              </p:nvSpPr>
              <p:spPr bwMode="black">
                <a:xfrm>
                  <a:off x="3506" y="2340"/>
                  <a:ext cx="1206" cy="21"/>
                </a:xfrm>
                <a:custGeom>
                  <a:avLst/>
                  <a:gdLst>
                    <a:gd name="T0" fmla="*/ 0 w 1687"/>
                    <a:gd name="T1" fmla="*/ 0 h 28"/>
                    <a:gd name="T2" fmla="*/ 313 w 1687"/>
                    <a:gd name="T3" fmla="*/ 0 h 28"/>
                    <a:gd name="T4" fmla="*/ 310 w 1687"/>
                    <a:gd name="T5" fmla="*/ 2 h 28"/>
                    <a:gd name="T6" fmla="*/ 315 w 1687"/>
                    <a:gd name="T7" fmla="*/ 5 h 28"/>
                    <a:gd name="T8" fmla="*/ 313 w 1687"/>
                    <a:gd name="T9" fmla="*/ 7 h 28"/>
                    <a:gd name="T10" fmla="*/ 0 w 1687"/>
                    <a:gd name="T11" fmla="*/ 7 h 28"/>
                    <a:gd name="T12" fmla="*/ 0 w 1687"/>
                    <a:gd name="T13" fmla="*/ 0 h 28"/>
                    <a:gd name="T14" fmla="*/ 0 60000 65536"/>
                    <a:gd name="T15" fmla="*/ 0 60000 65536"/>
                    <a:gd name="T16" fmla="*/ 0 60000 65536"/>
                    <a:gd name="T17" fmla="*/ 0 60000 65536"/>
                    <a:gd name="T18" fmla="*/ 0 60000 65536"/>
                    <a:gd name="T19" fmla="*/ 0 60000 65536"/>
                    <a:gd name="T20" fmla="*/ 0 60000 65536"/>
                    <a:gd name="T21" fmla="*/ 0 w 1687"/>
                    <a:gd name="T22" fmla="*/ 0 h 28"/>
                    <a:gd name="T23" fmla="*/ 1687 w 1687"/>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87" h="28">
                      <a:moveTo>
                        <a:pt x="0" y="0"/>
                      </a:moveTo>
                      <a:lnTo>
                        <a:pt x="1674" y="0"/>
                      </a:lnTo>
                      <a:lnTo>
                        <a:pt x="1661" y="8"/>
                      </a:lnTo>
                      <a:lnTo>
                        <a:pt x="1687" y="20"/>
                      </a:lnTo>
                      <a:lnTo>
                        <a:pt x="1674" y="28"/>
                      </a:lnTo>
                      <a:lnTo>
                        <a:pt x="0" y="28"/>
                      </a:lnTo>
                      <a:lnTo>
                        <a:pt x="0" y="0"/>
                      </a:lnTo>
                      <a:close/>
                    </a:path>
                  </a:pathLst>
                </a:custGeom>
                <a:solidFill>
                  <a:schemeClr val="tx1"/>
                </a:solidFill>
                <a:ln w="9525">
                  <a:solidFill>
                    <a:schemeClr val="tx1"/>
                  </a:solidFill>
                  <a:round/>
                  <a:headEnd/>
                  <a:tailEnd/>
                </a:ln>
              </p:spPr>
              <p:txBody>
                <a:bodyPr/>
                <a:lstStyle/>
                <a:p>
                  <a:endParaRPr lang="en-US" sz="2133"/>
                </a:p>
              </p:txBody>
            </p:sp>
            <p:sp>
              <p:nvSpPr>
                <p:cNvPr id="78939" name="Freeform 86"/>
                <p:cNvSpPr>
                  <a:spLocks/>
                </p:cNvSpPr>
                <p:nvPr/>
              </p:nvSpPr>
              <p:spPr bwMode="black">
                <a:xfrm>
                  <a:off x="4695" y="1607"/>
                  <a:ext cx="360" cy="749"/>
                </a:xfrm>
                <a:custGeom>
                  <a:avLst/>
                  <a:gdLst>
                    <a:gd name="T0" fmla="*/ 0 w 505"/>
                    <a:gd name="T1" fmla="*/ 246 h 986"/>
                    <a:gd name="T2" fmla="*/ 88 w 505"/>
                    <a:gd name="T3" fmla="*/ 2 h 986"/>
                    <a:gd name="T4" fmla="*/ 91 w 505"/>
                    <a:gd name="T5" fmla="*/ 7 h 986"/>
                    <a:gd name="T6" fmla="*/ 91 w 505"/>
                    <a:gd name="T7" fmla="*/ 0 h 986"/>
                    <a:gd name="T8" fmla="*/ 93 w 505"/>
                    <a:gd name="T9" fmla="*/ 5 h 986"/>
                    <a:gd name="T10" fmla="*/ 5 w 505"/>
                    <a:gd name="T11" fmla="*/ 249 h 986"/>
                    <a:gd name="T12" fmla="*/ 0 w 505"/>
                    <a:gd name="T13" fmla="*/ 246 h 986"/>
                    <a:gd name="T14" fmla="*/ 0 60000 65536"/>
                    <a:gd name="T15" fmla="*/ 0 60000 65536"/>
                    <a:gd name="T16" fmla="*/ 0 60000 65536"/>
                    <a:gd name="T17" fmla="*/ 0 60000 65536"/>
                    <a:gd name="T18" fmla="*/ 0 60000 65536"/>
                    <a:gd name="T19" fmla="*/ 0 60000 65536"/>
                    <a:gd name="T20" fmla="*/ 0 60000 65536"/>
                    <a:gd name="T21" fmla="*/ 0 w 505"/>
                    <a:gd name="T22" fmla="*/ 0 h 986"/>
                    <a:gd name="T23" fmla="*/ 505 w 505"/>
                    <a:gd name="T24" fmla="*/ 986 h 9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5" h="986">
                      <a:moveTo>
                        <a:pt x="0" y="974"/>
                      </a:moveTo>
                      <a:lnTo>
                        <a:pt x="480" y="8"/>
                      </a:lnTo>
                      <a:lnTo>
                        <a:pt x="493" y="28"/>
                      </a:lnTo>
                      <a:lnTo>
                        <a:pt x="493" y="0"/>
                      </a:lnTo>
                      <a:lnTo>
                        <a:pt x="505" y="20"/>
                      </a:lnTo>
                      <a:lnTo>
                        <a:pt x="26" y="986"/>
                      </a:lnTo>
                      <a:lnTo>
                        <a:pt x="0" y="974"/>
                      </a:lnTo>
                      <a:close/>
                    </a:path>
                  </a:pathLst>
                </a:custGeom>
                <a:solidFill>
                  <a:schemeClr val="tx1"/>
                </a:solidFill>
                <a:ln w="9525">
                  <a:solidFill>
                    <a:schemeClr val="tx1"/>
                  </a:solidFill>
                  <a:round/>
                  <a:headEnd/>
                  <a:tailEnd/>
                </a:ln>
              </p:spPr>
              <p:txBody>
                <a:bodyPr/>
                <a:lstStyle/>
                <a:p>
                  <a:endParaRPr lang="en-US" sz="2133"/>
                </a:p>
              </p:txBody>
            </p:sp>
            <p:sp>
              <p:nvSpPr>
                <p:cNvPr id="78940" name="Freeform 87"/>
                <p:cNvSpPr>
                  <a:spLocks/>
                </p:cNvSpPr>
                <p:nvPr/>
              </p:nvSpPr>
              <p:spPr bwMode="black">
                <a:xfrm>
                  <a:off x="4864" y="1607"/>
                  <a:ext cx="182" cy="21"/>
                </a:xfrm>
                <a:custGeom>
                  <a:avLst/>
                  <a:gdLst>
                    <a:gd name="T0" fmla="*/ 49 w 253"/>
                    <a:gd name="T1" fmla="*/ 7 h 28"/>
                    <a:gd name="T2" fmla="*/ 2 w 253"/>
                    <a:gd name="T3" fmla="*/ 7 h 28"/>
                    <a:gd name="T4" fmla="*/ 5 w 253"/>
                    <a:gd name="T5" fmla="*/ 5 h 28"/>
                    <a:gd name="T6" fmla="*/ 0 w 253"/>
                    <a:gd name="T7" fmla="*/ 2 h 28"/>
                    <a:gd name="T8" fmla="*/ 2 w 253"/>
                    <a:gd name="T9" fmla="*/ 0 h 28"/>
                    <a:gd name="T10" fmla="*/ 49 w 253"/>
                    <a:gd name="T11" fmla="*/ 0 h 28"/>
                    <a:gd name="T12" fmla="*/ 49 w 253"/>
                    <a:gd name="T13" fmla="*/ 7 h 28"/>
                    <a:gd name="T14" fmla="*/ 0 60000 65536"/>
                    <a:gd name="T15" fmla="*/ 0 60000 65536"/>
                    <a:gd name="T16" fmla="*/ 0 60000 65536"/>
                    <a:gd name="T17" fmla="*/ 0 60000 65536"/>
                    <a:gd name="T18" fmla="*/ 0 60000 65536"/>
                    <a:gd name="T19" fmla="*/ 0 60000 65536"/>
                    <a:gd name="T20" fmla="*/ 0 60000 65536"/>
                    <a:gd name="T21" fmla="*/ 0 w 253"/>
                    <a:gd name="T22" fmla="*/ 0 h 28"/>
                    <a:gd name="T23" fmla="*/ 253 w 253"/>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3" h="28">
                      <a:moveTo>
                        <a:pt x="253" y="28"/>
                      </a:moveTo>
                      <a:lnTo>
                        <a:pt x="13" y="28"/>
                      </a:lnTo>
                      <a:lnTo>
                        <a:pt x="26" y="20"/>
                      </a:lnTo>
                      <a:lnTo>
                        <a:pt x="0" y="8"/>
                      </a:lnTo>
                      <a:lnTo>
                        <a:pt x="13" y="0"/>
                      </a:lnTo>
                      <a:lnTo>
                        <a:pt x="253" y="0"/>
                      </a:lnTo>
                      <a:lnTo>
                        <a:pt x="253" y="28"/>
                      </a:lnTo>
                      <a:close/>
                    </a:path>
                  </a:pathLst>
                </a:custGeom>
                <a:solidFill>
                  <a:schemeClr val="tx1"/>
                </a:solidFill>
                <a:ln w="9525">
                  <a:solidFill>
                    <a:schemeClr val="tx1"/>
                  </a:solidFill>
                  <a:round/>
                  <a:headEnd/>
                  <a:tailEnd/>
                </a:ln>
              </p:spPr>
              <p:txBody>
                <a:bodyPr/>
                <a:lstStyle/>
                <a:p>
                  <a:endParaRPr lang="en-US" sz="2133"/>
                </a:p>
              </p:txBody>
            </p:sp>
            <p:sp>
              <p:nvSpPr>
                <p:cNvPr id="78941" name="Freeform 88"/>
                <p:cNvSpPr>
                  <a:spLocks/>
                </p:cNvSpPr>
                <p:nvPr/>
              </p:nvSpPr>
              <p:spPr bwMode="black">
                <a:xfrm>
                  <a:off x="4522" y="1612"/>
                  <a:ext cx="361" cy="744"/>
                </a:xfrm>
                <a:custGeom>
                  <a:avLst/>
                  <a:gdLst>
                    <a:gd name="T0" fmla="*/ 94 w 505"/>
                    <a:gd name="T1" fmla="*/ 3 h 978"/>
                    <a:gd name="T2" fmla="*/ 5 w 505"/>
                    <a:gd name="T3" fmla="*/ 250 h 978"/>
                    <a:gd name="T4" fmla="*/ 0 w 505"/>
                    <a:gd name="T5" fmla="*/ 246 h 978"/>
                    <a:gd name="T6" fmla="*/ 89 w 505"/>
                    <a:gd name="T7" fmla="*/ 0 h 978"/>
                    <a:gd name="T8" fmla="*/ 94 w 505"/>
                    <a:gd name="T9" fmla="*/ 3 h 978"/>
                    <a:gd name="T10" fmla="*/ 0 60000 65536"/>
                    <a:gd name="T11" fmla="*/ 0 60000 65536"/>
                    <a:gd name="T12" fmla="*/ 0 60000 65536"/>
                    <a:gd name="T13" fmla="*/ 0 60000 65536"/>
                    <a:gd name="T14" fmla="*/ 0 60000 65536"/>
                    <a:gd name="T15" fmla="*/ 0 w 505"/>
                    <a:gd name="T16" fmla="*/ 0 h 978"/>
                    <a:gd name="T17" fmla="*/ 505 w 505"/>
                    <a:gd name="T18" fmla="*/ 978 h 978"/>
                  </a:gdLst>
                  <a:ahLst/>
                  <a:cxnLst>
                    <a:cxn ang="T10">
                      <a:pos x="T0" y="T1"/>
                    </a:cxn>
                    <a:cxn ang="T11">
                      <a:pos x="T2" y="T3"/>
                    </a:cxn>
                    <a:cxn ang="T12">
                      <a:pos x="T4" y="T5"/>
                    </a:cxn>
                    <a:cxn ang="T13">
                      <a:pos x="T6" y="T7"/>
                    </a:cxn>
                    <a:cxn ang="T14">
                      <a:pos x="T8" y="T9"/>
                    </a:cxn>
                  </a:cxnLst>
                  <a:rect l="T15" t="T16" r="T17" b="T18"/>
                  <a:pathLst>
                    <a:path w="505" h="978">
                      <a:moveTo>
                        <a:pt x="505" y="12"/>
                      </a:moveTo>
                      <a:lnTo>
                        <a:pt x="26" y="978"/>
                      </a:lnTo>
                      <a:lnTo>
                        <a:pt x="0" y="966"/>
                      </a:lnTo>
                      <a:lnTo>
                        <a:pt x="479" y="0"/>
                      </a:lnTo>
                      <a:lnTo>
                        <a:pt x="505" y="12"/>
                      </a:lnTo>
                      <a:close/>
                    </a:path>
                  </a:pathLst>
                </a:custGeom>
                <a:solidFill>
                  <a:schemeClr val="tx1"/>
                </a:solidFill>
                <a:ln w="9525">
                  <a:solidFill>
                    <a:schemeClr val="tx1"/>
                  </a:solidFill>
                  <a:round/>
                  <a:headEnd/>
                  <a:tailEnd/>
                </a:ln>
              </p:spPr>
              <p:txBody>
                <a:bodyPr/>
                <a:lstStyle/>
                <a:p>
                  <a:endParaRPr lang="en-US" sz="2133"/>
                </a:p>
              </p:txBody>
            </p:sp>
            <p:sp>
              <p:nvSpPr>
                <p:cNvPr id="78942" name="Rectangle 89"/>
                <p:cNvSpPr>
                  <a:spLocks noChangeArrowheads="1"/>
                </p:cNvSpPr>
                <p:nvPr/>
              </p:nvSpPr>
              <p:spPr bwMode="black">
                <a:xfrm>
                  <a:off x="3865" y="2955"/>
                  <a:ext cx="998" cy="21"/>
                </a:xfrm>
                <a:prstGeom prst="rect">
                  <a:avLst/>
                </a:prstGeom>
                <a:solidFill>
                  <a:schemeClr val="tx1"/>
                </a:solidFill>
                <a:ln w="9525">
                  <a:solidFill>
                    <a:schemeClr val="tx1"/>
                  </a:solidFill>
                  <a:miter lim="800000"/>
                  <a:headEnd/>
                  <a:tailEnd/>
                </a:ln>
              </p:spPr>
              <p:txBody>
                <a:bodyPr/>
                <a:lstStyle/>
                <a:p>
                  <a:endParaRPr lang="en-US" sz="2133"/>
                </a:p>
              </p:txBody>
            </p:sp>
            <p:sp>
              <p:nvSpPr>
                <p:cNvPr id="78943" name="Freeform 90"/>
                <p:cNvSpPr>
                  <a:spLocks/>
                </p:cNvSpPr>
                <p:nvPr/>
              </p:nvSpPr>
              <p:spPr bwMode="black">
                <a:xfrm>
                  <a:off x="3855" y="2928"/>
                  <a:ext cx="70" cy="74"/>
                </a:xfrm>
                <a:custGeom>
                  <a:avLst/>
                  <a:gdLst>
                    <a:gd name="T0" fmla="*/ 0 w 97"/>
                    <a:gd name="T1" fmla="*/ 21 h 96"/>
                    <a:gd name="T2" fmla="*/ 15 w 97"/>
                    <a:gd name="T3" fmla="*/ 0 h 96"/>
                    <a:gd name="T4" fmla="*/ 19 w 97"/>
                    <a:gd name="T5" fmla="*/ 5 h 96"/>
                    <a:gd name="T6" fmla="*/ 4 w 97"/>
                    <a:gd name="T7" fmla="*/ 26 h 96"/>
                    <a:gd name="T8" fmla="*/ 0 w 97"/>
                    <a:gd name="T9" fmla="*/ 21 h 96"/>
                    <a:gd name="T10" fmla="*/ 0 60000 65536"/>
                    <a:gd name="T11" fmla="*/ 0 60000 65536"/>
                    <a:gd name="T12" fmla="*/ 0 60000 65536"/>
                    <a:gd name="T13" fmla="*/ 0 60000 65536"/>
                    <a:gd name="T14" fmla="*/ 0 60000 65536"/>
                    <a:gd name="T15" fmla="*/ 0 w 97"/>
                    <a:gd name="T16" fmla="*/ 0 h 96"/>
                    <a:gd name="T17" fmla="*/ 97 w 97"/>
                    <a:gd name="T18" fmla="*/ 96 h 96"/>
                  </a:gdLst>
                  <a:ahLst/>
                  <a:cxnLst>
                    <a:cxn ang="T10">
                      <a:pos x="T0" y="T1"/>
                    </a:cxn>
                    <a:cxn ang="T11">
                      <a:pos x="T2" y="T3"/>
                    </a:cxn>
                    <a:cxn ang="T12">
                      <a:pos x="T4" y="T5"/>
                    </a:cxn>
                    <a:cxn ang="T13">
                      <a:pos x="T6" y="T7"/>
                    </a:cxn>
                    <a:cxn ang="T14">
                      <a:pos x="T8" y="T9"/>
                    </a:cxn>
                  </a:cxnLst>
                  <a:rect l="T15" t="T16" r="T17" b="T18"/>
                  <a:pathLst>
                    <a:path w="97" h="96">
                      <a:moveTo>
                        <a:pt x="0" y="78"/>
                      </a:moveTo>
                      <a:lnTo>
                        <a:pt x="76" y="0"/>
                      </a:lnTo>
                      <a:lnTo>
                        <a:pt x="97" y="19"/>
                      </a:lnTo>
                      <a:lnTo>
                        <a:pt x="21" y="96"/>
                      </a:lnTo>
                      <a:lnTo>
                        <a:pt x="0" y="78"/>
                      </a:lnTo>
                      <a:close/>
                    </a:path>
                  </a:pathLst>
                </a:custGeom>
                <a:solidFill>
                  <a:schemeClr val="tx1"/>
                </a:solidFill>
                <a:ln w="9525">
                  <a:solidFill>
                    <a:schemeClr val="tx1"/>
                  </a:solidFill>
                  <a:round/>
                  <a:headEnd/>
                  <a:tailEnd/>
                </a:ln>
              </p:spPr>
              <p:txBody>
                <a:bodyPr/>
                <a:lstStyle/>
                <a:p>
                  <a:endParaRPr lang="en-US" sz="2133"/>
                </a:p>
              </p:txBody>
            </p:sp>
            <p:sp>
              <p:nvSpPr>
                <p:cNvPr id="78944" name="Freeform 91"/>
                <p:cNvSpPr>
                  <a:spLocks/>
                </p:cNvSpPr>
                <p:nvPr/>
              </p:nvSpPr>
              <p:spPr bwMode="black">
                <a:xfrm>
                  <a:off x="4797" y="2928"/>
                  <a:ext cx="70" cy="74"/>
                </a:xfrm>
                <a:custGeom>
                  <a:avLst/>
                  <a:gdLst>
                    <a:gd name="T0" fmla="*/ 0 w 98"/>
                    <a:gd name="T1" fmla="*/ 18 h 99"/>
                    <a:gd name="T2" fmla="*/ 14 w 98"/>
                    <a:gd name="T3" fmla="*/ 0 h 99"/>
                    <a:gd name="T4" fmla="*/ 19 w 98"/>
                    <a:gd name="T5" fmla="*/ 5 h 99"/>
                    <a:gd name="T6" fmla="*/ 4 w 98"/>
                    <a:gd name="T7" fmla="*/ 23 h 99"/>
                    <a:gd name="T8" fmla="*/ 0 w 98"/>
                    <a:gd name="T9" fmla="*/ 18 h 99"/>
                    <a:gd name="T10" fmla="*/ 0 60000 65536"/>
                    <a:gd name="T11" fmla="*/ 0 60000 65536"/>
                    <a:gd name="T12" fmla="*/ 0 60000 65536"/>
                    <a:gd name="T13" fmla="*/ 0 60000 65536"/>
                    <a:gd name="T14" fmla="*/ 0 60000 65536"/>
                    <a:gd name="T15" fmla="*/ 0 w 98"/>
                    <a:gd name="T16" fmla="*/ 0 h 99"/>
                    <a:gd name="T17" fmla="*/ 98 w 98"/>
                    <a:gd name="T18" fmla="*/ 99 h 99"/>
                  </a:gdLst>
                  <a:ahLst/>
                  <a:cxnLst>
                    <a:cxn ang="T10">
                      <a:pos x="T0" y="T1"/>
                    </a:cxn>
                    <a:cxn ang="T11">
                      <a:pos x="T2" y="T3"/>
                    </a:cxn>
                    <a:cxn ang="T12">
                      <a:pos x="T4" y="T5"/>
                    </a:cxn>
                    <a:cxn ang="T13">
                      <a:pos x="T6" y="T7"/>
                    </a:cxn>
                    <a:cxn ang="T14">
                      <a:pos x="T8" y="T9"/>
                    </a:cxn>
                  </a:cxnLst>
                  <a:rect l="T15" t="T16" r="T17" b="T18"/>
                  <a:pathLst>
                    <a:path w="98" h="99">
                      <a:moveTo>
                        <a:pt x="0" y="77"/>
                      </a:moveTo>
                      <a:lnTo>
                        <a:pt x="77" y="0"/>
                      </a:lnTo>
                      <a:lnTo>
                        <a:pt x="98" y="21"/>
                      </a:lnTo>
                      <a:lnTo>
                        <a:pt x="21" y="99"/>
                      </a:lnTo>
                      <a:lnTo>
                        <a:pt x="0" y="77"/>
                      </a:lnTo>
                      <a:close/>
                    </a:path>
                  </a:pathLst>
                </a:custGeom>
                <a:solidFill>
                  <a:schemeClr val="tx1"/>
                </a:solidFill>
                <a:ln w="9525">
                  <a:solidFill>
                    <a:schemeClr val="tx1"/>
                  </a:solidFill>
                  <a:round/>
                  <a:headEnd/>
                  <a:tailEnd/>
                </a:ln>
              </p:spPr>
              <p:txBody>
                <a:bodyPr/>
                <a:lstStyle/>
                <a:p>
                  <a:endParaRPr lang="en-US" sz="2133"/>
                </a:p>
              </p:txBody>
            </p:sp>
            <p:sp>
              <p:nvSpPr>
                <p:cNvPr id="78945" name="Rectangle 92"/>
                <p:cNvSpPr>
                  <a:spLocks noChangeArrowheads="1"/>
                </p:cNvSpPr>
                <p:nvPr/>
              </p:nvSpPr>
              <p:spPr bwMode="black">
                <a:xfrm>
                  <a:off x="4821" y="1662"/>
                  <a:ext cx="21" cy="1336"/>
                </a:xfrm>
                <a:prstGeom prst="rect">
                  <a:avLst/>
                </a:prstGeom>
                <a:solidFill>
                  <a:schemeClr val="tx1"/>
                </a:solidFill>
                <a:ln w="9525">
                  <a:solidFill>
                    <a:schemeClr val="tx1"/>
                  </a:solidFill>
                  <a:miter lim="800000"/>
                  <a:headEnd/>
                  <a:tailEnd/>
                </a:ln>
              </p:spPr>
              <p:txBody>
                <a:bodyPr/>
                <a:lstStyle/>
                <a:p>
                  <a:endParaRPr lang="en-US" sz="2133"/>
                </a:p>
              </p:txBody>
            </p:sp>
            <p:sp>
              <p:nvSpPr>
                <p:cNvPr id="78946" name="Rectangle 93"/>
                <p:cNvSpPr>
                  <a:spLocks noChangeArrowheads="1"/>
                </p:cNvSpPr>
                <p:nvPr/>
              </p:nvSpPr>
              <p:spPr bwMode="black">
                <a:xfrm>
                  <a:off x="3881" y="2400"/>
                  <a:ext cx="19" cy="598"/>
                </a:xfrm>
                <a:prstGeom prst="rect">
                  <a:avLst/>
                </a:prstGeom>
                <a:solidFill>
                  <a:schemeClr val="tx1"/>
                </a:solidFill>
                <a:ln w="9525">
                  <a:solidFill>
                    <a:schemeClr val="tx1"/>
                  </a:solidFill>
                  <a:miter lim="800000"/>
                  <a:headEnd/>
                  <a:tailEnd/>
                </a:ln>
              </p:spPr>
              <p:txBody>
                <a:bodyPr/>
                <a:lstStyle/>
                <a:p>
                  <a:endParaRPr lang="en-US" sz="2133"/>
                </a:p>
              </p:txBody>
            </p:sp>
          </p:grpSp>
          <p:sp>
            <p:nvSpPr>
              <p:cNvPr id="78854" name="Text Box 105"/>
              <p:cNvSpPr txBox="1">
                <a:spLocks noChangeArrowheads="1"/>
              </p:cNvSpPr>
              <p:nvPr/>
            </p:nvSpPr>
            <p:spPr bwMode="auto">
              <a:xfrm>
                <a:off x="6537678" y="1838678"/>
                <a:ext cx="381836" cy="420564"/>
              </a:xfrm>
              <a:prstGeom prst="rect">
                <a:avLst/>
              </a:prstGeom>
              <a:noFill/>
              <a:ln w="9525">
                <a:noFill/>
                <a:miter lim="800000"/>
                <a:headEnd/>
                <a:tailEnd/>
              </a:ln>
            </p:spPr>
            <p:txBody>
              <a:bodyPr wrap="none">
                <a:spAutoFit/>
              </a:bodyPr>
              <a:lstStyle/>
              <a:p>
                <a:r>
                  <a:rPr lang="en-US" sz="2133"/>
                  <a:t>H</a:t>
                </a:r>
              </a:p>
            </p:txBody>
          </p:sp>
          <p:sp>
            <p:nvSpPr>
              <p:cNvPr id="78855" name="Text Box 106"/>
              <p:cNvSpPr txBox="1">
                <a:spLocks noChangeArrowheads="1"/>
              </p:cNvSpPr>
              <p:nvPr/>
            </p:nvSpPr>
            <p:spPr bwMode="auto">
              <a:xfrm>
                <a:off x="8595078" y="3667478"/>
                <a:ext cx="351378" cy="420564"/>
              </a:xfrm>
              <a:prstGeom prst="rect">
                <a:avLst/>
              </a:prstGeom>
              <a:noFill/>
              <a:ln w="9525">
                <a:noFill/>
                <a:miter lim="800000"/>
                <a:headEnd/>
                <a:tailEnd/>
              </a:ln>
            </p:spPr>
            <p:txBody>
              <a:bodyPr wrap="none">
                <a:spAutoFit/>
              </a:bodyPr>
              <a:lstStyle/>
              <a:p>
                <a:r>
                  <a:rPr lang="en-US" sz="2133">
                    <a:sym typeface="Symbol" pitchFamily="18" charset="2"/>
                  </a:rPr>
                  <a:t></a:t>
                </a:r>
              </a:p>
            </p:txBody>
          </p:sp>
          <p:sp>
            <p:nvSpPr>
              <p:cNvPr id="78856" name="Text Box 107"/>
              <p:cNvSpPr txBox="1">
                <a:spLocks noChangeArrowheads="1"/>
              </p:cNvSpPr>
              <p:nvPr/>
            </p:nvSpPr>
            <p:spPr bwMode="auto">
              <a:xfrm>
                <a:off x="6420556" y="4254500"/>
                <a:ext cx="1164101" cy="338554"/>
              </a:xfrm>
              <a:prstGeom prst="rect">
                <a:avLst/>
              </a:prstGeom>
              <a:noFill/>
              <a:ln w="9525">
                <a:noFill/>
                <a:miter lim="800000"/>
                <a:headEnd/>
                <a:tailEnd/>
              </a:ln>
            </p:spPr>
            <p:txBody>
              <a:bodyPr wrap="none">
                <a:spAutoFit/>
              </a:bodyPr>
              <a:lstStyle/>
              <a:p>
                <a:r>
                  <a:rPr lang="en-US" sz="1600"/>
                  <a:t>“Slapback”</a:t>
                </a:r>
              </a:p>
            </p:txBody>
          </p:sp>
          <p:sp>
            <p:nvSpPr>
              <p:cNvPr id="78857" name="Text Box 109"/>
              <p:cNvSpPr txBox="1">
                <a:spLocks noChangeArrowheads="1"/>
              </p:cNvSpPr>
              <p:nvPr/>
            </p:nvSpPr>
            <p:spPr bwMode="auto">
              <a:xfrm>
                <a:off x="6471355" y="4525434"/>
                <a:ext cx="1188146" cy="338554"/>
              </a:xfrm>
              <a:prstGeom prst="rect">
                <a:avLst/>
              </a:prstGeom>
              <a:noFill/>
              <a:ln w="9525">
                <a:noFill/>
                <a:miter lim="800000"/>
                <a:headEnd/>
                <a:tailEnd/>
              </a:ln>
            </p:spPr>
            <p:txBody>
              <a:bodyPr wrap="none">
                <a:spAutoFit/>
              </a:bodyPr>
              <a:lstStyle/>
              <a:p>
                <a:r>
                  <a:rPr lang="en-US" sz="1600"/>
                  <a:t>For cycle 2</a:t>
                </a:r>
              </a:p>
            </p:txBody>
          </p:sp>
        </p:grpSp>
        <p:grpSp>
          <p:nvGrpSpPr>
            <p:cNvPr id="2" name="Group 1"/>
            <p:cNvGrpSpPr/>
            <p:nvPr/>
          </p:nvGrpSpPr>
          <p:grpSpPr>
            <a:xfrm>
              <a:off x="381000" y="2209800"/>
              <a:ext cx="4021667" cy="2877257"/>
              <a:chOff x="381000" y="2209800"/>
              <a:chExt cx="4021667" cy="2877257"/>
            </a:xfrm>
          </p:grpSpPr>
          <p:sp>
            <p:nvSpPr>
              <p:cNvPr id="78858" name="Freeform 4"/>
              <p:cNvSpPr>
                <a:spLocks/>
              </p:cNvSpPr>
              <p:nvPr/>
            </p:nvSpPr>
            <p:spPr bwMode="black">
              <a:xfrm>
                <a:off x="835378" y="2695223"/>
                <a:ext cx="76200" cy="60678"/>
              </a:xfrm>
              <a:custGeom>
                <a:avLst/>
                <a:gdLst>
                  <a:gd name="T0" fmla="*/ 2147483647 w 81"/>
                  <a:gd name="T1" fmla="*/ 2147483647 h 61"/>
                  <a:gd name="T2" fmla="*/ 2147483647 w 81"/>
                  <a:gd name="T3" fmla="*/ 2147483647 h 61"/>
                  <a:gd name="T4" fmla="*/ 2147483647 w 81"/>
                  <a:gd name="T5" fmla="*/ 2147483647 h 61"/>
                  <a:gd name="T6" fmla="*/ 2147483647 w 81"/>
                  <a:gd name="T7" fmla="*/ 2147483647 h 61"/>
                  <a:gd name="T8" fmla="*/ 2147483647 w 81"/>
                  <a:gd name="T9" fmla="*/ 2147483647 h 61"/>
                  <a:gd name="T10" fmla="*/ 2147483647 w 81"/>
                  <a:gd name="T11" fmla="*/ 2147483647 h 61"/>
                  <a:gd name="T12" fmla="*/ 2147483647 w 81"/>
                  <a:gd name="T13" fmla="*/ 2147483647 h 61"/>
                  <a:gd name="T14" fmla="*/ 0 w 81"/>
                  <a:gd name="T15" fmla="*/ 2147483647 h 61"/>
                  <a:gd name="T16" fmla="*/ 2147483647 w 81"/>
                  <a:gd name="T17" fmla="*/ 0 h 61"/>
                  <a:gd name="T18" fmla="*/ 2147483647 w 81"/>
                  <a:gd name="T19" fmla="*/ 2147483647 h 61"/>
                  <a:gd name="T20" fmla="*/ 2147483647 w 81"/>
                  <a:gd name="T21" fmla="*/ 2147483647 h 61"/>
                  <a:gd name="T22" fmla="*/ 2147483647 w 81"/>
                  <a:gd name="T23" fmla="*/ 2147483647 h 61"/>
                  <a:gd name="T24" fmla="*/ 2147483647 w 81"/>
                  <a:gd name="T25" fmla="*/ 2147483647 h 61"/>
                  <a:gd name="T26" fmla="*/ 2147483647 w 81"/>
                  <a:gd name="T27" fmla="*/ 2147483647 h 61"/>
                  <a:gd name="T28" fmla="*/ 2147483647 w 81"/>
                  <a:gd name="T29" fmla="*/ 2147483647 h 61"/>
                  <a:gd name="T30" fmla="*/ 2147483647 w 81"/>
                  <a:gd name="T31" fmla="*/ 2147483647 h 61"/>
                  <a:gd name="T32" fmla="*/ 2147483647 w 81"/>
                  <a:gd name="T33" fmla="*/ 2147483647 h 6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1"/>
                  <a:gd name="T52" fmla="*/ 0 h 61"/>
                  <a:gd name="T53" fmla="*/ 81 w 81"/>
                  <a:gd name="T54" fmla="*/ 61 h 6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1" h="61">
                    <a:moveTo>
                      <a:pt x="81" y="61"/>
                    </a:moveTo>
                    <a:lnTo>
                      <a:pt x="67" y="60"/>
                    </a:lnTo>
                    <a:lnTo>
                      <a:pt x="50" y="56"/>
                    </a:lnTo>
                    <a:lnTo>
                      <a:pt x="36" y="52"/>
                    </a:lnTo>
                    <a:lnTo>
                      <a:pt x="23" y="42"/>
                    </a:lnTo>
                    <a:lnTo>
                      <a:pt x="14" y="32"/>
                    </a:lnTo>
                    <a:lnTo>
                      <a:pt x="5" y="20"/>
                    </a:lnTo>
                    <a:lnTo>
                      <a:pt x="0" y="8"/>
                    </a:lnTo>
                    <a:lnTo>
                      <a:pt x="31" y="0"/>
                    </a:lnTo>
                    <a:lnTo>
                      <a:pt x="34" y="7"/>
                    </a:lnTo>
                    <a:lnTo>
                      <a:pt x="38" y="15"/>
                    </a:lnTo>
                    <a:lnTo>
                      <a:pt x="44" y="20"/>
                    </a:lnTo>
                    <a:lnTo>
                      <a:pt x="52" y="26"/>
                    </a:lnTo>
                    <a:lnTo>
                      <a:pt x="60" y="30"/>
                    </a:lnTo>
                    <a:lnTo>
                      <a:pt x="69" y="33"/>
                    </a:lnTo>
                    <a:lnTo>
                      <a:pt x="81" y="34"/>
                    </a:lnTo>
                    <a:lnTo>
                      <a:pt x="81" y="61"/>
                    </a:lnTo>
                    <a:close/>
                  </a:path>
                </a:pathLst>
              </a:custGeom>
              <a:solidFill>
                <a:srgbClr val="E5E5E5"/>
              </a:solidFill>
              <a:ln w="9525">
                <a:solidFill>
                  <a:schemeClr val="tx1"/>
                </a:solidFill>
                <a:round/>
                <a:headEnd/>
                <a:tailEnd/>
              </a:ln>
            </p:spPr>
            <p:txBody>
              <a:bodyPr/>
              <a:lstStyle/>
              <a:p>
                <a:endParaRPr lang="en-US" sz="2133"/>
              </a:p>
            </p:txBody>
          </p:sp>
          <p:sp>
            <p:nvSpPr>
              <p:cNvPr id="78859" name="Freeform 5"/>
              <p:cNvSpPr>
                <a:spLocks/>
              </p:cNvSpPr>
              <p:nvPr/>
            </p:nvSpPr>
            <p:spPr bwMode="black">
              <a:xfrm>
                <a:off x="835378" y="2686756"/>
                <a:ext cx="29634" cy="14111"/>
              </a:xfrm>
              <a:custGeom>
                <a:avLst/>
                <a:gdLst>
                  <a:gd name="T0" fmla="*/ 2147483647 w 33"/>
                  <a:gd name="T1" fmla="*/ 2147483647 h 16"/>
                  <a:gd name="T2" fmla="*/ 0 w 33"/>
                  <a:gd name="T3" fmla="*/ 0 h 16"/>
                  <a:gd name="T4" fmla="*/ 0 w 33"/>
                  <a:gd name="T5" fmla="*/ 0 h 16"/>
                  <a:gd name="T6" fmla="*/ 2147483647 w 33"/>
                  <a:gd name="T7" fmla="*/ 0 h 16"/>
                  <a:gd name="T8" fmla="*/ 2147483647 w 33"/>
                  <a:gd name="T9" fmla="*/ 0 h 16"/>
                  <a:gd name="T10" fmla="*/ 2147483647 w 33"/>
                  <a:gd name="T11" fmla="*/ 2147483647 h 16"/>
                  <a:gd name="T12" fmla="*/ 2147483647 w 33"/>
                  <a:gd name="T13" fmla="*/ 2147483647 h 16"/>
                  <a:gd name="T14" fmla="*/ 0 60000 65536"/>
                  <a:gd name="T15" fmla="*/ 0 60000 65536"/>
                  <a:gd name="T16" fmla="*/ 0 60000 65536"/>
                  <a:gd name="T17" fmla="*/ 0 60000 65536"/>
                  <a:gd name="T18" fmla="*/ 0 60000 65536"/>
                  <a:gd name="T19" fmla="*/ 0 60000 65536"/>
                  <a:gd name="T20" fmla="*/ 0 60000 65536"/>
                  <a:gd name="T21" fmla="*/ 0 w 33"/>
                  <a:gd name="T22" fmla="*/ 0 h 16"/>
                  <a:gd name="T23" fmla="*/ 33 w 33"/>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16">
                    <a:moveTo>
                      <a:pt x="2" y="16"/>
                    </a:moveTo>
                    <a:lnTo>
                      <a:pt x="0" y="0"/>
                    </a:lnTo>
                    <a:lnTo>
                      <a:pt x="32" y="0"/>
                    </a:lnTo>
                    <a:lnTo>
                      <a:pt x="33" y="8"/>
                    </a:lnTo>
                    <a:lnTo>
                      <a:pt x="2" y="16"/>
                    </a:lnTo>
                    <a:close/>
                  </a:path>
                </a:pathLst>
              </a:custGeom>
              <a:solidFill>
                <a:srgbClr val="E5E5E5"/>
              </a:solidFill>
              <a:ln w="9525">
                <a:solidFill>
                  <a:schemeClr val="tx1"/>
                </a:solidFill>
                <a:round/>
                <a:headEnd/>
                <a:tailEnd/>
              </a:ln>
            </p:spPr>
            <p:txBody>
              <a:bodyPr/>
              <a:lstStyle/>
              <a:p>
                <a:endParaRPr lang="en-US" sz="2133"/>
              </a:p>
            </p:txBody>
          </p:sp>
          <p:sp>
            <p:nvSpPr>
              <p:cNvPr id="78860" name="Freeform 6"/>
              <p:cNvSpPr>
                <a:spLocks/>
              </p:cNvSpPr>
              <p:nvPr/>
            </p:nvSpPr>
            <p:spPr bwMode="black">
              <a:xfrm>
                <a:off x="835378" y="2616200"/>
                <a:ext cx="67733" cy="70556"/>
              </a:xfrm>
              <a:custGeom>
                <a:avLst/>
                <a:gdLst>
                  <a:gd name="T0" fmla="*/ 0 w 75"/>
                  <a:gd name="T1" fmla="*/ 2147483647 h 69"/>
                  <a:gd name="T2" fmla="*/ 2147483647 w 75"/>
                  <a:gd name="T3" fmla="*/ 2147483647 h 69"/>
                  <a:gd name="T4" fmla="*/ 2147483647 w 75"/>
                  <a:gd name="T5" fmla="*/ 2147483647 h 69"/>
                  <a:gd name="T6" fmla="*/ 2147483647 w 75"/>
                  <a:gd name="T7" fmla="*/ 2147483647 h 69"/>
                  <a:gd name="T8" fmla="*/ 2147483647 w 75"/>
                  <a:gd name="T9" fmla="*/ 2147483647 h 69"/>
                  <a:gd name="T10" fmla="*/ 2147483647 w 75"/>
                  <a:gd name="T11" fmla="*/ 2147483647 h 69"/>
                  <a:gd name="T12" fmla="*/ 2147483647 w 75"/>
                  <a:gd name="T13" fmla="*/ 2147483647 h 69"/>
                  <a:gd name="T14" fmla="*/ 2147483647 w 75"/>
                  <a:gd name="T15" fmla="*/ 0 h 69"/>
                  <a:gd name="T16" fmla="*/ 2147483647 w 75"/>
                  <a:gd name="T17" fmla="*/ 2147483647 h 69"/>
                  <a:gd name="T18" fmla="*/ 2147483647 w 75"/>
                  <a:gd name="T19" fmla="*/ 2147483647 h 69"/>
                  <a:gd name="T20" fmla="*/ 2147483647 w 75"/>
                  <a:gd name="T21" fmla="*/ 2147483647 h 69"/>
                  <a:gd name="T22" fmla="*/ 2147483647 w 75"/>
                  <a:gd name="T23" fmla="*/ 2147483647 h 69"/>
                  <a:gd name="T24" fmla="*/ 2147483647 w 75"/>
                  <a:gd name="T25" fmla="*/ 2147483647 h 69"/>
                  <a:gd name="T26" fmla="*/ 2147483647 w 75"/>
                  <a:gd name="T27" fmla="*/ 2147483647 h 69"/>
                  <a:gd name="T28" fmla="*/ 2147483647 w 75"/>
                  <a:gd name="T29" fmla="*/ 2147483647 h 69"/>
                  <a:gd name="T30" fmla="*/ 2147483647 w 75"/>
                  <a:gd name="T31" fmla="*/ 2147483647 h 69"/>
                  <a:gd name="T32" fmla="*/ 0 w 75"/>
                  <a:gd name="T33" fmla="*/ 2147483647 h 6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5"/>
                  <a:gd name="T52" fmla="*/ 0 h 69"/>
                  <a:gd name="T53" fmla="*/ 75 w 75"/>
                  <a:gd name="T54" fmla="*/ 69 h 6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5" h="69">
                    <a:moveTo>
                      <a:pt x="0" y="69"/>
                    </a:moveTo>
                    <a:lnTo>
                      <a:pt x="2" y="56"/>
                    </a:lnTo>
                    <a:lnTo>
                      <a:pt x="6" y="43"/>
                    </a:lnTo>
                    <a:lnTo>
                      <a:pt x="14" y="31"/>
                    </a:lnTo>
                    <a:lnTo>
                      <a:pt x="23" y="21"/>
                    </a:lnTo>
                    <a:lnTo>
                      <a:pt x="37" y="11"/>
                    </a:lnTo>
                    <a:lnTo>
                      <a:pt x="48" y="4"/>
                    </a:lnTo>
                    <a:lnTo>
                      <a:pt x="65" y="0"/>
                    </a:lnTo>
                    <a:lnTo>
                      <a:pt x="75" y="26"/>
                    </a:lnTo>
                    <a:lnTo>
                      <a:pt x="66" y="28"/>
                    </a:lnTo>
                    <a:lnTo>
                      <a:pt x="55" y="33"/>
                    </a:lnTo>
                    <a:lnTo>
                      <a:pt x="49" y="36"/>
                    </a:lnTo>
                    <a:lnTo>
                      <a:pt x="42" y="44"/>
                    </a:lnTo>
                    <a:lnTo>
                      <a:pt x="37" y="51"/>
                    </a:lnTo>
                    <a:lnTo>
                      <a:pt x="33" y="58"/>
                    </a:lnTo>
                    <a:lnTo>
                      <a:pt x="32" y="69"/>
                    </a:lnTo>
                    <a:lnTo>
                      <a:pt x="0" y="69"/>
                    </a:lnTo>
                    <a:close/>
                  </a:path>
                </a:pathLst>
              </a:custGeom>
              <a:solidFill>
                <a:srgbClr val="E5E5E5"/>
              </a:solidFill>
              <a:ln w="9525">
                <a:solidFill>
                  <a:schemeClr val="tx1"/>
                </a:solidFill>
                <a:round/>
                <a:headEnd/>
                <a:tailEnd/>
              </a:ln>
            </p:spPr>
            <p:txBody>
              <a:bodyPr/>
              <a:lstStyle/>
              <a:p>
                <a:endParaRPr lang="en-US" sz="2133"/>
              </a:p>
            </p:txBody>
          </p:sp>
          <p:sp>
            <p:nvSpPr>
              <p:cNvPr id="78861" name="Freeform 7"/>
              <p:cNvSpPr>
                <a:spLocks/>
              </p:cNvSpPr>
              <p:nvPr/>
            </p:nvSpPr>
            <p:spPr bwMode="black">
              <a:xfrm>
                <a:off x="896056" y="2616200"/>
                <a:ext cx="15522" cy="26812"/>
              </a:xfrm>
              <a:custGeom>
                <a:avLst/>
                <a:gdLst>
                  <a:gd name="T0" fmla="*/ 0 w 18"/>
                  <a:gd name="T1" fmla="*/ 2147483647 h 27"/>
                  <a:gd name="T2" fmla="*/ 2147483647 w 18"/>
                  <a:gd name="T3" fmla="*/ 0 h 27"/>
                  <a:gd name="T4" fmla="*/ 2147483647 w 18"/>
                  <a:gd name="T5" fmla="*/ 0 h 27"/>
                  <a:gd name="T6" fmla="*/ 2147483647 w 18"/>
                  <a:gd name="T7" fmla="*/ 2147483647 h 27"/>
                  <a:gd name="T8" fmla="*/ 2147483647 w 18"/>
                  <a:gd name="T9" fmla="*/ 2147483647 h 27"/>
                  <a:gd name="T10" fmla="*/ 2147483647 w 18"/>
                  <a:gd name="T11" fmla="*/ 2147483647 h 27"/>
                  <a:gd name="T12" fmla="*/ 0 w 18"/>
                  <a:gd name="T13" fmla="*/ 2147483647 h 27"/>
                  <a:gd name="T14" fmla="*/ 0 60000 65536"/>
                  <a:gd name="T15" fmla="*/ 0 60000 65536"/>
                  <a:gd name="T16" fmla="*/ 0 60000 65536"/>
                  <a:gd name="T17" fmla="*/ 0 60000 65536"/>
                  <a:gd name="T18" fmla="*/ 0 60000 65536"/>
                  <a:gd name="T19" fmla="*/ 0 60000 65536"/>
                  <a:gd name="T20" fmla="*/ 0 60000 65536"/>
                  <a:gd name="T21" fmla="*/ 0 w 18"/>
                  <a:gd name="T22" fmla="*/ 0 h 27"/>
                  <a:gd name="T23" fmla="*/ 18 w 18"/>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27">
                    <a:moveTo>
                      <a:pt x="0" y="1"/>
                    </a:moveTo>
                    <a:lnTo>
                      <a:pt x="18" y="0"/>
                    </a:lnTo>
                    <a:lnTo>
                      <a:pt x="18" y="26"/>
                    </a:lnTo>
                    <a:lnTo>
                      <a:pt x="10" y="27"/>
                    </a:lnTo>
                    <a:lnTo>
                      <a:pt x="0" y="1"/>
                    </a:lnTo>
                    <a:close/>
                  </a:path>
                </a:pathLst>
              </a:custGeom>
              <a:solidFill>
                <a:srgbClr val="E5E5E5"/>
              </a:solidFill>
              <a:ln w="9525">
                <a:solidFill>
                  <a:schemeClr val="tx1"/>
                </a:solidFill>
                <a:round/>
                <a:headEnd/>
                <a:tailEnd/>
              </a:ln>
            </p:spPr>
            <p:txBody>
              <a:bodyPr/>
              <a:lstStyle/>
              <a:p>
                <a:endParaRPr lang="en-US" sz="2133"/>
              </a:p>
            </p:txBody>
          </p:sp>
          <p:sp>
            <p:nvSpPr>
              <p:cNvPr id="78862" name="Freeform 8"/>
              <p:cNvSpPr>
                <a:spLocks/>
              </p:cNvSpPr>
              <p:nvPr/>
            </p:nvSpPr>
            <p:spPr bwMode="black">
              <a:xfrm>
                <a:off x="911578" y="2616201"/>
                <a:ext cx="80434" cy="60678"/>
              </a:xfrm>
              <a:custGeom>
                <a:avLst/>
                <a:gdLst>
                  <a:gd name="T0" fmla="*/ 0 w 82"/>
                  <a:gd name="T1" fmla="*/ 0 h 62"/>
                  <a:gd name="T2" fmla="*/ 2147483647 w 82"/>
                  <a:gd name="T3" fmla="*/ 2147483647 h 62"/>
                  <a:gd name="T4" fmla="*/ 2147483647 w 82"/>
                  <a:gd name="T5" fmla="*/ 2147483647 h 62"/>
                  <a:gd name="T6" fmla="*/ 2147483647 w 82"/>
                  <a:gd name="T7" fmla="*/ 2147483647 h 62"/>
                  <a:gd name="T8" fmla="*/ 2147483647 w 82"/>
                  <a:gd name="T9" fmla="*/ 2147483647 h 62"/>
                  <a:gd name="T10" fmla="*/ 2147483647 w 82"/>
                  <a:gd name="T11" fmla="*/ 2147483647 h 62"/>
                  <a:gd name="T12" fmla="*/ 2147483647 w 82"/>
                  <a:gd name="T13" fmla="*/ 2147483647 h 62"/>
                  <a:gd name="T14" fmla="*/ 2147483647 w 82"/>
                  <a:gd name="T15" fmla="*/ 2147483647 h 62"/>
                  <a:gd name="T16" fmla="*/ 2147483647 w 82"/>
                  <a:gd name="T17" fmla="*/ 2147483647 h 62"/>
                  <a:gd name="T18" fmla="*/ 2147483647 w 82"/>
                  <a:gd name="T19" fmla="*/ 2147483647 h 62"/>
                  <a:gd name="T20" fmla="*/ 2147483647 w 82"/>
                  <a:gd name="T21" fmla="*/ 2147483647 h 62"/>
                  <a:gd name="T22" fmla="*/ 2147483647 w 82"/>
                  <a:gd name="T23" fmla="*/ 2147483647 h 62"/>
                  <a:gd name="T24" fmla="*/ 2147483647 w 82"/>
                  <a:gd name="T25" fmla="*/ 2147483647 h 62"/>
                  <a:gd name="T26" fmla="*/ 2147483647 w 82"/>
                  <a:gd name="T27" fmla="*/ 2147483647 h 62"/>
                  <a:gd name="T28" fmla="*/ 2147483647 w 82"/>
                  <a:gd name="T29" fmla="*/ 2147483647 h 62"/>
                  <a:gd name="T30" fmla="*/ 0 w 82"/>
                  <a:gd name="T31" fmla="*/ 2147483647 h 62"/>
                  <a:gd name="T32" fmla="*/ 0 w 82"/>
                  <a:gd name="T33" fmla="*/ 0 h 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2"/>
                  <a:gd name="T52" fmla="*/ 0 h 62"/>
                  <a:gd name="T53" fmla="*/ 82 w 82"/>
                  <a:gd name="T54" fmla="*/ 62 h 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2" h="62">
                    <a:moveTo>
                      <a:pt x="0" y="0"/>
                    </a:moveTo>
                    <a:lnTo>
                      <a:pt x="14" y="1"/>
                    </a:lnTo>
                    <a:lnTo>
                      <a:pt x="31" y="4"/>
                    </a:lnTo>
                    <a:lnTo>
                      <a:pt x="46" y="11"/>
                    </a:lnTo>
                    <a:lnTo>
                      <a:pt x="58" y="18"/>
                    </a:lnTo>
                    <a:lnTo>
                      <a:pt x="69" y="30"/>
                    </a:lnTo>
                    <a:lnTo>
                      <a:pt x="77" y="41"/>
                    </a:lnTo>
                    <a:lnTo>
                      <a:pt x="82" y="53"/>
                    </a:lnTo>
                    <a:lnTo>
                      <a:pt x="51" y="62"/>
                    </a:lnTo>
                    <a:lnTo>
                      <a:pt x="48" y="55"/>
                    </a:lnTo>
                    <a:lnTo>
                      <a:pt x="43" y="46"/>
                    </a:lnTo>
                    <a:lnTo>
                      <a:pt x="39" y="40"/>
                    </a:lnTo>
                    <a:lnTo>
                      <a:pt x="30" y="35"/>
                    </a:lnTo>
                    <a:lnTo>
                      <a:pt x="21" y="30"/>
                    </a:lnTo>
                    <a:lnTo>
                      <a:pt x="12" y="27"/>
                    </a:lnTo>
                    <a:lnTo>
                      <a:pt x="0" y="26"/>
                    </a:lnTo>
                    <a:lnTo>
                      <a:pt x="0" y="0"/>
                    </a:lnTo>
                    <a:close/>
                  </a:path>
                </a:pathLst>
              </a:custGeom>
              <a:solidFill>
                <a:srgbClr val="E5E5E5"/>
              </a:solidFill>
              <a:ln w="9525">
                <a:solidFill>
                  <a:schemeClr val="tx1"/>
                </a:solidFill>
                <a:round/>
                <a:headEnd/>
                <a:tailEnd/>
              </a:ln>
            </p:spPr>
            <p:txBody>
              <a:bodyPr/>
              <a:lstStyle/>
              <a:p>
                <a:endParaRPr lang="en-US" sz="2133"/>
              </a:p>
            </p:txBody>
          </p:sp>
          <p:sp>
            <p:nvSpPr>
              <p:cNvPr id="78863" name="Freeform 9"/>
              <p:cNvSpPr>
                <a:spLocks/>
              </p:cNvSpPr>
              <p:nvPr/>
            </p:nvSpPr>
            <p:spPr bwMode="black">
              <a:xfrm>
                <a:off x="960968" y="2668412"/>
                <a:ext cx="31044" cy="18344"/>
              </a:xfrm>
              <a:custGeom>
                <a:avLst/>
                <a:gdLst>
                  <a:gd name="T0" fmla="*/ 2147483647 w 33"/>
                  <a:gd name="T1" fmla="*/ 0 h 17"/>
                  <a:gd name="T2" fmla="*/ 2147483647 w 33"/>
                  <a:gd name="T3" fmla="*/ 2147483647 h 17"/>
                  <a:gd name="T4" fmla="*/ 2147483647 w 33"/>
                  <a:gd name="T5" fmla="*/ 2147483647 h 17"/>
                  <a:gd name="T6" fmla="*/ 2147483647 w 33"/>
                  <a:gd name="T7" fmla="*/ 2147483647 h 17"/>
                  <a:gd name="T8" fmla="*/ 2147483647 w 33"/>
                  <a:gd name="T9" fmla="*/ 2147483647 h 17"/>
                  <a:gd name="T10" fmla="*/ 0 w 33"/>
                  <a:gd name="T11" fmla="*/ 2147483647 h 17"/>
                  <a:gd name="T12" fmla="*/ 2147483647 w 33"/>
                  <a:gd name="T13" fmla="*/ 0 h 17"/>
                  <a:gd name="T14" fmla="*/ 0 60000 65536"/>
                  <a:gd name="T15" fmla="*/ 0 60000 65536"/>
                  <a:gd name="T16" fmla="*/ 0 60000 65536"/>
                  <a:gd name="T17" fmla="*/ 0 60000 65536"/>
                  <a:gd name="T18" fmla="*/ 0 60000 65536"/>
                  <a:gd name="T19" fmla="*/ 0 60000 65536"/>
                  <a:gd name="T20" fmla="*/ 0 60000 65536"/>
                  <a:gd name="T21" fmla="*/ 0 w 33"/>
                  <a:gd name="T22" fmla="*/ 0 h 17"/>
                  <a:gd name="T23" fmla="*/ 33 w 33"/>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17">
                    <a:moveTo>
                      <a:pt x="31" y="0"/>
                    </a:moveTo>
                    <a:lnTo>
                      <a:pt x="33" y="17"/>
                    </a:lnTo>
                    <a:lnTo>
                      <a:pt x="1" y="17"/>
                    </a:lnTo>
                    <a:lnTo>
                      <a:pt x="0" y="9"/>
                    </a:lnTo>
                    <a:lnTo>
                      <a:pt x="31" y="0"/>
                    </a:lnTo>
                    <a:close/>
                  </a:path>
                </a:pathLst>
              </a:custGeom>
              <a:solidFill>
                <a:srgbClr val="E5E5E5"/>
              </a:solidFill>
              <a:ln w="9525">
                <a:solidFill>
                  <a:schemeClr val="tx1"/>
                </a:solidFill>
                <a:round/>
                <a:headEnd/>
                <a:tailEnd/>
              </a:ln>
            </p:spPr>
            <p:txBody>
              <a:bodyPr/>
              <a:lstStyle/>
              <a:p>
                <a:endParaRPr lang="en-US" sz="2133"/>
              </a:p>
            </p:txBody>
          </p:sp>
          <p:sp>
            <p:nvSpPr>
              <p:cNvPr id="78864" name="Freeform 10"/>
              <p:cNvSpPr>
                <a:spLocks/>
              </p:cNvSpPr>
              <p:nvPr/>
            </p:nvSpPr>
            <p:spPr bwMode="black">
              <a:xfrm>
                <a:off x="918634" y="2686756"/>
                <a:ext cx="73378" cy="69145"/>
              </a:xfrm>
              <a:custGeom>
                <a:avLst/>
                <a:gdLst>
                  <a:gd name="T0" fmla="*/ 2147483647 w 76"/>
                  <a:gd name="T1" fmla="*/ 0 h 68"/>
                  <a:gd name="T2" fmla="*/ 2147483647 w 76"/>
                  <a:gd name="T3" fmla="*/ 2147483647 h 68"/>
                  <a:gd name="T4" fmla="*/ 2147483647 w 76"/>
                  <a:gd name="T5" fmla="*/ 2147483647 h 68"/>
                  <a:gd name="T6" fmla="*/ 2147483647 w 76"/>
                  <a:gd name="T7" fmla="*/ 2147483647 h 68"/>
                  <a:gd name="T8" fmla="*/ 2147483647 w 76"/>
                  <a:gd name="T9" fmla="*/ 2147483647 h 68"/>
                  <a:gd name="T10" fmla="*/ 2147483647 w 76"/>
                  <a:gd name="T11" fmla="*/ 2147483647 h 68"/>
                  <a:gd name="T12" fmla="*/ 2147483647 w 76"/>
                  <a:gd name="T13" fmla="*/ 2147483647 h 68"/>
                  <a:gd name="T14" fmla="*/ 2147483647 w 76"/>
                  <a:gd name="T15" fmla="*/ 2147483647 h 68"/>
                  <a:gd name="T16" fmla="*/ 0 w 76"/>
                  <a:gd name="T17" fmla="*/ 2147483647 h 68"/>
                  <a:gd name="T18" fmla="*/ 2147483647 w 76"/>
                  <a:gd name="T19" fmla="*/ 2147483647 h 68"/>
                  <a:gd name="T20" fmla="*/ 2147483647 w 76"/>
                  <a:gd name="T21" fmla="*/ 2147483647 h 68"/>
                  <a:gd name="T22" fmla="*/ 2147483647 w 76"/>
                  <a:gd name="T23" fmla="*/ 2147483647 h 68"/>
                  <a:gd name="T24" fmla="*/ 2147483647 w 76"/>
                  <a:gd name="T25" fmla="*/ 2147483647 h 68"/>
                  <a:gd name="T26" fmla="*/ 2147483647 w 76"/>
                  <a:gd name="T27" fmla="*/ 2147483647 h 68"/>
                  <a:gd name="T28" fmla="*/ 2147483647 w 76"/>
                  <a:gd name="T29" fmla="*/ 2147483647 h 68"/>
                  <a:gd name="T30" fmla="*/ 2147483647 w 76"/>
                  <a:gd name="T31" fmla="*/ 0 h 68"/>
                  <a:gd name="T32" fmla="*/ 2147483647 w 76"/>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6"/>
                  <a:gd name="T52" fmla="*/ 0 h 68"/>
                  <a:gd name="T53" fmla="*/ 76 w 76"/>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6" h="68">
                    <a:moveTo>
                      <a:pt x="76" y="0"/>
                    </a:moveTo>
                    <a:lnTo>
                      <a:pt x="74" y="13"/>
                    </a:lnTo>
                    <a:lnTo>
                      <a:pt x="71" y="26"/>
                    </a:lnTo>
                    <a:lnTo>
                      <a:pt x="63" y="38"/>
                    </a:lnTo>
                    <a:lnTo>
                      <a:pt x="52" y="48"/>
                    </a:lnTo>
                    <a:lnTo>
                      <a:pt x="40" y="58"/>
                    </a:lnTo>
                    <a:lnTo>
                      <a:pt x="25" y="64"/>
                    </a:lnTo>
                    <a:lnTo>
                      <a:pt x="10" y="68"/>
                    </a:lnTo>
                    <a:lnTo>
                      <a:pt x="0" y="41"/>
                    </a:lnTo>
                    <a:lnTo>
                      <a:pt x="12" y="38"/>
                    </a:lnTo>
                    <a:lnTo>
                      <a:pt x="19" y="36"/>
                    </a:lnTo>
                    <a:lnTo>
                      <a:pt x="29" y="30"/>
                    </a:lnTo>
                    <a:lnTo>
                      <a:pt x="34" y="25"/>
                    </a:lnTo>
                    <a:lnTo>
                      <a:pt x="39" y="17"/>
                    </a:lnTo>
                    <a:lnTo>
                      <a:pt x="43" y="11"/>
                    </a:lnTo>
                    <a:lnTo>
                      <a:pt x="44" y="0"/>
                    </a:lnTo>
                    <a:lnTo>
                      <a:pt x="76" y="0"/>
                    </a:lnTo>
                    <a:close/>
                  </a:path>
                </a:pathLst>
              </a:custGeom>
              <a:solidFill>
                <a:srgbClr val="E5E5E5"/>
              </a:solidFill>
              <a:ln w="9525">
                <a:solidFill>
                  <a:schemeClr val="tx1"/>
                </a:solidFill>
                <a:round/>
                <a:headEnd/>
                <a:tailEnd/>
              </a:ln>
            </p:spPr>
            <p:txBody>
              <a:bodyPr/>
              <a:lstStyle/>
              <a:p>
                <a:endParaRPr lang="en-US" sz="2133"/>
              </a:p>
            </p:txBody>
          </p:sp>
          <p:sp>
            <p:nvSpPr>
              <p:cNvPr id="78865" name="Freeform 11"/>
              <p:cNvSpPr>
                <a:spLocks/>
              </p:cNvSpPr>
              <p:nvPr/>
            </p:nvSpPr>
            <p:spPr bwMode="black">
              <a:xfrm>
                <a:off x="911578" y="2729089"/>
                <a:ext cx="18345" cy="26812"/>
              </a:xfrm>
              <a:custGeom>
                <a:avLst/>
                <a:gdLst>
                  <a:gd name="T0" fmla="*/ 2147483647 w 18"/>
                  <a:gd name="T1" fmla="*/ 2147483647 h 28"/>
                  <a:gd name="T2" fmla="*/ 0 w 18"/>
                  <a:gd name="T3" fmla="*/ 2147483647 h 28"/>
                  <a:gd name="T4" fmla="*/ 0 w 18"/>
                  <a:gd name="T5" fmla="*/ 2147483647 h 28"/>
                  <a:gd name="T6" fmla="*/ 0 w 18"/>
                  <a:gd name="T7" fmla="*/ 2147483647 h 28"/>
                  <a:gd name="T8" fmla="*/ 0 w 18"/>
                  <a:gd name="T9" fmla="*/ 2147483647 h 28"/>
                  <a:gd name="T10" fmla="*/ 2147483647 w 18"/>
                  <a:gd name="T11" fmla="*/ 0 h 28"/>
                  <a:gd name="T12" fmla="*/ 2147483647 w 18"/>
                  <a:gd name="T13" fmla="*/ 2147483647 h 28"/>
                  <a:gd name="T14" fmla="*/ 0 60000 65536"/>
                  <a:gd name="T15" fmla="*/ 0 60000 65536"/>
                  <a:gd name="T16" fmla="*/ 0 60000 65536"/>
                  <a:gd name="T17" fmla="*/ 0 60000 65536"/>
                  <a:gd name="T18" fmla="*/ 0 60000 65536"/>
                  <a:gd name="T19" fmla="*/ 0 60000 65536"/>
                  <a:gd name="T20" fmla="*/ 0 60000 65536"/>
                  <a:gd name="T21" fmla="*/ 0 w 18"/>
                  <a:gd name="T22" fmla="*/ 0 h 28"/>
                  <a:gd name="T23" fmla="*/ 18 w 18"/>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28">
                    <a:moveTo>
                      <a:pt x="18" y="27"/>
                    </a:moveTo>
                    <a:lnTo>
                      <a:pt x="0" y="28"/>
                    </a:lnTo>
                    <a:lnTo>
                      <a:pt x="0" y="1"/>
                    </a:lnTo>
                    <a:lnTo>
                      <a:pt x="8" y="0"/>
                    </a:lnTo>
                    <a:lnTo>
                      <a:pt x="18" y="27"/>
                    </a:lnTo>
                    <a:close/>
                  </a:path>
                </a:pathLst>
              </a:custGeom>
              <a:solidFill>
                <a:srgbClr val="E5E5E5"/>
              </a:solidFill>
              <a:ln w="9525">
                <a:solidFill>
                  <a:schemeClr val="tx1"/>
                </a:solidFill>
                <a:round/>
                <a:headEnd/>
                <a:tailEnd/>
              </a:ln>
            </p:spPr>
            <p:txBody>
              <a:bodyPr/>
              <a:lstStyle/>
              <a:p>
                <a:endParaRPr lang="en-US" sz="2133"/>
              </a:p>
            </p:txBody>
          </p:sp>
          <p:sp>
            <p:nvSpPr>
              <p:cNvPr id="78866" name="Freeform 12"/>
              <p:cNvSpPr>
                <a:spLocks/>
              </p:cNvSpPr>
              <p:nvPr/>
            </p:nvSpPr>
            <p:spPr bwMode="black">
              <a:xfrm>
                <a:off x="960968" y="4944534"/>
                <a:ext cx="31044" cy="15523"/>
              </a:xfrm>
              <a:custGeom>
                <a:avLst/>
                <a:gdLst>
                  <a:gd name="T0" fmla="*/ 0 w 31"/>
                  <a:gd name="T1" fmla="*/ 2147483647 h 15"/>
                  <a:gd name="T2" fmla="*/ 0 w 31"/>
                  <a:gd name="T3" fmla="*/ 2147483647 h 15"/>
                  <a:gd name="T4" fmla="*/ 0 w 31"/>
                  <a:gd name="T5" fmla="*/ 2147483647 h 15"/>
                  <a:gd name="T6" fmla="*/ 2147483647 w 31"/>
                  <a:gd name="T7" fmla="*/ 0 h 15"/>
                  <a:gd name="T8" fmla="*/ 2147483647 w 31"/>
                  <a:gd name="T9" fmla="*/ 2147483647 h 15"/>
                  <a:gd name="T10" fmla="*/ 2147483647 w 31"/>
                  <a:gd name="T11" fmla="*/ 2147483647 h 15"/>
                  <a:gd name="T12" fmla="*/ 0 w 31"/>
                  <a:gd name="T13" fmla="*/ 2147483647 h 15"/>
                  <a:gd name="T14" fmla="*/ 0 60000 65536"/>
                  <a:gd name="T15" fmla="*/ 0 60000 65536"/>
                  <a:gd name="T16" fmla="*/ 0 60000 65536"/>
                  <a:gd name="T17" fmla="*/ 0 60000 65536"/>
                  <a:gd name="T18" fmla="*/ 0 60000 65536"/>
                  <a:gd name="T19" fmla="*/ 0 60000 65536"/>
                  <a:gd name="T20" fmla="*/ 0 60000 65536"/>
                  <a:gd name="T21" fmla="*/ 0 w 31"/>
                  <a:gd name="T22" fmla="*/ 0 h 15"/>
                  <a:gd name="T23" fmla="*/ 31 w 31"/>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15">
                    <a:moveTo>
                      <a:pt x="0" y="15"/>
                    </a:moveTo>
                    <a:lnTo>
                      <a:pt x="0" y="4"/>
                    </a:lnTo>
                    <a:lnTo>
                      <a:pt x="0" y="9"/>
                    </a:lnTo>
                    <a:lnTo>
                      <a:pt x="31" y="0"/>
                    </a:lnTo>
                    <a:lnTo>
                      <a:pt x="31" y="4"/>
                    </a:lnTo>
                    <a:lnTo>
                      <a:pt x="31" y="15"/>
                    </a:lnTo>
                    <a:lnTo>
                      <a:pt x="0" y="15"/>
                    </a:lnTo>
                    <a:close/>
                  </a:path>
                </a:pathLst>
              </a:custGeom>
              <a:solidFill>
                <a:srgbClr val="E5E5E5"/>
              </a:solidFill>
              <a:ln w="9525">
                <a:solidFill>
                  <a:schemeClr val="tx1"/>
                </a:solidFill>
                <a:round/>
                <a:headEnd/>
                <a:tailEnd/>
              </a:ln>
            </p:spPr>
            <p:txBody>
              <a:bodyPr/>
              <a:lstStyle/>
              <a:p>
                <a:endParaRPr lang="en-US" sz="2133"/>
              </a:p>
            </p:txBody>
          </p:sp>
          <p:sp>
            <p:nvSpPr>
              <p:cNvPr id="78867" name="Freeform 13"/>
              <p:cNvSpPr>
                <a:spLocks/>
              </p:cNvSpPr>
              <p:nvPr/>
            </p:nvSpPr>
            <p:spPr bwMode="black">
              <a:xfrm>
                <a:off x="956733" y="4931834"/>
                <a:ext cx="35278" cy="21166"/>
              </a:xfrm>
              <a:custGeom>
                <a:avLst/>
                <a:gdLst>
                  <a:gd name="T0" fmla="*/ 2147483647 w 35"/>
                  <a:gd name="T1" fmla="*/ 2147483647 h 23"/>
                  <a:gd name="T2" fmla="*/ 0 w 35"/>
                  <a:gd name="T3" fmla="*/ 2147483647 h 23"/>
                  <a:gd name="T4" fmla="*/ 2147483647 w 35"/>
                  <a:gd name="T5" fmla="*/ 2147483647 h 23"/>
                  <a:gd name="T6" fmla="*/ 2147483647 w 35"/>
                  <a:gd name="T7" fmla="*/ 0 h 23"/>
                  <a:gd name="T8" fmla="*/ 2147483647 w 35"/>
                  <a:gd name="T9" fmla="*/ 2147483647 h 23"/>
                  <a:gd name="T10" fmla="*/ 2147483647 w 35"/>
                  <a:gd name="T11" fmla="*/ 2147483647 h 23"/>
                  <a:gd name="T12" fmla="*/ 2147483647 w 35"/>
                  <a:gd name="T13" fmla="*/ 2147483647 h 23"/>
                  <a:gd name="T14" fmla="*/ 0 60000 65536"/>
                  <a:gd name="T15" fmla="*/ 0 60000 65536"/>
                  <a:gd name="T16" fmla="*/ 0 60000 65536"/>
                  <a:gd name="T17" fmla="*/ 0 60000 65536"/>
                  <a:gd name="T18" fmla="*/ 0 60000 65536"/>
                  <a:gd name="T19" fmla="*/ 0 60000 65536"/>
                  <a:gd name="T20" fmla="*/ 0 60000 65536"/>
                  <a:gd name="T21" fmla="*/ 0 w 35"/>
                  <a:gd name="T22" fmla="*/ 0 h 23"/>
                  <a:gd name="T23" fmla="*/ 35 w 35"/>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23">
                    <a:moveTo>
                      <a:pt x="4" y="23"/>
                    </a:moveTo>
                    <a:lnTo>
                      <a:pt x="0" y="12"/>
                    </a:lnTo>
                    <a:lnTo>
                      <a:pt x="1" y="15"/>
                    </a:lnTo>
                    <a:lnTo>
                      <a:pt x="30" y="0"/>
                    </a:lnTo>
                    <a:lnTo>
                      <a:pt x="32" y="3"/>
                    </a:lnTo>
                    <a:lnTo>
                      <a:pt x="35" y="14"/>
                    </a:lnTo>
                    <a:lnTo>
                      <a:pt x="4" y="23"/>
                    </a:lnTo>
                    <a:close/>
                  </a:path>
                </a:pathLst>
              </a:custGeom>
              <a:solidFill>
                <a:srgbClr val="E5E5E5"/>
              </a:solidFill>
              <a:ln w="9525">
                <a:solidFill>
                  <a:schemeClr val="tx1"/>
                </a:solidFill>
                <a:round/>
                <a:headEnd/>
                <a:tailEnd/>
              </a:ln>
            </p:spPr>
            <p:txBody>
              <a:bodyPr/>
              <a:lstStyle/>
              <a:p>
                <a:endParaRPr lang="en-US" sz="2133"/>
              </a:p>
            </p:txBody>
          </p:sp>
          <p:sp>
            <p:nvSpPr>
              <p:cNvPr id="78868" name="Freeform 14"/>
              <p:cNvSpPr>
                <a:spLocks/>
              </p:cNvSpPr>
              <p:nvPr/>
            </p:nvSpPr>
            <p:spPr bwMode="black">
              <a:xfrm>
                <a:off x="953911" y="4923368"/>
                <a:ext cx="33867" cy="23988"/>
              </a:xfrm>
              <a:custGeom>
                <a:avLst/>
                <a:gdLst>
                  <a:gd name="T0" fmla="*/ 2147483647 w 35"/>
                  <a:gd name="T1" fmla="*/ 2147483647 h 24"/>
                  <a:gd name="T2" fmla="*/ 0 w 35"/>
                  <a:gd name="T3" fmla="*/ 2147483647 h 24"/>
                  <a:gd name="T4" fmla="*/ 2147483647 w 35"/>
                  <a:gd name="T5" fmla="*/ 2147483647 h 24"/>
                  <a:gd name="T6" fmla="*/ 2147483647 w 35"/>
                  <a:gd name="T7" fmla="*/ 0 h 24"/>
                  <a:gd name="T8" fmla="*/ 2147483647 w 35"/>
                  <a:gd name="T9" fmla="*/ 0 h 24"/>
                  <a:gd name="T10" fmla="*/ 2147483647 w 35"/>
                  <a:gd name="T11" fmla="*/ 2147483647 h 24"/>
                  <a:gd name="T12" fmla="*/ 2147483647 w 35"/>
                  <a:gd name="T13" fmla="*/ 2147483647 h 24"/>
                  <a:gd name="T14" fmla="*/ 0 60000 65536"/>
                  <a:gd name="T15" fmla="*/ 0 60000 65536"/>
                  <a:gd name="T16" fmla="*/ 0 60000 65536"/>
                  <a:gd name="T17" fmla="*/ 0 60000 65536"/>
                  <a:gd name="T18" fmla="*/ 0 60000 65536"/>
                  <a:gd name="T19" fmla="*/ 0 60000 65536"/>
                  <a:gd name="T20" fmla="*/ 0 60000 65536"/>
                  <a:gd name="T21" fmla="*/ 0 w 35"/>
                  <a:gd name="T22" fmla="*/ 0 h 24"/>
                  <a:gd name="T23" fmla="*/ 35 w 35"/>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24">
                    <a:moveTo>
                      <a:pt x="6" y="24"/>
                    </a:moveTo>
                    <a:lnTo>
                      <a:pt x="0" y="15"/>
                    </a:lnTo>
                    <a:lnTo>
                      <a:pt x="1" y="15"/>
                    </a:lnTo>
                    <a:lnTo>
                      <a:pt x="27" y="0"/>
                    </a:lnTo>
                    <a:lnTo>
                      <a:pt x="29" y="0"/>
                    </a:lnTo>
                    <a:lnTo>
                      <a:pt x="35" y="9"/>
                    </a:lnTo>
                    <a:lnTo>
                      <a:pt x="6" y="24"/>
                    </a:lnTo>
                    <a:close/>
                  </a:path>
                </a:pathLst>
              </a:custGeom>
              <a:solidFill>
                <a:srgbClr val="E5E5E5"/>
              </a:solidFill>
              <a:ln w="9525">
                <a:solidFill>
                  <a:schemeClr val="tx1"/>
                </a:solidFill>
                <a:round/>
                <a:headEnd/>
                <a:tailEnd/>
              </a:ln>
            </p:spPr>
            <p:txBody>
              <a:bodyPr/>
              <a:lstStyle/>
              <a:p>
                <a:endParaRPr lang="en-US" sz="2133"/>
              </a:p>
            </p:txBody>
          </p:sp>
          <p:sp>
            <p:nvSpPr>
              <p:cNvPr id="78869" name="Freeform 15"/>
              <p:cNvSpPr>
                <a:spLocks/>
              </p:cNvSpPr>
              <p:nvPr/>
            </p:nvSpPr>
            <p:spPr bwMode="black">
              <a:xfrm>
                <a:off x="946856" y="4910667"/>
                <a:ext cx="33867" cy="26812"/>
              </a:xfrm>
              <a:custGeom>
                <a:avLst/>
                <a:gdLst>
                  <a:gd name="T0" fmla="*/ 2147483647 w 34"/>
                  <a:gd name="T1" fmla="*/ 2147483647 h 27"/>
                  <a:gd name="T2" fmla="*/ 0 w 34"/>
                  <a:gd name="T3" fmla="*/ 2147483647 h 27"/>
                  <a:gd name="T4" fmla="*/ 2147483647 w 34"/>
                  <a:gd name="T5" fmla="*/ 2147483647 h 27"/>
                  <a:gd name="T6" fmla="*/ 2147483647 w 34"/>
                  <a:gd name="T7" fmla="*/ 0 h 27"/>
                  <a:gd name="T8" fmla="*/ 2147483647 w 34"/>
                  <a:gd name="T9" fmla="*/ 2147483647 h 27"/>
                  <a:gd name="T10" fmla="*/ 2147483647 w 34"/>
                  <a:gd name="T11" fmla="*/ 2147483647 h 27"/>
                  <a:gd name="T12" fmla="*/ 2147483647 w 34"/>
                  <a:gd name="T13" fmla="*/ 2147483647 h 27"/>
                  <a:gd name="T14" fmla="*/ 0 60000 65536"/>
                  <a:gd name="T15" fmla="*/ 0 60000 65536"/>
                  <a:gd name="T16" fmla="*/ 0 60000 65536"/>
                  <a:gd name="T17" fmla="*/ 0 60000 65536"/>
                  <a:gd name="T18" fmla="*/ 0 60000 65536"/>
                  <a:gd name="T19" fmla="*/ 0 60000 65536"/>
                  <a:gd name="T20" fmla="*/ 0 60000 65536"/>
                  <a:gd name="T21" fmla="*/ 0 w 34"/>
                  <a:gd name="T22" fmla="*/ 0 h 27"/>
                  <a:gd name="T23" fmla="*/ 34 w 34"/>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27">
                    <a:moveTo>
                      <a:pt x="8" y="27"/>
                    </a:moveTo>
                    <a:lnTo>
                      <a:pt x="0" y="19"/>
                    </a:lnTo>
                    <a:lnTo>
                      <a:pt x="3" y="22"/>
                    </a:lnTo>
                    <a:lnTo>
                      <a:pt x="24" y="0"/>
                    </a:lnTo>
                    <a:lnTo>
                      <a:pt x="27" y="3"/>
                    </a:lnTo>
                    <a:lnTo>
                      <a:pt x="34" y="12"/>
                    </a:lnTo>
                    <a:lnTo>
                      <a:pt x="8" y="27"/>
                    </a:lnTo>
                    <a:close/>
                  </a:path>
                </a:pathLst>
              </a:custGeom>
              <a:solidFill>
                <a:srgbClr val="E5E5E5"/>
              </a:solidFill>
              <a:ln w="9525">
                <a:solidFill>
                  <a:schemeClr val="tx1"/>
                </a:solidFill>
                <a:round/>
                <a:headEnd/>
                <a:tailEnd/>
              </a:ln>
            </p:spPr>
            <p:txBody>
              <a:bodyPr/>
              <a:lstStyle/>
              <a:p>
                <a:endParaRPr lang="en-US" sz="2133"/>
              </a:p>
            </p:txBody>
          </p:sp>
          <p:sp>
            <p:nvSpPr>
              <p:cNvPr id="78870" name="Freeform 16"/>
              <p:cNvSpPr>
                <a:spLocks/>
              </p:cNvSpPr>
              <p:nvPr/>
            </p:nvSpPr>
            <p:spPr bwMode="black">
              <a:xfrm>
                <a:off x="938390" y="4897967"/>
                <a:ext cx="29633" cy="33867"/>
              </a:xfrm>
              <a:custGeom>
                <a:avLst/>
                <a:gdLst>
                  <a:gd name="T0" fmla="*/ 2147483647 w 32"/>
                  <a:gd name="T1" fmla="*/ 2147483647 h 32"/>
                  <a:gd name="T2" fmla="*/ 0 w 32"/>
                  <a:gd name="T3" fmla="*/ 2147483647 h 32"/>
                  <a:gd name="T4" fmla="*/ 2147483647 w 32"/>
                  <a:gd name="T5" fmla="*/ 2147483647 h 32"/>
                  <a:gd name="T6" fmla="*/ 2147483647 w 32"/>
                  <a:gd name="T7" fmla="*/ 0 h 32"/>
                  <a:gd name="T8" fmla="*/ 2147483647 w 32"/>
                  <a:gd name="T9" fmla="*/ 2147483647 h 32"/>
                  <a:gd name="T10" fmla="*/ 2147483647 w 32"/>
                  <a:gd name="T11" fmla="*/ 2147483647 h 32"/>
                  <a:gd name="T12" fmla="*/ 2147483647 w 32"/>
                  <a:gd name="T13" fmla="*/ 2147483647 h 32"/>
                  <a:gd name="T14" fmla="*/ 0 60000 65536"/>
                  <a:gd name="T15" fmla="*/ 0 60000 65536"/>
                  <a:gd name="T16" fmla="*/ 0 60000 65536"/>
                  <a:gd name="T17" fmla="*/ 0 60000 65536"/>
                  <a:gd name="T18" fmla="*/ 0 60000 65536"/>
                  <a:gd name="T19" fmla="*/ 0 60000 65536"/>
                  <a:gd name="T20" fmla="*/ 0 60000 65536"/>
                  <a:gd name="T21" fmla="*/ 0 w 32"/>
                  <a:gd name="T22" fmla="*/ 0 h 32"/>
                  <a:gd name="T23" fmla="*/ 32 w 32"/>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32">
                    <a:moveTo>
                      <a:pt x="11" y="32"/>
                    </a:moveTo>
                    <a:lnTo>
                      <a:pt x="0" y="24"/>
                    </a:lnTo>
                    <a:lnTo>
                      <a:pt x="4" y="27"/>
                    </a:lnTo>
                    <a:lnTo>
                      <a:pt x="18" y="0"/>
                    </a:lnTo>
                    <a:lnTo>
                      <a:pt x="21" y="2"/>
                    </a:lnTo>
                    <a:lnTo>
                      <a:pt x="32" y="10"/>
                    </a:lnTo>
                    <a:lnTo>
                      <a:pt x="11" y="32"/>
                    </a:lnTo>
                    <a:close/>
                  </a:path>
                </a:pathLst>
              </a:custGeom>
              <a:solidFill>
                <a:srgbClr val="E5E5E5"/>
              </a:solidFill>
              <a:ln w="9525">
                <a:solidFill>
                  <a:schemeClr val="tx1"/>
                </a:solidFill>
                <a:round/>
                <a:headEnd/>
                <a:tailEnd/>
              </a:ln>
            </p:spPr>
            <p:txBody>
              <a:bodyPr/>
              <a:lstStyle/>
              <a:p>
                <a:endParaRPr lang="en-US" sz="2133"/>
              </a:p>
            </p:txBody>
          </p:sp>
          <p:sp>
            <p:nvSpPr>
              <p:cNvPr id="78871" name="Freeform 17"/>
              <p:cNvSpPr>
                <a:spLocks/>
              </p:cNvSpPr>
              <p:nvPr/>
            </p:nvSpPr>
            <p:spPr bwMode="black">
              <a:xfrm>
                <a:off x="929923" y="4895146"/>
                <a:ext cx="23988" cy="31044"/>
              </a:xfrm>
              <a:custGeom>
                <a:avLst/>
                <a:gdLst>
                  <a:gd name="T0" fmla="*/ 2147483647 w 25"/>
                  <a:gd name="T1" fmla="*/ 2147483647 h 31"/>
                  <a:gd name="T2" fmla="*/ 0 w 25"/>
                  <a:gd name="T3" fmla="*/ 2147483647 h 31"/>
                  <a:gd name="T4" fmla="*/ 2147483647 w 25"/>
                  <a:gd name="T5" fmla="*/ 2147483647 h 31"/>
                  <a:gd name="T6" fmla="*/ 2147483647 w 25"/>
                  <a:gd name="T7" fmla="*/ 0 h 31"/>
                  <a:gd name="T8" fmla="*/ 2147483647 w 25"/>
                  <a:gd name="T9" fmla="*/ 0 h 31"/>
                  <a:gd name="T10" fmla="*/ 2147483647 w 25"/>
                  <a:gd name="T11" fmla="*/ 2147483647 h 31"/>
                  <a:gd name="T12" fmla="*/ 2147483647 w 25"/>
                  <a:gd name="T13" fmla="*/ 2147483647 h 31"/>
                  <a:gd name="T14" fmla="*/ 0 60000 65536"/>
                  <a:gd name="T15" fmla="*/ 0 60000 65536"/>
                  <a:gd name="T16" fmla="*/ 0 60000 65536"/>
                  <a:gd name="T17" fmla="*/ 0 60000 65536"/>
                  <a:gd name="T18" fmla="*/ 0 60000 65536"/>
                  <a:gd name="T19" fmla="*/ 0 60000 65536"/>
                  <a:gd name="T20" fmla="*/ 0 60000 65536"/>
                  <a:gd name="T21" fmla="*/ 0 w 25"/>
                  <a:gd name="T22" fmla="*/ 0 h 31"/>
                  <a:gd name="T23" fmla="*/ 25 w 25"/>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31">
                    <a:moveTo>
                      <a:pt x="11" y="31"/>
                    </a:moveTo>
                    <a:lnTo>
                      <a:pt x="0" y="26"/>
                    </a:lnTo>
                    <a:lnTo>
                      <a:pt x="1" y="26"/>
                    </a:lnTo>
                    <a:lnTo>
                      <a:pt x="11" y="0"/>
                    </a:lnTo>
                    <a:lnTo>
                      <a:pt x="13" y="0"/>
                    </a:lnTo>
                    <a:lnTo>
                      <a:pt x="25" y="4"/>
                    </a:lnTo>
                    <a:lnTo>
                      <a:pt x="11" y="31"/>
                    </a:lnTo>
                    <a:close/>
                  </a:path>
                </a:pathLst>
              </a:custGeom>
              <a:solidFill>
                <a:srgbClr val="E5E5E5"/>
              </a:solidFill>
              <a:ln w="9525">
                <a:solidFill>
                  <a:schemeClr val="tx1"/>
                </a:solidFill>
                <a:round/>
                <a:headEnd/>
                <a:tailEnd/>
              </a:ln>
            </p:spPr>
            <p:txBody>
              <a:bodyPr/>
              <a:lstStyle/>
              <a:p>
                <a:endParaRPr lang="en-US" sz="2133"/>
              </a:p>
            </p:txBody>
          </p:sp>
          <p:sp>
            <p:nvSpPr>
              <p:cNvPr id="78872" name="Freeform 18"/>
              <p:cNvSpPr>
                <a:spLocks/>
              </p:cNvSpPr>
              <p:nvPr/>
            </p:nvSpPr>
            <p:spPr bwMode="black">
              <a:xfrm>
                <a:off x="918634" y="4892323"/>
                <a:ext cx="22578" cy="31044"/>
              </a:xfrm>
              <a:custGeom>
                <a:avLst/>
                <a:gdLst>
                  <a:gd name="T0" fmla="*/ 2147483647 w 23"/>
                  <a:gd name="T1" fmla="*/ 2147483647 h 29"/>
                  <a:gd name="T2" fmla="*/ 0 w 23"/>
                  <a:gd name="T3" fmla="*/ 2147483647 h 29"/>
                  <a:gd name="T4" fmla="*/ 2147483647 w 23"/>
                  <a:gd name="T5" fmla="*/ 2147483647 h 29"/>
                  <a:gd name="T6" fmla="*/ 2147483647 w 23"/>
                  <a:gd name="T7" fmla="*/ 0 h 29"/>
                  <a:gd name="T8" fmla="*/ 2147483647 w 23"/>
                  <a:gd name="T9" fmla="*/ 0 h 29"/>
                  <a:gd name="T10" fmla="*/ 2147483647 w 23"/>
                  <a:gd name="T11" fmla="*/ 2147483647 h 29"/>
                  <a:gd name="T12" fmla="*/ 2147483647 w 23"/>
                  <a:gd name="T13" fmla="*/ 2147483647 h 29"/>
                  <a:gd name="T14" fmla="*/ 0 60000 65536"/>
                  <a:gd name="T15" fmla="*/ 0 60000 65536"/>
                  <a:gd name="T16" fmla="*/ 0 60000 65536"/>
                  <a:gd name="T17" fmla="*/ 0 60000 65536"/>
                  <a:gd name="T18" fmla="*/ 0 60000 65536"/>
                  <a:gd name="T19" fmla="*/ 0 60000 65536"/>
                  <a:gd name="T20" fmla="*/ 0 60000 65536"/>
                  <a:gd name="T21" fmla="*/ 0 w 23"/>
                  <a:gd name="T22" fmla="*/ 0 h 29"/>
                  <a:gd name="T23" fmla="*/ 23 w 23"/>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 h="29">
                    <a:moveTo>
                      <a:pt x="13" y="29"/>
                    </a:moveTo>
                    <a:lnTo>
                      <a:pt x="0" y="26"/>
                    </a:lnTo>
                    <a:lnTo>
                      <a:pt x="4" y="26"/>
                    </a:lnTo>
                    <a:lnTo>
                      <a:pt x="6" y="0"/>
                    </a:lnTo>
                    <a:lnTo>
                      <a:pt x="10" y="0"/>
                    </a:lnTo>
                    <a:lnTo>
                      <a:pt x="23" y="3"/>
                    </a:lnTo>
                    <a:lnTo>
                      <a:pt x="13" y="29"/>
                    </a:lnTo>
                    <a:close/>
                  </a:path>
                </a:pathLst>
              </a:custGeom>
              <a:solidFill>
                <a:srgbClr val="E5E5E5"/>
              </a:solidFill>
              <a:ln w="9525">
                <a:solidFill>
                  <a:schemeClr val="tx1"/>
                </a:solidFill>
                <a:round/>
                <a:headEnd/>
                <a:tailEnd/>
              </a:ln>
            </p:spPr>
            <p:txBody>
              <a:bodyPr/>
              <a:lstStyle/>
              <a:p>
                <a:endParaRPr lang="en-US" sz="2133"/>
              </a:p>
            </p:txBody>
          </p:sp>
          <p:sp>
            <p:nvSpPr>
              <p:cNvPr id="78873" name="Freeform 19"/>
              <p:cNvSpPr>
                <a:spLocks/>
              </p:cNvSpPr>
              <p:nvPr/>
            </p:nvSpPr>
            <p:spPr bwMode="black">
              <a:xfrm>
                <a:off x="911578" y="4892323"/>
                <a:ext cx="15523" cy="28222"/>
              </a:xfrm>
              <a:custGeom>
                <a:avLst/>
                <a:gdLst>
                  <a:gd name="T0" fmla="*/ 2147483647 w 15"/>
                  <a:gd name="T1" fmla="*/ 2147483647 h 27"/>
                  <a:gd name="T2" fmla="*/ 0 w 15"/>
                  <a:gd name="T3" fmla="*/ 2147483647 h 27"/>
                  <a:gd name="T4" fmla="*/ 2147483647 w 15"/>
                  <a:gd name="T5" fmla="*/ 2147483647 h 27"/>
                  <a:gd name="T6" fmla="*/ 0 w 15"/>
                  <a:gd name="T7" fmla="*/ 0 h 27"/>
                  <a:gd name="T8" fmla="*/ 2147483647 w 15"/>
                  <a:gd name="T9" fmla="*/ 0 h 27"/>
                  <a:gd name="T10" fmla="*/ 2147483647 w 15"/>
                  <a:gd name="T11" fmla="*/ 2147483647 h 27"/>
                  <a:gd name="T12" fmla="*/ 2147483647 w 15"/>
                  <a:gd name="T13" fmla="*/ 2147483647 h 27"/>
                  <a:gd name="T14" fmla="*/ 0 60000 65536"/>
                  <a:gd name="T15" fmla="*/ 0 60000 65536"/>
                  <a:gd name="T16" fmla="*/ 0 60000 65536"/>
                  <a:gd name="T17" fmla="*/ 0 60000 65536"/>
                  <a:gd name="T18" fmla="*/ 0 60000 65536"/>
                  <a:gd name="T19" fmla="*/ 0 60000 65536"/>
                  <a:gd name="T20" fmla="*/ 0 60000 65536"/>
                  <a:gd name="T21" fmla="*/ 0 w 15"/>
                  <a:gd name="T22" fmla="*/ 0 h 27"/>
                  <a:gd name="T23" fmla="*/ 15 w 15"/>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27">
                    <a:moveTo>
                      <a:pt x="13" y="27"/>
                    </a:moveTo>
                    <a:lnTo>
                      <a:pt x="0" y="26"/>
                    </a:lnTo>
                    <a:lnTo>
                      <a:pt x="2" y="26"/>
                    </a:lnTo>
                    <a:lnTo>
                      <a:pt x="0" y="0"/>
                    </a:lnTo>
                    <a:lnTo>
                      <a:pt x="2" y="0"/>
                    </a:lnTo>
                    <a:lnTo>
                      <a:pt x="15" y="1"/>
                    </a:lnTo>
                    <a:lnTo>
                      <a:pt x="13" y="27"/>
                    </a:lnTo>
                    <a:close/>
                  </a:path>
                </a:pathLst>
              </a:custGeom>
              <a:solidFill>
                <a:srgbClr val="E5E5E5"/>
              </a:solidFill>
              <a:ln w="9525">
                <a:solidFill>
                  <a:schemeClr val="tx1"/>
                </a:solidFill>
                <a:round/>
                <a:headEnd/>
                <a:tailEnd/>
              </a:ln>
            </p:spPr>
            <p:txBody>
              <a:bodyPr/>
              <a:lstStyle/>
              <a:p>
                <a:endParaRPr lang="en-US" sz="2133"/>
              </a:p>
            </p:txBody>
          </p:sp>
          <p:sp>
            <p:nvSpPr>
              <p:cNvPr id="78874" name="Freeform 20"/>
              <p:cNvSpPr>
                <a:spLocks/>
              </p:cNvSpPr>
              <p:nvPr/>
            </p:nvSpPr>
            <p:spPr bwMode="black">
              <a:xfrm>
                <a:off x="896056" y="4892323"/>
                <a:ext cx="18344" cy="28222"/>
              </a:xfrm>
              <a:custGeom>
                <a:avLst/>
                <a:gdLst>
                  <a:gd name="T0" fmla="*/ 2147483647 w 19"/>
                  <a:gd name="T1" fmla="*/ 2147483647 h 27"/>
                  <a:gd name="T2" fmla="*/ 2147483647 w 19"/>
                  <a:gd name="T3" fmla="*/ 2147483647 h 27"/>
                  <a:gd name="T4" fmla="*/ 2147483647 w 19"/>
                  <a:gd name="T5" fmla="*/ 2147483647 h 27"/>
                  <a:gd name="T6" fmla="*/ 0 w 19"/>
                  <a:gd name="T7" fmla="*/ 2147483647 h 27"/>
                  <a:gd name="T8" fmla="*/ 2147483647 w 19"/>
                  <a:gd name="T9" fmla="*/ 2147483647 h 27"/>
                  <a:gd name="T10" fmla="*/ 2147483647 w 19"/>
                  <a:gd name="T11" fmla="*/ 0 h 27"/>
                  <a:gd name="T12" fmla="*/ 2147483647 w 19"/>
                  <a:gd name="T13" fmla="*/ 2147483647 h 27"/>
                  <a:gd name="T14" fmla="*/ 0 60000 65536"/>
                  <a:gd name="T15" fmla="*/ 0 60000 65536"/>
                  <a:gd name="T16" fmla="*/ 0 60000 65536"/>
                  <a:gd name="T17" fmla="*/ 0 60000 65536"/>
                  <a:gd name="T18" fmla="*/ 0 60000 65536"/>
                  <a:gd name="T19" fmla="*/ 0 60000 65536"/>
                  <a:gd name="T20" fmla="*/ 0 60000 65536"/>
                  <a:gd name="T21" fmla="*/ 0 w 19"/>
                  <a:gd name="T22" fmla="*/ 0 h 27"/>
                  <a:gd name="T23" fmla="*/ 19 w 19"/>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7">
                    <a:moveTo>
                      <a:pt x="19" y="26"/>
                    </a:moveTo>
                    <a:lnTo>
                      <a:pt x="6" y="27"/>
                    </a:lnTo>
                    <a:lnTo>
                      <a:pt x="10" y="27"/>
                    </a:lnTo>
                    <a:lnTo>
                      <a:pt x="0" y="1"/>
                    </a:lnTo>
                    <a:lnTo>
                      <a:pt x="4" y="1"/>
                    </a:lnTo>
                    <a:lnTo>
                      <a:pt x="17" y="0"/>
                    </a:lnTo>
                    <a:lnTo>
                      <a:pt x="19" y="26"/>
                    </a:lnTo>
                    <a:close/>
                  </a:path>
                </a:pathLst>
              </a:custGeom>
              <a:solidFill>
                <a:srgbClr val="E5E5E5"/>
              </a:solidFill>
              <a:ln w="9525">
                <a:solidFill>
                  <a:schemeClr val="tx1"/>
                </a:solidFill>
                <a:round/>
                <a:headEnd/>
                <a:tailEnd/>
              </a:ln>
            </p:spPr>
            <p:txBody>
              <a:bodyPr/>
              <a:lstStyle/>
              <a:p>
                <a:endParaRPr lang="en-US" sz="2133"/>
              </a:p>
            </p:txBody>
          </p:sp>
          <p:sp>
            <p:nvSpPr>
              <p:cNvPr id="78875" name="Freeform 21"/>
              <p:cNvSpPr>
                <a:spLocks/>
              </p:cNvSpPr>
              <p:nvPr/>
            </p:nvSpPr>
            <p:spPr bwMode="black">
              <a:xfrm>
                <a:off x="880533" y="4892323"/>
                <a:ext cx="22578" cy="31044"/>
              </a:xfrm>
              <a:custGeom>
                <a:avLst/>
                <a:gdLst>
                  <a:gd name="T0" fmla="*/ 2147483647 w 23"/>
                  <a:gd name="T1" fmla="*/ 2147483647 h 29"/>
                  <a:gd name="T2" fmla="*/ 2147483647 w 23"/>
                  <a:gd name="T3" fmla="*/ 2147483647 h 29"/>
                  <a:gd name="T4" fmla="*/ 2147483647 w 23"/>
                  <a:gd name="T5" fmla="*/ 2147483647 h 29"/>
                  <a:gd name="T6" fmla="*/ 0 w 23"/>
                  <a:gd name="T7" fmla="*/ 2147483647 h 29"/>
                  <a:gd name="T8" fmla="*/ 2147483647 w 23"/>
                  <a:gd name="T9" fmla="*/ 2147483647 h 29"/>
                  <a:gd name="T10" fmla="*/ 2147483647 w 23"/>
                  <a:gd name="T11" fmla="*/ 0 h 29"/>
                  <a:gd name="T12" fmla="*/ 2147483647 w 23"/>
                  <a:gd name="T13" fmla="*/ 2147483647 h 29"/>
                  <a:gd name="T14" fmla="*/ 0 60000 65536"/>
                  <a:gd name="T15" fmla="*/ 0 60000 65536"/>
                  <a:gd name="T16" fmla="*/ 0 60000 65536"/>
                  <a:gd name="T17" fmla="*/ 0 60000 65536"/>
                  <a:gd name="T18" fmla="*/ 0 60000 65536"/>
                  <a:gd name="T19" fmla="*/ 0 60000 65536"/>
                  <a:gd name="T20" fmla="*/ 0 60000 65536"/>
                  <a:gd name="T21" fmla="*/ 0 w 23"/>
                  <a:gd name="T22" fmla="*/ 0 h 29"/>
                  <a:gd name="T23" fmla="*/ 23 w 23"/>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 h="29">
                    <a:moveTo>
                      <a:pt x="23" y="26"/>
                    </a:moveTo>
                    <a:lnTo>
                      <a:pt x="11" y="29"/>
                    </a:lnTo>
                    <a:lnTo>
                      <a:pt x="13" y="29"/>
                    </a:lnTo>
                    <a:lnTo>
                      <a:pt x="0" y="3"/>
                    </a:lnTo>
                    <a:lnTo>
                      <a:pt x="1" y="3"/>
                    </a:lnTo>
                    <a:lnTo>
                      <a:pt x="13" y="0"/>
                    </a:lnTo>
                    <a:lnTo>
                      <a:pt x="23" y="26"/>
                    </a:lnTo>
                    <a:close/>
                  </a:path>
                </a:pathLst>
              </a:custGeom>
              <a:solidFill>
                <a:srgbClr val="E5E5E5"/>
              </a:solidFill>
              <a:ln w="9525">
                <a:solidFill>
                  <a:schemeClr val="tx1"/>
                </a:solidFill>
                <a:round/>
                <a:headEnd/>
                <a:tailEnd/>
              </a:ln>
            </p:spPr>
            <p:txBody>
              <a:bodyPr/>
              <a:lstStyle/>
              <a:p>
                <a:endParaRPr lang="en-US" sz="2133"/>
              </a:p>
            </p:txBody>
          </p:sp>
          <p:sp>
            <p:nvSpPr>
              <p:cNvPr id="78876" name="Freeform 22"/>
              <p:cNvSpPr>
                <a:spLocks/>
              </p:cNvSpPr>
              <p:nvPr/>
            </p:nvSpPr>
            <p:spPr bwMode="black">
              <a:xfrm>
                <a:off x="865012" y="4895146"/>
                <a:ext cx="31044" cy="31044"/>
              </a:xfrm>
              <a:custGeom>
                <a:avLst/>
                <a:gdLst>
                  <a:gd name="T0" fmla="*/ 2147483647 w 29"/>
                  <a:gd name="T1" fmla="*/ 2147483647 h 31"/>
                  <a:gd name="T2" fmla="*/ 2147483647 w 29"/>
                  <a:gd name="T3" fmla="*/ 2147483647 h 31"/>
                  <a:gd name="T4" fmla="*/ 2147483647 w 29"/>
                  <a:gd name="T5" fmla="*/ 2147483647 h 31"/>
                  <a:gd name="T6" fmla="*/ 0 w 29"/>
                  <a:gd name="T7" fmla="*/ 2147483647 h 31"/>
                  <a:gd name="T8" fmla="*/ 2147483647 w 29"/>
                  <a:gd name="T9" fmla="*/ 2147483647 h 31"/>
                  <a:gd name="T10" fmla="*/ 2147483647 w 29"/>
                  <a:gd name="T11" fmla="*/ 0 h 31"/>
                  <a:gd name="T12" fmla="*/ 2147483647 w 29"/>
                  <a:gd name="T13" fmla="*/ 2147483647 h 31"/>
                  <a:gd name="T14" fmla="*/ 0 60000 65536"/>
                  <a:gd name="T15" fmla="*/ 0 60000 65536"/>
                  <a:gd name="T16" fmla="*/ 0 60000 65536"/>
                  <a:gd name="T17" fmla="*/ 0 60000 65536"/>
                  <a:gd name="T18" fmla="*/ 0 60000 65536"/>
                  <a:gd name="T19" fmla="*/ 0 60000 65536"/>
                  <a:gd name="T20" fmla="*/ 0 60000 65536"/>
                  <a:gd name="T21" fmla="*/ 0 w 29"/>
                  <a:gd name="T22" fmla="*/ 0 h 31"/>
                  <a:gd name="T23" fmla="*/ 29 w 29"/>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31">
                    <a:moveTo>
                      <a:pt x="29" y="26"/>
                    </a:moveTo>
                    <a:lnTo>
                      <a:pt x="17" y="31"/>
                    </a:lnTo>
                    <a:lnTo>
                      <a:pt x="21" y="28"/>
                    </a:lnTo>
                    <a:lnTo>
                      <a:pt x="0" y="6"/>
                    </a:lnTo>
                    <a:lnTo>
                      <a:pt x="4" y="4"/>
                    </a:lnTo>
                    <a:lnTo>
                      <a:pt x="16" y="0"/>
                    </a:lnTo>
                    <a:lnTo>
                      <a:pt x="29" y="26"/>
                    </a:lnTo>
                    <a:close/>
                  </a:path>
                </a:pathLst>
              </a:custGeom>
              <a:solidFill>
                <a:srgbClr val="E5E5E5"/>
              </a:solidFill>
              <a:ln w="9525">
                <a:solidFill>
                  <a:schemeClr val="tx1"/>
                </a:solidFill>
                <a:round/>
                <a:headEnd/>
                <a:tailEnd/>
              </a:ln>
            </p:spPr>
            <p:txBody>
              <a:bodyPr/>
              <a:lstStyle/>
              <a:p>
                <a:endParaRPr lang="en-US" sz="2133"/>
              </a:p>
            </p:txBody>
          </p:sp>
          <p:sp>
            <p:nvSpPr>
              <p:cNvPr id="78877" name="Freeform 23"/>
              <p:cNvSpPr>
                <a:spLocks/>
              </p:cNvSpPr>
              <p:nvPr/>
            </p:nvSpPr>
            <p:spPr bwMode="black">
              <a:xfrm>
                <a:off x="853723" y="4902200"/>
                <a:ext cx="33867" cy="29634"/>
              </a:xfrm>
              <a:custGeom>
                <a:avLst/>
                <a:gdLst>
                  <a:gd name="T0" fmla="*/ 2147483647 w 34"/>
                  <a:gd name="T1" fmla="*/ 2147483647 h 30"/>
                  <a:gd name="T2" fmla="*/ 2147483647 w 34"/>
                  <a:gd name="T3" fmla="*/ 2147483647 h 30"/>
                  <a:gd name="T4" fmla="*/ 2147483647 w 34"/>
                  <a:gd name="T5" fmla="*/ 2147483647 h 30"/>
                  <a:gd name="T6" fmla="*/ 0 w 34"/>
                  <a:gd name="T7" fmla="*/ 2147483647 h 30"/>
                  <a:gd name="T8" fmla="*/ 2147483647 w 34"/>
                  <a:gd name="T9" fmla="*/ 2147483647 h 30"/>
                  <a:gd name="T10" fmla="*/ 2147483647 w 34"/>
                  <a:gd name="T11" fmla="*/ 0 h 30"/>
                  <a:gd name="T12" fmla="*/ 2147483647 w 34"/>
                  <a:gd name="T13" fmla="*/ 2147483647 h 30"/>
                  <a:gd name="T14" fmla="*/ 0 60000 65536"/>
                  <a:gd name="T15" fmla="*/ 0 60000 65536"/>
                  <a:gd name="T16" fmla="*/ 0 60000 65536"/>
                  <a:gd name="T17" fmla="*/ 0 60000 65536"/>
                  <a:gd name="T18" fmla="*/ 0 60000 65536"/>
                  <a:gd name="T19" fmla="*/ 0 60000 65536"/>
                  <a:gd name="T20" fmla="*/ 0 60000 65536"/>
                  <a:gd name="T21" fmla="*/ 0 w 34"/>
                  <a:gd name="T22" fmla="*/ 0 h 30"/>
                  <a:gd name="T23" fmla="*/ 34 w 34"/>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30">
                    <a:moveTo>
                      <a:pt x="34" y="22"/>
                    </a:moveTo>
                    <a:lnTo>
                      <a:pt x="23" y="30"/>
                    </a:lnTo>
                    <a:lnTo>
                      <a:pt x="26" y="27"/>
                    </a:lnTo>
                    <a:lnTo>
                      <a:pt x="0" y="11"/>
                    </a:lnTo>
                    <a:lnTo>
                      <a:pt x="2" y="8"/>
                    </a:lnTo>
                    <a:lnTo>
                      <a:pt x="13" y="0"/>
                    </a:lnTo>
                    <a:lnTo>
                      <a:pt x="34" y="22"/>
                    </a:lnTo>
                    <a:close/>
                  </a:path>
                </a:pathLst>
              </a:custGeom>
              <a:solidFill>
                <a:srgbClr val="E5E5E5"/>
              </a:solidFill>
              <a:ln w="9525">
                <a:solidFill>
                  <a:schemeClr val="tx1"/>
                </a:solidFill>
                <a:round/>
                <a:headEnd/>
                <a:tailEnd/>
              </a:ln>
            </p:spPr>
            <p:txBody>
              <a:bodyPr/>
              <a:lstStyle/>
              <a:p>
                <a:endParaRPr lang="en-US" sz="2133"/>
              </a:p>
            </p:txBody>
          </p:sp>
          <p:sp>
            <p:nvSpPr>
              <p:cNvPr id="78878" name="Freeform 24"/>
              <p:cNvSpPr>
                <a:spLocks/>
              </p:cNvSpPr>
              <p:nvPr/>
            </p:nvSpPr>
            <p:spPr bwMode="black">
              <a:xfrm>
                <a:off x="846667" y="4913489"/>
                <a:ext cx="33867" cy="23989"/>
              </a:xfrm>
              <a:custGeom>
                <a:avLst/>
                <a:gdLst>
                  <a:gd name="T0" fmla="*/ 2147483647 w 35"/>
                  <a:gd name="T1" fmla="*/ 2147483647 h 24"/>
                  <a:gd name="T2" fmla="*/ 2147483647 w 35"/>
                  <a:gd name="T3" fmla="*/ 2147483647 h 24"/>
                  <a:gd name="T4" fmla="*/ 2147483647 w 35"/>
                  <a:gd name="T5" fmla="*/ 2147483647 h 24"/>
                  <a:gd name="T6" fmla="*/ 0 w 35"/>
                  <a:gd name="T7" fmla="*/ 2147483647 h 24"/>
                  <a:gd name="T8" fmla="*/ 2147483647 w 35"/>
                  <a:gd name="T9" fmla="*/ 2147483647 h 24"/>
                  <a:gd name="T10" fmla="*/ 2147483647 w 35"/>
                  <a:gd name="T11" fmla="*/ 0 h 24"/>
                  <a:gd name="T12" fmla="*/ 2147483647 w 35"/>
                  <a:gd name="T13" fmla="*/ 2147483647 h 24"/>
                  <a:gd name="T14" fmla="*/ 0 60000 65536"/>
                  <a:gd name="T15" fmla="*/ 0 60000 65536"/>
                  <a:gd name="T16" fmla="*/ 0 60000 65536"/>
                  <a:gd name="T17" fmla="*/ 0 60000 65536"/>
                  <a:gd name="T18" fmla="*/ 0 60000 65536"/>
                  <a:gd name="T19" fmla="*/ 0 60000 65536"/>
                  <a:gd name="T20" fmla="*/ 0 60000 65536"/>
                  <a:gd name="T21" fmla="*/ 0 w 35"/>
                  <a:gd name="T22" fmla="*/ 0 h 24"/>
                  <a:gd name="T23" fmla="*/ 35 w 35"/>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24">
                    <a:moveTo>
                      <a:pt x="35" y="16"/>
                    </a:moveTo>
                    <a:lnTo>
                      <a:pt x="27" y="24"/>
                    </a:lnTo>
                    <a:lnTo>
                      <a:pt x="28" y="24"/>
                    </a:lnTo>
                    <a:lnTo>
                      <a:pt x="0" y="9"/>
                    </a:lnTo>
                    <a:lnTo>
                      <a:pt x="1" y="9"/>
                    </a:lnTo>
                    <a:lnTo>
                      <a:pt x="9" y="0"/>
                    </a:lnTo>
                    <a:lnTo>
                      <a:pt x="35" y="16"/>
                    </a:lnTo>
                    <a:close/>
                  </a:path>
                </a:pathLst>
              </a:custGeom>
              <a:solidFill>
                <a:srgbClr val="E5E5E5"/>
              </a:solidFill>
              <a:ln w="9525">
                <a:solidFill>
                  <a:schemeClr val="tx1"/>
                </a:solidFill>
                <a:round/>
                <a:headEnd/>
                <a:tailEnd/>
              </a:ln>
            </p:spPr>
            <p:txBody>
              <a:bodyPr/>
              <a:lstStyle/>
              <a:p>
                <a:endParaRPr lang="en-US" sz="2133"/>
              </a:p>
            </p:txBody>
          </p:sp>
          <p:sp>
            <p:nvSpPr>
              <p:cNvPr id="78879" name="Freeform 25"/>
              <p:cNvSpPr>
                <a:spLocks/>
              </p:cNvSpPr>
              <p:nvPr/>
            </p:nvSpPr>
            <p:spPr bwMode="black">
              <a:xfrm>
                <a:off x="838200" y="4923368"/>
                <a:ext cx="35278" cy="23988"/>
              </a:xfrm>
              <a:custGeom>
                <a:avLst/>
                <a:gdLst>
                  <a:gd name="T0" fmla="*/ 2147483647 w 36"/>
                  <a:gd name="T1" fmla="*/ 2147483647 h 24"/>
                  <a:gd name="T2" fmla="*/ 2147483647 w 36"/>
                  <a:gd name="T3" fmla="*/ 2147483647 h 24"/>
                  <a:gd name="T4" fmla="*/ 2147483647 w 36"/>
                  <a:gd name="T5" fmla="*/ 2147483647 h 24"/>
                  <a:gd name="T6" fmla="*/ 0 w 36"/>
                  <a:gd name="T7" fmla="*/ 2147483647 h 24"/>
                  <a:gd name="T8" fmla="*/ 2147483647 w 36"/>
                  <a:gd name="T9" fmla="*/ 2147483647 h 24"/>
                  <a:gd name="T10" fmla="*/ 2147483647 w 36"/>
                  <a:gd name="T11" fmla="*/ 0 h 24"/>
                  <a:gd name="T12" fmla="*/ 2147483647 w 36"/>
                  <a:gd name="T13" fmla="*/ 2147483647 h 24"/>
                  <a:gd name="T14" fmla="*/ 0 60000 65536"/>
                  <a:gd name="T15" fmla="*/ 0 60000 65536"/>
                  <a:gd name="T16" fmla="*/ 0 60000 65536"/>
                  <a:gd name="T17" fmla="*/ 0 60000 65536"/>
                  <a:gd name="T18" fmla="*/ 0 60000 65536"/>
                  <a:gd name="T19" fmla="*/ 0 60000 65536"/>
                  <a:gd name="T20" fmla="*/ 0 60000 65536"/>
                  <a:gd name="T21" fmla="*/ 0 w 36"/>
                  <a:gd name="T22" fmla="*/ 0 h 24"/>
                  <a:gd name="T23" fmla="*/ 36 w 36"/>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24">
                    <a:moveTo>
                      <a:pt x="36" y="15"/>
                    </a:moveTo>
                    <a:lnTo>
                      <a:pt x="30" y="24"/>
                    </a:lnTo>
                    <a:lnTo>
                      <a:pt x="31" y="21"/>
                    </a:lnTo>
                    <a:lnTo>
                      <a:pt x="0" y="12"/>
                    </a:lnTo>
                    <a:lnTo>
                      <a:pt x="1" y="9"/>
                    </a:lnTo>
                    <a:lnTo>
                      <a:pt x="8" y="0"/>
                    </a:lnTo>
                    <a:lnTo>
                      <a:pt x="36" y="15"/>
                    </a:lnTo>
                    <a:close/>
                  </a:path>
                </a:pathLst>
              </a:custGeom>
              <a:solidFill>
                <a:srgbClr val="E5E5E5"/>
              </a:solidFill>
              <a:ln w="9525">
                <a:solidFill>
                  <a:schemeClr val="tx1"/>
                </a:solidFill>
                <a:round/>
                <a:headEnd/>
                <a:tailEnd/>
              </a:ln>
            </p:spPr>
            <p:txBody>
              <a:bodyPr/>
              <a:lstStyle/>
              <a:p>
                <a:endParaRPr lang="en-US" sz="2133"/>
              </a:p>
            </p:txBody>
          </p:sp>
          <p:sp>
            <p:nvSpPr>
              <p:cNvPr id="78880" name="Freeform 26"/>
              <p:cNvSpPr>
                <a:spLocks/>
              </p:cNvSpPr>
              <p:nvPr/>
            </p:nvSpPr>
            <p:spPr bwMode="black">
              <a:xfrm>
                <a:off x="835378" y="4934656"/>
                <a:ext cx="32456" cy="18344"/>
              </a:xfrm>
              <a:custGeom>
                <a:avLst/>
                <a:gdLst>
                  <a:gd name="T0" fmla="*/ 2147483647 w 35"/>
                  <a:gd name="T1" fmla="*/ 2147483647 h 20"/>
                  <a:gd name="T2" fmla="*/ 2147483647 w 35"/>
                  <a:gd name="T3" fmla="*/ 2147483647 h 20"/>
                  <a:gd name="T4" fmla="*/ 2147483647 w 35"/>
                  <a:gd name="T5" fmla="*/ 2147483647 h 20"/>
                  <a:gd name="T6" fmla="*/ 0 w 35"/>
                  <a:gd name="T7" fmla="*/ 2147483647 h 20"/>
                  <a:gd name="T8" fmla="*/ 0 w 35"/>
                  <a:gd name="T9" fmla="*/ 2147483647 h 20"/>
                  <a:gd name="T10" fmla="*/ 2147483647 w 35"/>
                  <a:gd name="T11" fmla="*/ 0 h 20"/>
                  <a:gd name="T12" fmla="*/ 2147483647 w 35"/>
                  <a:gd name="T13" fmla="*/ 2147483647 h 20"/>
                  <a:gd name="T14" fmla="*/ 0 60000 65536"/>
                  <a:gd name="T15" fmla="*/ 0 60000 65536"/>
                  <a:gd name="T16" fmla="*/ 0 60000 65536"/>
                  <a:gd name="T17" fmla="*/ 0 60000 65536"/>
                  <a:gd name="T18" fmla="*/ 0 60000 65536"/>
                  <a:gd name="T19" fmla="*/ 0 60000 65536"/>
                  <a:gd name="T20" fmla="*/ 0 60000 65536"/>
                  <a:gd name="T21" fmla="*/ 0 w 35"/>
                  <a:gd name="T22" fmla="*/ 0 h 20"/>
                  <a:gd name="T23" fmla="*/ 35 w 35"/>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20">
                    <a:moveTo>
                      <a:pt x="35" y="9"/>
                    </a:moveTo>
                    <a:lnTo>
                      <a:pt x="31" y="20"/>
                    </a:lnTo>
                    <a:lnTo>
                      <a:pt x="31" y="17"/>
                    </a:lnTo>
                    <a:lnTo>
                      <a:pt x="0" y="14"/>
                    </a:lnTo>
                    <a:lnTo>
                      <a:pt x="0" y="11"/>
                    </a:lnTo>
                    <a:lnTo>
                      <a:pt x="4" y="0"/>
                    </a:lnTo>
                    <a:lnTo>
                      <a:pt x="35" y="9"/>
                    </a:lnTo>
                    <a:close/>
                  </a:path>
                </a:pathLst>
              </a:custGeom>
              <a:solidFill>
                <a:srgbClr val="E5E5E5"/>
              </a:solidFill>
              <a:ln w="9525">
                <a:solidFill>
                  <a:schemeClr val="tx1"/>
                </a:solidFill>
                <a:round/>
                <a:headEnd/>
                <a:tailEnd/>
              </a:ln>
            </p:spPr>
            <p:txBody>
              <a:bodyPr/>
              <a:lstStyle/>
              <a:p>
                <a:endParaRPr lang="en-US" sz="2133"/>
              </a:p>
            </p:txBody>
          </p:sp>
          <p:sp>
            <p:nvSpPr>
              <p:cNvPr id="78881" name="Freeform 27"/>
              <p:cNvSpPr>
                <a:spLocks/>
              </p:cNvSpPr>
              <p:nvPr/>
            </p:nvSpPr>
            <p:spPr bwMode="black">
              <a:xfrm>
                <a:off x="835378" y="4947356"/>
                <a:ext cx="29634" cy="15523"/>
              </a:xfrm>
              <a:custGeom>
                <a:avLst/>
                <a:gdLst>
                  <a:gd name="T0" fmla="*/ 2147483647 w 33"/>
                  <a:gd name="T1" fmla="*/ 2147483647 h 13"/>
                  <a:gd name="T2" fmla="*/ 2147483647 w 33"/>
                  <a:gd name="T3" fmla="*/ 2147483647 h 13"/>
                  <a:gd name="T4" fmla="*/ 0 w 33"/>
                  <a:gd name="T5" fmla="*/ 2147483647 h 13"/>
                  <a:gd name="T6" fmla="*/ 2147483647 w 33"/>
                  <a:gd name="T7" fmla="*/ 0 h 13"/>
                  <a:gd name="T8" fmla="*/ 2147483647 w 33"/>
                  <a:gd name="T9" fmla="*/ 2147483647 h 13"/>
                  <a:gd name="T10" fmla="*/ 0 60000 65536"/>
                  <a:gd name="T11" fmla="*/ 0 60000 65536"/>
                  <a:gd name="T12" fmla="*/ 0 60000 65536"/>
                  <a:gd name="T13" fmla="*/ 0 60000 65536"/>
                  <a:gd name="T14" fmla="*/ 0 60000 65536"/>
                  <a:gd name="T15" fmla="*/ 0 w 33"/>
                  <a:gd name="T16" fmla="*/ 0 h 13"/>
                  <a:gd name="T17" fmla="*/ 33 w 33"/>
                  <a:gd name="T18" fmla="*/ 13 h 13"/>
                </a:gdLst>
                <a:ahLst/>
                <a:cxnLst>
                  <a:cxn ang="T10">
                    <a:pos x="T0" y="T1"/>
                  </a:cxn>
                  <a:cxn ang="T11">
                    <a:pos x="T2" y="T3"/>
                  </a:cxn>
                  <a:cxn ang="T12">
                    <a:pos x="T4" y="T5"/>
                  </a:cxn>
                  <a:cxn ang="T13">
                    <a:pos x="T6" y="T7"/>
                  </a:cxn>
                  <a:cxn ang="T14">
                    <a:pos x="T8" y="T9"/>
                  </a:cxn>
                </a:cxnLst>
                <a:rect l="T15" t="T16" r="T17" b="T18"/>
                <a:pathLst>
                  <a:path w="33" h="13">
                    <a:moveTo>
                      <a:pt x="33" y="3"/>
                    </a:moveTo>
                    <a:lnTo>
                      <a:pt x="32" y="13"/>
                    </a:lnTo>
                    <a:lnTo>
                      <a:pt x="0" y="11"/>
                    </a:lnTo>
                    <a:lnTo>
                      <a:pt x="2" y="0"/>
                    </a:lnTo>
                    <a:lnTo>
                      <a:pt x="33" y="3"/>
                    </a:lnTo>
                    <a:close/>
                  </a:path>
                </a:pathLst>
              </a:custGeom>
              <a:solidFill>
                <a:srgbClr val="E5E5E5"/>
              </a:solidFill>
              <a:ln w="9525">
                <a:solidFill>
                  <a:schemeClr val="tx1"/>
                </a:solidFill>
                <a:round/>
                <a:headEnd/>
                <a:tailEnd/>
              </a:ln>
            </p:spPr>
            <p:txBody>
              <a:bodyPr/>
              <a:lstStyle/>
              <a:p>
                <a:endParaRPr lang="en-US" sz="2133"/>
              </a:p>
            </p:txBody>
          </p:sp>
          <p:sp>
            <p:nvSpPr>
              <p:cNvPr id="78882" name="Freeform 28"/>
              <p:cNvSpPr>
                <a:spLocks/>
              </p:cNvSpPr>
              <p:nvPr/>
            </p:nvSpPr>
            <p:spPr bwMode="black">
              <a:xfrm>
                <a:off x="3420533" y="2695223"/>
                <a:ext cx="79022" cy="60678"/>
              </a:xfrm>
              <a:custGeom>
                <a:avLst/>
                <a:gdLst>
                  <a:gd name="T0" fmla="*/ 2147483647 w 81"/>
                  <a:gd name="T1" fmla="*/ 2147483647 h 61"/>
                  <a:gd name="T2" fmla="*/ 2147483647 w 81"/>
                  <a:gd name="T3" fmla="*/ 2147483647 h 61"/>
                  <a:gd name="T4" fmla="*/ 2147483647 w 81"/>
                  <a:gd name="T5" fmla="*/ 2147483647 h 61"/>
                  <a:gd name="T6" fmla="*/ 2147483647 w 81"/>
                  <a:gd name="T7" fmla="*/ 2147483647 h 61"/>
                  <a:gd name="T8" fmla="*/ 2147483647 w 81"/>
                  <a:gd name="T9" fmla="*/ 2147483647 h 61"/>
                  <a:gd name="T10" fmla="*/ 2147483647 w 81"/>
                  <a:gd name="T11" fmla="*/ 2147483647 h 61"/>
                  <a:gd name="T12" fmla="*/ 2147483647 w 81"/>
                  <a:gd name="T13" fmla="*/ 2147483647 h 61"/>
                  <a:gd name="T14" fmla="*/ 0 w 81"/>
                  <a:gd name="T15" fmla="*/ 2147483647 h 61"/>
                  <a:gd name="T16" fmla="*/ 2147483647 w 81"/>
                  <a:gd name="T17" fmla="*/ 0 h 61"/>
                  <a:gd name="T18" fmla="*/ 2147483647 w 81"/>
                  <a:gd name="T19" fmla="*/ 2147483647 h 61"/>
                  <a:gd name="T20" fmla="*/ 2147483647 w 81"/>
                  <a:gd name="T21" fmla="*/ 2147483647 h 61"/>
                  <a:gd name="T22" fmla="*/ 2147483647 w 81"/>
                  <a:gd name="T23" fmla="*/ 2147483647 h 61"/>
                  <a:gd name="T24" fmla="*/ 2147483647 w 81"/>
                  <a:gd name="T25" fmla="*/ 2147483647 h 61"/>
                  <a:gd name="T26" fmla="*/ 2147483647 w 81"/>
                  <a:gd name="T27" fmla="*/ 2147483647 h 61"/>
                  <a:gd name="T28" fmla="*/ 2147483647 w 81"/>
                  <a:gd name="T29" fmla="*/ 2147483647 h 61"/>
                  <a:gd name="T30" fmla="*/ 2147483647 w 81"/>
                  <a:gd name="T31" fmla="*/ 2147483647 h 61"/>
                  <a:gd name="T32" fmla="*/ 2147483647 w 81"/>
                  <a:gd name="T33" fmla="*/ 2147483647 h 61"/>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1"/>
                  <a:gd name="T52" fmla="*/ 0 h 61"/>
                  <a:gd name="T53" fmla="*/ 81 w 81"/>
                  <a:gd name="T54" fmla="*/ 61 h 61"/>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1" h="61">
                    <a:moveTo>
                      <a:pt x="81" y="61"/>
                    </a:moveTo>
                    <a:lnTo>
                      <a:pt x="67" y="60"/>
                    </a:lnTo>
                    <a:lnTo>
                      <a:pt x="50" y="56"/>
                    </a:lnTo>
                    <a:lnTo>
                      <a:pt x="37" y="52"/>
                    </a:lnTo>
                    <a:lnTo>
                      <a:pt x="24" y="42"/>
                    </a:lnTo>
                    <a:lnTo>
                      <a:pt x="15" y="32"/>
                    </a:lnTo>
                    <a:lnTo>
                      <a:pt x="5" y="20"/>
                    </a:lnTo>
                    <a:lnTo>
                      <a:pt x="0" y="8"/>
                    </a:lnTo>
                    <a:lnTo>
                      <a:pt x="32" y="0"/>
                    </a:lnTo>
                    <a:lnTo>
                      <a:pt x="34" y="7"/>
                    </a:lnTo>
                    <a:lnTo>
                      <a:pt x="38" y="15"/>
                    </a:lnTo>
                    <a:lnTo>
                      <a:pt x="45" y="20"/>
                    </a:lnTo>
                    <a:lnTo>
                      <a:pt x="53" y="26"/>
                    </a:lnTo>
                    <a:lnTo>
                      <a:pt x="60" y="30"/>
                    </a:lnTo>
                    <a:lnTo>
                      <a:pt x="70" y="33"/>
                    </a:lnTo>
                    <a:lnTo>
                      <a:pt x="81" y="34"/>
                    </a:lnTo>
                    <a:lnTo>
                      <a:pt x="81" y="61"/>
                    </a:lnTo>
                    <a:close/>
                  </a:path>
                </a:pathLst>
              </a:custGeom>
              <a:solidFill>
                <a:srgbClr val="E5E5E5"/>
              </a:solidFill>
              <a:ln w="9525">
                <a:solidFill>
                  <a:schemeClr val="tx1"/>
                </a:solidFill>
                <a:round/>
                <a:headEnd/>
                <a:tailEnd/>
              </a:ln>
            </p:spPr>
            <p:txBody>
              <a:bodyPr/>
              <a:lstStyle/>
              <a:p>
                <a:endParaRPr lang="en-US" sz="2133"/>
              </a:p>
            </p:txBody>
          </p:sp>
          <p:sp>
            <p:nvSpPr>
              <p:cNvPr id="78883" name="Freeform 29"/>
              <p:cNvSpPr>
                <a:spLocks/>
              </p:cNvSpPr>
              <p:nvPr/>
            </p:nvSpPr>
            <p:spPr bwMode="black">
              <a:xfrm>
                <a:off x="3416301" y="2686756"/>
                <a:ext cx="35277" cy="14111"/>
              </a:xfrm>
              <a:custGeom>
                <a:avLst/>
                <a:gdLst>
                  <a:gd name="T0" fmla="*/ 2147483647 w 33"/>
                  <a:gd name="T1" fmla="*/ 2147483647 h 16"/>
                  <a:gd name="T2" fmla="*/ 0 w 33"/>
                  <a:gd name="T3" fmla="*/ 0 h 16"/>
                  <a:gd name="T4" fmla="*/ 0 w 33"/>
                  <a:gd name="T5" fmla="*/ 0 h 16"/>
                  <a:gd name="T6" fmla="*/ 2147483647 w 33"/>
                  <a:gd name="T7" fmla="*/ 0 h 16"/>
                  <a:gd name="T8" fmla="*/ 2147483647 w 33"/>
                  <a:gd name="T9" fmla="*/ 0 h 16"/>
                  <a:gd name="T10" fmla="*/ 2147483647 w 33"/>
                  <a:gd name="T11" fmla="*/ 2147483647 h 16"/>
                  <a:gd name="T12" fmla="*/ 2147483647 w 33"/>
                  <a:gd name="T13" fmla="*/ 2147483647 h 16"/>
                  <a:gd name="T14" fmla="*/ 0 60000 65536"/>
                  <a:gd name="T15" fmla="*/ 0 60000 65536"/>
                  <a:gd name="T16" fmla="*/ 0 60000 65536"/>
                  <a:gd name="T17" fmla="*/ 0 60000 65536"/>
                  <a:gd name="T18" fmla="*/ 0 60000 65536"/>
                  <a:gd name="T19" fmla="*/ 0 60000 65536"/>
                  <a:gd name="T20" fmla="*/ 0 60000 65536"/>
                  <a:gd name="T21" fmla="*/ 0 w 33"/>
                  <a:gd name="T22" fmla="*/ 0 h 16"/>
                  <a:gd name="T23" fmla="*/ 33 w 33"/>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16">
                    <a:moveTo>
                      <a:pt x="1" y="16"/>
                    </a:moveTo>
                    <a:lnTo>
                      <a:pt x="0" y="0"/>
                    </a:lnTo>
                    <a:lnTo>
                      <a:pt x="31" y="0"/>
                    </a:lnTo>
                    <a:lnTo>
                      <a:pt x="33" y="8"/>
                    </a:lnTo>
                    <a:lnTo>
                      <a:pt x="1" y="16"/>
                    </a:lnTo>
                    <a:close/>
                  </a:path>
                </a:pathLst>
              </a:custGeom>
              <a:solidFill>
                <a:srgbClr val="E5E5E5"/>
              </a:solidFill>
              <a:ln w="9525">
                <a:solidFill>
                  <a:schemeClr val="tx1"/>
                </a:solidFill>
                <a:round/>
                <a:headEnd/>
                <a:tailEnd/>
              </a:ln>
            </p:spPr>
            <p:txBody>
              <a:bodyPr/>
              <a:lstStyle/>
              <a:p>
                <a:endParaRPr lang="en-US" sz="2133"/>
              </a:p>
            </p:txBody>
          </p:sp>
          <p:sp>
            <p:nvSpPr>
              <p:cNvPr id="78884" name="Freeform 30"/>
              <p:cNvSpPr>
                <a:spLocks/>
              </p:cNvSpPr>
              <p:nvPr/>
            </p:nvSpPr>
            <p:spPr bwMode="black">
              <a:xfrm>
                <a:off x="3416300" y="2616200"/>
                <a:ext cx="73378" cy="70556"/>
              </a:xfrm>
              <a:custGeom>
                <a:avLst/>
                <a:gdLst>
                  <a:gd name="T0" fmla="*/ 0 w 75"/>
                  <a:gd name="T1" fmla="*/ 2147483647 h 69"/>
                  <a:gd name="T2" fmla="*/ 2147483647 w 75"/>
                  <a:gd name="T3" fmla="*/ 2147483647 h 69"/>
                  <a:gd name="T4" fmla="*/ 2147483647 w 75"/>
                  <a:gd name="T5" fmla="*/ 2147483647 h 69"/>
                  <a:gd name="T6" fmla="*/ 2147483647 w 75"/>
                  <a:gd name="T7" fmla="*/ 2147483647 h 69"/>
                  <a:gd name="T8" fmla="*/ 2147483647 w 75"/>
                  <a:gd name="T9" fmla="*/ 2147483647 h 69"/>
                  <a:gd name="T10" fmla="*/ 2147483647 w 75"/>
                  <a:gd name="T11" fmla="*/ 2147483647 h 69"/>
                  <a:gd name="T12" fmla="*/ 2147483647 w 75"/>
                  <a:gd name="T13" fmla="*/ 2147483647 h 69"/>
                  <a:gd name="T14" fmla="*/ 2147483647 w 75"/>
                  <a:gd name="T15" fmla="*/ 0 h 69"/>
                  <a:gd name="T16" fmla="*/ 2147483647 w 75"/>
                  <a:gd name="T17" fmla="*/ 2147483647 h 69"/>
                  <a:gd name="T18" fmla="*/ 2147483647 w 75"/>
                  <a:gd name="T19" fmla="*/ 2147483647 h 69"/>
                  <a:gd name="T20" fmla="*/ 2147483647 w 75"/>
                  <a:gd name="T21" fmla="*/ 2147483647 h 69"/>
                  <a:gd name="T22" fmla="*/ 2147483647 w 75"/>
                  <a:gd name="T23" fmla="*/ 2147483647 h 69"/>
                  <a:gd name="T24" fmla="*/ 2147483647 w 75"/>
                  <a:gd name="T25" fmla="*/ 2147483647 h 69"/>
                  <a:gd name="T26" fmla="*/ 2147483647 w 75"/>
                  <a:gd name="T27" fmla="*/ 2147483647 h 69"/>
                  <a:gd name="T28" fmla="*/ 2147483647 w 75"/>
                  <a:gd name="T29" fmla="*/ 2147483647 h 69"/>
                  <a:gd name="T30" fmla="*/ 2147483647 w 75"/>
                  <a:gd name="T31" fmla="*/ 2147483647 h 69"/>
                  <a:gd name="T32" fmla="*/ 0 w 75"/>
                  <a:gd name="T33" fmla="*/ 2147483647 h 69"/>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5"/>
                  <a:gd name="T52" fmla="*/ 0 h 69"/>
                  <a:gd name="T53" fmla="*/ 75 w 75"/>
                  <a:gd name="T54" fmla="*/ 69 h 69"/>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5" h="69">
                    <a:moveTo>
                      <a:pt x="0" y="69"/>
                    </a:moveTo>
                    <a:lnTo>
                      <a:pt x="1" y="56"/>
                    </a:lnTo>
                    <a:lnTo>
                      <a:pt x="5" y="43"/>
                    </a:lnTo>
                    <a:lnTo>
                      <a:pt x="13" y="31"/>
                    </a:lnTo>
                    <a:lnTo>
                      <a:pt x="22" y="21"/>
                    </a:lnTo>
                    <a:lnTo>
                      <a:pt x="37" y="11"/>
                    </a:lnTo>
                    <a:lnTo>
                      <a:pt x="47" y="4"/>
                    </a:lnTo>
                    <a:lnTo>
                      <a:pt x="64" y="0"/>
                    </a:lnTo>
                    <a:lnTo>
                      <a:pt x="75" y="26"/>
                    </a:lnTo>
                    <a:lnTo>
                      <a:pt x="65" y="28"/>
                    </a:lnTo>
                    <a:lnTo>
                      <a:pt x="55" y="33"/>
                    </a:lnTo>
                    <a:lnTo>
                      <a:pt x="48" y="36"/>
                    </a:lnTo>
                    <a:lnTo>
                      <a:pt x="42" y="44"/>
                    </a:lnTo>
                    <a:lnTo>
                      <a:pt x="37" y="51"/>
                    </a:lnTo>
                    <a:lnTo>
                      <a:pt x="33" y="58"/>
                    </a:lnTo>
                    <a:lnTo>
                      <a:pt x="31" y="69"/>
                    </a:lnTo>
                    <a:lnTo>
                      <a:pt x="0" y="69"/>
                    </a:lnTo>
                    <a:close/>
                  </a:path>
                </a:pathLst>
              </a:custGeom>
              <a:solidFill>
                <a:srgbClr val="E5E5E5"/>
              </a:solidFill>
              <a:ln w="9525">
                <a:solidFill>
                  <a:schemeClr val="tx1"/>
                </a:solidFill>
                <a:round/>
                <a:headEnd/>
                <a:tailEnd/>
              </a:ln>
            </p:spPr>
            <p:txBody>
              <a:bodyPr/>
              <a:lstStyle/>
              <a:p>
                <a:endParaRPr lang="en-US" sz="2133"/>
              </a:p>
            </p:txBody>
          </p:sp>
          <p:sp>
            <p:nvSpPr>
              <p:cNvPr id="78885" name="Freeform 31"/>
              <p:cNvSpPr>
                <a:spLocks/>
              </p:cNvSpPr>
              <p:nvPr/>
            </p:nvSpPr>
            <p:spPr bwMode="black">
              <a:xfrm>
                <a:off x="3481212" y="2616200"/>
                <a:ext cx="18344" cy="26812"/>
              </a:xfrm>
              <a:custGeom>
                <a:avLst/>
                <a:gdLst>
                  <a:gd name="T0" fmla="*/ 0 w 18"/>
                  <a:gd name="T1" fmla="*/ 2147483647 h 27"/>
                  <a:gd name="T2" fmla="*/ 2147483647 w 18"/>
                  <a:gd name="T3" fmla="*/ 0 h 27"/>
                  <a:gd name="T4" fmla="*/ 2147483647 w 18"/>
                  <a:gd name="T5" fmla="*/ 0 h 27"/>
                  <a:gd name="T6" fmla="*/ 2147483647 w 18"/>
                  <a:gd name="T7" fmla="*/ 2147483647 h 27"/>
                  <a:gd name="T8" fmla="*/ 2147483647 w 18"/>
                  <a:gd name="T9" fmla="*/ 2147483647 h 27"/>
                  <a:gd name="T10" fmla="*/ 2147483647 w 18"/>
                  <a:gd name="T11" fmla="*/ 2147483647 h 27"/>
                  <a:gd name="T12" fmla="*/ 0 w 18"/>
                  <a:gd name="T13" fmla="*/ 2147483647 h 27"/>
                  <a:gd name="T14" fmla="*/ 0 60000 65536"/>
                  <a:gd name="T15" fmla="*/ 0 60000 65536"/>
                  <a:gd name="T16" fmla="*/ 0 60000 65536"/>
                  <a:gd name="T17" fmla="*/ 0 60000 65536"/>
                  <a:gd name="T18" fmla="*/ 0 60000 65536"/>
                  <a:gd name="T19" fmla="*/ 0 60000 65536"/>
                  <a:gd name="T20" fmla="*/ 0 60000 65536"/>
                  <a:gd name="T21" fmla="*/ 0 w 18"/>
                  <a:gd name="T22" fmla="*/ 0 h 27"/>
                  <a:gd name="T23" fmla="*/ 18 w 18"/>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27">
                    <a:moveTo>
                      <a:pt x="0" y="1"/>
                    </a:moveTo>
                    <a:lnTo>
                      <a:pt x="18" y="0"/>
                    </a:lnTo>
                    <a:lnTo>
                      <a:pt x="18" y="26"/>
                    </a:lnTo>
                    <a:lnTo>
                      <a:pt x="11" y="27"/>
                    </a:lnTo>
                    <a:lnTo>
                      <a:pt x="0" y="1"/>
                    </a:lnTo>
                    <a:close/>
                  </a:path>
                </a:pathLst>
              </a:custGeom>
              <a:solidFill>
                <a:srgbClr val="E5E5E5"/>
              </a:solidFill>
              <a:ln w="9525">
                <a:solidFill>
                  <a:schemeClr val="tx1"/>
                </a:solidFill>
                <a:round/>
                <a:headEnd/>
                <a:tailEnd/>
              </a:ln>
            </p:spPr>
            <p:txBody>
              <a:bodyPr/>
              <a:lstStyle/>
              <a:p>
                <a:endParaRPr lang="en-US" sz="2133"/>
              </a:p>
            </p:txBody>
          </p:sp>
          <p:sp>
            <p:nvSpPr>
              <p:cNvPr id="78886" name="Freeform 32"/>
              <p:cNvSpPr>
                <a:spLocks/>
              </p:cNvSpPr>
              <p:nvPr/>
            </p:nvSpPr>
            <p:spPr bwMode="black">
              <a:xfrm>
                <a:off x="3499556" y="2616201"/>
                <a:ext cx="76200" cy="60678"/>
              </a:xfrm>
              <a:custGeom>
                <a:avLst/>
                <a:gdLst>
                  <a:gd name="T0" fmla="*/ 0 w 82"/>
                  <a:gd name="T1" fmla="*/ 0 h 62"/>
                  <a:gd name="T2" fmla="*/ 2147483647 w 82"/>
                  <a:gd name="T3" fmla="*/ 2147483647 h 62"/>
                  <a:gd name="T4" fmla="*/ 2147483647 w 82"/>
                  <a:gd name="T5" fmla="*/ 2147483647 h 62"/>
                  <a:gd name="T6" fmla="*/ 2147483647 w 82"/>
                  <a:gd name="T7" fmla="*/ 2147483647 h 62"/>
                  <a:gd name="T8" fmla="*/ 2147483647 w 82"/>
                  <a:gd name="T9" fmla="*/ 2147483647 h 62"/>
                  <a:gd name="T10" fmla="*/ 2147483647 w 82"/>
                  <a:gd name="T11" fmla="*/ 2147483647 h 62"/>
                  <a:gd name="T12" fmla="*/ 2147483647 w 82"/>
                  <a:gd name="T13" fmla="*/ 2147483647 h 62"/>
                  <a:gd name="T14" fmla="*/ 2147483647 w 82"/>
                  <a:gd name="T15" fmla="*/ 2147483647 h 62"/>
                  <a:gd name="T16" fmla="*/ 2147483647 w 82"/>
                  <a:gd name="T17" fmla="*/ 2147483647 h 62"/>
                  <a:gd name="T18" fmla="*/ 2147483647 w 82"/>
                  <a:gd name="T19" fmla="*/ 2147483647 h 62"/>
                  <a:gd name="T20" fmla="*/ 2147483647 w 82"/>
                  <a:gd name="T21" fmla="*/ 2147483647 h 62"/>
                  <a:gd name="T22" fmla="*/ 2147483647 w 82"/>
                  <a:gd name="T23" fmla="*/ 2147483647 h 62"/>
                  <a:gd name="T24" fmla="*/ 2147483647 w 82"/>
                  <a:gd name="T25" fmla="*/ 2147483647 h 62"/>
                  <a:gd name="T26" fmla="*/ 2147483647 w 82"/>
                  <a:gd name="T27" fmla="*/ 2147483647 h 62"/>
                  <a:gd name="T28" fmla="*/ 2147483647 w 82"/>
                  <a:gd name="T29" fmla="*/ 2147483647 h 62"/>
                  <a:gd name="T30" fmla="*/ 0 w 82"/>
                  <a:gd name="T31" fmla="*/ 2147483647 h 62"/>
                  <a:gd name="T32" fmla="*/ 0 w 82"/>
                  <a:gd name="T33" fmla="*/ 0 h 62"/>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82"/>
                  <a:gd name="T52" fmla="*/ 0 h 62"/>
                  <a:gd name="T53" fmla="*/ 82 w 82"/>
                  <a:gd name="T54" fmla="*/ 62 h 62"/>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82" h="62">
                    <a:moveTo>
                      <a:pt x="0" y="0"/>
                    </a:moveTo>
                    <a:lnTo>
                      <a:pt x="15" y="1"/>
                    </a:lnTo>
                    <a:lnTo>
                      <a:pt x="32" y="4"/>
                    </a:lnTo>
                    <a:lnTo>
                      <a:pt x="46" y="11"/>
                    </a:lnTo>
                    <a:lnTo>
                      <a:pt x="57" y="18"/>
                    </a:lnTo>
                    <a:lnTo>
                      <a:pt x="69" y="30"/>
                    </a:lnTo>
                    <a:lnTo>
                      <a:pt x="76" y="41"/>
                    </a:lnTo>
                    <a:lnTo>
                      <a:pt x="82" y="53"/>
                    </a:lnTo>
                    <a:lnTo>
                      <a:pt x="50" y="62"/>
                    </a:lnTo>
                    <a:lnTo>
                      <a:pt x="48" y="55"/>
                    </a:lnTo>
                    <a:lnTo>
                      <a:pt x="42" y="46"/>
                    </a:lnTo>
                    <a:lnTo>
                      <a:pt x="38" y="40"/>
                    </a:lnTo>
                    <a:lnTo>
                      <a:pt x="28" y="35"/>
                    </a:lnTo>
                    <a:lnTo>
                      <a:pt x="21" y="30"/>
                    </a:lnTo>
                    <a:lnTo>
                      <a:pt x="12" y="27"/>
                    </a:lnTo>
                    <a:lnTo>
                      <a:pt x="0" y="26"/>
                    </a:lnTo>
                    <a:lnTo>
                      <a:pt x="0" y="0"/>
                    </a:lnTo>
                    <a:close/>
                  </a:path>
                </a:pathLst>
              </a:custGeom>
              <a:solidFill>
                <a:srgbClr val="E5E5E5"/>
              </a:solidFill>
              <a:ln w="9525">
                <a:solidFill>
                  <a:schemeClr val="tx1"/>
                </a:solidFill>
                <a:round/>
                <a:headEnd/>
                <a:tailEnd/>
              </a:ln>
            </p:spPr>
            <p:txBody>
              <a:bodyPr/>
              <a:lstStyle/>
              <a:p>
                <a:endParaRPr lang="en-US" sz="2133"/>
              </a:p>
            </p:txBody>
          </p:sp>
          <p:sp>
            <p:nvSpPr>
              <p:cNvPr id="78887" name="Freeform 33"/>
              <p:cNvSpPr>
                <a:spLocks/>
              </p:cNvSpPr>
              <p:nvPr/>
            </p:nvSpPr>
            <p:spPr bwMode="black">
              <a:xfrm>
                <a:off x="3547533" y="2668412"/>
                <a:ext cx="29634" cy="18344"/>
              </a:xfrm>
              <a:custGeom>
                <a:avLst/>
                <a:gdLst>
                  <a:gd name="T0" fmla="*/ 2147483647 w 33"/>
                  <a:gd name="T1" fmla="*/ 0 h 17"/>
                  <a:gd name="T2" fmla="*/ 2147483647 w 33"/>
                  <a:gd name="T3" fmla="*/ 2147483647 h 17"/>
                  <a:gd name="T4" fmla="*/ 2147483647 w 33"/>
                  <a:gd name="T5" fmla="*/ 2147483647 h 17"/>
                  <a:gd name="T6" fmla="*/ 2147483647 w 33"/>
                  <a:gd name="T7" fmla="*/ 2147483647 h 17"/>
                  <a:gd name="T8" fmla="*/ 2147483647 w 33"/>
                  <a:gd name="T9" fmla="*/ 2147483647 h 17"/>
                  <a:gd name="T10" fmla="*/ 0 w 33"/>
                  <a:gd name="T11" fmla="*/ 2147483647 h 17"/>
                  <a:gd name="T12" fmla="*/ 2147483647 w 33"/>
                  <a:gd name="T13" fmla="*/ 0 h 17"/>
                  <a:gd name="T14" fmla="*/ 0 60000 65536"/>
                  <a:gd name="T15" fmla="*/ 0 60000 65536"/>
                  <a:gd name="T16" fmla="*/ 0 60000 65536"/>
                  <a:gd name="T17" fmla="*/ 0 60000 65536"/>
                  <a:gd name="T18" fmla="*/ 0 60000 65536"/>
                  <a:gd name="T19" fmla="*/ 0 60000 65536"/>
                  <a:gd name="T20" fmla="*/ 0 60000 65536"/>
                  <a:gd name="T21" fmla="*/ 0 w 33"/>
                  <a:gd name="T22" fmla="*/ 0 h 17"/>
                  <a:gd name="T23" fmla="*/ 33 w 33"/>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17">
                    <a:moveTo>
                      <a:pt x="32" y="0"/>
                    </a:moveTo>
                    <a:lnTo>
                      <a:pt x="33" y="17"/>
                    </a:lnTo>
                    <a:lnTo>
                      <a:pt x="1" y="17"/>
                    </a:lnTo>
                    <a:lnTo>
                      <a:pt x="0" y="9"/>
                    </a:lnTo>
                    <a:lnTo>
                      <a:pt x="32" y="0"/>
                    </a:lnTo>
                    <a:close/>
                  </a:path>
                </a:pathLst>
              </a:custGeom>
              <a:solidFill>
                <a:srgbClr val="E5E5E5"/>
              </a:solidFill>
              <a:ln w="9525">
                <a:solidFill>
                  <a:schemeClr val="tx1"/>
                </a:solidFill>
                <a:round/>
                <a:headEnd/>
                <a:tailEnd/>
              </a:ln>
            </p:spPr>
            <p:txBody>
              <a:bodyPr/>
              <a:lstStyle/>
              <a:p>
                <a:endParaRPr lang="en-US" sz="2133"/>
              </a:p>
            </p:txBody>
          </p:sp>
          <p:sp>
            <p:nvSpPr>
              <p:cNvPr id="78888" name="Freeform 34"/>
              <p:cNvSpPr>
                <a:spLocks/>
              </p:cNvSpPr>
              <p:nvPr/>
            </p:nvSpPr>
            <p:spPr bwMode="black">
              <a:xfrm>
                <a:off x="3503789" y="2686756"/>
                <a:ext cx="73378" cy="69145"/>
              </a:xfrm>
              <a:custGeom>
                <a:avLst/>
                <a:gdLst>
                  <a:gd name="T0" fmla="*/ 2147483647 w 75"/>
                  <a:gd name="T1" fmla="*/ 0 h 68"/>
                  <a:gd name="T2" fmla="*/ 2147483647 w 75"/>
                  <a:gd name="T3" fmla="*/ 2147483647 h 68"/>
                  <a:gd name="T4" fmla="*/ 2147483647 w 75"/>
                  <a:gd name="T5" fmla="*/ 2147483647 h 68"/>
                  <a:gd name="T6" fmla="*/ 2147483647 w 75"/>
                  <a:gd name="T7" fmla="*/ 2147483647 h 68"/>
                  <a:gd name="T8" fmla="*/ 2147483647 w 75"/>
                  <a:gd name="T9" fmla="*/ 2147483647 h 68"/>
                  <a:gd name="T10" fmla="*/ 2147483647 w 75"/>
                  <a:gd name="T11" fmla="*/ 2147483647 h 68"/>
                  <a:gd name="T12" fmla="*/ 2147483647 w 75"/>
                  <a:gd name="T13" fmla="*/ 2147483647 h 68"/>
                  <a:gd name="T14" fmla="*/ 2147483647 w 75"/>
                  <a:gd name="T15" fmla="*/ 2147483647 h 68"/>
                  <a:gd name="T16" fmla="*/ 0 w 75"/>
                  <a:gd name="T17" fmla="*/ 2147483647 h 68"/>
                  <a:gd name="T18" fmla="*/ 2147483647 w 75"/>
                  <a:gd name="T19" fmla="*/ 2147483647 h 68"/>
                  <a:gd name="T20" fmla="*/ 2147483647 w 75"/>
                  <a:gd name="T21" fmla="*/ 2147483647 h 68"/>
                  <a:gd name="T22" fmla="*/ 2147483647 w 75"/>
                  <a:gd name="T23" fmla="*/ 2147483647 h 68"/>
                  <a:gd name="T24" fmla="*/ 2147483647 w 75"/>
                  <a:gd name="T25" fmla="*/ 2147483647 h 68"/>
                  <a:gd name="T26" fmla="*/ 2147483647 w 75"/>
                  <a:gd name="T27" fmla="*/ 2147483647 h 68"/>
                  <a:gd name="T28" fmla="*/ 2147483647 w 75"/>
                  <a:gd name="T29" fmla="*/ 2147483647 h 68"/>
                  <a:gd name="T30" fmla="*/ 2147483647 w 75"/>
                  <a:gd name="T31" fmla="*/ 0 h 68"/>
                  <a:gd name="T32" fmla="*/ 2147483647 w 75"/>
                  <a:gd name="T33" fmla="*/ 0 h 68"/>
                  <a:gd name="T34" fmla="*/ 0 60000 65536"/>
                  <a:gd name="T35" fmla="*/ 0 60000 65536"/>
                  <a:gd name="T36" fmla="*/ 0 60000 65536"/>
                  <a:gd name="T37" fmla="*/ 0 60000 6553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w 75"/>
                  <a:gd name="T52" fmla="*/ 0 h 68"/>
                  <a:gd name="T53" fmla="*/ 75 w 75"/>
                  <a:gd name="T54" fmla="*/ 68 h 68"/>
                </a:gdLst>
                <a:ahLst/>
                <a:cxnLst>
                  <a:cxn ang="T34">
                    <a:pos x="T0" y="T1"/>
                  </a:cxn>
                  <a:cxn ang="T35">
                    <a:pos x="T2" y="T3"/>
                  </a:cxn>
                  <a:cxn ang="T36">
                    <a:pos x="T4" y="T5"/>
                  </a:cxn>
                  <a:cxn ang="T37">
                    <a:pos x="T6" y="T7"/>
                  </a:cxn>
                  <a:cxn ang="T38">
                    <a:pos x="T8" y="T9"/>
                  </a:cxn>
                  <a:cxn ang="T39">
                    <a:pos x="T10" y="T11"/>
                  </a:cxn>
                  <a:cxn ang="T40">
                    <a:pos x="T12" y="T13"/>
                  </a:cxn>
                  <a:cxn ang="T41">
                    <a:pos x="T14" y="T15"/>
                  </a:cxn>
                  <a:cxn ang="T42">
                    <a:pos x="T16" y="T17"/>
                  </a:cxn>
                  <a:cxn ang="T43">
                    <a:pos x="T18" y="T19"/>
                  </a:cxn>
                  <a:cxn ang="T44">
                    <a:pos x="T20" y="T21"/>
                  </a:cxn>
                  <a:cxn ang="T45">
                    <a:pos x="T22" y="T23"/>
                  </a:cxn>
                  <a:cxn ang="T46">
                    <a:pos x="T24" y="T25"/>
                  </a:cxn>
                  <a:cxn ang="T47">
                    <a:pos x="T26" y="T27"/>
                  </a:cxn>
                  <a:cxn ang="T48">
                    <a:pos x="T28" y="T29"/>
                  </a:cxn>
                  <a:cxn ang="T49">
                    <a:pos x="T30" y="T31"/>
                  </a:cxn>
                  <a:cxn ang="T50">
                    <a:pos x="T32" y="T33"/>
                  </a:cxn>
                </a:cxnLst>
                <a:rect l="T51" t="T52" r="T53" b="T54"/>
                <a:pathLst>
                  <a:path w="75" h="68">
                    <a:moveTo>
                      <a:pt x="75" y="0"/>
                    </a:moveTo>
                    <a:lnTo>
                      <a:pt x="74" y="13"/>
                    </a:lnTo>
                    <a:lnTo>
                      <a:pt x="70" y="26"/>
                    </a:lnTo>
                    <a:lnTo>
                      <a:pt x="62" y="38"/>
                    </a:lnTo>
                    <a:lnTo>
                      <a:pt x="51" y="48"/>
                    </a:lnTo>
                    <a:lnTo>
                      <a:pt x="40" y="58"/>
                    </a:lnTo>
                    <a:lnTo>
                      <a:pt x="26" y="64"/>
                    </a:lnTo>
                    <a:lnTo>
                      <a:pt x="11" y="68"/>
                    </a:lnTo>
                    <a:lnTo>
                      <a:pt x="0" y="41"/>
                    </a:lnTo>
                    <a:lnTo>
                      <a:pt x="11" y="38"/>
                    </a:lnTo>
                    <a:lnTo>
                      <a:pt x="19" y="36"/>
                    </a:lnTo>
                    <a:lnTo>
                      <a:pt x="28" y="30"/>
                    </a:lnTo>
                    <a:lnTo>
                      <a:pt x="33" y="25"/>
                    </a:lnTo>
                    <a:lnTo>
                      <a:pt x="38" y="17"/>
                    </a:lnTo>
                    <a:lnTo>
                      <a:pt x="42" y="11"/>
                    </a:lnTo>
                    <a:lnTo>
                      <a:pt x="43" y="0"/>
                    </a:lnTo>
                    <a:lnTo>
                      <a:pt x="75" y="0"/>
                    </a:lnTo>
                    <a:close/>
                  </a:path>
                </a:pathLst>
              </a:custGeom>
              <a:solidFill>
                <a:srgbClr val="E5E5E5"/>
              </a:solidFill>
              <a:ln w="9525">
                <a:solidFill>
                  <a:schemeClr val="tx1"/>
                </a:solidFill>
                <a:round/>
                <a:headEnd/>
                <a:tailEnd/>
              </a:ln>
            </p:spPr>
            <p:txBody>
              <a:bodyPr/>
              <a:lstStyle/>
              <a:p>
                <a:endParaRPr lang="en-US" sz="2133"/>
              </a:p>
            </p:txBody>
          </p:sp>
          <p:sp>
            <p:nvSpPr>
              <p:cNvPr id="78889" name="Freeform 35"/>
              <p:cNvSpPr>
                <a:spLocks/>
              </p:cNvSpPr>
              <p:nvPr/>
            </p:nvSpPr>
            <p:spPr bwMode="black">
              <a:xfrm>
                <a:off x="3499556" y="2729089"/>
                <a:ext cx="16933" cy="26812"/>
              </a:xfrm>
              <a:custGeom>
                <a:avLst/>
                <a:gdLst>
                  <a:gd name="T0" fmla="*/ 2147483647 w 19"/>
                  <a:gd name="T1" fmla="*/ 2147483647 h 28"/>
                  <a:gd name="T2" fmla="*/ 0 w 19"/>
                  <a:gd name="T3" fmla="*/ 2147483647 h 28"/>
                  <a:gd name="T4" fmla="*/ 0 w 19"/>
                  <a:gd name="T5" fmla="*/ 2147483647 h 28"/>
                  <a:gd name="T6" fmla="*/ 0 w 19"/>
                  <a:gd name="T7" fmla="*/ 2147483647 h 28"/>
                  <a:gd name="T8" fmla="*/ 0 w 19"/>
                  <a:gd name="T9" fmla="*/ 2147483647 h 28"/>
                  <a:gd name="T10" fmla="*/ 2147483647 w 19"/>
                  <a:gd name="T11" fmla="*/ 0 h 28"/>
                  <a:gd name="T12" fmla="*/ 2147483647 w 19"/>
                  <a:gd name="T13" fmla="*/ 2147483647 h 28"/>
                  <a:gd name="T14" fmla="*/ 0 60000 65536"/>
                  <a:gd name="T15" fmla="*/ 0 60000 65536"/>
                  <a:gd name="T16" fmla="*/ 0 60000 65536"/>
                  <a:gd name="T17" fmla="*/ 0 60000 65536"/>
                  <a:gd name="T18" fmla="*/ 0 60000 65536"/>
                  <a:gd name="T19" fmla="*/ 0 60000 65536"/>
                  <a:gd name="T20" fmla="*/ 0 60000 65536"/>
                  <a:gd name="T21" fmla="*/ 0 w 19"/>
                  <a:gd name="T22" fmla="*/ 0 h 28"/>
                  <a:gd name="T23" fmla="*/ 19 w 19"/>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8">
                    <a:moveTo>
                      <a:pt x="19" y="27"/>
                    </a:moveTo>
                    <a:lnTo>
                      <a:pt x="0" y="28"/>
                    </a:lnTo>
                    <a:lnTo>
                      <a:pt x="0" y="1"/>
                    </a:lnTo>
                    <a:lnTo>
                      <a:pt x="8" y="0"/>
                    </a:lnTo>
                    <a:lnTo>
                      <a:pt x="19" y="27"/>
                    </a:lnTo>
                    <a:close/>
                  </a:path>
                </a:pathLst>
              </a:custGeom>
              <a:solidFill>
                <a:srgbClr val="E5E5E5"/>
              </a:solidFill>
              <a:ln w="9525">
                <a:solidFill>
                  <a:schemeClr val="tx1"/>
                </a:solidFill>
                <a:round/>
                <a:headEnd/>
                <a:tailEnd/>
              </a:ln>
            </p:spPr>
            <p:txBody>
              <a:bodyPr/>
              <a:lstStyle/>
              <a:p>
                <a:endParaRPr lang="en-US" sz="2133"/>
              </a:p>
            </p:txBody>
          </p:sp>
          <p:sp>
            <p:nvSpPr>
              <p:cNvPr id="78890" name="Freeform 36"/>
              <p:cNvSpPr>
                <a:spLocks/>
              </p:cNvSpPr>
              <p:nvPr/>
            </p:nvSpPr>
            <p:spPr bwMode="black">
              <a:xfrm>
                <a:off x="3547533" y="4944533"/>
                <a:ext cx="29634" cy="18345"/>
              </a:xfrm>
              <a:custGeom>
                <a:avLst/>
                <a:gdLst>
                  <a:gd name="T0" fmla="*/ 2147483647 w 33"/>
                  <a:gd name="T1" fmla="*/ 2147483647 h 16"/>
                  <a:gd name="T2" fmla="*/ 0 w 33"/>
                  <a:gd name="T3" fmla="*/ 2147483647 h 16"/>
                  <a:gd name="T4" fmla="*/ 0 w 33"/>
                  <a:gd name="T5" fmla="*/ 2147483647 h 16"/>
                  <a:gd name="T6" fmla="*/ 2147483647 w 33"/>
                  <a:gd name="T7" fmla="*/ 0 h 16"/>
                  <a:gd name="T8" fmla="*/ 2147483647 w 33"/>
                  <a:gd name="T9" fmla="*/ 2147483647 h 16"/>
                  <a:gd name="T10" fmla="*/ 2147483647 w 33"/>
                  <a:gd name="T11" fmla="*/ 2147483647 h 16"/>
                  <a:gd name="T12" fmla="*/ 2147483647 w 33"/>
                  <a:gd name="T13" fmla="*/ 2147483647 h 16"/>
                  <a:gd name="T14" fmla="*/ 0 60000 65536"/>
                  <a:gd name="T15" fmla="*/ 0 60000 65536"/>
                  <a:gd name="T16" fmla="*/ 0 60000 65536"/>
                  <a:gd name="T17" fmla="*/ 0 60000 65536"/>
                  <a:gd name="T18" fmla="*/ 0 60000 65536"/>
                  <a:gd name="T19" fmla="*/ 0 60000 65536"/>
                  <a:gd name="T20" fmla="*/ 0 60000 65536"/>
                  <a:gd name="T21" fmla="*/ 0 w 33"/>
                  <a:gd name="T22" fmla="*/ 0 h 16"/>
                  <a:gd name="T23" fmla="*/ 33 w 33"/>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16">
                    <a:moveTo>
                      <a:pt x="1" y="16"/>
                    </a:moveTo>
                    <a:lnTo>
                      <a:pt x="0" y="6"/>
                    </a:lnTo>
                    <a:lnTo>
                      <a:pt x="0" y="9"/>
                    </a:lnTo>
                    <a:lnTo>
                      <a:pt x="32" y="0"/>
                    </a:lnTo>
                    <a:lnTo>
                      <a:pt x="32" y="3"/>
                    </a:lnTo>
                    <a:lnTo>
                      <a:pt x="33" y="14"/>
                    </a:lnTo>
                    <a:lnTo>
                      <a:pt x="1" y="16"/>
                    </a:lnTo>
                    <a:close/>
                  </a:path>
                </a:pathLst>
              </a:custGeom>
              <a:solidFill>
                <a:srgbClr val="E5E5E5"/>
              </a:solidFill>
              <a:ln w="9525">
                <a:solidFill>
                  <a:schemeClr val="tx1"/>
                </a:solidFill>
                <a:round/>
                <a:headEnd/>
                <a:tailEnd/>
              </a:ln>
            </p:spPr>
            <p:txBody>
              <a:bodyPr/>
              <a:lstStyle/>
              <a:p>
                <a:endParaRPr lang="en-US" sz="2133"/>
              </a:p>
            </p:txBody>
          </p:sp>
          <p:sp>
            <p:nvSpPr>
              <p:cNvPr id="78891" name="Freeform 37"/>
              <p:cNvSpPr>
                <a:spLocks/>
              </p:cNvSpPr>
              <p:nvPr/>
            </p:nvSpPr>
            <p:spPr bwMode="black">
              <a:xfrm>
                <a:off x="3543301" y="4931834"/>
                <a:ext cx="32455" cy="21166"/>
              </a:xfrm>
              <a:custGeom>
                <a:avLst/>
                <a:gdLst>
                  <a:gd name="T0" fmla="*/ 2147483647 w 36"/>
                  <a:gd name="T1" fmla="*/ 2147483647 h 22"/>
                  <a:gd name="T2" fmla="*/ 0 w 36"/>
                  <a:gd name="T3" fmla="*/ 2147483647 h 22"/>
                  <a:gd name="T4" fmla="*/ 0 w 36"/>
                  <a:gd name="T5" fmla="*/ 2147483647 h 22"/>
                  <a:gd name="T6" fmla="*/ 2147483647 w 36"/>
                  <a:gd name="T7" fmla="*/ 0 h 22"/>
                  <a:gd name="T8" fmla="*/ 2147483647 w 36"/>
                  <a:gd name="T9" fmla="*/ 2147483647 h 22"/>
                  <a:gd name="T10" fmla="*/ 2147483647 w 36"/>
                  <a:gd name="T11" fmla="*/ 2147483647 h 22"/>
                  <a:gd name="T12" fmla="*/ 2147483647 w 36"/>
                  <a:gd name="T13" fmla="*/ 2147483647 h 22"/>
                  <a:gd name="T14" fmla="*/ 0 60000 65536"/>
                  <a:gd name="T15" fmla="*/ 0 60000 65536"/>
                  <a:gd name="T16" fmla="*/ 0 60000 65536"/>
                  <a:gd name="T17" fmla="*/ 0 60000 65536"/>
                  <a:gd name="T18" fmla="*/ 0 60000 65536"/>
                  <a:gd name="T19" fmla="*/ 0 60000 65536"/>
                  <a:gd name="T20" fmla="*/ 0 60000 65536"/>
                  <a:gd name="T21" fmla="*/ 0 w 36"/>
                  <a:gd name="T22" fmla="*/ 0 h 22"/>
                  <a:gd name="T23" fmla="*/ 36 w 36"/>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22">
                    <a:moveTo>
                      <a:pt x="4" y="22"/>
                    </a:moveTo>
                    <a:lnTo>
                      <a:pt x="0" y="11"/>
                    </a:lnTo>
                    <a:lnTo>
                      <a:pt x="0" y="13"/>
                    </a:lnTo>
                    <a:lnTo>
                      <a:pt x="32" y="0"/>
                    </a:lnTo>
                    <a:lnTo>
                      <a:pt x="32" y="2"/>
                    </a:lnTo>
                    <a:lnTo>
                      <a:pt x="36" y="13"/>
                    </a:lnTo>
                    <a:lnTo>
                      <a:pt x="4" y="22"/>
                    </a:lnTo>
                    <a:close/>
                  </a:path>
                </a:pathLst>
              </a:custGeom>
              <a:solidFill>
                <a:srgbClr val="E5E5E5"/>
              </a:solidFill>
              <a:ln w="9525">
                <a:solidFill>
                  <a:schemeClr val="tx1"/>
                </a:solidFill>
                <a:round/>
                <a:headEnd/>
                <a:tailEnd/>
              </a:ln>
            </p:spPr>
            <p:txBody>
              <a:bodyPr/>
              <a:lstStyle/>
              <a:p>
                <a:endParaRPr lang="en-US" sz="2133"/>
              </a:p>
            </p:txBody>
          </p:sp>
          <p:sp>
            <p:nvSpPr>
              <p:cNvPr id="78892" name="Freeform 38"/>
              <p:cNvSpPr>
                <a:spLocks/>
              </p:cNvSpPr>
              <p:nvPr/>
            </p:nvSpPr>
            <p:spPr bwMode="black">
              <a:xfrm>
                <a:off x="3537656" y="4920546"/>
                <a:ext cx="32455" cy="23988"/>
              </a:xfrm>
              <a:custGeom>
                <a:avLst/>
                <a:gdLst>
                  <a:gd name="T0" fmla="*/ 2147483647 w 37"/>
                  <a:gd name="T1" fmla="*/ 2147483647 h 24"/>
                  <a:gd name="T2" fmla="*/ 0 w 37"/>
                  <a:gd name="T3" fmla="*/ 2147483647 h 24"/>
                  <a:gd name="T4" fmla="*/ 2147483647 w 37"/>
                  <a:gd name="T5" fmla="*/ 2147483647 h 24"/>
                  <a:gd name="T6" fmla="*/ 2147483647 w 37"/>
                  <a:gd name="T7" fmla="*/ 0 h 24"/>
                  <a:gd name="T8" fmla="*/ 2147483647 w 37"/>
                  <a:gd name="T9" fmla="*/ 2147483647 h 24"/>
                  <a:gd name="T10" fmla="*/ 2147483647 w 37"/>
                  <a:gd name="T11" fmla="*/ 2147483647 h 24"/>
                  <a:gd name="T12" fmla="*/ 2147483647 w 37"/>
                  <a:gd name="T13" fmla="*/ 2147483647 h 24"/>
                  <a:gd name="T14" fmla="*/ 0 60000 65536"/>
                  <a:gd name="T15" fmla="*/ 0 60000 65536"/>
                  <a:gd name="T16" fmla="*/ 0 60000 65536"/>
                  <a:gd name="T17" fmla="*/ 0 60000 65536"/>
                  <a:gd name="T18" fmla="*/ 0 60000 65536"/>
                  <a:gd name="T19" fmla="*/ 0 60000 65536"/>
                  <a:gd name="T20" fmla="*/ 0 60000 65536"/>
                  <a:gd name="T21" fmla="*/ 0 w 37"/>
                  <a:gd name="T22" fmla="*/ 0 h 24"/>
                  <a:gd name="T23" fmla="*/ 37 w 37"/>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24">
                    <a:moveTo>
                      <a:pt x="5" y="24"/>
                    </a:moveTo>
                    <a:lnTo>
                      <a:pt x="0" y="15"/>
                    </a:lnTo>
                    <a:lnTo>
                      <a:pt x="3" y="18"/>
                    </a:lnTo>
                    <a:lnTo>
                      <a:pt x="29" y="0"/>
                    </a:lnTo>
                    <a:lnTo>
                      <a:pt x="31" y="2"/>
                    </a:lnTo>
                    <a:lnTo>
                      <a:pt x="37" y="11"/>
                    </a:lnTo>
                    <a:lnTo>
                      <a:pt x="5" y="24"/>
                    </a:lnTo>
                    <a:close/>
                  </a:path>
                </a:pathLst>
              </a:custGeom>
              <a:solidFill>
                <a:srgbClr val="E5E5E5"/>
              </a:solidFill>
              <a:ln w="9525">
                <a:solidFill>
                  <a:schemeClr val="tx1"/>
                </a:solidFill>
                <a:round/>
                <a:headEnd/>
                <a:tailEnd/>
              </a:ln>
            </p:spPr>
            <p:txBody>
              <a:bodyPr/>
              <a:lstStyle/>
              <a:p>
                <a:endParaRPr lang="en-US" sz="2133"/>
              </a:p>
            </p:txBody>
          </p:sp>
          <p:sp>
            <p:nvSpPr>
              <p:cNvPr id="78893" name="Freeform 39"/>
              <p:cNvSpPr>
                <a:spLocks/>
              </p:cNvSpPr>
              <p:nvPr/>
            </p:nvSpPr>
            <p:spPr bwMode="black">
              <a:xfrm>
                <a:off x="3530600" y="4910667"/>
                <a:ext cx="32456" cy="26812"/>
              </a:xfrm>
              <a:custGeom>
                <a:avLst/>
                <a:gdLst>
                  <a:gd name="T0" fmla="*/ 2147483647 w 36"/>
                  <a:gd name="T1" fmla="*/ 2147483647 h 29"/>
                  <a:gd name="T2" fmla="*/ 0 w 36"/>
                  <a:gd name="T3" fmla="*/ 2147483647 h 29"/>
                  <a:gd name="T4" fmla="*/ 2147483647 w 36"/>
                  <a:gd name="T5" fmla="*/ 2147483647 h 29"/>
                  <a:gd name="T6" fmla="*/ 2147483647 w 36"/>
                  <a:gd name="T7" fmla="*/ 0 h 29"/>
                  <a:gd name="T8" fmla="*/ 2147483647 w 36"/>
                  <a:gd name="T9" fmla="*/ 2147483647 h 29"/>
                  <a:gd name="T10" fmla="*/ 2147483647 w 36"/>
                  <a:gd name="T11" fmla="*/ 2147483647 h 29"/>
                  <a:gd name="T12" fmla="*/ 2147483647 w 36"/>
                  <a:gd name="T13" fmla="*/ 2147483647 h 29"/>
                  <a:gd name="T14" fmla="*/ 0 60000 65536"/>
                  <a:gd name="T15" fmla="*/ 0 60000 65536"/>
                  <a:gd name="T16" fmla="*/ 0 60000 65536"/>
                  <a:gd name="T17" fmla="*/ 0 60000 65536"/>
                  <a:gd name="T18" fmla="*/ 0 60000 65536"/>
                  <a:gd name="T19" fmla="*/ 0 60000 65536"/>
                  <a:gd name="T20" fmla="*/ 0 60000 65536"/>
                  <a:gd name="T21" fmla="*/ 0 w 36"/>
                  <a:gd name="T22" fmla="*/ 0 h 29"/>
                  <a:gd name="T23" fmla="*/ 36 w 36"/>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29">
                    <a:moveTo>
                      <a:pt x="10" y="29"/>
                    </a:moveTo>
                    <a:lnTo>
                      <a:pt x="0" y="20"/>
                    </a:lnTo>
                    <a:lnTo>
                      <a:pt x="3" y="22"/>
                    </a:lnTo>
                    <a:lnTo>
                      <a:pt x="24" y="0"/>
                    </a:lnTo>
                    <a:lnTo>
                      <a:pt x="27" y="2"/>
                    </a:lnTo>
                    <a:lnTo>
                      <a:pt x="36" y="11"/>
                    </a:lnTo>
                    <a:lnTo>
                      <a:pt x="10" y="29"/>
                    </a:lnTo>
                    <a:close/>
                  </a:path>
                </a:pathLst>
              </a:custGeom>
              <a:solidFill>
                <a:srgbClr val="E5E5E5"/>
              </a:solidFill>
              <a:ln w="9525">
                <a:solidFill>
                  <a:schemeClr val="tx1"/>
                </a:solidFill>
                <a:round/>
                <a:headEnd/>
                <a:tailEnd/>
              </a:ln>
            </p:spPr>
            <p:txBody>
              <a:bodyPr/>
              <a:lstStyle/>
              <a:p>
                <a:endParaRPr lang="en-US" sz="2133"/>
              </a:p>
            </p:txBody>
          </p:sp>
          <p:sp>
            <p:nvSpPr>
              <p:cNvPr id="78894" name="Freeform 40"/>
              <p:cNvSpPr>
                <a:spLocks/>
              </p:cNvSpPr>
              <p:nvPr/>
            </p:nvSpPr>
            <p:spPr bwMode="black">
              <a:xfrm>
                <a:off x="3524955" y="4897967"/>
                <a:ext cx="29634" cy="33867"/>
              </a:xfrm>
              <a:custGeom>
                <a:avLst/>
                <a:gdLst>
                  <a:gd name="T0" fmla="*/ 2147483647 w 31"/>
                  <a:gd name="T1" fmla="*/ 2147483647 h 32"/>
                  <a:gd name="T2" fmla="*/ 0 w 31"/>
                  <a:gd name="T3" fmla="*/ 2147483647 h 32"/>
                  <a:gd name="T4" fmla="*/ 2147483647 w 31"/>
                  <a:gd name="T5" fmla="*/ 2147483647 h 32"/>
                  <a:gd name="T6" fmla="*/ 2147483647 w 31"/>
                  <a:gd name="T7" fmla="*/ 0 h 32"/>
                  <a:gd name="T8" fmla="*/ 2147483647 w 31"/>
                  <a:gd name="T9" fmla="*/ 2147483647 h 32"/>
                  <a:gd name="T10" fmla="*/ 2147483647 w 31"/>
                  <a:gd name="T11" fmla="*/ 2147483647 h 32"/>
                  <a:gd name="T12" fmla="*/ 2147483647 w 31"/>
                  <a:gd name="T13" fmla="*/ 2147483647 h 32"/>
                  <a:gd name="T14" fmla="*/ 0 60000 65536"/>
                  <a:gd name="T15" fmla="*/ 0 60000 65536"/>
                  <a:gd name="T16" fmla="*/ 0 60000 65536"/>
                  <a:gd name="T17" fmla="*/ 0 60000 65536"/>
                  <a:gd name="T18" fmla="*/ 0 60000 65536"/>
                  <a:gd name="T19" fmla="*/ 0 60000 65536"/>
                  <a:gd name="T20" fmla="*/ 0 60000 65536"/>
                  <a:gd name="T21" fmla="*/ 0 w 31"/>
                  <a:gd name="T22" fmla="*/ 0 h 32"/>
                  <a:gd name="T23" fmla="*/ 31 w 31"/>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32">
                    <a:moveTo>
                      <a:pt x="10" y="32"/>
                    </a:moveTo>
                    <a:lnTo>
                      <a:pt x="0" y="24"/>
                    </a:lnTo>
                    <a:lnTo>
                      <a:pt x="2" y="27"/>
                    </a:lnTo>
                    <a:lnTo>
                      <a:pt x="18" y="0"/>
                    </a:lnTo>
                    <a:lnTo>
                      <a:pt x="21" y="2"/>
                    </a:lnTo>
                    <a:lnTo>
                      <a:pt x="31" y="10"/>
                    </a:lnTo>
                    <a:lnTo>
                      <a:pt x="10" y="32"/>
                    </a:lnTo>
                    <a:close/>
                  </a:path>
                </a:pathLst>
              </a:custGeom>
              <a:solidFill>
                <a:srgbClr val="E5E5E5"/>
              </a:solidFill>
              <a:ln w="9525">
                <a:solidFill>
                  <a:schemeClr val="tx1"/>
                </a:solidFill>
                <a:round/>
                <a:headEnd/>
                <a:tailEnd/>
              </a:ln>
            </p:spPr>
            <p:txBody>
              <a:bodyPr/>
              <a:lstStyle/>
              <a:p>
                <a:endParaRPr lang="en-US" sz="2133"/>
              </a:p>
            </p:txBody>
          </p:sp>
          <p:sp>
            <p:nvSpPr>
              <p:cNvPr id="78895" name="Freeform 41"/>
              <p:cNvSpPr>
                <a:spLocks/>
              </p:cNvSpPr>
              <p:nvPr/>
            </p:nvSpPr>
            <p:spPr bwMode="black">
              <a:xfrm>
                <a:off x="3516489" y="4895146"/>
                <a:ext cx="22578" cy="31044"/>
              </a:xfrm>
              <a:custGeom>
                <a:avLst/>
                <a:gdLst>
                  <a:gd name="T0" fmla="*/ 2147483647 w 26"/>
                  <a:gd name="T1" fmla="*/ 2147483647 h 31"/>
                  <a:gd name="T2" fmla="*/ 0 w 26"/>
                  <a:gd name="T3" fmla="*/ 2147483647 h 31"/>
                  <a:gd name="T4" fmla="*/ 2147483647 w 26"/>
                  <a:gd name="T5" fmla="*/ 2147483647 h 31"/>
                  <a:gd name="T6" fmla="*/ 2147483647 w 26"/>
                  <a:gd name="T7" fmla="*/ 0 h 31"/>
                  <a:gd name="T8" fmla="*/ 2147483647 w 26"/>
                  <a:gd name="T9" fmla="*/ 0 h 31"/>
                  <a:gd name="T10" fmla="*/ 2147483647 w 26"/>
                  <a:gd name="T11" fmla="*/ 2147483647 h 31"/>
                  <a:gd name="T12" fmla="*/ 2147483647 w 26"/>
                  <a:gd name="T13" fmla="*/ 2147483647 h 31"/>
                  <a:gd name="T14" fmla="*/ 0 60000 65536"/>
                  <a:gd name="T15" fmla="*/ 0 60000 65536"/>
                  <a:gd name="T16" fmla="*/ 0 60000 65536"/>
                  <a:gd name="T17" fmla="*/ 0 60000 65536"/>
                  <a:gd name="T18" fmla="*/ 0 60000 65536"/>
                  <a:gd name="T19" fmla="*/ 0 60000 65536"/>
                  <a:gd name="T20" fmla="*/ 0 60000 65536"/>
                  <a:gd name="T21" fmla="*/ 0 w 26"/>
                  <a:gd name="T22" fmla="*/ 0 h 31"/>
                  <a:gd name="T23" fmla="*/ 26 w 26"/>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31">
                    <a:moveTo>
                      <a:pt x="10" y="31"/>
                    </a:moveTo>
                    <a:lnTo>
                      <a:pt x="0" y="26"/>
                    </a:lnTo>
                    <a:lnTo>
                      <a:pt x="2" y="26"/>
                    </a:lnTo>
                    <a:lnTo>
                      <a:pt x="13" y="0"/>
                    </a:lnTo>
                    <a:lnTo>
                      <a:pt x="15" y="0"/>
                    </a:lnTo>
                    <a:lnTo>
                      <a:pt x="26" y="4"/>
                    </a:lnTo>
                    <a:lnTo>
                      <a:pt x="10" y="31"/>
                    </a:lnTo>
                    <a:close/>
                  </a:path>
                </a:pathLst>
              </a:custGeom>
              <a:solidFill>
                <a:srgbClr val="E5E5E5"/>
              </a:solidFill>
              <a:ln w="9525">
                <a:solidFill>
                  <a:schemeClr val="tx1"/>
                </a:solidFill>
                <a:round/>
                <a:headEnd/>
                <a:tailEnd/>
              </a:ln>
            </p:spPr>
            <p:txBody>
              <a:bodyPr/>
              <a:lstStyle/>
              <a:p>
                <a:endParaRPr lang="en-US" sz="2133"/>
              </a:p>
            </p:txBody>
          </p:sp>
          <p:sp>
            <p:nvSpPr>
              <p:cNvPr id="78896" name="Freeform 42"/>
              <p:cNvSpPr>
                <a:spLocks/>
              </p:cNvSpPr>
              <p:nvPr/>
            </p:nvSpPr>
            <p:spPr bwMode="black">
              <a:xfrm>
                <a:off x="3503790" y="4892323"/>
                <a:ext cx="23988" cy="31044"/>
              </a:xfrm>
              <a:custGeom>
                <a:avLst/>
                <a:gdLst>
                  <a:gd name="T0" fmla="*/ 2147483647 w 24"/>
                  <a:gd name="T1" fmla="*/ 2147483647 h 29"/>
                  <a:gd name="T2" fmla="*/ 0 w 24"/>
                  <a:gd name="T3" fmla="*/ 2147483647 h 29"/>
                  <a:gd name="T4" fmla="*/ 2147483647 w 24"/>
                  <a:gd name="T5" fmla="*/ 2147483647 h 29"/>
                  <a:gd name="T6" fmla="*/ 2147483647 w 24"/>
                  <a:gd name="T7" fmla="*/ 0 h 29"/>
                  <a:gd name="T8" fmla="*/ 2147483647 w 24"/>
                  <a:gd name="T9" fmla="*/ 0 h 29"/>
                  <a:gd name="T10" fmla="*/ 2147483647 w 24"/>
                  <a:gd name="T11" fmla="*/ 2147483647 h 29"/>
                  <a:gd name="T12" fmla="*/ 2147483647 w 24"/>
                  <a:gd name="T13" fmla="*/ 2147483647 h 29"/>
                  <a:gd name="T14" fmla="*/ 0 60000 65536"/>
                  <a:gd name="T15" fmla="*/ 0 60000 65536"/>
                  <a:gd name="T16" fmla="*/ 0 60000 65536"/>
                  <a:gd name="T17" fmla="*/ 0 60000 65536"/>
                  <a:gd name="T18" fmla="*/ 0 60000 65536"/>
                  <a:gd name="T19" fmla="*/ 0 60000 65536"/>
                  <a:gd name="T20" fmla="*/ 0 60000 65536"/>
                  <a:gd name="T21" fmla="*/ 0 w 24"/>
                  <a:gd name="T22" fmla="*/ 0 h 29"/>
                  <a:gd name="T23" fmla="*/ 24 w 24"/>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9">
                    <a:moveTo>
                      <a:pt x="13" y="29"/>
                    </a:moveTo>
                    <a:lnTo>
                      <a:pt x="0" y="26"/>
                    </a:lnTo>
                    <a:lnTo>
                      <a:pt x="4" y="26"/>
                    </a:lnTo>
                    <a:lnTo>
                      <a:pt x="7" y="0"/>
                    </a:lnTo>
                    <a:lnTo>
                      <a:pt x="11" y="0"/>
                    </a:lnTo>
                    <a:lnTo>
                      <a:pt x="24" y="3"/>
                    </a:lnTo>
                    <a:lnTo>
                      <a:pt x="13" y="29"/>
                    </a:lnTo>
                    <a:close/>
                  </a:path>
                </a:pathLst>
              </a:custGeom>
              <a:solidFill>
                <a:srgbClr val="E5E5E5"/>
              </a:solidFill>
              <a:ln w="9525">
                <a:solidFill>
                  <a:schemeClr val="tx1"/>
                </a:solidFill>
                <a:round/>
                <a:headEnd/>
                <a:tailEnd/>
              </a:ln>
            </p:spPr>
            <p:txBody>
              <a:bodyPr/>
              <a:lstStyle/>
              <a:p>
                <a:endParaRPr lang="en-US" sz="2133"/>
              </a:p>
            </p:txBody>
          </p:sp>
          <p:sp>
            <p:nvSpPr>
              <p:cNvPr id="78897" name="Freeform 43"/>
              <p:cNvSpPr>
                <a:spLocks/>
              </p:cNvSpPr>
              <p:nvPr/>
            </p:nvSpPr>
            <p:spPr bwMode="black">
              <a:xfrm>
                <a:off x="3499556" y="4892323"/>
                <a:ext cx="12700" cy="28222"/>
              </a:xfrm>
              <a:custGeom>
                <a:avLst/>
                <a:gdLst>
                  <a:gd name="T0" fmla="*/ 2147483647 w 16"/>
                  <a:gd name="T1" fmla="*/ 2147483647 h 27"/>
                  <a:gd name="T2" fmla="*/ 0 w 16"/>
                  <a:gd name="T3" fmla="*/ 2147483647 h 27"/>
                  <a:gd name="T4" fmla="*/ 2147483647 w 16"/>
                  <a:gd name="T5" fmla="*/ 2147483647 h 27"/>
                  <a:gd name="T6" fmla="*/ 0 w 16"/>
                  <a:gd name="T7" fmla="*/ 0 h 27"/>
                  <a:gd name="T8" fmla="*/ 2147483647 w 16"/>
                  <a:gd name="T9" fmla="*/ 0 h 27"/>
                  <a:gd name="T10" fmla="*/ 2147483647 w 16"/>
                  <a:gd name="T11" fmla="*/ 2147483647 h 27"/>
                  <a:gd name="T12" fmla="*/ 2147483647 w 16"/>
                  <a:gd name="T13" fmla="*/ 2147483647 h 27"/>
                  <a:gd name="T14" fmla="*/ 0 60000 65536"/>
                  <a:gd name="T15" fmla="*/ 0 60000 65536"/>
                  <a:gd name="T16" fmla="*/ 0 60000 65536"/>
                  <a:gd name="T17" fmla="*/ 0 60000 65536"/>
                  <a:gd name="T18" fmla="*/ 0 60000 65536"/>
                  <a:gd name="T19" fmla="*/ 0 60000 65536"/>
                  <a:gd name="T20" fmla="*/ 0 60000 65536"/>
                  <a:gd name="T21" fmla="*/ 0 w 16"/>
                  <a:gd name="T22" fmla="*/ 0 h 27"/>
                  <a:gd name="T23" fmla="*/ 16 w 16"/>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27">
                    <a:moveTo>
                      <a:pt x="13" y="27"/>
                    </a:moveTo>
                    <a:lnTo>
                      <a:pt x="0" y="26"/>
                    </a:lnTo>
                    <a:lnTo>
                      <a:pt x="3" y="26"/>
                    </a:lnTo>
                    <a:lnTo>
                      <a:pt x="0" y="0"/>
                    </a:lnTo>
                    <a:lnTo>
                      <a:pt x="3" y="0"/>
                    </a:lnTo>
                    <a:lnTo>
                      <a:pt x="16" y="1"/>
                    </a:lnTo>
                    <a:lnTo>
                      <a:pt x="13" y="27"/>
                    </a:lnTo>
                    <a:close/>
                  </a:path>
                </a:pathLst>
              </a:custGeom>
              <a:solidFill>
                <a:srgbClr val="E5E5E5"/>
              </a:solidFill>
              <a:ln w="9525">
                <a:solidFill>
                  <a:schemeClr val="tx1"/>
                </a:solidFill>
                <a:round/>
                <a:headEnd/>
                <a:tailEnd/>
              </a:ln>
            </p:spPr>
            <p:txBody>
              <a:bodyPr/>
              <a:lstStyle/>
              <a:p>
                <a:endParaRPr lang="en-US" sz="2133"/>
              </a:p>
            </p:txBody>
          </p:sp>
          <p:sp>
            <p:nvSpPr>
              <p:cNvPr id="78898" name="Freeform 44"/>
              <p:cNvSpPr>
                <a:spLocks/>
              </p:cNvSpPr>
              <p:nvPr/>
            </p:nvSpPr>
            <p:spPr bwMode="black">
              <a:xfrm>
                <a:off x="3481212" y="4892323"/>
                <a:ext cx="18344" cy="28222"/>
              </a:xfrm>
              <a:custGeom>
                <a:avLst/>
                <a:gdLst>
                  <a:gd name="T0" fmla="*/ 2147483647 w 20"/>
                  <a:gd name="T1" fmla="*/ 2147483647 h 27"/>
                  <a:gd name="T2" fmla="*/ 2147483647 w 20"/>
                  <a:gd name="T3" fmla="*/ 2147483647 h 27"/>
                  <a:gd name="T4" fmla="*/ 2147483647 w 20"/>
                  <a:gd name="T5" fmla="*/ 2147483647 h 27"/>
                  <a:gd name="T6" fmla="*/ 0 w 20"/>
                  <a:gd name="T7" fmla="*/ 2147483647 h 27"/>
                  <a:gd name="T8" fmla="*/ 2147483647 w 20"/>
                  <a:gd name="T9" fmla="*/ 2147483647 h 27"/>
                  <a:gd name="T10" fmla="*/ 2147483647 w 20"/>
                  <a:gd name="T11" fmla="*/ 0 h 27"/>
                  <a:gd name="T12" fmla="*/ 2147483647 w 20"/>
                  <a:gd name="T13" fmla="*/ 2147483647 h 27"/>
                  <a:gd name="T14" fmla="*/ 0 60000 65536"/>
                  <a:gd name="T15" fmla="*/ 0 60000 65536"/>
                  <a:gd name="T16" fmla="*/ 0 60000 65536"/>
                  <a:gd name="T17" fmla="*/ 0 60000 65536"/>
                  <a:gd name="T18" fmla="*/ 0 60000 65536"/>
                  <a:gd name="T19" fmla="*/ 0 60000 65536"/>
                  <a:gd name="T20" fmla="*/ 0 60000 65536"/>
                  <a:gd name="T21" fmla="*/ 0 w 20"/>
                  <a:gd name="T22" fmla="*/ 0 h 27"/>
                  <a:gd name="T23" fmla="*/ 20 w 20"/>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27">
                    <a:moveTo>
                      <a:pt x="20" y="26"/>
                    </a:moveTo>
                    <a:lnTo>
                      <a:pt x="7" y="27"/>
                    </a:lnTo>
                    <a:lnTo>
                      <a:pt x="11" y="27"/>
                    </a:lnTo>
                    <a:lnTo>
                      <a:pt x="0" y="1"/>
                    </a:lnTo>
                    <a:lnTo>
                      <a:pt x="4" y="1"/>
                    </a:lnTo>
                    <a:lnTo>
                      <a:pt x="17" y="0"/>
                    </a:lnTo>
                    <a:lnTo>
                      <a:pt x="20" y="26"/>
                    </a:lnTo>
                    <a:close/>
                  </a:path>
                </a:pathLst>
              </a:custGeom>
              <a:solidFill>
                <a:srgbClr val="E5E5E5"/>
              </a:solidFill>
              <a:ln w="9525">
                <a:solidFill>
                  <a:schemeClr val="tx1"/>
                </a:solidFill>
                <a:round/>
                <a:headEnd/>
                <a:tailEnd/>
              </a:ln>
            </p:spPr>
            <p:txBody>
              <a:bodyPr/>
              <a:lstStyle/>
              <a:p>
                <a:endParaRPr lang="en-US" sz="2133"/>
              </a:p>
            </p:txBody>
          </p:sp>
          <p:sp>
            <p:nvSpPr>
              <p:cNvPr id="78899" name="Freeform 45"/>
              <p:cNvSpPr>
                <a:spLocks/>
              </p:cNvSpPr>
              <p:nvPr/>
            </p:nvSpPr>
            <p:spPr bwMode="black">
              <a:xfrm>
                <a:off x="3465689" y="4892323"/>
                <a:ext cx="23989" cy="31044"/>
              </a:xfrm>
              <a:custGeom>
                <a:avLst/>
                <a:gdLst>
                  <a:gd name="T0" fmla="*/ 2147483647 w 25"/>
                  <a:gd name="T1" fmla="*/ 2147483647 h 29"/>
                  <a:gd name="T2" fmla="*/ 2147483647 w 25"/>
                  <a:gd name="T3" fmla="*/ 2147483647 h 29"/>
                  <a:gd name="T4" fmla="*/ 2147483647 w 25"/>
                  <a:gd name="T5" fmla="*/ 2147483647 h 29"/>
                  <a:gd name="T6" fmla="*/ 0 w 25"/>
                  <a:gd name="T7" fmla="*/ 2147483647 h 29"/>
                  <a:gd name="T8" fmla="*/ 2147483647 w 25"/>
                  <a:gd name="T9" fmla="*/ 2147483647 h 29"/>
                  <a:gd name="T10" fmla="*/ 2147483647 w 25"/>
                  <a:gd name="T11" fmla="*/ 0 h 29"/>
                  <a:gd name="T12" fmla="*/ 2147483647 w 25"/>
                  <a:gd name="T13" fmla="*/ 2147483647 h 29"/>
                  <a:gd name="T14" fmla="*/ 0 60000 65536"/>
                  <a:gd name="T15" fmla="*/ 0 60000 65536"/>
                  <a:gd name="T16" fmla="*/ 0 60000 65536"/>
                  <a:gd name="T17" fmla="*/ 0 60000 65536"/>
                  <a:gd name="T18" fmla="*/ 0 60000 65536"/>
                  <a:gd name="T19" fmla="*/ 0 60000 65536"/>
                  <a:gd name="T20" fmla="*/ 0 60000 65536"/>
                  <a:gd name="T21" fmla="*/ 0 w 25"/>
                  <a:gd name="T22" fmla="*/ 0 h 29"/>
                  <a:gd name="T23" fmla="*/ 25 w 25"/>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29">
                    <a:moveTo>
                      <a:pt x="25" y="26"/>
                    </a:moveTo>
                    <a:lnTo>
                      <a:pt x="11" y="29"/>
                    </a:lnTo>
                    <a:lnTo>
                      <a:pt x="13" y="29"/>
                    </a:lnTo>
                    <a:lnTo>
                      <a:pt x="0" y="3"/>
                    </a:lnTo>
                    <a:lnTo>
                      <a:pt x="1" y="3"/>
                    </a:lnTo>
                    <a:lnTo>
                      <a:pt x="14" y="0"/>
                    </a:lnTo>
                    <a:lnTo>
                      <a:pt x="25" y="26"/>
                    </a:lnTo>
                    <a:close/>
                  </a:path>
                </a:pathLst>
              </a:custGeom>
              <a:solidFill>
                <a:srgbClr val="E5E5E5"/>
              </a:solidFill>
              <a:ln w="9525">
                <a:solidFill>
                  <a:schemeClr val="tx1"/>
                </a:solidFill>
                <a:round/>
                <a:headEnd/>
                <a:tailEnd/>
              </a:ln>
            </p:spPr>
            <p:txBody>
              <a:bodyPr/>
              <a:lstStyle/>
              <a:p>
                <a:endParaRPr lang="en-US" sz="2133"/>
              </a:p>
            </p:txBody>
          </p:sp>
          <p:sp>
            <p:nvSpPr>
              <p:cNvPr id="78900" name="Freeform 46"/>
              <p:cNvSpPr>
                <a:spLocks/>
              </p:cNvSpPr>
              <p:nvPr/>
            </p:nvSpPr>
            <p:spPr bwMode="black">
              <a:xfrm>
                <a:off x="3451578" y="4895146"/>
                <a:ext cx="26812" cy="31044"/>
              </a:xfrm>
              <a:custGeom>
                <a:avLst/>
                <a:gdLst>
                  <a:gd name="T0" fmla="*/ 2147483647 w 29"/>
                  <a:gd name="T1" fmla="*/ 2147483647 h 31"/>
                  <a:gd name="T2" fmla="*/ 2147483647 w 29"/>
                  <a:gd name="T3" fmla="*/ 2147483647 h 31"/>
                  <a:gd name="T4" fmla="*/ 2147483647 w 29"/>
                  <a:gd name="T5" fmla="*/ 2147483647 h 31"/>
                  <a:gd name="T6" fmla="*/ 0 w 29"/>
                  <a:gd name="T7" fmla="*/ 2147483647 h 31"/>
                  <a:gd name="T8" fmla="*/ 2147483647 w 29"/>
                  <a:gd name="T9" fmla="*/ 2147483647 h 31"/>
                  <a:gd name="T10" fmla="*/ 2147483647 w 29"/>
                  <a:gd name="T11" fmla="*/ 0 h 31"/>
                  <a:gd name="T12" fmla="*/ 2147483647 w 29"/>
                  <a:gd name="T13" fmla="*/ 2147483647 h 31"/>
                  <a:gd name="T14" fmla="*/ 0 60000 65536"/>
                  <a:gd name="T15" fmla="*/ 0 60000 65536"/>
                  <a:gd name="T16" fmla="*/ 0 60000 65536"/>
                  <a:gd name="T17" fmla="*/ 0 60000 65536"/>
                  <a:gd name="T18" fmla="*/ 0 60000 65536"/>
                  <a:gd name="T19" fmla="*/ 0 60000 65536"/>
                  <a:gd name="T20" fmla="*/ 0 60000 65536"/>
                  <a:gd name="T21" fmla="*/ 0 w 29"/>
                  <a:gd name="T22" fmla="*/ 0 h 31"/>
                  <a:gd name="T23" fmla="*/ 29 w 29"/>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31">
                    <a:moveTo>
                      <a:pt x="29" y="26"/>
                    </a:moveTo>
                    <a:lnTo>
                      <a:pt x="17" y="31"/>
                    </a:lnTo>
                    <a:lnTo>
                      <a:pt x="21" y="28"/>
                    </a:lnTo>
                    <a:lnTo>
                      <a:pt x="0" y="6"/>
                    </a:lnTo>
                    <a:lnTo>
                      <a:pt x="4" y="4"/>
                    </a:lnTo>
                    <a:lnTo>
                      <a:pt x="16" y="0"/>
                    </a:lnTo>
                    <a:lnTo>
                      <a:pt x="29" y="26"/>
                    </a:lnTo>
                    <a:close/>
                  </a:path>
                </a:pathLst>
              </a:custGeom>
              <a:solidFill>
                <a:srgbClr val="E5E5E5"/>
              </a:solidFill>
              <a:ln w="9525">
                <a:solidFill>
                  <a:schemeClr val="tx1"/>
                </a:solidFill>
                <a:round/>
                <a:headEnd/>
                <a:tailEnd/>
              </a:ln>
            </p:spPr>
            <p:txBody>
              <a:bodyPr/>
              <a:lstStyle/>
              <a:p>
                <a:endParaRPr lang="en-US" sz="2133"/>
              </a:p>
            </p:txBody>
          </p:sp>
          <p:sp>
            <p:nvSpPr>
              <p:cNvPr id="78901" name="Freeform 47"/>
              <p:cNvSpPr>
                <a:spLocks/>
              </p:cNvSpPr>
              <p:nvPr/>
            </p:nvSpPr>
            <p:spPr bwMode="black">
              <a:xfrm>
                <a:off x="3438878" y="4902200"/>
                <a:ext cx="32455" cy="29634"/>
              </a:xfrm>
              <a:custGeom>
                <a:avLst/>
                <a:gdLst>
                  <a:gd name="T0" fmla="*/ 2147483647 w 34"/>
                  <a:gd name="T1" fmla="*/ 2147483647 h 30"/>
                  <a:gd name="T2" fmla="*/ 2147483647 w 34"/>
                  <a:gd name="T3" fmla="*/ 2147483647 h 30"/>
                  <a:gd name="T4" fmla="*/ 2147483647 w 34"/>
                  <a:gd name="T5" fmla="*/ 2147483647 h 30"/>
                  <a:gd name="T6" fmla="*/ 0 w 34"/>
                  <a:gd name="T7" fmla="*/ 2147483647 h 30"/>
                  <a:gd name="T8" fmla="*/ 2147483647 w 34"/>
                  <a:gd name="T9" fmla="*/ 2147483647 h 30"/>
                  <a:gd name="T10" fmla="*/ 2147483647 w 34"/>
                  <a:gd name="T11" fmla="*/ 0 h 30"/>
                  <a:gd name="T12" fmla="*/ 2147483647 w 34"/>
                  <a:gd name="T13" fmla="*/ 2147483647 h 30"/>
                  <a:gd name="T14" fmla="*/ 0 60000 65536"/>
                  <a:gd name="T15" fmla="*/ 0 60000 65536"/>
                  <a:gd name="T16" fmla="*/ 0 60000 65536"/>
                  <a:gd name="T17" fmla="*/ 0 60000 65536"/>
                  <a:gd name="T18" fmla="*/ 0 60000 65536"/>
                  <a:gd name="T19" fmla="*/ 0 60000 65536"/>
                  <a:gd name="T20" fmla="*/ 0 60000 65536"/>
                  <a:gd name="T21" fmla="*/ 0 w 34"/>
                  <a:gd name="T22" fmla="*/ 0 h 30"/>
                  <a:gd name="T23" fmla="*/ 34 w 34"/>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30">
                    <a:moveTo>
                      <a:pt x="34" y="22"/>
                    </a:moveTo>
                    <a:lnTo>
                      <a:pt x="23" y="30"/>
                    </a:lnTo>
                    <a:lnTo>
                      <a:pt x="26" y="27"/>
                    </a:lnTo>
                    <a:lnTo>
                      <a:pt x="0" y="11"/>
                    </a:lnTo>
                    <a:lnTo>
                      <a:pt x="2" y="8"/>
                    </a:lnTo>
                    <a:lnTo>
                      <a:pt x="13" y="0"/>
                    </a:lnTo>
                    <a:lnTo>
                      <a:pt x="34" y="22"/>
                    </a:lnTo>
                    <a:close/>
                  </a:path>
                </a:pathLst>
              </a:custGeom>
              <a:solidFill>
                <a:srgbClr val="E5E5E5"/>
              </a:solidFill>
              <a:ln w="9525">
                <a:solidFill>
                  <a:schemeClr val="tx1"/>
                </a:solidFill>
                <a:round/>
                <a:headEnd/>
                <a:tailEnd/>
              </a:ln>
            </p:spPr>
            <p:txBody>
              <a:bodyPr/>
              <a:lstStyle/>
              <a:p>
                <a:endParaRPr lang="en-US" sz="2133"/>
              </a:p>
            </p:txBody>
          </p:sp>
          <p:sp>
            <p:nvSpPr>
              <p:cNvPr id="78902" name="Freeform 48"/>
              <p:cNvSpPr>
                <a:spLocks/>
              </p:cNvSpPr>
              <p:nvPr/>
            </p:nvSpPr>
            <p:spPr bwMode="black">
              <a:xfrm>
                <a:off x="3427590" y="4913489"/>
                <a:ext cx="35277" cy="23989"/>
              </a:xfrm>
              <a:custGeom>
                <a:avLst/>
                <a:gdLst>
                  <a:gd name="T0" fmla="*/ 2147483647 w 35"/>
                  <a:gd name="T1" fmla="*/ 2147483647 h 24"/>
                  <a:gd name="T2" fmla="*/ 2147483647 w 35"/>
                  <a:gd name="T3" fmla="*/ 2147483647 h 24"/>
                  <a:gd name="T4" fmla="*/ 2147483647 w 35"/>
                  <a:gd name="T5" fmla="*/ 2147483647 h 24"/>
                  <a:gd name="T6" fmla="*/ 0 w 35"/>
                  <a:gd name="T7" fmla="*/ 2147483647 h 24"/>
                  <a:gd name="T8" fmla="*/ 2147483647 w 35"/>
                  <a:gd name="T9" fmla="*/ 2147483647 h 24"/>
                  <a:gd name="T10" fmla="*/ 2147483647 w 35"/>
                  <a:gd name="T11" fmla="*/ 0 h 24"/>
                  <a:gd name="T12" fmla="*/ 2147483647 w 35"/>
                  <a:gd name="T13" fmla="*/ 2147483647 h 24"/>
                  <a:gd name="T14" fmla="*/ 0 60000 65536"/>
                  <a:gd name="T15" fmla="*/ 0 60000 65536"/>
                  <a:gd name="T16" fmla="*/ 0 60000 65536"/>
                  <a:gd name="T17" fmla="*/ 0 60000 65536"/>
                  <a:gd name="T18" fmla="*/ 0 60000 65536"/>
                  <a:gd name="T19" fmla="*/ 0 60000 65536"/>
                  <a:gd name="T20" fmla="*/ 0 60000 65536"/>
                  <a:gd name="T21" fmla="*/ 0 w 35"/>
                  <a:gd name="T22" fmla="*/ 0 h 24"/>
                  <a:gd name="T23" fmla="*/ 35 w 35"/>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24">
                    <a:moveTo>
                      <a:pt x="35" y="16"/>
                    </a:moveTo>
                    <a:lnTo>
                      <a:pt x="27" y="24"/>
                    </a:lnTo>
                    <a:lnTo>
                      <a:pt x="28" y="24"/>
                    </a:lnTo>
                    <a:lnTo>
                      <a:pt x="0" y="9"/>
                    </a:lnTo>
                    <a:lnTo>
                      <a:pt x="1" y="9"/>
                    </a:lnTo>
                    <a:lnTo>
                      <a:pt x="9" y="0"/>
                    </a:lnTo>
                    <a:lnTo>
                      <a:pt x="35" y="16"/>
                    </a:lnTo>
                    <a:close/>
                  </a:path>
                </a:pathLst>
              </a:custGeom>
              <a:solidFill>
                <a:srgbClr val="E5E5E5"/>
              </a:solidFill>
              <a:ln w="9525">
                <a:solidFill>
                  <a:schemeClr val="tx1"/>
                </a:solidFill>
                <a:round/>
                <a:headEnd/>
                <a:tailEnd/>
              </a:ln>
            </p:spPr>
            <p:txBody>
              <a:bodyPr/>
              <a:lstStyle/>
              <a:p>
                <a:endParaRPr lang="en-US" sz="2133"/>
              </a:p>
            </p:txBody>
          </p:sp>
          <p:sp>
            <p:nvSpPr>
              <p:cNvPr id="78903" name="Freeform 49"/>
              <p:cNvSpPr>
                <a:spLocks/>
              </p:cNvSpPr>
              <p:nvPr/>
            </p:nvSpPr>
            <p:spPr bwMode="black">
              <a:xfrm>
                <a:off x="3420534" y="4923368"/>
                <a:ext cx="38100" cy="23988"/>
              </a:xfrm>
              <a:custGeom>
                <a:avLst/>
                <a:gdLst>
                  <a:gd name="T0" fmla="*/ 2147483647 w 36"/>
                  <a:gd name="T1" fmla="*/ 2147483647 h 24"/>
                  <a:gd name="T2" fmla="*/ 2147483647 w 36"/>
                  <a:gd name="T3" fmla="*/ 2147483647 h 24"/>
                  <a:gd name="T4" fmla="*/ 2147483647 w 36"/>
                  <a:gd name="T5" fmla="*/ 2147483647 h 24"/>
                  <a:gd name="T6" fmla="*/ 0 w 36"/>
                  <a:gd name="T7" fmla="*/ 2147483647 h 24"/>
                  <a:gd name="T8" fmla="*/ 2147483647 w 36"/>
                  <a:gd name="T9" fmla="*/ 2147483647 h 24"/>
                  <a:gd name="T10" fmla="*/ 2147483647 w 36"/>
                  <a:gd name="T11" fmla="*/ 0 h 24"/>
                  <a:gd name="T12" fmla="*/ 2147483647 w 36"/>
                  <a:gd name="T13" fmla="*/ 2147483647 h 24"/>
                  <a:gd name="T14" fmla="*/ 0 60000 65536"/>
                  <a:gd name="T15" fmla="*/ 0 60000 65536"/>
                  <a:gd name="T16" fmla="*/ 0 60000 65536"/>
                  <a:gd name="T17" fmla="*/ 0 60000 65536"/>
                  <a:gd name="T18" fmla="*/ 0 60000 65536"/>
                  <a:gd name="T19" fmla="*/ 0 60000 65536"/>
                  <a:gd name="T20" fmla="*/ 0 60000 65536"/>
                  <a:gd name="T21" fmla="*/ 0 w 36"/>
                  <a:gd name="T22" fmla="*/ 0 h 24"/>
                  <a:gd name="T23" fmla="*/ 36 w 36"/>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24">
                    <a:moveTo>
                      <a:pt x="36" y="15"/>
                    </a:moveTo>
                    <a:lnTo>
                      <a:pt x="30" y="24"/>
                    </a:lnTo>
                    <a:lnTo>
                      <a:pt x="31" y="21"/>
                    </a:lnTo>
                    <a:lnTo>
                      <a:pt x="0" y="12"/>
                    </a:lnTo>
                    <a:lnTo>
                      <a:pt x="1" y="9"/>
                    </a:lnTo>
                    <a:lnTo>
                      <a:pt x="8" y="0"/>
                    </a:lnTo>
                    <a:lnTo>
                      <a:pt x="36" y="15"/>
                    </a:lnTo>
                    <a:close/>
                  </a:path>
                </a:pathLst>
              </a:custGeom>
              <a:solidFill>
                <a:srgbClr val="E5E5E5"/>
              </a:solidFill>
              <a:ln w="9525">
                <a:solidFill>
                  <a:schemeClr val="tx1"/>
                </a:solidFill>
                <a:round/>
                <a:headEnd/>
                <a:tailEnd/>
              </a:ln>
            </p:spPr>
            <p:txBody>
              <a:bodyPr/>
              <a:lstStyle/>
              <a:p>
                <a:endParaRPr lang="en-US" sz="2133"/>
              </a:p>
            </p:txBody>
          </p:sp>
          <p:sp>
            <p:nvSpPr>
              <p:cNvPr id="78904" name="Freeform 50"/>
              <p:cNvSpPr>
                <a:spLocks/>
              </p:cNvSpPr>
              <p:nvPr/>
            </p:nvSpPr>
            <p:spPr bwMode="black">
              <a:xfrm>
                <a:off x="3416301" y="4934656"/>
                <a:ext cx="35277" cy="18344"/>
              </a:xfrm>
              <a:custGeom>
                <a:avLst/>
                <a:gdLst>
                  <a:gd name="T0" fmla="*/ 2147483647 w 35"/>
                  <a:gd name="T1" fmla="*/ 2147483647 h 20"/>
                  <a:gd name="T2" fmla="*/ 2147483647 w 35"/>
                  <a:gd name="T3" fmla="*/ 2147483647 h 20"/>
                  <a:gd name="T4" fmla="*/ 2147483647 w 35"/>
                  <a:gd name="T5" fmla="*/ 2147483647 h 20"/>
                  <a:gd name="T6" fmla="*/ 0 w 35"/>
                  <a:gd name="T7" fmla="*/ 2147483647 h 20"/>
                  <a:gd name="T8" fmla="*/ 0 w 35"/>
                  <a:gd name="T9" fmla="*/ 2147483647 h 20"/>
                  <a:gd name="T10" fmla="*/ 2147483647 w 35"/>
                  <a:gd name="T11" fmla="*/ 0 h 20"/>
                  <a:gd name="T12" fmla="*/ 2147483647 w 35"/>
                  <a:gd name="T13" fmla="*/ 2147483647 h 20"/>
                  <a:gd name="T14" fmla="*/ 0 60000 65536"/>
                  <a:gd name="T15" fmla="*/ 0 60000 65536"/>
                  <a:gd name="T16" fmla="*/ 0 60000 65536"/>
                  <a:gd name="T17" fmla="*/ 0 60000 65536"/>
                  <a:gd name="T18" fmla="*/ 0 60000 65536"/>
                  <a:gd name="T19" fmla="*/ 0 60000 65536"/>
                  <a:gd name="T20" fmla="*/ 0 60000 65536"/>
                  <a:gd name="T21" fmla="*/ 0 w 35"/>
                  <a:gd name="T22" fmla="*/ 0 h 20"/>
                  <a:gd name="T23" fmla="*/ 35 w 35"/>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20">
                    <a:moveTo>
                      <a:pt x="35" y="9"/>
                    </a:moveTo>
                    <a:lnTo>
                      <a:pt x="31" y="20"/>
                    </a:lnTo>
                    <a:lnTo>
                      <a:pt x="31" y="17"/>
                    </a:lnTo>
                    <a:lnTo>
                      <a:pt x="0" y="14"/>
                    </a:lnTo>
                    <a:lnTo>
                      <a:pt x="0" y="11"/>
                    </a:lnTo>
                    <a:lnTo>
                      <a:pt x="4" y="0"/>
                    </a:lnTo>
                    <a:lnTo>
                      <a:pt x="35" y="9"/>
                    </a:lnTo>
                    <a:close/>
                  </a:path>
                </a:pathLst>
              </a:custGeom>
              <a:solidFill>
                <a:srgbClr val="E5E5E5"/>
              </a:solidFill>
              <a:ln w="9525">
                <a:solidFill>
                  <a:schemeClr val="tx1"/>
                </a:solidFill>
                <a:round/>
                <a:headEnd/>
                <a:tailEnd/>
              </a:ln>
            </p:spPr>
            <p:txBody>
              <a:bodyPr/>
              <a:lstStyle/>
              <a:p>
                <a:endParaRPr lang="en-US" sz="2133"/>
              </a:p>
            </p:txBody>
          </p:sp>
          <p:sp>
            <p:nvSpPr>
              <p:cNvPr id="78905" name="Freeform 51"/>
              <p:cNvSpPr>
                <a:spLocks/>
              </p:cNvSpPr>
              <p:nvPr/>
            </p:nvSpPr>
            <p:spPr bwMode="black">
              <a:xfrm>
                <a:off x="3416301" y="4947356"/>
                <a:ext cx="32455" cy="15523"/>
              </a:xfrm>
              <a:custGeom>
                <a:avLst/>
                <a:gdLst>
                  <a:gd name="T0" fmla="*/ 2147483647 w 32"/>
                  <a:gd name="T1" fmla="*/ 2147483647 h 13"/>
                  <a:gd name="T2" fmla="*/ 2147483647 w 32"/>
                  <a:gd name="T3" fmla="*/ 2147483647 h 13"/>
                  <a:gd name="T4" fmla="*/ 0 w 32"/>
                  <a:gd name="T5" fmla="*/ 2147483647 h 13"/>
                  <a:gd name="T6" fmla="*/ 2147483647 w 32"/>
                  <a:gd name="T7" fmla="*/ 0 h 13"/>
                  <a:gd name="T8" fmla="*/ 2147483647 w 32"/>
                  <a:gd name="T9" fmla="*/ 2147483647 h 13"/>
                  <a:gd name="T10" fmla="*/ 0 60000 65536"/>
                  <a:gd name="T11" fmla="*/ 0 60000 65536"/>
                  <a:gd name="T12" fmla="*/ 0 60000 65536"/>
                  <a:gd name="T13" fmla="*/ 0 60000 65536"/>
                  <a:gd name="T14" fmla="*/ 0 60000 65536"/>
                  <a:gd name="T15" fmla="*/ 0 w 32"/>
                  <a:gd name="T16" fmla="*/ 0 h 13"/>
                  <a:gd name="T17" fmla="*/ 32 w 32"/>
                  <a:gd name="T18" fmla="*/ 13 h 13"/>
                </a:gdLst>
                <a:ahLst/>
                <a:cxnLst>
                  <a:cxn ang="T10">
                    <a:pos x="T0" y="T1"/>
                  </a:cxn>
                  <a:cxn ang="T11">
                    <a:pos x="T2" y="T3"/>
                  </a:cxn>
                  <a:cxn ang="T12">
                    <a:pos x="T4" y="T5"/>
                  </a:cxn>
                  <a:cxn ang="T13">
                    <a:pos x="T6" y="T7"/>
                  </a:cxn>
                  <a:cxn ang="T14">
                    <a:pos x="T8" y="T9"/>
                  </a:cxn>
                </a:cxnLst>
                <a:rect l="T15" t="T16" r="T17" b="T18"/>
                <a:pathLst>
                  <a:path w="32" h="13">
                    <a:moveTo>
                      <a:pt x="32" y="3"/>
                    </a:moveTo>
                    <a:lnTo>
                      <a:pt x="31" y="13"/>
                    </a:lnTo>
                    <a:lnTo>
                      <a:pt x="0" y="11"/>
                    </a:lnTo>
                    <a:lnTo>
                      <a:pt x="1" y="0"/>
                    </a:lnTo>
                    <a:lnTo>
                      <a:pt x="32" y="3"/>
                    </a:lnTo>
                    <a:close/>
                  </a:path>
                </a:pathLst>
              </a:custGeom>
              <a:solidFill>
                <a:srgbClr val="E5E5E5"/>
              </a:solidFill>
              <a:ln w="9525">
                <a:solidFill>
                  <a:schemeClr val="tx1"/>
                </a:solidFill>
                <a:round/>
                <a:headEnd/>
                <a:tailEnd/>
              </a:ln>
            </p:spPr>
            <p:txBody>
              <a:bodyPr/>
              <a:lstStyle/>
              <a:p>
                <a:endParaRPr lang="en-US" sz="2133"/>
              </a:p>
            </p:txBody>
          </p:sp>
          <p:sp>
            <p:nvSpPr>
              <p:cNvPr id="78906" name="Freeform 52"/>
              <p:cNvSpPr>
                <a:spLocks/>
              </p:cNvSpPr>
              <p:nvPr/>
            </p:nvSpPr>
            <p:spPr bwMode="black">
              <a:xfrm>
                <a:off x="396523" y="4960056"/>
                <a:ext cx="3618089" cy="114300"/>
              </a:xfrm>
              <a:custGeom>
                <a:avLst/>
                <a:gdLst>
                  <a:gd name="T0" fmla="*/ 0 w 3767"/>
                  <a:gd name="T1" fmla="*/ 2147483647 h 112"/>
                  <a:gd name="T2" fmla="*/ 0 w 3767"/>
                  <a:gd name="T3" fmla="*/ 0 h 112"/>
                  <a:gd name="T4" fmla="*/ 2147483647 w 3767"/>
                  <a:gd name="T5" fmla="*/ 0 h 112"/>
                  <a:gd name="T6" fmla="*/ 2147483647 w 3767"/>
                  <a:gd name="T7" fmla="*/ 2147483647 h 112"/>
                  <a:gd name="T8" fmla="*/ 0 w 3767"/>
                  <a:gd name="T9" fmla="*/ 2147483647 h 112"/>
                  <a:gd name="T10" fmla="*/ 0 w 3767"/>
                  <a:gd name="T11" fmla="*/ 2147483647 h 112"/>
                  <a:gd name="T12" fmla="*/ 0 60000 65536"/>
                  <a:gd name="T13" fmla="*/ 0 60000 65536"/>
                  <a:gd name="T14" fmla="*/ 0 60000 65536"/>
                  <a:gd name="T15" fmla="*/ 0 60000 65536"/>
                  <a:gd name="T16" fmla="*/ 0 60000 65536"/>
                  <a:gd name="T17" fmla="*/ 0 60000 65536"/>
                  <a:gd name="T18" fmla="*/ 0 w 3767"/>
                  <a:gd name="T19" fmla="*/ 0 h 112"/>
                  <a:gd name="T20" fmla="*/ 3767 w 3767"/>
                  <a:gd name="T21" fmla="*/ 112 h 112"/>
                </a:gdLst>
                <a:ahLst/>
                <a:cxnLst>
                  <a:cxn ang="T12">
                    <a:pos x="T0" y="T1"/>
                  </a:cxn>
                  <a:cxn ang="T13">
                    <a:pos x="T2" y="T3"/>
                  </a:cxn>
                  <a:cxn ang="T14">
                    <a:pos x="T4" y="T5"/>
                  </a:cxn>
                  <a:cxn ang="T15">
                    <a:pos x="T6" y="T7"/>
                  </a:cxn>
                  <a:cxn ang="T16">
                    <a:pos x="T8" y="T9"/>
                  </a:cxn>
                  <a:cxn ang="T17">
                    <a:pos x="T10" y="T11"/>
                  </a:cxn>
                </a:cxnLst>
                <a:rect l="T18" t="T19" r="T20" b="T21"/>
                <a:pathLst>
                  <a:path w="3767" h="112">
                    <a:moveTo>
                      <a:pt x="0" y="112"/>
                    </a:moveTo>
                    <a:lnTo>
                      <a:pt x="0" y="0"/>
                    </a:lnTo>
                    <a:lnTo>
                      <a:pt x="3767" y="0"/>
                    </a:lnTo>
                    <a:lnTo>
                      <a:pt x="3767" y="112"/>
                    </a:lnTo>
                    <a:lnTo>
                      <a:pt x="0" y="112"/>
                    </a:lnTo>
                    <a:close/>
                  </a:path>
                </a:pathLst>
              </a:custGeom>
              <a:solidFill>
                <a:srgbClr val="999999"/>
              </a:solidFill>
              <a:ln w="9525">
                <a:solidFill>
                  <a:schemeClr val="tx1"/>
                </a:solidFill>
                <a:round/>
                <a:headEnd/>
                <a:tailEnd/>
              </a:ln>
            </p:spPr>
            <p:txBody>
              <a:bodyPr/>
              <a:lstStyle/>
              <a:p>
                <a:endParaRPr lang="en-US" sz="2133"/>
              </a:p>
            </p:txBody>
          </p:sp>
          <p:sp>
            <p:nvSpPr>
              <p:cNvPr id="78907" name="Freeform 53"/>
              <p:cNvSpPr>
                <a:spLocks/>
              </p:cNvSpPr>
              <p:nvPr/>
            </p:nvSpPr>
            <p:spPr bwMode="black">
              <a:xfrm>
                <a:off x="381000" y="4947356"/>
                <a:ext cx="29634" cy="127000"/>
              </a:xfrm>
              <a:custGeom>
                <a:avLst/>
                <a:gdLst>
                  <a:gd name="T0" fmla="*/ 0 w 32"/>
                  <a:gd name="T1" fmla="*/ 2147483647 h 125"/>
                  <a:gd name="T2" fmla="*/ 0 w 32"/>
                  <a:gd name="T3" fmla="*/ 2147483647 h 125"/>
                  <a:gd name="T4" fmla="*/ 2147483647 w 32"/>
                  <a:gd name="T5" fmla="*/ 0 h 125"/>
                  <a:gd name="T6" fmla="*/ 2147483647 w 32"/>
                  <a:gd name="T7" fmla="*/ 2147483647 h 125"/>
                  <a:gd name="T8" fmla="*/ 2147483647 w 32"/>
                  <a:gd name="T9" fmla="*/ 2147483647 h 125"/>
                  <a:gd name="T10" fmla="*/ 2147483647 w 32"/>
                  <a:gd name="T11" fmla="*/ 2147483647 h 125"/>
                  <a:gd name="T12" fmla="*/ 0 w 32"/>
                  <a:gd name="T13" fmla="*/ 2147483647 h 125"/>
                  <a:gd name="T14" fmla="*/ 0 60000 65536"/>
                  <a:gd name="T15" fmla="*/ 0 60000 65536"/>
                  <a:gd name="T16" fmla="*/ 0 60000 65536"/>
                  <a:gd name="T17" fmla="*/ 0 60000 65536"/>
                  <a:gd name="T18" fmla="*/ 0 60000 65536"/>
                  <a:gd name="T19" fmla="*/ 0 60000 65536"/>
                  <a:gd name="T20" fmla="*/ 0 60000 65536"/>
                  <a:gd name="T21" fmla="*/ 0 w 32"/>
                  <a:gd name="T22" fmla="*/ 0 h 125"/>
                  <a:gd name="T23" fmla="*/ 32 w 32"/>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125">
                    <a:moveTo>
                      <a:pt x="0" y="125"/>
                    </a:moveTo>
                    <a:lnTo>
                      <a:pt x="0" y="13"/>
                    </a:lnTo>
                    <a:lnTo>
                      <a:pt x="16" y="0"/>
                    </a:lnTo>
                    <a:lnTo>
                      <a:pt x="16" y="27"/>
                    </a:lnTo>
                    <a:lnTo>
                      <a:pt x="32" y="13"/>
                    </a:lnTo>
                    <a:lnTo>
                      <a:pt x="32" y="125"/>
                    </a:lnTo>
                    <a:lnTo>
                      <a:pt x="0" y="125"/>
                    </a:lnTo>
                    <a:close/>
                  </a:path>
                </a:pathLst>
              </a:custGeom>
              <a:solidFill>
                <a:srgbClr val="999999"/>
              </a:solidFill>
              <a:ln w="9525">
                <a:solidFill>
                  <a:schemeClr val="tx1"/>
                </a:solidFill>
                <a:round/>
                <a:headEnd/>
                <a:tailEnd/>
              </a:ln>
            </p:spPr>
            <p:txBody>
              <a:bodyPr/>
              <a:lstStyle/>
              <a:p>
                <a:endParaRPr lang="en-US" sz="2133"/>
              </a:p>
            </p:txBody>
          </p:sp>
          <p:sp>
            <p:nvSpPr>
              <p:cNvPr id="78908" name="Freeform 54"/>
              <p:cNvSpPr>
                <a:spLocks/>
              </p:cNvSpPr>
              <p:nvPr/>
            </p:nvSpPr>
            <p:spPr bwMode="black">
              <a:xfrm>
                <a:off x="396523" y="4947356"/>
                <a:ext cx="3636433" cy="26812"/>
              </a:xfrm>
              <a:custGeom>
                <a:avLst/>
                <a:gdLst>
                  <a:gd name="T0" fmla="*/ 0 w 3782"/>
                  <a:gd name="T1" fmla="*/ 0 h 27"/>
                  <a:gd name="T2" fmla="*/ 2147483647 w 3782"/>
                  <a:gd name="T3" fmla="*/ 0 h 27"/>
                  <a:gd name="T4" fmla="*/ 2147483647 w 3782"/>
                  <a:gd name="T5" fmla="*/ 2147483647 h 27"/>
                  <a:gd name="T6" fmla="*/ 2147483647 w 3782"/>
                  <a:gd name="T7" fmla="*/ 2147483647 h 27"/>
                  <a:gd name="T8" fmla="*/ 2147483647 w 3782"/>
                  <a:gd name="T9" fmla="*/ 2147483647 h 27"/>
                  <a:gd name="T10" fmla="*/ 0 w 3782"/>
                  <a:gd name="T11" fmla="*/ 2147483647 h 27"/>
                  <a:gd name="T12" fmla="*/ 0 w 3782"/>
                  <a:gd name="T13" fmla="*/ 0 h 27"/>
                  <a:gd name="T14" fmla="*/ 0 60000 65536"/>
                  <a:gd name="T15" fmla="*/ 0 60000 65536"/>
                  <a:gd name="T16" fmla="*/ 0 60000 65536"/>
                  <a:gd name="T17" fmla="*/ 0 60000 65536"/>
                  <a:gd name="T18" fmla="*/ 0 60000 65536"/>
                  <a:gd name="T19" fmla="*/ 0 60000 65536"/>
                  <a:gd name="T20" fmla="*/ 0 60000 65536"/>
                  <a:gd name="T21" fmla="*/ 0 w 3782"/>
                  <a:gd name="T22" fmla="*/ 0 h 27"/>
                  <a:gd name="T23" fmla="*/ 3782 w 3782"/>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82" h="27">
                    <a:moveTo>
                      <a:pt x="0" y="0"/>
                    </a:moveTo>
                    <a:lnTo>
                      <a:pt x="3767" y="0"/>
                    </a:lnTo>
                    <a:lnTo>
                      <a:pt x="3782" y="13"/>
                    </a:lnTo>
                    <a:lnTo>
                      <a:pt x="3751" y="13"/>
                    </a:lnTo>
                    <a:lnTo>
                      <a:pt x="3767" y="27"/>
                    </a:lnTo>
                    <a:lnTo>
                      <a:pt x="0" y="27"/>
                    </a:lnTo>
                    <a:lnTo>
                      <a:pt x="0" y="0"/>
                    </a:lnTo>
                    <a:close/>
                  </a:path>
                </a:pathLst>
              </a:custGeom>
              <a:solidFill>
                <a:srgbClr val="999999"/>
              </a:solidFill>
              <a:ln w="9525">
                <a:solidFill>
                  <a:schemeClr val="tx1"/>
                </a:solidFill>
                <a:round/>
                <a:headEnd/>
                <a:tailEnd/>
              </a:ln>
            </p:spPr>
            <p:txBody>
              <a:bodyPr/>
              <a:lstStyle/>
              <a:p>
                <a:endParaRPr lang="en-US" sz="2133"/>
              </a:p>
            </p:txBody>
          </p:sp>
          <p:sp>
            <p:nvSpPr>
              <p:cNvPr id="78909" name="Freeform 55"/>
              <p:cNvSpPr>
                <a:spLocks/>
              </p:cNvSpPr>
              <p:nvPr/>
            </p:nvSpPr>
            <p:spPr bwMode="black">
              <a:xfrm>
                <a:off x="4000501" y="4960056"/>
                <a:ext cx="32455" cy="127000"/>
              </a:xfrm>
              <a:custGeom>
                <a:avLst/>
                <a:gdLst>
                  <a:gd name="T0" fmla="*/ 2147483647 w 31"/>
                  <a:gd name="T1" fmla="*/ 0 h 125"/>
                  <a:gd name="T2" fmla="*/ 2147483647 w 31"/>
                  <a:gd name="T3" fmla="*/ 2147483647 h 125"/>
                  <a:gd name="T4" fmla="*/ 2147483647 w 31"/>
                  <a:gd name="T5" fmla="*/ 2147483647 h 125"/>
                  <a:gd name="T6" fmla="*/ 2147483647 w 31"/>
                  <a:gd name="T7" fmla="*/ 2147483647 h 125"/>
                  <a:gd name="T8" fmla="*/ 0 w 31"/>
                  <a:gd name="T9" fmla="*/ 2147483647 h 125"/>
                  <a:gd name="T10" fmla="*/ 0 w 31"/>
                  <a:gd name="T11" fmla="*/ 0 h 125"/>
                  <a:gd name="T12" fmla="*/ 2147483647 w 31"/>
                  <a:gd name="T13" fmla="*/ 0 h 125"/>
                  <a:gd name="T14" fmla="*/ 0 60000 65536"/>
                  <a:gd name="T15" fmla="*/ 0 60000 65536"/>
                  <a:gd name="T16" fmla="*/ 0 60000 65536"/>
                  <a:gd name="T17" fmla="*/ 0 60000 65536"/>
                  <a:gd name="T18" fmla="*/ 0 60000 65536"/>
                  <a:gd name="T19" fmla="*/ 0 60000 65536"/>
                  <a:gd name="T20" fmla="*/ 0 60000 65536"/>
                  <a:gd name="T21" fmla="*/ 0 w 31"/>
                  <a:gd name="T22" fmla="*/ 0 h 125"/>
                  <a:gd name="T23" fmla="*/ 31 w 31"/>
                  <a:gd name="T24" fmla="*/ 125 h 1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125">
                    <a:moveTo>
                      <a:pt x="31" y="0"/>
                    </a:moveTo>
                    <a:lnTo>
                      <a:pt x="31" y="112"/>
                    </a:lnTo>
                    <a:lnTo>
                      <a:pt x="16" y="125"/>
                    </a:lnTo>
                    <a:lnTo>
                      <a:pt x="16" y="99"/>
                    </a:lnTo>
                    <a:lnTo>
                      <a:pt x="0" y="112"/>
                    </a:lnTo>
                    <a:lnTo>
                      <a:pt x="0" y="0"/>
                    </a:lnTo>
                    <a:lnTo>
                      <a:pt x="31" y="0"/>
                    </a:lnTo>
                    <a:close/>
                  </a:path>
                </a:pathLst>
              </a:custGeom>
              <a:solidFill>
                <a:srgbClr val="999999"/>
              </a:solidFill>
              <a:ln w="9525">
                <a:solidFill>
                  <a:schemeClr val="tx1"/>
                </a:solidFill>
                <a:round/>
                <a:headEnd/>
                <a:tailEnd/>
              </a:ln>
            </p:spPr>
            <p:txBody>
              <a:bodyPr/>
              <a:lstStyle/>
              <a:p>
                <a:endParaRPr lang="en-US" sz="2133"/>
              </a:p>
            </p:txBody>
          </p:sp>
          <p:sp>
            <p:nvSpPr>
              <p:cNvPr id="78910" name="Rectangle 56"/>
              <p:cNvSpPr>
                <a:spLocks noChangeArrowheads="1"/>
              </p:cNvSpPr>
              <p:nvPr/>
            </p:nvSpPr>
            <p:spPr bwMode="black">
              <a:xfrm>
                <a:off x="396523" y="5060245"/>
                <a:ext cx="3618089" cy="26812"/>
              </a:xfrm>
              <a:prstGeom prst="rect">
                <a:avLst/>
              </a:prstGeom>
              <a:solidFill>
                <a:srgbClr val="999999"/>
              </a:solidFill>
              <a:ln w="9525">
                <a:solidFill>
                  <a:schemeClr val="tx1"/>
                </a:solidFill>
                <a:miter lim="800000"/>
                <a:headEnd/>
                <a:tailEnd/>
              </a:ln>
            </p:spPr>
            <p:txBody>
              <a:bodyPr/>
              <a:lstStyle/>
              <a:p>
                <a:endParaRPr lang="en-US" sz="2133"/>
              </a:p>
            </p:txBody>
          </p:sp>
          <p:sp>
            <p:nvSpPr>
              <p:cNvPr id="78911" name="Rectangle 57"/>
              <p:cNvSpPr>
                <a:spLocks noChangeArrowheads="1"/>
              </p:cNvSpPr>
              <p:nvPr/>
            </p:nvSpPr>
            <p:spPr bwMode="black">
              <a:xfrm>
                <a:off x="853723" y="2743200"/>
                <a:ext cx="119944" cy="2161822"/>
              </a:xfrm>
              <a:prstGeom prst="rect">
                <a:avLst/>
              </a:prstGeom>
              <a:solidFill>
                <a:srgbClr val="E5E5E5"/>
              </a:solidFill>
              <a:ln w="9525">
                <a:solidFill>
                  <a:schemeClr val="tx1"/>
                </a:solidFill>
                <a:miter lim="800000"/>
                <a:headEnd/>
                <a:tailEnd/>
              </a:ln>
            </p:spPr>
            <p:txBody>
              <a:bodyPr/>
              <a:lstStyle/>
              <a:p>
                <a:endParaRPr lang="en-US" sz="2133"/>
              </a:p>
            </p:txBody>
          </p:sp>
          <p:sp>
            <p:nvSpPr>
              <p:cNvPr id="78912" name="Rectangle 58"/>
              <p:cNvSpPr>
                <a:spLocks noChangeArrowheads="1"/>
              </p:cNvSpPr>
              <p:nvPr/>
            </p:nvSpPr>
            <p:spPr bwMode="black">
              <a:xfrm>
                <a:off x="976489" y="2631723"/>
                <a:ext cx="2453923" cy="105833"/>
              </a:xfrm>
              <a:prstGeom prst="rect">
                <a:avLst/>
              </a:prstGeom>
              <a:solidFill>
                <a:srgbClr val="E5E5E5"/>
              </a:solidFill>
              <a:ln w="9525">
                <a:solidFill>
                  <a:schemeClr val="tx1"/>
                </a:solidFill>
                <a:miter lim="800000"/>
                <a:headEnd/>
                <a:tailEnd/>
              </a:ln>
            </p:spPr>
            <p:txBody>
              <a:bodyPr/>
              <a:lstStyle/>
              <a:p>
                <a:endParaRPr lang="en-US" sz="2133"/>
              </a:p>
            </p:txBody>
          </p:sp>
          <p:sp>
            <p:nvSpPr>
              <p:cNvPr id="78913" name="Rectangle 59"/>
              <p:cNvSpPr>
                <a:spLocks noChangeArrowheads="1"/>
              </p:cNvSpPr>
              <p:nvPr/>
            </p:nvSpPr>
            <p:spPr bwMode="black">
              <a:xfrm>
                <a:off x="3436056" y="2743200"/>
                <a:ext cx="121356" cy="2161822"/>
              </a:xfrm>
              <a:prstGeom prst="rect">
                <a:avLst/>
              </a:prstGeom>
              <a:solidFill>
                <a:srgbClr val="E5E5E5"/>
              </a:solidFill>
              <a:ln w="9525">
                <a:solidFill>
                  <a:schemeClr val="tx1"/>
                </a:solidFill>
                <a:miter lim="800000"/>
                <a:headEnd/>
                <a:tailEnd/>
              </a:ln>
            </p:spPr>
            <p:txBody>
              <a:bodyPr/>
              <a:lstStyle/>
              <a:p>
                <a:endParaRPr lang="en-US" sz="2133"/>
              </a:p>
            </p:txBody>
          </p:sp>
          <p:sp>
            <p:nvSpPr>
              <p:cNvPr id="78914" name="Freeform 60"/>
              <p:cNvSpPr>
                <a:spLocks/>
              </p:cNvSpPr>
              <p:nvPr/>
            </p:nvSpPr>
            <p:spPr bwMode="black">
              <a:xfrm>
                <a:off x="946856" y="2713567"/>
                <a:ext cx="2518833" cy="2218267"/>
              </a:xfrm>
              <a:custGeom>
                <a:avLst/>
                <a:gdLst>
                  <a:gd name="T0" fmla="*/ 2147483647 w 2623"/>
                  <a:gd name="T1" fmla="*/ 2147483647 h 2191"/>
                  <a:gd name="T2" fmla="*/ 0 w 2623"/>
                  <a:gd name="T3" fmla="*/ 2147483647 h 2191"/>
                  <a:gd name="T4" fmla="*/ 2147483647 w 2623"/>
                  <a:gd name="T5" fmla="*/ 0 h 2191"/>
                  <a:gd name="T6" fmla="*/ 2147483647 w 2623"/>
                  <a:gd name="T7" fmla="*/ 2147483647 h 2191"/>
                  <a:gd name="T8" fmla="*/ 2147483647 w 2623"/>
                  <a:gd name="T9" fmla="*/ 2147483647 h 2191"/>
                  <a:gd name="T10" fmla="*/ 0 60000 65536"/>
                  <a:gd name="T11" fmla="*/ 0 60000 65536"/>
                  <a:gd name="T12" fmla="*/ 0 60000 65536"/>
                  <a:gd name="T13" fmla="*/ 0 60000 65536"/>
                  <a:gd name="T14" fmla="*/ 0 60000 65536"/>
                  <a:gd name="T15" fmla="*/ 0 w 2623"/>
                  <a:gd name="T16" fmla="*/ 0 h 2191"/>
                  <a:gd name="T17" fmla="*/ 2623 w 2623"/>
                  <a:gd name="T18" fmla="*/ 2191 h 2191"/>
                </a:gdLst>
                <a:ahLst/>
                <a:cxnLst>
                  <a:cxn ang="T10">
                    <a:pos x="T0" y="T1"/>
                  </a:cxn>
                  <a:cxn ang="T11">
                    <a:pos x="T2" y="T3"/>
                  </a:cxn>
                  <a:cxn ang="T12">
                    <a:pos x="T4" y="T5"/>
                  </a:cxn>
                  <a:cxn ang="T13">
                    <a:pos x="T6" y="T7"/>
                  </a:cxn>
                  <a:cxn ang="T14">
                    <a:pos x="T8" y="T9"/>
                  </a:cxn>
                </a:cxnLst>
                <a:rect l="T15" t="T16" r="T17" b="T18"/>
                <a:pathLst>
                  <a:path w="2623" h="2191">
                    <a:moveTo>
                      <a:pt x="2595" y="2191"/>
                    </a:moveTo>
                    <a:lnTo>
                      <a:pt x="0" y="24"/>
                    </a:lnTo>
                    <a:lnTo>
                      <a:pt x="29" y="0"/>
                    </a:lnTo>
                    <a:lnTo>
                      <a:pt x="2623" y="2167"/>
                    </a:lnTo>
                    <a:lnTo>
                      <a:pt x="2595" y="2191"/>
                    </a:lnTo>
                    <a:close/>
                  </a:path>
                </a:pathLst>
              </a:custGeom>
              <a:solidFill>
                <a:srgbClr val="E5E5E5"/>
              </a:solidFill>
              <a:ln w="9525">
                <a:solidFill>
                  <a:schemeClr val="tx1"/>
                </a:solidFill>
                <a:round/>
                <a:headEnd/>
                <a:tailEnd/>
              </a:ln>
            </p:spPr>
            <p:txBody>
              <a:bodyPr/>
              <a:lstStyle/>
              <a:p>
                <a:endParaRPr lang="en-US" sz="2133"/>
              </a:p>
            </p:txBody>
          </p:sp>
          <p:sp>
            <p:nvSpPr>
              <p:cNvPr id="78915" name="Freeform 61"/>
              <p:cNvSpPr>
                <a:spLocks/>
              </p:cNvSpPr>
              <p:nvPr/>
            </p:nvSpPr>
            <p:spPr bwMode="black">
              <a:xfrm>
                <a:off x="946856" y="2713567"/>
                <a:ext cx="2518833" cy="2218267"/>
              </a:xfrm>
              <a:custGeom>
                <a:avLst/>
                <a:gdLst>
                  <a:gd name="T0" fmla="*/ 2147483647 w 2623"/>
                  <a:gd name="T1" fmla="*/ 2147483647 h 2191"/>
                  <a:gd name="T2" fmla="*/ 2147483647 w 2623"/>
                  <a:gd name="T3" fmla="*/ 2147483647 h 2191"/>
                  <a:gd name="T4" fmla="*/ 0 w 2623"/>
                  <a:gd name="T5" fmla="*/ 2147483647 h 2191"/>
                  <a:gd name="T6" fmla="*/ 2147483647 w 2623"/>
                  <a:gd name="T7" fmla="*/ 0 h 2191"/>
                  <a:gd name="T8" fmla="*/ 2147483647 w 2623"/>
                  <a:gd name="T9" fmla="*/ 2147483647 h 2191"/>
                  <a:gd name="T10" fmla="*/ 0 60000 65536"/>
                  <a:gd name="T11" fmla="*/ 0 60000 65536"/>
                  <a:gd name="T12" fmla="*/ 0 60000 65536"/>
                  <a:gd name="T13" fmla="*/ 0 60000 65536"/>
                  <a:gd name="T14" fmla="*/ 0 60000 65536"/>
                  <a:gd name="T15" fmla="*/ 0 w 2623"/>
                  <a:gd name="T16" fmla="*/ 0 h 2191"/>
                  <a:gd name="T17" fmla="*/ 2623 w 2623"/>
                  <a:gd name="T18" fmla="*/ 2191 h 2191"/>
                </a:gdLst>
                <a:ahLst/>
                <a:cxnLst>
                  <a:cxn ang="T10">
                    <a:pos x="T0" y="T1"/>
                  </a:cxn>
                  <a:cxn ang="T11">
                    <a:pos x="T2" y="T3"/>
                  </a:cxn>
                  <a:cxn ang="T12">
                    <a:pos x="T4" y="T5"/>
                  </a:cxn>
                  <a:cxn ang="T13">
                    <a:pos x="T6" y="T7"/>
                  </a:cxn>
                  <a:cxn ang="T14">
                    <a:pos x="T8" y="T9"/>
                  </a:cxn>
                </a:cxnLst>
                <a:rect l="T15" t="T16" r="T17" b="T18"/>
                <a:pathLst>
                  <a:path w="2623" h="2191">
                    <a:moveTo>
                      <a:pt x="2623" y="24"/>
                    </a:moveTo>
                    <a:lnTo>
                      <a:pt x="29" y="2191"/>
                    </a:lnTo>
                    <a:lnTo>
                      <a:pt x="0" y="2167"/>
                    </a:lnTo>
                    <a:lnTo>
                      <a:pt x="2595" y="0"/>
                    </a:lnTo>
                    <a:lnTo>
                      <a:pt x="2623" y="24"/>
                    </a:lnTo>
                    <a:close/>
                  </a:path>
                </a:pathLst>
              </a:custGeom>
              <a:solidFill>
                <a:srgbClr val="E5E5E5"/>
              </a:solidFill>
              <a:ln w="9525">
                <a:solidFill>
                  <a:schemeClr val="tx1"/>
                </a:solidFill>
                <a:round/>
                <a:headEnd/>
                <a:tailEnd/>
              </a:ln>
            </p:spPr>
            <p:txBody>
              <a:bodyPr/>
              <a:lstStyle/>
              <a:p>
                <a:endParaRPr lang="en-US" sz="2133"/>
              </a:p>
            </p:txBody>
          </p:sp>
          <p:grpSp>
            <p:nvGrpSpPr>
              <p:cNvPr id="78916" name="Group 110"/>
              <p:cNvGrpSpPr>
                <a:grpSpLocks/>
              </p:cNvGrpSpPr>
              <p:nvPr/>
            </p:nvGrpSpPr>
            <p:grpSpPr bwMode="auto">
              <a:xfrm>
                <a:off x="3657600" y="2616200"/>
                <a:ext cx="745067" cy="210256"/>
                <a:chOff x="2053" y="1894"/>
                <a:chExt cx="469" cy="149"/>
              </a:xfrm>
            </p:grpSpPr>
            <p:sp>
              <p:nvSpPr>
                <p:cNvPr id="78918" name="Line 62"/>
                <p:cNvSpPr>
                  <a:spLocks noChangeShapeType="1"/>
                </p:cNvSpPr>
                <p:nvPr/>
              </p:nvSpPr>
              <p:spPr bwMode="black">
                <a:xfrm>
                  <a:off x="2161" y="1970"/>
                  <a:ext cx="250" cy="2"/>
                </a:xfrm>
                <a:prstGeom prst="line">
                  <a:avLst/>
                </a:prstGeom>
                <a:noFill/>
                <a:ln w="26988">
                  <a:solidFill>
                    <a:schemeClr val="tx1"/>
                  </a:solidFill>
                  <a:round/>
                  <a:headEnd/>
                  <a:tailEnd/>
                </a:ln>
              </p:spPr>
              <p:txBody>
                <a:bodyPr/>
                <a:lstStyle/>
                <a:p>
                  <a:endParaRPr lang="en-US" sz="2133"/>
                </a:p>
              </p:txBody>
            </p:sp>
            <p:sp>
              <p:nvSpPr>
                <p:cNvPr id="78919" name="Freeform 63"/>
                <p:cNvSpPr>
                  <a:spLocks/>
                </p:cNvSpPr>
                <p:nvPr/>
              </p:nvSpPr>
              <p:spPr bwMode="black">
                <a:xfrm>
                  <a:off x="2053" y="1894"/>
                  <a:ext cx="167" cy="149"/>
                </a:xfrm>
                <a:custGeom>
                  <a:avLst/>
                  <a:gdLst>
                    <a:gd name="T0" fmla="*/ 9 w 345"/>
                    <a:gd name="T1" fmla="*/ 5 h 345"/>
                    <a:gd name="T2" fmla="*/ 0 w 345"/>
                    <a:gd name="T3" fmla="*/ 3 h 345"/>
                    <a:gd name="T4" fmla="*/ 9 w 345"/>
                    <a:gd name="T5" fmla="*/ 0 h 345"/>
                    <a:gd name="T6" fmla="*/ 6 w 345"/>
                    <a:gd name="T7" fmla="*/ 3 h 345"/>
                    <a:gd name="T8" fmla="*/ 9 w 345"/>
                    <a:gd name="T9" fmla="*/ 5 h 345"/>
                    <a:gd name="T10" fmla="*/ 0 60000 65536"/>
                    <a:gd name="T11" fmla="*/ 0 60000 65536"/>
                    <a:gd name="T12" fmla="*/ 0 60000 65536"/>
                    <a:gd name="T13" fmla="*/ 0 60000 65536"/>
                    <a:gd name="T14" fmla="*/ 0 60000 65536"/>
                    <a:gd name="T15" fmla="*/ 0 w 345"/>
                    <a:gd name="T16" fmla="*/ 0 h 345"/>
                    <a:gd name="T17" fmla="*/ 345 w 345"/>
                    <a:gd name="T18" fmla="*/ 345 h 345"/>
                  </a:gdLst>
                  <a:ahLst/>
                  <a:cxnLst>
                    <a:cxn ang="T10">
                      <a:pos x="T0" y="T1"/>
                    </a:cxn>
                    <a:cxn ang="T11">
                      <a:pos x="T2" y="T3"/>
                    </a:cxn>
                    <a:cxn ang="T12">
                      <a:pos x="T4" y="T5"/>
                    </a:cxn>
                    <a:cxn ang="T13">
                      <a:pos x="T6" y="T7"/>
                    </a:cxn>
                    <a:cxn ang="T14">
                      <a:pos x="T8" y="T9"/>
                    </a:cxn>
                  </a:cxnLst>
                  <a:rect l="T15" t="T16" r="T17" b="T18"/>
                  <a:pathLst>
                    <a:path w="345" h="345">
                      <a:moveTo>
                        <a:pt x="345" y="345"/>
                      </a:moveTo>
                      <a:lnTo>
                        <a:pt x="0" y="173"/>
                      </a:lnTo>
                      <a:lnTo>
                        <a:pt x="345" y="0"/>
                      </a:lnTo>
                      <a:lnTo>
                        <a:pt x="229" y="173"/>
                      </a:lnTo>
                      <a:lnTo>
                        <a:pt x="345" y="345"/>
                      </a:lnTo>
                      <a:close/>
                    </a:path>
                  </a:pathLst>
                </a:custGeom>
                <a:solidFill>
                  <a:srgbClr val="FFFF80"/>
                </a:solidFill>
                <a:ln w="9525">
                  <a:solidFill>
                    <a:schemeClr val="tx1"/>
                  </a:solidFill>
                  <a:round/>
                  <a:headEnd/>
                  <a:tailEnd/>
                </a:ln>
              </p:spPr>
              <p:txBody>
                <a:bodyPr/>
                <a:lstStyle/>
                <a:p>
                  <a:endParaRPr lang="en-US" sz="2133"/>
                </a:p>
              </p:txBody>
            </p:sp>
            <p:sp>
              <p:nvSpPr>
                <p:cNvPr id="78920" name="Freeform 64"/>
                <p:cNvSpPr>
                  <a:spLocks/>
                </p:cNvSpPr>
                <p:nvPr/>
              </p:nvSpPr>
              <p:spPr bwMode="black">
                <a:xfrm>
                  <a:off x="2355" y="1894"/>
                  <a:ext cx="167" cy="149"/>
                </a:xfrm>
                <a:custGeom>
                  <a:avLst/>
                  <a:gdLst>
                    <a:gd name="T0" fmla="*/ 0 w 344"/>
                    <a:gd name="T1" fmla="*/ 0 h 345"/>
                    <a:gd name="T2" fmla="*/ 9 w 344"/>
                    <a:gd name="T3" fmla="*/ 3 h 345"/>
                    <a:gd name="T4" fmla="*/ 0 w 344"/>
                    <a:gd name="T5" fmla="*/ 5 h 345"/>
                    <a:gd name="T6" fmla="*/ 3 w 344"/>
                    <a:gd name="T7" fmla="*/ 3 h 345"/>
                    <a:gd name="T8" fmla="*/ 0 w 344"/>
                    <a:gd name="T9" fmla="*/ 0 h 345"/>
                    <a:gd name="T10" fmla="*/ 0 60000 65536"/>
                    <a:gd name="T11" fmla="*/ 0 60000 65536"/>
                    <a:gd name="T12" fmla="*/ 0 60000 65536"/>
                    <a:gd name="T13" fmla="*/ 0 60000 65536"/>
                    <a:gd name="T14" fmla="*/ 0 60000 65536"/>
                    <a:gd name="T15" fmla="*/ 0 w 344"/>
                    <a:gd name="T16" fmla="*/ 0 h 345"/>
                    <a:gd name="T17" fmla="*/ 344 w 344"/>
                    <a:gd name="T18" fmla="*/ 345 h 345"/>
                  </a:gdLst>
                  <a:ahLst/>
                  <a:cxnLst>
                    <a:cxn ang="T10">
                      <a:pos x="T0" y="T1"/>
                    </a:cxn>
                    <a:cxn ang="T11">
                      <a:pos x="T2" y="T3"/>
                    </a:cxn>
                    <a:cxn ang="T12">
                      <a:pos x="T4" y="T5"/>
                    </a:cxn>
                    <a:cxn ang="T13">
                      <a:pos x="T6" y="T7"/>
                    </a:cxn>
                    <a:cxn ang="T14">
                      <a:pos x="T8" y="T9"/>
                    </a:cxn>
                  </a:cxnLst>
                  <a:rect l="T15" t="T16" r="T17" b="T18"/>
                  <a:pathLst>
                    <a:path w="344" h="345">
                      <a:moveTo>
                        <a:pt x="0" y="0"/>
                      </a:moveTo>
                      <a:lnTo>
                        <a:pt x="344" y="173"/>
                      </a:lnTo>
                      <a:lnTo>
                        <a:pt x="0" y="345"/>
                      </a:lnTo>
                      <a:lnTo>
                        <a:pt x="115" y="173"/>
                      </a:lnTo>
                      <a:lnTo>
                        <a:pt x="0" y="0"/>
                      </a:lnTo>
                      <a:close/>
                    </a:path>
                  </a:pathLst>
                </a:custGeom>
                <a:solidFill>
                  <a:srgbClr val="FFFF80"/>
                </a:solidFill>
                <a:ln w="9525">
                  <a:solidFill>
                    <a:schemeClr val="tx1"/>
                  </a:solidFill>
                  <a:round/>
                  <a:headEnd/>
                  <a:tailEnd/>
                </a:ln>
              </p:spPr>
              <p:txBody>
                <a:bodyPr/>
                <a:lstStyle/>
                <a:p>
                  <a:endParaRPr lang="en-US" sz="2133"/>
                </a:p>
              </p:txBody>
            </p:sp>
          </p:grpSp>
          <p:sp>
            <p:nvSpPr>
              <p:cNvPr id="78917" name="Text Box 111"/>
              <p:cNvSpPr txBox="1">
                <a:spLocks noChangeArrowheads="1"/>
              </p:cNvSpPr>
              <p:nvPr/>
            </p:nvSpPr>
            <p:spPr bwMode="black">
              <a:xfrm>
                <a:off x="3810000" y="2209800"/>
                <a:ext cx="381836" cy="420564"/>
              </a:xfrm>
              <a:prstGeom prst="rect">
                <a:avLst/>
              </a:prstGeom>
              <a:noFill/>
              <a:ln w="9525">
                <a:noFill/>
                <a:miter lim="800000"/>
                <a:headEnd/>
                <a:tailEnd/>
              </a:ln>
            </p:spPr>
            <p:txBody>
              <a:bodyPr wrap="none">
                <a:spAutoFit/>
              </a:bodyPr>
              <a:lstStyle/>
              <a:p>
                <a:r>
                  <a:rPr lang="en-US" sz="2133"/>
                  <a:t>H</a:t>
                </a:r>
              </a:p>
            </p:txBody>
          </p:sp>
        </p:grpSp>
      </p:grpSp>
      <p:sp>
        <p:nvSpPr>
          <p:cNvPr id="78852" name="Rectangle 2"/>
          <p:cNvSpPr>
            <a:spLocks noGrp="1" noChangeArrowheads="1"/>
          </p:cNvSpPr>
          <p:nvPr>
            <p:ph type="title"/>
          </p:nvPr>
        </p:nvSpPr>
        <p:spPr/>
        <p:txBody>
          <a:bodyPr/>
          <a:lstStyle/>
          <a:p>
            <a:r>
              <a:rPr lang="en-US"/>
              <a:t>Tension Rod (Counter) Bracing</a:t>
            </a:r>
            <a:br>
              <a:rPr lang="en-US"/>
            </a:br>
            <a:r>
              <a:rPr lang="en-US"/>
              <a:t>Conceptual Behavior</a:t>
            </a:r>
            <a:endParaRPr lang="en-US" dirty="0"/>
          </a:p>
        </p:txBody>
      </p:sp>
    </p:spTree>
    <p:extLst>
      <p:ext uri="{BB962C8B-B14F-4D97-AF65-F5344CB8AC3E}">
        <p14:creationId xmlns:p14="http://schemas.microsoft.com/office/powerpoint/2010/main" val="317851325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9875"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1E859C6A-166B-4CD7-AA28-963CDAFE0F46}" type="slidenum">
              <a:rPr lang="en-US" smtClean="0"/>
              <a:pPr/>
              <a:t>47</a:t>
            </a:fld>
            <a:endParaRPr lang="en-US" dirty="0"/>
          </a:p>
        </p:txBody>
      </p:sp>
      <p:pic>
        <p:nvPicPr>
          <p:cNvPr id="225286" name="Picture 6" descr="Eccentrically braced frame (EBF) under construction."/>
          <p:cNvPicPr>
            <a:picLocks noChangeAspect="1" noChangeArrowheads="1"/>
          </p:cNvPicPr>
          <p:nvPr/>
        </p:nvPicPr>
        <p:blipFill>
          <a:blip r:embed="rId3" cstate="print"/>
          <a:srcRect/>
          <a:stretch>
            <a:fillRect/>
          </a:stretch>
        </p:blipFill>
        <p:spPr bwMode="auto">
          <a:xfrm>
            <a:off x="1320800" y="1126067"/>
            <a:ext cx="6366933" cy="4625622"/>
          </a:xfrm>
          <a:prstGeom prst="rect">
            <a:avLst/>
          </a:prstGeom>
          <a:noFill/>
          <a:ln w="3175">
            <a:solidFill>
              <a:schemeClr val="tx1"/>
            </a:solidFill>
            <a:miter lim="800000"/>
            <a:headEnd/>
            <a:tailEnd/>
          </a:ln>
          <a:effectLst>
            <a:outerShdw dist="107763" dir="2700000" algn="ctr" rotWithShape="0">
              <a:schemeClr val="bg2">
                <a:alpha val="50000"/>
              </a:schemeClr>
            </a:outerShdw>
          </a:effectLst>
        </p:spPr>
      </p:pic>
      <p:sp>
        <p:nvSpPr>
          <p:cNvPr id="79876" name="Rectangle 2"/>
          <p:cNvSpPr>
            <a:spLocks noGrp="1" noChangeArrowheads="1"/>
          </p:cNvSpPr>
          <p:nvPr>
            <p:ph type="title"/>
          </p:nvPr>
        </p:nvSpPr>
        <p:spPr/>
        <p:txBody>
          <a:bodyPr/>
          <a:lstStyle/>
          <a:p>
            <a:r>
              <a:rPr lang="en-US"/>
              <a:t>Eccentrically Braced Frame</a:t>
            </a:r>
            <a:endParaRPr lang="en-US" dirty="0"/>
          </a:p>
        </p:txBody>
      </p:sp>
    </p:spTree>
    <p:extLst>
      <p:ext uri="{BB962C8B-B14F-4D97-AF65-F5344CB8AC3E}">
        <p14:creationId xmlns:p14="http://schemas.microsoft.com/office/powerpoint/2010/main" val="4023289339"/>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8" name="Footer Placeholder 3"/>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1E859C6A-166B-4CD7-AA28-963CDAFE0F46}" type="slidenum">
              <a:rPr lang="en-US" smtClean="0"/>
              <a:pPr/>
              <a:t>48</a:t>
            </a:fld>
            <a:endParaRPr lang="en-US" dirty="0"/>
          </a:p>
        </p:txBody>
      </p:sp>
      <p:pic>
        <p:nvPicPr>
          <p:cNvPr id="4" name="Picture 3" descr="Yield in eccentrically braced frames occurs in link (short portion of beam between braces).  Shear yielding produces very fat and stable hysteresis loops. Braces, beams, and columns designed to remain elastic at load level that causes link yielding."/>
          <p:cNvPicPr>
            <a:picLocks noChangeAspect="1"/>
          </p:cNvPicPr>
          <p:nvPr/>
        </p:nvPicPr>
        <p:blipFill>
          <a:blip r:embed="rId3"/>
          <a:stretch>
            <a:fillRect/>
          </a:stretch>
        </p:blipFill>
        <p:spPr>
          <a:xfrm>
            <a:off x="1116012" y="1634290"/>
            <a:ext cx="6886575" cy="4191000"/>
          </a:xfrm>
          <a:prstGeom prst="rect">
            <a:avLst/>
          </a:prstGeom>
        </p:spPr>
      </p:pic>
      <p:sp>
        <p:nvSpPr>
          <p:cNvPr id="16389" name="Rectangle 2"/>
          <p:cNvSpPr>
            <a:spLocks noGrp="1" noChangeArrowheads="1"/>
          </p:cNvSpPr>
          <p:nvPr>
            <p:ph type="title"/>
          </p:nvPr>
        </p:nvSpPr>
        <p:spPr/>
        <p:txBody>
          <a:bodyPr/>
          <a:lstStyle/>
          <a:p>
            <a:r>
              <a:rPr lang="en-US"/>
              <a:t>Eccentrically Braced Frame</a:t>
            </a:r>
            <a:br>
              <a:rPr lang="en-US"/>
            </a:br>
            <a:r>
              <a:rPr lang="en-US"/>
              <a:t>Lab test of link</a:t>
            </a:r>
            <a:endParaRPr lang="en-US" dirty="0"/>
          </a:p>
        </p:txBody>
      </p:sp>
    </p:spTree>
    <p:extLst>
      <p:ext uri="{BB962C8B-B14F-4D97-AF65-F5344CB8AC3E}">
        <p14:creationId xmlns:p14="http://schemas.microsoft.com/office/powerpoint/2010/main" val="3083234415"/>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1E859C6A-166B-4CD7-AA28-963CDAFE0F46}" type="slidenum">
              <a:rPr lang="en-US" smtClean="0"/>
              <a:pPr/>
              <a:t>49</a:t>
            </a:fld>
            <a:endParaRPr lang="en-US" dirty="0"/>
          </a:p>
        </p:txBody>
      </p:sp>
      <p:sp>
        <p:nvSpPr>
          <p:cNvPr id="80901" name="Rectangle 3"/>
          <p:cNvSpPr>
            <a:spLocks noGrp="1" noChangeArrowheads="1"/>
          </p:cNvSpPr>
          <p:nvPr>
            <p:ph idx="1"/>
          </p:nvPr>
        </p:nvSpPr>
        <p:spPr/>
        <p:txBody>
          <a:bodyPr/>
          <a:lstStyle/>
          <a:p>
            <a:r>
              <a:rPr lang="en-US"/>
              <a:t>Ductility</a:t>
            </a:r>
          </a:p>
          <a:p>
            <a:pPr lvl="1"/>
            <a:r>
              <a:rPr lang="en-US"/>
              <a:t>Material inherently ductile</a:t>
            </a:r>
          </a:p>
          <a:p>
            <a:pPr lvl="2"/>
            <a:r>
              <a:rPr lang="en-US"/>
              <a:t>Ductility of structure </a:t>
            </a:r>
          </a:p>
          <a:p>
            <a:pPr lvl="4"/>
            <a:r>
              <a:rPr lang="en-US"/>
              <a:t>&lt; ductility of member </a:t>
            </a:r>
            <a:br>
              <a:rPr lang="en-US"/>
            </a:br>
            <a:r>
              <a:rPr lang="en-US"/>
              <a:t>&lt; ductility of material</a:t>
            </a:r>
          </a:p>
          <a:p>
            <a:pPr lvl="1"/>
            <a:r>
              <a:rPr lang="en-US"/>
              <a:t>Achieved through detailing</a:t>
            </a:r>
            <a:endParaRPr lang="en-US" dirty="0"/>
          </a:p>
        </p:txBody>
      </p:sp>
      <p:sp>
        <p:nvSpPr>
          <p:cNvPr id="80900" name="Rectangle 2"/>
          <p:cNvSpPr>
            <a:spLocks noGrp="1" noChangeArrowheads="1"/>
          </p:cNvSpPr>
          <p:nvPr>
            <p:ph type="title"/>
          </p:nvPr>
        </p:nvSpPr>
        <p:spPr/>
        <p:txBody>
          <a:bodyPr/>
          <a:lstStyle/>
          <a:p>
            <a:r>
              <a:rPr lang="en-US"/>
              <a:t>Steel Behavior − Summary</a:t>
            </a:r>
            <a:endParaRPr lang="en-US" dirty="0"/>
          </a:p>
        </p:txBody>
      </p:sp>
    </p:spTree>
    <p:extLst>
      <p:ext uri="{BB962C8B-B14F-4D97-AF65-F5344CB8AC3E}">
        <p14:creationId xmlns:p14="http://schemas.microsoft.com/office/powerpoint/2010/main" val="43942269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3" name="Footer Placeholder 3"/>
          <p:cNvSpPr>
            <a:spLocks noGrp="1"/>
          </p:cNvSpPr>
          <p:nvPr>
            <p:ph type="ftr" sz="quarter" idx="10"/>
          </p:nvPr>
        </p:nvSpPr>
        <p:spPr/>
        <p:txBody>
          <a:bodyPr/>
          <a:lstStyle/>
          <a:p>
            <a:r>
              <a:rPr lang="en-US"/>
              <a:t>Instructional Material Complementing FEMA 1051, Design Examples</a:t>
            </a:r>
          </a:p>
        </p:txBody>
      </p:sp>
      <p:sp>
        <p:nvSpPr>
          <p:cNvPr id="72" name="Slide Number Placeholder 3"/>
          <p:cNvSpPr>
            <a:spLocks noGrp="1"/>
          </p:cNvSpPr>
          <p:nvPr>
            <p:ph type="sldNum" sz="quarter" idx="11"/>
          </p:nvPr>
        </p:nvSpPr>
        <p:spPr/>
        <p:txBody>
          <a:bodyPr/>
          <a:lstStyle/>
          <a:p>
            <a:r>
              <a:rPr lang="en-US"/>
              <a:t>Steel Structures - </a:t>
            </a:r>
            <a:fld id="{1E859C6A-166B-4CD7-AA28-963CDAFE0F46}" type="slidenum">
              <a:rPr lang="en-US" smtClean="0"/>
              <a:pPr/>
              <a:t>5</a:t>
            </a:fld>
            <a:endParaRPr lang="en-US" dirty="0"/>
          </a:p>
        </p:txBody>
      </p:sp>
      <p:grpSp>
        <p:nvGrpSpPr>
          <p:cNvPr id="56325" name="Group 68" descr="Unbraced (&quot;moment resisting&quot;) frames resist lateral forces through flexural actions of members framing into (fully or partially) rigidly connected joints.  Concentrically braced frames (no moment resisting connections) resist lateral forces through truss action that causes axial forces in members.  Eccentric bracing creates high moments and shears in short links intended to yield first.  Overall structural deformation in tall buildings: &quot;shear building&quot; pattern for unbraced frame but flexural pattern in braced frame." title="Frame elevations: gable frame; 10-story moment frame; 4-story eccentrically braced frame; 10-story concentrically braced frame."/>
          <p:cNvGrpSpPr>
            <a:grpSpLocks/>
          </p:cNvGrpSpPr>
          <p:nvPr/>
        </p:nvGrpSpPr>
        <p:grpSpPr bwMode="auto">
          <a:xfrm flipH="1">
            <a:off x="5112456" y="1277056"/>
            <a:ext cx="3421944" cy="4319411"/>
            <a:chOff x="2443" y="1355"/>
            <a:chExt cx="874" cy="1618"/>
          </a:xfrm>
        </p:grpSpPr>
        <p:sp>
          <p:nvSpPr>
            <p:cNvPr id="56328" name="Freeform 4"/>
            <p:cNvSpPr>
              <a:spLocks/>
            </p:cNvSpPr>
            <p:nvPr/>
          </p:nvSpPr>
          <p:spPr bwMode="black">
            <a:xfrm>
              <a:off x="2511" y="1355"/>
              <a:ext cx="10" cy="728"/>
            </a:xfrm>
            <a:custGeom>
              <a:avLst/>
              <a:gdLst>
                <a:gd name="T0" fmla="*/ 0 w 42"/>
                <a:gd name="T1" fmla="*/ 3 h 2914"/>
                <a:gd name="T2" fmla="*/ 0 w 42"/>
                <a:gd name="T3" fmla="*/ 0 h 2914"/>
                <a:gd name="T4" fmla="*/ 0 w 42"/>
                <a:gd name="T5" fmla="*/ 0 h 2914"/>
                <a:gd name="T6" fmla="*/ 0 w 42"/>
                <a:gd name="T7" fmla="*/ 0 h 2914"/>
                <a:gd name="T8" fmla="*/ 0 w 42"/>
                <a:gd name="T9" fmla="*/ 0 h 2914"/>
                <a:gd name="T10" fmla="*/ 0 w 42"/>
                <a:gd name="T11" fmla="*/ 3 h 2914"/>
                <a:gd name="T12" fmla="*/ 0 w 42"/>
                <a:gd name="T13" fmla="*/ 3 h 2914"/>
                <a:gd name="T14" fmla="*/ 0 60000 65536"/>
                <a:gd name="T15" fmla="*/ 0 60000 65536"/>
                <a:gd name="T16" fmla="*/ 0 60000 65536"/>
                <a:gd name="T17" fmla="*/ 0 60000 65536"/>
                <a:gd name="T18" fmla="*/ 0 60000 65536"/>
                <a:gd name="T19" fmla="*/ 0 60000 65536"/>
                <a:gd name="T20" fmla="*/ 0 60000 65536"/>
                <a:gd name="T21" fmla="*/ 0 w 42"/>
                <a:gd name="T22" fmla="*/ 0 h 2914"/>
                <a:gd name="T23" fmla="*/ 42 w 42"/>
                <a:gd name="T24" fmla="*/ 2914 h 29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2914">
                  <a:moveTo>
                    <a:pt x="0" y="2914"/>
                  </a:moveTo>
                  <a:lnTo>
                    <a:pt x="0" y="21"/>
                  </a:lnTo>
                  <a:lnTo>
                    <a:pt x="21" y="0"/>
                  </a:lnTo>
                  <a:lnTo>
                    <a:pt x="21" y="42"/>
                  </a:lnTo>
                  <a:lnTo>
                    <a:pt x="42" y="21"/>
                  </a:lnTo>
                  <a:lnTo>
                    <a:pt x="42" y="2914"/>
                  </a:lnTo>
                  <a:lnTo>
                    <a:pt x="0" y="2914"/>
                  </a:lnTo>
                  <a:close/>
                </a:path>
              </a:pathLst>
            </a:custGeom>
            <a:solidFill>
              <a:schemeClr val="tx1"/>
            </a:solidFill>
            <a:ln w="9525">
              <a:noFill/>
              <a:round/>
              <a:headEnd/>
              <a:tailEnd/>
            </a:ln>
          </p:spPr>
          <p:txBody>
            <a:bodyPr/>
            <a:lstStyle/>
            <a:p>
              <a:endParaRPr lang="en-US" sz="2133"/>
            </a:p>
          </p:txBody>
        </p:sp>
        <p:sp>
          <p:nvSpPr>
            <p:cNvPr id="56329" name="Freeform 5"/>
            <p:cNvSpPr>
              <a:spLocks/>
            </p:cNvSpPr>
            <p:nvPr/>
          </p:nvSpPr>
          <p:spPr bwMode="black">
            <a:xfrm>
              <a:off x="2516" y="1355"/>
              <a:ext cx="223" cy="10"/>
            </a:xfrm>
            <a:custGeom>
              <a:avLst/>
              <a:gdLst>
                <a:gd name="T0" fmla="*/ 0 w 893"/>
                <a:gd name="T1" fmla="*/ 0 h 42"/>
                <a:gd name="T2" fmla="*/ 1 w 893"/>
                <a:gd name="T3" fmla="*/ 0 h 42"/>
                <a:gd name="T4" fmla="*/ 1 w 893"/>
                <a:gd name="T5" fmla="*/ 0 h 42"/>
                <a:gd name="T6" fmla="*/ 1 w 893"/>
                <a:gd name="T7" fmla="*/ 0 h 42"/>
                <a:gd name="T8" fmla="*/ 1 w 893"/>
                <a:gd name="T9" fmla="*/ 0 h 42"/>
                <a:gd name="T10" fmla="*/ 0 w 893"/>
                <a:gd name="T11" fmla="*/ 0 h 42"/>
                <a:gd name="T12" fmla="*/ 0 w 893"/>
                <a:gd name="T13" fmla="*/ 0 h 42"/>
                <a:gd name="T14" fmla="*/ 0 60000 65536"/>
                <a:gd name="T15" fmla="*/ 0 60000 65536"/>
                <a:gd name="T16" fmla="*/ 0 60000 65536"/>
                <a:gd name="T17" fmla="*/ 0 60000 65536"/>
                <a:gd name="T18" fmla="*/ 0 60000 65536"/>
                <a:gd name="T19" fmla="*/ 0 60000 65536"/>
                <a:gd name="T20" fmla="*/ 0 60000 65536"/>
                <a:gd name="T21" fmla="*/ 0 w 893"/>
                <a:gd name="T22" fmla="*/ 0 h 42"/>
                <a:gd name="T23" fmla="*/ 893 w 893"/>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93" h="42">
                  <a:moveTo>
                    <a:pt x="0" y="0"/>
                  </a:moveTo>
                  <a:lnTo>
                    <a:pt x="872" y="0"/>
                  </a:lnTo>
                  <a:lnTo>
                    <a:pt x="893" y="21"/>
                  </a:lnTo>
                  <a:lnTo>
                    <a:pt x="852" y="21"/>
                  </a:lnTo>
                  <a:lnTo>
                    <a:pt x="872" y="42"/>
                  </a:lnTo>
                  <a:lnTo>
                    <a:pt x="0" y="42"/>
                  </a:lnTo>
                  <a:lnTo>
                    <a:pt x="0" y="0"/>
                  </a:lnTo>
                  <a:close/>
                </a:path>
              </a:pathLst>
            </a:custGeom>
            <a:solidFill>
              <a:schemeClr val="tx1"/>
            </a:solidFill>
            <a:ln w="9525">
              <a:noFill/>
              <a:round/>
              <a:headEnd/>
              <a:tailEnd/>
            </a:ln>
          </p:spPr>
          <p:txBody>
            <a:bodyPr/>
            <a:lstStyle/>
            <a:p>
              <a:endParaRPr lang="en-US" sz="2133"/>
            </a:p>
          </p:txBody>
        </p:sp>
        <p:sp>
          <p:nvSpPr>
            <p:cNvPr id="56330" name="Rectangle 6"/>
            <p:cNvSpPr>
              <a:spLocks noChangeArrowheads="1"/>
            </p:cNvSpPr>
            <p:nvPr/>
          </p:nvSpPr>
          <p:spPr bwMode="black">
            <a:xfrm>
              <a:off x="2729" y="1360"/>
              <a:ext cx="10" cy="723"/>
            </a:xfrm>
            <a:prstGeom prst="rect">
              <a:avLst/>
            </a:prstGeom>
            <a:solidFill>
              <a:schemeClr val="tx1"/>
            </a:solidFill>
            <a:ln w="9525">
              <a:noFill/>
              <a:miter lim="800000"/>
              <a:headEnd/>
              <a:tailEnd/>
            </a:ln>
          </p:spPr>
          <p:txBody>
            <a:bodyPr/>
            <a:lstStyle/>
            <a:p>
              <a:endParaRPr lang="en-US" sz="2133"/>
            </a:p>
          </p:txBody>
        </p:sp>
        <p:sp>
          <p:nvSpPr>
            <p:cNvPr id="56331" name="Freeform 7"/>
            <p:cNvSpPr>
              <a:spLocks/>
            </p:cNvSpPr>
            <p:nvPr/>
          </p:nvSpPr>
          <p:spPr bwMode="black">
            <a:xfrm>
              <a:off x="2947" y="1970"/>
              <a:ext cx="11" cy="113"/>
            </a:xfrm>
            <a:custGeom>
              <a:avLst/>
              <a:gdLst>
                <a:gd name="T0" fmla="*/ 0 w 41"/>
                <a:gd name="T1" fmla="*/ 0 h 455"/>
                <a:gd name="T2" fmla="*/ 0 w 41"/>
                <a:gd name="T3" fmla="*/ 0 h 455"/>
                <a:gd name="T4" fmla="*/ 0 w 41"/>
                <a:gd name="T5" fmla="*/ 0 h 455"/>
                <a:gd name="T6" fmla="*/ 0 w 41"/>
                <a:gd name="T7" fmla="*/ 0 h 455"/>
                <a:gd name="T8" fmla="*/ 0 w 41"/>
                <a:gd name="T9" fmla="*/ 0 h 455"/>
                <a:gd name="T10" fmla="*/ 0 w 41"/>
                <a:gd name="T11" fmla="*/ 0 h 455"/>
                <a:gd name="T12" fmla="*/ 0 w 41"/>
                <a:gd name="T13" fmla="*/ 0 h 455"/>
                <a:gd name="T14" fmla="*/ 0 60000 65536"/>
                <a:gd name="T15" fmla="*/ 0 60000 65536"/>
                <a:gd name="T16" fmla="*/ 0 60000 65536"/>
                <a:gd name="T17" fmla="*/ 0 60000 65536"/>
                <a:gd name="T18" fmla="*/ 0 60000 65536"/>
                <a:gd name="T19" fmla="*/ 0 60000 65536"/>
                <a:gd name="T20" fmla="*/ 0 60000 65536"/>
                <a:gd name="T21" fmla="*/ 0 w 41"/>
                <a:gd name="T22" fmla="*/ 0 h 455"/>
                <a:gd name="T23" fmla="*/ 41 w 41"/>
                <a:gd name="T24" fmla="*/ 455 h 4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455">
                  <a:moveTo>
                    <a:pt x="0" y="455"/>
                  </a:moveTo>
                  <a:lnTo>
                    <a:pt x="0" y="21"/>
                  </a:lnTo>
                  <a:lnTo>
                    <a:pt x="15" y="0"/>
                  </a:lnTo>
                  <a:lnTo>
                    <a:pt x="26" y="42"/>
                  </a:lnTo>
                  <a:lnTo>
                    <a:pt x="41" y="21"/>
                  </a:lnTo>
                  <a:lnTo>
                    <a:pt x="41" y="455"/>
                  </a:lnTo>
                  <a:lnTo>
                    <a:pt x="0" y="455"/>
                  </a:lnTo>
                  <a:close/>
                </a:path>
              </a:pathLst>
            </a:custGeom>
            <a:solidFill>
              <a:schemeClr val="tx1"/>
            </a:solidFill>
            <a:ln w="9525">
              <a:noFill/>
              <a:round/>
              <a:headEnd/>
              <a:tailEnd/>
            </a:ln>
          </p:spPr>
          <p:txBody>
            <a:bodyPr/>
            <a:lstStyle/>
            <a:p>
              <a:endParaRPr lang="en-US" sz="2133"/>
            </a:p>
          </p:txBody>
        </p:sp>
        <p:sp>
          <p:nvSpPr>
            <p:cNvPr id="56332" name="Freeform 8"/>
            <p:cNvSpPr>
              <a:spLocks/>
            </p:cNvSpPr>
            <p:nvPr/>
          </p:nvSpPr>
          <p:spPr bwMode="black">
            <a:xfrm>
              <a:off x="2951" y="1934"/>
              <a:ext cx="148" cy="46"/>
            </a:xfrm>
            <a:custGeom>
              <a:avLst/>
              <a:gdLst>
                <a:gd name="T0" fmla="*/ 0 w 593"/>
                <a:gd name="T1" fmla="*/ 0 h 186"/>
                <a:gd name="T2" fmla="*/ 0 w 593"/>
                <a:gd name="T3" fmla="*/ 0 h 186"/>
                <a:gd name="T4" fmla="*/ 0 w 593"/>
                <a:gd name="T5" fmla="*/ 0 h 186"/>
                <a:gd name="T6" fmla="*/ 0 w 593"/>
                <a:gd name="T7" fmla="*/ 0 h 186"/>
                <a:gd name="T8" fmla="*/ 0 w 593"/>
                <a:gd name="T9" fmla="*/ 0 h 186"/>
                <a:gd name="T10" fmla="*/ 0 w 593"/>
                <a:gd name="T11" fmla="*/ 0 h 186"/>
                <a:gd name="T12" fmla="*/ 0 w 593"/>
                <a:gd name="T13" fmla="*/ 0 h 186"/>
                <a:gd name="T14" fmla="*/ 0 60000 65536"/>
                <a:gd name="T15" fmla="*/ 0 60000 65536"/>
                <a:gd name="T16" fmla="*/ 0 60000 65536"/>
                <a:gd name="T17" fmla="*/ 0 60000 65536"/>
                <a:gd name="T18" fmla="*/ 0 60000 65536"/>
                <a:gd name="T19" fmla="*/ 0 60000 65536"/>
                <a:gd name="T20" fmla="*/ 0 60000 65536"/>
                <a:gd name="T21" fmla="*/ 0 w 593"/>
                <a:gd name="T22" fmla="*/ 0 h 186"/>
                <a:gd name="T23" fmla="*/ 593 w 593"/>
                <a:gd name="T24" fmla="*/ 186 h 1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3" h="186">
                  <a:moveTo>
                    <a:pt x="0" y="144"/>
                  </a:moveTo>
                  <a:lnTo>
                    <a:pt x="582" y="0"/>
                  </a:lnTo>
                  <a:lnTo>
                    <a:pt x="593" y="0"/>
                  </a:lnTo>
                  <a:lnTo>
                    <a:pt x="582" y="42"/>
                  </a:lnTo>
                  <a:lnTo>
                    <a:pt x="593" y="42"/>
                  </a:lnTo>
                  <a:lnTo>
                    <a:pt x="11" y="186"/>
                  </a:lnTo>
                  <a:lnTo>
                    <a:pt x="0" y="144"/>
                  </a:lnTo>
                  <a:close/>
                </a:path>
              </a:pathLst>
            </a:custGeom>
            <a:solidFill>
              <a:schemeClr val="tx1"/>
            </a:solidFill>
            <a:ln w="9525">
              <a:noFill/>
              <a:round/>
              <a:headEnd/>
              <a:tailEnd/>
            </a:ln>
          </p:spPr>
          <p:txBody>
            <a:bodyPr/>
            <a:lstStyle/>
            <a:p>
              <a:endParaRPr lang="en-US" sz="2133"/>
            </a:p>
          </p:txBody>
        </p:sp>
        <p:sp>
          <p:nvSpPr>
            <p:cNvPr id="56333" name="Freeform 9"/>
            <p:cNvSpPr>
              <a:spLocks/>
            </p:cNvSpPr>
            <p:nvPr/>
          </p:nvSpPr>
          <p:spPr bwMode="black">
            <a:xfrm>
              <a:off x="3097" y="1934"/>
              <a:ext cx="152" cy="46"/>
            </a:xfrm>
            <a:custGeom>
              <a:avLst/>
              <a:gdLst>
                <a:gd name="T0" fmla="*/ 0 w 609"/>
                <a:gd name="T1" fmla="*/ 0 h 186"/>
                <a:gd name="T2" fmla="*/ 0 w 609"/>
                <a:gd name="T3" fmla="*/ 0 h 186"/>
                <a:gd name="T4" fmla="*/ 0 w 609"/>
                <a:gd name="T5" fmla="*/ 0 h 186"/>
                <a:gd name="T6" fmla="*/ 0 w 609"/>
                <a:gd name="T7" fmla="*/ 0 h 186"/>
                <a:gd name="T8" fmla="*/ 0 w 609"/>
                <a:gd name="T9" fmla="*/ 0 h 186"/>
                <a:gd name="T10" fmla="*/ 0 w 609"/>
                <a:gd name="T11" fmla="*/ 0 h 186"/>
                <a:gd name="T12" fmla="*/ 0 w 609"/>
                <a:gd name="T13" fmla="*/ 0 h 186"/>
                <a:gd name="T14" fmla="*/ 0 60000 65536"/>
                <a:gd name="T15" fmla="*/ 0 60000 65536"/>
                <a:gd name="T16" fmla="*/ 0 60000 65536"/>
                <a:gd name="T17" fmla="*/ 0 60000 65536"/>
                <a:gd name="T18" fmla="*/ 0 60000 65536"/>
                <a:gd name="T19" fmla="*/ 0 60000 65536"/>
                <a:gd name="T20" fmla="*/ 0 60000 65536"/>
                <a:gd name="T21" fmla="*/ 0 w 609"/>
                <a:gd name="T22" fmla="*/ 0 h 186"/>
                <a:gd name="T23" fmla="*/ 609 w 609"/>
                <a:gd name="T24" fmla="*/ 186 h 18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9" h="186">
                  <a:moveTo>
                    <a:pt x="11" y="0"/>
                  </a:moveTo>
                  <a:lnTo>
                    <a:pt x="593" y="144"/>
                  </a:lnTo>
                  <a:lnTo>
                    <a:pt x="609" y="165"/>
                  </a:lnTo>
                  <a:lnTo>
                    <a:pt x="567" y="165"/>
                  </a:lnTo>
                  <a:lnTo>
                    <a:pt x="583" y="186"/>
                  </a:lnTo>
                  <a:lnTo>
                    <a:pt x="0" y="42"/>
                  </a:lnTo>
                  <a:lnTo>
                    <a:pt x="11" y="0"/>
                  </a:lnTo>
                  <a:close/>
                </a:path>
              </a:pathLst>
            </a:custGeom>
            <a:solidFill>
              <a:schemeClr val="tx1"/>
            </a:solidFill>
            <a:ln w="9525">
              <a:noFill/>
              <a:round/>
              <a:headEnd/>
              <a:tailEnd/>
            </a:ln>
          </p:spPr>
          <p:txBody>
            <a:bodyPr/>
            <a:lstStyle/>
            <a:p>
              <a:endParaRPr lang="en-US" sz="2133"/>
            </a:p>
          </p:txBody>
        </p:sp>
        <p:sp>
          <p:nvSpPr>
            <p:cNvPr id="56334" name="Rectangle 10"/>
            <p:cNvSpPr>
              <a:spLocks noChangeArrowheads="1"/>
            </p:cNvSpPr>
            <p:nvPr/>
          </p:nvSpPr>
          <p:spPr bwMode="black">
            <a:xfrm>
              <a:off x="3238" y="1975"/>
              <a:ext cx="11" cy="108"/>
            </a:xfrm>
            <a:prstGeom prst="rect">
              <a:avLst/>
            </a:prstGeom>
            <a:solidFill>
              <a:schemeClr val="tx1"/>
            </a:solidFill>
            <a:ln w="9525">
              <a:noFill/>
              <a:miter lim="800000"/>
              <a:headEnd/>
              <a:tailEnd/>
            </a:ln>
          </p:spPr>
          <p:txBody>
            <a:bodyPr/>
            <a:lstStyle/>
            <a:p>
              <a:endParaRPr lang="en-US" sz="2133"/>
            </a:p>
          </p:txBody>
        </p:sp>
        <p:sp>
          <p:nvSpPr>
            <p:cNvPr id="56335" name="Freeform 11"/>
            <p:cNvSpPr>
              <a:spLocks/>
            </p:cNvSpPr>
            <p:nvPr/>
          </p:nvSpPr>
          <p:spPr bwMode="black">
            <a:xfrm>
              <a:off x="2511" y="2231"/>
              <a:ext cx="10" cy="729"/>
            </a:xfrm>
            <a:custGeom>
              <a:avLst/>
              <a:gdLst>
                <a:gd name="T0" fmla="*/ 0 w 42"/>
                <a:gd name="T1" fmla="*/ 3 h 2914"/>
                <a:gd name="T2" fmla="*/ 0 w 42"/>
                <a:gd name="T3" fmla="*/ 0 h 2914"/>
                <a:gd name="T4" fmla="*/ 0 w 42"/>
                <a:gd name="T5" fmla="*/ 0 h 2914"/>
                <a:gd name="T6" fmla="*/ 0 w 42"/>
                <a:gd name="T7" fmla="*/ 0 h 2914"/>
                <a:gd name="T8" fmla="*/ 0 w 42"/>
                <a:gd name="T9" fmla="*/ 0 h 2914"/>
                <a:gd name="T10" fmla="*/ 0 w 42"/>
                <a:gd name="T11" fmla="*/ 3 h 2914"/>
                <a:gd name="T12" fmla="*/ 0 w 42"/>
                <a:gd name="T13" fmla="*/ 3 h 2914"/>
                <a:gd name="T14" fmla="*/ 0 60000 65536"/>
                <a:gd name="T15" fmla="*/ 0 60000 65536"/>
                <a:gd name="T16" fmla="*/ 0 60000 65536"/>
                <a:gd name="T17" fmla="*/ 0 60000 65536"/>
                <a:gd name="T18" fmla="*/ 0 60000 65536"/>
                <a:gd name="T19" fmla="*/ 0 60000 65536"/>
                <a:gd name="T20" fmla="*/ 0 60000 65536"/>
                <a:gd name="T21" fmla="*/ 0 w 42"/>
                <a:gd name="T22" fmla="*/ 0 h 2914"/>
                <a:gd name="T23" fmla="*/ 42 w 42"/>
                <a:gd name="T24" fmla="*/ 2914 h 29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2914">
                  <a:moveTo>
                    <a:pt x="0" y="2914"/>
                  </a:moveTo>
                  <a:lnTo>
                    <a:pt x="0" y="20"/>
                  </a:lnTo>
                  <a:lnTo>
                    <a:pt x="21" y="0"/>
                  </a:lnTo>
                  <a:lnTo>
                    <a:pt x="21" y="41"/>
                  </a:lnTo>
                  <a:lnTo>
                    <a:pt x="42" y="20"/>
                  </a:lnTo>
                  <a:lnTo>
                    <a:pt x="42" y="2914"/>
                  </a:lnTo>
                  <a:lnTo>
                    <a:pt x="0" y="2914"/>
                  </a:lnTo>
                  <a:close/>
                </a:path>
              </a:pathLst>
            </a:custGeom>
            <a:solidFill>
              <a:schemeClr val="tx1"/>
            </a:solidFill>
            <a:ln w="9525">
              <a:noFill/>
              <a:round/>
              <a:headEnd/>
              <a:tailEnd/>
            </a:ln>
          </p:spPr>
          <p:txBody>
            <a:bodyPr/>
            <a:lstStyle/>
            <a:p>
              <a:endParaRPr lang="en-US" sz="2133"/>
            </a:p>
          </p:txBody>
        </p:sp>
        <p:sp>
          <p:nvSpPr>
            <p:cNvPr id="56336" name="Freeform 12"/>
            <p:cNvSpPr>
              <a:spLocks/>
            </p:cNvSpPr>
            <p:nvPr/>
          </p:nvSpPr>
          <p:spPr bwMode="black">
            <a:xfrm>
              <a:off x="2516" y="2231"/>
              <a:ext cx="223" cy="11"/>
            </a:xfrm>
            <a:custGeom>
              <a:avLst/>
              <a:gdLst>
                <a:gd name="T0" fmla="*/ 0 w 893"/>
                <a:gd name="T1" fmla="*/ 0 h 41"/>
                <a:gd name="T2" fmla="*/ 1 w 893"/>
                <a:gd name="T3" fmla="*/ 0 h 41"/>
                <a:gd name="T4" fmla="*/ 1 w 893"/>
                <a:gd name="T5" fmla="*/ 0 h 41"/>
                <a:gd name="T6" fmla="*/ 1 w 893"/>
                <a:gd name="T7" fmla="*/ 0 h 41"/>
                <a:gd name="T8" fmla="*/ 1 w 893"/>
                <a:gd name="T9" fmla="*/ 0 h 41"/>
                <a:gd name="T10" fmla="*/ 0 w 893"/>
                <a:gd name="T11" fmla="*/ 0 h 41"/>
                <a:gd name="T12" fmla="*/ 0 w 893"/>
                <a:gd name="T13" fmla="*/ 0 h 41"/>
                <a:gd name="T14" fmla="*/ 0 60000 65536"/>
                <a:gd name="T15" fmla="*/ 0 60000 65536"/>
                <a:gd name="T16" fmla="*/ 0 60000 65536"/>
                <a:gd name="T17" fmla="*/ 0 60000 65536"/>
                <a:gd name="T18" fmla="*/ 0 60000 65536"/>
                <a:gd name="T19" fmla="*/ 0 60000 65536"/>
                <a:gd name="T20" fmla="*/ 0 60000 65536"/>
                <a:gd name="T21" fmla="*/ 0 w 893"/>
                <a:gd name="T22" fmla="*/ 0 h 41"/>
                <a:gd name="T23" fmla="*/ 893 w 893"/>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93" h="41">
                  <a:moveTo>
                    <a:pt x="0" y="0"/>
                  </a:moveTo>
                  <a:lnTo>
                    <a:pt x="872" y="0"/>
                  </a:lnTo>
                  <a:lnTo>
                    <a:pt x="893" y="20"/>
                  </a:lnTo>
                  <a:lnTo>
                    <a:pt x="852" y="20"/>
                  </a:lnTo>
                  <a:lnTo>
                    <a:pt x="872" y="41"/>
                  </a:lnTo>
                  <a:lnTo>
                    <a:pt x="0" y="41"/>
                  </a:lnTo>
                  <a:lnTo>
                    <a:pt x="0" y="0"/>
                  </a:lnTo>
                  <a:close/>
                </a:path>
              </a:pathLst>
            </a:custGeom>
            <a:solidFill>
              <a:schemeClr val="tx1"/>
            </a:solidFill>
            <a:ln w="9525">
              <a:noFill/>
              <a:round/>
              <a:headEnd/>
              <a:tailEnd/>
            </a:ln>
          </p:spPr>
          <p:txBody>
            <a:bodyPr/>
            <a:lstStyle/>
            <a:p>
              <a:endParaRPr lang="en-US" sz="2133"/>
            </a:p>
          </p:txBody>
        </p:sp>
        <p:sp>
          <p:nvSpPr>
            <p:cNvPr id="56337" name="Rectangle 13"/>
            <p:cNvSpPr>
              <a:spLocks noChangeArrowheads="1"/>
            </p:cNvSpPr>
            <p:nvPr/>
          </p:nvSpPr>
          <p:spPr bwMode="black">
            <a:xfrm>
              <a:off x="2729" y="2236"/>
              <a:ext cx="10" cy="724"/>
            </a:xfrm>
            <a:prstGeom prst="rect">
              <a:avLst/>
            </a:prstGeom>
            <a:solidFill>
              <a:schemeClr val="tx1"/>
            </a:solidFill>
            <a:ln w="9525">
              <a:noFill/>
              <a:miter lim="800000"/>
              <a:headEnd/>
              <a:tailEnd/>
            </a:ln>
          </p:spPr>
          <p:txBody>
            <a:bodyPr/>
            <a:lstStyle/>
            <a:p>
              <a:endParaRPr lang="en-US" sz="2133"/>
            </a:p>
          </p:txBody>
        </p:sp>
        <p:sp>
          <p:nvSpPr>
            <p:cNvPr id="56338" name="Rectangle 14"/>
            <p:cNvSpPr>
              <a:spLocks noChangeArrowheads="1"/>
            </p:cNvSpPr>
            <p:nvPr/>
          </p:nvSpPr>
          <p:spPr bwMode="black">
            <a:xfrm>
              <a:off x="2443" y="2070"/>
              <a:ext cx="874" cy="26"/>
            </a:xfrm>
            <a:prstGeom prst="rect">
              <a:avLst/>
            </a:prstGeom>
            <a:solidFill>
              <a:schemeClr val="tx1"/>
            </a:solidFill>
            <a:ln w="9525">
              <a:noFill/>
              <a:miter lim="800000"/>
              <a:headEnd/>
              <a:tailEnd/>
            </a:ln>
          </p:spPr>
          <p:txBody>
            <a:bodyPr/>
            <a:lstStyle/>
            <a:p>
              <a:endParaRPr lang="en-US" sz="2133"/>
            </a:p>
          </p:txBody>
        </p:sp>
        <p:sp>
          <p:nvSpPr>
            <p:cNvPr id="56339" name="Rectangle 15"/>
            <p:cNvSpPr>
              <a:spLocks noChangeArrowheads="1"/>
            </p:cNvSpPr>
            <p:nvPr/>
          </p:nvSpPr>
          <p:spPr bwMode="black">
            <a:xfrm>
              <a:off x="2620" y="1360"/>
              <a:ext cx="10" cy="723"/>
            </a:xfrm>
            <a:prstGeom prst="rect">
              <a:avLst/>
            </a:prstGeom>
            <a:solidFill>
              <a:schemeClr val="tx1"/>
            </a:solidFill>
            <a:ln w="9525">
              <a:noFill/>
              <a:miter lim="800000"/>
              <a:headEnd/>
              <a:tailEnd/>
            </a:ln>
          </p:spPr>
          <p:txBody>
            <a:bodyPr/>
            <a:lstStyle/>
            <a:p>
              <a:endParaRPr lang="en-US" sz="2133"/>
            </a:p>
          </p:txBody>
        </p:sp>
        <p:sp>
          <p:nvSpPr>
            <p:cNvPr id="56340" name="Rectangle 16"/>
            <p:cNvSpPr>
              <a:spLocks noChangeArrowheads="1"/>
            </p:cNvSpPr>
            <p:nvPr/>
          </p:nvSpPr>
          <p:spPr bwMode="black">
            <a:xfrm>
              <a:off x="2516" y="1427"/>
              <a:ext cx="218" cy="10"/>
            </a:xfrm>
            <a:prstGeom prst="rect">
              <a:avLst/>
            </a:prstGeom>
            <a:solidFill>
              <a:schemeClr val="tx1"/>
            </a:solidFill>
            <a:ln w="9525">
              <a:noFill/>
              <a:miter lim="800000"/>
              <a:headEnd/>
              <a:tailEnd/>
            </a:ln>
          </p:spPr>
          <p:txBody>
            <a:bodyPr/>
            <a:lstStyle/>
            <a:p>
              <a:endParaRPr lang="en-US" sz="2133"/>
            </a:p>
          </p:txBody>
        </p:sp>
        <p:sp>
          <p:nvSpPr>
            <p:cNvPr id="56341" name="Rectangle 17"/>
            <p:cNvSpPr>
              <a:spLocks noChangeArrowheads="1"/>
            </p:cNvSpPr>
            <p:nvPr/>
          </p:nvSpPr>
          <p:spPr bwMode="black">
            <a:xfrm>
              <a:off x="2516" y="1499"/>
              <a:ext cx="218" cy="11"/>
            </a:xfrm>
            <a:prstGeom prst="rect">
              <a:avLst/>
            </a:prstGeom>
            <a:solidFill>
              <a:schemeClr val="tx1"/>
            </a:solidFill>
            <a:ln w="9525">
              <a:noFill/>
              <a:miter lim="800000"/>
              <a:headEnd/>
              <a:tailEnd/>
            </a:ln>
          </p:spPr>
          <p:txBody>
            <a:bodyPr/>
            <a:lstStyle/>
            <a:p>
              <a:endParaRPr lang="en-US" sz="2133"/>
            </a:p>
          </p:txBody>
        </p:sp>
        <p:sp>
          <p:nvSpPr>
            <p:cNvPr id="56342" name="Rectangle 18"/>
            <p:cNvSpPr>
              <a:spLocks noChangeArrowheads="1"/>
            </p:cNvSpPr>
            <p:nvPr/>
          </p:nvSpPr>
          <p:spPr bwMode="black">
            <a:xfrm>
              <a:off x="2516" y="1572"/>
              <a:ext cx="218" cy="10"/>
            </a:xfrm>
            <a:prstGeom prst="rect">
              <a:avLst/>
            </a:prstGeom>
            <a:solidFill>
              <a:schemeClr val="tx1"/>
            </a:solidFill>
            <a:ln w="9525">
              <a:noFill/>
              <a:miter lim="800000"/>
              <a:headEnd/>
              <a:tailEnd/>
            </a:ln>
          </p:spPr>
          <p:txBody>
            <a:bodyPr/>
            <a:lstStyle/>
            <a:p>
              <a:endParaRPr lang="en-US" sz="2133"/>
            </a:p>
          </p:txBody>
        </p:sp>
        <p:sp>
          <p:nvSpPr>
            <p:cNvPr id="56343" name="Rectangle 19"/>
            <p:cNvSpPr>
              <a:spLocks noChangeArrowheads="1"/>
            </p:cNvSpPr>
            <p:nvPr/>
          </p:nvSpPr>
          <p:spPr bwMode="black">
            <a:xfrm>
              <a:off x="2516" y="1644"/>
              <a:ext cx="218" cy="10"/>
            </a:xfrm>
            <a:prstGeom prst="rect">
              <a:avLst/>
            </a:prstGeom>
            <a:solidFill>
              <a:schemeClr val="tx1"/>
            </a:solidFill>
            <a:ln w="9525">
              <a:noFill/>
              <a:miter lim="800000"/>
              <a:headEnd/>
              <a:tailEnd/>
            </a:ln>
          </p:spPr>
          <p:txBody>
            <a:bodyPr/>
            <a:lstStyle/>
            <a:p>
              <a:endParaRPr lang="en-US" sz="2133"/>
            </a:p>
          </p:txBody>
        </p:sp>
        <p:sp>
          <p:nvSpPr>
            <p:cNvPr id="56344" name="Rectangle 20"/>
            <p:cNvSpPr>
              <a:spLocks noChangeArrowheads="1"/>
            </p:cNvSpPr>
            <p:nvPr/>
          </p:nvSpPr>
          <p:spPr bwMode="black">
            <a:xfrm>
              <a:off x="2516" y="1716"/>
              <a:ext cx="218" cy="11"/>
            </a:xfrm>
            <a:prstGeom prst="rect">
              <a:avLst/>
            </a:prstGeom>
            <a:solidFill>
              <a:schemeClr val="tx1"/>
            </a:solidFill>
            <a:ln w="9525">
              <a:noFill/>
              <a:miter lim="800000"/>
              <a:headEnd/>
              <a:tailEnd/>
            </a:ln>
          </p:spPr>
          <p:txBody>
            <a:bodyPr/>
            <a:lstStyle/>
            <a:p>
              <a:endParaRPr lang="en-US" sz="2133"/>
            </a:p>
          </p:txBody>
        </p:sp>
        <p:sp>
          <p:nvSpPr>
            <p:cNvPr id="56345" name="Rectangle 21"/>
            <p:cNvSpPr>
              <a:spLocks noChangeArrowheads="1"/>
            </p:cNvSpPr>
            <p:nvPr/>
          </p:nvSpPr>
          <p:spPr bwMode="black">
            <a:xfrm>
              <a:off x="2516" y="1789"/>
              <a:ext cx="218" cy="10"/>
            </a:xfrm>
            <a:prstGeom prst="rect">
              <a:avLst/>
            </a:prstGeom>
            <a:solidFill>
              <a:schemeClr val="tx1"/>
            </a:solidFill>
            <a:ln w="9525">
              <a:noFill/>
              <a:miter lim="800000"/>
              <a:headEnd/>
              <a:tailEnd/>
            </a:ln>
          </p:spPr>
          <p:txBody>
            <a:bodyPr/>
            <a:lstStyle/>
            <a:p>
              <a:endParaRPr lang="en-US" sz="2133"/>
            </a:p>
          </p:txBody>
        </p:sp>
        <p:sp>
          <p:nvSpPr>
            <p:cNvPr id="56346" name="Rectangle 22"/>
            <p:cNvSpPr>
              <a:spLocks noChangeArrowheads="1"/>
            </p:cNvSpPr>
            <p:nvPr/>
          </p:nvSpPr>
          <p:spPr bwMode="black">
            <a:xfrm>
              <a:off x="2516" y="1861"/>
              <a:ext cx="218" cy="10"/>
            </a:xfrm>
            <a:prstGeom prst="rect">
              <a:avLst/>
            </a:prstGeom>
            <a:solidFill>
              <a:schemeClr val="tx1"/>
            </a:solidFill>
            <a:ln w="9525">
              <a:noFill/>
              <a:miter lim="800000"/>
              <a:headEnd/>
              <a:tailEnd/>
            </a:ln>
          </p:spPr>
          <p:txBody>
            <a:bodyPr/>
            <a:lstStyle/>
            <a:p>
              <a:endParaRPr lang="en-US" sz="2133"/>
            </a:p>
          </p:txBody>
        </p:sp>
        <p:sp>
          <p:nvSpPr>
            <p:cNvPr id="56347" name="Rectangle 23"/>
            <p:cNvSpPr>
              <a:spLocks noChangeArrowheads="1"/>
            </p:cNvSpPr>
            <p:nvPr/>
          </p:nvSpPr>
          <p:spPr bwMode="black">
            <a:xfrm>
              <a:off x="2516" y="1934"/>
              <a:ext cx="218" cy="10"/>
            </a:xfrm>
            <a:prstGeom prst="rect">
              <a:avLst/>
            </a:prstGeom>
            <a:solidFill>
              <a:schemeClr val="tx1"/>
            </a:solidFill>
            <a:ln w="9525">
              <a:noFill/>
              <a:miter lim="800000"/>
              <a:headEnd/>
              <a:tailEnd/>
            </a:ln>
          </p:spPr>
          <p:txBody>
            <a:bodyPr/>
            <a:lstStyle/>
            <a:p>
              <a:endParaRPr lang="en-US" sz="2133"/>
            </a:p>
          </p:txBody>
        </p:sp>
        <p:sp>
          <p:nvSpPr>
            <p:cNvPr id="56348" name="Rectangle 24"/>
            <p:cNvSpPr>
              <a:spLocks noChangeArrowheads="1"/>
            </p:cNvSpPr>
            <p:nvPr/>
          </p:nvSpPr>
          <p:spPr bwMode="black">
            <a:xfrm>
              <a:off x="2516" y="2006"/>
              <a:ext cx="218" cy="10"/>
            </a:xfrm>
            <a:prstGeom prst="rect">
              <a:avLst/>
            </a:prstGeom>
            <a:solidFill>
              <a:schemeClr val="tx1"/>
            </a:solidFill>
            <a:ln w="9525">
              <a:noFill/>
              <a:miter lim="800000"/>
              <a:headEnd/>
              <a:tailEnd/>
            </a:ln>
          </p:spPr>
          <p:txBody>
            <a:bodyPr/>
            <a:lstStyle/>
            <a:p>
              <a:endParaRPr lang="en-US" sz="2133"/>
            </a:p>
          </p:txBody>
        </p:sp>
        <p:sp>
          <p:nvSpPr>
            <p:cNvPr id="56349" name="Rectangle 25"/>
            <p:cNvSpPr>
              <a:spLocks noChangeArrowheads="1"/>
            </p:cNvSpPr>
            <p:nvPr/>
          </p:nvSpPr>
          <p:spPr bwMode="black">
            <a:xfrm>
              <a:off x="2443" y="2947"/>
              <a:ext cx="874" cy="26"/>
            </a:xfrm>
            <a:prstGeom prst="rect">
              <a:avLst/>
            </a:prstGeom>
            <a:solidFill>
              <a:schemeClr val="tx1"/>
            </a:solidFill>
            <a:ln w="9525">
              <a:noFill/>
              <a:miter lim="800000"/>
              <a:headEnd/>
              <a:tailEnd/>
            </a:ln>
          </p:spPr>
          <p:txBody>
            <a:bodyPr/>
            <a:lstStyle/>
            <a:p>
              <a:endParaRPr lang="en-US" sz="2133"/>
            </a:p>
          </p:txBody>
        </p:sp>
        <p:sp>
          <p:nvSpPr>
            <p:cNvPr id="56350" name="Rectangle 26"/>
            <p:cNvSpPr>
              <a:spLocks noChangeArrowheads="1"/>
            </p:cNvSpPr>
            <p:nvPr/>
          </p:nvSpPr>
          <p:spPr bwMode="black">
            <a:xfrm>
              <a:off x="2620" y="2236"/>
              <a:ext cx="10" cy="724"/>
            </a:xfrm>
            <a:prstGeom prst="rect">
              <a:avLst/>
            </a:prstGeom>
            <a:solidFill>
              <a:schemeClr val="tx1"/>
            </a:solidFill>
            <a:ln w="9525">
              <a:noFill/>
              <a:miter lim="800000"/>
              <a:headEnd/>
              <a:tailEnd/>
            </a:ln>
          </p:spPr>
          <p:txBody>
            <a:bodyPr/>
            <a:lstStyle/>
            <a:p>
              <a:endParaRPr lang="en-US" sz="2133"/>
            </a:p>
          </p:txBody>
        </p:sp>
        <p:sp>
          <p:nvSpPr>
            <p:cNvPr id="56351" name="Rectangle 27"/>
            <p:cNvSpPr>
              <a:spLocks noChangeArrowheads="1"/>
            </p:cNvSpPr>
            <p:nvPr/>
          </p:nvSpPr>
          <p:spPr bwMode="black">
            <a:xfrm>
              <a:off x="2516" y="2882"/>
              <a:ext cx="218" cy="11"/>
            </a:xfrm>
            <a:prstGeom prst="rect">
              <a:avLst/>
            </a:prstGeom>
            <a:solidFill>
              <a:schemeClr val="tx1"/>
            </a:solidFill>
            <a:ln w="9525">
              <a:noFill/>
              <a:miter lim="800000"/>
              <a:headEnd/>
              <a:tailEnd/>
            </a:ln>
          </p:spPr>
          <p:txBody>
            <a:bodyPr/>
            <a:lstStyle/>
            <a:p>
              <a:endParaRPr lang="en-US" sz="2133"/>
            </a:p>
          </p:txBody>
        </p:sp>
        <p:sp>
          <p:nvSpPr>
            <p:cNvPr id="56352" name="Rectangle 28"/>
            <p:cNvSpPr>
              <a:spLocks noChangeArrowheads="1"/>
            </p:cNvSpPr>
            <p:nvPr/>
          </p:nvSpPr>
          <p:spPr bwMode="black">
            <a:xfrm>
              <a:off x="2516" y="2810"/>
              <a:ext cx="218" cy="10"/>
            </a:xfrm>
            <a:prstGeom prst="rect">
              <a:avLst/>
            </a:prstGeom>
            <a:solidFill>
              <a:schemeClr val="tx1"/>
            </a:solidFill>
            <a:ln w="9525">
              <a:noFill/>
              <a:miter lim="800000"/>
              <a:headEnd/>
              <a:tailEnd/>
            </a:ln>
          </p:spPr>
          <p:txBody>
            <a:bodyPr/>
            <a:lstStyle/>
            <a:p>
              <a:endParaRPr lang="en-US" sz="2133"/>
            </a:p>
          </p:txBody>
        </p:sp>
        <p:sp>
          <p:nvSpPr>
            <p:cNvPr id="56353" name="Rectangle 29"/>
            <p:cNvSpPr>
              <a:spLocks noChangeArrowheads="1"/>
            </p:cNvSpPr>
            <p:nvPr/>
          </p:nvSpPr>
          <p:spPr bwMode="black">
            <a:xfrm>
              <a:off x="2516" y="2737"/>
              <a:ext cx="218" cy="11"/>
            </a:xfrm>
            <a:prstGeom prst="rect">
              <a:avLst/>
            </a:prstGeom>
            <a:solidFill>
              <a:schemeClr val="tx1"/>
            </a:solidFill>
            <a:ln w="9525">
              <a:noFill/>
              <a:miter lim="800000"/>
              <a:headEnd/>
              <a:tailEnd/>
            </a:ln>
          </p:spPr>
          <p:txBody>
            <a:bodyPr/>
            <a:lstStyle/>
            <a:p>
              <a:endParaRPr lang="en-US" sz="2133"/>
            </a:p>
          </p:txBody>
        </p:sp>
        <p:sp>
          <p:nvSpPr>
            <p:cNvPr id="56354" name="Rectangle 30"/>
            <p:cNvSpPr>
              <a:spLocks noChangeArrowheads="1"/>
            </p:cNvSpPr>
            <p:nvPr/>
          </p:nvSpPr>
          <p:spPr bwMode="black">
            <a:xfrm>
              <a:off x="2516" y="2665"/>
              <a:ext cx="218" cy="11"/>
            </a:xfrm>
            <a:prstGeom prst="rect">
              <a:avLst/>
            </a:prstGeom>
            <a:solidFill>
              <a:schemeClr val="tx1"/>
            </a:solidFill>
            <a:ln w="9525">
              <a:noFill/>
              <a:miter lim="800000"/>
              <a:headEnd/>
              <a:tailEnd/>
            </a:ln>
          </p:spPr>
          <p:txBody>
            <a:bodyPr/>
            <a:lstStyle/>
            <a:p>
              <a:endParaRPr lang="en-US" sz="2133"/>
            </a:p>
          </p:txBody>
        </p:sp>
        <p:sp>
          <p:nvSpPr>
            <p:cNvPr id="56355" name="Rectangle 31"/>
            <p:cNvSpPr>
              <a:spLocks noChangeArrowheads="1"/>
            </p:cNvSpPr>
            <p:nvPr/>
          </p:nvSpPr>
          <p:spPr bwMode="black">
            <a:xfrm>
              <a:off x="2516" y="2593"/>
              <a:ext cx="218" cy="10"/>
            </a:xfrm>
            <a:prstGeom prst="rect">
              <a:avLst/>
            </a:prstGeom>
            <a:solidFill>
              <a:schemeClr val="tx1"/>
            </a:solidFill>
            <a:ln w="9525">
              <a:noFill/>
              <a:miter lim="800000"/>
              <a:headEnd/>
              <a:tailEnd/>
            </a:ln>
          </p:spPr>
          <p:txBody>
            <a:bodyPr/>
            <a:lstStyle/>
            <a:p>
              <a:endParaRPr lang="en-US" sz="2133"/>
            </a:p>
          </p:txBody>
        </p:sp>
        <p:sp>
          <p:nvSpPr>
            <p:cNvPr id="56356" name="Rectangle 32"/>
            <p:cNvSpPr>
              <a:spLocks noChangeArrowheads="1"/>
            </p:cNvSpPr>
            <p:nvPr/>
          </p:nvSpPr>
          <p:spPr bwMode="black">
            <a:xfrm>
              <a:off x="2516" y="2521"/>
              <a:ext cx="218" cy="10"/>
            </a:xfrm>
            <a:prstGeom prst="rect">
              <a:avLst/>
            </a:prstGeom>
            <a:solidFill>
              <a:schemeClr val="tx1"/>
            </a:solidFill>
            <a:ln w="9525">
              <a:noFill/>
              <a:miter lim="800000"/>
              <a:headEnd/>
              <a:tailEnd/>
            </a:ln>
          </p:spPr>
          <p:txBody>
            <a:bodyPr/>
            <a:lstStyle/>
            <a:p>
              <a:endParaRPr lang="en-US" sz="2133"/>
            </a:p>
          </p:txBody>
        </p:sp>
        <p:sp>
          <p:nvSpPr>
            <p:cNvPr id="56357" name="Rectangle 33"/>
            <p:cNvSpPr>
              <a:spLocks noChangeArrowheads="1"/>
            </p:cNvSpPr>
            <p:nvPr/>
          </p:nvSpPr>
          <p:spPr bwMode="black">
            <a:xfrm>
              <a:off x="2516" y="2448"/>
              <a:ext cx="218" cy="11"/>
            </a:xfrm>
            <a:prstGeom prst="rect">
              <a:avLst/>
            </a:prstGeom>
            <a:solidFill>
              <a:schemeClr val="tx1"/>
            </a:solidFill>
            <a:ln w="9525">
              <a:noFill/>
              <a:miter lim="800000"/>
              <a:headEnd/>
              <a:tailEnd/>
            </a:ln>
          </p:spPr>
          <p:txBody>
            <a:bodyPr/>
            <a:lstStyle/>
            <a:p>
              <a:endParaRPr lang="en-US" sz="2133"/>
            </a:p>
          </p:txBody>
        </p:sp>
        <p:sp>
          <p:nvSpPr>
            <p:cNvPr id="56358" name="Rectangle 34"/>
            <p:cNvSpPr>
              <a:spLocks noChangeArrowheads="1"/>
            </p:cNvSpPr>
            <p:nvPr/>
          </p:nvSpPr>
          <p:spPr bwMode="black">
            <a:xfrm>
              <a:off x="2516" y="2376"/>
              <a:ext cx="218" cy="10"/>
            </a:xfrm>
            <a:prstGeom prst="rect">
              <a:avLst/>
            </a:prstGeom>
            <a:solidFill>
              <a:schemeClr val="tx1"/>
            </a:solidFill>
            <a:ln w="9525">
              <a:noFill/>
              <a:miter lim="800000"/>
              <a:headEnd/>
              <a:tailEnd/>
            </a:ln>
          </p:spPr>
          <p:txBody>
            <a:bodyPr/>
            <a:lstStyle/>
            <a:p>
              <a:endParaRPr lang="en-US" sz="2133"/>
            </a:p>
          </p:txBody>
        </p:sp>
        <p:sp>
          <p:nvSpPr>
            <p:cNvPr id="56359" name="Rectangle 35"/>
            <p:cNvSpPr>
              <a:spLocks noChangeArrowheads="1"/>
            </p:cNvSpPr>
            <p:nvPr/>
          </p:nvSpPr>
          <p:spPr bwMode="black">
            <a:xfrm>
              <a:off x="2516" y="2304"/>
              <a:ext cx="218" cy="10"/>
            </a:xfrm>
            <a:prstGeom prst="rect">
              <a:avLst/>
            </a:prstGeom>
            <a:solidFill>
              <a:schemeClr val="tx1"/>
            </a:solidFill>
            <a:ln w="9525">
              <a:noFill/>
              <a:miter lim="800000"/>
              <a:headEnd/>
              <a:tailEnd/>
            </a:ln>
          </p:spPr>
          <p:txBody>
            <a:bodyPr/>
            <a:lstStyle/>
            <a:p>
              <a:endParaRPr lang="en-US" sz="2133"/>
            </a:p>
          </p:txBody>
        </p:sp>
        <p:sp>
          <p:nvSpPr>
            <p:cNvPr id="56360" name="Freeform 36"/>
            <p:cNvSpPr>
              <a:spLocks/>
            </p:cNvSpPr>
            <p:nvPr/>
          </p:nvSpPr>
          <p:spPr bwMode="black">
            <a:xfrm>
              <a:off x="2621" y="2233"/>
              <a:ext cx="63" cy="79"/>
            </a:xfrm>
            <a:custGeom>
              <a:avLst/>
              <a:gdLst>
                <a:gd name="T0" fmla="*/ 0 w 251"/>
                <a:gd name="T1" fmla="*/ 0 h 316"/>
                <a:gd name="T2" fmla="*/ 0 w 251"/>
                <a:gd name="T3" fmla="*/ 0 h 316"/>
                <a:gd name="T4" fmla="*/ 0 w 251"/>
                <a:gd name="T5" fmla="*/ 0 h 316"/>
                <a:gd name="T6" fmla="*/ 0 w 251"/>
                <a:gd name="T7" fmla="*/ 0 h 316"/>
                <a:gd name="T8" fmla="*/ 0 w 251"/>
                <a:gd name="T9" fmla="*/ 0 h 316"/>
                <a:gd name="T10" fmla="*/ 0 60000 65536"/>
                <a:gd name="T11" fmla="*/ 0 60000 65536"/>
                <a:gd name="T12" fmla="*/ 0 60000 65536"/>
                <a:gd name="T13" fmla="*/ 0 60000 65536"/>
                <a:gd name="T14" fmla="*/ 0 60000 65536"/>
                <a:gd name="T15" fmla="*/ 0 w 251"/>
                <a:gd name="T16" fmla="*/ 0 h 316"/>
                <a:gd name="T17" fmla="*/ 251 w 251"/>
                <a:gd name="T18" fmla="*/ 316 h 316"/>
              </a:gdLst>
              <a:ahLst/>
              <a:cxnLst>
                <a:cxn ang="T10">
                  <a:pos x="T0" y="T1"/>
                </a:cxn>
                <a:cxn ang="T11">
                  <a:pos x="T2" y="T3"/>
                </a:cxn>
                <a:cxn ang="T12">
                  <a:pos x="T4" y="T5"/>
                </a:cxn>
                <a:cxn ang="T13">
                  <a:pos x="T6" y="T7"/>
                </a:cxn>
                <a:cxn ang="T14">
                  <a:pos x="T8" y="T9"/>
                </a:cxn>
              </a:cxnLst>
              <a:rect l="T15" t="T16" r="T17" b="T18"/>
              <a:pathLst>
                <a:path w="251" h="316">
                  <a:moveTo>
                    <a:pt x="0" y="290"/>
                  </a:moveTo>
                  <a:lnTo>
                    <a:pt x="217" y="0"/>
                  </a:lnTo>
                  <a:lnTo>
                    <a:pt x="251" y="26"/>
                  </a:lnTo>
                  <a:lnTo>
                    <a:pt x="34" y="316"/>
                  </a:lnTo>
                  <a:lnTo>
                    <a:pt x="0" y="290"/>
                  </a:lnTo>
                  <a:close/>
                </a:path>
              </a:pathLst>
            </a:custGeom>
            <a:solidFill>
              <a:schemeClr val="tx1"/>
            </a:solidFill>
            <a:ln w="9525">
              <a:noFill/>
              <a:round/>
              <a:headEnd/>
              <a:tailEnd/>
            </a:ln>
          </p:spPr>
          <p:txBody>
            <a:bodyPr/>
            <a:lstStyle/>
            <a:p>
              <a:endParaRPr lang="en-US" sz="2133"/>
            </a:p>
          </p:txBody>
        </p:sp>
        <p:sp>
          <p:nvSpPr>
            <p:cNvPr id="56361" name="Freeform 37"/>
            <p:cNvSpPr>
              <a:spLocks/>
            </p:cNvSpPr>
            <p:nvPr/>
          </p:nvSpPr>
          <p:spPr bwMode="black">
            <a:xfrm>
              <a:off x="2675" y="2233"/>
              <a:ext cx="63" cy="79"/>
            </a:xfrm>
            <a:custGeom>
              <a:avLst/>
              <a:gdLst>
                <a:gd name="T0" fmla="*/ 0 w 252"/>
                <a:gd name="T1" fmla="*/ 0 h 316"/>
                <a:gd name="T2" fmla="*/ 0 w 252"/>
                <a:gd name="T3" fmla="*/ 0 h 316"/>
                <a:gd name="T4" fmla="*/ 0 w 252"/>
                <a:gd name="T5" fmla="*/ 0 h 316"/>
                <a:gd name="T6" fmla="*/ 0 w 252"/>
                <a:gd name="T7" fmla="*/ 0 h 316"/>
                <a:gd name="T8" fmla="*/ 0 w 252"/>
                <a:gd name="T9" fmla="*/ 0 h 316"/>
                <a:gd name="T10" fmla="*/ 0 60000 65536"/>
                <a:gd name="T11" fmla="*/ 0 60000 65536"/>
                <a:gd name="T12" fmla="*/ 0 60000 65536"/>
                <a:gd name="T13" fmla="*/ 0 60000 65536"/>
                <a:gd name="T14" fmla="*/ 0 60000 65536"/>
                <a:gd name="T15" fmla="*/ 0 w 252"/>
                <a:gd name="T16" fmla="*/ 0 h 316"/>
                <a:gd name="T17" fmla="*/ 252 w 252"/>
                <a:gd name="T18" fmla="*/ 316 h 316"/>
              </a:gdLst>
              <a:ahLst/>
              <a:cxnLst>
                <a:cxn ang="T10">
                  <a:pos x="T0" y="T1"/>
                </a:cxn>
                <a:cxn ang="T11">
                  <a:pos x="T2" y="T3"/>
                </a:cxn>
                <a:cxn ang="T12">
                  <a:pos x="T4" y="T5"/>
                </a:cxn>
                <a:cxn ang="T13">
                  <a:pos x="T6" y="T7"/>
                </a:cxn>
                <a:cxn ang="T14">
                  <a:pos x="T8" y="T9"/>
                </a:cxn>
              </a:cxnLst>
              <a:rect l="T15" t="T16" r="T17" b="T18"/>
              <a:pathLst>
                <a:path w="252" h="316">
                  <a:moveTo>
                    <a:pt x="34" y="0"/>
                  </a:moveTo>
                  <a:lnTo>
                    <a:pt x="252" y="290"/>
                  </a:lnTo>
                  <a:lnTo>
                    <a:pt x="218" y="316"/>
                  </a:lnTo>
                  <a:lnTo>
                    <a:pt x="0" y="26"/>
                  </a:lnTo>
                  <a:lnTo>
                    <a:pt x="34" y="0"/>
                  </a:lnTo>
                  <a:close/>
                </a:path>
              </a:pathLst>
            </a:custGeom>
            <a:solidFill>
              <a:schemeClr val="tx1"/>
            </a:solidFill>
            <a:ln w="9525">
              <a:noFill/>
              <a:round/>
              <a:headEnd/>
              <a:tailEnd/>
            </a:ln>
          </p:spPr>
          <p:txBody>
            <a:bodyPr/>
            <a:lstStyle/>
            <a:p>
              <a:endParaRPr lang="en-US" sz="2133"/>
            </a:p>
          </p:txBody>
        </p:sp>
        <p:sp>
          <p:nvSpPr>
            <p:cNvPr id="56362" name="Freeform 38"/>
            <p:cNvSpPr>
              <a:spLocks/>
            </p:cNvSpPr>
            <p:nvPr/>
          </p:nvSpPr>
          <p:spPr bwMode="black">
            <a:xfrm>
              <a:off x="2675" y="2306"/>
              <a:ext cx="63" cy="78"/>
            </a:xfrm>
            <a:custGeom>
              <a:avLst/>
              <a:gdLst>
                <a:gd name="T0" fmla="*/ 0 w 252"/>
                <a:gd name="T1" fmla="*/ 0 h 315"/>
                <a:gd name="T2" fmla="*/ 0 w 252"/>
                <a:gd name="T3" fmla="*/ 0 h 315"/>
                <a:gd name="T4" fmla="*/ 0 w 252"/>
                <a:gd name="T5" fmla="*/ 0 h 315"/>
                <a:gd name="T6" fmla="*/ 0 w 252"/>
                <a:gd name="T7" fmla="*/ 0 h 315"/>
                <a:gd name="T8" fmla="*/ 0 w 252"/>
                <a:gd name="T9" fmla="*/ 0 h 315"/>
                <a:gd name="T10" fmla="*/ 0 60000 65536"/>
                <a:gd name="T11" fmla="*/ 0 60000 65536"/>
                <a:gd name="T12" fmla="*/ 0 60000 65536"/>
                <a:gd name="T13" fmla="*/ 0 60000 65536"/>
                <a:gd name="T14" fmla="*/ 0 60000 65536"/>
                <a:gd name="T15" fmla="*/ 0 w 252"/>
                <a:gd name="T16" fmla="*/ 0 h 315"/>
                <a:gd name="T17" fmla="*/ 252 w 252"/>
                <a:gd name="T18" fmla="*/ 315 h 315"/>
              </a:gdLst>
              <a:ahLst/>
              <a:cxnLst>
                <a:cxn ang="T10">
                  <a:pos x="T0" y="T1"/>
                </a:cxn>
                <a:cxn ang="T11">
                  <a:pos x="T2" y="T3"/>
                </a:cxn>
                <a:cxn ang="T12">
                  <a:pos x="T4" y="T5"/>
                </a:cxn>
                <a:cxn ang="T13">
                  <a:pos x="T6" y="T7"/>
                </a:cxn>
                <a:cxn ang="T14">
                  <a:pos x="T8" y="T9"/>
                </a:cxn>
              </a:cxnLst>
              <a:rect l="T15" t="T16" r="T17" b="T18"/>
              <a:pathLst>
                <a:path w="252" h="315">
                  <a:moveTo>
                    <a:pt x="34" y="0"/>
                  </a:moveTo>
                  <a:lnTo>
                    <a:pt x="252" y="289"/>
                  </a:lnTo>
                  <a:lnTo>
                    <a:pt x="218" y="315"/>
                  </a:lnTo>
                  <a:lnTo>
                    <a:pt x="0" y="26"/>
                  </a:lnTo>
                  <a:lnTo>
                    <a:pt x="34" y="0"/>
                  </a:lnTo>
                  <a:close/>
                </a:path>
              </a:pathLst>
            </a:custGeom>
            <a:solidFill>
              <a:schemeClr val="tx1"/>
            </a:solidFill>
            <a:ln w="9525">
              <a:noFill/>
              <a:round/>
              <a:headEnd/>
              <a:tailEnd/>
            </a:ln>
          </p:spPr>
          <p:txBody>
            <a:bodyPr/>
            <a:lstStyle/>
            <a:p>
              <a:endParaRPr lang="en-US" sz="2133"/>
            </a:p>
          </p:txBody>
        </p:sp>
        <p:sp>
          <p:nvSpPr>
            <p:cNvPr id="56363" name="Freeform 39"/>
            <p:cNvSpPr>
              <a:spLocks/>
            </p:cNvSpPr>
            <p:nvPr/>
          </p:nvSpPr>
          <p:spPr bwMode="black">
            <a:xfrm>
              <a:off x="2621" y="2306"/>
              <a:ext cx="63" cy="78"/>
            </a:xfrm>
            <a:custGeom>
              <a:avLst/>
              <a:gdLst>
                <a:gd name="T0" fmla="*/ 0 w 251"/>
                <a:gd name="T1" fmla="*/ 0 h 315"/>
                <a:gd name="T2" fmla="*/ 0 w 251"/>
                <a:gd name="T3" fmla="*/ 0 h 315"/>
                <a:gd name="T4" fmla="*/ 0 w 251"/>
                <a:gd name="T5" fmla="*/ 0 h 315"/>
                <a:gd name="T6" fmla="*/ 0 w 251"/>
                <a:gd name="T7" fmla="*/ 0 h 315"/>
                <a:gd name="T8" fmla="*/ 0 w 251"/>
                <a:gd name="T9" fmla="*/ 0 h 315"/>
                <a:gd name="T10" fmla="*/ 0 60000 65536"/>
                <a:gd name="T11" fmla="*/ 0 60000 65536"/>
                <a:gd name="T12" fmla="*/ 0 60000 65536"/>
                <a:gd name="T13" fmla="*/ 0 60000 65536"/>
                <a:gd name="T14" fmla="*/ 0 60000 65536"/>
                <a:gd name="T15" fmla="*/ 0 w 251"/>
                <a:gd name="T16" fmla="*/ 0 h 315"/>
                <a:gd name="T17" fmla="*/ 251 w 251"/>
                <a:gd name="T18" fmla="*/ 315 h 315"/>
              </a:gdLst>
              <a:ahLst/>
              <a:cxnLst>
                <a:cxn ang="T10">
                  <a:pos x="T0" y="T1"/>
                </a:cxn>
                <a:cxn ang="T11">
                  <a:pos x="T2" y="T3"/>
                </a:cxn>
                <a:cxn ang="T12">
                  <a:pos x="T4" y="T5"/>
                </a:cxn>
                <a:cxn ang="T13">
                  <a:pos x="T6" y="T7"/>
                </a:cxn>
                <a:cxn ang="T14">
                  <a:pos x="T8" y="T9"/>
                </a:cxn>
              </a:cxnLst>
              <a:rect l="T15" t="T16" r="T17" b="T18"/>
              <a:pathLst>
                <a:path w="251" h="315">
                  <a:moveTo>
                    <a:pt x="0" y="289"/>
                  </a:moveTo>
                  <a:lnTo>
                    <a:pt x="217" y="0"/>
                  </a:lnTo>
                  <a:lnTo>
                    <a:pt x="251" y="26"/>
                  </a:lnTo>
                  <a:lnTo>
                    <a:pt x="34" y="315"/>
                  </a:lnTo>
                  <a:lnTo>
                    <a:pt x="0" y="289"/>
                  </a:lnTo>
                  <a:close/>
                </a:path>
              </a:pathLst>
            </a:custGeom>
            <a:solidFill>
              <a:schemeClr val="tx1"/>
            </a:solidFill>
            <a:ln w="9525">
              <a:noFill/>
              <a:round/>
              <a:headEnd/>
              <a:tailEnd/>
            </a:ln>
          </p:spPr>
          <p:txBody>
            <a:bodyPr/>
            <a:lstStyle/>
            <a:p>
              <a:endParaRPr lang="en-US" sz="2133"/>
            </a:p>
          </p:txBody>
        </p:sp>
        <p:sp>
          <p:nvSpPr>
            <p:cNvPr id="56364" name="Freeform 40"/>
            <p:cNvSpPr>
              <a:spLocks/>
            </p:cNvSpPr>
            <p:nvPr/>
          </p:nvSpPr>
          <p:spPr bwMode="black">
            <a:xfrm>
              <a:off x="2675" y="2378"/>
              <a:ext cx="63" cy="79"/>
            </a:xfrm>
            <a:custGeom>
              <a:avLst/>
              <a:gdLst>
                <a:gd name="T0" fmla="*/ 0 w 252"/>
                <a:gd name="T1" fmla="*/ 0 h 316"/>
                <a:gd name="T2" fmla="*/ 0 w 252"/>
                <a:gd name="T3" fmla="*/ 0 h 316"/>
                <a:gd name="T4" fmla="*/ 0 w 252"/>
                <a:gd name="T5" fmla="*/ 0 h 316"/>
                <a:gd name="T6" fmla="*/ 0 w 252"/>
                <a:gd name="T7" fmla="*/ 0 h 316"/>
                <a:gd name="T8" fmla="*/ 0 w 252"/>
                <a:gd name="T9" fmla="*/ 0 h 316"/>
                <a:gd name="T10" fmla="*/ 0 60000 65536"/>
                <a:gd name="T11" fmla="*/ 0 60000 65536"/>
                <a:gd name="T12" fmla="*/ 0 60000 65536"/>
                <a:gd name="T13" fmla="*/ 0 60000 65536"/>
                <a:gd name="T14" fmla="*/ 0 60000 65536"/>
                <a:gd name="T15" fmla="*/ 0 w 252"/>
                <a:gd name="T16" fmla="*/ 0 h 316"/>
                <a:gd name="T17" fmla="*/ 252 w 252"/>
                <a:gd name="T18" fmla="*/ 316 h 316"/>
              </a:gdLst>
              <a:ahLst/>
              <a:cxnLst>
                <a:cxn ang="T10">
                  <a:pos x="T0" y="T1"/>
                </a:cxn>
                <a:cxn ang="T11">
                  <a:pos x="T2" y="T3"/>
                </a:cxn>
                <a:cxn ang="T12">
                  <a:pos x="T4" y="T5"/>
                </a:cxn>
                <a:cxn ang="T13">
                  <a:pos x="T6" y="T7"/>
                </a:cxn>
                <a:cxn ang="T14">
                  <a:pos x="T8" y="T9"/>
                </a:cxn>
              </a:cxnLst>
              <a:rect l="T15" t="T16" r="T17" b="T18"/>
              <a:pathLst>
                <a:path w="252" h="316">
                  <a:moveTo>
                    <a:pt x="34" y="0"/>
                  </a:moveTo>
                  <a:lnTo>
                    <a:pt x="252" y="290"/>
                  </a:lnTo>
                  <a:lnTo>
                    <a:pt x="218" y="316"/>
                  </a:lnTo>
                  <a:lnTo>
                    <a:pt x="0" y="26"/>
                  </a:lnTo>
                  <a:lnTo>
                    <a:pt x="34" y="0"/>
                  </a:lnTo>
                  <a:close/>
                </a:path>
              </a:pathLst>
            </a:custGeom>
            <a:solidFill>
              <a:schemeClr val="tx1"/>
            </a:solidFill>
            <a:ln w="9525">
              <a:noFill/>
              <a:round/>
              <a:headEnd/>
              <a:tailEnd/>
            </a:ln>
          </p:spPr>
          <p:txBody>
            <a:bodyPr/>
            <a:lstStyle/>
            <a:p>
              <a:endParaRPr lang="en-US" sz="2133"/>
            </a:p>
          </p:txBody>
        </p:sp>
        <p:sp>
          <p:nvSpPr>
            <p:cNvPr id="56365" name="Freeform 41"/>
            <p:cNvSpPr>
              <a:spLocks/>
            </p:cNvSpPr>
            <p:nvPr/>
          </p:nvSpPr>
          <p:spPr bwMode="black">
            <a:xfrm>
              <a:off x="2621" y="2378"/>
              <a:ext cx="63" cy="79"/>
            </a:xfrm>
            <a:custGeom>
              <a:avLst/>
              <a:gdLst>
                <a:gd name="T0" fmla="*/ 0 w 251"/>
                <a:gd name="T1" fmla="*/ 0 h 316"/>
                <a:gd name="T2" fmla="*/ 0 w 251"/>
                <a:gd name="T3" fmla="*/ 0 h 316"/>
                <a:gd name="T4" fmla="*/ 0 w 251"/>
                <a:gd name="T5" fmla="*/ 0 h 316"/>
                <a:gd name="T6" fmla="*/ 0 w 251"/>
                <a:gd name="T7" fmla="*/ 0 h 316"/>
                <a:gd name="T8" fmla="*/ 0 w 251"/>
                <a:gd name="T9" fmla="*/ 0 h 316"/>
                <a:gd name="T10" fmla="*/ 0 60000 65536"/>
                <a:gd name="T11" fmla="*/ 0 60000 65536"/>
                <a:gd name="T12" fmla="*/ 0 60000 65536"/>
                <a:gd name="T13" fmla="*/ 0 60000 65536"/>
                <a:gd name="T14" fmla="*/ 0 60000 65536"/>
                <a:gd name="T15" fmla="*/ 0 w 251"/>
                <a:gd name="T16" fmla="*/ 0 h 316"/>
                <a:gd name="T17" fmla="*/ 251 w 251"/>
                <a:gd name="T18" fmla="*/ 316 h 316"/>
              </a:gdLst>
              <a:ahLst/>
              <a:cxnLst>
                <a:cxn ang="T10">
                  <a:pos x="T0" y="T1"/>
                </a:cxn>
                <a:cxn ang="T11">
                  <a:pos x="T2" y="T3"/>
                </a:cxn>
                <a:cxn ang="T12">
                  <a:pos x="T4" y="T5"/>
                </a:cxn>
                <a:cxn ang="T13">
                  <a:pos x="T6" y="T7"/>
                </a:cxn>
                <a:cxn ang="T14">
                  <a:pos x="T8" y="T9"/>
                </a:cxn>
              </a:cxnLst>
              <a:rect l="T15" t="T16" r="T17" b="T18"/>
              <a:pathLst>
                <a:path w="251" h="316">
                  <a:moveTo>
                    <a:pt x="0" y="290"/>
                  </a:moveTo>
                  <a:lnTo>
                    <a:pt x="217" y="0"/>
                  </a:lnTo>
                  <a:lnTo>
                    <a:pt x="251" y="26"/>
                  </a:lnTo>
                  <a:lnTo>
                    <a:pt x="34" y="316"/>
                  </a:lnTo>
                  <a:lnTo>
                    <a:pt x="0" y="290"/>
                  </a:lnTo>
                  <a:close/>
                </a:path>
              </a:pathLst>
            </a:custGeom>
            <a:solidFill>
              <a:schemeClr val="tx1"/>
            </a:solidFill>
            <a:ln w="9525">
              <a:noFill/>
              <a:round/>
              <a:headEnd/>
              <a:tailEnd/>
            </a:ln>
          </p:spPr>
          <p:txBody>
            <a:bodyPr/>
            <a:lstStyle/>
            <a:p>
              <a:endParaRPr lang="en-US" sz="2133"/>
            </a:p>
          </p:txBody>
        </p:sp>
        <p:sp>
          <p:nvSpPr>
            <p:cNvPr id="56366" name="Freeform 42"/>
            <p:cNvSpPr>
              <a:spLocks/>
            </p:cNvSpPr>
            <p:nvPr/>
          </p:nvSpPr>
          <p:spPr bwMode="black">
            <a:xfrm>
              <a:off x="2675" y="2450"/>
              <a:ext cx="63" cy="79"/>
            </a:xfrm>
            <a:custGeom>
              <a:avLst/>
              <a:gdLst>
                <a:gd name="T0" fmla="*/ 0 w 252"/>
                <a:gd name="T1" fmla="*/ 0 h 316"/>
                <a:gd name="T2" fmla="*/ 0 w 252"/>
                <a:gd name="T3" fmla="*/ 0 h 316"/>
                <a:gd name="T4" fmla="*/ 0 w 252"/>
                <a:gd name="T5" fmla="*/ 0 h 316"/>
                <a:gd name="T6" fmla="*/ 0 w 252"/>
                <a:gd name="T7" fmla="*/ 0 h 316"/>
                <a:gd name="T8" fmla="*/ 0 w 252"/>
                <a:gd name="T9" fmla="*/ 0 h 316"/>
                <a:gd name="T10" fmla="*/ 0 60000 65536"/>
                <a:gd name="T11" fmla="*/ 0 60000 65536"/>
                <a:gd name="T12" fmla="*/ 0 60000 65536"/>
                <a:gd name="T13" fmla="*/ 0 60000 65536"/>
                <a:gd name="T14" fmla="*/ 0 60000 65536"/>
                <a:gd name="T15" fmla="*/ 0 w 252"/>
                <a:gd name="T16" fmla="*/ 0 h 316"/>
                <a:gd name="T17" fmla="*/ 252 w 252"/>
                <a:gd name="T18" fmla="*/ 316 h 316"/>
              </a:gdLst>
              <a:ahLst/>
              <a:cxnLst>
                <a:cxn ang="T10">
                  <a:pos x="T0" y="T1"/>
                </a:cxn>
                <a:cxn ang="T11">
                  <a:pos x="T2" y="T3"/>
                </a:cxn>
                <a:cxn ang="T12">
                  <a:pos x="T4" y="T5"/>
                </a:cxn>
                <a:cxn ang="T13">
                  <a:pos x="T6" y="T7"/>
                </a:cxn>
                <a:cxn ang="T14">
                  <a:pos x="T8" y="T9"/>
                </a:cxn>
              </a:cxnLst>
              <a:rect l="T15" t="T16" r="T17" b="T18"/>
              <a:pathLst>
                <a:path w="252" h="316">
                  <a:moveTo>
                    <a:pt x="34" y="0"/>
                  </a:moveTo>
                  <a:lnTo>
                    <a:pt x="252" y="290"/>
                  </a:lnTo>
                  <a:lnTo>
                    <a:pt x="218" y="316"/>
                  </a:lnTo>
                  <a:lnTo>
                    <a:pt x="0" y="26"/>
                  </a:lnTo>
                  <a:lnTo>
                    <a:pt x="34" y="0"/>
                  </a:lnTo>
                  <a:close/>
                </a:path>
              </a:pathLst>
            </a:custGeom>
            <a:solidFill>
              <a:schemeClr val="tx1"/>
            </a:solidFill>
            <a:ln w="9525">
              <a:noFill/>
              <a:round/>
              <a:headEnd/>
              <a:tailEnd/>
            </a:ln>
          </p:spPr>
          <p:txBody>
            <a:bodyPr/>
            <a:lstStyle/>
            <a:p>
              <a:endParaRPr lang="en-US" sz="2133"/>
            </a:p>
          </p:txBody>
        </p:sp>
        <p:sp>
          <p:nvSpPr>
            <p:cNvPr id="56367" name="Freeform 43"/>
            <p:cNvSpPr>
              <a:spLocks/>
            </p:cNvSpPr>
            <p:nvPr/>
          </p:nvSpPr>
          <p:spPr bwMode="black">
            <a:xfrm>
              <a:off x="2621" y="2450"/>
              <a:ext cx="63" cy="79"/>
            </a:xfrm>
            <a:custGeom>
              <a:avLst/>
              <a:gdLst>
                <a:gd name="T0" fmla="*/ 0 w 251"/>
                <a:gd name="T1" fmla="*/ 0 h 316"/>
                <a:gd name="T2" fmla="*/ 0 w 251"/>
                <a:gd name="T3" fmla="*/ 0 h 316"/>
                <a:gd name="T4" fmla="*/ 0 w 251"/>
                <a:gd name="T5" fmla="*/ 0 h 316"/>
                <a:gd name="T6" fmla="*/ 0 w 251"/>
                <a:gd name="T7" fmla="*/ 0 h 316"/>
                <a:gd name="T8" fmla="*/ 0 w 251"/>
                <a:gd name="T9" fmla="*/ 0 h 316"/>
                <a:gd name="T10" fmla="*/ 0 60000 65536"/>
                <a:gd name="T11" fmla="*/ 0 60000 65536"/>
                <a:gd name="T12" fmla="*/ 0 60000 65536"/>
                <a:gd name="T13" fmla="*/ 0 60000 65536"/>
                <a:gd name="T14" fmla="*/ 0 60000 65536"/>
                <a:gd name="T15" fmla="*/ 0 w 251"/>
                <a:gd name="T16" fmla="*/ 0 h 316"/>
                <a:gd name="T17" fmla="*/ 251 w 251"/>
                <a:gd name="T18" fmla="*/ 316 h 316"/>
              </a:gdLst>
              <a:ahLst/>
              <a:cxnLst>
                <a:cxn ang="T10">
                  <a:pos x="T0" y="T1"/>
                </a:cxn>
                <a:cxn ang="T11">
                  <a:pos x="T2" y="T3"/>
                </a:cxn>
                <a:cxn ang="T12">
                  <a:pos x="T4" y="T5"/>
                </a:cxn>
                <a:cxn ang="T13">
                  <a:pos x="T6" y="T7"/>
                </a:cxn>
                <a:cxn ang="T14">
                  <a:pos x="T8" y="T9"/>
                </a:cxn>
              </a:cxnLst>
              <a:rect l="T15" t="T16" r="T17" b="T18"/>
              <a:pathLst>
                <a:path w="251" h="316">
                  <a:moveTo>
                    <a:pt x="0" y="290"/>
                  </a:moveTo>
                  <a:lnTo>
                    <a:pt x="217" y="0"/>
                  </a:lnTo>
                  <a:lnTo>
                    <a:pt x="251" y="26"/>
                  </a:lnTo>
                  <a:lnTo>
                    <a:pt x="34" y="316"/>
                  </a:lnTo>
                  <a:lnTo>
                    <a:pt x="0" y="290"/>
                  </a:lnTo>
                  <a:close/>
                </a:path>
              </a:pathLst>
            </a:custGeom>
            <a:solidFill>
              <a:schemeClr val="tx1"/>
            </a:solidFill>
            <a:ln w="9525">
              <a:noFill/>
              <a:round/>
              <a:headEnd/>
              <a:tailEnd/>
            </a:ln>
          </p:spPr>
          <p:txBody>
            <a:bodyPr/>
            <a:lstStyle/>
            <a:p>
              <a:endParaRPr lang="en-US" sz="2133"/>
            </a:p>
          </p:txBody>
        </p:sp>
        <p:sp>
          <p:nvSpPr>
            <p:cNvPr id="56368" name="Freeform 44"/>
            <p:cNvSpPr>
              <a:spLocks/>
            </p:cNvSpPr>
            <p:nvPr/>
          </p:nvSpPr>
          <p:spPr bwMode="black">
            <a:xfrm>
              <a:off x="2675" y="2523"/>
              <a:ext cx="63" cy="78"/>
            </a:xfrm>
            <a:custGeom>
              <a:avLst/>
              <a:gdLst>
                <a:gd name="T0" fmla="*/ 0 w 252"/>
                <a:gd name="T1" fmla="*/ 0 h 314"/>
                <a:gd name="T2" fmla="*/ 0 w 252"/>
                <a:gd name="T3" fmla="*/ 0 h 314"/>
                <a:gd name="T4" fmla="*/ 0 w 252"/>
                <a:gd name="T5" fmla="*/ 0 h 314"/>
                <a:gd name="T6" fmla="*/ 0 w 252"/>
                <a:gd name="T7" fmla="*/ 0 h 314"/>
                <a:gd name="T8" fmla="*/ 0 w 252"/>
                <a:gd name="T9" fmla="*/ 0 h 314"/>
                <a:gd name="T10" fmla="*/ 0 60000 65536"/>
                <a:gd name="T11" fmla="*/ 0 60000 65536"/>
                <a:gd name="T12" fmla="*/ 0 60000 65536"/>
                <a:gd name="T13" fmla="*/ 0 60000 65536"/>
                <a:gd name="T14" fmla="*/ 0 60000 65536"/>
                <a:gd name="T15" fmla="*/ 0 w 252"/>
                <a:gd name="T16" fmla="*/ 0 h 314"/>
                <a:gd name="T17" fmla="*/ 252 w 252"/>
                <a:gd name="T18" fmla="*/ 314 h 314"/>
              </a:gdLst>
              <a:ahLst/>
              <a:cxnLst>
                <a:cxn ang="T10">
                  <a:pos x="T0" y="T1"/>
                </a:cxn>
                <a:cxn ang="T11">
                  <a:pos x="T2" y="T3"/>
                </a:cxn>
                <a:cxn ang="T12">
                  <a:pos x="T4" y="T5"/>
                </a:cxn>
                <a:cxn ang="T13">
                  <a:pos x="T6" y="T7"/>
                </a:cxn>
                <a:cxn ang="T14">
                  <a:pos x="T8" y="T9"/>
                </a:cxn>
              </a:cxnLst>
              <a:rect l="T15" t="T16" r="T17" b="T18"/>
              <a:pathLst>
                <a:path w="252" h="314">
                  <a:moveTo>
                    <a:pt x="34" y="0"/>
                  </a:moveTo>
                  <a:lnTo>
                    <a:pt x="252" y="288"/>
                  </a:lnTo>
                  <a:lnTo>
                    <a:pt x="218" y="314"/>
                  </a:lnTo>
                  <a:lnTo>
                    <a:pt x="0" y="26"/>
                  </a:lnTo>
                  <a:lnTo>
                    <a:pt x="34" y="0"/>
                  </a:lnTo>
                  <a:close/>
                </a:path>
              </a:pathLst>
            </a:custGeom>
            <a:solidFill>
              <a:schemeClr val="tx1"/>
            </a:solidFill>
            <a:ln w="9525">
              <a:noFill/>
              <a:round/>
              <a:headEnd/>
              <a:tailEnd/>
            </a:ln>
          </p:spPr>
          <p:txBody>
            <a:bodyPr/>
            <a:lstStyle/>
            <a:p>
              <a:endParaRPr lang="en-US" sz="2133"/>
            </a:p>
          </p:txBody>
        </p:sp>
        <p:sp>
          <p:nvSpPr>
            <p:cNvPr id="56369" name="Freeform 45"/>
            <p:cNvSpPr>
              <a:spLocks/>
            </p:cNvSpPr>
            <p:nvPr/>
          </p:nvSpPr>
          <p:spPr bwMode="black">
            <a:xfrm>
              <a:off x="2621" y="2523"/>
              <a:ext cx="63" cy="78"/>
            </a:xfrm>
            <a:custGeom>
              <a:avLst/>
              <a:gdLst>
                <a:gd name="T0" fmla="*/ 0 w 251"/>
                <a:gd name="T1" fmla="*/ 0 h 314"/>
                <a:gd name="T2" fmla="*/ 0 w 251"/>
                <a:gd name="T3" fmla="*/ 0 h 314"/>
                <a:gd name="T4" fmla="*/ 0 w 251"/>
                <a:gd name="T5" fmla="*/ 0 h 314"/>
                <a:gd name="T6" fmla="*/ 0 w 251"/>
                <a:gd name="T7" fmla="*/ 0 h 314"/>
                <a:gd name="T8" fmla="*/ 0 w 251"/>
                <a:gd name="T9" fmla="*/ 0 h 314"/>
                <a:gd name="T10" fmla="*/ 0 60000 65536"/>
                <a:gd name="T11" fmla="*/ 0 60000 65536"/>
                <a:gd name="T12" fmla="*/ 0 60000 65536"/>
                <a:gd name="T13" fmla="*/ 0 60000 65536"/>
                <a:gd name="T14" fmla="*/ 0 60000 65536"/>
                <a:gd name="T15" fmla="*/ 0 w 251"/>
                <a:gd name="T16" fmla="*/ 0 h 314"/>
                <a:gd name="T17" fmla="*/ 251 w 251"/>
                <a:gd name="T18" fmla="*/ 314 h 314"/>
              </a:gdLst>
              <a:ahLst/>
              <a:cxnLst>
                <a:cxn ang="T10">
                  <a:pos x="T0" y="T1"/>
                </a:cxn>
                <a:cxn ang="T11">
                  <a:pos x="T2" y="T3"/>
                </a:cxn>
                <a:cxn ang="T12">
                  <a:pos x="T4" y="T5"/>
                </a:cxn>
                <a:cxn ang="T13">
                  <a:pos x="T6" y="T7"/>
                </a:cxn>
                <a:cxn ang="T14">
                  <a:pos x="T8" y="T9"/>
                </a:cxn>
              </a:cxnLst>
              <a:rect l="T15" t="T16" r="T17" b="T18"/>
              <a:pathLst>
                <a:path w="251" h="314">
                  <a:moveTo>
                    <a:pt x="0" y="288"/>
                  </a:moveTo>
                  <a:lnTo>
                    <a:pt x="217" y="0"/>
                  </a:lnTo>
                  <a:lnTo>
                    <a:pt x="251" y="26"/>
                  </a:lnTo>
                  <a:lnTo>
                    <a:pt x="34" y="314"/>
                  </a:lnTo>
                  <a:lnTo>
                    <a:pt x="0" y="288"/>
                  </a:lnTo>
                  <a:close/>
                </a:path>
              </a:pathLst>
            </a:custGeom>
            <a:solidFill>
              <a:schemeClr val="tx1"/>
            </a:solidFill>
            <a:ln w="9525">
              <a:noFill/>
              <a:round/>
              <a:headEnd/>
              <a:tailEnd/>
            </a:ln>
          </p:spPr>
          <p:txBody>
            <a:bodyPr/>
            <a:lstStyle/>
            <a:p>
              <a:endParaRPr lang="en-US" sz="2133"/>
            </a:p>
          </p:txBody>
        </p:sp>
        <p:sp>
          <p:nvSpPr>
            <p:cNvPr id="56370" name="Freeform 46"/>
            <p:cNvSpPr>
              <a:spLocks/>
            </p:cNvSpPr>
            <p:nvPr/>
          </p:nvSpPr>
          <p:spPr bwMode="black">
            <a:xfrm>
              <a:off x="2675" y="2595"/>
              <a:ext cx="63" cy="79"/>
            </a:xfrm>
            <a:custGeom>
              <a:avLst/>
              <a:gdLst>
                <a:gd name="T0" fmla="*/ 0 w 252"/>
                <a:gd name="T1" fmla="*/ 0 h 316"/>
                <a:gd name="T2" fmla="*/ 0 w 252"/>
                <a:gd name="T3" fmla="*/ 0 h 316"/>
                <a:gd name="T4" fmla="*/ 0 w 252"/>
                <a:gd name="T5" fmla="*/ 0 h 316"/>
                <a:gd name="T6" fmla="*/ 0 w 252"/>
                <a:gd name="T7" fmla="*/ 0 h 316"/>
                <a:gd name="T8" fmla="*/ 0 w 252"/>
                <a:gd name="T9" fmla="*/ 0 h 316"/>
                <a:gd name="T10" fmla="*/ 0 60000 65536"/>
                <a:gd name="T11" fmla="*/ 0 60000 65536"/>
                <a:gd name="T12" fmla="*/ 0 60000 65536"/>
                <a:gd name="T13" fmla="*/ 0 60000 65536"/>
                <a:gd name="T14" fmla="*/ 0 60000 65536"/>
                <a:gd name="T15" fmla="*/ 0 w 252"/>
                <a:gd name="T16" fmla="*/ 0 h 316"/>
                <a:gd name="T17" fmla="*/ 252 w 252"/>
                <a:gd name="T18" fmla="*/ 316 h 316"/>
              </a:gdLst>
              <a:ahLst/>
              <a:cxnLst>
                <a:cxn ang="T10">
                  <a:pos x="T0" y="T1"/>
                </a:cxn>
                <a:cxn ang="T11">
                  <a:pos x="T2" y="T3"/>
                </a:cxn>
                <a:cxn ang="T12">
                  <a:pos x="T4" y="T5"/>
                </a:cxn>
                <a:cxn ang="T13">
                  <a:pos x="T6" y="T7"/>
                </a:cxn>
                <a:cxn ang="T14">
                  <a:pos x="T8" y="T9"/>
                </a:cxn>
              </a:cxnLst>
              <a:rect l="T15" t="T16" r="T17" b="T18"/>
              <a:pathLst>
                <a:path w="252" h="316">
                  <a:moveTo>
                    <a:pt x="34" y="0"/>
                  </a:moveTo>
                  <a:lnTo>
                    <a:pt x="252" y="290"/>
                  </a:lnTo>
                  <a:lnTo>
                    <a:pt x="218" y="316"/>
                  </a:lnTo>
                  <a:lnTo>
                    <a:pt x="0" y="26"/>
                  </a:lnTo>
                  <a:lnTo>
                    <a:pt x="34" y="0"/>
                  </a:lnTo>
                  <a:close/>
                </a:path>
              </a:pathLst>
            </a:custGeom>
            <a:solidFill>
              <a:schemeClr val="tx1"/>
            </a:solidFill>
            <a:ln w="9525">
              <a:noFill/>
              <a:round/>
              <a:headEnd/>
              <a:tailEnd/>
            </a:ln>
          </p:spPr>
          <p:txBody>
            <a:bodyPr/>
            <a:lstStyle/>
            <a:p>
              <a:endParaRPr lang="en-US" sz="2133"/>
            </a:p>
          </p:txBody>
        </p:sp>
        <p:sp>
          <p:nvSpPr>
            <p:cNvPr id="56371" name="Freeform 47"/>
            <p:cNvSpPr>
              <a:spLocks/>
            </p:cNvSpPr>
            <p:nvPr/>
          </p:nvSpPr>
          <p:spPr bwMode="black">
            <a:xfrm>
              <a:off x="2621" y="2595"/>
              <a:ext cx="63" cy="79"/>
            </a:xfrm>
            <a:custGeom>
              <a:avLst/>
              <a:gdLst>
                <a:gd name="T0" fmla="*/ 0 w 251"/>
                <a:gd name="T1" fmla="*/ 0 h 316"/>
                <a:gd name="T2" fmla="*/ 0 w 251"/>
                <a:gd name="T3" fmla="*/ 0 h 316"/>
                <a:gd name="T4" fmla="*/ 0 w 251"/>
                <a:gd name="T5" fmla="*/ 0 h 316"/>
                <a:gd name="T6" fmla="*/ 0 w 251"/>
                <a:gd name="T7" fmla="*/ 0 h 316"/>
                <a:gd name="T8" fmla="*/ 0 w 251"/>
                <a:gd name="T9" fmla="*/ 0 h 316"/>
                <a:gd name="T10" fmla="*/ 0 60000 65536"/>
                <a:gd name="T11" fmla="*/ 0 60000 65536"/>
                <a:gd name="T12" fmla="*/ 0 60000 65536"/>
                <a:gd name="T13" fmla="*/ 0 60000 65536"/>
                <a:gd name="T14" fmla="*/ 0 60000 65536"/>
                <a:gd name="T15" fmla="*/ 0 w 251"/>
                <a:gd name="T16" fmla="*/ 0 h 316"/>
                <a:gd name="T17" fmla="*/ 251 w 251"/>
                <a:gd name="T18" fmla="*/ 316 h 316"/>
              </a:gdLst>
              <a:ahLst/>
              <a:cxnLst>
                <a:cxn ang="T10">
                  <a:pos x="T0" y="T1"/>
                </a:cxn>
                <a:cxn ang="T11">
                  <a:pos x="T2" y="T3"/>
                </a:cxn>
                <a:cxn ang="T12">
                  <a:pos x="T4" y="T5"/>
                </a:cxn>
                <a:cxn ang="T13">
                  <a:pos x="T6" y="T7"/>
                </a:cxn>
                <a:cxn ang="T14">
                  <a:pos x="T8" y="T9"/>
                </a:cxn>
              </a:cxnLst>
              <a:rect l="T15" t="T16" r="T17" b="T18"/>
              <a:pathLst>
                <a:path w="251" h="316">
                  <a:moveTo>
                    <a:pt x="0" y="290"/>
                  </a:moveTo>
                  <a:lnTo>
                    <a:pt x="217" y="0"/>
                  </a:lnTo>
                  <a:lnTo>
                    <a:pt x="251" y="26"/>
                  </a:lnTo>
                  <a:lnTo>
                    <a:pt x="34" y="316"/>
                  </a:lnTo>
                  <a:lnTo>
                    <a:pt x="0" y="290"/>
                  </a:lnTo>
                  <a:close/>
                </a:path>
              </a:pathLst>
            </a:custGeom>
            <a:solidFill>
              <a:schemeClr val="tx1"/>
            </a:solidFill>
            <a:ln w="9525">
              <a:noFill/>
              <a:round/>
              <a:headEnd/>
              <a:tailEnd/>
            </a:ln>
          </p:spPr>
          <p:txBody>
            <a:bodyPr/>
            <a:lstStyle/>
            <a:p>
              <a:endParaRPr lang="en-US" sz="2133"/>
            </a:p>
          </p:txBody>
        </p:sp>
        <p:sp>
          <p:nvSpPr>
            <p:cNvPr id="56372" name="Freeform 48"/>
            <p:cNvSpPr>
              <a:spLocks/>
            </p:cNvSpPr>
            <p:nvPr/>
          </p:nvSpPr>
          <p:spPr bwMode="black">
            <a:xfrm>
              <a:off x="2675" y="2667"/>
              <a:ext cx="63" cy="79"/>
            </a:xfrm>
            <a:custGeom>
              <a:avLst/>
              <a:gdLst>
                <a:gd name="T0" fmla="*/ 0 w 252"/>
                <a:gd name="T1" fmla="*/ 0 h 314"/>
                <a:gd name="T2" fmla="*/ 0 w 252"/>
                <a:gd name="T3" fmla="*/ 0 h 314"/>
                <a:gd name="T4" fmla="*/ 0 w 252"/>
                <a:gd name="T5" fmla="*/ 0 h 314"/>
                <a:gd name="T6" fmla="*/ 0 w 252"/>
                <a:gd name="T7" fmla="*/ 0 h 314"/>
                <a:gd name="T8" fmla="*/ 0 w 252"/>
                <a:gd name="T9" fmla="*/ 0 h 314"/>
                <a:gd name="T10" fmla="*/ 0 60000 65536"/>
                <a:gd name="T11" fmla="*/ 0 60000 65536"/>
                <a:gd name="T12" fmla="*/ 0 60000 65536"/>
                <a:gd name="T13" fmla="*/ 0 60000 65536"/>
                <a:gd name="T14" fmla="*/ 0 60000 65536"/>
                <a:gd name="T15" fmla="*/ 0 w 252"/>
                <a:gd name="T16" fmla="*/ 0 h 314"/>
                <a:gd name="T17" fmla="*/ 252 w 252"/>
                <a:gd name="T18" fmla="*/ 314 h 314"/>
              </a:gdLst>
              <a:ahLst/>
              <a:cxnLst>
                <a:cxn ang="T10">
                  <a:pos x="T0" y="T1"/>
                </a:cxn>
                <a:cxn ang="T11">
                  <a:pos x="T2" y="T3"/>
                </a:cxn>
                <a:cxn ang="T12">
                  <a:pos x="T4" y="T5"/>
                </a:cxn>
                <a:cxn ang="T13">
                  <a:pos x="T6" y="T7"/>
                </a:cxn>
                <a:cxn ang="T14">
                  <a:pos x="T8" y="T9"/>
                </a:cxn>
              </a:cxnLst>
              <a:rect l="T15" t="T16" r="T17" b="T18"/>
              <a:pathLst>
                <a:path w="252" h="314">
                  <a:moveTo>
                    <a:pt x="34" y="0"/>
                  </a:moveTo>
                  <a:lnTo>
                    <a:pt x="252" y="288"/>
                  </a:lnTo>
                  <a:lnTo>
                    <a:pt x="218" y="314"/>
                  </a:lnTo>
                  <a:lnTo>
                    <a:pt x="0" y="26"/>
                  </a:lnTo>
                  <a:lnTo>
                    <a:pt x="34" y="0"/>
                  </a:lnTo>
                  <a:close/>
                </a:path>
              </a:pathLst>
            </a:custGeom>
            <a:solidFill>
              <a:schemeClr val="tx1"/>
            </a:solidFill>
            <a:ln w="9525">
              <a:noFill/>
              <a:round/>
              <a:headEnd/>
              <a:tailEnd/>
            </a:ln>
          </p:spPr>
          <p:txBody>
            <a:bodyPr/>
            <a:lstStyle/>
            <a:p>
              <a:endParaRPr lang="en-US" sz="2133"/>
            </a:p>
          </p:txBody>
        </p:sp>
        <p:sp>
          <p:nvSpPr>
            <p:cNvPr id="56373" name="Freeform 49"/>
            <p:cNvSpPr>
              <a:spLocks/>
            </p:cNvSpPr>
            <p:nvPr/>
          </p:nvSpPr>
          <p:spPr bwMode="black">
            <a:xfrm>
              <a:off x="2621" y="2667"/>
              <a:ext cx="63" cy="79"/>
            </a:xfrm>
            <a:custGeom>
              <a:avLst/>
              <a:gdLst>
                <a:gd name="T0" fmla="*/ 0 w 251"/>
                <a:gd name="T1" fmla="*/ 0 h 314"/>
                <a:gd name="T2" fmla="*/ 0 w 251"/>
                <a:gd name="T3" fmla="*/ 0 h 314"/>
                <a:gd name="T4" fmla="*/ 0 w 251"/>
                <a:gd name="T5" fmla="*/ 0 h 314"/>
                <a:gd name="T6" fmla="*/ 0 w 251"/>
                <a:gd name="T7" fmla="*/ 0 h 314"/>
                <a:gd name="T8" fmla="*/ 0 w 251"/>
                <a:gd name="T9" fmla="*/ 0 h 314"/>
                <a:gd name="T10" fmla="*/ 0 60000 65536"/>
                <a:gd name="T11" fmla="*/ 0 60000 65536"/>
                <a:gd name="T12" fmla="*/ 0 60000 65536"/>
                <a:gd name="T13" fmla="*/ 0 60000 65536"/>
                <a:gd name="T14" fmla="*/ 0 60000 65536"/>
                <a:gd name="T15" fmla="*/ 0 w 251"/>
                <a:gd name="T16" fmla="*/ 0 h 314"/>
                <a:gd name="T17" fmla="*/ 251 w 251"/>
                <a:gd name="T18" fmla="*/ 314 h 314"/>
              </a:gdLst>
              <a:ahLst/>
              <a:cxnLst>
                <a:cxn ang="T10">
                  <a:pos x="T0" y="T1"/>
                </a:cxn>
                <a:cxn ang="T11">
                  <a:pos x="T2" y="T3"/>
                </a:cxn>
                <a:cxn ang="T12">
                  <a:pos x="T4" y="T5"/>
                </a:cxn>
                <a:cxn ang="T13">
                  <a:pos x="T6" y="T7"/>
                </a:cxn>
                <a:cxn ang="T14">
                  <a:pos x="T8" y="T9"/>
                </a:cxn>
              </a:cxnLst>
              <a:rect l="T15" t="T16" r="T17" b="T18"/>
              <a:pathLst>
                <a:path w="251" h="314">
                  <a:moveTo>
                    <a:pt x="0" y="288"/>
                  </a:moveTo>
                  <a:lnTo>
                    <a:pt x="217" y="0"/>
                  </a:lnTo>
                  <a:lnTo>
                    <a:pt x="251" y="26"/>
                  </a:lnTo>
                  <a:lnTo>
                    <a:pt x="34" y="314"/>
                  </a:lnTo>
                  <a:lnTo>
                    <a:pt x="0" y="288"/>
                  </a:lnTo>
                  <a:close/>
                </a:path>
              </a:pathLst>
            </a:custGeom>
            <a:solidFill>
              <a:schemeClr val="tx1"/>
            </a:solidFill>
            <a:ln w="9525">
              <a:noFill/>
              <a:round/>
              <a:headEnd/>
              <a:tailEnd/>
            </a:ln>
          </p:spPr>
          <p:txBody>
            <a:bodyPr/>
            <a:lstStyle/>
            <a:p>
              <a:endParaRPr lang="en-US" sz="2133"/>
            </a:p>
          </p:txBody>
        </p:sp>
        <p:sp>
          <p:nvSpPr>
            <p:cNvPr id="56374" name="Freeform 50"/>
            <p:cNvSpPr>
              <a:spLocks/>
            </p:cNvSpPr>
            <p:nvPr/>
          </p:nvSpPr>
          <p:spPr bwMode="black">
            <a:xfrm>
              <a:off x="2675" y="2739"/>
              <a:ext cx="63" cy="79"/>
            </a:xfrm>
            <a:custGeom>
              <a:avLst/>
              <a:gdLst>
                <a:gd name="T0" fmla="*/ 0 w 252"/>
                <a:gd name="T1" fmla="*/ 0 h 316"/>
                <a:gd name="T2" fmla="*/ 0 w 252"/>
                <a:gd name="T3" fmla="*/ 0 h 316"/>
                <a:gd name="T4" fmla="*/ 0 w 252"/>
                <a:gd name="T5" fmla="*/ 0 h 316"/>
                <a:gd name="T6" fmla="*/ 0 w 252"/>
                <a:gd name="T7" fmla="*/ 0 h 316"/>
                <a:gd name="T8" fmla="*/ 0 w 252"/>
                <a:gd name="T9" fmla="*/ 0 h 316"/>
                <a:gd name="T10" fmla="*/ 0 60000 65536"/>
                <a:gd name="T11" fmla="*/ 0 60000 65536"/>
                <a:gd name="T12" fmla="*/ 0 60000 65536"/>
                <a:gd name="T13" fmla="*/ 0 60000 65536"/>
                <a:gd name="T14" fmla="*/ 0 60000 65536"/>
                <a:gd name="T15" fmla="*/ 0 w 252"/>
                <a:gd name="T16" fmla="*/ 0 h 316"/>
                <a:gd name="T17" fmla="*/ 252 w 252"/>
                <a:gd name="T18" fmla="*/ 316 h 316"/>
              </a:gdLst>
              <a:ahLst/>
              <a:cxnLst>
                <a:cxn ang="T10">
                  <a:pos x="T0" y="T1"/>
                </a:cxn>
                <a:cxn ang="T11">
                  <a:pos x="T2" y="T3"/>
                </a:cxn>
                <a:cxn ang="T12">
                  <a:pos x="T4" y="T5"/>
                </a:cxn>
                <a:cxn ang="T13">
                  <a:pos x="T6" y="T7"/>
                </a:cxn>
                <a:cxn ang="T14">
                  <a:pos x="T8" y="T9"/>
                </a:cxn>
              </a:cxnLst>
              <a:rect l="T15" t="T16" r="T17" b="T18"/>
              <a:pathLst>
                <a:path w="252" h="316">
                  <a:moveTo>
                    <a:pt x="34" y="0"/>
                  </a:moveTo>
                  <a:lnTo>
                    <a:pt x="252" y="290"/>
                  </a:lnTo>
                  <a:lnTo>
                    <a:pt x="218" y="316"/>
                  </a:lnTo>
                  <a:lnTo>
                    <a:pt x="0" y="26"/>
                  </a:lnTo>
                  <a:lnTo>
                    <a:pt x="34" y="0"/>
                  </a:lnTo>
                  <a:close/>
                </a:path>
              </a:pathLst>
            </a:custGeom>
            <a:solidFill>
              <a:schemeClr val="tx1"/>
            </a:solidFill>
            <a:ln w="9525">
              <a:noFill/>
              <a:round/>
              <a:headEnd/>
              <a:tailEnd/>
            </a:ln>
          </p:spPr>
          <p:txBody>
            <a:bodyPr/>
            <a:lstStyle/>
            <a:p>
              <a:endParaRPr lang="en-US" sz="2133"/>
            </a:p>
          </p:txBody>
        </p:sp>
        <p:sp>
          <p:nvSpPr>
            <p:cNvPr id="56375" name="Freeform 51"/>
            <p:cNvSpPr>
              <a:spLocks/>
            </p:cNvSpPr>
            <p:nvPr/>
          </p:nvSpPr>
          <p:spPr bwMode="black">
            <a:xfrm>
              <a:off x="2621" y="2739"/>
              <a:ext cx="63" cy="79"/>
            </a:xfrm>
            <a:custGeom>
              <a:avLst/>
              <a:gdLst>
                <a:gd name="T0" fmla="*/ 0 w 251"/>
                <a:gd name="T1" fmla="*/ 0 h 316"/>
                <a:gd name="T2" fmla="*/ 0 w 251"/>
                <a:gd name="T3" fmla="*/ 0 h 316"/>
                <a:gd name="T4" fmla="*/ 0 w 251"/>
                <a:gd name="T5" fmla="*/ 0 h 316"/>
                <a:gd name="T6" fmla="*/ 0 w 251"/>
                <a:gd name="T7" fmla="*/ 0 h 316"/>
                <a:gd name="T8" fmla="*/ 0 w 251"/>
                <a:gd name="T9" fmla="*/ 0 h 316"/>
                <a:gd name="T10" fmla="*/ 0 60000 65536"/>
                <a:gd name="T11" fmla="*/ 0 60000 65536"/>
                <a:gd name="T12" fmla="*/ 0 60000 65536"/>
                <a:gd name="T13" fmla="*/ 0 60000 65536"/>
                <a:gd name="T14" fmla="*/ 0 60000 65536"/>
                <a:gd name="T15" fmla="*/ 0 w 251"/>
                <a:gd name="T16" fmla="*/ 0 h 316"/>
                <a:gd name="T17" fmla="*/ 251 w 251"/>
                <a:gd name="T18" fmla="*/ 316 h 316"/>
              </a:gdLst>
              <a:ahLst/>
              <a:cxnLst>
                <a:cxn ang="T10">
                  <a:pos x="T0" y="T1"/>
                </a:cxn>
                <a:cxn ang="T11">
                  <a:pos x="T2" y="T3"/>
                </a:cxn>
                <a:cxn ang="T12">
                  <a:pos x="T4" y="T5"/>
                </a:cxn>
                <a:cxn ang="T13">
                  <a:pos x="T6" y="T7"/>
                </a:cxn>
                <a:cxn ang="T14">
                  <a:pos x="T8" y="T9"/>
                </a:cxn>
              </a:cxnLst>
              <a:rect l="T15" t="T16" r="T17" b="T18"/>
              <a:pathLst>
                <a:path w="251" h="316">
                  <a:moveTo>
                    <a:pt x="0" y="290"/>
                  </a:moveTo>
                  <a:lnTo>
                    <a:pt x="217" y="0"/>
                  </a:lnTo>
                  <a:lnTo>
                    <a:pt x="251" y="26"/>
                  </a:lnTo>
                  <a:lnTo>
                    <a:pt x="34" y="316"/>
                  </a:lnTo>
                  <a:lnTo>
                    <a:pt x="0" y="290"/>
                  </a:lnTo>
                  <a:close/>
                </a:path>
              </a:pathLst>
            </a:custGeom>
            <a:solidFill>
              <a:schemeClr val="tx1"/>
            </a:solidFill>
            <a:ln w="9525">
              <a:noFill/>
              <a:round/>
              <a:headEnd/>
              <a:tailEnd/>
            </a:ln>
          </p:spPr>
          <p:txBody>
            <a:bodyPr/>
            <a:lstStyle/>
            <a:p>
              <a:endParaRPr lang="en-US" sz="2133"/>
            </a:p>
          </p:txBody>
        </p:sp>
        <p:sp>
          <p:nvSpPr>
            <p:cNvPr id="56376" name="Freeform 52"/>
            <p:cNvSpPr>
              <a:spLocks/>
            </p:cNvSpPr>
            <p:nvPr/>
          </p:nvSpPr>
          <p:spPr bwMode="black">
            <a:xfrm>
              <a:off x="2675" y="2812"/>
              <a:ext cx="63" cy="79"/>
            </a:xfrm>
            <a:custGeom>
              <a:avLst/>
              <a:gdLst>
                <a:gd name="T0" fmla="*/ 0 w 252"/>
                <a:gd name="T1" fmla="*/ 0 h 316"/>
                <a:gd name="T2" fmla="*/ 0 w 252"/>
                <a:gd name="T3" fmla="*/ 0 h 316"/>
                <a:gd name="T4" fmla="*/ 0 w 252"/>
                <a:gd name="T5" fmla="*/ 0 h 316"/>
                <a:gd name="T6" fmla="*/ 0 w 252"/>
                <a:gd name="T7" fmla="*/ 0 h 316"/>
                <a:gd name="T8" fmla="*/ 0 w 252"/>
                <a:gd name="T9" fmla="*/ 0 h 316"/>
                <a:gd name="T10" fmla="*/ 0 60000 65536"/>
                <a:gd name="T11" fmla="*/ 0 60000 65536"/>
                <a:gd name="T12" fmla="*/ 0 60000 65536"/>
                <a:gd name="T13" fmla="*/ 0 60000 65536"/>
                <a:gd name="T14" fmla="*/ 0 60000 65536"/>
                <a:gd name="T15" fmla="*/ 0 w 252"/>
                <a:gd name="T16" fmla="*/ 0 h 316"/>
                <a:gd name="T17" fmla="*/ 252 w 252"/>
                <a:gd name="T18" fmla="*/ 316 h 316"/>
              </a:gdLst>
              <a:ahLst/>
              <a:cxnLst>
                <a:cxn ang="T10">
                  <a:pos x="T0" y="T1"/>
                </a:cxn>
                <a:cxn ang="T11">
                  <a:pos x="T2" y="T3"/>
                </a:cxn>
                <a:cxn ang="T12">
                  <a:pos x="T4" y="T5"/>
                </a:cxn>
                <a:cxn ang="T13">
                  <a:pos x="T6" y="T7"/>
                </a:cxn>
                <a:cxn ang="T14">
                  <a:pos x="T8" y="T9"/>
                </a:cxn>
              </a:cxnLst>
              <a:rect l="T15" t="T16" r="T17" b="T18"/>
              <a:pathLst>
                <a:path w="252" h="316">
                  <a:moveTo>
                    <a:pt x="34" y="0"/>
                  </a:moveTo>
                  <a:lnTo>
                    <a:pt x="252" y="290"/>
                  </a:lnTo>
                  <a:lnTo>
                    <a:pt x="218" y="316"/>
                  </a:lnTo>
                  <a:lnTo>
                    <a:pt x="0" y="26"/>
                  </a:lnTo>
                  <a:lnTo>
                    <a:pt x="34" y="0"/>
                  </a:lnTo>
                  <a:close/>
                </a:path>
              </a:pathLst>
            </a:custGeom>
            <a:solidFill>
              <a:schemeClr val="tx1"/>
            </a:solidFill>
            <a:ln w="9525">
              <a:noFill/>
              <a:round/>
              <a:headEnd/>
              <a:tailEnd/>
            </a:ln>
          </p:spPr>
          <p:txBody>
            <a:bodyPr/>
            <a:lstStyle/>
            <a:p>
              <a:endParaRPr lang="en-US" sz="2133"/>
            </a:p>
          </p:txBody>
        </p:sp>
        <p:sp>
          <p:nvSpPr>
            <p:cNvPr id="56377" name="Freeform 53"/>
            <p:cNvSpPr>
              <a:spLocks/>
            </p:cNvSpPr>
            <p:nvPr/>
          </p:nvSpPr>
          <p:spPr bwMode="black">
            <a:xfrm>
              <a:off x="2621" y="2812"/>
              <a:ext cx="63" cy="79"/>
            </a:xfrm>
            <a:custGeom>
              <a:avLst/>
              <a:gdLst>
                <a:gd name="T0" fmla="*/ 0 w 251"/>
                <a:gd name="T1" fmla="*/ 0 h 316"/>
                <a:gd name="T2" fmla="*/ 0 w 251"/>
                <a:gd name="T3" fmla="*/ 0 h 316"/>
                <a:gd name="T4" fmla="*/ 0 w 251"/>
                <a:gd name="T5" fmla="*/ 0 h 316"/>
                <a:gd name="T6" fmla="*/ 0 w 251"/>
                <a:gd name="T7" fmla="*/ 0 h 316"/>
                <a:gd name="T8" fmla="*/ 0 w 251"/>
                <a:gd name="T9" fmla="*/ 0 h 316"/>
                <a:gd name="T10" fmla="*/ 0 60000 65536"/>
                <a:gd name="T11" fmla="*/ 0 60000 65536"/>
                <a:gd name="T12" fmla="*/ 0 60000 65536"/>
                <a:gd name="T13" fmla="*/ 0 60000 65536"/>
                <a:gd name="T14" fmla="*/ 0 60000 65536"/>
                <a:gd name="T15" fmla="*/ 0 w 251"/>
                <a:gd name="T16" fmla="*/ 0 h 316"/>
                <a:gd name="T17" fmla="*/ 251 w 251"/>
                <a:gd name="T18" fmla="*/ 316 h 316"/>
              </a:gdLst>
              <a:ahLst/>
              <a:cxnLst>
                <a:cxn ang="T10">
                  <a:pos x="T0" y="T1"/>
                </a:cxn>
                <a:cxn ang="T11">
                  <a:pos x="T2" y="T3"/>
                </a:cxn>
                <a:cxn ang="T12">
                  <a:pos x="T4" y="T5"/>
                </a:cxn>
                <a:cxn ang="T13">
                  <a:pos x="T6" y="T7"/>
                </a:cxn>
                <a:cxn ang="T14">
                  <a:pos x="T8" y="T9"/>
                </a:cxn>
              </a:cxnLst>
              <a:rect l="T15" t="T16" r="T17" b="T18"/>
              <a:pathLst>
                <a:path w="251" h="316">
                  <a:moveTo>
                    <a:pt x="0" y="290"/>
                  </a:moveTo>
                  <a:lnTo>
                    <a:pt x="217" y="0"/>
                  </a:lnTo>
                  <a:lnTo>
                    <a:pt x="251" y="26"/>
                  </a:lnTo>
                  <a:lnTo>
                    <a:pt x="34" y="316"/>
                  </a:lnTo>
                  <a:lnTo>
                    <a:pt x="0" y="290"/>
                  </a:lnTo>
                  <a:close/>
                </a:path>
              </a:pathLst>
            </a:custGeom>
            <a:solidFill>
              <a:schemeClr val="tx1"/>
            </a:solidFill>
            <a:ln w="9525">
              <a:noFill/>
              <a:round/>
              <a:headEnd/>
              <a:tailEnd/>
            </a:ln>
          </p:spPr>
          <p:txBody>
            <a:bodyPr/>
            <a:lstStyle/>
            <a:p>
              <a:endParaRPr lang="en-US" sz="2133"/>
            </a:p>
          </p:txBody>
        </p:sp>
        <p:sp>
          <p:nvSpPr>
            <p:cNvPr id="56378" name="Freeform 54"/>
            <p:cNvSpPr>
              <a:spLocks/>
            </p:cNvSpPr>
            <p:nvPr/>
          </p:nvSpPr>
          <p:spPr bwMode="black">
            <a:xfrm>
              <a:off x="2675" y="2884"/>
              <a:ext cx="63" cy="79"/>
            </a:xfrm>
            <a:custGeom>
              <a:avLst/>
              <a:gdLst>
                <a:gd name="T0" fmla="*/ 0 w 252"/>
                <a:gd name="T1" fmla="*/ 0 h 315"/>
                <a:gd name="T2" fmla="*/ 0 w 252"/>
                <a:gd name="T3" fmla="*/ 0 h 315"/>
                <a:gd name="T4" fmla="*/ 0 w 252"/>
                <a:gd name="T5" fmla="*/ 0 h 315"/>
                <a:gd name="T6" fmla="*/ 0 w 252"/>
                <a:gd name="T7" fmla="*/ 0 h 315"/>
                <a:gd name="T8" fmla="*/ 0 w 252"/>
                <a:gd name="T9" fmla="*/ 0 h 315"/>
                <a:gd name="T10" fmla="*/ 0 60000 65536"/>
                <a:gd name="T11" fmla="*/ 0 60000 65536"/>
                <a:gd name="T12" fmla="*/ 0 60000 65536"/>
                <a:gd name="T13" fmla="*/ 0 60000 65536"/>
                <a:gd name="T14" fmla="*/ 0 60000 65536"/>
                <a:gd name="T15" fmla="*/ 0 w 252"/>
                <a:gd name="T16" fmla="*/ 0 h 315"/>
                <a:gd name="T17" fmla="*/ 252 w 252"/>
                <a:gd name="T18" fmla="*/ 315 h 315"/>
              </a:gdLst>
              <a:ahLst/>
              <a:cxnLst>
                <a:cxn ang="T10">
                  <a:pos x="T0" y="T1"/>
                </a:cxn>
                <a:cxn ang="T11">
                  <a:pos x="T2" y="T3"/>
                </a:cxn>
                <a:cxn ang="T12">
                  <a:pos x="T4" y="T5"/>
                </a:cxn>
                <a:cxn ang="T13">
                  <a:pos x="T6" y="T7"/>
                </a:cxn>
                <a:cxn ang="T14">
                  <a:pos x="T8" y="T9"/>
                </a:cxn>
              </a:cxnLst>
              <a:rect l="T15" t="T16" r="T17" b="T18"/>
              <a:pathLst>
                <a:path w="252" h="315">
                  <a:moveTo>
                    <a:pt x="34" y="0"/>
                  </a:moveTo>
                  <a:lnTo>
                    <a:pt x="252" y="289"/>
                  </a:lnTo>
                  <a:lnTo>
                    <a:pt x="218" y="315"/>
                  </a:lnTo>
                  <a:lnTo>
                    <a:pt x="0" y="26"/>
                  </a:lnTo>
                  <a:lnTo>
                    <a:pt x="34" y="0"/>
                  </a:lnTo>
                  <a:close/>
                </a:path>
              </a:pathLst>
            </a:custGeom>
            <a:solidFill>
              <a:schemeClr val="tx1"/>
            </a:solidFill>
            <a:ln w="9525">
              <a:noFill/>
              <a:round/>
              <a:headEnd/>
              <a:tailEnd/>
            </a:ln>
          </p:spPr>
          <p:txBody>
            <a:bodyPr/>
            <a:lstStyle/>
            <a:p>
              <a:endParaRPr lang="en-US" sz="2133"/>
            </a:p>
          </p:txBody>
        </p:sp>
        <p:sp>
          <p:nvSpPr>
            <p:cNvPr id="56379" name="Freeform 55"/>
            <p:cNvSpPr>
              <a:spLocks/>
            </p:cNvSpPr>
            <p:nvPr/>
          </p:nvSpPr>
          <p:spPr bwMode="black">
            <a:xfrm>
              <a:off x="2621" y="2884"/>
              <a:ext cx="63" cy="79"/>
            </a:xfrm>
            <a:custGeom>
              <a:avLst/>
              <a:gdLst>
                <a:gd name="T0" fmla="*/ 0 w 251"/>
                <a:gd name="T1" fmla="*/ 0 h 315"/>
                <a:gd name="T2" fmla="*/ 0 w 251"/>
                <a:gd name="T3" fmla="*/ 0 h 315"/>
                <a:gd name="T4" fmla="*/ 0 w 251"/>
                <a:gd name="T5" fmla="*/ 0 h 315"/>
                <a:gd name="T6" fmla="*/ 0 w 251"/>
                <a:gd name="T7" fmla="*/ 0 h 315"/>
                <a:gd name="T8" fmla="*/ 0 w 251"/>
                <a:gd name="T9" fmla="*/ 0 h 315"/>
                <a:gd name="T10" fmla="*/ 0 60000 65536"/>
                <a:gd name="T11" fmla="*/ 0 60000 65536"/>
                <a:gd name="T12" fmla="*/ 0 60000 65536"/>
                <a:gd name="T13" fmla="*/ 0 60000 65536"/>
                <a:gd name="T14" fmla="*/ 0 60000 65536"/>
                <a:gd name="T15" fmla="*/ 0 w 251"/>
                <a:gd name="T16" fmla="*/ 0 h 315"/>
                <a:gd name="T17" fmla="*/ 251 w 251"/>
                <a:gd name="T18" fmla="*/ 315 h 315"/>
              </a:gdLst>
              <a:ahLst/>
              <a:cxnLst>
                <a:cxn ang="T10">
                  <a:pos x="T0" y="T1"/>
                </a:cxn>
                <a:cxn ang="T11">
                  <a:pos x="T2" y="T3"/>
                </a:cxn>
                <a:cxn ang="T12">
                  <a:pos x="T4" y="T5"/>
                </a:cxn>
                <a:cxn ang="T13">
                  <a:pos x="T6" y="T7"/>
                </a:cxn>
                <a:cxn ang="T14">
                  <a:pos x="T8" y="T9"/>
                </a:cxn>
              </a:cxnLst>
              <a:rect l="T15" t="T16" r="T17" b="T18"/>
              <a:pathLst>
                <a:path w="251" h="315">
                  <a:moveTo>
                    <a:pt x="0" y="289"/>
                  </a:moveTo>
                  <a:lnTo>
                    <a:pt x="217" y="0"/>
                  </a:lnTo>
                  <a:lnTo>
                    <a:pt x="251" y="26"/>
                  </a:lnTo>
                  <a:lnTo>
                    <a:pt x="34" y="315"/>
                  </a:lnTo>
                  <a:lnTo>
                    <a:pt x="0" y="289"/>
                  </a:lnTo>
                  <a:close/>
                </a:path>
              </a:pathLst>
            </a:custGeom>
            <a:solidFill>
              <a:schemeClr val="tx1"/>
            </a:solidFill>
            <a:ln w="9525">
              <a:noFill/>
              <a:round/>
              <a:headEnd/>
              <a:tailEnd/>
            </a:ln>
          </p:spPr>
          <p:txBody>
            <a:bodyPr/>
            <a:lstStyle/>
            <a:p>
              <a:endParaRPr lang="en-US" sz="2133"/>
            </a:p>
          </p:txBody>
        </p:sp>
        <p:sp>
          <p:nvSpPr>
            <p:cNvPr id="56380" name="Rectangle 56"/>
            <p:cNvSpPr>
              <a:spLocks noChangeArrowheads="1"/>
            </p:cNvSpPr>
            <p:nvPr/>
          </p:nvSpPr>
          <p:spPr bwMode="black">
            <a:xfrm>
              <a:off x="2947" y="2670"/>
              <a:ext cx="11" cy="290"/>
            </a:xfrm>
            <a:prstGeom prst="rect">
              <a:avLst/>
            </a:prstGeom>
            <a:solidFill>
              <a:schemeClr val="tx1"/>
            </a:solidFill>
            <a:ln w="9525">
              <a:noFill/>
              <a:miter lim="800000"/>
              <a:headEnd/>
              <a:tailEnd/>
            </a:ln>
          </p:spPr>
          <p:txBody>
            <a:bodyPr/>
            <a:lstStyle/>
            <a:p>
              <a:endParaRPr lang="en-US" sz="2133"/>
            </a:p>
          </p:txBody>
        </p:sp>
        <p:sp>
          <p:nvSpPr>
            <p:cNvPr id="56381" name="Rectangle 57"/>
            <p:cNvSpPr>
              <a:spLocks noChangeArrowheads="1"/>
            </p:cNvSpPr>
            <p:nvPr/>
          </p:nvSpPr>
          <p:spPr bwMode="black">
            <a:xfrm>
              <a:off x="3238" y="2670"/>
              <a:ext cx="11" cy="290"/>
            </a:xfrm>
            <a:prstGeom prst="rect">
              <a:avLst/>
            </a:prstGeom>
            <a:solidFill>
              <a:schemeClr val="tx1"/>
            </a:solidFill>
            <a:ln w="9525">
              <a:noFill/>
              <a:miter lim="800000"/>
              <a:headEnd/>
              <a:tailEnd/>
            </a:ln>
          </p:spPr>
          <p:txBody>
            <a:bodyPr/>
            <a:lstStyle/>
            <a:p>
              <a:endParaRPr lang="en-US" sz="2133"/>
            </a:p>
          </p:txBody>
        </p:sp>
        <p:sp>
          <p:nvSpPr>
            <p:cNvPr id="56382" name="Rectangle 58"/>
            <p:cNvSpPr>
              <a:spLocks noChangeArrowheads="1"/>
            </p:cNvSpPr>
            <p:nvPr/>
          </p:nvSpPr>
          <p:spPr bwMode="black">
            <a:xfrm>
              <a:off x="2953" y="2665"/>
              <a:ext cx="291" cy="11"/>
            </a:xfrm>
            <a:prstGeom prst="rect">
              <a:avLst/>
            </a:prstGeom>
            <a:solidFill>
              <a:schemeClr val="tx1"/>
            </a:solidFill>
            <a:ln w="9525">
              <a:noFill/>
              <a:miter lim="800000"/>
              <a:headEnd/>
              <a:tailEnd/>
            </a:ln>
          </p:spPr>
          <p:txBody>
            <a:bodyPr/>
            <a:lstStyle/>
            <a:p>
              <a:endParaRPr lang="en-US" sz="2133"/>
            </a:p>
          </p:txBody>
        </p:sp>
        <p:sp>
          <p:nvSpPr>
            <p:cNvPr id="56383" name="Rectangle 59"/>
            <p:cNvSpPr>
              <a:spLocks noChangeArrowheads="1"/>
            </p:cNvSpPr>
            <p:nvPr/>
          </p:nvSpPr>
          <p:spPr bwMode="black">
            <a:xfrm>
              <a:off x="3045" y="2670"/>
              <a:ext cx="10" cy="290"/>
            </a:xfrm>
            <a:prstGeom prst="rect">
              <a:avLst/>
            </a:prstGeom>
            <a:solidFill>
              <a:schemeClr val="tx1"/>
            </a:solidFill>
            <a:ln w="9525">
              <a:noFill/>
              <a:miter lim="800000"/>
              <a:headEnd/>
              <a:tailEnd/>
            </a:ln>
          </p:spPr>
          <p:txBody>
            <a:bodyPr/>
            <a:lstStyle/>
            <a:p>
              <a:endParaRPr lang="en-US" sz="2133"/>
            </a:p>
          </p:txBody>
        </p:sp>
        <p:sp>
          <p:nvSpPr>
            <p:cNvPr id="56384" name="Rectangle 60"/>
            <p:cNvSpPr>
              <a:spLocks noChangeArrowheads="1"/>
            </p:cNvSpPr>
            <p:nvPr/>
          </p:nvSpPr>
          <p:spPr bwMode="black">
            <a:xfrm>
              <a:off x="3141" y="2670"/>
              <a:ext cx="11" cy="290"/>
            </a:xfrm>
            <a:prstGeom prst="rect">
              <a:avLst/>
            </a:prstGeom>
            <a:solidFill>
              <a:schemeClr val="tx1"/>
            </a:solidFill>
            <a:ln w="9525">
              <a:noFill/>
              <a:miter lim="800000"/>
              <a:headEnd/>
              <a:tailEnd/>
            </a:ln>
          </p:spPr>
          <p:txBody>
            <a:bodyPr/>
            <a:lstStyle/>
            <a:p>
              <a:endParaRPr lang="en-US" sz="2133"/>
            </a:p>
          </p:txBody>
        </p:sp>
        <p:sp>
          <p:nvSpPr>
            <p:cNvPr id="56385" name="Rectangle 61"/>
            <p:cNvSpPr>
              <a:spLocks noChangeArrowheads="1"/>
            </p:cNvSpPr>
            <p:nvPr/>
          </p:nvSpPr>
          <p:spPr bwMode="black">
            <a:xfrm>
              <a:off x="2953" y="2737"/>
              <a:ext cx="291" cy="11"/>
            </a:xfrm>
            <a:prstGeom prst="rect">
              <a:avLst/>
            </a:prstGeom>
            <a:solidFill>
              <a:schemeClr val="tx1"/>
            </a:solidFill>
            <a:ln w="9525">
              <a:noFill/>
              <a:miter lim="800000"/>
              <a:headEnd/>
              <a:tailEnd/>
            </a:ln>
          </p:spPr>
          <p:txBody>
            <a:bodyPr/>
            <a:lstStyle/>
            <a:p>
              <a:endParaRPr lang="en-US" sz="2133"/>
            </a:p>
          </p:txBody>
        </p:sp>
        <p:sp>
          <p:nvSpPr>
            <p:cNvPr id="56386" name="Rectangle 62"/>
            <p:cNvSpPr>
              <a:spLocks noChangeArrowheads="1"/>
            </p:cNvSpPr>
            <p:nvPr/>
          </p:nvSpPr>
          <p:spPr bwMode="black">
            <a:xfrm>
              <a:off x="2953" y="2810"/>
              <a:ext cx="291" cy="10"/>
            </a:xfrm>
            <a:prstGeom prst="rect">
              <a:avLst/>
            </a:prstGeom>
            <a:solidFill>
              <a:schemeClr val="tx1"/>
            </a:solidFill>
            <a:ln w="9525">
              <a:noFill/>
              <a:miter lim="800000"/>
              <a:headEnd/>
              <a:tailEnd/>
            </a:ln>
          </p:spPr>
          <p:txBody>
            <a:bodyPr/>
            <a:lstStyle/>
            <a:p>
              <a:endParaRPr lang="en-US" sz="2133"/>
            </a:p>
          </p:txBody>
        </p:sp>
        <p:sp>
          <p:nvSpPr>
            <p:cNvPr id="56387" name="Rectangle 63"/>
            <p:cNvSpPr>
              <a:spLocks noChangeArrowheads="1"/>
            </p:cNvSpPr>
            <p:nvPr/>
          </p:nvSpPr>
          <p:spPr bwMode="black">
            <a:xfrm>
              <a:off x="2953" y="2882"/>
              <a:ext cx="291" cy="11"/>
            </a:xfrm>
            <a:prstGeom prst="rect">
              <a:avLst/>
            </a:prstGeom>
            <a:solidFill>
              <a:schemeClr val="tx1"/>
            </a:solidFill>
            <a:ln w="9525">
              <a:noFill/>
              <a:miter lim="800000"/>
              <a:headEnd/>
              <a:tailEnd/>
            </a:ln>
          </p:spPr>
          <p:txBody>
            <a:bodyPr/>
            <a:lstStyle/>
            <a:p>
              <a:endParaRPr lang="en-US" sz="2133"/>
            </a:p>
          </p:txBody>
        </p:sp>
        <p:sp>
          <p:nvSpPr>
            <p:cNvPr id="56388" name="Freeform 64"/>
            <p:cNvSpPr>
              <a:spLocks/>
            </p:cNvSpPr>
            <p:nvPr/>
          </p:nvSpPr>
          <p:spPr bwMode="black">
            <a:xfrm>
              <a:off x="3161" y="2667"/>
              <a:ext cx="69" cy="79"/>
            </a:xfrm>
            <a:custGeom>
              <a:avLst/>
              <a:gdLst>
                <a:gd name="T0" fmla="*/ 0 w 275"/>
                <a:gd name="T1" fmla="*/ 0 h 314"/>
                <a:gd name="T2" fmla="*/ 0 w 275"/>
                <a:gd name="T3" fmla="*/ 0 h 314"/>
                <a:gd name="T4" fmla="*/ 0 w 275"/>
                <a:gd name="T5" fmla="*/ 0 h 314"/>
                <a:gd name="T6" fmla="*/ 0 w 275"/>
                <a:gd name="T7" fmla="*/ 0 h 314"/>
                <a:gd name="T8" fmla="*/ 0 w 275"/>
                <a:gd name="T9" fmla="*/ 0 h 314"/>
                <a:gd name="T10" fmla="*/ 0 60000 65536"/>
                <a:gd name="T11" fmla="*/ 0 60000 65536"/>
                <a:gd name="T12" fmla="*/ 0 60000 65536"/>
                <a:gd name="T13" fmla="*/ 0 60000 65536"/>
                <a:gd name="T14" fmla="*/ 0 60000 65536"/>
                <a:gd name="T15" fmla="*/ 0 w 275"/>
                <a:gd name="T16" fmla="*/ 0 h 314"/>
                <a:gd name="T17" fmla="*/ 275 w 275"/>
                <a:gd name="T18" fmla="*/ 314 h 314"/>
              </a:gdLst>
              <a:ahLst/>
              <a:cxnLst>
                <a:cxn ang="T10">
                  <a:pos x="T0" y="T1"/>
                </a:cxn>
                <a:cxn ang="T11">
                  <a:pos x="T2" y="T3"/>
                </a:cxn>
                <a:cxn ang="T12">
                  <a:pos x="T4" y="T5"/>
                </a:cxn>
                <a:cxn ang="T13">
                  <a:pos x="T6" y="T7"/>
                </a:cxn>
                <a:cxn ang="T14">
                  <a:pos x="T8" y="T9"/>
                </a:cxn>
              </a:cxnLst>
              <a:rect l="T15" t="T16" r="T17" b="T18"/>
              <a:pathLst>
                <a:path w="275" h="314">
                  <a:moveTo>
                    <a:pt x="275" y="26"/>
                  </a:moveTo>
                  <a:lnTo>
                    <a:pt x="31" y="314"/>
                  </a:lnTo>
                  <a:lnTo>
                    <a:pt x="0" y="288"/>
                  </a:lnTo>
                  <a:lnTo>
                    <a:pt x="243" y="0"/>
                  </a:lnTo>
                  <a:lnTo>
                    <a:pt x="275" y="26"/>
                  </a:lnTo>
                  <a:close/>
                </a:path>
              </a:pathLst>
            </a:custGeom>
            <a:solidFill>
              <a:schemeClr val="tx1"/>
            </a:solidFill>
            <a:ln w="9525">
              <a:noFill/>
              <a:round/>
              <a:headEnd/>
              <a:tailEnd/>
            </a:ln>
          </p:spPr>
          <p:txBody>
            <a:bodyPr/>
            <a:lstStyle/>
            <a:p>
              <a:endParaRPr lang="en-US" sz="2133"/>
            </a:p>
          </p:txBody>
        </p:sp>
        <p:sp>
          <p:nvSpPr>
            <p:cNvPr id="56389" name="Freeform 65"/>
            <p:cNvSpPr>
              <a:spLocks/>
            </p:cNvSpPr>
            <p:nvPr/>
          </p:nvSpPr>
          <p:spPr bwMode="black">
            <a:xfrm>
              <a:off x="3161" y="2739"/>
              <a:ext cx="69" cy="79"/>
            </a:xfrm>
            <a:custGeom>
              <a:avLst/>
              <a:gdLst>
                <a:gd name="T0" fmla="*/ 0 w 275"/>
                <a:gd name="T1" fmla="*/ 0 h 316"/>
                <a:gd name="T2" fmla="*/ 0 w 275"/>
                <a:gd name="T3" fmla="*/ 0 h 316"/>
                <a:gd name="T4" fmla="*/ 0 w 275"/>
                <a:gd name="T5" fmla="*/ 0 h 316"/>
                <a:gd name="T6" fmla="*/ 0 w 275"/>
                <a:gd name="T7" fmla="*/ 0 h 316"/>
                <a:gd name="T8" fmla="*/ 0 w 275"/>
                <a:gd name="T9" fmla="*/ 0 h 316"/>
                <a:gd name="T10" fmla="*/ 0 60000 65536"/>
                <a:gd name="T11" fmla="*/ 0 60000 65536"/>
                <a:gd name="T12" fmla="*/ 0 60000 65536"/>
                <a:gd name="T13" fmla="*/ 0 60000 65536"/>
                <a:gd name="T14" fmla="*/ 0 60000 65536"/>
                <a:gd name="T15" fmla="*/ 0 w 275"/>
                <a:gd name="T16" fmla="*/ 0 h 316"/>
                <a:gd name="T17" fmla="*/ 275 w 275"/>
                <a:gd name="T18" fmla="*/ 316 h 316"/>
              </a:gdLst>
              <a:ahLst/>
              <a:cxnLst>
                <a:cxn ang="T10">
                  <a:pos x="T0" y="T1"/>
                </a:cxn>
                <a:cxn ang="T11">
                  <a:pos x="T2" y="T3"/>
                </a:cxn>
                <a:cxn ang="T12">
                  <a:pos x="T4" y="T5"/>
                </a:cxn>
                <a:cxn ang="T13">
                  <a:pos x="T6" y="T7"/>
                </a:cxn>
                <a:cxn ang="T14">
                  <a:pos x="T8" y="T9"/>
                </a:cxn>
              </a:cxnLst>
              <a:rect l="T15" t="T16" r="T17" b="T18"/>
              <a:pathLst>
                <a:path w="275" h="316">
                  <a:moveTo>
                    <a:pt x="275" y="26"/>
                  </a:moveTo>
                  <a:lnTo>
                    <a:pt x="31" y="316"/>
                  </a:lnTo>
                  <a:lnTo>
                    <a:pt x="0" y="290"/>
                  </a:lnTo>
                  <a:lnTo>
                    <a:pt x="243" y="0"/>
                  </a:lnTo>
                  <a:lnTo>
                    <a:pt x="275" y="26"/>
                  </a:lnTo>
                  <a:close/>
                </a:path>
              </a:pathLst>
            </a:custGeom>
            <a:solidFill>
              <a:schemeClr val="tx1"/>
            </a:solidFill>
            <a:ln w="9525">
              <a:noFill/>
              <a:round/>
              <a:headEnd/>
              <a:tailEnd/>
            </a:ln>
          </p:spPr>
          <p:txBody>
            <a:bodyPr/>
            <a:lstStyle/>
            <a:p>
              <a:endParaRPr lang="en-US" sz="2133"/>
            </a:p>
          </p:txBody>
        </p:sp>
        <p:sp>
          <p:nvSpPr>
            <p:cNvPr id="56390" name="Freeform 66"/>
            <p:cNvSpPr>
              <a:spLocks/>
            </p:cNvSpPr>
            <p:nvPr/>
          </p:nvSpPr>
          <p:spPr bwMode="black">
            <a:xfrm>
              <a:off x="3161" y="2812"/>
              <a:ext cx="69" cy="79"/>
            </a:xfrm>
            <a:custGeom>
              <a:avLst/>
              <a:gdLst>
                <a:gd name="T0" fmla="*/ 0 w 275"/>
                <a:gd name="T1" fmla="*/ 0 h 316"/>
                <a:gd name="T2" fmla="*/ 0 w 275"/>
                <a:gd name="T3" fmla="*/ 0 h 316"/>
                <a:gd name="T4" fmla="*/ 0 w 275"/>
                <a:gd name="T5" fmla="*/ 0 h 316"/>
                <a:gd name="T6" fmla="*/ 0 w 275"/>
                <a:gd name="T7" fmla="*/ 0 h 316"/>
                <a:gd name="T8" fmla="*/ 0 w 275"/>
                <a:gd name="T9" fmla="*/ 0 h 316"/>
                <a:gd name="T10" fmla="*/ 0 60000 65536"/>
                <a:gd name="T11" fmla="*/ 0 60000 65536"/>
                <a:gd name="T12" fmla="*/ 0 60000 65536"/>
                <a:gd name="T13" fmla="*/ 0 60000 65536"/>
                <a:gd name="T14" fmla="*/ 0 60000 65536"/>
                <a:gd name="T15" fmla="*/ 0 w 275"/>
                <a:gd name="T16" fmla="*/ 0 h 316"/>
                <a:gd name="T17" fmla="*/ 275 w 275"/>
                <a:gd name="T18" fmla="*/ 316 h 316"/>
              </a:gdLst>
              <a:ahLst/>
              <a:cxnLst>
                <a:cxn ang="T10">
                  <a:pos x="T0" y="T1"/>
                </a:cxn>
                <a:cxn ang="T11">
                  <a:pos x="T2" y="T3"/>
                </a:cxn>
                <a:cxn ang="T12">
                  <a:pos x="T4" y="T5"/>
                </a:cxn>
                <a:cxn ang="T13">
                  <a:pos x="T6" y="T7"/>
                </a:cxn>
                <a:cxn ang="T14">
                  <a:pos x="T8" y="T9"/>
                </a:cxn>
              </a:cxnLst>
              <a:rect l="T15" t="T16" r="T17" b="T18"/>
              <a:pathLst>
                <a:path w="275" h="316">
                  <a:moveTo>
                    <a:pt x="275" y="26"/>
                  </a:moveTo>
                  <a:lnTo>
                    <a:pt x="31" y="316"/>
                  </a:lnTo>
                  <a:lnTo>
                    <a:pt x="0" y="290"/>
                  </a:lnTo>
                  <a:lnTo>
                    <a:pt x="243" y="0"/>
                  </a:lnTo>
                  <a:lnTo>
                    <a:pt x="275" y="26"/>
                  </a:lnTo>
                  <a:close/>
                </a:path>
              </a:pathLst>
            </a:custGeom>
            <a:solidFill>
              <a:schemeClr val="tx1"/>
            </a:solidFill>
            <a:ln w="9525">
              <a:noFill/>
              <a:round/>
              <a:headEnd/>
              <a:tailEnd/>
            </a:ln>
          </p:spPr>
          <p:txBody>
            <a:bodyPr/>
            <a:lstStyle/>
            <a:p>
              <a:endParaRPr lang="en-US" sz="2133"/>
            </a:p>
          </p:txBody>
        </p:sp>
        <p:sp>
          <p:nvSpPr>
            <p:cNvPr id="56391" name="Freeform 67"/>
            <p:cNvSpPr>
              <a:spLocks/>
            </p:cNvSpPr>
            <p:nvPr/>
          </p:nvSpPr>
          <p:spPr bwMode="black">
            <a:xfrm>
              <a:off x="3161" y="2884"/>
              <a:ext cx="69" cy="79"/>
            </a:xfrm>
            <a:custGeom>
              <a:avLst/>
              <a:gdLst>
                <a:gd name="T0" fmla="*/ 0 w 275"/>
                <a:gd name="T1" fmla="*/ 0 h 315"/>
                <a:gd name="T2" fmla="*/ 0 w 275"/>
                <a:gd name="T3" fmla="*/ 0 h 315"/>
                <a:gd name="T4" fmla="*/ 0 w 275"/>
                <a:gd name="T5" fmla="*/ 0 h 315"/>
                <a:gd name="T6" fmla="*/ 0 w 275"/>
                <a:gd name="T7" fmla="*/ 0 h 315"/>
                <a:gd name="T8" fmla="*/ 0 w 275"/>
                <a:gd name="T9" fmla="*/ 0 h 315"/>
                <a:gd name="T10" fmla="*/ 0 60000 65536"/>
                <a:gd name="T11" fmla="*/ 0 60000 65536"/>
                <a:gd name="T12" fmla="*/ 0 60000 65536"/>
                <a:gd name="T13" fmla="*/ 0 60000 65536"/>
                <a:gd name="T14" fmla="*/ 0 60000 65536"/>
                <a:gd name="T15" fmla="*/ 0 w 275"/>
                <a:gd name="T16" fmla="*/ 0 h 315"/>
                <a:gd name="T17" fmla="*/ 275 w 275"/>
                <a:gd name="T18" fmla="*/ 315 h 315"/>
              </a:gdLst>
              <a:ahLst/>
              <a:cxnLst>
                <a:cxn ang="T10">
                  <a:pos x="T0" y="T1"/>
                </a:cxn>
                <a:cxn ang="T11">
                  <a:pos x="T2" y="T3"/>
                </a:cxn>
                <a:cxn ang="T12">
                  <a:pos x="T4" y="T5"/>
                </a:cxn>
                <a:cxn ang="T13">
                  <a:pos x="T6" y="T7"/>
                </a:cxn>
                <a:cxn ang="T14">
                  <a:pos x="T8" y="T9"/>
                </a:cxn>
              </a:cxnLst>
              <a:rect l="T15" t="T16" r="T17" b="T18"/>
              <a:pathLst>
                <a:path w="275" h="315">
                  <a:moveTo>
                    <a:pt x="275" y="26"/>
                  </a:moveTo>
                  <a:lnTo>
                    <a:pt x="31" y="315"/>
                  </a:lnTo>
                  <a:lnTo>
                    <a:pt x="0" y="289"/>
                  </a:lnTo>
                  <a:lnTo>
                    <a:pt x="243" y="0"/>
                  </a:lnTo>
                  <a:lnTo>
                    <a:pt x="275" y="26"/>
                  </a:lnTo>
                  <a:close/>
                </a:path>
              </a:pathLst>
            </a:custGeom>
            <a:solidFill>
              <a:schemeClr val="tx1"/>
            </a:solidFill>
            <a:ln w="9525">
              <a:noFill/>
              <a:round/>
              <a:headEnd/>
              <a:tailEnd/>
            </a:ln>
          </p:spPr>
          <p:txBody>
            <a:bodyPr/>
            <a:lstStyle/>
            <a:p>
              <a:endParaRPr lang="en-US" sz="2133"/>
            </a:p>
          </p:txBody>
        </p:sp>
      </p:grpSp>
      <p:sp>
        <p:nvSpPr>
          <p:cNvPr id="2" name="Content Placeholder 1"/>
          <p:cNvSpPr>
            <a:spLocks noGrp="1"/>
          </p:cNvSpPr>
          <p:nvPr>
            <p:ph idx="1"/>
          </p:nvPr>
        </p:nvSpPr>
        <p:spPr>
          <a:xfrm>
            <a:off x="661988" y="1426223"/>
            <a:ext cx="7772400" cy="4476102"/>
          </a:xfrm>
        </p:spPr>
        <p:txBody>
          <a:bodyPr/>
          <a:lstStyle/>
          <a:p>
            <a:r>
              <a:rPr lang="en-US" sz="1600"/>
              <a:t>Unbraced Frames</a:t>
            </a:r>
          </a:p>
          <a:p>
            <a:r>
              <a:rPr lang="en-US" sz="1600"/>
              <a:t>Connections are:</a:t>
            </a:r>
          </a:p>
          <a:p>
            <a:pPr lvl="1"/>
            <a:r>
              <a:rPr lang="en-US" sz="1600"/>
              <a:t>Fully Restrained Moment-resisting</a:t>
            </a:r>
          </a:p>
          <a:p>
            <a:pPr lvl="1"/>
            <a:r>
              <a:rPr lang="en-US" sz="1600"/>
              <a:t>Partially Restrained Moment-resisting</a:t>
            </a:r>
          </a:p>
          <a:p>
            <a:r>
              <a:rPr lang="en-US" sz="1600"/>
              <a:t>Seismic classes are:</a:t>
            </a:r>
          </a:p>
          <a:p>
            <a:pPr lvl="1"/>
            <a:r>
              <a:rPr lang="en-US" sz="1600"/>
              <a:t>Special Moment Frames</a:t>
            </a:r>
          </a:p>
          <a:p>
            <a:pPr lvl="1"/>
            <a:r>
              <a:rPr lang="en-US" sz="1600"/>
              <a:t>Intermediate Moment Frames</a:t>
            </a:r>
          </a:p>
          <a:p>
            <a:pPr lvl="1"/>
            <a:r>
              <a:rPr lang="en-US" sz="1600"/>
              <a:t>Ordinary Moment Frames </a:t>
            </a:r>
          </a:p>
          <a:p>
            <a:pPr lvl="1"/>
            <a:r>
              <a:rPr lang="en-US" sz="1600"/>
              <a:t>Systems not specifically detailed for seismic response </a:t>
            </a:r>
          </a:p>
          <a:p>
            <a:r>
              <a:rPr lang="en-US" sz="1600"/>
              <a:t>Braced Frames</a:t>
            </a:r>
          </a:p>
          <a:p>
            <a:r>
              <a:rPr lang="en-US" sz="1600"/>
              <a:t>Ordinary Concentric Braced Frames</a:t>
            </a:r>
          </a:p>
          <a:p>
            <a:r>
              <a:rPr lang="en-US" sz="1600"/>
              <a:t>Special Concentric Braced Frames</a:t>
            </a:r>
          </a:p>
          <a:p>
            <a:r>
              <a:rPr lang="en-US" sz="1600"/>
              <a:t>Eccentrically Braced Frames</a:t>
            </a:r>
          </a:p>
          <a:p>
            <a:r>
              <a:rPr lang="en-US" sz="1600"/>
              <a:t>Buckling Restrained Braced Frames</a:t>
            </a:r>
          </a:p>
          <a:p>
            <a:r>
              <a:rPr lang="en-US" sz="1600"/>
              <a:t>Special Plate Shear Walls</a:t>
            </a:r>
          </a:p>
          <a:p>
            <a:r>
              <a:rPr lang="en-US" sz="1600"/>
              <a:t>Systems not specifically detailed for seismic response </a:t>
            </a:r>
            <a:endParaRPr lang="en-US" sz="1600" dirty="0"/>
          </a:p>
        </p:txBody>
      </p:sp>
      <p:sp>
        <p:nvSpPr>
          <p:cNvPr id="56324" name="Rectangle 2"/>
          <p:cNvSpPr>
            <a:spLocks noGrp="1" noChangeArrowheads="1"/>
          </p:cNvSpPr>
          <p:nvPr>
            <p:ph type="title"/>
          </p:nvPr>
        </p:nvSpPr>
        <p:spPr/>
        <p:txBody>
          <a:bodyPr/>
          <a:lstStyle/>
          <a:p>
            <a:r>
              <a:rPr lang="en-US"/>
              <a:t>Seismic Resisting Systems</a:t>
            </a:r>
            <a:endParaRPr lang="en-US" dirty="0"/>
          </a:p>
        </p:txBody>
      </p:sp>
    </p:spTree>
    <p:extLst>
      <p:ext uri="{BB962C8B-B14F-4D97-AF65-F5344CB8AC3E}">
        <p14:creationId xmlns:p14="http://schemas.microsoft.com/office/powerpoint/2010/main" val="174651881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0899"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1E859C6A-166B-4CD7-AA28-963CDAFE0F46}" type="slidenum">
              <a:rPr lang="en-US" smtClean="0"/>
              <a:pPr/>
              <a:t>50</a:t>
            </a:fld>
            <a:endParaRPr lang="en-US" dirty="0"/>
          </a:p>
        </p:txBody>
      </p:sp>
      <p:sp>
        <p:nvSpPr>
          <p:cNvPr id="80901" name="Rectangle 3"/>
          <p:cNvSpPr>
            <a:spLocks noGrp="1" noChangeArrowheads="1"/>
          </p:cNvSpPr>
          <p:nvPr>
            <p:ph idx="1"/>
          </p:nvPr>
        </p:nvSpPr>
        <p:spPr/>
        <p:txBody>
          <a:bodyPr/>
          <a:lstStyle/>
          <a:p>
            <a:r>
              <a:rPr lang="en-US"/>
              <a:t>Damping</a:t>
            </a:r>
          </a:p>
          <a:p>
            <a:pPr lvl="1"/>
            <a:r>
              <a:rPr lang="en-US"/>
              <a:t>Welded structures have low damping</a:t>
            </a:r>
          </a:p>
          <a:p>
            <a:pPr lvl="1"/>
            <a:r>
              <a:rPr lang="en-US"/>
              <a:t>More damping in bolted structures due to slip at connections</a:t>
            </a:r>
          </a:p>
          <a:p>
            <a:pPr lvl="1"/>
            <a:r>
              <a:rPr lang="en-US"/>
              <a:t>Primary energy absorption is yielding of members</a:t>
            </a:r>
            <a:endParaRPr lang="en-US" dirty="0"/>
          </a:p>
        </p:txBody>
      </p:sp>
      <p:sp>
        <p:nvSpPr>
          <p:cNvPr id="80900" name="Rectangle 2"/>
          <p:cNvSpPr>
            <a:spLocks noGrp="1" noChangeArrowheads="1"/>
          </p:cNvSpPr>
          <p:nvPr>
            <p:ph type="title"/>
          </p:nvPr>
        </p:nvSpPr>
        <p:spPr/>
        <p:txBody>
          <a:bodyPr/>
          <a:lstStyle/>
          <a:p>
            <a:r>
              <a:rPr lang="en-US"/>
              <a:t>Steel Behavior − Summary</a:t>
            </a:r>
            <a:endParaRPr lang="en-US" dirty="0"/>
          </a:p>
        </p:txBody>
      </p:sp>
    </p:spTree>
    <p:extLst>
      <p:ext uri="{BB962C8B-B14F-4D97-AF65-F5344CB8AC3E}">
        <p14:creationId xmlns:p14="http://schemas.microsoft.com/office/powerpoint/2010/main" val="1130922078"/>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1E859C6A-166B-4CD7-AA28-963CDAFE0F46}" type="slidenum">
              <a:rPr lang="en-US" smtClean="0"/>
              <a:pPr/>
              <a:t>51</a:t>
            </a:fld>
            <a:endParaRPr lang="en-US" dirty="0"/>
          </a:p>
        </p:txBody>
      </p:sp>
      <p:sp>
        <p:nvSpPr>
          <p:cNvPr id="81925" name="Rectangle 3"/>
          <p:cNvSpPr>
            <a:spLocks noGrp="1" noChangeArrowheads="1"/>
          </p:cNvSpPr>
          <p:nvPr>
            <p:ph idx="1"/>
          </p:nvPr>
        </p:nvSpPr>
        <p:spPr/>
        <p:txBody>
          <a:bodyPr/>
          <a:lstStyle/>
          <a:p>
            <a:r>
              <a:rPr lang="en-US"/>
              <a:t>Buckling</a:t>
            </a:r>
          </a:p>
          <a:p>
            <a:pPr lvl="1"/>
            <a:r>
              <a:rPr lang="en-US"/>
              <a:t>Most common steel failure under earthquake loads</a:t>
            </a:r>
          </a:p>
          <a:p>
            <a:pPr lvl="1"/>
            <a:r>
              <a:rPr lang="en-US"/>
              <a:t>Usually not ductile</a:t>
            </a:r>
          </a:p>
          <a:p>
            <a:pPr lvl="1"/>
            <a:r>
              <a:rPr lang="en-US"/>
              <a:t>Local buckling of portion of member</a:t>
            </a:r>
          </a:p>
          <a:p>
            <a:pPr lvl="1"/>
            <a:r>
              <a:rPr lang="en-US"/>
              <a:t>Global buckling of member</a:t>
            </a:r>
            <a:endParaRPr lang="en-US" dirty="0"/>
          </a:p>
        </p:txBody>
      </p:sp>
      <p:sp>
        <p:nvSpPr>
          <p:cNvPr id="81924" name="Rectangle 2"/>
          <p:cNvSpPr>
            <a:spLocks noGrp="1" noChangeArrowheads="1"/>
          </p:cNvSpPr>
          <p:nvPr>
            <p:ph type="title"/>
          </p:nvPr>
        </p:nvSpPr>
        <p:spPr/>
        <p:txBody>
          <a:bodyPr/>
          <a:lstStyle/>
          <a:p>
            <a:r>
              <a:rPr lang="en-US"/>
              <a:t>Steel Behavior − Summary</a:t>
            </a:r>
            <a:endParaRPr lang="en-US" dirty="0"/>
          </a:p>
        </p:txBody>
      </p:sp>
    </p:spTree>
    <p:extLst>
      <p:ext uri="{BB962C8B-B14F-4D97-AF65-F5344CB8AC3E}">
        <p14:creationId xmlns:p14="http://schemas.microsoft.com/office/powerpoint/2010/main" val="19743932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23"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1E859C6A-166B-4CD7-AA28-963CDAFE0F46}" type="slidenum">
              <a:rPr lang="en-US" smtClean="0"/>
              <a:pPr/>
              <a:t>52</a:t>
            </a:fld>
            <a:endParaRPr lang="en-US" dirty="0"/>
          </a:p>
        </p:txBody>
      </p:sp>
      <p:sp>
        <p:nvSpPr>
          <p:cNvPr id="81925" name="Rectangle 3"/>
          <p:cNvSpPr>
            <a:spLocks noGrp="1" noChangeArrowheads="1"/>
          </p:cNvSpPr>
          <p:nvPr>
            <p:ph idx="1"/>
          </p:nvPr>
        </p:nvSpPr>
        <p:spPr/>
        <p:txBody>
          <a:bodyPr/>
          <a:lstStyle/>
          <a:p>
            <a:r>
              <a:rPr lang="en-US"/>
              <a:t>Fracture</a:t>
            </a:r>
          </a:p>
          <a:p>
            <a:pPr lvl="1"/>
            <a:r>
              <a:rPr lang="en-US"/>
              <a:t>Nonductile failure mode under earthquake loads</a:t>
            </a:r>
          </a:p>
          <a:p>
            <a:pPr lvl="1"/>
            <a:r>
              <a:rPr lang="en-US"/>
              <a:t>Low-toughness heavy welded connections susceptible</a:t>
            </a:r>
          </a:p>
          <a:p>
            <a:pPr lvl="1"/>
            <a:r>
              <a:rPr lang="en-US"/>
              <a:t>Net-section rupture </a:t>
            </a:r>
            <a:endParaRPr lang="en-US" dirty="0"/>
          </a:p>
        </p:txBody>
      </p:sp>
      <p:sp>
        <p:nvSpPr>
          <p:cNvPr id="81924" name="Rectangle 2"/>
          <p:cNvSpPr>
            <a:spLocks noGrp="1" noChangeArrowheads="1"/>
          </p:cNvSpPr>
          <p:nvPr>
            <p:ph type="title"/>
          </p:nvPr>
        </p:nvSpPr>
        <p:spPr/>
        <p:txBody>
          <a:bodyPr/>
          <a:lstStyle/>
          <a:p>
            <a:r>
              <a:rPr lang="en-US"/>
              <a:t>Steel Behavior − Summary</a:t>
            </a:r>
            <a:endParaRPr lang="en-US" dirty="0"/>
          </a:p>
        </p:txBody>
      </p:sp>
    </p:spTree>
    <p:extLst>
      <p:ext uri="{BB962C8B-B14F-4D97-AF65-F5344CB8AC3E}">
        <p14:creationId xmlns:p14="http://schemas.microsoft.com/office/powerpoint/2010/main" val="3490129349"/>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2947"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1E859C6A-166B-4CD7-AA28-963CDAFE0F46}" type="slidenum">
              <a:rPr lang="en-US" smtClean="0"/>
              <a:pPr/>
              <a:t>53</a:t>
            </a:fld>
            <a:endParaRPr lang="en-US" dirty="0"/>
          </a:p>
        </p:txBody>
      </p:sp>
      <p:sp>
        <p:nvSpPr>
          <p:cNvPr id="82949" name="Rectangle 3"/>
          <p:cNvSpPr>
            <a:spLocks noGrp="1" noChangeArrowheads="1"/>
          </p:cNvSpPr>
          <p:nvPr>
            <p:ph idx="1"/>
          </p:nvPr>
        </p:nvSpPr>
        <p:spPr/>
        <p:txBody>
          <a:bodyPr/>
          <a:lstStyle/>
          <a:p>
            <a:r>
              <a:rPr lang="en-US" dirty="0"/>
              <a:t>Context in Provisions</a:t>
            </a:r>
          </a:p>
          <a:p>
            <a:r>
              <a:rPr lang="en-US" dirty="0"/>
              <a:t>Steel behavior</a:t>
            </a:r>
          </a:p>
          <a:p>
            <a:r>
              <a:rPr lang="en-US" dirty="0"/>
              <a:t>Reference standards and design strength</a:t>
            </a:r>
          </a:p>
        </p:txBody>
      </p:sp>
      <p:sp>
        <p:nvSpPr>
          <p:cNvPr id="82948" name="Rectangle 2"/>
          <p:cNvSpPr>
            <a:spLocks noGrp="1" noChangeArrowheads="1"/>
          </p:cNvSpPr>
          <p:nvPr>
            <p:ph type="title"/>
          </p:nvPr>
        </p:nvSpPr>
        <p:spPr/>
        <p:txBody>
          <a:bodyPr/>
          <a:lstStyle/>
          <a:p>
            <a:r>
              <a:rPr lang="en-US" dirty="0"/>
              <a:t>NEHRP Recommended Provisions</a:t>
            </a:r>
            <a:br>
              <a:rPr lang="en-US" dirty="0"/>
            </a:br>
            <a:r>
              <a:rPr lang="en-US" dirty="0"/>
              <a:t>Steel Design</a:t>
            </a:r>
          </a:p>
        </p:txBody>
      </p:sp>
    </p:spTree>
    <p:extLst>
      <p:ext uri="{BB962C8B-B14F-4D97-AF65-F5344CB8AC3E}">
        <p14:creationId xmlns:p14="http://schemas.microsoft.com/office/powerpoint/2010/main" val="2996206383"/>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r>
              <a:rPr lang="en-US"/>
              <a:t>Instructional Material Complementing FEMA 1051, Design Examples</a:t>
            </a:r>
          </a:p>
        </p:txBody>
      </p:sp>
      <p:sp>
        <p:nvSpPr>
          <p:cNvPr id="4" name="Slide Number Placeholder 3"/>
          <p:cNvSpPr>
            <a:spLocks noGrp="1"/>
          </p:cNvSpPr>
          <p:nvPr>
            <p:ph type="sldNum" sz="quarter" idx="11"/>
          </p:nvPr>
        </p:nvSpPr>
        <p:spPr/>
        <p:txBody>
          <a:bodyPr/>
          <a:lstStyle/>
          <a:p>
            <a:r>
              <a:rPr lang="en-US"/>
              <a:t>Steel Structures - </a:t>
            </a:r>
            <a:fld id="{829CB975-4EB3-4B68-9F84-C1D517403529}" type="slidenum">
              <a:rPr lang="en-US" smtClean="0"/>
              <a:pPr/>
              <a:t>54</a:t>
            </a:fld>
            <a:endParaRPr lang="en-US" dirty="0"/>
          </a:p>
        </p:txBody>
      </p:sp>
      <p:sp>
        <p:nvSpPr>
          <p:cNvPr id="14" name="Rectangle 13"/>
          <p:cNvSpPr/>
          <p:nvPr/>
        </p:nvSpPr>
        <p:spPr>
          <a:xfrm>
            <a:off x="4808483" y="5360691"/>
            <a:ext cx="3499945" cy="1015663"/>
          </a:xfrm>
          <a:prstGeom prst="rect">
            <a:avLst/>
          </a:prstGeom>
        </p:spPr>
        <p:txBody>
          <a:bodyPr wrap="square">
            <a:spAutoFit/>
          </a:bodyPr>
          <a:lstStyle/>
          <a:p>
            <a:r>
              <a:rPr lang="en-US" sz="2000" dirty="0"/>
              <a:t>AISC 341: </a:t>
            </a:r>
          </a:p>
          <a:p>
            <a:r>
              <a:rPr lang="en-US" sz="2000" dirty="0"/>
              <a:t>Seismic Design Provisions for Structural Steel Buildings</a:t>
            </a:r>
          </a:p>
        </p:txBody>
      </p:sp>
      <p:pic>
        <p:nvPicPr>
          <p:cNvPr id="11" name="Picture 2" descr="AISC 341: &#10;Seismic Design Provisions for Structural Steel Buildings"/>
          <p:cNvPicPr>
            <a:picLocks noChangeAspect="1" noChangeArrowheads="1"/>
          </p:cNvPicPr>
          <p:nvPr/>
        </p:nvPicPr>
        <p:blipFill rotWithShape="1">
          <a:blip r:embed="rId3">
            <a:extLst>
              <a:ext uri="{28A0092B-C50C-407E-A947-70E740481C1C}">
                <a14:useLocalDpi xmlns:a14="http://schemas.microsoft.com/office/drawing/2010/main" val="0"/>
              </a:ext>
            </a:extLst>
          </a:blip>
          <a:srcRect l="50040" t="4961"/>
          <a:stretch/>
        </p:blipFill>
        <p:spPr bwMode="auto">
          <a:xfrm>
            <a:off x="4902528" y="1141621"/>
            <a:ext cx="2751766" cy="4224466"/>
          </a:xfrm>
          <a:prstGeom prst="rect">
            <a:avLst/>
          </a:prstGeom>
          <a:noFill/>
          <a:extLst>
            <a:ext uri="{909E8E84-426E-40DD-AFC4-6F175D3DCCD1}">
              <a14:hiddenFill xmlns:a14="http://schemas.microsoft.com/office/drawing/2010/main">
                <a:solidFill>
                  <a:srgbClr val="FFFFFF"/>
                </a:solidFill>
              </a14:hiddenFill>
            </a:ext>
          </a:extLst>
        </p:spPr>
      </p:pic>
      <p:sp>
        <p:nvSpPr>
          <p:cNvPr id="12" name="Rectangle 11"/>
          <p:cNvSpPr/>
          <p:nvPr/>
        </p:nvSpPr>
        <p:spPr>
          <a:xfrm>
            <a:off x="1175272" y="5366087"/>
            <a:ext cx="3557453" cy="1015663"/>
          </a:xfrm>
          <a:prstGeom prst="rect">
            <a:avLst/>
          </a:prstGeom>
        </p:spPr>
        <p:txBody>
          <a:bodyPr wrap="square">
            <a:spAutoFit/>
          </a:bodyPr>
          <a:lstStyle/>
          <a:p>
            <a:r>
              <a:rPr lang="en-US" sz="2000" dirty="0"/>
              <a:t>AISC 360: </a:t>
            </a:r>
          </a:p>
          <a:p>
            <a:r>
              <a:rPr lang="en-US" sz="2000" dirty="0"/>
              <a:t>Specification for Structural Steel Buildings</a:t>
            </a:r>
          </a:p>
        </p:txBody>
      </p:sp>
      <p:pic>
        <p:nvPicPr>
          <p:cNvPr id="35842" name="Picture 2" descr="AISC 360: &#10;Specification for Structural Steel Buildings&#10;"/>
          <p:cNvPicPr>
            <a:picLocks noChangeAspect="1" noChangeArrowheads="1"/>
          </p:cNvPicPr>
          <p:nvPr/>
        </p:nvPicPr>
        <p:blipFill rotWithShape="1">
          <a:blip r:embed="rId3">
            <a:extLst>
              <a:ext uri="{28A0092B-C50C-407E-A947-70E740481C1C}">
                <a14:useLocalDpi xmlns:a14="http://schemas.microsoft.com/office/drawing/2010/main" val="0"/>
              </a:ext>
            </a:extLst>
          </a:blip>
          <a:srcRect r="55208"/>
          <a:stretch/>
        </p:blipFill>
        <p:spPr bwMode="auto">
          <a:xfrm>
            <a:off x="1805344" y="1018737"/>
            <a:ext cx="2467112" cy="4444982"/>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a:t>Steel Design Specifications</a:t>
            </a:r>
            <a:endParaRPr lang="en-US" dirty="0"/>
          </a:p>
        </p:txBody>
      </p:sp>
    </p:spTree>
    <p:extLst>
      <p:ext uri="{BB962C8B-B14F-4D97-AF65-F5344CB8AC3E}">
        <p14:creationId xmlns:p14="http://schemas.microsoft.com/office/powerpoint/2010/main" val="3496813243"/>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5"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55</a:t>
            </a:fld>
            <a:endParaRPr lang="en-US" dirty="0"/>
          </a:p>
        </p:txBody>
      </p:sp>
      <p:sp>
        <p:nvSpPr>
          <p:cNvPr id="84997" name="Rectangle 4"/>
          <p:cNvSpPr>
            <a:spLocks noGrp="1" noChangeArrowheads="1"/>
          </p:cNvSpPr>
          <p:nvPr>
            <p:ph idx="1"/>
          </p:nvPr>
        </p:nvSpPr>
        <p:spPr>
          <a:xfrm>
            <a:off x="915528" y="2466473"/>
            <a:ext cx="7351044" cy="2346159"/>
          </a:xfrm>
        </p:spPr>
        <p:txBody>
          <a:bodyPr/>
          <a:lstStyle/>
          <a:p>
            <a:pPr marL="0" indent="0" algn="ctr">
              <a:buNone/>
            </a:pPr>
            <a:r>
              <a:rPr lang="en-US" dirty="0">
                <a:sym typeface="Symbol" pitchFamily="18" charset="2"/>
              </a:rPr>
              <a:t>Both the AISC LRFD and ASD methodologies are presented in a unified format in both the Specification for Structural Steel Buildings and the Seismic Provisions for Structural Steel Buildings.</a:t>
            </a:r>
          </a:p>
        </p:txBody>
      </p:sp>
      <p:sp>
        <p:nvSpPr>
          <p:cNvPr id="84996" name="Rectangle 2"/>
          <p:cNvSpPr>
            <a:spLocks noGrp="1" noChangeArrowheads="1"/>
          </p:cNvSpPr>
          <p:nvPr>
            <p:ph type="title"/>
          </p:nvPr>
        </p:nvSpPr>
        <p:spPr>
          <a:xfrm>
            <a:off x="704850" y="1088023"/>
            <a:ext cx="7772400" cy="1143000"/>
          </a:xfrm>
        </p:spPr>
        <p:txBody>
          <a:bodyPr/>
          <a:lstStyle/>
          <a:p>
            <a:r>
              <a:rPr lang="en-US"/>
              <a:t>Using Reference Standards</a:t>
            </a:r>
            <a:br>
              <a:rPr lang="en-US"/>
            </a:br>
            <a:r>
              <a:rPr lang="en-US"/>
              <a:t>Structural Steel</a:t>
            </a:r>
            <a:endParaRPr lang="en-US" dirty="0"/>
          </a:p>
        </p:txBody>
      </p:sp>
    </p:spTree>
    <p:extLst>
      <p:ext uri="{BB962C8B-B14F-4D97-AF65-F5344CB8AC3E}">
        <p14:creationId xmlns:p14="http://schemas.microsoft.com/office/powerpoint/2010/main" val="1163174343"/>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Footer Placeholder 4"/>
          <p:cNvSpPr>
            <a:spLocks noGrp="1"/>
          </p:cNvSpPr>
          <p:nvPr>
            <p:ph type="ftr" sz="quarter" idx="10"/>
          </p:nvPr>
        </p:nvSpPr>
        <p:spPr/>
        <p:txBody>
          <a:bodyPr/>
          <a:lstStyle/>
          <a:p>
            <a:r>
              <a:rPr lang="en-US"/>
              <a:t>Instructional Material Complementing FEMA 1051, Design Examples</a:t>
            </a:r>
          </a:p>
        </p:txBody>
      </p:sp>
      <p:sp>
        <p:nvSpPr>
          <p:cNvPr id="4" name="Slide Number Placeholder 3"/>
          <p:cNvSpPr>
            <a:spLocks noGrp="1"/>
          </p:cNvSpPr>
          <p:nvPr>
            <p:ph type="sldNum" sz="quarter" idx="11"/>
          </p:nvPr>
        </p:nvSpPr>
        <p:spPr/>
        <p:txBody>
          <a:bodyPr/>
          <a:lstStyle/>
          <a:p>
            <a:r>
              <a:rPr lang="en-US"/>
              <a:t>Steel Structures - </a:t>
            </a:r>
            <a:fld id="{829CB975-4EB3-4B68-9F84-C1D517403529}" type="slidenum">
              <a:rPr lang="en-US" smtClean="0"/>
              <a:pPr/>
              <a:t>56</a:t>
            </a:fld>
            <a:endParaRPr lang="en-US" dirty="0"/>
          </a:p>
        </p:txBody>
      </p:sp>
      <p:pic>
        <p:nvPicPr>
          <p:cNvPr id="8" name="Picture 7" descr="AISI North American Specification for the Design of Cold-formed Steel Structural Members"/>
          <p:cNvPicPr>
            <a:picLocks noChangeAspect="1"/>
          </p:cNvPicPr>
          <p:nvPr/>
        </p:nvPicPr>
        <p:blipFill>
          <a:blip r:embed="rId3"/>
          <a:stretch>
            <a:fillRect/>
          </a:stretch>
        </p:blipFill>
        <p:spPr>
          <a:xfrm>
            <a:off x="2776537" y="1412875"/>
            <a:ext cx="3565525" cy="4602557"/>
          </a:xfrm>
          <a:prstGeom prst="rect">
            <a:avLst/>
          </a:prstGeom>
        </p:spPr>
      </p:pic>
      <p:sp>
        <p:nvSpPr>
          <p:cNvPr id="2" name="Title 1"/>
          <p:cNvSpPr>
            <a:spLocks noGrp="1"/>
          </p:cNvSpPr>
          <p:nvPr>
            <p:ph type="title"/>
          </p:nvPr>
        </p:nvSpPr>
        <p:spPr/>
        <p:txBody>
          <a:bodyPr/>
          <a:lstStyle/>
          <a:p>
            <a:r>
              <a:rPr lang="en-US"/>
              <a:t>Cold Formed Steel Standard</a:t>
            </a:r>
            <a:endParaRPr lang="en-US" dirty="0"/>
          </a:p>
        </p:txBody>
      </p:sp>
    </p:spTree>
    <p:extLst>
      <p:ext uri="{BB962C8B-B14F-4D97-AF65-F5344CB8AC3E}">
        <p14:creationId xmlns:p14="http://schemas.microsoft.com/office/powerpoint/2010/main" val="1441909869"/>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7043"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57</a:t>
            </a:fld>
            <a:endParaRPr lang="en-US" dirty="0"/>
          </a:p>
        </p:txBody>
      </p:sp>
      <p:sp>
        <p:nvSpPr>
          <p:cNvPr id="87045" name="Rectangle 3"/>
          <p:cNvSpPr>
            <a:spLocks noGrp="1" noChangeArrowheads="1"/>
          </p:cNvSpPr>
          <p:nvPr>
            <p:ph idx="1"/>
          </p:nvPr>
        </p:nvSpPr>
        <p:spPr/>
        <p:txBody>
          <a:bodyPr/>
          <a:lstStyle/>
          <a:p>
            <a:r>
              <a:rPr lang="en-US"/>
              <a:t>Steel Joist Institute</a:t>
            </a:r>
          </a:p>
          <a:p>
            <a:r>
              <a:rPr lang="en-US"/>
              <a:t>	Standard Specifications, 2010</a:t>
            </a:r>
          </a:p>
          <a:p>
            <a:endParaRPr lang="en-US"/>
          </a:p>
          <a:p>
            <a:r>
              <a:rPr lang="en-US"/>
              <a:t>Steel Cables</a:t>
            </a:r>
          </a:p>
          <a:p>
            <a:r>
              <a:rPr lang="en-US"/>
              <a:t>	ASCE 19-2010</a:t>
            </a:r>
          </a:p>
          <a:p>
            <a:endParaRPr lang="en-US"/>
          </a:p>
          <a:p>
            <a:r>
              <a:rPr lang="en-US"/>
              <a:t>Steel Deck Institute</a:t>
            </a:r>
          </a:p>
          <a:p>
            <a:r>
              <a:rPr lang="en-US"/>
              <a:t>	Diaphragm Design Manual, DDM04, 2015</a:t>
            </a:r>
          </a:p>
          <a:p>
            <a:endParaRPr lang="en-US" dirty="0"/>
          </a:p>
        </p:txBody>
      </p:sp>
      <p:sp>
        <p:nvSpPr>
          <p:cNvPr id="87044" name="Rectangle 2"/>
          <p:cNvSpPr>
            <a:spLocks noGrp="1" noChangeArrowheads="1"/>
          </p:cNvSpPr>
          <p:nvPr>
            <p:ph type="title"/>
          </p:nvPr>
        </p:nvSpPr>
        <p:spPr/>
        <p:txBody>
          <a:bodyPr/>
          <a:lstStyle/>
          <a:p>
            <a:r>
              <a:rPr lang="en-US"/>
              <a:t>Other Steel Members</a:t>
            </a:r>
            <a:endParaRPr lang="en-US" dirty="0"/>
          </a:p>
        </p:txBody>
      </p:sp>
    </p:spTree>
    <p:extLst>
      <p:ext uri="{BB962C8B-B14F-4D97-AF65-F5344CB8AC3E}">
        <p14:creationId xmlns:p14="http://schemas.microsoft.com/office/powerpoint/2010/main" val="14378092"/>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8067"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58</a:t>
            </a:fld>
            <a:endParaRPr lang="en-US" dirty="0"/>
          </a:p>
        </p:txBody>
      </p:sp>
      <p:sp>
        <p:nvSpPr>
          <p:cNvPr id="88069" name="Rectangle 3"/>
          <p:cNvSpPr>
            <a:spLocks noGrp="1" noChangeArrowheads="1"/>
          </p:cNvSpPr>
          <p:nvPr>
            <p:ph idx="1"/>
          </p:nvPr>
        </p:nvSpPr>
        <p:spPr/>
        <p:txBody>
          <a:bodyPr/>
          <a:lstStyle/>
          <a:p>
            <a:r>
              <a:rPr lang="en-US"/>
              <a:t>Context in Provisions</a:t>
            </a:r>
          </a:p>
          <a:p>
            <a:r>
              <a:rPr lang="en-US"/>
              <a:t>Steel behavior</a:t>
            </a:r>
          </a:p>
          <a:p>
            <a:r>
              <a:rPr lang="en-US"/>
              <a:t>Reference standards and design strength</a:t>
            </a:r>
          </a:p>
          <a:p>
            <a:r>
              <a:rPr lang="en-US"/>
              <a:t>Moment resisting frames</a:t>
            </a:r>
            <a:endParaRPr lang="en-US" dirty="0"/>
          </a:p>
        </p:txBody>
      </p:sp>
      <p:sp>
        <p:nvSpPr>
          <p:cNvPr id="88068" name="Rectangle 2"/>
          <p:cNvSpPr>
            <a:spLocks noGrp="1" noChangeArrowheads="1"/>
          </p:cNvSpPr>
          <p:nvPr>
            <p:ph type="title"/>
          </p:nvPr>
        </p:nvSpPr>
        <p:spPr/>
        <p:txBody>
          <a:bodyPr/>
          <a:lstStyle/>
          <a:p>
            <a:r>
              <a:rPr lang="en-US"/>
              <a:t>NEHRP Recommended Provisions</a:t>
            </a:r>
            <a:br>
              <a:rPr lang="en-US"/>
            </a:br>
            <a:r>
              <a:rPr lang="en-US"/>
              <a:t>Steel Design</a:t>
            </a:r>
            <a:endParaRPr lang="en-US" dirty="0"/>
          </a:p>
        </p:txBody>
      </p:sp>
    </p:spTree>
    <p:extLst>
      <p:ext uri="{BB962C8B-B14F-4D97-AF65-F5344CB8AC3E}">
        <p14:creationId xmlns:p14="http://schemas.microsoft.com/office/powerpoint/2010/main" val="3698458838"/>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2"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59</a:t>
            </a:fld>
            <a:endParaRPr lang="en-US" dirty="0"/>
          </a:p>
        </p:txBody>
      </p:sp>
      <p:graphicFrame>
        <p:nvGraphicFramePr>
          <p:cNvPr id="17410" name="Object 3" descr="i is shorthand for the total (elastic plus inelastic) rotation at the beam-to-column connection.  Elastic drift at yield is on the order of 0.01 radians. The capacity is very sensitive to detail; thus, the requirement for testing representative joints. AISC Seismic includes an appendix with a testing protocol."/>
          <p:cNvGraphicFramePr>
            <a:graphicFrameLocks noGrp="1" noChangeAspect="1"/>
          </p:cNvGraphicFramePr>
          <p:nvPr>
            <p:ph idx="1"/>
            <p:extLst>
              <p:ext uri="{D42A27DB-BD31-4B8C-83A1-F6EECF244321}">
                <p14:modId xmlns:p14="http://schemas.microsoft.com/office/powerpoint/2010/main" val="2122711141"/>
              </p:ext>
            </p:extLst>
          </p:nvPr>
        </p:nvGraphicFramePr>
        <p:xfrm>
          <a:off x="661988" y="1908143"/>
          <a:ext cx="7772400" cy="3691002"/>
        </p:xfrm>
        <a:graphic>
          <a:graphicData uri="http://schemas.openxmlformats.org/presentationml/2006/ole">
            <mc:AlternateContent xmlns:mc="http://schemas.openxmlformats.org/markup-compatibility/2006">
              <mc:Choice xmlns:v="urn:schemas-microsoft-com:vml" Requires="v">
                <p:oleObj spid="_x0000_s16490" name="Document" r:id="rId4" imgW="9734571" imgH="4622177" progId="Word.Document.8">
                  <p:embed/>
                </p:oleObj>
              </mc:Choice>
              <mc:Fallback>
                <p:oleObj name="Document" r:id="rId4" imgW="9734571" imgH="4622177" progId="Word.Document.8">
                  <p:embed/>
                  <p:pic>
                    <p:nvPicPr>
                      <p:cNvPr id="0" name=""/>
                      <p:cNvPicPr>
                        <a:picLocks noGrp="1" noChangeAspect="1" noChangeArrowheads="1"/>
                      </p:cNvPicPr>
                      <p:nvPr/>
                    </p:nvPicPr>
                    <p:blipFill>
                      <a:blip r:embed="rId5"/>
                      <a:srcRect/>
                      <a:stretch>
                        <a:fillRect/>
                      </a:stretch>
                    </p:blipFill>
                    <p:spPr bwMode="auto">
                      <a:xfrm>
                        <a:off x="661988" y="1908143"/>
                        <a:ext cx="7772400" cy="369100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7413" name="Rectangle 2"/>
          <p:cNvSpPr>
            <a:spLocks noGrp="1" noChangeArrowheads="1"/>
          </p:cNvSpPr>
          <p:nvPr>
            <p:ph type="title"/>
          </p:nvPr>
        </p:nvSpPr>
        <p:spPr/>
        <p:txBody>
          <a:bodyPr/>
          <a:lstStyle/>
          <a:p>
            <a:r>
              <a:rPr lang="en-US"/>
              <a:t>Steel Moment Frame Requirements</a:t>
            </a:r>
            <a:endParaRPr lang="en-US" dirty="0"/>
          </a:p>
        </p:txBody>
      </p:sp>
    </p:spTree>
    <p:extLst>
      <p:ext uri="{BB962C8B-B14F-4D97-AF65-F5344CB8AC3E}">
        <p14:creationId xmlns:p14="http://schemas.microsoft.com/office/powerpoint/2010/main" val="124475452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7" name="Footer Placeholder 3"/>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1E859C6A-166B-4CD7-AA28-963CDAFE0F46}" type="slidenum">
              <a:rPr lang="en-US" smtClean="0"/>
              <a:pPr/>
              <a:t>6</a:t>
            </a:fld>
            <a:endParaRPr lang="en-US" dirty="0"/>
          </a:p>
        </p:txBody>
      </p:sp>
      <p:pic>
        <p:nvPicPr>
          <p:cNvPr id="57349" name="Picture 10" descr="Stress-strain diagram for mild steel.  Note the elastic range, yield point, plastic range, and region of strain hardening.  Define ductility ratio; note values of 100 or more.  Compare high- and low-strength steels." title="Steel stress-strain curve with marked yield point and inelastic range"/>
          <p:cNvPicPr>
            <a:picLocks noChangeAspect="1" noChangeArrowheads="1"/>
          </p:cNvPicPr>
          <p:nvPr/>
        </p:nvPicPr>
        <p:blipFill>
          <a:blip r:embed="rId3" cstate="print"/>
          <a:srcRect/>
          <a:stretch>
            <a:fillRect/>
          </a:stretch>
        </p:blipFill>
        <p:spPr bwMode="auto">
          <a:xfrm>
            <a:off x="1748366" y="1284585"/>
            <a:ext cx="5621867" cy="4731456"/>
          </a:xfrm>
          <a:prstGeom prst="rect">
            <a:avLst/>
          </a:prstGeom>
          <a:noFill/>
          <a:ln w="9525">
            <a:noFill/>
            <a:miter lim="800000"/>
            <a:headEnd/>
            <a:tailEnd/>
          </a:ln>
        </p:spPr>
      </p:pic>
      <p:sp>
        <p:nvSpPr>
          <p:cNvPr id="57348" name="Rectangle 2"/>
          <p:cNvSpPr>
            <a:spLocks noGrp="1" noChangeArrowheads="1"/>
          </p:cNvSpPr>
          <p:nvPr>
            <p:ph type="title"/>
          </p:nvPr>
        </p:nvSpPr>
        <p:spPr/>
        <p:txBody>
          <a:bodyPr/>
          <a:lstStyle/>
          <a:p>
            <a:r>
              <a:rPr lang="en-US"/>
              <a:t>Monotonic Stress-Strain Behavior</a:t>
            </a:r>
            <a:endParaRPr lang="en-US" dirty="0"/>
          </a:p>
        </p:txBody>
      </p:sp>
    </p:spTree>
    <p:extLst>
      <p:ext uri="{BB962C8B-B14F-4D97-AF65-F5344CB8AC3E}">
        <p14:creationId xmlns:p14="http://schemas.microsoft.com/office/powerpoint/2010/main" val="74996373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60" name="Footer Placeholder 4"/>
          <p:cNvSpPr>
            <a:spLocks noGrp="1"/>
          </p:cNvSpPr>
          <p:nvPr>
            <p:ph type="ftr" sz="quarter" idx="10"/>
          </p:nvPr>
        </p:nvSpPr>
        <p:spPr/>
        <p:txBody>
          <a:bodyPr/>
          <a:lstStyle/>
          <a:p>
            <a:r>
              <a:rPr lang="en-US"/>
              <a:t>Instructional Material Complementing FEMA 1051, Design Examples</a:t>
            </a:r>
          </a:p>
        </p:txBody>
      </p:sp>
      <p:sp>
        <p:nvSpPr>
          <p:cNvPr id="161" name="Slide Number Placeholder 3"/>
          <p:cNvSpPr>
            <a:spLocks noGrp="1"/>
          </p:cNvSpPr>
          <p:nvPr>
            <p:ph type="sldNum" sz="quarter" idx="11"/>
          </p:nvPr>
        </p:nvSpPr>
        <p:spPr/>
        <p:txBody>
          <a:bodyPr/>
          <a:lstStyle/>
          <a:p>
            <a:r>
              <a:rPr lang="en-US"/>
              <a:t>Steel Structures - </a:t>
            </a:r>
            <a:fld id="{829CB975-4EB3-4B68-9F84-C1D517403529}" type="slidenum">
              <a:rPr lang="en-US" smtClean="0"/>
              <a:pPr/>
              <a:t>60</a:t>
            </a:fld>
            <a:endParaRPr lang="en-US" dirty="0"/>
          </a:p>
        </p:txBody>
      </p:sp>
      <p:grpSp>
        <p:nvGrpSpPr>
          <p:cNvPr id="11" name="Group 10" descr="Diagram of moment frame with plastic hinges in beams at every level. Diagram of moment frame with plastic hinges in columns at the top and bottom of the first level."/>
          <p:cNvGrpSpPr/>
          <p:nvPr/>
        </p:nvGrpSpPr>
        <p:grpSpPr>
          <a:xfrm>
            <a:off x="4997908" y="1892300"/>
            <a:ext cx="3364583" cy="3515961"/>
            <a:chOff x="4664869" y="1647825"/>
            <a:chExt cx="3364583" cy="3515961"/>
          </a:xfrm>
        </p:grpSpPr>
        <p:grpSp>
          <p:nvGrpSpPr>
            <p:cNvPr id="2" name="Group 5"/>
            <p:cNvGrpSpPr>
              <a:grpSpLocks noChangeAspect="1"/>
            </p:cNvGrpSpPr>
            <p:nvPr/>
          </p:nvGrpSpPr>
          <p:grpSpPr bwMode="auto">
            <a:xfrm>
              <a:off x="4731544" y="2125266"/>
              <a:ext cx="2295525" cy="1427559"/>
              <a:chOff x="1382742" y="1508779"/>
              <a:chExt cx="6378515" cy="3965612"/>
            </a:xfrm>
          </p:grpSpPr>
          <p:cxnSp>
            <p:nvCxnSpPr>
              <p:cNvPr id="7" name="Straight Connector 6"/>
              <p:cNvCxnSpPr/>
              <p:nvPr/>
            </p:nvCxnSpPr>
            <p:spPr>
              <a:xfrm flipH="1">
                <a:off x="1829371" y="1601387"/>
                <a:ext cx="363919" cy="3654713"/>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 name="Straight Connector 7"/>
              <p:cNvCxnSpPr/>
              <p:nvPr/>
            </p:nvCxnSpPr>
            <p:spPr>
              <a:xfrm flipH="1">
                <a:off x="3658893" y="1601387"/>
                <a:ext cx="363919" cy="3654713"/>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H="1">
                <a:off x="5485106" y="1601387"/>
                <a:ext cx="367229" cy="3654713"/>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0" name="Straight Connector 9"/>
              <p:cNvCxnSpPr/>
              <p:nvPr/>
            </p:nvCxnSpPr>
            <p:spPr>
              <a:xfrm flipH="1">
                <a:off x="7314630" y="1601387"/>
                <a:ext cx="367227" cy="3654713"/>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1443" name="Group 116"/>
              <p:cNvGrpSpPr>
                <a:grpSpLocks/>
              </p:cNvGrpSpPr>
              <p:nvPr/>
            </p:nvGrpSpPr>
            <p:grpSpPr bwMode="auto">
              <a:xfrm>
                <a:off x="1382742" y="5252141"/>
                <a:ext cx="6378515" cy="222250"/>
                <a:chOff x="1382742" y="5252141"/>
                <a:chExt cx="6378515" cy="222250"/>
              </a:xfrm>
            </p:grpSpPr>
            <p:grpSp>
              <p:nvGrpSpPr>
                <p:cNvPr id="101477" name="Group 28"/>
                <p:cNvGrpSpPr>
                  <a:grpSpLocks/>
                </p:cNvGrpSpPr>
                <p:nvPr/>
              </p:nvGrpSpPr>
              <p:grpSpPr bwMode="auto">
                <a:xfrm>
                  <a:off x="1382742" y="5252141"/>
                  <a:ext cx="892175" cy="222250"/>
                  <a:chOff x="1518941" y="4394200"/>
                  <a:chExt cx="1584939" cy="464519"/>
                </a:xfrm>
              </p:grpSpPr>
              <p:cxnSp>
                <p:nvCxnSpPr>
                  <p:cNvPr id="67" name="Straight Connector 66"/>
                  <p:cNvCxnSpPr/>
                  <p:nvPr/>
                </p:nvCxnSpPr>
                <p:spPr>
                  <a:xfrm flipV="1">
                    <a:off x="1518941" y="4409389"/>
                    <a:ext cx="229215" cy="22812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8" name="Straight Connector 67"/>
                  <p:cNvCxnSpPr/>
                  <p:nvPr/>
                </p:nvCxnSpPr>
                <p:spPr>
                  <a:xfrm flipV="1">
                    <a:off x="1601223" y="4402474"/>
                    <a:ext cx="458426"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1906840" y="4402474"/>
                    <a:ext cx="458426"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flipV="1">
                    <a:off x="2212458" y="4402474"/>
                    <a:ext cx="452551"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V="1">
                    <a:off x="2518075" y="4402474"/>
                    <a:ext cx="452551"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1548329" y="4395563"/>
                    <a:ext cx="1557472"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1478" name="Group 28"/>
                <p:cNvGrpSpPr>
                  <a:grpSpLocks/>
                </p:cNvGrpSpPr>
                <p:nvPr/>
              </p:nvGrpSpPr>
              <p:grpSpPr bwMode="auto">
                <a:xfrm>
                  <a:off x="3211522" y="5252141"/>
                  <a:ext cx="892175" cy="222250"/>
                  <a:chOff x="1518941" y="4394200"/>
                  <a:chExt cx="1584939" cy="464519"/>
                </a:xfrm>
              </p:grpSpPr>
              <p:cxnSp>
                <p:nvCxnSpPr>
                  <p:cNvPr id="61" name="Straight Connector 60"/>
                  <p:cNvCxnSpPr/>
                  <p:nvPr/>
                </p:nvCxnSpPr>
                <p:spPr>
                  <a:xfrm flipV="1">
                    <a:off x="1520263" y="4409389"/>
                    <a:ext cx="229211" cy="22812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2" name="Straight Connector 61"/>
                  <p:cNvCxnSpPr/>
                  <p:nvPr/>
                </p:nvCxnSpPr>
                <p:spPr>
                  <a:xfrm flipV="1">
                    <a:off x="1602544" y="4402474"/>
                    <a:ext cx="458426"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V="1">
                    <a:off x="1902283" y="4402474"/>
                    <a:ext cx="458426"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V="1">
                    <a:off x="2207900" y="4402474"/>
                    <a:ext cx="452551"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V="1">
                    <a:off x="2513518" y="4402474"/>
                    <a:ext cx="452551"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V="1">
                    <a:off x="1549647" y="4395563"/>
                    <a:ext cx="1551597"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1479" name="Group 28"/>
                <p:cNvGrpSpPr>
                  <a:grpSpLocks/>
                </p:cNvGrpSpPr>
                <p:nvPr/>
              </p:nvGrpSpPr>
              <p:grpSpPr bwMode="auto">
                <a:xfrm>
                  <a:off x="5040302" y="5252141"/>
                  <a:ext cx="892175" cy="222250"/>
                  <a:chOff x="1518941" y="4394200"/>
                  <a:chExt cx="1584939" cy="464519"/>
                </a:xfrm>
              </p:grpSpPr>
              <p:cxnSp>
                <p:nvCxnSpPr>
                  <p:cNvPr id="55" name="Straight Connector 54"/>
                  <p:cNvCxnSpPr/>
                  <p:nvPr/>
                </p:nvCxnSpPr>
                <p:spPr>
                  <a:xfrm flipV="1">
                    <a:off x="1521577" y="4409389"/>
                    <a:ext cx="229215" cy="22812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6" name="Straight Connector 55"/>
                  <p:cNvCxnSpPr/>
                  <p:nvPr/>
                </p:nvCxnSpPr>
                <p:spPr>
                  <a:xfrm flipV="1">
                    <a:off x="1609738" y="4402474"/>
                    <a:ext cx="452547"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7" name="Straight Connector 56"/>
                  <p:cNvCxnSpPr/>
                  <p:nvPr/>
                </p:nvCxnSpPr>
                <p:spPr>
                  <a:xfrm flipV="1">
                    <a:off x="1909476" y="4402474"/>
                    <a:ext cx="458426"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8" name="Straight Connector 57"/>
                  <p:cNvCxnSpPr/>
                  <p:nvPr/>
                </p:nvCxnSpPr>
                <p:spPr>
                  <a:xfrm flipV="1">
                    <a:off x="2215094" y="4402474"/>
                    <a:ext cx="452551"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9" name="Straight Connector 58"/>
                  <p:cNvCxnSpPr/>
                  <p:nvPr/>
                </p:nvCxnSpPr>
                <p:spPr>
                  <a:xfrm flipV="1">
                    <a:off x="2514836" y="4402474"/>
                    <a:ext cx="458426"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0" name="Straight Connector 59"/>
                  <p:cNvCxnSpPr/>
                  <p:nvPr/>
                </p:nvCxnSpPr>
                <p:spPr>
                  <a:xfrm flipV="1">
                    <a:off x="1550965" y="4395563"/>
                    <a:ext cx="1551597"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1480" name="Group 28"/>
                <p:cNvGrpSpPr>
                  <a:grpSpLocks/>
                </p:cNvGrpSpPr>
                <p:nvPr/>
              </p:nvGrpSpPr>
              <p:grpSpPr bwMode="auto">
                <a:xfrm>
                  <a:off x="6869082" y="5252141"/>
                  <a:ext cx="892175" cy="222250"/>
                  <a:chOff x="1518941" y="4394200"/>
                  <a:chExt cx="1584939" cy="464519"/>
                </a:xfrm>
              </p:grpSpPr>
              <p:cxnSp>
                <p:nvCxnSpPr>
                  <p:cNvPr id="49" name="Straight Connector 48"/>
                  <p:cNvCxnSpPr/>
                  <p:nvPr/>
                </p:nvCxnSpPr>
                <p:spPr>
                  <a:xfrm flipV="1">
                    <a:off x="1517020" y="4409389"/>
                    <a:ext cx="229215" cy="22812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0" name="Straight Connector 49"/>
                  <p:cNvCxnSpPr/>
                  <p:nvPr/>
                </p:nvCxnSpPr>
                <p:spPr>
                  <a:xfrm flipV="1">
                    <a:off x="1605180" y="4402474"/>
                    <a:ext cx="452547"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1" name="Straight Connector 50"/>
                  <p:cNvCxnSpPr/>
                  <p:nvPr/>
                </p:nvCxnSpPr>
                <p:spPr>
                  <a:xfrm flipV="1">
                    <a:off x="1904919" y="4402474"/>
                    <a:ext cx="458426"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2" name="Straight Connector 51"/>
                  <p:cNvCxnSpPr/>
                  <p:nvPr/>
                </p:nvCxnSpPr>
                <p:spPr>
                  <a:xfrm flipV="1">
                    <a:off x="2210536" y="4402474"/>
                    <a:ext cx="458426"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3" name="Straight Connector 52"/>
                  <p:cNvCxnSpPr/>
                  <p:nvPr/>
                </p:nvCxnSpPr>
                <p:spPr>
                  <a:xfrm flipV="1">
                    <a:off x="2516154" y="4402474"/>
                    <a:ext cx="458426"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54" name="Straight Connector 53"/>
                  <p:cNvCxnSpPr/>
                  <p:nvPr/>
                </p:nvCxnSpPr>
                <p:spPr>
                  <a:xfrm flipV="1">
                    <a:off x="1546408" y="4395563"/>
                    <a:ext cx="1557472"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12" name="Straight Connector 11"/>
              <p:cNvCxnSpPr/>
              <p:nvPr/>
            </p:nvCxnSpPr>
            <p:spPr>
              <a:xfrm>
                <a:off x="2166824" y="1601387"/>
                <a:ext cx="5515032"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 name="Straight Connector 12"/>
              <p:cNvCxnSpPr/>
              <p:nvPr/>
            </p:nvCxnSpPr>
            <p:spPr>
              <a:xfrm>
                <a:off x="2103964" y="2514239"/>
                <a:ext cx="5515034"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a:off x="2011330" y="3430397"/>
                <a:ext cx="5518342"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a:xfrm>
                <a:off x="1918696" y="4343249"/>
                <a:ext cx="5518342"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16" name="Oval 15"/>
              <p:cNvSpPr>
                <a:spLocks noChangeAspect="1"/>
              </p:cNvSpPr>
              <p:nvPr/>
            </p:nvSpPr>
            <p:spPr>
              <a:xfrm>
                <a:off x="1713578" y="5017965"/>
                <a:ext cx="274595" cy="27451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17" name="Oval 16"/>
              <p:cNvSpPr>
                <a:spLocks noChangeAspect="1"/>
              </p:cNvSpPr>
              <p:nvPr/>
            </p:nvSpPr>
            <p:spPr>
              <a:xfrm>
                <a:off x="3529868" y="5017965"/>
                <a:ext cx="274593" cy="27451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18" name="Oval 17"/>
              <p:cNvSpPr>
                <a:spLocks noChangeAspect="1"/>
              </p:cNvSpPr>
              <p:nvPr/>
            </p:nvSpPr>
            <p:spPr>
              <a:xfrm>
                <a:off x="5375932" y="5017965"/>
                <a:ext cx="277902" cy="27451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19" name="Oval 18"/>
              <p:cNvSpPr>
                <a:spLocks noChangeAspect="1"/>
              </p:cNvSpPr>
              <p:nvPr/>
            </p:nvSpPr>
            <p:spPr>
              <a:xfrm>
                <a:off x="7195529" y="5017965"/>
                <a:ext cx="271285" cy="27451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20" name="Oval 19"/>
              <p:cNvSpPr>
                <a:spLocks noChangeAspect="1"/>
              </p:cNvSpPr>
              <p:nvPr/>
            </p:nvSpPr>
            <p:spPr>
              <a:xfrm>
                <a:off x="1945163" y="4207645"/>
                <a:ext cx="228278" cy="22821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21" name="Oval 20"/>
              <p:cNvSpPr>
                <a:spLocks noChangeAspect="1"/>
              </p:cNvSpPr>
              <p:nvPr/>
            </p:nvSpPr>
            <p:spPr>
              <a:xfrm>
                <a:off x="3430617" y="4207645"/>
                <a:ext cx="228276" cy="22821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22" name="Oval 21"/>
              <p:cNvSpPr>
                <a:spLocks noChangeAspect="1"/>
              </p:cNvSpPr>
              <p:nvPr/>
            </p:nvSpPr>
            <p:spPr>
              <a:xfrm>
                <a:off x="3748219" y="4207645"/>
                <a:ext cx="228276" cy="22821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23" name="Oval 22"/>
              <p:cNvSpPr>
                <a:spLocks noChangeAspect="1"/>
              </p:cNvSpPr>
              <p:nvPr/>
            </p:nvSpPr>
            <p:spPr>
              <a:xfrm>
                <a:off x="5233671" y="4207645"/>
                <a:ext cx="228278" cy="22821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24" name="Oval 23"/>
              <p:cNvSpPr>
                <a:spLocks noChangeAspect="1"/>
              </p:cNvSpPr>
              <p:nvPr/>
            </p:nvSpPr>
            <p:spPr>
              <a:xfrm>
                <a:off x="5657141" y="4207645"/>
                <a:ext cx="228278" cy="22821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25" name="Oval 24"/>
              <p:cNvSpPr>
                <a:spLocks noChangeAspect="1"/>
              </p:cNvSpPr>
              <p:nvPr/>
            </p:nvSpPr>
            <p:spPr>
              <a:xfrm>
                <a:off x="7145902" y="4207645"/>
                <a:ext cx="224968" cy="228212"/>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nvGrpSpPr>
              <p:cNvPr id="101458" name="Group 131"/>
              <p:cNvGrpSpPr>
                <a:grpSpLocks/>
              </p:cNvGrpSpPr>
              <p:nvPr/>
            </p:nvGrpSpPr>
            <p:grpSpPr bwMode="auto">
              <a:xfrm>
                <a:off x="2053724" y="3291840"/>
                <a:ext cx="5473824" cy="274320"/>
                <a:chOff x="1944151" y="4226182"/>
                <a:chExt cx="5473824" cy="274320"/>
              </a:xfrm>
            </p:grpSpPr>
            <p:sp>
              <p:nvSpPr>
                <p:cNvPr id="39" name="Oval 38"/>
                <p:cNvSpPr>
                  <a:spLocks noChangeAspect="1"/>
                </p:cNvSpPr>
                <p:nvPr/>
              </p:nvSpPr>
              <p:spPr>
                <a:xfrm>
                  <a:off x="1944766" y="4225826"/>
                  <a:ext cx="274593" cy="27451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40" name="Oval 39"/>
                <p:cNvSpPr>
                  <a:spLocks noChangeAspect="1"/>
                </p:cNvSpPr>
                <p:nvPr/>
              </p:nvSpPr>
              <p:spPr>
                <a:xfrm>
                  <a:off x="3430218" y="4225826"/>
                  <a:ext cx="274595" cy="27451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41" name="Oval 40"/>
                <p:cNvSpPr>
                  <a:spLocks noChangeAspect="1"/>
                </p:cNvSpPr>
                <p:nvPr/>
              </p:nvSpPr>
              <p:spPr>
                <a:xfrm>
                  <a:off x="3747820" y="4225826"/>
                  <a:ext cx="277902" cy="27451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42" name="Oval 41"/>
                <p:cNvSpPr>
                  <a:spLocks noChangeAspect="1"/>
                </p:cNvSpPr>
                <p:nvPr/>
              </p:nvSpPr>
              <p:spPr>
                <a:xfrm>
                  <a:off x="5236582" y="4225826"/>
                  <a:ext cx="271285" cy="27451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43" name="Oval 42"/>
                <p:cNvSpPr>
                  <a:spLocks noChangeAspect="1"/>
                </p:cNvSpPr>
                <p:nvPr/>
              </p:nvSpPr>
              <p:spPr>
                <a:xfrm>
                  <a:off x="5660052" y="4225826"/>
                  <a:ext cx="274595" cy="27451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44" name="Oval 43"/>
                <p:cNvSpPr>
                  <a:spLocks noChangeAspect="1"/>
                </p:cNvSpPr>
                <p:nvPr/>
              </p:nvSpPr>
              <p:spPr>
                <a:xfrm>
                  <a:off x="7142196" y="4225826"/>
                  <a:ext cx="274595" cy="27451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sp>
            <p:nvSpPr>
              <p:cNvPr id="27" name="Oval 26"/>
              <p:cNvSpPr>
                <a:spLocks noChangeAspect="1"/>
              </p:cNvSpPr>
              <p:nvPr/>
            </p:nvSpPr>
            <p:spPr>
              <a:xfrm>
                <a:off x="2160207" y="2424937"/>
                <a:ext cx="231585" cy="2282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28" name="Oval 27"/>
              <p:cNvSpPr>
                <a:spLocks noChangeAspect="1"/>
              </p:cNvSpPr>
              <p:nvPr/>
            </p:nvSpPr>
            <p:spPr>
              <a:xfrm>
                <a:off x="3648969" y="2424937"/>
                <a:ext cx="224968" cy="2282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29" name="Oval 28"/>
              <p:cNvSpPr>
                <a:spLocks noChangeAspect="1"/>
              </p:cNvSpPr>
              <p:nvPr/>
            </p:nvSpPr>
            <p:spPr>
              <a:xfrm>
                <a:off x="3966571" y="2424937"/>
                <a:ext cx="228276" cy="2282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30" name="Oval 29"/>
              <p:cNvSpPr>
                <a:spLocks noChangeAspect="1"/>
              </p:cNvSpPr>
              <p:nvPr/>
            </p:nvSpPr>
            <p:spPr>
              <a:xfrm>
                <a:off x="5452023" y="2424937"/>
                <a:ext cx="228278" cy="2282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31" name="Oval 30"/>
              <p:cNvSpPr>
                <a:spLocks noChangeAspect="1"/>
              </p:cNvSpPr>
              <p:nvPr/>
            </p:nvSpPr>
            <p:spPr>
              <a:xfrm>
                <a:off x="5875493" y="2424937"/>
                <a:ext cx="228278" cy="2282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32" name="Oval 31"/>
              <p:cNvSpPr>
                <a:spLocks noChangeAspect="1"/>
              </p:cNvSpPr>
              <p:nvPr/>
            </p:nvSpPr>
            <p:spPr>
              <a:xfrm>
                <a:off x="7360947" y="2424937"/>
                <a:ext cx="228276" cy="228214"/>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33" name="Oval 32"/>
              <p:cNvSpPr>
                <a:spLocks noChangeAspect="1"/>
              </p:cNvSpPr>
              <p:nvPr/>
            </p:nvSpPr>
            <p:spPr>
              <a:xfrm>
                <a:off x="2299158" y="1508779"/>
                <a:ext cx="181959" cy="1819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34" name="Oval 33"/>
              <p:cNvSpPr>
                <a:spLocks noChangeAspect="1"/>
              </p:cNvSpPr>
              <p:nvPr/>
            </p:nvSpPr>
            <p:spPr>
              <a:xfrm>
                <a:off x="3784610" y="1508779"/>
                <a:ext cx="181961" cy="1819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35" name="Oval 34"/>
              <p:cNvSpPr>
                <a:spLocks noChangeAspect="1"/>
              </p:cNvSpPr>
              <p:nvPr/>
            </p:nvSpPr>
            <p:spPr>
              <a:xfrm>
                <a:off x="4102213" y="1508779"/>
                <a:ext cx="185268" cy="1819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36" name="Oval 35"/>
              <p:cNvSpPr>
                <a:spLocks noChangeAspect="1"/>
              </p:cNvSpPr>
              <p:nvPr/>
            </p:nvSpPr>
            <p:spPr>
              <a:xfrm>
                <a:off x="5587667" y="1508779"/>
                <a:ext cx="185268" cy="1819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37" name="Oval 36"/>
              <p:cNvSpPr>
                <a:spLocks noChangeAspect="1"/>
              </p:cNvSpPr>
              <p:nvPr/>
            </p:nvSpPr>
            <p:spPr>
              <a:xfrm>
                <a:off x="6011136" y="1508779"/>
                <a:ext cx="185268" cy="1819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38" name="Oval 37"/>
              <p:cNvSpPr>
                <a:spLocks noChangeAspect="1"/>
              </p:cNvSpPr>
              <p:nvPr/>
            </p:nvSpPr>
            <p:spPr>
              <a:xfrm>
                <a:off x="7499898" y="1508779"/>
                <a:ext cx="181959" cy="18190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grpSp>
          <p:nvGrpSpPr>
            <p:cNvPr id="46" name="Group 109"/>
            <p:cNvGrpSpPr>
              <a:grpSpLocks noChangeAspect="1"/>
            </p:cNvGrpSpPr>
            <p:nvPr/>
          </p:nvGrpSpPr>
          <p:grpSpPr bwMode="auto">
            <a:xfrm>
              <a:off x="4664869" y="3745707"/>
              <a:ext cx="2296716" cy="1397794"/>
              <a:chOff x="1382742" y="1600220"/>
              <a:chExt cx="6378515" cy="3880744"/>
            </a:xfrm>
          </p:grpSpPr>
          <p:grpSp>
            <p:nvGrpSpPr>
              <p:cNvPr id="101390" name="Group 28"/>
              <p:cNvGrpSpPr>
                <a:grpSpLocks/>
              </p:cNvGrpSpPr>
              <p:nvPr/>
            </p:nvGrpSpPr>
            <p:grpSpPr bwMode="auto">
              <a:xfrm>
                <a:off x="1382742" y="5258714"/>
                <a:ext cx="892175" cy="222250"/>
                <a:chOff x="1518941" y="4394200"/>
                <a:chExt cx="1584939" cy="464519"/>
              </a:xfrm>
            </p:grpSpPr>
            <p:cxnSp>
              <p:nvCxnSpPr>
                <p:cNvPr id="154" name="Straight Connector 153"/>
                <p:cNvCxnSpPr/>
                <p:nvPr/>
              </p:nvCxnSpPr>
              <p:spPr>
                <a:xfrm flipV="1">
                  <a:off x="1518941" y="4409641"/>
                  <a:ext cx="229096" cy="2279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5" name="Straight Connector 154"/>
                <p:cNvCxnSpPr/>
                <p:nvPr/>
              </p:nvCxnSpPr>
              <p:spPr>
                <a:xfrm flipV="1">
                  <a:off x="1601180" y="4402730"/>
                  <a:ext cx="458189"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6" name="Straight Connector 155"/>
                <p:cNvCxnSpPr/>
                <p:nvPr/>
              </p:nvCxnSpPr>
              <p:spPr>
                <a:xfrm flipV="1">
                  <a:off x="1906639" y="4402730"/>
                  <a:ext cx="458189"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7" name="Straight Connector 156"/>
                <p:cNvCxnSpPr/>
                <p:nvPr/>
              </p:nvCxnSpPr>
              <p:spPr>
                <a:xfrm flipV="1">
                  <a:off x="2212098" y="4402730"/>
                  <a:ext cx="452316"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a:xfrm flipV="1">
                  <a:off x="2517558" y="4402730"/>
                  <a:ext cx="452316"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9" name="Straight Connector 158"/>
                <p:cNvCxnSpPr/>
                <p:nvPr/>
              </p:nvCxnSpPr>
              <p:spPr>
                <a:xfrm flipV="1">
                  <a:off x="1548314" y="4395823"/>
                  <a:ext cx="1556665"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1391" name="Group 28"/>
              <p:cNvGrpSpPr>
                <a:grpSpLocks/>
              </p:cNvGrpSpPr>
              <p:nvPr/>
            </p:nvGrpSpPr>
            <p:grpSpPr bwMode="auto">
              <a:xfrm>
                <a:off x="3211522" y="5257780"/>
                <a:ext cx="892175" cy="222250"/>
                <a:chOff x="1518941" y="4394200"/>
                <a:chExt cx="1584939" cy="464519"/>
              </a:xfrm>
            </p:grpSpPr>
            <p:cxnSp>
              <p:nvCxnSpPr>
                <p:cNvPr id="148" name="Straight Connector 147"/>
                <p:cNvCxnSpPr/>
                <p:nvPr/>
              </p:nvCxnSpPr>
              <p:spPr>
                <a:xfrm flipV="1">
                  <a:off x="1518575" y="4411595"/>
                  <a:ext cx="229093" cy="2279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9" name="Straight Connector 148"/>
                <p:cNvCxnSpPr/>
                <p:nvPr/>
              </p:nvCxnSpPr>
              <p:spPr>
                <a:xfrm flipV="1">
                  <a:off x="1600814" y="4397777"/>
                  <a:ext cx="458189"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0" name="Straight Connector 149"/>
                <p:cNvCxnSpPr/>
                <p:nvPr/>
              </p:nvCxnSpPr>
              <p:spPr>
                <a:xfrm flipV="1">
                  <a:off x="1900397" y="4397777"/>
                  <a:ext cx="464065"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1" name="Straight Connector 150"/>
                <p:cNvCxnSpPr/>
                <p:nvPr/>
              </p:nvCxnSpPr>
              <p:spPr>
                <a:xfrm flipV="1">
                  <a:off x="2205856" y="4397777"/>
                  <a:ext cx="458189"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2" name="Straight Connector 151"/>
                <p:cNvCxnSpPr/>
                <p:nvPr/>
              </p:nvCxnSpPr>
              <p:spPr>
                <a:xfrm flipV="1">
                  <a:off x="2517191" y="4397777"/>
                  <a:ext cx="452313"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3" name="Straight Connector 152"/>
                <p:cNvCxnSpPr/>
                <p:nvPr/>
              </p:nvCxnSpPr>
              <p:spPr>
                <a:xfrm flipV="1">
                  <a:off x="1547944" y="4390866"/>
                  <a:ext cx="1556669"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1392" name="Group 28"/>
              <p:cNvGrpSpPr>
                <a:grpSpLocks/>
              </p:cNvGrpSpPr>
              <p:nvPr/>
            </p:nvGrpSpPr>
            <p:grpSpPr bwMode="auto">
              <a:xfrm>
                <a:off x="5040302" y="5257780"/>
                <a:ext cx="892175" cy="222250"/>
                <a:chOff x="1518941" y="4394200"/>
                <a:chExt cx="1584939" cy="464519"/>
              </a:xfrm>
            </p:grpSpPr>
            <p:cxnSp>
              <p:nvCxnSpPr>
                <p:cNvPr id="142" name="Straight Connector 141"/>
                <p:cNvCxnSpPr/>
                <p:nvPr/>
              </p:nvCxnSpPr>
              <p:spPr>
                <a:xfrm flipV="1">
                  <a:off x="1518208" y="4411595"/>
                  <a:ext cx="234969" cy="2279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3" name="Straight Connector 142"/>
                <p:cNvCxnSpPr/>
                <p:nvPr/>
              </p:nvCxnSpPr>
              <p:spPr>
                <a:xfrm flipV="1">
                  <a:off x="1606323" y="4397777"/>
                  <a:ext cx="452313"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4" name="Straight Connector 143"/>
                <p:cNvCxnSpPr/>
                <p:nvPr/>
              </p:nvCxnSpPr>
              <p:spPr>
                <a:xfrm flipV="1">
                  <a:off x="1905907" y="4397777"/>
                  <a:ext cx="464065"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5" name="Straight Connector 144"/>
                <p:cNvCxnSpPr/>
                <p:nvPr/>
              </p:nvCxnSpPr>
              <p:spPr>
                <a:xfrm flipV="1">
                  <a:off x="2211366" y="4397777"/>
                  <a:ext cx="458189"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6" name="Straight Connector 145"/>
                <p:cNvCxnSpPr/>
                <p:nvPr/>
              </p:nvCxnSpPr>
              <p:spPr>
                <a:xfrm flipV="1">
                  <a:off x="2516825" y="4397777"/>
                  <a:ext cx="458189"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7" name="Straight Connector 146"/>
                <p:cNvCxnSpPr/>
                <p:nvPr/>
              </p:nvCxnSpPr>
              <p:spPr>
                <a:xfrm flipV="1">
                  <a:off x="1547581" y="4390866"/>
                  <a:ext cx="1556665"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1393" name="Group 28"/>
              <p:cNvGrpSpPr>
                <a:grpSpLocks/>
              </p:cNvGrpSpPr>
              <p:nvPr/>
            </p:nvGrpSpPr>
            <p:grpSpPr bwMode="auto">
              <a:xfrm>
                <a:off x="6869082" y="5252141"/>
                <a:ext cx="892175" cy="222250"/>
                <a:chOff x="1518941" y="4394200"/>
                <a:chExt cx="1584939" cy="464519"/>
              </a:xfrm>
            </p:grpSpPr>
            <p:cxnSp>
              <p:nvCxnSpPr>
                <p:cNvPr id="136" name="Straight Connector 135"/>
                <p:cNvCxnSpPr/>
                <p:nvPr/>
              </p:nvCxnSpPr>
              <p:spPr>
                <a:xfrm flipV="1">
                  <a:off x="1517842" y="4416470"/>
                  <a:ext cx="229093" cy="22108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7" name="Straight Connector 136"/>
                <p:cNvCxnSpPr/>
                <p:nvPr/>
              </p:nvCxnSpPr>
              <p:spPr>
                <a:xfrm flipV="1">
                  <a:off x="1605953" y="4402652"/>
                  <a:ext cx="452316"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8" name="Straight Connector 137"/>
                <p:cNvCxnSpPr/>
                <p:nvPr/>
              </p:nvCxnSpPr>
              <p:spPr>
                <a:xfrm flipV="1">
                  <a:off x="1905540" y="4402652"/>
                  <a:ext cx="458189"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9" name="Straight Connector 138"/>
                <p:cNvCxnSpPr/>
                <p:nvPr/>
              </p:nvCxnSpPr>
              <p:spPr>
                <a:xfrm flipV="1">
                  <a:off x="2210999" y="4402652"/>
                  <a:ext cx="458189"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0" name="Straight Connector 139"/>
                <p:cNvCxnSpPr/>
                <p:nvPr/>
              </p:nvCxnSpPr>
              <p:spPr>
                <a:xfrm flipV="1">
                  <a:off x="2516459" y="4402652"/>
                  <a:ext cx="458189"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1" name="Straight Connector 140"/>
                <p:cNvCxnSpPr/>
                <p:nvPr/>
              </p:nvCxnSpPr>
              <p:spPr>
                <a:xfrm flipV="1">
                  <a:off x="1547211" y="4395745"/>
                  <a:ext cx="1556669"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1394" name="Group 134"/>
              <p:cNvGrpSpPr>
                <a:grpSpLocks/>
              </p:cNvGrpSpPr>
              <p:nvPr/>
            </p:nvGrpSpPr>
            <p:grpSpPr bwMode="auto">
              <a:xfrm>
                <a:off x="2103147" y="1600220"/>
                <a:ext cx="5545340" cy="2743200"/>
                <a:chOff x="1799330" y="1600220"/>
                <a:chExt cx="5545340" cy="2743200"/>
              </a:xfrm>
            </p:grpSpPr>
            <p:cxnSp>
              <p:nvCxnSpPr>
                <p:cNvPr id="128" name="Straight Connector 127"/>
                <p:cNvCxnSpPr/>
                <p:nvPr/>
              </p:nvCxnSpPr>
              <p:spPr>
                <a:xfrm>
                  <a:off x="1829534" y="1600220"/>
                  <a:ext cx="0" cy="2743627"/>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9" name="Straight Connector 128"/>
                <p:cNvCxnSpPr/>
                <p:nvPr/>
              </p:nvCxnSpPr>
              <p:spPr>
                <a:xfrm>
                  <a:off x="3654801" y="1600220"/>
                  <a:ext cx="0" cy="2743627"/>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0" name="Straight Connector 129"/>
                <p:cNvCxnSpPr/>
                <p:nvPr/>
              </p:nvCxnSpPr>
              <p:spPr>
                <a:xfrm>
                  <a:off x="5486681" y="1600220"/>
                  <a:ext cx="0" cy="2743627"/>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1" name="Straight Connector 130"/>
                <p:cNvCxnSpPr/>
                <p:nvPr/>
              </p:nvCxnSpPr>
              <p:spPr>
                <a:xfrm>
                  <a:off x="7315253" y="1600220"/>
                  <a:ext cx="0" cy="2743627"/>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2" name="Straight Connector 131"/>
                <p:cNvCxnSpPr/>
                <p:nvPr/>
              </p:nvCxnSpPr>
              <p:spPr>
                <a:xfrm>
                  <a:off x="1829534" y="1600220"/>
                  <a:ext cx="5515479"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3" name="Straight Connector 132"/>
                <p:cNvCxnSpPr/>
                <p:nvPr/>
              </p:nvCxnSpPr>
              <p:spPr>
                <a:xfrm>
                  <a:off x="1799774" y="2515865"/>
                  <a:ext cx="5515479"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4" name="Straight Connector 133"/>
                <p:cNvCxnSpPr/>
                <p:nvPr/>
              </p:nvCxnSpPr>
              <p:spPr>
                <a:xfrm>
                  <a:off x="1829534" y="3428204"/>
                  <a:ext cx="5515479"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35" name="Straight Connector 134"/>
                <p:cNvCxnSpPr/>
                <p:nvPr/>
              </p:nvCxnSpPr>
              <p:spPr>
                <a:xfrm>
                  <a:off x="1799774" y="4343847"/>
                  <a:ext cx="5515479"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16" name="Straight Connector 115"/>
              <p:cNvCxnSpPr/>
              <p:nvPr/>
            </p:nvCxnSpPr>
            <p:spPr>
              <a:xfrm flipH="1">
                <a:off x="1829140" y="4343847"/>
                <a:ext cx="274450" cy="915645"/>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H="1">
                <a:off x="3657712" y="4343847"/>
                <a:ext cx="274452" cy="909034"/>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8" name="Straight Connector 117"/>
              <p:cNvCxnSpPr/>
              <p:nvPr/>
            </p:nvCxnSpPr>
            <p:spPr>
              <a:xfrm flipH="1">
                <a:off x="5486287" y="4337235"/>
                <a:ext cx="274450" cy="915645"/>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flipH="1">
                <a:off x="7314859" y="4343847"/>
                <a:ext cx="274452" cy="909034"/>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120" name="Oval 119"/>
              <p:cNvSpPr>
                <a:spLocks noChangeAspect="1"/>
              </p:cNvSpPr>
              <p:nvPr/>
            </p:nvSpPr>
            <p:spPr>
              <a:xfrm>
                <a:off x="1713406" y="5018184"/>
                <a:ext cx="274452" cy="27105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121" name="Oval 120"/>
              <p:cNvSpPr>
                <a:spLocks noChangeAspect="1"/>
              </p:cNvSpPr>
              <p:nvPr/>
            </p:nvSpPr>
            <p:spPr>
              <a:xfrm>
                <a:off x="3528754" y="5018184"/>
                <a:ext cx="274450" cy="27105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122" name="Oval 121"/>
              <p:cNvSpPr>
                <a:spLocks noChangeAspect="1"/>
              </p:cNvSpPr>
              <p:nvPr/>
            </p:nvSpPr>
            <p:spPr>
              <a:xfrm>
                <a:off x="5377167" y="5018184"/>
                <a:ext cx="274452" cy="27105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123" name="Oval 122"/>
              <p:cNvSpPr>
                <a:spLocks noChangeAspect="1"/>
              </p:cNvSpPr>
              <p:nvPr/>
            </p:nvSpPr>
            <p:spPr>
              <a:xfrm>
                <a:off x="7195820" y="5018184"/>
                <a:ext cx="271145" cy="271057"/>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124" name="Oval 123"/>
              <p:cNvSpPr>
                <a:spLocks noChangeAspect="1"/>
              </p:cNvSpPr>
              <p:nvPr/>
            </p:nvSpPr>
            <p:spPr>
              <a:xfrm>
                <a:off x="1944871" y="4320709"/>
                <a:ext cx="274452" cy="27766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125" name="Oval 124"/>
              <p:cNvSpPr>
                <a:spLocks noChangeAspect="1"/>
              </p:cNvSpPr>
              <p:nvPr/>
            </p:nvSpPr>
            <p:spPr>
              <a:xfrm>
                <a:off x="3756912" y="4320709"/>
                <a:ext cx="277758" cy="27766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126" name="Oval 125"/>
              <p:cNvSpPr>
                <a:spLocks noChangeAspect="1"/>
              </p:cNvSpPr>
              <p:nvPr/>
            </p:nvSpPr>
            <p:spPr>
              <a:xfrm>
                <a:off x="5608631" y="4320709"/>
                <a:ext cx="274452" cy="27766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127" name="Oval 126"/>
              <p:cNvSpPr>
                <a:spLocks noChangeAspect="1"/>
              </p:cNvSpPr>
              <p:nvPr/>
            </p:nvSpPr>
            <p:spPr>
              <a:xfrm>
                <a:off x="7423979" y="4320709"/>
                <a:ext cx="274450" cy="277668"/>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grpSp>
          <p:nvGrpSpPr>
            <p:cNvPr id="5" name="Group 4"/>
            <p:cNvGrpSpPr>
              <a:grpSpLocks/>
            </p:cNvGrpSpPr>
            <p:nvPr/>
          </p:nvGrpSpPr>
          <p:grpSpPr bwMode="auto">
            <a:xfrm>
              <a:off x="5776912" y="1647825"/>
              <a:ext cx="1797570" cy="747713"/>
              <a:chOff x="6178550" y="1054656"/>
              <a:chExt cx="2396734" cy="996395"/>
            </a:xfrm>
          </p:grpSpPr>
          <p:sp>
            <p:nvSpPr>
              <p:cNvPr id="101386" name="Rectangle 162"/>
              <p:cNvSpPr>
                <a:spLocks noChangeArrowheads="1"/>
              </p:cNvSpPr>
              <p:nvPr/>
            </p:nvSpPr>
            <p:spPr bwMode="auto">
              <a:xfrm>
                <a:off x="7700695" y="1054656"/>
                <a:ext cx="874589" cy="399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1350"/>
                  <a:t>Fuses</a:t>
                </a:r>
              </a:p>
            </p:txBody>
          </p:sp>
          <p:grpSp>
            <p:nvGrpSpPr>
              <p:cNvPr id="101387" name="Group 163"/>
              <p:cNvGrpSpPr>
                <a:grpSpLocks/>
              </p:cNvGrpSpPr>
              <p:nvPr/>
            </p:nvGrpSpPr>
            <p:grpSpPr bwMode="auto">
              <a:xfrm>
                <a:off x="6178550" y="1233578"/>
                <a:ext cx="1503363" cy="817473"/>
                <a:chOff x="6178550" y="1233578"/>
                <a:chExt cx="1503363" cy="817473"/>
              </a:xfrm>
            </p:grpSpPr>
            <p:sp>
              <p:nvSpPr>
                <p:cNvPr id="101388" name="Freeform 5"/>
                <p:cNvSpPr>
                  <a:spLocks/>
                </p:cNvSpPr>
                <p:nvPr/>
              </p:nvSpPr>
              <p:spPr bwMode="auto">
                <a:xfrm flipV="1">
                  <a:off x="7043738" y="1233578"/>
                  <a:ext cx="638175" cy="817473"/>
                </a:xfrm>
                <a:custGeom>
                  <a:avLst/>
                  <a:gdLst>
                    <a:gd name="T0" fmla="*/ 2147483646 w 261"/>
                    <a:gd name="T1" fmla="*/ 2147483646 h 103"/>
                    <a:gd name="T2" fmla="*/ 2147483646 w 261"/>
                    <a:gd name="T3" fmla="*/ 2147483646 h 103"/>
                    <a:gd name="T4" fmla="*/ 0 w 261"/>
                    <a:gd name="T5" fmla="*/ 0 h 103"/>
                    <a:gd name="T6" fmla="*/ 0 60000 65536"/>
                    <a:gd name="T7" fmla="*/ 0 60000 65536"/>
                    <a:gd name="T8" fmla="*/ 0 60000 65536"/>
                    <a:gd name="T9" fmla="*/ 0 w 261"/>
                    <a:gd name="T10" fmla="*/ 0 h 103"/>
                    <a:gd name="T11" fmla="*/ 261 w 261"/>
                    <a:gd name="T12" fmla="*/ 103 h 103"/>
                  </a:gdLst>
                  <a:ahLst/>
                  <a:cxnLst>
                    <a:cxn ang="T6">
                      <a:pos x="T0" y="T1"/>
                    </a:cxn>
                    <a:cxn ang="T7">
                      <a:pos x="T2" y="T3"/>
                    </a:cxn>
                    <a:cxn ang="T8">
                      <a:pos x="T4" y="T5"/>
                    </a:cxn>
                  </a:cxnLst>
                  <a:rect l="T9" t="T10" r="T11" b="T12"/>
                  <a:pathLst>
                    <a:path w="261" h="103">
                      <a:moveTo>
                        <a:pt x="261" y="103"/>
                      </a:moveTo>
                      <a:lnTo>
                        <a:pt x="36" y="103"/>
                      </a:lnTo>
                      <a:lnTo>
                        <a:pt x="0" y="0"/>
                      </a:lnTo>
                    </a:path>
                  </a:pathLst>
                </a:custGeom>
                <a:noFill/>
                <a:ln w="38100">
                  <a:solidFill>
                    <a:srgbClr val="FF0000"/>
                  </a:solidFill>
                  <a:round/>
                  <a:headEnd/>
                  <a:tailEnd type="arrow" w="med" len="med"/>
                </a:ln>
                <a:extLst>
                  <a:ext uri="{909E8E84-426E-40DD-AFC4-6F175D3DCCD1}">
                    <a14:hiddenFill xmlns:a14="http://schemas.microsoft.com/office/drawing/2010/main">
                      <a:solidFill>
                        <a:srgbClr val="FFFFFF"/>
                      </a:solidFill>
                    </a14:hiddenFill>
                  </a:ext>
                </a:extLst>
              </p:spPr>
              <p:txBody>
                <a:bodyPr wrap="none" anchor="ctr"/>
                <a:lstStyle/>
                <a:p>
                  <a:endParaRPr lang="en-US" sz="1800"/>
                </a:p>
              </p:txBody>
            </p:sp>
            <p:sp>
              <p:nvSpPr>
                <p:cNvPr id="101389" name="Freeform 5"/>
                <p:cNvSpPr>
                  <a:spLocks/>
                </p:cNvSpPr>
                <p:nvPr/>
              </p:nvSpPr>
              <p:spPr bwMode="auto">
                <a:xfrm flipV="1">
                  <a:off x="6178550" y="1233578"/>
                  <a:ext cx="1503363" cy="412659"/>
                </a:xfrm>
                <a:custGeom>
                  <a:avLst/>
                  <a:gdLst>
                    <a:gd name="T0" fmla="*/ 2147483646 w 261"/>
                    <a:gd name="T1" fmla="*/ 2147483646 h 103"/>
                    <a:gd name="T2" fmla="*/ 2147483646 w 261"/>
                    <a:gd name="T3" fmla="*/ 2147483646 h 103"/>
                    <a:gd name="T4" fmla="*/ 0 w 261"/>
                    <a:gd name="T5" fmla="*/ 0 h 103"/>
                    <a:gd name="T6" fmla="*/ 0 60000 65536"/>
                    <a:gd name="T7" fmla="*/ 0 60000 65536"/>
                    <a:gd name="T8" fmla="*/ 0 60000 65536"/>
                    <a:gd name="T9" fmla="*/ 0 w 261"/>
                    <a:gd name="T10" fmla="*/ 0 h 103"/>
                    <a:gd name="T11" fmla="*/ 261 w 261"/>
                    <a:gd name="T12" fmla="*/ 103 h 103"/>
                  </a:gdLst>
                  <a:ahLst/>
                  <a:cxnLst>
                    <a:cxn ang="T6">
                      <a:pos x="T0" y="T1"/>
                    </a:cxn>
                    <a:cxn ang="T7">
                      <a:pos x="T2" y="T3"/>
                    </a:cxn>
                    <a:cxn ang="T8">
                      <a:pos x="T4" y="T5"/>
                    </a:cxn>
                  </a:cxnLst>
                  <a:rect l="T9" t="T10" r="T11" b="T12"/>
                  <a:pathLst>
                    <a:path w="261" h="103">
                      <a:moveTo>
                        <a:pt x="261" y="103"/>
                      </a:moveTo>
                      <a:lnTo>
                        <a:pt x="36" y="103"/>
                      </a:lnTo>
                      <a:lnTo>
                        <a:pt x="0" y="0"/>
                      </a:lnTo>
                    </a:path>
                  </a:pathLst>
                </a:custGeom>
                <a:noFill/>
                <a:ln w="38100">
                  <a:solidFill>
                    <a:srgbClr val="FF0000"/>
                  </a:solidFill>
                  <a:round/>
                  <a:headEnd/>
                  <a:tailEnd type="arrow" w="med" len="med"/>
                </a:ln>
                <a:extLst>
                  <a:ext uri="{909E8E84-426E-40DD-AFC4-6F175D3DCCD1}">
                    <a14:hiddenFill xmlns:a14="http://schemas.microsoft.com/office/drawing/2010/main">
                      <a:solidFill>
                        <a:srgbClr val="FFFFFF"/>
                      </a:solidFill>
                    </a14:hiddenFill>
                  </a:ext>
                </a:extLst>
              </p:spPr>
              <p:txBody>
                <a:bodyPr wrap="none" anchor="ctr"/>
                <a:lstStyle/>
                <a:p>
                  <a:endParaRPr lang="en-US" sz="1800"/>
                </a:p>
              </p:txBody>
            </p:sp>
          </p:grpSp>
        </p:grpSp>
        <p:sp>
          <p:nvSpPr>
            <p:cNvPr id="4" name="Rectangle 3"/>
            <p:cNvSpPr>
              <a:spLocks noChangeArrowheads="1"/>
            </p:cNvSpPr>
            <p:nvPr/>
          </p:nvSpPr>
          <p:spPr bwMode="auto">
            <a:xfrm>
              <a:off x="7008019" y="3250406"/>
              <a:ext cx="1021433"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1350"/>
                <a:t>Encourage</a:t>
              </a:r>
            </a:p>
          </p:txBody>
        </p:sp>
        <p:sp>
          <p:nvSpPr>
            <p:cNvPr id="6" name="Rectangle 5"/>
            <p:cNvSpPr>
              <a:spLocks noChangeArrowheads="1"/>
            </p:cNvSpPr>
            <p:nvPr/>
          </p:nvSpPr>
          <p:spPr bwMode="auto">
            <a:xfrm>
              <a:off x="7008020" y="4863704"/>
              <a:ext cx="614335"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1350"/>
                <a:t>Avoid</a:t>
              </a:r>
            </a:p>
          </p:txBody>
        </p:sp>
      </p:grpSp>
      <p:sp>
        <p:nvSpPr>
          <p:cNvPr id="3" name="Content Placeholder 2"/>
          <p:cNvSpPr>
            <a:spLocks noGrp="1"/>
          </p:cNvSpPr>
          <p:nvPr>
            <p:ph sz="half" idx="1"/>
          </p:nvPr>
        </p:nvSpPr>
        <p:spPr/>
        <p:txBody>
          <a:bodyPr/>
          <a:lstStyle/>
          <a:p>
            <a:r>
              <a:rPr lang="en-US" altLang="en-US"/>
              <a:t>Encourage</a:t>
            </a:r>
          </a:p>
          <a:p>
            <a:pPr lvl="1"/>
            <a:r>
              <a:rPr lang="en-US" altLang="en-US"/>
              <a:t>Flexural hinging in beams</a:t>
            </a:r>
          </a:p>
          <a:p>
            <a:r>
              <a:rPr lang="en-US" altLang="en-US"/>
              <a:t>Avoid</a:t>
            </a:r>
          </a:p>
          <a:p>
            <a:pPr lvl="1"/>
            <a:r>
              <a:rPr lang="en-US" altLang="en-US"/>
              <a:t>Flexural hinging in columns</a:t>
            </a:r>
          </a:p>
          <a:p>
            <a:pPr lvl="2"/>
            <a:r>
              <a:rPr lang="en-US" altLang="en-US"/>
              <a:t>(occurs at base)</a:t>
            </a:r>
          </a:p>
          <a:p>
            <a:pPr lvl="1"/>
            <a:r>
              <a:rPr lang="en-US" altLang="en-US"/>
              <a:t>Connection failure</a:t>
            </a:r>
          </a:p>
          <a:p>
            <a:pPr lvl="1"/>
            <a:r>
              <a:rPr lang="en-US" altLang="en-US"/>
              <a:t>Excessive column panel-zone yielding</a:t>
            </a:r>
          </a:p>
          <a:p>
            <a:pPr lvl="1"/>
            <a:endParaRPr lang="en-US" altLang="en-US"/>
          </a:p>
        </p:txBody>
      </p:sp>
      <p:sp>
        <p:nvSpPr>
          <p:cNvPr id="101378" name="Title 1"/>
          <p:cNvSpPr>
            <a:spLocks noGrp="1"/>
          </p:cNvSpPr>
          <p:nvPr>
            <p:ph type="title"/>
          </p:nvPr>
        </p:nvSpPr>
        <p:spPr/>
        <p:txBody>
          <a:bodyPr/>
          <a:lstStyle/>
          <a:p>
            <a:r>
              <a:rPr lang="en-US" altLang="en-US"/>
              <a:t>Moment frames</a:t>
            </a:r>
          </a:p>
        </p:txBody>
      </p:sp>
    </p:spTree>
    <p:extLst>
      <p:ext uri="{BB962C8B-B14F-4D97-AF65-F5344CB8AC3E}">
        <p14:creationId xmlns:p14="http://schemas.microsoft.com/office/powerpoint/2010/main" val="410152429"/>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1" fill="hold" nodeType="clickPar">
                      <p:stCondLst>
                        <p:cond delay="indefinite"/>
                      </p:stCondLst>
                      <p:childTnLst>
                        <p:par>
                          <p:cTn id="22" fill="hold" nodeType="withGroup">
                            <p:stCondLst>
                              <p:cond delay="0"/>
                            </p:stCondLst>
                            <p:childTnLst>
                              <p:par>
                                <p:cTn id="23" presetID="1" presetClass="entr" presetSubtype="0" fill="hold" grpId="0" nodeType="clickEffect">
                                  <p:stCondLst>
                                    <p:cond delay="0"/>
                                  </p:stCondLst>
                                  <p:childTnLst>
                                    <p:set>
                                      <p:cBhvr>
                                        <p:cTn id="24"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5" fill="hold" nodeType="clickPar">
                      <p:stCondLst>
                        <p:cond delay="indefinite"/>
                      </p:stCondLst>
                      <p:childTnLst>
                        <p:par>
                          <p:cTn id="26" fill="hold" nodeType="withGroup">
                            <p:stCondLst>
                              <p:cond delay="0"/>
                            </p:stCondLst>
                            <p:childTnLst>
                              <p:par>
                                <p:cTn id="27" presetID="1" presetClass="entr" presetSubtype="0" fill="hold" grpId="0" nodeType="clickEffect">
                                  <p:stCondLst>
                                    <p:cond delay="0"/>
                                  </p:stCondLst>
                                  <p:childTnLst>
                                    <p:set>
                                      <p:cBhvr>
                                        <p:cTn id="2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bldLvl="2"/>
    </p:bld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9" name="Footer Placeholder 3"/>
          <p:cNvSpPr>
            <a:spLocks noGrp="1"/>
          </p:cNvSpPr>
          <p:nvPr>
            <p:ph type="ftr" sz="quarter" idx="10"/>
          </p:nvPr>
        </p:nvSpPr>
        <p:spPr/>
        <p:txBody>
          <a:bodyPr/>
          <a:lstStyle/>
          <a:p>
            <a:r>
              <a:rPr lang="en-US"/>
              <a:t>Instructional Material Complementing FEMA 1051, Design Examples</a:t>
            </a:r>
          </a:p>
        </p:txBody>
      </p:sp>
      <p:sp>
        <p:nvSpPr>
          <p:cNvPr id="9" name="Slide Number Placeholder 3"/>
          <p:cNvSpPr>
            <a:spLocks noGrp="1"/>
          </p:cNvSpPr>
          <p:nvPr>
            <p:ph type="sldNum" sz="quarter" idx="11"/>
          </p:nvPr>
        </p:nvSpPr>
        <p:spPr/>
        <p:txBody>
          <a:bodyPr/>
          <a:lstStyle/>
          <a:p>
            <a:r>
              <a:rPr lang="en-US"/>
              <a:t>Steel Structures - </a:t>
            </a:r>
            <a:fld id="{829CB975-4EB3-4B68-9F84-C1D517403529}" type="slidenum">
              <a:rPr lang="en-US" smtClean="0"/>
              <a:pPr/>
              <a:t>61</a:t>
            </a:fld>
            <a:endParaRPr lang="en-US" dirty="0"/>
          </a:p>
        </p:txBody>
      </p:sp>
      <p:grpSp>
        <p:nvGrpSpPr>
          <p:cNvPr id="4" name="Group 3" descr="Diagram of moment-frame beam-to-column connection. Beam moment diagram with moment at column face and moment at expected plastic-hinge location noted."/>
          <p:cNvGrpSpPr/>
          <p:nvPr/>
        </p:nvGrpSpPr>
        <p:grpSpPr>
          <a:xfrm>
            <a:off x="812800" y="1058333"/>
            <a:ext cx="7044267" cy="4234745"/>
            <a:chOff x="812800" y="1058333"/>
            <a:chExt cx="7044267" cy="4234745"/>
          </a:xfrm>
        </p:grpSpPr>
        <p:graphicFrame>
          <p:nvGraphicFramePr>
            <p:cNvPr id="18434" name="Object 676" descr="Diagram of moment-frame beam-to-column connection. Beam moment diagram with moment at column face and moment at expected plastic-hinge location noted."/>
            <p:cNvGraphicFramePr>
              <a:graphicFrameLocks noChangeAspect="1"/>
            </p:cNvGraphicFramePr>
            <p:nvPr>
              <p:extLst>
                <p:ext uri="{D42A27DB-BD31-4B8C-83A1-F6EECF244321}">
                  <p14:modId xmlns:p14="http://schemas.microsoft.com/office/powerpoint/2010/main" val="2834122065"/>
                </p:ext>
              </p:extLst>
            </p:nvPr>
          </p:nvGraphicFramePr>
          <p:xfrm>
            <a:off x="812800" y="1058333"/>
            <a:ext cx="7044267" cy="4234745"/>
          </p:xfrm>
          <a:graphic>
            <a:graphicData uri="http://schemas.openxmlformats.org/presentationml/2006/ole">
              <mc:AlternateContent xmlns:mc="http://schemas.openxmlformats.org/markup-compatibility/2006">
                <mc:Choice xmlns:v="urn:schemas-microsoft-com:vml" Requires="v">
                  <p:oleObj spid="_x0000_s17838" name="Bitmap Image" r:id="rId4" imgW="6304762" imgH="3790476" progId="PBrush">
                    <p:embed/>
                  </p:oleObj>
                </mc:Choice>
                <mc:Fallback>
                  <p:oleObj name="Bitmap Image" r:id="rId4" imgW="6304762" imgH="3790476" progId="PBrush">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812800" y="1058333"/>
                          <a:ext cx="7044267" cy="4234745"/>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 name="TextBox 1"/>
            <p:cNvSpPr txBox="1"/>
            <p:nvPr/>
          </p:nvSpPr>
          <p:spPr>
            <a:xfrm>
              <a:off x="1493702" y="3122196"/>
              <a:ext cx="362600" cy="338554"/>
            </a:xfrm>
            <a:prstGeom prst="rect">
              <a:avLst/>
            </a:prstGeom>
            <a:solidFill>
              <a:schemeClr val="bg1"/>
            </a:solidFill>
          </p:spPr>
          <p:txBody>
            <a:bodyPr wrap="none" rtlCol="0">
              <a:spAutoFit/>
            </a:bodyPr>
            <a:lstStyle/>
            <a:p>
              <a:r>
                <a:rPr lang="en-US" sz="1600" i="1" dirty="0" err="1"/>
                <a:t>s</a:t>
              </a:r>
              <a:r>
                <a:rPr lang="en-US" sz="1600" i="1" baseline="-25000" dirty="0" err="1"/>
                <a:t>h</a:t>
              </a:r>
              <a:endParaRPr lang="en-US" sz="1600" i="1" baseline="-25000" dirty="0"/>
            </a:p>
          </p:txBody>
        </p:sp>
        <p:sp>
          <p:nvSpPr>
            <p:cNvPr id="10" name="TextBox 9"/>
            <p:cNvSpPr txBox="1"/>
            <p:nvPr/>
          </p:nvSpPr>
          <p:spPr>
            <a:xfrm>
              <a:off x="3053632" y="3083677"/>
              <a:ext cx="603050" cy="338554"/>
            </a:xfrm>
            <a:prstGeom prst="rect">
              <a:avLst/>
            </a:prstGeom>
            <a:solidFill>
              <a:schemeClr val="bg1"/>
            </a:solidFill>
          </p:spPr>
          <p:txBody>
            <a:bodyPr wrap="none" rtlCol="0">
              <a:spAutoFit/>
            </a:bodyPr>
            <a:lstStyle/>
            <a:p>
              <a:r>
                <a:rPr lang="en-US" sz="1600" i="1" dirty="0"/>
                <a:t>½ </a:t>
              </a:r>
              <a:r>
                <a:rPr lang="en-US" sz="1600" i="1" dirty="0" err="1"/>
                <a:t>L</a:t>
              </a:r>
              <a:r>
                <a:rPr lang="en-US" sz="1600" i="1" baseline="-25000" dirty="0" err="1"/>
                <a:t>h</a:t>
              </a:r>
              <a:endParaRPr lang="en-US" sz="1600" i="1" baseline="-25000" dirty="0"/>
            </a:p>
          </p:txBody>
        </p:sp>
        <p:sp>
          <p:nvSpPr>
            <p:cNvPr id="11" name="TextBox 10"/>
            <p:cNvSpPr txBox="1"/>
            <p:nvPr/>
          </p:nvSpPr>
          <p:spPr>
            <a:xfrm>
              <a:off x="969922" y="3790364"/>
              <a:ext cx="476412" cy="584775"/>
            </a:xfrm>
            <a:prstGeom prst="rect">
              <a:avLst/>
            </a:prstGeom>
            <a:solidFill>
              <a:schemeClr val="bg1"/>
            </a:solidFill>
          </p:spPr>
          <p:txBody>
            <a:bodyPr wrap="none" rtlCol="0">
              <a:spAutoFit/>
            </a:bodyPr>
            <a:lstStyle/>
            <a:p>
              <a:r>
                <a:rPr lang="en-US" sz="1600" i="1" dirty="0"/>
                <a:t>M</a:t>
              </a:r>
              <a:r>
                <a:rPr lang="en-US" sz="1600" i="1" baseline="-25000" dirty="0"/>
                <a:t>f</a:t>
              </a:r>
            </a:p>
            <a:p>
              <a:r>
                <a:rPr lang="en-US" sz="1600" i="1" dirty="0" err="1"/>
                <a:t>M</a:t>
              </a:r>
              <a:r>
                <a:rPr lang="en-US" sz="1600" i="1" baseline="-25000" dirty="0" err="1"/>
                <a:t>pr</a:t>
              </a:r>
              <a:endParaRPr lang="en-US" sz="1600" i="1" baseline="-25000" dirty="0"/>
            </a:p>
          </p:txBody>
        </p:sp>
      </p:grpSp>
      <p:grpSp>
        <p:nvGrpSpPr>
          <p:cNvPr id="5" name="Group 4" descr="The old connection usually must develop its flexural strength solely through the flange welds at the face.  The moment is somewhat higher than Mp in order to develop an appreciable hinge in the beam.  The larger moment and the reduced section both increase the demand stress above the actual yield of the beam.  The number 1.7 is derived from common proportions for the contribution of the flange to the total plastic section modulus and the ratio of hinge length to inflection point distance plus overstrength commonly found in A36 steel (which is no longer the steel of choice for hot-rolled W shapes.)  Additional issues include the geometric stress concentration, weld imperfections, shear lag from beam web to flange tip, residual stresses from welding heat, loss of ductility where triaxial tension exists, etc."/>
          <p:cNvGrpSpPr/>
          <p:nvPr/>
        </p:nvGrpSpPr>
        <p:grpSpPr>
          <a:xfrm>
            <a:off x="4273550" y="3440113"/>
            <a:ext cx="4398963" cy="2986087"/>
            <a:chOff x="4273550" y="3440113"/>
            <a:chExt cx="4398963" cy="2986087"/>
          </a:xfrm>
        </p:grpSpPr>
        <p:graphicFrame>
          <p:nvGraphicFramePr>
            <p:cNvPr id="18437" name="Object 679"/>
            <p:cNvGraphicFramePr>
              <a:graphicFrameLocks noChangeAspect="1"/>
            </p:cNvGraphicFramePr>
            <p:nvPr>
              <p:extLst>
                <p:ext uri="{D42A27DB-BD31-4B8C-83A1-F6EECF244321}">
                  <p14:modId xmlns:p14="http://schemas.microsoft.com/office/powerpoint/2010/main" val="2151953904"/>
                </p:ext>
              </p:extLst>
            </p:nvPr>
          </p:nvGraphicFramePr>
          <p:xfrm>
            <a:off x="4337050" y="5486400"/>
            <a:ext cx="4106863" cy="939800"/>
          </p:xfrm>
          <a:graphic>
            <a:graphicData uri="http://schemas.openxmlformats.org/presentationml/2006/ole">
              <mc:AlternateContent xmlns:mc="http://schemas.openxmlformats.org/markup-compatibility/2006">
                <mc:Choice xmlns:v="urn:schemas-microsoft-com:vml" Requires="v">
                  <p:oleObj spid="_x0000_s17839" name="Equation" r:id="rId6" imgW="2044440" imgH="469800" progId="Equation.DSMT4">
                    <p:embed/>
                  </p:oleObj>
                </mc:Choice>
                <mc:Fallback>
                  <p:oleObj name="Equation" r:id="rId6" imgW="2044440" imgH="469800" progId="Equation.DSMT4">
                    <p:embed/>
                    <p:pic>
                      <p:nvPicPr>
                        <p:cNvPr id="0" name=""/>
                        <p:cNvPicPr>
                          <a:picLocks noChangeAspect="1" noChangeArrowheads="1"/>
                        </p:cNvPicPr>
                        <p:nvPr/>
                      </p:nvPicPr>
                      <p:blipFill>
                        <a:blip r:embed="rId7"/>
                        <a:srcRect/>
                        <a:stretch>
                          <a:fillRect/>
                        </a:stretch>
                      </p:blipFill>
                      <p:spPr bwMode="auto">
                        <a:xfrm>
                          <a:off x="4337050" y="5486400"/>
                          <a:ext cx="4106863" cy="9398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436" name="Object 678"/>
            <p:cNvGraphicFramePr>
              <a:graphicFrameLocks noChangeAspect="1"/>
            </p:cNvGraphicFramePr>
            <p:nvPr>
              <p:extLst>
                <p:ext uri="{D42A27DB-BD31-4B8C-83A1-F6EECF244321}">
                  <p14:modId xmlns:p14="http://schemas.microsoft.com/office/powerpoint/2010/main" val="209671015"/>
                </p:ext>
              </p:extLst>
            </p:nvPr>
          </p:nvGraphicFramePr>
          <p:xfrm>
            <a:off x="4749223" y="4742348"/>
            <a:ext cx="2632075" cy="647700"/>
          </p:xfrm>
          <a:graphic>
            <a:graphicData uri="http://schemas.openxmlformats.org/presentationml/2006/ole">
              <mc:AlternateContent xmlns:mc="http://schemas.openxmlformats.org/markup-compatibility/2006">
                <mc:Choice xmlns:v="urn:schemas-microsoft-com:vml" Requires="v">
                  <p:oleObj spid="_x0000_s17840" name="Equation" r:id="rId8" imgW="1028520" imgH="253800" progId="Equation.DSMT4">
                    <p:embed/>
                  </p:oleObj>
                </mc:Choice>
                <mc:Fallback>
                  <p:oleObj name="Equation" r:id="rId8" imgW="1028520" imgH="253800" progId="Equation.DSMT4">
                    <p:embed/>
                    <p:pic>
                      <p:nvPicPr>
                        <p:cNvPr id="0" name=""/>
                        <p:cNvPicPr>
                          <a:picLocks noChangeAspect="1" noChangeArrowheads="1"/>
                        </p:cNvPicPr>
                        <p:nvPr/>
                      </p:nvPicPr>
                      <p:blipFill>
                        <a:blip r:embed="rId9"/>
                        <a:srcRect/>
                        <a:stretch>
                          <a:fillRect/>
                        </a:stretch>
                      </p:blipFill>
                      <p:spPr bwMode="auto">
                        <a:xfrm>
                          <a:off x="4749223" y="4742348"/>
                          <a:ext cx="2632075" cy="647700"/>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18435" name="Object 677"/>
            <p:cNvGraphicFramePr>
              <a:graphicFrameLocks noChangeAspect="1"/>
            </p:cNvGraphicFramePr>
            <p:nvPr>
              <p:extLst>
                <p:ext uri="{D42A27DB-BD31-4B8C-83A1-F6EECF244321}">
                  <p14:modId xmlns:p14="http://schemas.microsoft.com/office/powerpoint/2010/main" val="3432244290"/>
                </p:ext>
              </p:extLst>
            </p:nvPr>
          </p:nvGraphicFramePr>
          <p:xfrm>
            <a:off x="4273550" y="3440113"/>
            <a:ext cx="4398963" cy="1363662"/>
          </p:xfrm>
          <a:graphic>
            <a:graphicData uri="http://schemas.openxmlformats.org/presentationml/2006/ole">
              <mc:AlternateContent xmlns:mc="http://schemas.openxmlformats.org/markup-compatibility/2006">
                <mc:Choice xmlns:v="urn:schemas-microsoft-com:vml" Requires="v">
                  <p:oleObj spid="_x0000_s17841" name="Equation" r:id="rId10" imgW="2120760" imgH="660240" progId="Equation.DSMT4">
                    <p:embed/>
                  </p:oleObj>
                </mc:Choice>
                <mc:Fallback>
                  <p:oleObj name="Equation" r:id="rId10" imgW="2120760" imgH="660240" progId="Equation.DSMT4">
                    <p:embed/>
                    <p:pic>
                      <p:nvPicPr>
                        <p:cNvPr id="0" name=""/>
                        <p:cNvPicPr>
                          <a:picLocks noChangeAspect="1" noChangeArrowheads="1"/>
                        </p:cNvPicPr>
                        <p:nvPr/>
                      </p:nvPicPr>
                      <p:blipFill>
                        <a:blip r:embed="rId11"/>
                        <a:srcRect/>
                        <a:stretch>
                          <a:fillRect/>
                        </a:stretch>
                      </p:blipFill>
                      <p:spPr bwMode="auto">
                        <a:xfrm>
                          <a:off x="4273550" y="3440113"/>
                          <a:ext cx="4398963" cy="1363662"/>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pSp>
      <p:sp>
        <p:nvSpPr>
          <p:cNvPr id="18440" name="Rectangle 2"/>
          <p:cNvSpPr>
            <a:spLocks noGrp="1" noChangeArrowheads="1"/>
          </p:cNvSpPr>
          <p:nvPr>
            <p:ph type="title"/>
          </p:nvPr>
        </p:nvSpPr>
        <p:spPr/>
        <p:txBody>
          <a:bodyPr/>
          <a:lstStyle/>
          <a:p>
            <a:r>
              <a:rPr lang="en-US"/>
              <a:t>Steel Moment Frame Connections</a:t>
            </a:r>
            <a:endParaRPr lang="en-US" dirty="0"/>
          </a:p>
        </p:txBody>
      </p:sp>
    </p:spTree>
    <p:extLst>
      <p:ext uri="{BB962C8B-B14F-4D97-AF65-F5344CB8AC3E}">
        <p14:creationId xmlns:p14="http://schemas.microsoft.com/office/powerpoint/2010/main" val="1918752308"/>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9091" name="Footer Placeholder 4"/>
          <p:cNvSpPr>
            <a:spLocks noGrp="1"/>
          </p:cNvSpPr>
          <p:nvPr>
            <p:ph type="ftr" sz="quarter" idx="10"/>
          </p:nvPr>
        </p:nvSpPr>
        <p:spPr/>
        <p:txBody>
          <a:bodyPr/>
          <a:lstStyle/>
          <a:p>
            <a:r>
              <a:rPr lang="en-US"/>
              <a:t>Instructional Material Complementing FEMA 1051, Design Examples</a:t>
            </a:r>
          </a:p>
        </p:txBody>
      </p:sp>
      <p:sp>
        <p:nvSpPr>
          <p:cNvPr id="289" name="Slide Number Placeholder 3"/>
          <p:cNvSpPr>
            <a:spLocks noGrp="1"/>
          </p:cNvSpPr>
          <p:nvPr>
            <p:ph type="sldNum" sz="quarter" idx="11"/>
          </p:nvPr>
        </p:nvSpPr>
        <p:spPr/>
        <p:txBody>
          <a:bodyPr/>
          <a:lstStyle/>
          <a:p>
            <a:r>
              <a:rPr lang="en-US"/>
              <a:t>Steel Structures - </a:t>
            </a:r>
            <a:fld id="{829CB975-4EB3-4B68-9F84-C1D517403529}" type="slidenum">
              <a:rPr lang="en-US" smtClean="0"/>
              <a:pPr/>
              <a:t>62</a:t>
            </a:fld>
            <a:endParaRPr lang="en-US" dirty="0"/>
          </a:p>
        </p:txBody>
      </p:sp>
      <p:grpSp>
        <p:nvGrpSpPr>
          <p:cNvPr id="3" name="Group 2" descr="Beam-column connection with beam moments acting on column shown"/>
          <p:cNvGrpSpPr/>
          <p:nvPr/>
        </p:nvGrpSpPr>
        <p:grpSpPr>
          <a:xfrm>
            <a:off x="5743787" y="1938867"/>
            <a:ext cx="3276600" cy="3115733"/>
            <a:chOff x="5332307" y="1938867"/>
            <a:chExt cx="3276600" cy="3115733"/>
          </a:xfrm>
        </p:grpSpPr>
        <p:grpSp>
          <p:nvGrpSpPr>
            <p:cNvPr id="89094" name="Group 287"/>
            <p:cNvGrpSpPr>
              <a:grpSpLocks/>
            </p:cNvGrpSpPr>
            <p:nvPr/>
          </p:nvGrpSpPr>
          <p:grpSpPr bwMode="auto">
            <a:xfrm>
              <a:off x="5332307" y="1938867"/>
              <a:ext cx="3276600" cy="3115733"/>
              <a:chOff x="3787" y="1627"/>
              <a:chExt cx="1328" cy="1092"/>
            </a:xfrm>
          </p:grpSpPr>
          <p:grpSp>
            <p:nvGrpSpPr>
              <p:cNvPr id="89095" name="Group 205"/>
              <p:cNvGrpSpPr>
                <a:grpSpLocks/>
              </p:cNvGrpSpPr>
              <p:nvPr/>
            </p:nvGrpSpPr>
            <p:grpSpPr bwMode="auto">
              <a:xfrm>
                <a:off x="3787" y="1627"/>
                <a:ext cx="1328" cy="767"/>
                <a:chOff x="3787" y="1627"/>
                <a:chExt cx="1328" cy="767"/>
              </a:xfrm>
            </p:grpSpPr>
            <p:sp>
              <p:nvSpPr>
                <p:cNvPr id="89177" name="Freeform 5"/>
                <p:cNvSpPr>
                  <a:spLocks/>
                </p:cNvSpPr>
                <p:nvPr/>
              </p:nvSpPr>
              <p:spPr bwMode="black">
                <a:xfrm>
                  <a:off x="3938" y="2200"/>
                  <a:ext cx="13" cy="13"/>
                </a:xfrm>
                <a:custGeom>
                  <a:avLst/>
                  <a:gdLst>
                    <a:gd name="T0" fmla="*/ 0 w 54"/>
                    <a:gd name="T1" fmla="*/ 0 h 52"/>
                    <a:gd name="T2" fmla="*/ 0 w 54"/>
                    <a:gd name="T3" fmla="*/ 0 h 52"/>
                    <a:gd name="T4" fmla="*/ 0 w 54"/>
                    <a:gd name="T5" fmla="*/ 0 h 52"/>
                    <a:gd name="T6" fmla="*/ 0 w 54"/>
                    <a:gd name="T7" fmla="*/ 0 h 52"/>
                    <a:gd name="T8" fmla="*/ 0 w 54"/>
                    <a:gd name="T9" fmla="*/ 0 h 52"/>
                    <a:gd name="T10" fmla="*/ 0 w 54"/>
                    <a:gd name="T11" fmla="*/ 0 h 52"/>
                    <a:gd name="T12" fmla="*/ 0 w 54"/>
                    <a:gd name="T13" fmla="*/ 0 h 52"/>
                    <a:gd name="T14" fmla="*/ 0 60000 65536"/>
                    <a:gd name="T15" fmla="*/ 0 60000 65536"/>
                    <a:gd name="T16" fmla="*/ 0 60000 65536"/>
                    <a:gd name="T17" fmla="*/ 0 60000 65536"/>
                    <a:gd name="T18" fmla="*/ 0 60000 65536"/>
                    <a:gd name="T19" fmla="*/ 0 60000 65536"/>
                    <a:gd name="T20" fmla="*/ 0 60000 65536"/>
                    <a:gd name="T21" fmla="*/ 0 w 54"/>
                    <a:gd name="T22" fmla="*/ 0 h 52"/>
                    <a:gd name="T23" fmla="*/ 54 w 54"/>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 h="52">
                      <a:moveTo>
                        <a:pt x="54" y="34"/>
                      </a:moveTo>
                      <a:lnTo>
                        <a:pt x="16" y="52"/>
                      </a:lnTo>
                      <a:lnTo>
                        <a:pt x="0" y="18"/>
                      </a:lnTo>
                      <a:lnTo>
                        <a:pt x="38" y="0"/>
                      </a:lnTo>
                      <a:lnTo>
                        <a:pt x="54" y="34"/>
                      </a:lnTo>
                      <a:close/>
                    </a:path>
                  </a:pathLst>
                </a:custGeom>
                <a:solidFill>
                  <a:srgbClr val="E5E5E5"/>
                </a:solidFill>
                <a:ln w="9525">
                  <a:solidFill>
                    <a:schemeClr val="tx1"/>
                  </a:solidFill>
                  <a:round/>
                  <a:headEnd/>
                  <a:tailEnd/>
                </a:ln>
              </p:spPr>
              <p:txBody>
                <a:bodyPr/>
                <a:lstStyle/>
                <a:p>
                  <a:endParaRPr lang="en-US" sz="2133"/>
                </a:p>
              </p:txBody>
            </p:sp>
            <p:sp>
              <p:nvSpPr>
                <p:cNvPr id="89178" name="Freeform 6"/>
                <p:cNvSpPr>
                  <a:spLocks/>
                </p:cNvSpPr>
                <p:nvPr/>
              </p:nvSpPr>
              <p:spPr bwMode="black">
                <a:xfrm>
                  <a:off x="3930" y="2204"/>
                  <a:ext cx="12" cy="12"/>
                </a:xfrm>
                <a:custGeom>
                  <a:avLst/>
                  <a:gdLst>
                    <a:gd name="T0" fmla="*/ 0 w 45"/>
                    <a:gd name="T1" fmla="*/ 0 h 48"/>
                    <a:gd name="T2" fmla="*/ 0 w 45"/>
                    <a:gd name="T3" fmla="*/ 0 h 48"/>
                    <a:gd name="T4" fmla="*/ 0 w 45"/>
                    <a:gd name="T5" fmla="*/ 0 h 48"/>
                    <a:gd name="T6" fmla="*/ 0 w 45"/>
                    <a:gd name="T7" fmla="*/ 0 h 48"/>
                    <a:gd name="T8" fmla="*/ 0 w 45"/>
                    <a:gd name="T9" fmla="*/ 0 h 48"/>
                    <a:gd name="T10" fmla="*/ 0 w 45"/>
                    <a:gd name="T11" fmla="*/ 0 h 48"/>
                    <a:gd name="T12" fmla="*/ 0 w 45"/>
                    <a:gd name="T13" fmla="*/ 0 h 48"/>
                    <a:gd name="T14" fmla="*/ 0 60000 65536"/>
                    <a:gd name="T15" fmla="*/ 0 60000 65536"/>
                    <a:gd name="T16" fmla="*/ 0 60000 65536"/>
                    <a:gd name="T17" fmla="*/ 0 60000 65536"/>
                    <a:gd name="T18" fmla="*/ 0 60000 65536"/>
                    <a:gd name="T19" fmla="*/ 0 60000 65536"/>
                    <a:gd name="T20" fmla="*/ 0 60000 65536"/>
                    <a:gd name="T21" fmla="*/ 0 w 45"/>
                    <a:gd name="T22" fmla="*/ 0 h 48"/>
                    <a:gd name="T23" fmla="*/ 45 w 45"/>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48">
                      <a:moveTo>
                        <a:pt x="45" y="34"/>
                      </a:moveTo>
                      <a:lnTo>
                        <a:pt x="16" y="48"/>
                      </a:lnTo>
                      <a:lnTo>
                        <a:pt x="15" y="48"/>
                      </a:lnTo>
                      <a:lnTo>
                        <a:pt x="1" y="14"/>
                      </a:lnTo>
                      <a:lnTo>
                        <a:pt x="0" y="14"/>
                      </a:lnTo>
                      <a:lnTo>
                        <a:pt x="29" y="0"/>
                      </a:lnTo>
                      <a:lnTo>
                        <a:pt x="45" y="34"/>
                      </a:lnTo>
                      <a:close/>
                    </a:path>
                  </a:pathLst>
                </a:custGeom>
                <a:solidFill>
                  <a:srgbClr val="E5E5E5"/>
                </a:solidFill>
                <a:ln w="9525">
                  <a:solidFill>
                    <a:schemeClr val="tx1"/>
                  </a:solidFill>
                  <a:round/>
                  <a:headEnd/>
                  <a:tailEnd/>
                </a:ln>
              </p:spPr>
              <p:txBody>
                <a:bodyPr/>
                <a:lstStyle/>
                <a:p>
                  <a:endParaRPr lang="en-US" sz="2133"/>
                </a:p>
              </p:txBody>
            </p:sp>
            <p:sp>
              <p:nvSpPr>
                <p:cNvPr id="89179" name="Freeform 7"/>
                <p:cNvSpPr>
                  <a:spLocks/>
                </p:cNvSpPr>
                <p:nvPr/>
              </p:nvSpPr>
              <p:spPr bwMode="black">
                <a:xfrm>
                  <a:off x="3925" y="2208"/>
                  <a:ext cx="9" cy="11"/>
                </a:xfrm>
                <a:custGeom>
                  <a:avLst/>
                  <a:gdLst>
                    <a:gd name="T0" fmla="*/ 0 w 37"/>
                    <a:gd name="T1" fmla="*/ 0 h 44"/>
                    <a:gd name="T2" fmla="*/ 0 w 37"/>
                    <a:gd name="T3" fmla="*/ 0 h 44"/>
                    <a:gd name="T4" fmla="*/ 0 w 37"/>
                    <a:gd name="T5" fmla="*/ 0 h 44"/>
                    <a:gd name="T6" fmla="*/ 0 w 37"/>
                    <a:gd name="T7" fmla="*/ 0 h 44"/>
                    <a:gd name="T8" fmla="*/ 0 w 37"/>
                    <a:gd name="T9" fmla="*/ 0 h 44"/>
                    <a:gd name="T10" fmla="*/ 0 w 37"/>
                    <a:gd name="T11" fmla="*/ 0 h 44"/>
                    <a:gd name="T12" fmla="*/ 0 w 37"/>
                    <a:gd name="T13" fmla="*/ 0 h 44"/>
                    <a:gd name="T14" fmla="*/ 0 60000 65536"/>
                    <a:gd name="T15" fmla="*/ 0 60000 65536"/>
                    <a:gd name="T16" fmla="*/ 0 60000 65536"/>
                    <a:gd name="T17" fmla="*/ 0 60000 65536"/>
                    <a:gd name="T18" fmla="*/ 0 60000 65536"/>
                    <a:gd name="T19" fmla="*/ 0 60000 65536"/>
                    <a:gd name="T20" fmla="*/ 0 60000 65536"/>
                    <a:gd name="T21" fmla="*/ 0 w 37"/>
                    <a:gd name="T22" fmla="*/ 0 h 44"/>
                    <a:gd name="T23" fmla="*/ 37 w 37"/>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44">
                      <a:moveTo>
                        <a:pt x="37" y="34"/>
                      </a:moveTo>
                      <a:lnTo>
                        <a:pt x="13" y="43"/>
                      </a:lnTo>
                      <a:lnTo>
                        <a:pt x="12" y="44"/>
                      </a:lnTo>
                      <a:lnTo>
                        <a:pt x="1" y="8"/>
                      </a:lnTo>
                      <a:lnTo>
                        <a:pt x="0" y="9"/>
                      </a:lnTo>
                      <a:lnTo>
                        <a:pt x="23" y="0"/>
                      </a:lnTo>
                      <a:lnTo>
                        <a:pt x="37" y="34"/>
                      </a:lnTo>
                      <a:close/>
                    </a:path>
                  </a:pathLst>
                </a:custGeom>
                <a:solidFill>
                  <a:srgbClr val="E5E5E5"/>
                </a:solidFill>
                <a:ln w="9525">
                  <a:solidFill>
                    <a:schemeClr val="tx1"/>
                  </a:solidFill>
                  <a:round/>
                  <a:headEnd/>
                  <a:tailEnd/>
                </a:ln>
              </p:spPr>
              <p:txBody>
                <a:bodyPr/>
                <a:lstStyle/>
                <a:p>
                  <a:endParaRPr lang="en-US" sz="2133"/>
                </a:p>
              </p:txBody>
            </p:sp>
            <p:sp>
              <p:nvSpPr>
                <p:cNvPr id="89180" name="Freeform 8"/>
                <p:cNvSpPr>
                  <a:spLocks/>
                </p:cNvSpPr>
                <p:nvPr/>
              </p:nvSpPr>
              <p:spPr bwMode="black">
                <a:xfrm>
                  <a:off x="3920" y="2210"/>
                  <a:ext cx="8" cy="10"/>
                </a:xfrm>
                <a:custGeom>
                  <a:avLst/>
                  <a:gdLst>
                    <a:gd name="T0" fmla="*/ 0 w 29"/>
                    <a:gd name="T1" fmla="*/ 0 h 41"/>
                    <a:gd name="T2" fmla="*/ 0 w 29"/>
                    <a:gd name="T3" fmla="*/ 0 h 41"/>
                    <a:gd name="T4" fmla="*/ 0 w 29"/>
                    <a:gd name="T5" fmla="*/ 0 h 41"/>
                    <a:gd name="T6" fmla="*/ 0 w 29"/>
                    <a:gd name="T7" fmla="*/ 0 h 41"/>
                    <a:gd name="T8" fmla="*/ 0 w 29"/>
                    <a:gd name="T9" fmla="*/ 0 h 41"/>
                    <a:gd name="T10" fmla="*/ 0 w 29"/>
                    <a:gd name="T11" fmla="*/ 0 h 41"/>
                    <a:gd name="T12" fmla="*/ 0 w 29"/>
                    <a:gd name="T13" fmla="*/ 0 h 41"/>
                    <a:gd name="T14" fmla="*/ 0 60000 65536"/>
                    <a:gd name="T15" fmla="*/ 0 60000 65536"/>
                    <a:gd name="T16" fmla="*/ 0 60000 65536"/>
                    <a:gd name="T17" fmla="*/ 0 60000 65536"/>
                    <a:gd name="T18" fmla="*/ 0 60000 65536"/>
                    <a:gd name="T19" fmla="*/ 0 60000 65536"/>
                    <a:gd name="T20" fmla="*/ 0 60000 65536"/>
                    <a:gd name="T21" fmla="*/ 0 w 29"/>
                    <a:gd name="T22" fmla="*/ 0 h 41"/>
                    <a:gd name="T23" fmla="*/ 29 w 29"/>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41">
                      <a:moveTo>
                        <a:pt x="29" y="36"/>
                      </a:moveTo>
                      <a:lnTo>
                        <a:pt x="11" y="41"/>
                      </a:lnTo>
                      <a:lnTo>
                        <a:pt x="8" y="41"/>
                      </a:lnTo>
                      <a:lnTo>
                        <a:pt x="3" y="5"/>
                      </a:lnTo>
                      <a:lnTo>
                        <a:pt x="0" y="5"/>
                      </a:lnTo>
                      <a:lnTo>
                        <a:pt x="18" y="0"/>
                      </a:lnTo>
                      <a:lnTo>
                        <a:pt x="29" y="36"/>
                      </a:lnTo>
                      <a:close/>
                    </a:path>
                  </a:pathLst>
                </a:custGeom>
                <a:solidFill>
                  <a:srgbClr val="E5E5E5"/>
                </a:solidFill>
                <a:ln w="9525">
                  <a:solidFill>
                    <a:schemeClr val="tx1"/>
                  </a:solidFill>
                  <a:round/>
                  <a:headEnd/>
                  <a:tailEnd/>
                </a:ln>
              </p:spPr>
              <p:txBody>
                <a:bodyPr/>
                <a:lstStyle/>
                <a:p>
                  <a:endParaRPr lang="en-US" sz="2133"/>
                </a:p>
              </p:txBody>
            </p:sp>
            <p:sp>
              <p:nvSpPr>
                <p:cNvPr id="89181" name="Freeform 9"/>
                <p:cNvSpPr>
                  <a:spLocks/>
                </p:cNvSpPr>
                <p:nvPr/>
              </p:nvSpPr>
              <p:spPr bwMode="black">
                <a:xfrm>
                  <a:off x="3918" y="2211"/>
                  <a:ext cx="4" cy="10"/>
                </a:xfrm>
                <a:custGeom>
                  <a:avLst/>
                  <a:gdLst>
                    <a:gd name="T0" fmla="*/ 0 w 20"/>
                    <a:gd name="T1" fmla="*/ 0 h 39"/>
                    <a:gd name="T2" fmla="*/ 0 w 20"/>
                    <a:gd name="T3" fmla="*/ 0 h 39"/>
                    <a:gd name="T4" fmla="*/ 0 w 20"/>
                    <a:gd name="T5" fmla="*/ 0 h 39"/>
                    <a:gd name="T6" fmla="*/ 0 w 20"/>
                    <a:gd name="T7" fmla="*/ 0 h 39"/>
                    <a:gd name="T8" fmla="*/ 0 w 20"/>
                    <a:gd name="T9" fmla="*/ 0 h 39"/>
                    <a:gd name="T10" fmla="*/ 0 w 20"/>
                    <a:gd name="T11" fmla="*/ 0 h 39"/>
                    <a:gd name="T12" fmla="*/ 0 w 20"/>
                    <a:gd name="T13" fmla="*/ 0 h 39"/>
                    <a:gd name="T14" fmla="*/ 0 60000 65536"/>
                    <a:gd name="T15" fmla="*/ 0 60000 65536"/>
                    <a:gd name="T16" fmla="*/ 0 60000 65536"/>
                    <a:gd name="T17" fmla="*/ 0 60000 65536"/>
                    <a:gd name="T18" fmla="*/ 0 60000 65536"/>
                    <a:gd name="T19" fmla="*/ 0 60000 65536"/>
                    <a:gd name="T20" fmla="*/ 0 60000 65536"/>
                    <a:gd name="T21" fmla="*/ 0 w 20"/>
                    <a:gd name="T22" fmla="*/ 0 h 39"/>
                    <a:gd name="T23" fmla="*/ 20 w 20"/>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39">
                      <a:moveTo>
                        <a:pt x="20" y="36"/>
                      </a:moveTo>
                      <a:lnTo>
                        <a:pt x="5" y="39"/>
                      </a:lnTo>
                      <a:lnTo>
                        <a:pt x="0" y="2"/>
                      </a:lnTo>
                      <a:lnTo>
                        <a:pt x="15" y="0"/>
                      </a:lnTo>
                      <a:lnTo>
                        <a:pt x="20" y="36"/>
                      </a:lnTo>
                      <a:close/>
                    </a:path>
                  </a:pathLst>
                </a:custGeom>
                <a:solidFill>
                  <a:srgbClr val="E5E5E5"/>
                </a:solidFill>
                <a:ln w="9525">
                  <a:solidFill>
                    <a:schemeClr val="tx1"/>
                  </a:solidFill>
                  <a:round/>
                  <a:headEnd/>
                  <a:tailEnd/>
                </a:ln>
              </p:spPr>
              <p:txBody>
                <a:bodyPr/>
                <a:lstStyle/>
                <a:p>
                  <a:endParaRPr lang="en-US" sz="2133"/>
                </a:p>
              </p:txBody>
            </p:sp>
            <p:sp>
              <p:nvSpPr>
                <p:cNvPr id="89182" name="Freeform 10"/>
                <p:cNvSpPr>
                  <a:spLocks/>
                </p:cNvSpPr>
                <p:nvPr/>
              </p:nvSpPr>
              <p:spPr bwMode="black">
                <a:xfrm>
                  <a:off x="3914" y="2212"/>
                  <a:ext cx="5" cy="9"/>
                </a:xfrm>
                <a:custGeom>
                  <a:avLst/>
                  <a:gdLst>
                    <a:gd name="T0" fmla="*/ 0 w 19"/>
                    <a:gd name="T1" fmla="*/ 0 h 38"/>
                    <a:gd name="T2" fmla="*/ 0 w 19"/>
                    <a:gd name="T3" fmla="*/ 0 h 38"/>
                    <a:gd name="T4" fmla="*/ 0 w 19"/>
                    <a:gd name="T5" fmla="*/ 0 h 38"/>
                    <a:gd name="T6" fmla="*/ 0 w 19"/>
                    <a:gd name="T7" fmla="*/ 0 h 38"/>
                    <a:gd name="T8" fmla="*/ 0 w 19"/>
                    <a:gd name="T9" fmla="*/ 0 h 38"/>
                    <a:gd name="T10" fmla="*/ 0 w 19"/>
                    <a:gd name="T11" fmla="*/ 0 h 38"/>
                    <a:gd name="T12" fmla="*/ 0 w 19"/>
                    <a:gd name="T13" fmla="*/ 0 h 38"/>
                    <a:gd name="T14" fmla="*/ 0 60000 65536"/>
                    <a:gd name="T15" fmla="*/ 0 60000 65536"/>
                    <a:gd name="T16" fmla="*/ 0 60000 65536"/>
                    <a:gd name="T17" fmla="*/ 0 60000 65536"/>
                    <a:gd name="T18" fmla="*/ 0 60000 65536"/>
                    <a:gd name="T19" fmla="*/ 0 60000 65536"/>
                    <a:gd name="T20" fmla="*/ 0 60000 65536"/>
                    <a:gd name="T21" fmla="*/ 0 w 19"/>
                    <a:gd name="T22" fmla="*/ 0 h 38"/>
                    <a:gd name="T23" fmla="*/ 19 w 19"/>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38">
                      <a:moveTo>
                        <a:pt x="19" y="37"/>
                      </a:moveTo>
                      <a:lnTo>
                        <a:pt x="8" y="38"/>
                      </a:lnTo>
                      <a:lnTo>
                        <a:pt x="0" y="38"/>
                      </a:lnTo>
                      <a:lnTo>
                        <a:pt x="11" y="2"/>
                      </a:lnTo>
                      <a:lnTo>
                        <a:pt x="3" y="2"/>
                      </a:lnTo>
                      <a:lnTo>
                        <a:pt x="14" y="0"/>
                      </a:lnTo>
                      <a:lnTo>
                        <a:pt x="19" y="37"/>
                      </a:lnTo>
                      <a:close/>
                    </a:path>
                  </a:pathLst>
                </a:custGeom>
                <a:solidFill>
                  <a:srgbClr val="E5E5E5"/>
                </a:solidFill>
                <a:ln w="9525">
                  <a:solidFill>
                    <a:schemeClr val="tx1"/>
                  </a:solidFill>
                  <a:round/>
                  <a:headEnd/>
                  <a:tailEnd/>
                </a:ln>
              </p:spPr>
              <p:txBody>
                <a:bodyPr/>
                <a:lstStyle/>
                <a:p>
                  <a:endParaRPr lang="en-US" sz="2133"/>
                </a:p>
              </p:txBody>
            </p:sp>
            <p:sp>
              <p:nvSpPr>
                <p:cNvPr id="89183" name="Freeform 11"/>
                <p:cNvSpPr>
                  <a:spLocks/>
                </p:cNvSpPr>
                <p:nvPr/>
              </p:nvSpPr>
              <p:spPr bwMode="black">
                <a:xfrm>
                  <a:off x="3911" y="2211"/>
                  <a:ext cx="6" cy="10"/>
                </a:xfrm>
                <a:custGeom>
                  <a:avLst/>
                  <a:gdLst>
                    <a:gd name="T0" fmla="*/ 0 w 25"/>
                    <a:gd name="T1" fmla="*/ 0 h 39"/>
                    <a:gd name="T2" fmla="*/ 0 w 25"/>
                    <a:gd name="T3" fmla="*/ 0 h 39"/>
                    <a:gd name="T4" fmla="*/ 0 w 25"/>
                    <a:gd name="T5" fmla="*/ 0 h 39"/>
                    <a:gd name="T6" fmla="*/ 0 w 25"/>
                    <a:gd name="T7" fmla="*/ 0 h 39"/>
                    <a:gd name="T8" fmla="*/ 0 w 25"/>
                    <a:gd name="T9" fmla="*/ 0 h 39"/>
                    <a:gd name="T10" fmla="*/ 0 w 25"/>
                    <a:gd name="T11" fmla="*/ 0 h 39"/>
                    <a:gd name="T12" fmla="*/ 0 w 25"/>
                    <a:gd name="T13" fmla="*/ 0 h 39"/>
                    <a:gd name="T14" fmla="*/ 0 60000 65536"/>
                    <a:gd name="T15" fmla="*/ 0 60000 65536"/>
                    <a:gd name="T16" fmla="*/ 0 60000 65536"/>
                    <a:gd name="T17" fmla="*/ 0 60000 65536"/>
                    <a:gd name="T18" fmla="*/ 0 60000 65536"/>
                    <a:gd name="T19" fmla="*/ 0 60000 65536"/>
                    <a:gd name="T20" fmla="*/ 0 60000 65536"/>
                    <a:gd name="T21" fmla="*/ 0 w 25"/>
                    <a:gd name="T22" fmla="*/ 0 h 39"/>
                    <a:gd name="T23" fmla="*/ 25 w 25"/>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39">
                      <a:moveTo>
                        <a:pt x="14" y="39"/>
                      </a:moveTo>
                      <a:lnTo>
                        <a:pt x="6" y="36"/>
                      </a:lnTo>
                      <a:lnTo>
                        <a:pt x="0" y="36"/>
                      </a:lnTo>
                      <a:lnTo>
                        <a:pt x="23" y="0"/>
                      </a:lnTo>
                      <a:lnTo>
                        <a:pt x="17" y="0"/>
                      </a:lnTo>
                      <a:lnTo>
                        <a:pt x="25" y="3"/>
                      </a:lnTo>
                      <a:lnTo>
                        <a:pt x="14" y="39"/>
                      </a:lnTo>
                      <a:close/>
                    </a:path>
                  </a:pathLst>
                </a:custGeom>
                <a:solidFill>
                  <a:srgbClr val="E5E5E5"/>
                </a:solidFill>
                <a:ln w="9525">
                  <a:solidFill>
                    <a:schemeClr val="tx1"/>
                  </a:solidFill>
                  <a:round/>
                  <a:headEnd/>
                  <a:tailEnd/>
                </a:ln>
              </p:spPr>
              <p:txBody>
                <a:bodyPr/>
                <a:lstStyle/>
                <a:p>
                  <a:endParaRPr lang="en-US" sz="2133"/>
                </a:p>
              </p:txBody>
            </p:sp>
            <p:sp>
              <p:nvSpPr>
                <p:cNvPr id="89184" name="Freeform 12"/>
                <p:cNvSpPr>
                  <a:spLocks/>
                </p:cNvSpPr>
                <p:nvPr/>
              </p:nvSpPr>
              <p:spPr bwMode="black">
                <a:xfrm>
                  <a:off x="3909" y="2210"/>
                  <a:ext cx="7" cy="10"/>
                </a:xfrm>
                <a:custGeom>
                  <a:avLst/>
                  <a:gdLst>
                    <a:gd name="T0" fmla="*/ 0 w 29"/>
                    <a:gd name="T1" fmla="*/ 0 h 39"/>
                    <a:gd name="T2" fmla="*/ 0 w 29"/>
                    <a:gd name="T3" fmla="*/ 0 h 39"/>
                    <a:gd name="T4" fmla="*/ 0 w 29"/>
                    <a:gd name="T5" fmla="*/ 0 h 39"/>
                    <a:gd name="T6" fmla="*/ 0 w 29"/>
                    <a:gd name="T7" fmla="*/ 0 h 39"/>
                    <a:gd name="T8" fmla="*/ 0 w 29"/>
                    <a:gd name="T9" fmla="*/ 0 h 39"/>
                    <a:gd name="T10" fmla="*/ 0 w 29"/>
                    <a:gd name="T11" fmla="*/ 0 h 39"/>
                    <a:gd name="T12" fmla="*/ 0 w 29"/>
                    <a:gd name="T13" fmla="*/ 0 h 39"/>
                    <a:gd name="T14" fmla="*/ 0 60000 65536"/>
                    <a:gd name="T15" fmla="*/ 0 60000 65536"/>
                    <a:gd name="T16" fmla="*/ 0 60000 65536"/>
                    <a:gd name="T17" fmla="*/ 0 60000 65536"/>
                    <a:gd name="T18" fmla="*/ 0 60000 65536"/>
                    <a:gd name="T19" fmla="*/ 0 60000 65536"/>
                    <a:gd name="T20" fmla="*/ 0 60000 65536"/>
                    <a:gd name="T21" fmla="*/ 0 w 29"/>
                    <a:gd name="T22" fmla="*/ 0 h 39"/>
                    <a:gd name="T23" fmla="*/ 29 w 29"/>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39">
                      <a:moveTo>
                        <a:pt x="6" y="39"/>
                      </a:moveTo>
                      <a:lnTo>
                        <a:pt x="0" y="36"/>
                      </a:lnTo>
                      <a:lnTo>
                        <a:pt x="3" y="36"/>
                      </a:lnTo>
                      <a:lnTo>
                        <a:pt x="21" y="0"/>
                      </a:lnTo>
                      <a:lnTo>
                        <a:pt x="23" y="0"/>
                      </a:lnTo>
                      <a:lnTo>
                        <a:pt x="29" y="3"/>
                      </a:lnTo>
                      <a:lnTo>
                        <a:pt x="6" y="39"/>
                      </a:lnTo>
                      <a:close/>
                    </a:path>
                  </a:pathLst>
                </a:custGeom>
                <a:solidFill>
                  <a:srgbClr val="E5E5E5"/>
                </a:solidFill>
                <a:ln w="9525">
                  <a:solidFill>
                    <a:schemeClr val="tx1"/>
                  </a:solidFill>
                  <a:round/>
                  <a:headEnd/>
                  <a:tailEnd/>
                </a:ln>
              </p:spPr>
              <p:txBody>
                <a:bodyPr/>
                <a:lstStyle/>
                <a:p>
                  <a:endParaRPr lang="en-US" sz="2133"/>
                </a:p>
              </p:txBody>
            </p:sp>
            <p:sp>
              <p:nvSpPr>
                <p:cNvPr id="89185" name="Freeform 13"/>
                <p:cNvSpPr>
                  <a:spLocks/>
                </p:cNvSpPr>
                <p:nvPr/>
              </p:nvSpPr>
              <p:spPr bwMode="black">
                <a:xfrm>
                  <a:off x="3906" y="2210"/>
                  <a:ext cx="9" cy="10"/>
                </a:xfrm>
                <a:custGeom>
                  <a:avLst/>
                  <a:gdLst>
                    <a:gd name="T0" fmla="*/ 0 w 36"/>
                    <a:gd name="T1" fmla="*/ 0 h 38"/>
                    <a:gd name="T2" fmla="*/ 0 w 36"/>
                    <a:gd name="T3" fmla="*/ 0 h 38"/>
                    <a:gd name="T4" fmla="*/ 0 w 36"/>
                    <a:gd name="T5" fmla="*/ 0 h 38"/>
                    <a:gd name="T6" fmla="*/ 0 w 36"/>
                    <a:gd name="T7" fmla="*/ 0 h 38"/>
                    <a:gd name="T8" fmla="*/ 0 w 36"/>
                    <a:gd name="T9" fmla="*/ 0 h 38"/>
                    <a:gd name="T10" fmla="*/ 0 w 36"/>
                    <a:gd name="T11" fmla="*/ 0 h 38"/>
                    <a:gd name="T12" fmla="*/ 0 w 36"/>
                    <a:gd name="T13" fmla="*/ 0 h 38"/>
                    <a:gd name="T14" fmla="*/ 0 60000 65536"/>
                    <a:gd name="T15" fmla="*/ 0 60000 65536"/>
                    <a:gd name="T16" fmla="*/ 0 60000 65536"/>
                    <a:gd name="T17" fmla="*/ 0 60000 65536"/>
                    <a:gd name="T18" fmla="*/ 0 60000 65536"/>
                    <a:gd name="T19" fmla="*/ 0 60000 65536"/>
                    <a:gd name="T20" fmla="*/ 0 60000 65536"/>
                    <a:gd name="T21" fmla="*/ 0 w 36"/>
                    <a:gd name="T22" fmla="*/ 0 h 38"/>
                    <a:gd name="T23" fmla="*/ 36 w 36"/>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38">
                      <a:moveTo>
                        <a:pt x="14" y="38"/>
                      </a:moveTo>
                      <a:lnTo>
                        <a:pt x="9" y="36"/>
                      </a:lnTo>
                      <a:lnTo>
                        <a:pt x="0" y="25"/>
                      </a:lnTo>
                      <a:lnTo>
                        <a:pt x="36" y="11"/>
                      </a:lnTo>
                      <a:lnTo>
                        <a:pt x="27" y="0"/>
                      </a:lnTo>
                      <a:lnTo>
                        <a:pt x="32" y="2"/>
                      </a:lnTo>
                      <a:lnTo>
                        <a:pt x="14" y="38"/>
                      </a:lnTo>
                      <a:close/>
                    </a:path>
                  </a:pathLst>
                </a:custGeom>
                <a:solidFill>
                  <a:srgbClr val="E5E5E5"/>
                </a:solidFill>
                <a:ln w="9525">
                  <a:solidFill>
                    <a:schemeClr val="tx1"/>
                  </a:solidFill>
                  <a:round/>
                  <a:headEnd/>
                  <a:tailEnd/>
                </a:ln>
              </p:spPr>
              <p:txBody>
                <a:bodyPr/>
                <a:lstStyle/>
                <a:p>
                  <a:endParaRPr lang="en-US" sz="2133"/>
                </a:p>
              </p:txBody>
            </p:sp>
            <p:sp>
              <p:nvSpPr>
                <p:cNvPr id="89186" name="Freeform 14"/>
                <p:cNvSpPr>
                  <a:spLocks/>
                </p:cNvSpPr>
                <p:nvPr/>
              </p:nvSpPr>
              <p:spPr bwMode="black">
                <a:xfrm>
                  <a:off x="3906" y="2211"/>
                  <a:ext cx="9" cy="5"/>
                </a:xfrm>
                <a:custGeom>
                  <a:avLst/>
                  <a:gdLst>
                    <a:gd name="T0" fmla="*/ 0 w 38"/>
                    <a:gd name="T1" fmla="*/ 0 h 20"/>
                    <a:gd name="T2" fmla="*/ 0 w 38"/>
                    <a:gd name="T3" fmla="*/ 0 h 20"/>
                    <a:gd name="T4" fmla="*/ 0 w 38"/>
                    <a:gd name="T5" fmla="*/ 0 h 20"/>
                    <a:gd name="T6" fmla="*/ 0 w 38"/>
                    <a:gd name="T7" fmla="*/ 0 h 20"/>
                    <a:gd name="T8" fmla="*/ 0 w 38"/>
                    <a:gd name="T9" fmla="*/ 0 h 20"/>
                    <a:gd name="T10" fmla="*/ 0 w 38"/>
                    <a:gd name="T11" fmla="*/ 0 h 20"/>
                    <a:gd name="T12" fmla="*/ 0 w 38"/>
                    <a:gd name="T13" fmla="*/ 0 h 20"/>
                    <a:gd name="T14" fmla="*/ 0 60000 65536"/>
                    <a:gd name="T15" fmla="*/ 0 60000 65536"/>
                    <a:gd name="T16" fmla="*/ 0 60000 65536"/>
                    <a:gd name="T17" fmla="*/ 0 60000 65536"/>
                    <a:gd name="T18" fmla="*/ 0 60000 65536"/>
                    <a:gd name="T19" fmla="*/ 0 60000 65536"/>
                    <a:gd name="T20" fmla="*/ 0 60000 65536"/>
                    <a:gd name="T21" fmla="*/ 0 w 38"/>
                    <a:gd name="T22" fmla="*/ 0 h 20"/>
                    <a:gd name="T23" fmla="*/ 38 w 38"/>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20">
                      <a:moveTo>
                        <a:pt x="2" y="20"/>
                      </a:moveTo>
                      <a:lnTo>
                        <a:pt x="0" y="14"/>
                      </a:lnTo>
                      <a:lnTo>
                        <a:pt x="0" y="7"/>
                      </a:lnTo>
                      <a:lnTo>
                        <a:pt x="36" y="7"/>
                      </a:lnTo>
                      <a:lnTo>
                        <a:pt x="36" y="0"/>
                      </a:lnTo>
                      <a:lnTo>
                        <a:pt x="38" y="6"/>
                      </a:lnTo>
                      <a:lnTo>
                        <a:pt x="2" y="20"/>
                      </a:lnTo>
                      <a:close/>
                    </a:path>
                  </a:pathLst>
                </a:custGeom>
                <a:solidFill>
                  <a:srgbClr val="E5E5E5"/>
                </a:solidFill>
                <a:ln w="9525">
                  <a:solidFill>
                    <a:schemeClr val="tx1"/>
                  </a:solidFill>
                  <a:round/>
                  <a:headEnd/>
                  <a:tailEnd/>
                </a:ln>
              </p:spPr>
              <p:txBody>
                <a:bodyPr/>
                <a:lstStyle/>
                <a:p>
                  <a:endParaRPr lang="en-US" sz="2133"/>
                </a:p>
              </p:txBody>
            </p:sp>
            <p:sp>
              <p:nvSpPr>
                <p:cNvPr id="89187" name="Freeform 15"/>
                <p:cNvSpPr>
                  <a:spLocks/>
                </p:cNvSpPr>
                <p:nvPr/>
              </p:nvSpPr>
              <p:spPr bwMode="black">
                <a:xfrm>
                  <a:off x="3906" y="2210"/>
                  <a:ext cx="9" cy="3"/>
                </a:xfrm>
                <a:custGeom>
                  <a:avLst/>
                  <a:gdLst>
                    <a:gd name="T0" fmla="*/ 0 w 36"/>
                    <a:gd name="T1" fmla="*/ 0 h 12"/>
                    <a:gd name="T2" fmla="*/ 0 w 36"/>
                    <a:gd name="T3" fmla="*/ 0 h 12"/>
                    <a:gd name="T4" fmla="*/ 0 w 36"/>
                    <a:gd name="T5" fmla="*/ 0 h 12"/>
                    <a:gd name="T6" fmla="*/ 0 w 36"/>
                    <a:gd name="T7" fmla="*/ 0 h 12"/>
                    <a:gd name="T8" fmla="*/ 0 w 36"/>
                    <a:gd name="T9" fmla="*/ 0 h 12"/>
                    <a:gd name="T10" fmla="*/ 0 w 36"/>
                    <a:gd name="T11" fmla="*/ 0 h 12"/>
                    <a:gd name="T12" fmla="*/ 0 w 36"/>
                    <a:gd name="T13" fmla="*/ 0 h 12"/>
                    <a:gd name="T14" fmla="*/ 0 60000 65536"/>
                    <a:gd name="T15" fmla="*/ 0 60000 65536"/>
                    <a:gd name="T16" fmla="*/ 0 60000 65536"/>
                    <a:gd name="T17" fmla="*/ 0 60000 65536"/>
                    <a:gd name="T18" fmla="*/ 0 60000 65536"/>
                    <a:gd name="T19" fmla="*/ 0 60000 65536"/>
                    <a:gd name="T20" fmla="*/ 0 60000 65536"/>
                    <a:gd name="T21" fmla="*/ 0 w 36"/>
                    <a:gd name="T22" fmla="*/ 0 h 12"/>
                    <a:gd name="T23" fmla="*/ 36 w 36"/>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12">
                      <a:moveTo>
                        <a:pt x="0" y="12"/>
                      </a:moveTo>
                      <a:lnTo>
                        <a:pt x="0" y="5"/>
                      </a:lnTo>
                      <a:lnTo>
                        <a:pt x="0" y="0"/>
                      </a:lnTo>
                      <a:lnTo>
                        <a:pt x="36" y="11"/>
                      </a:lnTo>
                      <a:lnTo>
                        <a:pt x="36" y="5"/>
                      </a:lnTo>
                      <a:lnTo>
                        <a:pt x="36" y="12"/>
                      </a:lnTo>
                      <a:lnTo>
                        <a:pt x="0" y="12"/>
                      </a:lnTo>
                      <a:close/>
                    </a:path>
                  </a:pathLst>
                </a:custGeom>
                <a:solidFill>
                  <a:srgbClr val="E5E5E5"/>
                </a:solidFill>
                <a:ln w="9525">
                  <a:solidFill>
                    <a:schemeClr val="tx1"/>
                  </a:solidFill>
                  <a:round/>
                  <a:headEnd/>
                  <a:tailEnd/>
                </a:ln>
              </p:spPr>
              <p:txBody>
                <a:bodyPr/>
                <a:lstStyle/>
                <a:p>
                  <a:endParaRPr lang="en-US" sz="2133"/>
                </a:p>
              </p:txBody>
            </p:sp>
            <p:sp>
              <p:nvSpPr>
                <p:cNvPr id="89188" name="Freeform 16"/>
                <p:cNvSpPr>
                  <a:spLocks/>
                </p:cNvSpPr>
                <p:nvPr/>
              </p:nvSpPr>
              <p:spPr bwMode="black">
                <a:xfrm>
                  <a:off x="3906" y="2207"/>
                  <a:ext cx="9" cy="6"/>
                </a:xfrm>
                <a:custGeom>
                  <a:avLst/>
                  <a:gdLst>
                    <a:gd name="T0" fmla="*/ 0 w 38"/>
                    <a:gd name="T1" fmla="*/ 0 h 21"/>
                    <a:gd name="T2" fmla="*/ 0 w 38"/>
                    <a:gd name="T3" fmla="*/ 0 h 21"/>
                    <a:gd name="T4" fmla="*/ 0 w 38"/>
                    <a:gd name="T5" fmla="*/ 0 h 21"/>
                    <a:gd name="T6" fmla="*/ 0 w 38"/>
                    <a:gd name="T7" fmla="*/ 0 h 21"/>
                    <a:gd name="T8" fmla="*/ 0 w 38"/>
                    <a:gd name="T9" fmla="*/ 0 h 21"/>
                    <a:gd name="T10" fmla="*/ 0 w 38"/>
                    <a:gd name="T11" fmla="*/ 0 h 21"/>
                    <a:gd name="T12" fmla="*/ 0 w 38"/>
                    <a:gd name="T13" fmla="*/ 0 h 21"/>
                    <a:gd name="T14" fmla="*/ 0 60000 65536"/>
                    <a:gd name="T15" fmla="*/ 0 60000 65536"/>
                    <a:gd name="T16" fmla="*/ 0 60000 65536"/>
                    <a:gd name="T17" fmla="*/ 0 60000 65536"/>
                    <a:gd name="T18" fmla="*/ 0 60000 65536"/>
                    <a:gd name="T19" fmla="*/ 0 60000 65536"/>
                    <a:gd name="T20" fmla="*/ 0 60000 65536"/>
                    <a:gd name="T21" fmla="*/ 0 w 38"/>
                    <a:gd name="T22" fmla="*/ 0 h 21"/>
                    <a:gd name="T23" fmla="*/ 38 w 38"/>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21">
                      <a:moveTo>
                        <a:pt x="0" y="10"/>
                      </a:moveTo>
                      <a:lnTo>
                        <a:pt x="2" y="3"/>
                      </a:lnTo>
                      <a:lnTo>
                        <a:pt x="2" y="0"/>
                      </a:lnTo>
                      <a:lnTo>
                        <a:pt x="38" y="18"/>
                      </a:lnTo>
                      <a:lnTo>
                        <a:pt x="38" y="14"/>
                      </a:lnTo>
                      <a:lnTo>
                        <a:pt x="36" y="21"/>
                      </a:lnTo>
                      <a:lnTo>
                        <a:pt x="0" y="10"/>
                      </a:lnTo>
                      <a:close/>
                    </a:path>
                  </a:pathLst>
                </a:custGeom>
                <a:solidFill>
                  <a:srgbClr val="E5E5E5"/>
                </a:solidFill>
                <a:ln w="9525">
                  <a:solidFill>
                    <a:schemeClr val="tx1"/>
                  </a:solidFill>
                  <a:round/>
                  <a:headEnd/>
                  <a:tailEnd/>
                </a:ln>
              </p:spPr>
              <p:txBody>
                <a:bodyPr/>
                <a:lstStyle/>
                <a:p>
                  <a:endParaRPr lang="en-US" sz="2133"/>
                </a:p>
              </p:txBody>
            </p:sp>
            <p:sp>
              <p:nvSpPr>
                <p:cNvPr id="89189" name="Freeform 17"/>
                <p:cNvSpPr>
                  <a:spLocks/>
                </p:cNvSpPr>
                <p:nvPr/>
              </p:nvSpPr>
              <p:spPr bwMode="black">
                <a:xfrm>
                  <a:off x="3906" y="2204"/>
                  <a:ext cx="10" cy="8"/>
                </a:xfrm>
                <a:custGeom>
                  <a:avLst/>
                  <a:gdLst>
                    <a:gd name="T0" fmla="*/ 0 w 41"/>
                    <a:gd name="T1" fmla="*/ 0 h 31"/>
                    <a:gd name="T2" fmla="*/ 0 w 41"/>
                    <a:gd name="T3" fmla="*/ 0 h 31"/>
                    <a:gd name="T4" fmla="*/ 0 w 41"/>
                    <a:gd name="T5" fmla="*/ 0 h 31"/>
                    <a:gd name="T6" fmla="*/ 0 w 41"/>
                    <a:gd name="T7" fmla="*/ 0 h 31"/>
                    <a:gd name="T8" fmla="*/ 0 w 41"/>
                    <a:gd name="T9" fmla="*/ 0 h 31"/>
                    <a:gd name="T10" fmla="*/ 0 w 41"/>
                    <a:gd name="T11" fmla="*/ 0 h 31"/>
                    <a:gd name="T12" fmla="*/ 0 w 41"/>
                    <a:gd name="T13" fmla="*/ 0 h 31"/>
                    <a:gd name="T14" fmla="*/ 0 60000 65536"/>
                    <a:gd name="T15" fmla="*/ 0 60000 65536"/>
                    <a:gd name="T16" fmla="*/ 0 60000 65536"/>
                    <a:gd name="T17" fmla="*/ 0 60000 65536"/>
                    <a:gd name="T18" fmla="*/ 0 60000 65536"/>
                    <a:gd name="T19" fmla="*/ 0 60000 65536"/>
                    <a:gd name="T20" fmla="*/ 0 60000 65536"/>
                    <a:gd name="T21" fmla="*/ 0 w 41"/>
                    <a:gd name="T22" fmla="*/ 0 h 31"/>
                    <a:gd name="T23" fmla="*/ 41 w 41"/>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1">
                      <a:moveTo>
                        <a:pt x="0" y="13"/>
                      </a:moveTo>
                      <a:lnTo>
                        <a:pt x="5" y="3"/>
                      </a:lnTo>
                      <a:lnTo>
                        <a:pt x="9" y="0"/>
                      </a:lnTo>
                      <a:lnTo>
                        <a:pt x="36" y="25"/>
                      </a:lnTo>
                      <a:lnTo>
                        <a:pt x="41" y="22"/>
                      </a:lnTo>
                      <a:lnTo>
                        <a:pt x="36" y="31"/>
                      </a:lnTo>
                      <a:lnTo>
                        <a:pt x="0" y="13"/>
                      </a:lnTo>
                      <a:close/>
                    </a:path>
                  </a:pathLst>
                </a:custGeom>
                <a:solidFill>
                  <a:srgbClr val="E5E5E5"/>
                </a:solidFill>
                <a:ln w="9525">
                  <a:solidFill>
                    <a:schemeClr val="tx1"/>
                  </a:solidFill>
                  <a:round/>
                  <a:headEnd/>
                  <a:tailEnd/>
                </a:ln>
              </p:spPr>
              <p:txBody>
                <a:bodyPr/>
                <a:lstStyle/>
                <a:p>
                  <a:endParaRPr lang="en-US" sz="2133"/>
                </a:p>
              </p:txBody>
            </p:sp>
            <p:sp>
              <p:nvSpPr>
                <p:cNvPr id="89190" name="Freeform 18"/>
                <p:cNvSpPr>
                  <a:spLocks/>
                </p:cNvSpPr>
                <p:nvPr/>
              </p:nvSpPr>
              <p:spPr bwMode="black">
                <a:xfrm>
                  <a:off x="3909" y="2201"/>
                  <a:ext cx="9" cy="9"/>
                </a:xfrm>
                <a:custGeom>
                  <a:avLst/>
                  <a:gdLst>
                    <a:gd name="T0" fmla="*/ 0 w 37"/>
                    <a:gd name="T1" fmla="*/ 0 h 36"/>
                    <a:gd name="T2" fmla="*/ 0 w 37"/>
                    <a:gd name="T3" fmla="*/ 0 h 36"/>
                    <a:gd name="T4" fmla="*/ 0 w 37"/>
                    <a:gd name="T5" fmla="*/ 0 h 36"/>
                    <a:gd name="T6" fmla="*/ 0 w 37"/>
                    <a:gd name="T7" fmla="*/ 0 h 36"/>
                    <a:gd name="T8" fmla="*/ 0 w 37"/>
                    <a:gd name="T9" fmla="*/ 0 h 36"/>
                    <a:gd name="T10" fmla="*/ 0 w 37"/>
                    <a:gd name="T11" fmla="*/ 0 h 36"/>
                    <a:gd name="T12" fmla="*/ 0 w 37"/>
                    <a:gd name="T13" fmla="*/ 0 h 36"/>
                    <a:gd name="T14" fmla="*/ 0 60000 65536"/>
                    <a:gd name="T15" fmla="*/ 0 60000 65536"/>
                    <a:gd name="T16" fmla="*/ 0 60000 65536"/>
                    <a:gd name="T17" fmla="*/ 0 60000 65536"/>
                    <a:gd name="T18" fmla="*/ 0 60000 65536"/>
                    <a:gd name="T19" fmla="*/ 0 60000 65536"/>
                    <a:gd name="T20" fmla="*/ 0 60000 65536"/>
                    <a:gd name="T21" fmla="*/ 0 w 37"/>
                    <a:gd name="T22" fmla="*/ 0 h 36"/>
                    <a:gd name="T23" fmla="*/ 37 w 37"/>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36">
                      <a:moveTo>
                        <a:pt x="0" y="11"/>
                      </a:moveTo>
                      <a:lnTo>
                        <a:pt x="10" y="0"/>
                      </a:lnTo>
                      <a:lnTo>
                        <a:pt x="37" y="25"/>
                      </a:lnTo>
                      <a:lnTo>
                        <a:pt x="27" y="36"/>
                      </a:lnTo>
                      <a:lnTo>
                        <a:pt x="0" y="11"/>
                      </a:lnTo>
                      <a:close/>
                    </a:path>
                  </a:pathLst>
                </a:custGeom>
                <a:solidFill>
                  <a:srgbClr val="E5E5E5"/>
                </a:solidFill>
                <a:ln w="9525">
                  <a:solidFill>
                    <a:schemeClr val="tx1"/>
                  </a:solidFill>
                  <a:round/>
                  <a:headEnd/>
                  <a:tailEnd/>
                </a:ln>
              </p:spPr>
              <p:txBody>
                <a:bodyPr/>
                <a:lstStyle/>
                <a:p>
                  <a:endParaRPr lang="en-US" sz="2133"/>
                </a:p>
              </p:txBody>
            </p:sp>
            <p:sp>
              <p:nvSpPr>
                <p:cNvPr id="89191" name="Freeform 19"/>
                <p:cNvSpPr>
                  <a:spLocks/>
                </p:cNvSpPr>
                <p:nvPr/>
              </p:nvSpPr>
              <p:spPr bwMode="black">
                <a:xfrm>
                  <a:off x="3911" y="2198"/>
                  <a:ext cx="10" cy="10"/>
                </a:xfrm>
                <a:custGeom>
                  <a:avLst/>
                  <a:gdLst>
                    <a:gd name="T0" fmla="*/ 0 w 40"/>
                    <a:gd name="T1" fmla="*/ 0 h 40"/>
                    <a:gd name="T2" fmla="*/ 0 w 40"/>
                    <a:gd name="T3" fmla="*/ 0 h 40"/>
                    <a:gd name="T4" fmla="*/ 0 w 40"/>
                    <a:gd name="T5" fmla="*/ 0 h 40"/>
                    <a:gd name="T6" fmla="*/ 0 w 40"/>
                    <a:gd name="T7" fmla="*/ 0 h 40"/>
                    <a:gd name="T8" fmla="*/ 0 w 40"/>
                    <a:gd name="T9" fmla="*/ 0 h 40"/>
                    <a:gd name="T10" fmla="*/ 0 w 40"/>
                    <a:gd name="T11" fmla="*/ 0 h 40"/>
                    <a:gd name="T12" fmla="*/ 0 w 40"/>
                    <a:gd name="T13" fmla="*/ 0 h 40"/>
                    <a:gd name="T14" fmla="*/ 0 60000 65536"/>
                    <a:gd name="T15" fmla="*/ 0 60000 65536"/>
                    <a:gd name="T16" fmla="*/ 0 60000 65536"/>
                    <a:gd name="T17" fmla="*/ 0 60000 65536"/>
                    <a:gd name="T18" fmla="*/ 0 60000 65536"/>
                    <a:gd name="T19" fmla="*/ 0 60000 65536"/>
                    <a:gd name="T20" fmla="*/ 0 60000 65536"/>
                    <a:gd name="T21" fmla="*/ 0 w 40"/>
                    <a:gd name="T22" fmla="*/ 0 h 40"/>
                    <a:gd name="T23" fmla="*/ 40 w 40"/>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0">
                      <a:moveTo>
                        <a:pt x="0" y="15"/>
                      </a:moveTo>
                      <a:lnTo>
                        <a:pt x="13" y="1"/>
                      </a:lnTo>
                      <a:lnTo>
                        <a:pt x="14" y="0"/>
                      </a:lnTo>
                      <a:lnTo>
                        <a:pt x="39" y="27"/>
                      </a:lnTo>
                      <a:lnTo>
                        <a:pt x="40" y="26"/>
                      </a:lnTo>
                      <a:lnTo>
                        <a:pt x="27" y="40"/>
                      </a:lnTo>
                      <a:lnTo>
                        <a:pt x="0" y="15"/>
                      </a:lnTo>
                      <a:close/>
                    </a:path>
                  </a:pathLst>
                </a:custGeom>
                <a:solidFill>
                  <a:srgbClr val="E5E5E5"/>
                </a:solidFill>
                <a:ln w="9525">
                  <a:solidFill>
                    <a:schemeClr val="tx1"/>
                  </a:solidFill>
                  <a:round/>
                  <a:headEnd/>
                  <a:tailEnd/>
                </a:ln>
              </p:spPr>
              <p:txBody>
                <a:bodyPr/>
                <a:lstStyle/>
                <a:p>
                  <a:endParaRPr lang="en-US" sz="2133"/>
                </a:p>
              </p:txBody>
            </p:sp>
            <p:sp>
              <p:nvSpPr>
                <p:cNvPr id="89192" name="Freeform 20"/>
                <p:cNvSpPr>
                  <a:spLocks/>
                </p:cNvSpPr>
                <p:nvPr/>
              </p:nvSpPr>
              <p:spPr bwMode="black">
                <a:xfrm>
                  <a:off x="3914" y="2194"/>
                  <a:ext cx="11" cy="11"/>
                </a:xfrm>
                <a:custGeom>
                  <a:avLst/>
                  <a:gdLst>
                    <a:gd name="T0" fmla="*/ 0 w 43"/>
                    <a:gd name="T1" fmla="*/ 0 h 44"/>
                    <a:gd name="T2" fmla="*/ 0 w 43"/>
                    <a:gd name="T3" fmla="*/ 0 h 44"/>
                    <a:gd name="T4" fmla="*/ 0 w 43"/>
                    <a:gd name="T5" fmla="*/ 0 h 44"/>
                    <a:gd name="T6" fmla="*/ 0 w 43"/>
                    <a:gd name="T7" fmla="*/ 0 h 44"/>
                    <a:gd name="T8" fmla="*/ 0 w 43"/>
                    <a:gd name="T9" fmla="*/ 0 h 44"/>
                    <a:gd name="T10" fmla="*/ 0 w 43"/>
                    <a:gd name="T11" fmla="*/ 0 h 44"/>
                    <a:gd name="T12" fmla="*/ 0 w 43"/>
                    <a:gd name="T13" fmla="*/ 0 h 44"/>
                    <a:gd name="T14" fmla="*/ 0 60000 65536"/>
                    <a:gd name="T15" fmla="*/ 0 60000 65536"/>
                    <a:gd name="T16" fmla="*/ 0 60000 65536"/>
                    <a:gd name="T17" fmla="*/ 0 60000 65536"/>
                    <a:gd name="T18" fmla="*/ 0 60000 65536"/>
                    <a:gd name="T19" fmla="*/ 0 60000 65536"/>
                    <a:gd name="T20" fmla="*/ 0 60000 65536"/>
                    <a:gd name="T21" fmla="*/ 0 w 43"/>
                    <a:gd name="T22" fmla="*/ 0 h 44"/>
                    <a:gd name="T23" fmla="*/ 43 w 43"/>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44">
                      <a:moveTo>
                        <a:pt x="0" y="17"/>
                      </a:moveTo>
                      <a:lnTo>
                        <a:pt x="18" y="1"/>
                      </a:lnTo>
                      <a:lnTo>
                        <a:pt x="19" y="0"/>
                      </a:lnTo>
                      <a:lnTo>
                        <a:pt x="42" y="30"/>
                      </a:lnTo>
                      <a:lnTo>
                        <a:pt x="43" y="28"/>
                      </a:lnTo>
                      <a:lnTo>
                        <a:pt x="25" y="44"/>
                      </a:lnTo>
                      <a:lnTo>
                        <a:pt x="0" y="17"/>
                      </a:lnTo>
                      <a:close/>
                    </a:path>
                  </a:pathLst>
                </a:custGeom>
                <a:solidFill>
                  <a:srgbClr val="E5E5E5"/>
                </a:solidFill>
                <a:ln w="9525">
                  <a:solidFill>
                    <a:schemeClr val="tx1"/>
                  </a:solidFill>
                  <a:round/>
                  <a:headEnd/>
                  <a:tailEnd/>
                </a:ln>
              </p:spPr>
              <p:txBody>
                <a:bodyPr/>
                <a:lstStyle/>
                <a:p>
                  <a:endParaRPr lang="en-US" sz="2133"/>
                </a:p>
              </p:txBody>
            </p:sp>
            <p:sp>
              <p:nvSpPr>
                <p:cNvPr id="89193" name="Freeform 21"/>
                <p:cNvSpPr>
                  <a:spLocks/>
                </p:cNvSpPr>
                <p:nvPr/>
              </p:nvSpPr>
              <p:spPr bwMode="black">
                <a:xfrm>
                  <a:off x="3919" y="2189"/>
                  <a:ext cx="12" cy="12"/>
                </a:xfrm>
                <a:custGeom>
                  <a:avLst/>
                  <a:gdLst>
                    <a:gd name="T0" fmla="*/ 0 w 45"/>
                    <a:gd name="T1" fmla="*/ 0 h 47"/>
                    <a:gd name="T2" fmla="*/ 0 w 45"/>
                    <a:gd name="T3" fmla="*/ 0 h 47"/>
                    <a:gd name="T4" fmla="*/ 0 w 45"/>
                    <a:gd name="T5" fmla="*/ 0 h 47"/>
                    <a:gd name="T6" fmla="*/ 0 w 45"/>
                    <a:gd name="T7" fmla="*/ 0 h 47"/>
                    <a:gd name="T8" fmla="*/ 0 w 45"/>
                    <a:gd name="T9" fmla="*/ 0 h 47"/>
                    <a:gd name="T10" fmla="*/ 0 w 45"/>
                    <a:gd name="T11" fmla="*/ 0 h 47"/>
                    <a:gd name="T12" fmla="*/ 0 w 45"/>
                    <a:gd name="T13" fmla="*/ 0 h 47"/>
                    <a:gd name="T14" fmla="*/ 0 60000 65536"/>
                    <a:gd name="T15" fmla="*/ 0 60000 65536"/>
                    <a:gd name="T16" fmla="*/ 0 60000 65536"/>
                    <a:gd name="T17" fmla="*/ 0 60000 65536"/>
                    <a:gd name="T18" fmla="*/ 0 60000 65536"/>
                    <a:gd name="T19" fmla="*/ 0 60000 65536"/>
                    <a:gd name="T20" fmla="*/ 0 60000 65536"/>
                    <a:gd name="T21" fmla="*/ 0 w 45"/>
                    <a:gd name="T22" fmla="*/ 0 h 47"/>
                    <a:gd name="T23" fmla="*/ 45 w 45"/>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47">
                      <a:moveTo>
                        <a:pt x="0" y="17"/>
                      </a:moveTo>
                      <a:lnTo>
                        <a:pt x="23" y="0"/>
                      </a:lnTo>
                      <a:lnTo>
                        <a:pt x="45" y="30"/>
                      </a:lnTo>
                      <a:lnTo>
                        <a:pt x="23" y="47"/>
                      </a:lnTo>
                      <a:lnTo>
                        <a:pt x="0" y="17"/>
                      </a:lnTo>
                      <a:close/>
                    </a:path>
                  </a:pathLst>
                </a:custGeom>
                <a:solidFill>
                  <a:srgbClr val="E5E5E5"/>
                </a:solidFill>
                <a:ln w="9525">
                  <a:solidFill>
                    <a:schemeClr val="tx1"/>
                  </a:solidFill>
                  <a:round/>
                  <a:headEnd/>
                  <a:tailEnd/>
                </a:ln>
              </p:spPr>
              <p:txBody>
                <a:bodyPr/>
                <a:lstStyle/>
                <a:p>
                  <a:endParaRPr lang="en-US" sz="2133"/>
                </a:p>
              </p:txBody>
            </p:sp>
            <p:sp>
              <p:nvSpPr>
                <p:cNvPr id="89194" name="Freeform 22"/>
                <p:cNvSpPr>
                  <a:spLocks/>
                </p:cNvSpPr>
                <p:nvPr/>
              </p:nvSpPr>
              <p:spPr bwMode="black">
                <a:xfrm>
                  <a:off x="3925" y="2184"/>
                  <a:ext cx="12" cy="13"/>
                </a:xfrm>
                <a:custGeom>
                  <a:avLst/>
                  <a:gdLst>
                    <a:gd name="T0" fmla="*/ 0 w 48"/>
                    <a:gd name="T1" fmla="*/ 0 h 50"/>
                    <a:gd name="T2" fmla="*/ 0 w 48"/>
                    <a:gd name="T3" fmla="*/ 0 h 50"/>
                    <a:gd name="T4" fmla="*/ 0 w 48"/>
                    <a:gd name="T5" fmla="*/ 0 h 50"/>
                    <a:gd name="T6" fmla="*/ 0 w 48"/>
                    <a:gd name="T7" fmla="*/ 0 h 50"/>
                    <a:gd name="T8" fmla="*/ 0 w 48"/>
                    <a:gd name="T9" fmla="*/ 0 h 50"/>
                    <a:gd name="T10" fmla="*/ 0 w 48"/>
                    <a:gd name="T11" fmla="*/ 0 h 50"/>
                    <a:gd name="T12" fmla="*/ 0 w 48"/>
                    <a:gd name="T13" fmla="*/ 0 h 50"/>
                    <a:gd name="T14" fmla="*/ 0 60000 65536"/>
                    <a:gd name="T15" fmla="*/ 0 60000 65536"/>
                    <a:gd name="T16" fmla="*/ 0 60000 65536"/>
                    <a:gd name="T17" fmla="*/ 0 60000 65536"/>
                    <a:gd name="T18" fmla="*/ 0 60000 65536"/>
                    <a:gd name="T19" fmla="*/ 0 60000 65536"/>
                    <a:gd name="T20" fmla="*/ 0 60000 65536"/>
                    <a:gd name="T21" fmla="*/ 0 w 48"/>
                    <a:gd name="T22" fmla="*/ 0 h 50"/>
                    <a:gd name="T23" fmla="*/ 48 w 48"/>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50">
                      <a:moveTo>
                        <a:pt x="0" y="20"/>
                      </a:moveTo>
                      <a:lnTo>
                        <a:pt x="26" y="0"/>
                      </a:lnTo>
                      <a:lnTo>
                        <a:pt x="48" y="29"/>
                      </a:lnTo>
                      <a:lnTo>
                        <a:pt x="22" y="50"/>
                      </a:lnTo>
                      <a:lnTo>
                        <a:pt x="0" y="20"/>
                      </a:lnTo>
                      <a:close/>
                    </a:path>
                  </a:pathLst>
                </a:custGeom>
                <a:solidFill>
                  <a:srgbClr val="E5E5E5"/>
                </a:solidFill>
                <a:ln w="9525">
                  <a:solidFill>
                    <a:schemeClr val="tx1"/>
                  </a:solidFill>
                  <a:round/>
                  <a:headEnd/>
                  <a:tailEnd/>
                </a:ln>
              </p:spPr>
              <p:txBody>
                <a:bodyPr/>
                <a:lstStyle/>
                <a:p>
                  <a:endParaRPr lang="en-US" sz="2133"/>
                </a:p>
              </p:txBody>
            </p:sp>
            <p:sp>
              <p:nvSpPr>
                <p:cNvPr id="89195" name="Freeform 23"/>
                <p:cNvSpPr>
                  <a:spLocks/>
                </p:cNvSpPr>
                <p:nvPr/>
              </p:nvSpPr>
              <p:spPr bwMode="black">
                <a:xfrm>
                  <a:off x="3931" y="2179"/>
                  <a:ext cx="13" cy="13"/>
                </a:xfrm>
                <a:custGeom>
                  <a:avLst/>
                  <a:gdLst>
                    <a:gd name="T0" fmla="*/ 0 w 50"/>
                    <a:gd name="T1" fmla="*/ 0 h 51"/>
                    <a:gd name="T2" fmla="*/ 0 w 50"/>
                    <a:gd name="T3" fmla="*/ 0 h 51"/>
                    <a:gd name="T4" fmla="*/ 0 w 50"/>
                    <a:gd name="T5" fmla="*/ 0 h 51"/>
                    <a:gd name="T6" fmla="*/ 0 w 50"/>
                    <a:gd name="T7" fmla="*/ 0 h 51"/>
                    <a:gd name="T8" fmla="*/ 0 w 50"/>
                    <a:gd name="T9" fmla="*/ 0 h 51"/>
                    <a:gd name="T10" fmla="*/ 0 w 50"/>
                    <a:gd name="T11" fmla="*/ 0 h 51"/>
                    <a:gd name="T12" fmla="*/ 0 w 50"/>
                    <a:gd name="T13" fmla="*/ 0 h 51"/>
                    <a:gd name="T14" fmla="*/ 0 60000 65536"/>
                    <a:gd name="T15" fmla="*/ 0 60000 65536"/>
                    <a:gd name="T16" fmla="*/ 0 60000 65536"/>
                    <a:gd name="T17" fmla="*/ 0 60000 65536"/>
                    <a:gd name="T18" fmla="*/ 0 60000 65536"/>
                    <a:gd name="T19" fmla="*/ 0 60000 65536"/>
                    <a:gd name="T20" fmla="*/ 0 60000 65536"/>
                    <a:gd name="T21" fmla="*/ 0 w 50"/>
                    <a:gd name="T22" fmla="*/ 0 h 51"/>
                    <a:gd name="T23" fmla="*/ 50 w 50"/>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1">
                      <a:moveTo>
                        <a:pt x="0" y="22"/>
                      </a:moveTo>
                      <a:lnTo>
                        <a:pt x="28" y="0"/>
                      </a:lnTo>
                      <a:lnTo>
                        <a:pt x="29" y="0"/>
                      </a:lnTo>
                      <a:lnTo>
                        <a:pt x="49" y="30"/>
                      </a:lnTo>
                      <a:lnTo>
                        <a:pt x="50" y="30"/>
                      </a:lnTo>
                      <a:lnTo>
                        <a:pt x="22" y="51"/>
                      </a:lnTo>
                      <a:lnTo>
                        <a:pt x="0" y="22"/>
                      </a:lnTo>
                      <a:close/>
                    </a:path>
                  </a:pathLst>
                </a:custGeom>
                <a:solidFill>
                  <a:srgbClr val="E5E5E5"/>
                </a:solidFill>
                <a:ln w="9525">
                  <a:solidFill>
                    <a:schemeClr val="tx1"/>
                  </a:solidFill>
                  <a:round/>
                  <a:headEnd/>
                  <a:tailEnd/>
                </a:ln>
              </p:spPr>
              <p:txBody>
                <a:bodyPr/>
                <a:lstStyle/>
                <a:p>
                  <a:endParaRPr lang="en-US" sz="2133"/>
                </a:p>
              </p:txBody>
            </p:sp>
            <p:sp>
              <p:nvSpPr>
                <p:cNvPr id="89196" name="Freeform 24"/>
                <p:cNvSpPr>
                  <a:spLocks/>
                </p:cNvSpPr>
                <p:nvPr/>
              </p:nvSpPr>
              <p:spPr bwMode="black">
                <a:xfrm>
                  <a:off x="3939" y="2174"/>
                  <a:ext cx="12" cy="12"/>
                </a:xfrm>
                <a:custGeom>
                  <a:avLst/>
                  <a:gdLst>
                    <a:gd name="T0" fmla="*/ 0 w 51"/>
                    <a:gd name="T1" fmla="*/ 0 h 51"/>
                    <a:gd name="T2" fmla="*/ 0 w 51"/>
                    <a:gd name="T3" fmla="*/ 0 h 51"/>
                    <a:gd name="T4" fmla="*/ 0 w 51"/>
                    <a:gd name="T5" fmla="*/ 0 h 51"/>
                    <a:gd name="T6" fmla="*/ 0 w 51"/>
                    <a:gd name="T7" fmla="*/ 0 h 51"/>
                    <a:gd name="T8" fmla="*/ 0 w 51"/>
                    <a:gd name="T9" fmla="*/ 0 h 51"/>
                    <a:gd name="T10" fmla="*/ 0 w 51"/>
                    <a:gd name="T11" fmla="*/ 0 h 51"/>
                    <a:gd name="T12" fmla="*/ 0 w 51"/>
                    <a:gd name="T13" fmla="*/ 0 h 51"/>
                    <a:gd name="T14" fmla="*/ 0 60000 65536"/>
                    <a:gd name="T15" fmla="*/ 0 60000 65536"/>
                    <a:gd name="T16" fmla="*/ 0 60000 65536"/>
                    <a:gd name="T17" fmla="*/ 0 60000 65536"/>
                    <a:gd name="T18" fmla="*/ 0 60000 65536"/>
                    <a:gd name="T19" fmla="*/ 0 60000 65536"/>
                    <a:gd name="T20" fmla="*/ 0 60000 65536"/>
                    <a:gd name="T21" fmla="*/ 0 w 51"/>
                    <a:gd name="T22" fmla="*/ 0 h 51"/>
                    <a:gd name="T23" fmla="*/ 51 w 51"/>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51">
                      <a:moveTo>
                        <a:pt x="0" y="21"/>
                      </a:moveTo>
                      <a:lnTo>
                        <a:pt x="30" y="0"/>
                      </a:lnTo>
                      <a:lnTo>
                        <a:pt x="51" y="29"/>
                      </a:lnTo>
                      <a:lnTo>
                        <a:pt x="20" y="51"/>
                      </a:lnTo>
                      <a:lnTo>
                        <a:pt x="0" y="21"/>
                      </a:lnTo>
                      <a:close/>
                    </a:path>
                  </a:pathLst>
                </a:custGeom>
                <a:solidFill>
                  <a:srgbClr val="E5E5E5"/>
                </a:solidFill>
                <a:ln w="9525">
                  <a:solidFill>
                    <a:schemeClr val="tx1"/>
                  </a:solidFill>
                  <a:round/>
                  <a:headEnd/>
                  <a:tailEnd/>
                </a:ln>
              </p:spPr>
              <p:txBody>
                <a:bodyPr/>
                <a:lstStyle/>
                <a:p>
                  <a:endParaRPr lang="en-US" sz="2133"/>
                </a:p>
              </p:txBody>
            </p:sp>
            <p:sp>
              <p:nvSpPr>
                <p:cNvPr id="89197" name="Freeform 25"/>
                <p:cNvSpPr>
                  <a:spLocks/>
                </p:cNvSpPr>
                <p:nvPr/>
              </p:nvSpPr>
              <p:spPr bwMode="black">
                <a:xfrm>
                  <a:off x="3946" y="2168"/>
                  <a:ext cx="13" cy="13"/>
                </a:xfrm>
                <a:custGeom>
                  <a:avLst/>
                  <a:gdLst>
                    <a:gd name="T0" fmla="*/ 0 w 52"/>
                    <a:gd name="T1" fmla="*/ 0 h 50"/>
                    <a:gd name="T2" fmla="*/ 0 w 52"/>
                    <a:gd name="T3" fmla="*/ 0 h 50"/>
                    <a:gd name="T4" fmla="*/ 0 w 52"/>
                    <a:gd name="T5" fmla="*/ 0 h 50"/>
                    <a:gd name="T6" fmla="*/ 0 w 52"/>
                    <a:gd name="T7" fmla="*/ 0 h 50"/>
                    <a:gd name="T8" fmla="*/ 0 w 52"/>
                    <a:gd name="T9" fmla="*/ 0 h 50"/>
                    <a:gd name="T10" fmla="*/ 0 w 52"/>
                    <a:gd name="T11" fmla="*/ 0 h 50"/>
                    <a:gd name="T12" fmla="*/ 0 w 52"/>
                    <a:gd name="T13" fmla="*/ 0 h 50"/>
                    <a:gd name="T14" fmla="*/ 0 60000 65536"/>
                    <a:gd name="T15" fmla="*/ 0 60000 65536"/>
                    <a:gd name="T16" fmla="*/ 0 60000 65536"/>
                    <a:gd name="T17" fmla="*/ 0 60000 65536"/>
                    <a:gd name="T18" fmla="*/ 0 60000 65536"/>
                    <a:gd name="T19" fmla="*/ 0 60000 65536"/>
                    <a:gd name="T20" fmla="*/ 0 60000 65536"/>
                    <a:gd name="T21" fmla="*/ 0 w 52"/>
                    <a:gd name="T22" fmla="*/ 0 h 50"/>
                    <a:gd name="T23" fmla="*/ 52 w 52"/>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50">
                      <a:moveTo>
                        <a:pt x="0" y="21"/>
                      </a:moveTo>
                      <a:lnTo>
                        <a:pt x="31" y="0"/>
                      </a:lnTo>
                      <a:lnTo>
                        <a:pt x="30" y="0"/>
                      </a:lnTo>
                      <a:lnTo>
                        <a:pt x="52" y="29"/>
                      </a:lnTo>
                      <a:lnTo>
                        <a:pt x="51" y="29"/>
                      </a:lnTo>
                      <a:lnTo>
                        <a:pt x="21" y="50"/>
                      </a:lnTo>
                      <a:lnTo>
                        <a:pt x="0" y="21"/>
                      </a:lnTo>
                      <a:close/>
                    </a:path>
                  </a:pathLst>
                </a:custGeom>
                <a:solidFill>
                  <a:srgbClr val="E5E5E5"/>
                </a:solidFill>
                <a:ln w="9525">
                  <a:solidFill>
                    <a:schemeClr val="tx1"/>
                  </a:solidFill>
                  <a:round/>
                  <a:headEnd/>
                  <a:tailEnd/>
                </a:ln>
              </p:spPr>
              <p:txBody>
                <a:bodyPr/>
                <a:lstStyle/>
                <a:p>
                  <a:endParaRPr lang="en-US" sz="2133"/>
                </a:p>
              </p:txBody>
            </p:sp>
            <p:sp>
              <p:nvSpPr>
                <p:cNvPr id="89198" name="Freeform 26"/>
                <p:cNvSpPr>
                  <a:spLocks/>
                </p:cNvSpPr>
                <p:nvPr/>
              </p:nvSpPr>
              <p:spPr bwMode="black">
                <a:xfrm>
                  <a:off x="3954" y="2163"/>
                  <a:ext cx="12" cy="12"/>
                </a:xfrm>
                <a:custGeom>
                  <a:avLst/>
                  <a:gdLst>
                    <a:gd name="T0" fmla="*/ 0 w 51"/>
                    <a:gd name="T1" fmla="*/ 0 h 51"/>
                    <a:gd name="T2" fmla="*/ 0 w 51"/>
                    <a:gd name="T3" fmla="*/ 0 h 51"/>
                    <a:gd name="T4" fmla="*/ 0 w 51"/>
                    <a:gd name="T5" fmla="*/ 0 h 51"/>
                    <a:gd name="T6" fmla="*/ 0 w 51"/>
                    <a:gd name="T7" fmla="*/ 0 h 51"/>
                    <a:gd name="T8" fmla="*/ 0 w 51"/>
                    <a:gd name="T9" fmla="*/ 0 h 51"/>
                    <a:gd name="T10" fmla="*/ 0 w 51"/>
                    <a:gd name="T11" fmla="*/ 0 h 51"/>
                    <a:gd name="T12" fmla="*/ 0 w 51"/>
                    <a:gd name="T13" fmla="*/ 0 h 51"/>
                    <a:gd name="T14" fmla="*/ 0 60000 65536"/>
                    <a:gd name="T15" fmla="*/ 0 60000 65536"/>
                    <a:gd name="T16" fmla="*/ 0 60000 65536"/>
                    <a:gd name="T17" fmla="*/ 0 60000 65536"/>
                    <a:gd name="T18" fmla="*/ 0 60000 65536"/>
                    <a:gd name="T19" fmla="*/ 0 60000 65536"/>
                    <a:gd name="T20" fmla="*/ 0 60000 65536"/>
                    <a:gd name="T21" fmla="*/ 0 w 51"/>
                    <a:gd name="T22" fmla="*/ 0 h 51"/>
                    <a:gd name="T23" fmla="*/ 51 w 51"/>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51">
                      <a:moveTo>
                        <a:pt x="0" y="22"/>
                      </a:moveTo>
                      <a:lnTo>
                        <a:pt x="28" y="0"/>
                      </a:lnTo>
                      <a:lnTo>
                        <a:pt x="51" y="29"/>
                      </a:lnTo>
                      <a:lnTo>
                        <a:pt x="22" y="51"/>
                      </a:lnTo>
                      <a:lnTo>
                        <a:pt x="0" y="22"/>
                      </a:lnTo>
                      <a:close/>
                    </a:path>
                  </a:pathLst>
                </a:custGeom>
                <a:solidFill>
                  <a:srgbClr val="E5E5E5"/>
                </a:solidFill>
                <a:ln w="9525">
                  <a:solidFill>
                    <a:schemeClr val="tx1"/>
                  </a:solidFill>
                  <a:round/>
                  <a:headEnd/>
                  <a:tailEnd/>
                </a:ln>
              </p:spPr>
              <p:txBody>
                <a:bodyPr/>
                <a:lstStyle/>
                <a:p>
                  <a:endParaRPr lang="en-US" sz="2133"/>
                </a:p>
              </p:txBody>
            </p:sp>
            <p:sp>
              <p:nvSpPr>
                <p:cNvPr id="89199" name="Freeform 27"/>
                <p:cNvSpPr>
                  <a:spLocks/>
                </p:cNvSpPr>
                <p:nvPr/>
              </p:nvSpPr>
              <p:spPr bwMode="black">
                <a:xfrm>
                  <a:off x="3961" y="2158"/>
                  <a:ext cx="12" cy="12"/>
                </a:xfrm>
                <a:custGeom>
                  <a:avLst/>
                  <a:gdLst>
                    <a:gd name="T0" fmla="*/ 0 w 49"/>
                    <a:gd name="T1" fmla="*/ 0 h 48"/>
                    <a:gd name="T2" fmla="*/ 0 w 49"/>
                    <a:gd name="T3" fmla="*/ 0 h 48"/>
                    <a:gd name="T4" fmla="*/ 0 w 49"/>
                    <a:gd name="T5" fmla="*/ 0 h 48"/>
                    <a:gd name="T6" fmla="*/ 0 w 49"/>
                    <a:gd name="T7" fmla="*/ 0 h 48"/>
                    <a:gd name="T8" fmla="*/ 0 w 49"/>
                    <a:gd name="T9" fmla="*/ 0 h 48"/>
                    <a:gd name="T10" fmla="*/ 0 w 49"/>
                    <a:gd name="T11" fmla="*/ 0 h 48"/>
                    <a:gd name="T12" fmla="*/ 0 w 49"/>
                    <a:gd name="T13" fmla="*/ 0 h 48"/>
                    <a:gd name="T14" fmla="*/ 0 60000 65536"/>
                    <a:gd name="T15" fmla="*/ 0 60000 65536"/>
                    <a:gd name="T16" fmla="*/ 0 60000 65536"/>
                    <a:gd name="T17" fmla="*/ 0 60000 65536"/>
                    <a:gd name="T18" fmla="*/ 0 60000 65536"/>
                    <a:gd name="T19" fmla="*/ 0 60000 65536"/>
                    <a:gd name="T20" fmla="*/ 0 60000 65536"/>
                    <a:gd name="T21" fmla="*/ 0 w 49"/>
                    <a:gd name="T22" fmla="*/ 0 h 48"/>
                    <a:gd name="T23" fmla="*/ 49 w 49"/>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 h="48">
                      <a:moveTo>
                        <a:pt x="0" y="19"/>
                      </a:moveTo>
                      <a:lnTo>
                        <a:pt x="26" y="0"/>
                      </a:lnTo>
                      <a:lnTo>
                        <a:pt x="49" y="29"/>
                      </a:lnTo>
                      <a:lnTo>
                        <a:pt x="23" y="48"/>
                      </a:lnTo>
                      <a:lnTo>
                        <a:pt x="0" y="19"/>
                      </a:lnTo>
                      <a:close/>
                    </a:path>
                  </a:pathLst>
                </a:custGeom>
                <a:solidFill>
                  <a:srgbClr val="E5E5E5"/>
                </a:solidFill>
                <a:ln w="9525">
                  <a:solidFill>
                    <a:schemeClr val="tx1"/>
                  </a:solidFill>
                  <a:round/>
                  <a:headEnd/>
                  <a:tailEnd/>
                </a:ln>
              </p:spPr>
              <p:txBody>
                <a:bodyPr/>
                <a:lstStyle/>
                <a:p>
                  <a:endParaRPr lang="en-US" sz="2133"/>
                </a:p>
              </p:txBody>
            </p:sp>
            <p:sp>
              <p:nvSpPr>
                <p:cNvPr id="89200" name="Freeform 28"/>
                <p:cNvSpPr>
                  <a:spLocks/>
                </p:cNvSpPr>
                <p:nvPr/>
              </p:nvSpPr>
              <p:spPr bwMode="black">
                <a:xfrm>
                  <a:off x="3967" y="2153"/>
                  <a:ext cx="12" cy="12"/>
                </a:xfrm>
                <a:custGeom>
                  <a:avLst/>
                  <a:gdLst>
                    <a:gd name="T0" fmla="*/ 0 w 46"/>
                    <a:gd name="T1" fmla="*/ 0 h 47"/>
                    <a:gd name="T2" fmla="*/ 0 w 46"/>
                    <a:gd name="T3" fmla="*/ 0 h 47"/>
                    <a:gd name="T4" fmla="*/ 0 w 46"/>
                    <a:gd name="T5" fmla="*/ 0 h 47"/>
                    <a:gd name="T6" fmla="*/ 0 w 46"/>
                    <a:gd name="T7" fmla="*/ 0 h 47"/>
                    <a:gd name="T8" fmla="*/ 0 w 46"/>
                    <a:gd name="T9" fmla="*/ 0 h 47"/>
                    <a:gd name="T10" fmla="*/ 0 w 46"/>
                    <a:gd name="T11" fmla="*/ 0 h 47"/>
                    <a:gd name="T12" fmla="*/ 0 w 46"/>
                    <a:gd name="T13" fmla="*/ 0 h 47"/>
                    <a:gd name="T14" fmla="*/ 0 60000 65536"/>
                    <a:gd name="T15" fmla="*/ 0 60000 65536"/>
                    <a:gd name="T16" fmla="*/ 0 60000 65536"/>
                    <a:gd name="T17" fmla="*/ 0 60000 65536"/>
                    <a:gd name="T18" fmla="*/ 0 60000 65536"/>
                    <a:gd name="T19" fmla="*/ 0 60000 65536"/>
                    <a:gd name="T20" fmla="*/ 0 60000 65536"/>
                    <a:gd name="T21" fmla="*/ 0 w 46"/>
                    <a:gd name="T22" fmla="*/ 0 h 47"/>
                    <a:gd name="T23" fmla="*/ 46 w 46"/>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47">
                      <a:moveTo>
                        <a:pt x="0" y="18"/>
                      </a:moveTo>
                      <a:lnTo>
                        <a:pt x="23" y="0"/>
                      </a:lnTo>
                      <a:lnTo>
                        <a:pt x="21" y="1"/>
                      </a:lnTo>
                      <a:lnTo>
                        <a:pt x="46" y="28"/>
                      </a:lnTo>
                      <a:lnTo>
                        <a:pt x="45" y="29"/>
                      </a:lnTo>
                      <a:lnTo>
                        <a:pt x="23" y="47"/>
                      </a:lnTo>
                      <a:lnTo>
                        <a:pt x="0" y="18"/>
                      </a:lnTo>
                      <a:close/>
                    </a:path>
                  </a:pathLst>
                </a:custGeom>
                <a:solidFill>
                  <a:srgbClr val="E5E5E5"/>
                </a:solidFill>
                <a:ln w="9525">
                  <a:solidFill>
                    <a:schemeClr val="tx1"/>
                  </a:solidFill>
                  <a:round/>
                  <a:headEnd/>
                  <a:tailEnd/>
                </a:ln>
              </p:spPr>
              <p:txBody>
                <a:bodyPr/>
                <a:lstStyle/>
                <a:p>
                  <a:endParaRPr lang="en-US" sz="2133"/>
                </a:p>
              </p:txBody>
            </p:sp>
            <p:sp>
              <p:nvSpPr>
                <p:cNvPr id="89201" name="Freeform 29"/>
                <p:cNvSpPr>
                  <a:spLocks/>
                </p:cNvSpPr>
                <p:nvPr/>
              </p:nvSpPr>
              <p:spPr bwMode="black">
                <a:xfrm>
                  <a:off x="3973" y="2150"/>
                  <a:ext cx="10" cy="11"/>
                </a:xfrm>
                <a:custGeom>
                  <a:avLst/>
                  <a:gdLst>
                    <a:gd name="T0" fmla="*/ 0 w 42"/>
                    <a:gd name="T1" fmla="*/ 0 h 43"/>
                    <a:gd name="T2" fmla="*/ 0 w 42"/>
                    <a:gd name="T3" fmla="*/ 0 h 43"/>
                    <a:gd name="T4" fmla="*/ 0 w 42"/>
                    <a:gd name="T5" fmla="*/ 0 h 43"/>
                    <a:gd name="T6" fmla="*/ 0 w 42"/>
                    <a:gd name="T7" fmla="*/ 0 h 43"/>
                    <a:gd name="T8" fmla="*/ 0 w 42"/>
                    <a:gd name="T9" fmla="*/ 0 h 43"/>
                    <a:gd name="T10" fmla="*/ 0 w 42"/>
                    <a:gd name="T11" fmla="*/ 0 h 43"/>
                    <a:gd name="T12" fmla="*/ 0 w 42"/>
                    <a:gd name="T13" fmla="*/ 0 h 43"/>
                    <a:gd name="T14" fmla="*/ 0 60000 65536"/>
                    <a:gd name="T15" fmla="*/ 0 60000 65536"/>
                    <a:gd name="T16" fmla="*/ 0 60000 65536"/>
                    <a:gd name="T17" fmla="*/ 0 60000 65536"/>
                    <a:gd name="T18" fmla="*/ 0 60000 65536"/>
                    <a:gd name="T19" fmla="*/ 0 60000 65536"/>
                    <a:gd name="T20" fmla="*/ 0 60000 65536"/>
                    <a:gd name="T21" fmla="*/ 0 w 42"/>
                    <a:gd name="T22" fmla="*/ 0 h 43"/>
                    <a:gd name="T23" fmla="*/ 42 w 42"/>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43">
                      <a:moveTo>
                        <a:pt x="0" y="16"/>
                      </a:moveTo>
                      <a:lnTo>
                        <a:pt x="17" y="0"/>
                      </a:lnTo>
                      <a:lnTo>
                        <a:pt x="42" y="27"/>
                      </a:lnTo>
                      <a:lnTo>
                        <a:pt x="25" y="43"/>
                      </a:lnTo>
                      <a:lnTo>
                        <a:pt x="0" y="16"/>
                      </a:lnTo>
                      <a:close/>
                    </a:path>
                  </a:pathLst>
                </a:custGeom>
                <a:solidFill>
                  <a:srgbClr val="E5E5E5"/>
                </a:solidFill>
                <a:ln w="9525">
                  <a:solidFill>
                    <a:schemeClr val="tx1"/>
                  </a:solidFill>
                  <a:round/>
                  <a:headEnd/>
                  <a:tailEnd/>
                </a:ln>
              </p:spPr>
              <p:txBody>
                <a:bodyPr/>
                <a:lstStyle/>
                <a:p>
                  <a:endParaRPr lang="en-US" sz="2133"/>
                </a:p>
              </p:txBody>
            </p:sp>
            <p:sp>
              <p:nvSpPr>
                <p:cNvPr id="89202" name="Freeform 30"/>
                <p:cNvSpPr>
                  <a:spLocks/>
                </p:cNvSpPr>
                <p:nvPr/>
              </p:nvSpPr>
              <p:spPr bwMode="black">
                <a:xfrm>
                  <a:off x="3977" y="2147"/>
                  <a:ext cx="10" cy="10"/>
                </a:xfrm>
                <a:custGeom>
                  <a:avLst/>
                  <a:gdLst>
                    <a:gd name="T0" fmla="*/ 0 w 41"/>
                    <a:gd name="T1" fmla="*/ 0 h 39"/>
                    <a:gd name="T2" fmla="*/ 0 w 41"/>
                    <a:gd name="T3" fmla="*/ 0 h 39"/>
                    <a:gd name="T4" fmla="*/ 0 w 41"/>
                    <a:gd name="T5" fmla="*/ 0 h 39"/>
                    <a:gd name="T6" fmla="*/ 0 w 41"/>
                    <a:gd name="T7" fmla="*/ 0 h 39"/>
                    <a:gd name="T8" fmla="*/ 0 w 41"/>
                    <a:gd name="T9" fmla="*/ 0 h 39"/>
                    <a:gd name="T10" fmla="*/ 0 w 41"/>
                    <a:gd name="T11" fmla="*/ 0 h 39"/>
                    <a:gd name="T12" fmla="*/ 0 w 41"/>
                    <a:gd name="T13" fmla="*/ 0 h 39"/>
                    <a:gd name="T14" fmla="*/ 0 60000 65536"/>
                    <a:gd name="T15" fmla="*/ 0 60000 65536"/>
                    <a:gd name="T16" fmla="*/ 0 60000 65536"/>
                    <a:gd name="T17" fmla="*/ 0 60000 65536"/>
                    <a:gd name="T18" fmla="*/ 0 60000 65536"/>
                    <a:gd name="T19" fmla="*/ 0 60000 65536"/>
                    <a:gd name="T20" fmla="*/ 0 60000 65536"/>
                    <a:gd name="T21" fmla="*/ 0 w 41"/>
                    <a:gd name="T22" fmla="*/ 0 h 39"/>
                    <a:gd name="T23" fmla="*/ 41 w 41"/>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9">
                      <a:moveTo>
                        <a:pt x="0" y="12"/>
                      </a:moveTo>
                      <a:lnTo>
                        <a:pt x="14" y="0"/>
                      </a:lnTo>
                      <a:lnTo>
                        <a:pt x="12" y="1"/>
                      </a:lnTo>
                      <a:lnTo>
                        <a:pt x="41" y="26"/>
                      </a:lnTo>
                      <a:lnTo>
                        <a:pt x="39" y="27"/>
                      </a:lnTo>
                      <a:lnTo>
                        <a:pt x="25" y="39"/>
                      </a:lnTo>
                      <a:lnTo>
                        <a:pt x="0" y="12"/>
                      </a:lnTo>
                      <a:close/>
                    </a:path>
                  </a:pathLst>
                </a:custGeom>
                <a:solidFill>
                  <a:srgbClr val="E5E5E5"/>
                </a:solidFill>
                <a:ln w="9525">
                  <a:solidFill>
                    <a:schemeClr val="tx1"/>
                  </a:solidFill>
                  <a:round/>
                  <a:headEnd/>
                  <a:tailEnd/>
                </a:ln>
              </p:spPr>
              <p:txBody>
                <a:bodyPr/>
                <a:lstStyle/>
                <a:p>
                  <a:endParaRPr lang="en-US" sz="2133"/>
                </a:p>
              </p:txBody>
            </p:sp>
            <p:sp>
              <p:nvSpPr>
                <p:cNvPr id="89203" name="Freeform 31"/>
                <p:cNvSpPr>
                  <a:spLocks/>
                </p:cNvSpPr>
                <p:nvPr/>
              </p:nvSpPr>
              <p:spPr bwMode="black">
                <a:xfrm>
                  <a:off x="3980" y="2144"/>
                  <a:ext cx="10" cy="9"/>
                </a:xfrm>
                <a:custGeom>
                  <a:avLst/>
                  <a:gdLst>
                    <a:gd name="T0" fmla="*/ 0 w 39"/>
                    <a:gd name="T1" fmla="*/ 0 h 36"/>
                    <a:gd name="T2" fmla="*/ 0 w 39"/>
                    <a:gd name="T3" fmla="*/ 0 h 36"/>
                    <a:gd name="T4" fmla="*/ 0 w 39"/>
                    <a:gd name="T5" fmla="*/ 0 h 36"/>
                    <a:gd name="T6" fmla="*/ 0 w 39"/>
                    <a:gd name="T7" fmla="*/ 0 h 36"/>
                    <a:gd name="T8" fmla="*/ 0 w 39"/>
                    <a:gd name="T9" fmla="*/ 0 h 36"/>
                    <a:gd name="T10" fmla="*/ 0 w 39"/>
                    <a:gd name="T11" fmla="*/ 0 h 36"/>
                    <a:gd name="T12" fmla="*/ 0 w 39"/>
                    <a:gd name="T13" fmla="*/ 0 h 36"/>
                    <a:gd name="T14" fmla="*/ 0 60000 65536"/>
                    <a:gd name="T15" fmla="*/ 0 60000 65536"/>
                    <a:gd name="T16" fmla="*/ 0 60000 65536"/>
                    <a:gd name="T17" fmla="*/ 0 60000 65536"/>
                    <a:gd name="T18" fmla="*/ 0 60000 65536"/>
                    <a:gd name="T19" fmla="*/ 0 60000 65536"/>
                    <a:gd name="T20" fmla="*/ 0 60000 65536"/>
                    <a:gd name="T21" fmla="*/ 0 w 39"/>
                    <a:gd name="T22" fmla="*/ 0 h 36"/>
                    <a:gd name="T23" fmla="*/ 39 w 39"/>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36">
                      <a:moveTo>
                        <a:pt x="0" y="11"/>
                      </a:moveTo>
                      <a:lnTo>
                        <a:pt x="9" y="0"/>
                      </a:lnTo>
                      <a:lnTo>
                        <a:pt x="8" y="3"/>
                      </a:lnTo>
                      <a:lnTo>
                        <a:pt x="39" y="21"/>
                      </a:lnTo>
                      <a:lnTo>
                        <a:pt x="38" y="24"/>
                      </a:lnTo>
                      <a:lnTo>
                        <a:pt x="29" y="36"/>
                      </a:lnTo>
                      <a:lnTo>
                        <a:pt x="0" y="11"/>
                      </a:lnTo>
                      <a:close/>
                    </a:path>
                  </a:pathLst>
                </a:custGeom>
                <a:solidFill>
                  <a:srgbClr val="E5E5E5"/>
                </a:solidFill>
                <a:ln w="9525">
                  <a:solidFill>
                    <a:schemeClr val="tx1"/>
                  </a:solidFill>
                  <a:round/>
                  <a:headEnd/>
                  <a:tailEnd/>
                </a:ln>
              </p:spPr>
              <p:txBody>
                <a:bodyPr/>
                <a:lstStyle/>
                <a:p>
                  <a:endParaRPr lang="en-US" sz="2133"/>
                </a:p>
              </p:txBody>
            </p:sp>
            <p:sp>
              <p:nvSpPr>
                <p:cNvPr id="89204" name="Freeform 32"/>
                <p:cNvSpPr>
                  <a:spLocks/>
                </p:cNvSpPr>
                <p:nvPr/>
              </p:nvSpPr>
              <p:spPr bwMode="black">
                <a:xfrm>
                  <a:off x="3982" y="2142"/>
                  <a:ext cx="10" cy="8"/>
                </a:xfrm>
                <a:custGeom>
                  <a:avLst/>
                  <a:gdLst>
                    <a:gd name="T0" fmla="*/ 0 w 39"/>
                    <a:gd name="T1" fmla="*/ 0 h 28"/>
                    <a:gd name="T2" fmla="*/ 0 w 39"/>
                    <a:gd name="T3" fmla="*/ 0 h 28"/>
                    <a:gd name="T4" fmla="*/ 0 w 39"/>
                    <a:gd name="T5" fmla="*/ 0 h 28"/>
                    <a:gd name="T6" fmla="*/ 0 w 39"/>
                    <a:gd name="T7" fmla="*/ 0 h 28"/>
                    <a:gd name="T8" fmla="*/ 0 w 39"/>
                    <a:gd name="T9" fmla="*/ 0 h 28"/>
                    <a:gd name="T10" fmla="*/ 0 w 39"/>
                    <a:gd name="T11" fmla="*/ 0 h 28"/>
                    <a:gd name="T12" fmla="*/ 0 w 39"/>
                    <a:gd name="T13" fmla="*/ 0 h 28"/>
                    <a:gd name="T14" fmla="*/ 0 60000 65536"/>
                    <a:gd name="T15" fmla="*/ 0 60000 65536"/>
                    <a:gd name="T16" fmla="*/ 0 60000 65536"/>
                    <a:gd name="T17" fmla="*/ 0 60000 65536"/>
                    <a:gd name="T18" fmla="*/ 0 60000 65536"/>
                    <a:gd name="T19" fmla="*/ 0 60000 65536"/>
                    <a:gd name="T20" fmla="*/ 0 60000 65536"/>
                    <a:gd name="T21" fmla="*/ 0 w 39"/>
                    <a:gd name="T22" fmla="*/ 0 h 28"/>
                    <a:gd name="T23" fmla="*/ 39 w 39"/>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8">
                      <a:moveTo>
                        <a:pt x="0" y="10"/>
                      </a:moveTo>
                      <a:lnTo>
                        <a:pt x="5" y="0"/>
                      </a:lnTo>
                      <a:lnTo>
                        <a:pt x="3" y="3"/>
                      </a:lnTo>
                      <a:lnTo>
                        <a:pt x="39" y="14"/>
                      </a:lnTo>
                      <a:lnTo>
                        <a:pt x="37" y="18"/>
                      </a:lnTo>
                      <a:lnTo>
                        <a:pt x="31" y="28"/>
                      </a:lnTo>
                      <a:lnTo>
                        <a:pt x="0" y="10"/>
                      </a:lnTo>
                      <a:close/>
                    </a:path>
                  </a:pathLst>
                </a:custGeom>
                <a:solidFill>
                  <a:srgbClr val="E5E5E5"/>
                </a:solidFill>
                <a:ln w="9525">
                  <a:solidFill>
                    <a:schemeClr val="tx1"/>
                  </a:solidFill>
                  <a:round/>
                  <a:headEnd/>
                  <a:tailEnd/>
                </a:ln>
              </p:spPr>
              <p:txBody>
                <a:bodyPr/>
                <a:lstStyle/>
                <a:p>
                  <a:endParaRPr lang="en-US" sz="2133"/>
                </a:p>
              </p:txBody>
            </p:sp>
            <p:sp>
              <p:nvSpPr>
                <p:cNvPr id="89205" name="Freeform 33"/>
                <p:cNvSpPr>
                  <a:spLocks/>
                </p:cNvSpPr>
                <p:nvPr/>
              </p:nvSpPr>
              <p:spPr bwMode="black">
                <a:xfrm>
                  <a:off x="3982" y="2142"/>
                  <a:ext cx="10" cy="4"/>
                </a:xfrm>
                <a:custGeom>
                  <a:avLst/>
                  <a:gdLst>
                    <a:gd name="T0" fmla="*/ 0 w 38"/>
                    <a:gd name="T1" fmla="*/ 0 h 18"/>
                    <a:gd name="T2" fmla="*/ 0 w 38"/>
                    <a:gd name="T3" fmla="*/ 0 h 18"/>
                    <a:gd name="T4" fmla="*/ 0 w 38"/>
                    <a:gd name="T5" fmla="*/ 0 h 18"/>
                    <a:gd name="T6" fmla="*/ 0 w 38"/>
                    <a:gd name="T7" fmla="*/ 0 h 18"/>
                    <a:gd name="T8" fmla="*/ 0 w 38"/>
                    <a:gd name="T9" fmla="*/ 0 h 18"/>
                    <a:gd name="T10" fmla="*/ 0 w 38"/>
                    <a:gd name="T11" fmla="*/ 0 h 18"/>
                    <a:gd name="T12" fmla="*/ 0 w 38"/>
                    <a:gd name="T13" fmla="*/ 0 h 18"/>
                    <a:gd name="T14" fmla="*/ 0 60000 65536"/>
                    <a:gd name="T15" fmla="*/ 0 60000 65536"/>
                    <a:gd name="T16" fmla="*/ 0 60000 65536"/>
                    <a:gd name="T17" fmla="*/ 0 60000 65536"/>
                    <a:gd name="T18" fmla="*/ 0 60000 65536"/>
                    <a:gd name="T19" fmla="*/ 0 60000 65536"/>
                    <a:gd name="T20" fmla="*/ 0 60000 65536"/>
                    <a:gd name="T21" fmla="*/ 0 w 38"/>
                    <a:gd name="T22" fmla="*/ 0 h 18"/>
                    <a:gd name="T23" fmla="*/ 38 w 38"/>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18">
                      <a:moveTo>
                        <a:pt x="0" y="7"/>
                      </a:moveTo>
                      <a:lnTo>
                        <a:pt x="2" y="0"/>
                      </a:lnTo>
                      <a:lnTo>
                        <a:pt x="2" y="6"/>
                      </a:lnTo>
                      <a:lnTo>
                        <a:pt x="38" y="6"/>
                      </a:lnTo>
                      <a:lnTo>
                        <a:pt x="38" y="12"/>
                      </a:lnTo>
                      <a:lnTo>
                        <a:pt x="36" y="18"/>
                      </a:lnTo>
                      <a:lnTo>
                        <a:pt x="0" y="7"/>
                      </a:lnTo>
                      <a:close/>
                    </a:path>
                  </a:pathLst>
                </a:custGeom>
                <a:solidFill>
                  <a:srgbClr val="E5E5E5"/>
                </a:solidFill>
                <a:ln w="9525">
                  <a:solidFill>
                    <a:schemeClr val="tx1"/>
                  </a:solidFill>
                  <a:round/>
                  <a:headEnd/>
                  <a:tailEnd/>
                </a:ln>
              </p:spPr>
              <p:txBody>
                <a:bodyPr/>
                <a:lstStyle/>
                <a:p>
                  <a:endParaRPr lang="en-US" sz="2133"/>
                </a:p>
              </p:txBody>
            </p:sp>
            <p:sp>
              <p:nvSpPr>
                <p:cNvPr id="89206" name="Freeform 34"/>
                <p:cNvSpPr>
                  <a:spLocks/>
                </p:cNvSpPr>
                <p:nvPr/>
              </p:nvSpPr>
              <p:spPr bwMode="black">
                <a:xfrm>
                  <a:off x="3983" y="2138"/>
                  <a:ext cx="9" cy="6"/>
                </a:xfrm>
                <a:custGeom>
                  <a:avLst/>
                  <a:gdLst>
                    <a:gd name="T0" fmla="*/ 0 w 36"/>
                    <a:gd name="T1" fmla="*/ 0 h 23"/>
                    <a:gd name="T2" fmla="*/ 0 w 36"/>
                    <a:gd name="T3" fmla="*/ 0 h 23"/>
                    <a:gd name="T4" fmla="*/ 0 w 36"/>
                    <a:gd name="T5" fmla="*/ 0 h 23"/>
                    <a:gd name="T6" fmla="*/ 0 w 36"/>
                    <a:gd name="T7" fmla="*/ 0 h 23"/>
                    <a:gd name="T8" fmla="*/ 0 w 36"/>
                    <a:gd name="T9" fmla="*/ 0 h 23"/>
                    <a:gd name="T10" fmla="*/ 0 w 36"/>
                    <a:gd name="T11" fmla="*/ 0 h 23"/>
                    <a:gd name="T12" fmla="*/ 0 w 36"/>
                    <a:gd name="T13" fmla="*/ 0 h 23"/>
                    <a:gd name="T14" fmla="*/ 0 60000 65536"/>
                    <a:gd name="T15" fmla="*/ 0 60000 65536"/>
                    <a:gd name="T16" fmla="*/ 0 60000 65536"/>
                    <a:gd name="T17" fmla="*/ 0 60000 65536"/>
                    <a:gd name="T18" fmla="*/ 0 60000 65536"/>
                    <a:gd name="T19" fmla="*/ 0 60000 65536"/>
                    <a:gd name="T20" fmla="*/ 0 60000 65536"/>
                    <a:gd name="T21" fmla="*/ 0 w 36"/>
                    <a:gd name="T22" fmla="*/ 0 h 23"/>
                    <a:gd name="T23" fmla="*/ 36 w 36"/>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23">
                      <a:moveTo>
                        <a:pt x="0" y="18"/>
                      </a:moveTo>
                      <a:lnTo>
                        <a:pt x="0" y="11"/>
                      </a:lnTo>
                      <a:lnTo>
                        <a:pt x="4" y="23"/>
                      </a:lnTo>
                      <a:lnTo>
                        <a:pt x="33" y="0"/>
                      </a:lnTo>
                      <a:lnTo>
                        <a:pt x="36" y="11"/>
                      </a:lnTo>
                      <a:lnTo>
                        <a:pt x="36" y="18"/>
                      </a:lnTo>
                      <a:lnTo>
                        <a:pt x="0" y="18"/>
                      </a:lnTo>
                      <a:close/>
                    </a:path>
                  </a:pathLst>
                </a:custGeom>
                <a:solidFill>
                  <a:srgbClr val="E5E5E5"/>
                </a:solidFill>
                <a:ln w="9525">
                  <a:solidFill>
                    <a:schemeClr val="tx1"/>
                  </a:solidFill>
                  <a:round/>
                  <a:headEnd/>
                  <a:tailEnd/>
                </a:ln>
              </p:spPr>
              <p:txBody>
                <a:bodyPr/>
                <a:lstStyle/>
                <a:p>
                  <a:endParaRPr lang="en-US" sz="2133"/>
                </a:p>
              </p:txBody>
            </p:sp>
            <p:sp>
              <p:nvSpPr>
                <p:cNvPr id="89207" name="Freeform 35"/>
                <p:cNvSpPr>
                  <a:spLocks/>
                </p:cNvSpPr>
                <p:nvPr/>
              </p:nvSpPr>
              <p:spPr bwMode="black">
                <a:xfrm>
                  <a:off x="3983" y="2137"/>
                  <a:ext cx="8" cy="7"/>
                </a:xfrm>
                <a:custGeom>
                  <a:avLst/>
                  <a:gdLst>
                    <a:gd name="T0" fmla="*/ 0 w 33"/>
                    <a:gd name="T1" fmla="*/ 0 h 28"/>
                    <a:gd name="T2" fmla="*/ 0 w 33"/>
                    <a:gd name="T3" fmla="*/ 0 h 28"/>
                    <a:gd name="T4" fmla="*/ 0 w 33"/>
                    <a:gd name="T5" fmla="*/ 0 h 28"/>
                    <a:gd name="T6" fmla="*/ 0 w 33"/>
                    <a:gd name="T7" fmla="*/ 0 h 28"/>
                    <a:gd name="T8" fmla="*/ 0 w 33"/>
                    <a:gd name="T9" fmla="*/ 0 h 28"/>
                    <a:gd name="T10" fmla="*/ 0 w 33"/>
                    <a:gd name="T11" fmla="*/ 0 h 28"/>
                    <a:gd name="T12" fmla="*/ 0 w 33"/>
                    <a:gd name="T13" fmla="*/ 0 h 28"/>
                    <a:gd name="T14" fmla="*/ 0 60000 65536"/>
                    <a:gd name="T15" fmla="*/ 0 60000 65536"/>
                    <a:gd name="T16" fmla="*/ 0 60000 65536"/>
                    <a:gd name="T17" fmla="*/ 0 60000 65536"/>
                    <a:gd name="T18" fmla="*/ 0 60000 65536"/>
                    <a:gd name="T19" fmla="*/ 0 60000 65536"/>
                    <a:gd name="T20" fmla="*/ 0 60000 65536"/>
                    <a:gd name="T21" fmla="*/ 0 w 33"/>
                    <a:gd name="T22" fmla="*/ 0 h 28"/>
                    <a:gd name="T23" fmla="*/ 33 w 33"/>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28">
                      <a:moveTo>
                        <a:pt x="4" y="28"/>
                      </a:moveTo>
                      <a:lnTo>
                        <a:pt x="0" y="23"/>
                      </a:lnTo>
                      <a:lnTo>
                        <a:pt x="30" y="0"/>
                      </a:lnTo>
                      <a:lnTo>
                        <a:pt x="33" y="5"/>
                      </a:lnTo>
                      <a:lnTo>
                        <a:pt x="4" y="28"/>
                      </a:lnTo>
                      <a:close/>
                    </a:path>
                  </a:pathLst>
                </a:custGeom>
                <a:solidFill>
                  <a:srgbClr val="E5E5E5"/>
                </a:solidFill>
                <a:ln w="9525">
                  <a:solidFill>
                    <a:schemeClr val="tx1"/>
                  </a:solidFill>
                  <a:round/>
                  <a:headEnd/>
                  <a:tailEnd/>
                </a:ln>
              </p:spPr>
              <p:txBody>
                <a:bodyPr/>
                <a:lstStyle/>
                <a:p>
                  <a:endParaRPr lang="en-US" sz="2133"/>
                </a:p>
              </p:txBody>
            </p:sp>
            <p:sp>
              <p:nvSpPr>
                <p:cNvPr id="89208" name="Freeform 36"/>
                <p:cNvSpPr>
                  <a:spLocks/>
                </p:cNvSpPr>
                <p:nvPr/>
              </p:nvSpPr>
              <p:spPr bwMode="black">
                <a:xfrm>
                  <a:off x="3982" y="2135"/>
                  <a:ext cx="8" cy="9"/>
                </a:xfrm>
                <a:custGeom>
                  <a:avLst/>
                  <a:gdLst>
                    <a:gd name="T0" fmla="*/ 0 w 33"/>
                    <a:gd name="T1" fmla="*/ 0 h 36"/>
                    <a:gd name="T2" fmla="*/ 0 w 33"/>
                    <a:gd name="T3" fmla="*/ 0 h 36"/>
                    <a:gd name="T4" fmla="*/ 0 w 33"/>
                    <a:gd name="T5" fmla="*/ 0 h 36"/>
                    <a:gd name="T6" fmla="*/ 0 w 33"/>
                    <a:gd name="T7" fmla="*/ 0 h 36"/>
                    <a:gd name="T8" fmla="*/ 0 w 33"/>
                    <a:gd name="T9" fmla="*/ 0 h 36"/>
                    <a:gd name="T10" fmla="*/ 0 w 33"/>
                    <a:gd name="T11" fmla="*/ 0 h 36"/>
                    <a:gd name="T12" fmla="*/ 0 w 33"/>
                    <a:gd name="T13" fmla="*/ 0 h 36"/>
                    <a:gd name="T14" fmla="*/ 0 60000 65536"/>
                    <a:gd name="T15" fmla="*/ 0 60000 65536"/>
                    <a:gd name="T16" fmla="*/ 0 60000 65536"/>
                    <a:gd name="T17" fmla="*/ 0 60000 65536"/>
                    <a:gd name="T18" fmla="*/ 0 60000 65536"/>
                    <a:gd name="T19" fmla="*/ 0 60000 65536"/>
                    <a:gd name="T20" fmla="*/ 0 60000 65536"/>
                    <a:gd name="T21" fmla="*/ 0 w 33"/>
                    <a:gd name="T22" fmla="*/ 0 h 36"/>
                    <a:gd name="T23" fmla="*/ 33 w 33"/>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6">
                      <a:moveTo>
                        <a:pt x="3" y="34"/>
                      </a:moveTo>
                      <a:lnTo>
                        <a:pt x="0" y="30"/>
                      </a:lnTo>
                      <a:lnTo>
                        <a:pt x="9" y="36"/>
                      </a:lnTo>
                      <a:lnTo>
                        <a:pt x="20" y="0"/>
                      </a:lnTo>
                      <a:lnTo>
                        <a:pt x="29" y="7"/>
                      </a:lnTo>
                      <a:lnTo>
                        <a:pt x="33" y="11"/>
                      </a:lnTo>
                      <a:lnTo>
                        <a:pt x="3" y="34"/>
                      </a:lnTo>
                      <a:close/>
                    </a:path>
                  </a:pathLst>
                </a:custGeom>
                <a:solidFill>
                  <a:srgbClr val="E5E5E5"/>
                </a:solidFill>
                <a:ln w="9525">
                  <a:solidFill>
                    <a:schemeClr val="tx1"/>
                  </a:solidFill>
                  <a:round/>
                  <a:headEnd/>
                  <a:tailEnd/>
                </a:ln>
              </p:spPr>
              <p:txBody>
                <a:bodyPr/>
                <a:lstStyle/>
                <a:p>
                  <a:endParaRPr lang="en-US" sz="2133"/>
                </a:p>
              </p:txBody>
            </p:sp>
            <p:sp>
              <p:nvSpPr>
                <p:cNvPr id="89209" name="Freeform 37"/>
                <p:cNvSpPr>
                  <a:spLocks/>
                </p:cNvSpPr>
                <p:nvPr/>
              </p:nvSpPr>
              <p:spPr bwMode="black">
                <a:xfrm>
                  <a:off x="3983" y="2134"/>
                  <a:ext cx="4" cy="10"/>
                </a:xfrm>
                <a:custGeom>
                  <a:avLst/>
                  <a:gdLst>
                    <a:gd name="T0" fmla="*/ 0 w 18"/>
                    <a:gd name="T1" fmla="*/ 0 h 38"/>
                    <a:gd name="T2" fmla="*/ 0 w 18"/>
                    <a:gd name="T3" fmla="*/ 0 h 38"/>
                    <a:gd name="T4" fmla="*/ 0 w 18"/>
                    <a:gd name="T5" fmla="*/ 0 h 38"/>
                    <a:gd name="T6" fmla="*/ 0 w 18"/>
                    <a:gd name="T7" fmla="*/ 0 h 38"/>
                    <a:gd name="T8" fmla="*/ 0 w 18"/>
                    <a:gd name="T9" fmla="*/ 0 h 38"/>
                    <a:gd name="T10" fmla="*/ 0 w 18"/>
                    <a:gd name="T11" fmla="*/ 0 h 38"/>
                    <a:gd name="T12" fmla="*/ 0 w 18"/>
                    <a:gd name="T13" fmla="*/ 0 h 38"/>
                    <a:gd name="T14" fmla="*/ 0 60000 65536"/>
                    <a:gd name="T15" fmla="*/ 0 60000 65536"/>
                    <a:gd name="T16" fmla="*/ 0 60000 65536"/>
                    <a:gd name="T17" fmla="*/ 0 60000 65536"/>
                    <a:gd name="T18" fmla="*/ 0 60000 65536"/>
                    <a:gd name="T19" fmla="*/ 0 60000 65536"/>
                    <a:gd name="T20" fmla="*/ 0 60000 65536"/>
                    <a:gd name="T21" fmla="*/ 0 w 18"/>
                    <a:gd name="T22" fmla="*/ 0 h 38"/>
                    <a:gd name="T23" fmla="*/ 18 w 18"/>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38">
                      <a:moveTo>
                        <a:pt x="7" y="38"/>
                      </a:moveTo>
                      <a:lnTo>
                        <a:pt x="0" y="36"/>
                      </a:lnTo>
                      <a:lnTo>
                        <a:pt x="2" y="36"/>
                      </a:lnTo>
                      <a:lnTo>
                        <a:pt x="9" y="0"/>
                      </a:lnTo>
                      <a:lnTo>
                        <a:pt x="11" y="0"/>
                      </a:lnTo>
                      <a:lnTo>
                        <a:pt x="18" y="2"/>
                      </a:lnTo>
                      <a:lnTo>
                        <a:pt x="7" y="38"/>
                      </a:lnTo>
                      <a:close/>
                    </a:path>
                  </a:pathLst>
                </a:custGeom>
                <a:solidFill>
                  <a:srgbClr val="E5E5E5"/>
                </a:solidFill>
                <a:ln w="9525">
                  <a:solidFill>
                    <a:schemeClr val="tx1"/>
                  </a:solidFill>
                  <a:round/>
                  <a:headEnd/>
                  <a:tailEnd/>
                </a:ln>
              </p:spPr>
              <p:txBody>
                <a:bodyPr/>
                <a:lstStyle/>
                <a:p>
                  <a:endParaRPr lang="en-US" sz="2133"/>
                </a:p>
              </p:txBody>
            </p:sp>
            <p:sp>
              <p:nvSpPr>
                <p:cNvPr id="89210" name="Freeform 38"/>
                <p:cNvSpPr>
                  <a:spLocks/>
                </p:cNvSpPr>
                <p:nvPr/>
              </p:nvSpPr>
              <p:spPr bwMode="black">
                <a:xfrm>
                  <a:off x="3982" y="2134"/>
                  <a:ext cx="3" cy="9"/>
                </a:xfrm>
                <a:custGeom>
                  <a:avLst/>
                  <a:gdLst>
                    <a:gd name="T0" fmla="*/ 0 w 13"/>
                    <a:gd name="T1" fmla="*/ 0 h 37"/>
                    <a:gd name="T2" fmla="*/ 0 w 13"/>
                    <a:gd name="T3" fmla="*/ 0 h 37"/>
                    <a:gd name="T4" fmla="*/ 0 w 13"/>
                    <a:gd name="T5" fmla="*/ 0 h 37"/>
                    <a:gd name="T6" fmla="*/ 0 w 13"/>
                    <a:gd name="T7" fmla="*/ 0 h 37"/>
                    <a:gd name="T8" fmla="*/ 0 w 13"/>
                    <a:gd name="T9" fmla="*/ 0 h 37"/>
                    <a:gd name="T10" fmla="*/ 0 w 13"/>
                    <a:gd name="T11" fmla="*/ 0 h 37"/>
                    <a:gd name="T12" fmla="*/ 0 w 13"/>
                    <a:gd name="T13" fmla="*/ 0 h 37"/>
                    <a:gd name="T14" fmla="*/ 0 60000 65536"/>
                    <a:gd name="T15" fmla="*/ 0 60000 65536"/>
                    <a:gd name="T16" fmla="*/ 0 60000 65536"/>
                    <a:gd name="T17" fmla="*/ 0 60000 65536"/>
                    <a:gd name="T18" fmla="*/ 0 60000 65536"/>
                    <a:gd name="T19" fmla="*/ 0 60000 65536"/>
                    <a:gd name="T20" fmla="*/ 0 60000 65536"/>
                    <a:gd name="T21" fmla="*/ 0 w 13"/>
                    <a:gd name="T22" fmla="*/ 0 h 37"/>
                    <a:gd name="T23" fmla="*/ 13 w 13"/>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37">
                      <a:moveTo>
                        <a:pt x="6" y="37"/>
                      </a:moveTo>
                      <a:lnTo>
                        <a:pt x="0" y="36"/>
                      </a:lnTo>
                      <a:lnTo>
                        <a:pt x="3" y="36"/>
                      </a:lnTo>
                      <a:lnTo>
                        <a:pt x="3" y="0"/>
                      </a:lnTo>
                      <a:lnTo>
                        <a:pt x="6" y="0"/>
                      </a:lnTo>
                      <a:lnTo>
                        <a:pt x="13" y="1"/>
                      </a:lnTo>
                      <a:lnTo>
                        <a:pt x="6" y="37"/>
                      </a:lnTo>
                      <a:close/>
                    </a:path>
                  </a:pathLst>
                </a:custGeom>
                <a:solidFill>
                  <a:srgbClr val="E5E5E5"/>
                </a:solidFill>
                <a:ln w="9525">
                  <a:solidFill>
                    <a:schemeClr val="tx1"/>
                  </a:solidFill>
                  <a:round/>
                  <a:headEnd/>
                  <a:tailEnd/>
                </a:ln>
              </p:spPr>
              <p:txBody>
                <a:bodyPr/>
                <a:lstStyle/>
                <a:p>
                  <a:endParaRPr lang="en-US" sz="2133"/>
                </a:p>
              </p:txBody>
            </p:sp>
            <p:sp>
              <p:nvSpPr>
                <p:cNvPr id="89211" name="Freeform 39"/>
                <p:cNvSpPr>
                  <a:spLocks/>
                </p:cNvSpPr>
                <p:nvPr/>
              </p:nvSpPr>
              <p:spPr bwMode="black">
                <a:xfrm>
                  <a:off x="3979" y="2134"/>
                  <a:ext cx="3" cy="9"/>
                </a:xfrm>
                <a:custGeom>
                  <a:avLst/>
                  <a:gdLst>
                    <a:gd name="T0" fmla="*/ 0 w 16"/>
                    <a:gd name="T1" fmla="*/ 0 h 36"/>
                    <a:gd name="T2" fmla="*/ 0 w 16"/>
                    <a:gd name="T3" fmla="*/ 0 h 36"/>
                    <a:gd name="T4" fmla="*/ 0 w 16"/>
                    <a:gd name="T5" fmla="*/ 0 h 36"/>
                    <a:gd name="T6" fmla="*/ 0 w 16"/>
                    <a:gd name="T7" fmla="*/ 0 h 36"/>
                    <a:gd name="T8" fmla="*/ 0 w 16"/>
                    <a:gd name="T9" fmla="*/ 0 h 36"/>
                    <a:gd name="T10" fmla="*/ 0 w 16"/>
                    <a:gd name="T11" fmla="*/ 0 h 36"/>
                    <a:gd name="T12" fmla="*/ 0 w 16"/>
                    <a:gd name="T13" fmla="*/ 0 h 36"/>
                    <a:gd name="T14" fmla="*/ 0 60000 65536"/>
                    <a:gd name="T15" fmla="*/ 0 60000 65536"/>
                    <a:gd name="T16" fmla="*/ 0 60000 65536"/>
                    <a:gd name="T17" fmla="*/ 0 60000 65536"/>
                    <a:gd name="T18" fmla="*/ 0 60000 65536"/>
                    <a:gd name="T19" fmla="*/ 0 60000 65536"/>
                    <a:gd name="T20" fmla="*/ 0 60000 65536"/>
                    <a:gd name="T21" fmla="*/ 0 w 16"/>
                    <a:gd name="T22" fmla="*/ 0 h 36"/>
                    <a:gd name="T23" fmla="*/ 16 w 16"/>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36">
                      <a:moveTo>
                        <a:pt x="16" y="36"/>
                      </a:moveTo>
                      <a:lnTo>
                        <a:pt x="5" y="36"/>
                      </a:lnTo>
                      <a:lnTo>
                        <a:pt x="9" y="36"/>
                      </a:lnTo>
                      <a:lnTo>
                        <a:pt x="0" y="0"/>
                      </a:lnTo>
                      <a:lnTo>
                        <a:pt x="5" y="0"/>
                      </a:lnTo>
                      <a:lnTo>
                        <a:pt x="16" y="0"/>
                      </a:lnTo>
                      <a:lnTo>
                        <a:pt x="16" y="36"/>
                      </a:lnTo>
                      <a:close/>
                    </a:path>
                  </a:pathLst>
                </a:custGeom>
                <a:solidFill>
                  <a:srgbClr val="E5E5E5"/>
                </a:solidFill>
                <a:ln w="9525">
                  <a:solidFill>
                    <a:schemeClr val="tx1"/>
                  </a:solidFill>
                  <a:round/>
                  <a:headEnd/>
                  <a:tailEnd/>
                </a:ln>
              </p:spPr>
              <p:txBody>
                <a:bodyPr/>
                <a:lstStyle/>
                <a:p>
                  <a:endParaRPr lang="en-US" sz="2133"/>
                </a:p>
              </p:txBody>
            </p:sp>
            <p:sp>
              <p:nvSpPr>
                <p:cNvPr id="89212" name="Freeform 40"/>
                <p:cNvSpPr>
                  <a:spLocks/>
                </p:cNvSpPr>
                <p:nvPr/>
              </p:nvSpPr>
              <p:spPr bwMode="black">
                <a:xfrm>
                  <a:off x="3975" y="2134"/>
                  <a:ext cx="6" cy="10"/>
                </a:xfrm>
                <a:custGeom>
                  <a:avLst/>
                  <a:gdLst>
                    <a:gd name="T0" fmla="*/ 0 w 24"/>
                    <a:gd name="T1" fmla="*/ 0 h 39"/>
                    <a:gd name="T2" fmla="*/ 0 w 24"/>
                    <a:gd name="T3" fmla="*/ 0 h 39"/>
                    <a:gd name="T4" fmla="*/ 0 w 24"/>
                    <a:gd name="T5" fmla="*/ 0 h 39"/>
                    <a:gd name="T6" fmla="*/ 0 w 24"/>
                    <a:gd name="T7" fmla="*/ 0 h 39"/>
                    <a:gd name="T8" fmla="*/ 0 w 24"/>
                    <a:gd name="T9" fmla="*/ 0 h 39"/>
                    <a:gd name="T10" fmla="*/ 0 w 24"/>
                    <a:gd name="T11" fmla="*/ 0 h 39"/>
                    <a:gd name="T12" fmla="*/ 0 w 24"/>
                    <a:gd name="T13" fmla="*/ 0 h 39"/>
                    <a:gd name="T14" fmla="*/ 0 60000 65536"/>
                    <a:gd name="T15" fmla="*/ 0 60000 65536"/>
                    <a:gd name="T16" fmla="*/ 0 60000 65536"/>
                    <a:gd name="T17" fmla="*/ 0 60000 65536"/>
                    <a:gd name="T18" fmla="*/ 0 60000 65536"/>
                    <a:gd name="T19" fmla="*/ 0 60000 65536"/>
                    <a:gd name="T20" fmla="*/ 0 60000 65536"/>
                    <a:gd name="T21" fmla="*/ 0 w 24"/>
                    <a:gd name="T22" fmla="*/ 0 h 39"/>
                    <a:gd name="T23" fmla="*/ 24 w 24"/>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9">
                      <a:moveTo>
                        <a:pt x="24" y="36"/>
                      </a:moveTo>
                      <a:lnTo>
                        <a:pt x="11" y="39"/>
                      </a:lnTo>
                      <a:lnTo>
                        <a:pt x="12" y="39"/>
                      </a:lnTo>
                      <a:lnTo>
                        <a:pt x="0" y="3"/>
                      </a:lnTo>
                      <a:lnTo>
                        <a:pt x="2" y="3"/>
                      </a:lnTo>
                      <a:lnTo>
                        <a:pt x="15" y="0"/>
                      </a:lnTo>
                      <a:lnTo>
                        <a:pt x="24" y="36"/>
                      </a:lnTo>
                      <a:close/>
                    </a:path>
                  </a:pathLst>
                </a:custGeom>
                <a:solidFill>
                  <a:srgbClr val="E5E5E5"/>
                </a:solidFill>
                <a:ln w="9525">
                  <a:solidFill>
                    <a:schemeClr val="tx1"/>
                  </a:solidFill>
                  <a:round/>
                  <a:headEnd/>
                  <a:tailEnd/>
                </a:ln>
              </p:spPr>
              <p:txBody>
                <a:bodyPr/>
                <a:lstStyle/>
                <a:p>
                  <a:endParaRPr lang="en-US" sz="2133"/>
                </a:p>
              </p:txBody>
            </p:sp>
            <p:sp>
              <p:nvSpPr>
                <p:cNvPr id="89213" name="Freeform 41"/>
                <p:cNvSpPr>
                  <a:spLocks/>
                </p:cNvSpPr>
                <p:nvPr/>
              </p:nvSpPr>
              <p:spPr bwMode="black">
                <a:xfrm>
                  <a:off x="3970" y="2135"/>
                  <a:ext cx="8" cy="10"/>
                </a:xfrm>
                <a:custGeom>
                  <a:avLst/>
                  <a:gdLst>
                    <a:gd name="T0" fmla="*/ 0 w 32"/>
                    <a:gd name="T1" fmla="*/ 0 h 42"/>
                    <a:gd name="T2" fmla="*/ 0 w 32"/>
                    <a:gd name="T3" fmla="*/ 0 h 42"/>
                    <a:gd name="T4" fmla="*/ 0 w 32"/>
                    <a:gd name="T5" fmla="*/ 0 h 42"/>
                    <a:gd name="T6" fmla="*/ 0 w 32"/>
                    <a:gd name="T7" fmla="*/ 0 h 42"/>
                    <a:gd name="T8" fmla="*/ 0 w 32"/>
                    <a:gd name="T9" fmla="*/ 0 h 42"/>
                    <a:gd name="T10" fmla="*/ 0 w 32"/>
                    <a:gd name="T11" fmla="*/ 0 h 42"/>
                    <a:gd name="T12" fmla="*/ 0 w 32"/>
                    <a:gd name="T13" fmla="*/ 0 h 42"/>
                    <a:gd name="T14" fmla="*/ 0 60000 65536"/>
                    <a:gd name="T15" fmla="*/ 0 60000 65536"/>
                    <a:gd name="T16" fmla="*/ 0 60000 65536"/>
                    <a:gd name="T17" fmla="*/ 0 60000 65536"/>
                    <a:gd name="T18" fmla="*/ 0 60000 65536"/>
                    <a:gd name="T19" fmla="*/ 0 60000 65536"/>
                    <a:gd name="T20" fmla="*/ 0 60000 65536"/>
                    <a:gd name="T21" fmla="*/ 0 w 32"/>
                    <a:gd name="T22" fmla="*/ 0 h 42"/>
                    <a:gd name="T23" fmla="*/ 32 w 32"/>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42">
                      <a:moveTo>
                        <a:pt x="32" y="36"/>
                      </a:moveTo>
                      <a:lnTo>
                        <a:pt x="13" y="42"/>
                      </a:lnTo>
                      <a:lnTo>
                        <a:pt x="14" y="41"/>
                      </a:lnTo>
                      <a:lnTo>
                        <a:pt x="0" y="7"/>
                      </a:lnTo>
                      <a:lnTo>
                        <a:pt x="1" y="6"/>
                      </a:lnTo>
                      <a:lnTo>
                        <a:pt x="20" y="0"/>
                      </a:lnTo>
                      <a:lnTo>
                        <a:pt x="32" y="36"/>
                      </a:lnTo>
                      <a:close/>
                    </a:path>
                  </a:pathLst>
                </a:custGeom>
                <a:solidFill>
                  <a:srgbClr val="E5E5E5"/>
                </a:solidFill>
                <a:ln w="9525">
                  <a:solidFill>
                    <a:schemeClr val="tx1"/>
                  </a:solidFill>
                  <a:round/>
                  <a:headEnd/>
                  <a:tailEnd/>
                </a:ln>
              </p:spPr>
              <p:txBody>
                <a:bodyPr/>
                <a:lstStyle/>
                <a:p>
                  <a:endParaRPr lang="en-US" sz="2133"/>
                </a:p>
              </p:txBody>
            </p:sp>
            <p:sp>
              <p:nvSpPr>
                <p:cNvPr id="89214" name="Freeform 42"/>
                <p:cNvSpPr>
                  <a:spLocks/>
                </p:cNvSpPr>
                <p:nvPr/>
              </p:nvSpPr>
              <p:spPr bwMode="black">
                <a:xfrm>
                  <a:off x="3964" y="2136"/>
                  <a:ext cx="9" cy="11"/>
                </a:xfrm>
                <a:custGeom>
                  <a:avLst/>
                  <a:gdLst>
                    <a:gd name="T0" fmla="*/ 0 w 38"/>
                    <a:gd name="T1" fmla="*/ 0 h 43"/>
                    <a:gd name="T2" fmla="*/ 0 w 38"/>
                    <a:gd name="T3" fmla="*/ 0 h 43"/>
                    <a:gd name="T4" fmla="*/ 0 w 38"/>
                    <a:gd name="T5" fmla="*/ 0 h 43"/>
                    <a:gd name="T6" fmla="*/ 0 w 38"/>
                    <a:gd name="T7" fmla="*/ 0 h 43"/>
                    <a:gd name="T8" fmla="*/ 0 w 38"/>
                    <a:gd name="T9" fmla="*/ 0 h 43"/>
                    <a:gd name="T10" fmla="*/ 0 w 38"/>
                    <a:gd name="T11" fmla="*/ 0 h 43"/>
                    <a:gd name="T12" fmla="*/ 0 w 38"/>
                    <a:gd name="T13" fmla="*/ 0 h 43"/>
                    <a:gd name="T14" fmla="*/ 0 60000 65536"/>
                    <a:gd name="T15" fmla="*/ 0 60000 65536"/>
                    <a:gd name="T16" fmla="*/ 0 60000 65536"/>
                    <a:gd name="T17" fmla="*/ 0 60000 65536"/>
                    <a:gd name="T18" fmla="*/ 0 60000 65536"/>
                    <a:gd name="T19" fmla="*/ 0 60000 65536"/>
                    <a:gd name="T20" fmla="*/ 0 60000 65536"/>
                    <a:gd name="T21" fmla="*/ 0 w 38"/>
                    <a:gd name="T22" fmla="*/ 0 h 43"/>
                    <a:gd name="T23" fmla="*/ 38 w 38"/>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43">
                      <a:moveTo>
                        <a:pt x="38" y="34"/>
                      </a:moveTo>
                      <a:lnTo>
                        <a:pt x="14" y="43"/>
                      </a:lnTo>
                      <a:lnTo>
                        <a:pt x="0" y="9"/>
                      </a:lnTo>
                      <a:lnTo>
                        <a:pt x="24" y="0"/>
                      </a:lnTo>
                      <a:lnTo>
                        <a:pt x="38" y="34"/>
                      </a:lnTo>
                      <a:close/>
                    </a:path>
                  </a:pathLst>
                </a:custGeom>
                <a:solidFill>
                  <a:srgbClr val="E5E5E5"/>
                </a:solidFill>
                <a:ln w="9525">
                  <a:solidFill>
                    <a:schemeClr val="tx1"/>
                  </a:solidFill>
                  <a:round/>
                  <a:headEnd/>
                  <a:tailEnd/>
                </a:ln>
              </p:spPr>
              <p:txBody>
                <a:bodyPr/>
                <a:lstStyle/>
                <a:p>
                  <a:endParaRPr lang="en-US" sz="2133"/>
                </a:p>
              </p:txBody>
            </p:sp>
            <p:sp>
              <p:nvSpPr>
                <p:cNvPr id="89215" name="Freeform 43"/>
                <p:cNvSpPr>
                  <a:spLocks/>
                </p:cNvSpPr>
                <p:nvPr/>
              </p:nvSpPr>
              <p:spPr bwMode="black">
                <a:xfrm>
                  <a:off x="3956" y="2138"/>
                  <a:ext cx="11" cy="12"/>
                </a:xfrm>
                <a:custGeom>
                  <a:avLst/>
                  <a:gdLst>
                    <a:gd name="T0" fmla="*/ 0 w 44"/>
                    <a:gd name="T1" fmla="*/ 0 h 46"/>
                    <a:gd name="T2" fmla="*/ 0 w 44"/>
                    <a:gd name="T3" fmla="*/ 0 h 46"/>
                    <a:gd name="T4" fmla="*/ 0 w 44"/>
                    <a:gd name="T5" fmla="*/ 0 h 46"/>
                    <a:gd name="T6" fmla="*/ 0 w 44"/>
                    <a:gd name="T7" fmla="*/ 0 h 46"/>
                    <a:gd name="T8" fmla="*/ 0 w 44"/>
                    <a:gd name="T9" fmla="*/ 0 h 46"/>
                    <a:gd name="T10" fmla="*/ 0 w 44"/>
                    <a:gd name="T11" fmla="*/ 0 h 46"/>
                    <a:gd name="T12" fmla="*/ 0 w 44"/>
                    <a:gd name="T13" fmla="*/ 0 h 46"/>
                    <a:gd name="T14" fmla="*/ 0 60000 65536"/>
                    <a:gd name="T15" fmla="*/ 0 60000 65536"/>
                    <a:gd name="T16" fmla="*/ 0 60000 65536"/>
                    <a:gd name="T17" fmla="*/ 0 60000 65536"/>
                    <a:gd name="T18" fmla="*/ 0 60000 65536"/>
                    <a:gd name="T19" fmla="*/ 0 60000 65536"/>
                    <a:gd name="T20" fmla="*/ 0 60000 65536"/>
                    <a:gd name="T21" fmla="*/ 0 w 44"/>
                    <a:gd name="T22" fmla="*/ 0 h 46"/>
                    <a:gd name="T23" fmla="*/ 44 w 44"/>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46">
                      <a:moveTo>
                        <a:pt x="44" y="34"/>
                      </a:moveTo>
                      <a:lnTo>
                        <a:pt x="15" y="46"/>
                      </a:lnTo>
                      <a:lnTo>
                        <a:pt x="16" y="46"/>
                      </a:lnTo>
                      <a:lnTo>
                        <a:pt x="0" y="12"/>
                      </a:lnTo>
                      <a:lnTo>
                        <a:pt x="1" y="12"/>
                      </a:lnTo>
                      <a:lnTo>
                        <a:pt x="30" y="0"/>
                      </a:lnTo>
                      <a:lnTo>
                        <a:pt x="44" y="34"/>
                      </a:lnTo>
                      <a:close/>
                    </a:path>
                  </a:pathLst>
                </a:custGeom>
                <a:solidFill>
                  <a:srgbClr val="E5E5E5"/>
                </a:solidFill>
                <a:ln w="9525">
                  <a:solidFill>
                    <a:schemeClr val="tx1"/>
                  </a:solidFill>
                  <a:round/>
                  <a:headEnd/>
                  <a:tailEnd/>
                </a:ln>
              </p:spPr>
              <p:txBody>
                <a:bodyPr/>
                <a:lstStyle/>
                <a:p>
                  <a:endParaRPr lang="en-US" sz="2133"/>
                </a:p>
              </p:txBody>
            </p:sp>
            <p:sp>
              <p:nvSpPr>
                <p:cNvPr id="89216" name="Freeform 44"/>
                <p:cNvSpPr>
                  <a:spLocks/>
                </p:cNvSpPr>
                <p:nvPr/>
              </p:nvSpPr>
              <p:spPr bwMode="black">
                <a:xfrm>
                  <a:off x="3947" y="2142"/>
                  <a:ext cx="13" cy="13"/>
                </a:xfrm>
                <a:custGeom>
                  <a:avLst/>
                  <a:gdLst>
                    <a:gd name="T0" fmla="*/ 0 w 53"/>
                    <a:gd name="T1" fmla="*/ 0 h 52"/>
                    <a:gd name="T2" fmla="*/ 0 w 53"/>
                    <a:gd name="T3" fmla="*/ 0 h 52"/>
                    <a:gd name="T4" fmla="*/ 0 w 53"/>
                    <a:gd name="T5" fmla="*/ 0 h 52"/>
                    <a:gd name="T6" fmla="*/ 0 w 53"/>
                    <a:gd name="T7" fmla="*/ 0 h 52"/>
                    <a:gd name="T8" fmla="*/ 0 w 53"/>
                    <a:gd name="T9" fmla="*/ 0 h 52"/>
                    <a:gd name="T10" fmla="*/ 0 60000 65536"/>
                    <a:gd name="T11" fmla="*/ 0 60000 65536"/>
                    <a:gd name="T12" fmla="*/ 0 60000 65536"/>
                    <a:gd name="T13" fmla="*/ 0 60000 65536"/>
                    <a:gd name="T14" fmla="*/ 0 60000 65536"/>
                    <a:gd name="T15" fmla="*/ 0 w 53"/>
                    <a:gd name="T16" fmla="*/ 0 h 52"/>
                    <a:gd name="T17" fmla="*/ 53 w 53"/>
                    <a:gd name="T18" fmla="*/ 52 h 52"/>
                  </a:gdLst>
                  <a:ahLst/>
                  <a:cxnLst>
                    <a:cxn ang="T10">
                      <a:pos x="T0" y="T1"/>
                    </a:cxn>
                    <a:cxn ang="T11">
                      <a:pos x="T2" y="T3"/>
                    </a:cxn>
                    <a:cxn ang="T12">
                      <a:pos x="T4" y="T5"/>
                    </a:cxn>
                    <a:cxn ang="T13">
                      <a:pos x="T6" y="T7"/>
                    </a:cxn>
                    <a:cxn ang="T14">
                      <a:pos x="T8" y="T9"/>
                    </a:cxn>
                  </a:cxnLst>
                  <a:rect l="T15" t="T16" r="T17" b="T18"/>
                  <a:pathLst>
                    <a:path w="53" h="52">
                      <a:moveTo>
                        <a:pt x="53" y="34"/>
                      </a:moveTo>
                      <a:lnTo>
                        <a:pt x="16" y="52"/>
                      </a:lnTo>
                      <a:lnTo>
                        <a:pt x="0" y="18"/>
                      </a:lnTo>
                      <a:lnTo>
                        <a:pt x="37" y="0"/>
                      </a:lnTo>
                      <a:lnTo>
                        <a:pt x="53" y="34"/>
                      </a:lnTo>
                      <a:close/>
                    </a:path>
                  </a:pathLst>
                </a:custGeom>
                <a:solidFill>
                  <a:srgbClr val="E5E5E5"/>
                </a:solidFill>
                <a:ln w="9525">
                  <a:solidFill>
                    <a:schemeClr val="tx1"/>
                  </a:solidFill>
                  <a:round/>
                  <a:headEnd/>
                  <a:tailEnd/>
                </a:ln>
              </p:spPr>
              <p:txBody>
                <a:bodyPr/>
                <a:lstStyle/>
                <a:p>
                  <a:endParaRPr lang="en-US" sz="2133"/>
                </a:p>
              </p:txBody>
            </p:sp>
            <p:sp>
              <p:nvSpPr>
                <p:cNvPr id="89217" name="Freeform 45"/>
                <p:cNvSpPr>
                  <a:spLocks/>
                </p:cNvSpPr>
                <p:nvPr/>
              </p:nvSpPr>
              <p:spPr bwMode="black">
                <a:xfrm>
                  <a:off x="4413" y="1660"/>
                  <a:ext cx="15" cy="17"/>
                </a:xfrm>
                <a:custGeom>
                  <a:avLst/>
                  <a:gdLst>
                    <a:gd name="T0" fmla="*/ 0 w 59"/>
                    <a:gd name="T1" fmla="*/ 0 h 67"/>
                    <a:gd name="T2" fmla="*/ 0 w 59"/>
                    <a:gd name="T3" fmla="*/ 0 h 67"/>
                    <a:gd name="T4" fmla="*/ 0 w 59"/>
                    <a:gd name="T5" fmla="*/ 0 h 67"/>
                    <a:gd name="T6" fmla="*/ 0 w 59"/>
                    <a:gd name="T7" fmla="*/ 0 h 67"/>
                    <a:gd name="T8" fmla="*/ 0 w 59"/>
                    <a:gd name="T9" fmla="*/ 0 h 67"/>
                    <a:gd name="T10" fmla="*/ 0 w 59"/>
                    <a:gd name="T11" fmla="*/ 0 h 67"/>
                    <a:gd name="T12" fmla="*/ 0 w 59"/>
                    <a:gd name="T13" fmla="*/ 0 h 67"/>
                    <a:gd name="T14" fmla="*/ 0 60000 65536"/>
                    <a:gd name="T15" fmla="*/ 0 60000 65536"/>
                    <a:gd name="T16" fmla="*/ 0 60000 65536"/>
                    <a:gd name="T17" fmla="*/ 0 60000 65536"/>
                    <a:gd name="T18" fmla="*/ 0 60000 65536"/>
                    <a:gd name="T19" fmla="*/ 0 60000 65536"/>
                    <a:gd name="T20" fmla="*/ 0 60000 65536"/>
                    <a:gd name="T21" fmla="*/ 0 w 59"/>
                    <a:gd name="T22" fmla="*/ 0 h 67"/>
                    <a:gd name="T23" fmla="*/ 59 w 59"/>
                    <a:gd name="T24" fmla="*/ 67 h 6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67">
                      <a:moveTo>
                        <a:pt x="25" y="67"/>
                      </a:moveTo>
                      <a:lnTo>
                        <a:pt x="0" y="15"/>
                      </a:lnTo>
                      <a:lnTo>
                        <a:pt x="34" y="0"/>
                      </a:lnTo>
                      <a:lnTo>
                        <a:pt x="59" y="52"/>
                      </a:lnTo>
                      <a:lnTo>
                        <a:pt x="25" y="67"/>
                      </a:lnTo>
                      <a:close/>
                    </a:path>
                  </a:pathLst>
                </a:custGeom>
                <a:solidFill>
                  <a:srgbClr val="E5E5E5"/>
                </a:solidFill>
                <a:ln w="9525">
                  <a:solidFill>
                    <a:schemeClr val="tx1"/>
                  </a:solidFill>
                  <a:round/>
                  <a:headEnd/>
                  <a:tailEnd/>
                </a:ln>
              </p:spPr>
              <p:txBody>
                <a:bodyPr/>
                <a:lstStyle/>
                <a:p>
                  <a:endParaRPr lang="en-US" sz="2133"/>
                </a:p>
              </p:txBody>
            </p:sp>
            <p:sp>
              <p:nvSpPr>
                <p:cNvPr id="89218" name="Freeform 46"/>
                <p:cNvSpPr>
                  <a:spLocks/>
                </p:cNvSpPr>
                <p:nvPr/>
              </p:nvSpPr>
              <p:spPr bwMode="black">
                <a:xfrm>
                  <a:off x="4410" y="1652"/>
                  <a:ext cx="12" cy="12"/>
                </a:xfrm>
                <a:custGeom>
                  <a:avLst/>
                  <a:gdLst>
                    <a:gd name="T0" fmla="*/ 0 w 47"/>
                    <a:gd name="T1" fmla="*/ 0 h 45"/>
                    <a:gd name="T2" fmla="*/ 0 w 47"/>
                    <a:gd name="T3" fmla="*/ 0 h 45"/>
                    <a:gd name="T4" fmla="*/ 0 w 47"/>
                    <a:gd name="T5" fmla="*/ 0 h 45"/>
                    <a:gd name="T6" fmla="*/ 0 w 47"/>
                    <a:gd name="T7" fmla="*/ 0 h 45"/>
                    <a:gd name="T8" fmla="*/ 0 w 47"/>
                    <a:gd name="T9" fmla="*/ 0 h 45"/>
                    <a:gd name="T10" fmla="*/ 0 w 47"/>
                    <a:gd name="T11" fmla="*/ 0 h 45"/>
                    <a:gd name="T12" fmla="*/ 0 w 47"/>
                    <a:gd name="T13" fmla="*/ 0 h 45"/>
                    <a:gd name="T14" fmla="*/ 0 60000 65536"/>
                    <a:gd name="T15" fmla="*/ 0 60000 65536"/>
                    <a:gd name="T16" fmla="*/ 0 60000 65536"/>
                    <a:gd name="T17" fmla="*/ 0 60000 65536"/>
                    <a:gd name="T18" fmla="*/ 0 60000 65536"/>
                    <a:gd name="T19" fmla="*/ 0 60000 65536"/>
                    <a:gd name="T20" fmla="*/ 0 60000 65536"/>
                    <a:gd name="T21" fmla="*/ 0 w 47"/>
                    <a:gd name="T22" fmla="*/ 0 h 45"/>
                    <a:gd name="T23" fmla="*/ 47 w 47"/>
                    <a:gd name="T24" fmla="*/ 45 h 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 h="45">
                      <a:moveTo>
                        <a:pt x="13" y="45"/>
                      </a:moveTo>
                      <a:lnTo>
                        <a:pt x="0" y="16"/>
                      </a:lnTo>
                      <a:lnTo>
                        <a:pt x="0" y="15"/>
                      </a:lnTo>
                      <a:lnTo>
                        <a:pt x="34" y="1"/>
                      </a:lnTo>
                      <a:lnTo>
                        <a:pt x="34" y="0"/>
                      </a:lnTo>
                      <a:lnTo>
                        <a:pt x="47" y="30"/>
                      </a:lnTo>
                      <a:lnTo>
                        <a:pt x="13" y="45"/>
                      </a:lnTo>
                      <a:close/>
                    </a:path>
                  </a:pathLst>
                </a:custGeom>
                <a:solidFill>
                  <a:srgbClr val="E5E5E5"/>
                </a:solidFill>
                <a:ln w="9525">
                  <a:solidFill>
                    <a:schemeClr val="tx1"/>
                  </a:solidFill>
                  <a:round/>
                  <a:headEnd/>
                  <a:tailEnd/>
                </a:ln>
              </p:spPr>
              <p:txBody>
                <a:bodyPr/>
                <a:lstStyle/>
                <a:p>
                  <a:endParaRPr lang="en-US" sz="2133"/>
                </a:p>
              </p:txBody>
            </p:sp>
            <p:sp>
              <p:nvSpPr>
                <p:cNvPr id="89219" name="Freeform 47"/>
                <p:cNvSpPr>
                  <a:spLocks/>
                </p:cNvSpPr>
                <p:nvPr/>
              </p:nvSpPr>
              <p:spPr bwMode="black">
                <a:xfrm>
                  <a:off x="4407" y="1647"/>
                  <a:ext cx="11" cy="9"/>
                </a:xfrm>
                <a:custGeom>
                  <a:avLst/>
                  <a:gdLst>
                    <a:gd name="T0" fmla="*/ 0 w 44"/>
                    <a:gd name="T1" fmla="*/ 0 h 37"/>
                    <a:gd name="T2" fmla="*/ 0 w 44"/>
                    <a:gd name="T3" fmla="*/ 0 h 37"/>
                    <a:gd name="T4" fmla="*/ 0 w 44"/>
                    <a:gd name="T5" fmla="*/ 0 h 37"/>
                    <a:gd name="T6" fmla="*/ 0 w 44"/>
                    <a:gd name="T7" fmla="*/ 0 h 37"/>
                    <a:gd name="T8" fmla="*/ 0 w 44"/>
                    <a:gd name="T9" fmla="*/ 0 h 37"/>
                    <a:gd name="T10" fmla="*/ 0 w 44"/>
                    <a:gd name="T11" fmla="*/ 0 h 37"/>
                    <a:gd name="T12" fmla="*/ 0 w 44"/>
                    <a:gd name="T13" fmla="*/ 0 h 37"/>
                    <a:gd name="T14" fmla="*/ 0 60000 65536"/>
                    <a:gd name="T15" fmla="*/ 0 60000 65536"/>
                    <a:gd name="T16" fmla="*/ 0 60000 65536"/>
                    <a:gd name="T17" fmla="*/ 0 60000 65536"/>
                    <a:gd name="T18" fmla="*/ 0 60000 65536"/>
                    <a:gd name="T19" fmla="*/ 0 60000 65536"/>
                    <a:gd name="T20" fmla="*/ 0 60000 65536"/>
                    <a:gd name="T21" fmla="*/ 0 w 44"/>
                    <a:gd name="T22" fmla="*/ 0 h 37"/>
                    <a:gd name="T23" fmla="*/ 44 w 44"/>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37">
                      <a:moveTo>
                        <a:pt x="10" y="37"/>
                      </a:moveTo>
                      <a:lnTo>
                        <a:pt x="1" y="13"/>
                      </a:lnTo>
                      <a:lnTo>
                        <a:pt x="0" y="12"/>
                      </a:lnTo>
                      <a:lnTo>
                        <a:pt x="36" y="1"/>
                      </a:lnTo>
                      <a:lnTo>
                        <a:pt x="35" y="0"/>
                      </a:lnTo>
                      <a:lnTo>
                        <a:pt x="44" y="23"/>
                      </a:lnTo>
                      <a:lnTo>
                        <a:pt x="10" y="37"/>
                      </a:lnTo>
                      <a:close/>
                    </a:path>
                  </a:pathLst>
                </a:custGeom>
                <a:solidFill>
                  <a:srgbClr val="E5E5E5"/>
                </a:solidFill>
                <a:ln w="9525">
                  <a:solidFill>
                    <a:schemeClr val="tx1"/>
                  </a:solidFill>
                  <a:round/>
                  <a:headEnd/>
                  <a:tailEnd/>
                </a:ln>
              </p:spPr>
              <p:txBody>
                <a:bodyPr/>
                <a:lstStyle/>
                <a:p>
                  <a:endParaRPr lang="en-US" sz="2133"/>
                </a:p>
              </p:txBody>
            </p:sp>
            <p:sp>
              <p:nvSpPr>
                <p:cNvPr id="89220" name="Freeform 48"/>
                <p:cNvSpPr>
                  <a:spLocks/>
                </p:cNvSpPr>
                <p:nvPr/>
              </p:nvSpPr>
              <p:spPr bwMode="black">
                <a:xfrm>
                  <a:off x="4406" y="1642"/>
                  <a:ext cx="10" cy="8"/>
                </a:xfrm>
                <a:custGeom>
                  <a:avLst/>
                  <a:gdLst>
                    <a:gd name="T0" fmla="*/ 0 w 42"/>
                    <a:gd name="T1" fmla="*/ 0 h 30"/>
                    <a:gd name="T2" fmla="*/ 0 w 42"/>
                    <a:gd name="T3" fmla="*/ 0 h 30"/>
                    <a:gd name="T4" fmla="*/ 0 w 42"/>
                    <a:gd name="T5" fmla="*/ 0 h 30"/>
                    <a:gd name="T6" fmla="*/ 0 w 42"/>
                    <a:gd name="T7" fmla="*/ 0 h 30"/>
                    <a:gd name="T8" fmla="*/ 0 w 42"/>
                    <a:gd name="T9" fmla="*/ 0 h 30"/>
                    <a:gd name="T10" fmla="*/ 0 w 42"/>
                    <a:gd name="T11" fmla="*/ 0 h 30"/>
                    <a:gd name="T12" fmla="*/ 0 w 42"/>
                    <a:gd name="T13" fmla="*/ 0 h 30"/>
                    <a:gd name="T14" fmla="*/ 0 60000 65536"/>
                    <a:gd name="T15" fmla="*/ 0 60000 65536"/>
                    <a:gd name="T16" fmla="*/ 0 60000 65536"/>
                    <a:gd name="T17" fmla="*/ 0 60000 65536"/>
                    <a:gd name="T18" fmla="*/ 0 60000 65536"/>
                    <a:gd name="T19" fmla="*/ 0 60000 65536"/>
                    <a:gd name="T20" fmla="*/ 0 60000 65536"/>
                    <a:gd name="T21" fmla="*/ 0 w 42"/>
                    <a:gd name="T22" fmla="*/ 0 h 30"/>
                    <a:gd name="T23" fmla="*/ 42 w 42"/>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30">
                      <a:moveTo>
                        <a:pt x="6" y="30"/>
                      </a:moveTo>
                      <a:lnTo>
                        <a:pt x="0" y="11"/>
                      </a:lnTo>
                      <a:lnTo>
                        <a:pt x="0" y="8"/>
                      </a:lnTo>
                      <a:lnTo>
                        <a:pt x="36" y="3"/>
                      </a:lnTo>
                      <a:lnTo>
                        <a:pt x="36" y="0"/>
                      </a:lnTo>
                      <a:lnTo>
                        <a:pt x="42" y="19"/>
                      </a:lnTo>
                      <a:lnTo>
                        <a:pt x="6" y="30"/>
                      </a:lnTo>
                      <a:close/>
                    </a:path>
                  </a:pathLst>
                </a:custGeom>
                <a:solidFill>
                  <a:srgbClr val="E5E5E5"/>
                </a:solidFill>
                <a:ln w="9525">
                  <a:solidFill>
                    <a:schemeClr val="tx1"/>
                  </a:solidFill>
                  <a:round/>
                  <a:headEnd/>
                  <a:tailEnd/>
                </a:ln>
              </p:spPr>
              <p:txBody>
                <a:bodyPr/>
                <a:lstStyle/>
                <a:p>
                  <a:endParaRPr lang="en-US" sz="2133"/>
                </a:p>
              </p:txBody>
            </p:sp>
            <p:sp>
              <p:nvSpPr>
                <p:cNvPr id="89221" name="Freeform 49"/>
                <p:cNvSpPr>
                  <a:spLocks/>
                </p:cNvSpPr>
                <p:nvPr/>
              </p:nvSpPr>
              <p:spPr bwMode="black">
                <a:xfrm>
                  <a:off x="4405" y="1639"/>
                  <a:ext cx="10" cy="5"/>
                </a:xfrm>
                <a:custGeom>
                  <a:avLst/>
                  <a:gdLst>
                    <a:gd name="T0" fmla="*/ 0 w 38"/>
                    <a:gd name="T1" fmla="*/ 0 h 20"/>
                    <a:gd name="T2" fmla="*/ 0 w 38"/>
                    <a:gd name="T3" fmla="*/ 0 h 20"/>
                    <a:gd name="T4" fmla="*/ 0 w 38"/>
                    <a:gd name="T5" fmla="*/ 0 h 20"/>
                    <a:gd name="T6" fmla="*/ 0 w 38"/>
                    <a:gd name="T7" fmla="*/ 0 h 20"/>
                    <a:gd name="T8" fmla="*/ 0 w 38"/>
                    <a:gd name="T9" fmla="*/ 0 h 20"/>
                    <a:gd name="T10" fmla="*/ 0 w 38"/>
                    <a:gd name="T11" fmla="*/ 0 h 20"/>
                    <a:gd name="T12" fmla="*/ 0 w 38"/>
                    <a:gd name="T13" fmla="*/ 0 h 20"/>
                    <a:gd name="T14" fmla="*/ 0 60000 65536"/>
                    <a:gd name="T15" fmla="*/ 0 60000 65536"/>
                    <a:gd name="T16" fmla="*/ 0 60000 65536"/>
                    <a:gd name="T17" fmla="*/ 0 60000 65536"/>
                    <a:gd name="T18" fmla="*/ 0 60000 65536"/>
                    <a:gd name="T19" fmla="*/ 0 60000 65536"/>
                    <a:gd name="T20" fmla="*/ 0 60000 65536"/>
                    <a:gd name="T21" fmla="*/ 0 w 38"/>
                    <a:gd name="T22" fmla="*/ 0 h 20"/>
                    <a:gd name="T23" fmla="*/ 38 w 38"/>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20">
                      <a:moveTo>
                        <a:pt x="2" y="20"/>
                      </a:moveTo>
                      <a:lnTo>
                        <a:pt x="0" y="5"/>
                      </a:lnTo>
                      <a:lnTo>
                        <a:pt x="0" y="3"/>
                      </a:lnTo>
                      <a:lnTo>
                        <a:pt x="36" y="3"/>
                      </a:lnTo>
                      <a:lnTo>
                        <a:pt x="36" y="0"/>
                      </a:lnTo>
                      <a:lnTo>
                        <a:pt x="38" y="15"/>
                      </a:lnTo>
                      <a:lnTo>
                        <a:pt x="2" y="20"/>
                      </a:lnTo>
                      <a:close/>
                    </a:path>
                  </a:pathLst>
                </a:custGeom>
                <a:solidFill>
                  <a:srgbClr val="E5E5E5"/>
                </a:solidFill>
                <a:ln w="9525">
                  <a:solidFill>
                    <a:schemeClr val="tx1"/>
                  </a:solidFill>
                  <a:round/>
                  <a:headEnd/>
                  <a:tailEnd/>
                </a:ln>
              </p:spPr>
              <p:txBody>
                <a:bodyPr/>
                <a:lstStyle/>
                <a:p>
                  <a:endParaRPr lang="en-US" sz="2133"/>
                </a:p>
              </p:txBody>
            </p:sp>
            <p:sp>
              <p:nvSpPr>
                <p:cNvPr id="89222" name="Freeform 50"/>
                <p:cNvSpPr>
                  <a:spLocks/>
                </p:cNvSpPr>
                <p:nvPr/>
              </p:nvSpPr>
              <p:spPr bwMode="black">
                <a:xfrm>
                  <a:off x="4405" y="1637"/>
                  <a:ext cx="9" cy="3"/>
                </a:xfrm>
                <a:custGeom>
                  <a:avLst/>
                  <a:gdLst>
                    <a:gd name="T0" fmla="*/ 0 w 36"/>
                    <a:gd name="T1" fmla="*/ 0 h 13"/>
                    <a:gd name="T2" fmla="*/ 0 w 36"/>
                    <a:gd name="T3" fmla="*/ 0 h 13"/>
                    <a:gd name="T4" fmla="*/ 0 w 36"/>
                    <a:gd name="T5" fmla="*/ 0 h 13"/>
                    <a:gd name="T6" fmla="*/ 0 w 36"/>
                    <a:gd name="T7" fmla="*/ 0 h 13"/>
                    <a:gd name="T8" fmla="*/ 0 w 36"/>
                    <a:gd name="T9" fmla="*/ 0 h 13"/>
                    <a:gd name="T10" fmla="*/ 0 w 36"/>
                    <a:gd name="T11" fmla="*/ 0 h 13"/>
                    <a:gd name="T12" fmla="*/ 0 w 36"/>
                    <a:gd name="T13" fmla="*/ 0 h 13"/>
                    <a:gd name="T14" fmla="*/ 0 60000 65536"/>
                    <a:gd name="T15" fmla="*/ 0 60000 65536"/>
                    <a:gd name="T16" fmla="*/ 0 60000 65536"/>
                    <a:gd name="T17" fmla="*/ 0 60000 65536"/>
                    <a:gd name="T18" fmla="*/ 0 60000 65536"/>
                    <a:gd name="T19" fmla="*/ 0 60000 65536"/>
                    <a:gd name="T20" fmla="*/ 0 60000 65536"/>
                    <a:gd name="T21" fmla="*/ 0 w 36"/>
                    <a:gd name="T22" fmla="*/ 0 h 13"/>
                    <a:gd name="T23" fmla="*/ 36 w 36"/>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13">
                      <a:moveTo>
                        <a:pt x="0" y="13"/>
                      </a:moveTo>
                      <a:lnTo>
                        <a:pt x="0" y="2"/>
                      </a:lnTo>
                      <a:lnTo>
                        <a:pt x="0" y="0"/>
                      </a:lnTo>
                      <a:lnTo>
                        <a:pt x="36" y="5"/>
                      </a:lnTo>
                      <a:lnTo>
                        <a:pt x="36" y="2"/>
                      </a:lnTo>
                      <a:lnTo>
                        <a:pt x="36" y="13"/>
                      </a:lnTo>
                      <a:lnTo>
                        <a:pt x="0" y="13"/>
                      </a:lnTo>
                      <a:close/>
                    </a:path>
                  </a:pathLst>
                </a:custGeom>
                <a:solidFill>
                  <a:srgbClr val="E5E5E5"/>
                </a:solidFill>
                <a:ln w="9525">
                  <a:solidFill>
                    <a:schemeClr val="tx1"/>
                  </a:solidFill>
                  <a:round/>
                  <a:headEnd/>
                  <a:tailEnd/>
                </a:ln>
              </p:spPr>
              <p:txBody>
                <a:bodyPr/>
                <a:lstStyle/>
                <a:p>
                  <a:endParaRPr lang="en-US" sz="2133"/>
                </a:p>
              </p:txBody>
            </p:sp>
            <p:sp>
              <p:nvSpPr>
                <p:cNvPr id="89223" name="Freeform 51"/>
                <p:cNvSpPr>
                  <a:spLocks/>
                </p:cNvSpPr>
                <p:nvPr/>
              </p:nvSpPr>
              <p:spPr bwMode="black">
                <a:xfrm>
                  <a:off x="4405" y="1634"/>
                  <a:ext cx="10" cy="4"/>
                </a:xfrm>
                <a:custGeom>
                  <a:avLst/>
                  <a:gdLst>
                    <a:gd name="T0" fmla="*/ 0 w 37"/>
                    <a:gd name="T1" fmla="*/ 0 h 17"/>
                    <a:gd name="T2" fmla="*/ 0 w 37"/>
                    <a:gd name="T3" fmla="*/ 0 h 17"/>
                    <a:gd name="T4" fmla="*/ 0 w 37"/>
                    <a:gd name="T5" fmla="*/ 0 h 17"/>
                    <a:gd name="T6" fmla="*/ 0 w 37"/>
                    <a:gd name="T7" fmla="*/ 0 h 17"/>
                    <a:gd name="T8" fmla="*/ 0 w 37"/>
                    <a:gd name="T9" fmla="*/ 0 h 17"/>
                    <a:gd name="T10" fmla="*/ 0 w 37"/>
                    <a:gd name="T11" fmla="*/ 0 h 17"/>
                    <a:gd name="T12" fmla="*/ 0 w 37"/>
                    <a:gd name="T13" fmla="*/ 0 h 17"/>
                    <a:gd name="T14" fmla="*/ 0 60000 65536"/>
                    <a:gd name="T15" fmla="*/ 0 60000 65536"/>
                    <a:gd name="T16" fmla="*/ 0 60000 65536"/>
                    <a:gd name="T17" fmla="*/ 0 60000 65536"/>
                    <a:gd name="T18" fmla="*/ 0 60000 65536"/>
                    <a:gd name="T19" fmla="*/ 0 60000 65536"/>
                    <a:gd name="T20" fmla="*/ 0 60000 65536"/>
                    <a:gd name="T21" fmla="*/ 0 w 37"/>
                    <a:gd name="T22" fmla="*/ 0 h 17"/>
                    <a:gd name="T23" fmla="*/ 37 w 37"/>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17">
                      <a:moveTo>
                        <a:pt x="0" y="12"/>
                      </a:moveTo>
                      <a:lnTo>
                        <a:pt x="1" y="4"/>
                      </a:lnTo>
                      <a:lnTo>
                        <a:pt x="1" y="0"/>
                      </a:lnTo>
                      <a:lnTo>
                        <a:pt x="37" y="13"/>
                      </a:lnTo>
                      <a:lnTo>
                        <a:pt x="37" y="9"/>
                      </a:lnTo>
                      <a:lnTo>
                        <a:pt x="36" y="17"/>
                      </a:lnTo>
                      <a:lnTo>
                        <a:pt x="0" y="12"/>
                      </a:lnTo>
                      <a:close/>
                    </a:path>
                  </a:pathLst>
                </a:custGeom>
                <a:solidFill>
                  <a:srgbClr val="E5E5E5"/>
                </a:solidFill>
                <a:ln w="9525">
                  <a:solidFill>
                    <a:schemeClr val="tx1"/>
                  </a:solidFill>
                  <a:round/>
                  <a:headEnd/>
                  <a:tailEnd/>
                </a:ln>
              </p:spPr>
              <p:txBody>
                <a:bodyPr/>
                <a:lstStyle/>
                <a:p>
                  <a:endParaRPr lang="en-US" sz="2133"/>
                </a:p>
              </p:txBody>
            </p:sp>
            <p:sp>
              <p:nvSpPr>
                <p:cNvPr id="89224" name="Freeform 52"/>
                <p:cNvSpPr>
                  <a:spLocks/>
                </p:cNvSpPr>
                <p:nvPr/>
              </p:nvSpPr>
              <p:spPr bwMode="black">
                <a:xfrm>
                  <a:off x="4406" y="1630"/>
                  <a:ext cx="9" cy="8"/>
                </a:xfrm>
                <a:custGeom>
                  <a:avLst/>
                  <a:gdLst>
                    <a:gd name="T0" fmla="*/ 0 w 38"/>
                    <a:gd name="T1" fmla="*/ 0 h 30"/>
                    <a:gd name="T2" fmla="*/ 0 w 38"/>
                    <a:gd name="T3" fmla="*/ 0 h 30"/>
                    <a:gd name="T4" fmla="*/ 0 w 38"/>
                    <a:gd name="T5" fmla="*/ 0 h 30"/>
                    <a:gd name="T6" fmla="*/ 0 w 38"/>
                    <a:gd name="T7" fmla="*/ 0 h 30"/>
                    <a:gd name="T8" fmla="*/ 0 w 38"/>
                    <a:gd name="T9" fmla="*/ 0 h 30"/>
                    <a:gd name="T10" fmla="*/ 0 w 38"/>
                    <a:gd name="T11" fmla="*/ 0 h 30"/>
                    <a:gd name="T12" fmla="*/ 0 w 38"/>
                    <a:gd name="T13" fmla="*/ 0 h 30"/>
                    <a:gd name="T14" fmla="*/ 0 60000 65536"/>
                    <a:gd name="T15" fmla="*/ 0 60000 65536"/>
                    <a:gd name="T16" fmla="*/ 0 60000 65536"/>
                    <a:gd name="T17" fmla="*/ 0 60000 65536"/>
                    <a:gd name="T18" fmla="*/ 0 60000 65536"/>
                    <a:gd name="T19" fmla="*/ 0 60000 65536"/>
                    <a:gd name="T20" fmla="*/ 0 60000 65536"/>
                    <a:gd name="T21" fmla="*/ 0 w 38"/>
                    <a:gd name="T22" fmla="*/ 0 h 30"/>
                    <a:gd name="T23" fmla="*/ 38 w 38"/>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30">
                      <a:moveTo>
                        <a:pt x="0" y="14"/>
                      </a:moveTo>
                      <a:lnTo>
                        <a:pt x="2" y="8"/>
                      </a:lnTo>
                      <a:lnTo>
                        <a:pt x="6" y="0"/>
                      </a:lnTo>
                      <a:lnTo>
                        <a:pt x="35" y="30"/>
                      </a:lnTo>
                      <a:lnTo>
                        <a:pt x="38" y="22"/>
                      </a:lnTo>
                      <a:lnTo>
                        <a:pt x="36" y="27"/>
                      </a:lnTo>
                      <a:lnTo>
                        <a:pt x="0" y="14"/>
                      </a:lnTo>
                      <a:close/>
                    </a:path>
                  </a:pathLst>
                </a:custGeom>
                <a:solidFill>
                  <a:srgbClr val="E5E5E5"/>
                </a:solidFill>
                <a:ln w="9525">
                  <a:solidFill>
                    <a:schemeClr val="tx1"/>
                  </a:solidFill>
                  <a:round/>
                  <a:headEnd/>
                  <a:tailEnd/>
                </a:ln>
              </p:spPr>
              <p:txBody>
                <a:bodyPr/>
                <a:lstStyle/>
                <a:p>
                  <a:endParaRPr lang="en-US" sz="2133"/>
                </a:p>
              </p:txBody>
            </p:sp>
            <p:sp>
              <p:nvSpPr>
                <p:cNvPr id="89225" name="Freeform 53"/>
                <p:cNvSpPr>
                  <a:spLocks/>
                </p:cNvSpPr>
                <p:nvPr/>
              </p:nvSpPr>
              <p:spPr bwMode="black">
                <a:xfrm>
                  <a:off x="4407" y="1628"/>
                  <a:ext cx="8" cy="10"/>
                </a:xfrm>
                <a:custGeom>
                  <a:avLst/>
                  <a:gdLst>
                    <a:gd name="T0" fmla="*/ 0 w 34"/>
                    <a:gd name="T1" fmla="*/ 0 h 38"/>
                    <a:gd name="T2" fmla="*/ 0 w 34"/>
                    <a:gd name="T3" fmla="*/ 0 h 38"/>
                    <a:gd name="T4" fmla="*/ 0 w 34"/>
                    <a:gd name="T5" fmla="*/ 0 h 38"/>
                    <a:gd name="T6" fmla="*/ 0 w 34"/>
                    <a:gd name="T7" fmla="*/ 0 h 38"/>
                    <a:gd name="T8" fmla="*/ 0 w 34"/>
                    <a:gd name="T9" fmla="*/ 0 h 38"/>
                    <a:gd name="T10" fmla="*/ 0 w 34"/>
                    <a:gd name="T11" fmla="*/ 0 h 38"/>
                    <a:gd name="T12" fmla="*/ 0 w 34"/>
                    <a:gd name="T13" fmla="*/ 0 h 38"/>
                    <a:gd name="T14" fmla="*/ 0 60000 65536"/>
                    <a:gd name="T15" fmla="*/ 0 60000 65536"/>
                    <a:gd name="T16" fmla="*/ 0 60000 65536"/>
                    <a:gd name="T17" fmla="*/ 0 60000 65536"/>
                    <a:gd name="T18" fmla="*/ 0 60000 65536"/>
                    <a:gd name="T19" fmla="*/ 0 60000 65536"/>
                    <a:gd name="T20" fmla="*/ 0 60000 65536"/>
                    <a:gd name="T21" fmla="*/ 0 w 34"/>
                    <a:gd name="T22" fmla="*/ 0 h 38"/>
                    <a:gd name="T23" fmla="*/ 34 w 34"/>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38">
                      <a:moveTo>
                        <a:pt x="0" y="8"/>
                      </a:moveTo>
                      <a:lnTo>
                        <a:pt x="4" y="4"/>
                      </a:lnTo>
                      <a:lnTo>
                        <a:pt x="10" y="0"/>
                      </a:lnTo>
                      <a:lnTo>
                        <a:pt x="28" y="36"/>
                      </a:lnTo>
                      <a:lnTo>
                        <a:pt x="34" y="33"/>
                      </a:lnTo>
                      <a:lnTo>
                        <a:pt x="29" y="38"/>
                      </a:lnTo>
                      <a:lnTo>
                        <a:pt x="0" y="8"/>
                      </a:lnTo>
                      <a:close/>
                    </a:path>
                  </a:pathLst>
                </a:custGeom>
                <a:solidFill>
                  <a:srgbClr val="E5E5E5"/>
                </a:solidFill>
                <a:ln w="9525">
                  <a:solidFill>
                    <a:schemeClr val="tx1"/>
                  </a:solidFill>
                  <a:round/>
                  <a:headEnd/>
                  <a:tailEnd/>
                </a:ln>
              </p:spPr>
              <p:txBody>
                <a:bodyPr/>
                <a:lstStyle/>
                <a:p>
                  <a:endParaRPr lang="en-US" sz="2133"/>
                </a:p>
              </p:txBody>
            </p:sp>
            <p:sp>
              <p:nvSpPr>
                <p:cNvPr id="89226" name="Freeform 54"/>
                <p:cNvSpPr>
                  <a:spLocks/>
                </p:cNvSpPr>
                <p:nvPr/>
              </p:nvSpPr>
              <p:spPr bwMode="black">
                <a:xfrm>
                  <a:off x="4409" y="1628"/>
                  <a:ext cx="6" cy="9"/>
                </a:xfrm>
                <a:custGeom>
                  <a:avLst/>
                  <a:gdLst>
                    <a:gd name="T0" fmla="*/ 0 w 22"/>
                    <a:gd name="T1" fmla="*/ 0 h 38"/>
                    <a:gd name="T2" fmla="*/ 0 w 22"/>
                    <a:gd name="T3" fmla="*/ 0 h 38"/>
                    <a:gd name="T4" fmla="*/ 0 w 22"/>
                    <a:gd name="T5" fmla="*/ 0 h 38"/>
                    <a:gd name="T6" fmla="*/ 0 w 22"/>
                    <a:gd name="T7" fmla="*/ 0 h 38"/>
                    <a:gd name="T8" fmla="*/ 0 w 22"/>
                    <a:gd name="T9" fmla="*/ 0 h 38"/>
                    <a:gd name="T10" fmla="*/ 0 w 22"/>
                    <a:gd name="T11" fmla="*/ 0 h 38"/>
                    <a:gd name="T12" fmla="*/ 0 w 22"/>
                    <a:gd name="T13" fmla="*/ 0 h 38"/>
                    <a:gd name="T14" fmla="*/ 0 60000 65536"/>
                    <a:gd name="T15" fmla="*/ 0 60000 65536"/>
                    <a:gd name="T16" fmla="*/ 0 60000 65536"/>
                    <a:gd name="T17" fmla="*/ 0 60000 65536"/>
                    <a:gd name="T18" fmla="*/ 0 60000 65536"/>
                    <a:gd name="T19" fmla="*/ 0 60000 65536"/>
                    <a:gd name="T20" fmla="*/ 0 60000 65536"/>
                    <a:gd name="T21" fmla="*/ 0 w 22"/>
                    <a:gd name="T22" fmla="*/ 0 h 38"/>
                    <a:gd name="T23" fmla="*/ 22 w 22"/>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38">
                      <a:moveTo>
                        <a:pt x="0" y="2"/>
                      </a:moveTo>
                      <a:lnTo>
                        <a:pt x="4" y="0"/>
                      </a:lnTo>
                      <a:lnTo>
                        <a:pt x="10" y="0"/>
                      </a:lnTo>
                      <a:lnTo>
                        <a:pt x="17" y="36"/>
                      </a:lnTo>
                      <a:lnTo>
                        <a:pt x="22" y="36"/>
                      </a:lnTo>
                      <a:lnTo>
                        <a:pt x="18" y="38"/>
                      </a:lnTo>
                      <a:lnTo>
                        <a:pt x="0" y="2"/>
                      </a:lnTo>
                      <a:close/>
                    </a:path>
                  </a:pathLst>
                </a:custGeom>
                <a:solidFill>
                  <a:srgbClr val="E5E5E5"/>
                </a:solidFill>
                <a:ln w="9525">
                  <a:solidFill>
                    <a:schemeClr val="tx1"/>
                  </a:solidFill>
                  <a:round/>
                  <a:headEnd/>
                  <a:tailEnd/>
                </a:ln>
              </p:spPr>
              <p:txBody>
                <a:bodyPr/>
                <a:lstStyle/>
                <a:p>
                  <a:endParaRPr lang="en-US" sz="2133"/>
                </a:p>
              </p:txBody>
            </p:sp>
            <p:sp>
              <p:nvSpPr>
                <p:cNvPr id="89227" name="Freeform 55"/>
                <p:cNvSpPr>
                  <a:spLocks/>
                </p:cNvSpPr>
                <p:nvPr/>
              </p:nvSpPr>
              <p:spPr bwMode="black">
                <a:xfrm>
                  <a:off x="4412" y="1627"/>
                  <a:ext cx="4" cy="10"/>
                </a:xfrm>
                <a:custGeom>
                  <a:avLst/>
                  <a:gdLst>
                    <a:gd name="T0" fmla="*/ 0 w 15"/>
                    <a:gd name="T1" fmla="*/ 0 h 37"/>
                    <a:gd name="T2" fmla="*/ 0 w 15"/>
                    <a:gd name="T3" fmla="*/ 0 h 37"/>
                    <a:gd name="T4" fmla="*/ 0 w 15"/>
                    <a:gd name="T5" fmla="*/ 0 h 37"/>
                    <a:gd name="T6" fmla="*/ 0 w 15"/>
                    <a:gd name="T7" fmla="*/ 0 h 37"/>
                    <a:gd name="T8" fmla="*/ 0 w 15"/>
                    <a:gd name="T9" fmla="*/ 0 h 37"/>
                    <a:gd name="T10" fmla="*/ 0 w 15"/>
                    <a:gd name="T11" fmla="*/ 0 h 37"/>
                    <a:gd name="T12" fmla="*/ 0 w 15"/>
                    <a:gd name="T13" fmla="*/ 0 h 37"/>
                    <a:gd name="T14" fmla="*/ 0 60000 65536"/>
                    <a:gd name="T15" fmla="*/ 0 60000 65536"/>
                    <a:gd name="T16" fmla="*/ 0 60000 65536"/>
                    <a:gd name="T17" fmla="*/ 0 60000 65536"/>
                    <a:gd name="T18" fmla="*/ 0 60000 65536"/>
                    <a:gd name="T19" fmla="*/ 0 60000 65536"/>
                    <a:gd name="T20" fmla="*/ 0 60000 65536"/>
                    <a:gd name="T21" fmla="*/ 0 w 15"/>
                    <a:gd name="T22" fmla="*/ 0 h 37"/>
                    <a:gd name="T23" fmla="*/ 15 w 15"/>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37">
                      <a:moveTo>
                        <a:pt x="0" y="1"/>
                      </a:moveTo>
                      <a:lnTo>
                        <a:pt x="6" y="0"/>
                      </a:lnTo>
                      <a:lnTo>
                        <a:pt x="15" y="0"/>
                      </a:lnTo>
                      <a:lnTo>
                        <a:pt x="3" y="36"/>
                      </a:lnTo>
                      <a:lnTo>
                        <a:pt x="12" y="36"/>
                      </a:lnTo>
                      <a:lnTo>
                        <a:pt x="7" y="37"/>
                      </a:lnTo>
                      <a:lnTo>
                        <a:pt x="0" y="1"/>
                      </a:lnTo>
                      <a:close/>
                    </a:path>
                  </a:pathLst>
                </a:custGeom>
                <a:solidFill>
                  <a:srgbClr val="E5E5E5"/>
                </a:solidFill>
                <a:ln w="9525">
                  <a:solidFill>
                    <a:schemeClr val="tx1"/>
                  </a:solidFill>
                  <a:round/>
                  <a:headEnd/>
                  <a:tailEnd/>
                </a:ln>
              </p:spPr>
              <p:txBody>
                <a:bodyPr/>
                <a:lstStyle/>
                <a:p>
                  <a:endParaRPr lang="en-US" sz="2133"/>
                </a:p>
              </p:txBody>
            </p:sp>
            <p:sp>
              <p:nvSpPr>
                <p:cNvPr id="89228" name="Freeform 56"/>
                <p:cNvSpPr>
                  <a:spLocks/>
                </p:cNvSpPr>
                <p:nvPr/>
              </p:nvSpPr>
              <p:spPr bwMode="black">
                <a:xfrm>
                  <a:off x="4413" y="1627"/>
                  <a:ext cx="6" cy="10"/>
                </a:xfrm>
                <a:custGeom>
                  <a:avLst/>
                  <a:gdLst>
                    <a:gd name="T0" fmla="*/ 0 w 24"/>
                    <a:gd name="T1" fmla="*/ 0 h 38"/>
                    <a:gd name="T2" fmla="*/ 0 w 24"/>
                    <a:gd name="T3" fmla="*/ 0 h 38"/>
                    <a:gd name="T4" fmla="*/ 0 w 24"/>
                    <a:gd name="T5" fmla="*/ 0 h 38"/>
                    <a:gd name="T6" fmla="*/ 0 w 24"/>
                    <a:gd name="T7" fmla="*/ 0 h 38"/>
                    <a:gd name="T8" fmla="*/ 0 w 24"/>
                    <a:gd name="T9" fmla="*/ 0 h 38"/>
                    <a:gd name="T10" fmla="*/ 0 w 24"/>
                    <a:gd name="T11" fmla="*/ 0 h 38"/>
                    <a:gd name="T12" fmla="*/ 0 w 24"/>
                    <a:gd name="T13" fmla="*/ 0 h 38"/>
                    <a:gd name="T14" fmla="*/ 0 60000 65536"/>
                    <a:gd name="T15" fmla="*/ 0 60000 65536"/>
                    <a:gd name="T16" fmla="*/ 0 60000 65536"/>
                    <a:gd name="T17" fmla="*/ 0 60000 65536"/>
                    <a:gd name="T18" fmla="*/ 0 60000 65536"/>
                    <a:gd name="T19" fmla="*/ 0 60000 65536"/>
                    <a:gd name="T20" fmla="*/ 0 60000 65536"/>
                    <a:gd name="T21" fmla="*/ 0 w 24"/>
                    <a:gd name="T22" fmla="*/ 0 h 38"/>
                    <a:gd name="T23" fmla="*/ 24 w 24"/>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8">
                      <a:moveTo>
                        <a:pt x="12" y="0"/>
                      </a:moveTo>
                      <a:lnTo>
                        <a:pt x="20" y="2"/>
                      </a:lnTo>
                      <a:lnTo>
                        <a:pt x="24" y="4"/>
                      </a:lnTo>
                      <a:lnTo>
                        <a:pt x="4" y="36"/>
                      </a:lnTo>
                      <a:lnTo>
                        <a:pt x="8" y="38"/>
                      </a:lnTo>
                      <a:lnTo>
                        <a:pt x="0" y="36"/>
                      </a:lnTo>
                      <a:lnTo>
                        <a:pt x="12" y="0"/>
                      </a:lnTo>
                      <a:close/>
                    </a:path>
                  </a:pathLst>
                </a:custGeom>
                <a:solidFill>
                  <a:srgbClr val="E5E5E5"/>
                </a:solidFill>
                <a:ln w="9525">
                  <a:solidFill>
                    <a:schemeClr val="tx1"/>
                  </a:solidFill>
                  <a:round/>
                  <a:headEnd/>
                  <a:tailEnd/>
                </a:ln>
              </p:spPr>
              <p:txBody>
                <a:bodyPr/>
                <a:lstStyle/>
                <a:p>
                  <a:endParaRPr lang="en-US" sz="2133"/>
                </a:p>
              </p:txBody>
            </p:sp>
            <p:sp>
              <p:nvSpPr>
                <p:cNvPr id="89229" name="Freeform 57"/>
                <p:cNvSpPr>
                  <a:spLocks/>
                </p:cNvSpPr>
                <p:nvPr/>
              </p:nvSpPr>
              <p:spPr bwMode="black">
                <a:xfrm>
                  <a:off x="4414" y="1629"/>
                  <a:ext cx="8" cy="9"/>
                </a:xfrm>
                <a:custGeom>
                  <a:avLst/>
                  <a:gdLst>
                    <a:gd name="T0" fmla="*/ 0 w 31"/>
                    <a:gd name="T1" fmla="*/ 0 h 38"/>
                    <a:gd name="T2" fmla="*/ 0 w 31"/>
                    <a:gd name="T3" fmla="*/ 0 h 38"/>
                    <a:gd name="T4" fmla="*/ 0 w 31"/>
                    <a:gd name="T5" fmla="*/ 0 h 38"/>
                    <a:gd name="T6" fmla="*/ 0 w 31"/>
                    <a:gd name="T7" fmla="*/ 0 h 38"/>
                    <a:gd name="T8" fmla="*/ 0 w 31"/>
                    <a:gd name="T9" fmla="*/ 0 h 38"/>
                    <a:gd name="T10" fmla="*/ 0 w 31"/>
                    <a:gd name="T11" fmla="*/ 0 h 38"/>
                    <a:gd name="T12" fmla="*/ 0 w 31"/>
                    <a:gd name="T13" fmla="*/ 0 h 38"/>
                    <a:gd name="T14" fmla="*/ 0 60000 65536"/>
                    <a:gd name="T15" fmla="*/ 0 60000 65536"/>
                    <a:gd name="T16" fmla="*/ 0 60000 65536"/>
                    <a:gd name="T17" fmla="*/ 0 60000 65536"/>
                    <a:gd name="T18" fmla="*/ 0 60000 65536"/>
                    <a:gd name="T19" fmla="*/ 0 60000 65536"/>
                    <a:gd name="T20" fmla="*/ 0 60000 65536"/>
                    <a:gd name="T21" fmla="*/ 0 w 31"/>
                    <a:gd name="T22" fmla="*/ 0 h 38"/>
                    <a:gd name="T23" fmla="*/ 31 w 31"/>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38">
                      <a:moveTo>
                        <a:pt x="20" y="0"/>
                      </a:moveTo>
                      <a:lnTo>
                        <a:pt x="29" y="6"/>
                      </a:lnTo>
                      <a:lnTo>
                        <a:pt x="31" y="7"/>
                      </a:lnTo>
                      <a:lnTo>
                        <a:pt x="7" y="37"/>
                      </a:lnTo>
                      <a:lnTo>
                        <a:pt x="9" y="38"/>
                      </a:lnTo>
                      <a:lnTo>
                        <a:pt x="0" y="32"/>
                      </a:lnTo>
                      <a:lnTo>
                        <a:pt x="20" y="0"/>
                      </a:lnTo>
                      <a:close/>
                    </a:path>
                  </a:pathLst>
                </a:custGeom>
                <a:solidFill>
                  <a:srgbClr val="E5E5E5"/>
                </a:solidFill>
                <a:ln w="9525">
                  <a:solidFill>
                    <a:schemeClr val="tx1"/>
                  </a:solidFill>
                  <a:round/>
                  <a:headEnd/>
                  <a:tailEnd/>
                </a:ln>
              </p:spPr>
              <p:txBody>
                <a:bodyPr/>
                <a:lstStyle/>
                <a:p>
                  <a:endParaRPr lang="en-US" sz="2133"/>
                </a:p>
              </p:txBody>
            </p:sp>
            <p:sp>
              <p:nvSpPr>
                <p:cNvPr id="89230" name="Freeform 58"/>
                <p:cNvSpPr>
                  <a:spLocks/>
                </p:cNvSpPr>
                <p:nvPr/>
              </p:nvSpPr>
              <p:spPr bwMode="black">
                <a:xfrm>
                  <a:off x="4415" y="1630"/>
                  <a:ext cx="10" cy="10"/>
                </a:xfrm>
                <a:custGeom>
                  <a:avLst/>
                  <a:gdLst>
                    <a:gd name="T0" fmla="*/ 0 w 37"/>
                    <a:gd name="T1" fmla="*/ 0 h 39"/>
                    <a:gd name="T2" fmla="*/ 0 w 37"/>
                    <a:gd name="T3" fmla="*/ 0 h 39"/>
                    <a:gd name="T4" fmla="*/ 0 w 37"/>
                    <a:gd name="T5" fmla="*/ 0 h 39"/>
                    <a:gd name="T6" fmla="*/ 0 w 37"/>
                    <a:gd name="T7" fmla="*/ 0 h 39"/>
                    <a:gd name="T8" fmla="*/ 0 w 37"/>
                    <a:gd name="T9" fmla="*/ 0 h 39"/>
                    <a:gd name="T10" fmla="*/ 0 w 37"/>
                    <a:gd name="T11" fmla="*/ 0 h 39"/>
                    <a:gd name="T12" fmla="*/ 0 w 37"/>
                    <a:gd name="T13" fmla="*/ 0 h 39"/>
                    <a:gd name="T14" fmla="*/ 0 60000 65536"/>
                    <a:gd name="T15" fmla="*/ 0 60000 65536"/>
                    <a:gd name="T16" fmla="*/ 0 60000 65536"/>
                    <a:gd name="T17" fmla="*/ 0 60000 65536"/>
                    <a:gd name="T18" fmla="*/ 0 60000 65536"/>
                    <a:gd name="T19" fmla="*/ 0 60000 65536"/>
                    <a:gd name="T20" fmla="*/ 0 60000 65536"/>
                    <a:gd name="T21" fmla="*/ 0 w 37"/>
                    <a:gd name="T22" fmla="*/ 0 h 39"/>
                    <a:gd name="T23" fmla="*/ 37 w 37"/>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39">
                      <a:moveTo>
                        <a:pt x="24" y="0"/>
                      </a:moveTo>
                      <a:lnTo>
                        <a:pt x="36" y="9"/>
                      </a:lnTo>
                      <a:lnTo>
                        <a:pt x="37" y="10"/>
                      </a:lnTo>
                      <a:lnTo>
                        <a:pt x="10" y="37"/>
                      </a:lnTo>
                      <a:lnTo>
                        <a:pt x="11" y="39"/>
                      </a:lnTo>
                      <a:lnTo>
                        <a:pt x="0" y="30"/>
                      </a:lnTo>
                      <a:lnTo>
                        <a:pt x="24" y="0"/>
                      </a:lnTo>
                      <a:close/>
                    </a:path>
                  </a:pathLst>
                </a:custGeom>
                <a:solidFill>
                  <a:srgbClr val="E5E5E5"/>
                </a:solidFill>
                <a:ln w="9525">
                  <a:solidFill>
                    <a:schemeClr val="tx1"/>
                  </a:solidFill>
                  <a:round/>
                  <a:headEnd/>
                  <a:tailEnd/>
                </a:ln>
              </p:spPr>
              <p:txBody>
                <a:bodyPr/>
                <a:lstStyle/>
                <a:p>
                  <a:endParaRPr lang="en-US" sz="2133"/>
                </a:p>
              </p:txBody>
            </p:sp>
            <p:sp>
              <p:nvSpPr>
                <p:cNvPr id="89231" name="Freeform 59"/>
                <p:cNvSpPr>
                  <a:spLocks/>
                </p:cNvSpPr>
                <p:nvPr/>
              </p:nvSpPr>
              <p:spPr bwMode="black">
                <a:xfrm>
                  <a:off x="4418" y="1633"/>
                  <a:ext cx="10" cy="10"/>
                </a:xfrm>
                <a:custGeom>
                  <a:avLst/>
                  <a:gdLst>
                    <a:gd name="T0" fmla="*/ 0 w 40"/>
                    <a:gd name="T1" fmla="*/ 0 h 41"/>
                    <a:gd name="T2" fmla="*/ 0 w 40"/>
                    <a:gd name="T3" fmla="*/ 0 h 41"/>
                    <a:gd name="T4" fmla="*/ 0 w 40"/>
                    <a:gd name="T5" fmla="*/ 0 h 41"/>
                    <a:gd name="T6" fmla="*/ 0 w 40"/>
                    <a:gd name="T7" fmla="*/ 0 h 41"/>
                    <a:gd name="T8" fmla="*/ 0 w 40"/>
                    <a:gd name="T9" fmla="*/ 0 h 41"/>
                    <a:gd name="T10" fmla="*/ 0 w 40"/>
                    <a:gd name="T11" fmla="*/ 0 h 41"/>
                    <a:gd name="T12" fmla="*/ 0 w 40"/>
                    <a:gd name="T13" fmla="*/ 0 h 41"/>
                    <a:gd name="T14" fmla="*/ 0 60000 65536"/>
                    <a:gd name="T15" fmla="*/ 0 60000 65536"/>
                    <a:gd name="T16" fmla="*/ 0 60000 65536"/>
                    <a:gd name="T17" fmla="*/ 0 60000 65536"/>
                    <a:gd name="T18" fmla="*/ 0 60000 65536"/>
                    <a:gd name="T19" fmla="*/ 0 60000 65536"/>
                    <a:gd name="T20" fmla="*/ 0 60000 65536"/>
                    <a:gd name="T21" fmla="*/ 0 w 40"/>
                    <a:gd name="T22" fmla="*/ 0 h 41"/>
                    <a:gd name="T23" fmla="*/ 40 w 40"/>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1">
                      <a:moveTo>
                        <a:pt x="27" y="0"/>
                      </a:moveTo>
                      <a:lnTo>
                        <a:pt x="40" y="14"/>
                      </a:lnTo>
                      <a:lnTo>
                        <a:pt x="40" y="15"/>
                      </a:lnTo>
                      <a:lnTo>
                        <a:pt x="13" y="40"/>
                      </a:lnTo>
                      <a:lnTo>
                        <a:pt x="13" y="41"/>
                      </a:lnTo>
                      <a:lnTo>
                        <a:pt x="0" y="27"/>
                      </a:lnTo>
                      <a:lnTo>
                        <a:pt x="27" y="0"/>
                      </a:lnTo>
                      <a:close/>
                    </a:path>
                  </a:pathLst>
                </a:custGeom>
                <a:solidFill>
                  <a:srgbClr val="E5E5E5"/>
                </a:solidFill>
                <a:ln w="9525">
                  <a:solidFill>
                    <a:schemeClr val="tx1"/>
                  </a:solidFill>
                  <a:round/>
                  <a:headEnd/>
                  <a:tailEnd/>
                </a:ln>
              </p:spPr>
              <p:txBody>
                <a:bodyPr/>
                <a:lstStyle/>
                <a:p>
                  <a:endParaRPr lang="en-US" sz="2133"/>
                </a:p>
              </p:txBody>
            </p:sp>
            <p:sp>
              <p:nvSpPr>
                <p:cNvPr id="89232" name="Freeform 60"/>
                <p:cNvSpPr>
                  <a:spLocks/>
                </p:cNvSpPr>
                <p:nvPr/>
              </p:nvSpPr>
              <p:spPr bwMode="black">
                <a:xfrm>
                  <a:off x="4421" y="1637"/>
                  <a:ext cx="11" cy="10"/>
                </a:xfrm>
                <a:custGeom>
                  <a:avLst/>
                  <a:gdLst>
                    <a:gd name="T0" fmla="*/ 0 w 44"/>
                    <a:gd name="T1" fmla="*/ 0 h 43"/>
                    <a:gd name="T2" fmla="*/ 0 w 44"/>
                    <a:gd name="T3" fmla="*/ 0 h 43"/>
                    <a:gd name="T4" fmla="*/ 0 w 44"/>
                    <a:gd name="T5" fmla="*/ 0 h 43"/>
                    <a:gd name="T6" fmla="*/ 0 w 44"/>
                    <a:gd name="T7" fmla="*/ 0 h 43"/>
                    <a:gd name="T8" fmla="*/ 0 w 44"/>
                    <a:gd name="T9" fmla="*/ 0 h 43"/>
                    <a:gd name="T10" fmla="*/ 0 w 44"/>
                    <a:gd name="T11" fmla="*/ 0 h 43"/>
                    <a:gd name="T12" fmla="*/ 0 w 44"/>
                    <a:gd name="T13" fmla="*/ 0 h 43"/>
                    <a:gd name="T14" fmla="*/ 0 60000 65536"/>
                    <a:gd name="T15" fmla="*/ 0 60000 65536"/>
                    <a:gd name="T16" fmla="*/ 0 60000 65536"/>
                    <a:gd name="T17" fmla="*/ 0 60000 65536"/>
                    <a:gd name="T18" fmla="*/ 0 60000 65536"/>
                    <a:gd name="T19" fmla="*/ 0 60000 65536"/>
                    <a:gd name="T20" fmla="*/ 0 60000 65536"/>
                    <a:gd name="T21" fmla="*/ 0 w 44"/>
                    <a:gd name="T22" fmla="*/ 0 h 43"/>
                    <a:gd name="T23" fmla="*/ 44 w 44"/>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43">
                      <a:moveTo>
                        <a:pt x="27" y="0"/>
                      </a:moveTo>
                      <a:lnTo>
                        <a:pt x="43" y="18"/>
                      </a:lnTo>
                      <a:lnTo>
                        <a:pt x="44" y="19"/>
                      </a:lnTo>
                      <a:lnTo>
                        <a:pt x="15" y="42"/>
                      </a:lnTo>
                      <a:lnTo>
                        <a:pt x="16" y="43"/>
                      </a:lnTo>
                      <a:lnTo>
                        <a:pt x="0" y="25"/>
                      </a:lnTo>
                      <a:lnTo>
                        <a:pt x="27" y="0"/>
                      </a:lnTo>
                      <a:close/>
                    </a:path>
                  </a:pathLst>
                </a:custGeom>
                <a:solidFill>
                  <a:srgbClr val="E5E5E5"/>
                </a:solidFill>
                <a:ln w="9525">
                  <a:solidFill>
                    <a:schemeClr val="tx1"/>
                  </a:solidFill>
                  <a:round/>
                  <a:headEnd/>
                  <a:tailEnd/>
                </a:ln>
              </p:spPr>
              <p:txBody>
                <a:bodyPr/>
                <a:lstStyle/>
                <a:p>
                  <a:endParaRPr lang="en-US" sz="2133"/>
                </a:p>
              </p:txBody>
            </p:sp>
            <p:sp>
              <p:nvSpPr>
                <p:cNvPr id="89233" name="Freeform 61"/>
                <p:cNvSpPr>
                  <a:spLocks/>
                </p:cNvSpPr>
                <p:nvPr/>
              </p:nvSpPr>
              <p:spPr bwMode="black">
                <a:xfrm>
                  <a:off x="4425" y="1641"/>
                  <a:ext cx="12" cy="11"/>
                </a:xfrm>
                <a:custGeom>
                  <a:avLst/>
                  <a:gdLst>
                    <a:gd name="T0" fmla="*/ 0 w 46"/>
                    <a:gd name="T1" fmla="*/ 0 h 44"/>
                    <a:gd name="T2" fmla="*/ 0 w 46"/>
                    <a:gd name="T3" fmla="*/ 0 h 44"/>
                    <a:gd name="T4" fmla="*/ 0 w 46"/>
                    <a:gd name="T5" fmla="*/ 0 h 44"/>
                    <a:gd name="T6" fmla="*/ 0 w 46"/>
                    <a:gd name="T7" fmla="*/ 0 h 44"/>
                    <a:gd name="T8" fmla="*/ 0 w 46"/>
                    <a:gd name="T9" fmla="*/ 0 h 44"/>
                    <a:gd name="T10" fmla="*/ 0 w 46"/>
                    <a:gd name="T11" fmla="*/ 0 h 44"/>
                    <a:gd name="T12" fmla="*/ 0 w 46"/>
                    <a:gd name="T13" fmla="*/ 0 h 44"/>
                    <a:gd name="T14" fmla="*/ 0 60000 65536"/>
                    <a:gd name="T15" fmla="*/ 0 60000 65536"/>
                    <a:gd name="T16" fmla="*/ 0 60000 65536"/>
                    <a:gd name="T17" fmla="*/ 0 60000 65536"/>
                    <a:gd name="T18" fmla="*/ 0 60000 65536"/>
                    <a:gd name="T19" fmla="*/ 0 60000 65536"/>
                    <a:gd name="T20" fmla="*/ 0 60000 65536"/>
                    <a:gd name="T21" fmla="*/ 0 w 46"/>
                    <a:gd name="T22" fmla="*/ 0 h 44"/>
                    <a:gd name="T23" fmla="*/ 46 w 46"/>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44">
                      <a:moveTo>
                        <a:pt x="29" y="0"/>
                      </a:moveTo>
                      <a:lnTo>
                        <a:pt x="46" y="22"/>
                      </a:lnTo>
                      <a:lnTo>
                        <a:pt x="17" y="44"/>
                      </a:lnTo>
                      <a:lnTo>
                        <a:pt x="0" y="23"/>
                      </a:lnTo>
                      <a:lnTo>
                        <a:pt x="29" y="0"/>
                      </a:lnTo>
                      <a:close/>
                    </a:path>
                  </a:pathLst>
                </a:custGeom>
                <a:solidFill>
                  <a:srgbClr val="E5E5E5"/>
                </a:solidFill>
                <a:ln w="9525">
                  <a:solidFill>
                    <a:schemeClr val="tx1"/>
                  </a:solidFill>
                  <a:round/>
                  <a:headEnd/>
                  <a:tailEnd/>
                </a:ln>
              </p:spPr>
              <p:txBody>
                <a:bodyPr/>
                <a:lstStyle/>
                <a:p>
                  <a:endParaRPr lang="en-US" sz="2133"/>
                </a:p>
              </p:txBody>
            </p:sp>
            <p:sp>
              <p:nvSpPr>
                <p:cNvPr id="89234" name="Freeform 62"/>
                <p:cNvSpPr>
                  <a:spLocks/>
                </p:cNvSpPr>
                <p:nvPr/>
              </p:nvSpPr>
              <p:spPr bwMode="black">
                <a:xfrm>
                  <a:off x="4429" y="1647"/>
                  <a:ext cx="13" cy="12"/>
                </a:xfrm>
                <a:custGeom>
                  <a:avLst/>
                  <a:gdLst>
                    <a:gd name="T0" fmla="*/ 0 w 49"/>
                    <a:gd name="T1" fmla="*/ 0 h 49"/>
                    <a:gd name="T2" fmla="*/ 0 w 49"/>
                    <a:gd name="T3" fmla="*/ 0 h 49"/>
                    <a:gd name="T4" fmla="*/ 0 w 49"/>
                    <a:gd name="T5" fmla="*/ 0 h 49"/>
                    <a:gd name="T6" fmla="*/ 0 w 49"/>
                    <a:gd name="T7" fmla="*/ 0 h 49"/>
                    <a:gd name="T8" fmla="*/ 0 w 49"/>
                    <a:gd name="T9" fmla="*/ 0 h 49"/>
                    <a:gd name="T10" fmla="*/ 0 w 49"/>
                    <a:gd name="T11" fmla="*/ 0 h 49"/>
                    <a:gd name="T12" fmla="*/ 0 w 49"/>
                    <a:gd name="T13" fmla="*/ 0 h 49"/>
                    <a:gd name="T14" fmla="*/ 0 60000 65536"/>
                    <a:gd name="T15" fmla="*/ 0 60000 65536"/>
                    <a:gd name="T16" fmla="*/ 0 60000 65536"/>
                    <a:gd name="T17" fmla="*/ 0 60000 65536"/>
                    <a:gd name="T18" fmla="*/ 0 60000 65536"/>
                    <a:gd name="T19" fmla="*/ 0 60000 65536"/>
                    <a:gd name="T20" fmla="*/ 0 60000 65536"/>
                    <a:gd name="T21" fmla="*/ 0 w 49"/>
                    <a:gd name="T22" fmla="*/ 0 h 49"/>
                    <a:gd name="T23" fmla="*/ 49 w 49"/>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 h="49">
                      <a:moveTo>
                        <a:pt x="29" y="0"/>
                      </a:moveTo>
                      <a:lnTo>
                        <a:pt x="49" y="27"/>
                      </a:lnTo>
                      <a:lnTo>
                        <a:pt x="20" y="49"/>
                      </a:lnTo>
                      <a:lnTo>
                        <a:pt x="0" y="22"/>
                      </a:lnTo>
                      <a:lnTo>
                        <a:pt x="29" y="0"/>
                      </a:lnTo>
                      <a:close/>
                    </a:path>
                  </a:pathLst>
                </a:custGeom>
                <a:solidFill>
                  <a:srgbClr val="E5E5E5"/>
                </a:solidFill>
                <a:ln w="9525">
                  <a:solidFill>
                    <a:schemeClr val="tx1"/>
                  </a:solidFill>
                  <a:round/>
                  <a:headEnd/>
                  <a:tailEnd/>
                </a:ln>
              </p:spPr>
              <p:txBody>
                <a:bodyPr/>
                <a:lstStyle/>
                <a:p>
                  <a:endParaRPr lang="en-US" sz="2133"/>
                </a:p>
              </p:txBody>
            </p:sp>
            <p:sp>
              <p:nvSpPr>
                <p:cNvPr id="89235" name="Freeform 63"/>
                <p:cNvSpPr>
                  <a:spLocks/>
                </p:cNvSpPr>
                <p:nvPr/>
              </p:nvSpPr>
              <p:spPr bwMode="black">
                <a:xfrm>
                  <a:off x="4434" y="1653"/>
                  <a:ext cx="13" cy="13"/>
                </a:xfrm>
                <a:custGeom>
                  <a:avLst/>
                  <a:gdLst>
                    <a:gd name="T0" fmla="*/ 0 w 51"/>
                    <a:gd name="T1" fmla="*/ 0 h 51"/>
                    <a:gd name="T2" fmla="*/ 0 w 51"/>
                    <a:gd name="T3" fmla="*/ 0 h 51"/>
                    <a:gd name="T4" fmla="*/ 0 w 51"/>
                    <a:gd name="T5" fmla="*/ 0 h 51"/>
                    <a:gd name="T6" fmla="*/ 0 w 51"/>
                    <a:gd name="T7" fmla="*/ 0 h 51"/>
                    <a:gd name="T8" fmla="*/ 0 w 51"/>
                    <a:gd name="T9" fmla="*/ 0 h 51"/>
                    <a:gd name="T10" fmla="*/ 0 w 51"/>
                    <a:gd name="T11" fmla="*/ 0 h 51"/>
                    <a:gd name="T12" fmla="*/ 0 w 51"/>
                    <a:gd name="T13" fmla="*/ 0 h 51"/>
                    <a:gd name="T14" fmla="*/ 0 60000 65536"/>
                    <a:gd name="T15" fmla="*/ 0 60000 65536"/>
                    <a:gd name="T16" fmla="*/ 0 60000 65536"/>
                    <a:gd name="T17" fmla="*/ 0 60000 65536"/>
                    <a:gd name="T18" fmla="*/ 0 60000 65536"/>
                    <a:gd name="T19" fmla="*/ 0 60000 65536"/>
                    <a:gd name="T20" fmla="*/ 0 60000 65536"/>
                    <a:gd name="T21" fmla="*/ 0 w 51"/>
                    <a:gd name="T22" fmla="*/ 0 h 51"/>
                    <a:gd name="T23" fmla="*/ 51 w 51"/>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51">
                      <a:moveTo>
                        <a:pt x="29" y="0"/>
                      </a:moveTo>
                      <a:lnTo>
                        <a:pt x="51" y="28"/>
                      </a:lnTo>
                      <a:lnTo>
                        <a:pt x="22" y="51"/>
                      </a:lnTo>
                      <a:lnTo>
                        <a:pt x="0" y="22"/>
                      </a:lnTo>
                      <a:lnTo>
                        <a:pt x="29" y="0"/>
                      </a:lnTo>
                      <a:close/>
                    </a:path>
                  </a:pathLst>
                </a:custGeom>
                <a:solidFill>
                  <a:srgbClr val="E5E5E5"/>
                </a:solidFill>
                <a:ln w="9525">
                  <a:solidFill>
                    <a:schemeClr val="tx1"/>
                  </a:solidFill>
                  <a:round/>
                  <a:headEnd/>
                  <a:tailEnd/>
                </a:ln>
              </p:spPr>
              <p:txBody>
                <a:bodyPr/>
                <a:lstStyle/>
                <a:p>
                  <a:endParaRPr lang="en-US" sz="2133"/>
                </a:p>
              </p:txBody>
            </p:sp>
            <p:sp>
              <p:nvSpPr>
                <p:cNvPr id="89236" name="Freeform 64"/>
                <p:cNvSpPr>
                  <a:spLocks/>
                </p:cNvSpPr>
                <p:nvPr/>
              </p:nvSpPr>
              <p:spPr bwMode="black">
                <a:xfrm>
                  <a:off x="4440" y="1661"/>
                  <a:ext cx="12" cy="13"/>
                </a:xfrm>
                <a:custGeom>
                  <a:avLst/>
                  <a:gdLst>
                    <a:gd name="T0" fmla="*/ 0 w 50"/>
                    <a:gd name="T1" fmla="*/ 0 h 52"/>
                    <a:gd name="T2" fmla="*/ 0 w 50"/>
                    <a:gd name="T3" fmla="*/ 0 h 52"/>
                    <a:gd name="T4" fmla="*/ 0 w 50"/>
                    <a:gd name="T5" fmla="*/ 0 h 52"/>
                    <a:gd name="T6" fmla="*/ 0 w 50"/>
                    <a:gd name="T7" fmla="*/ 0 h 52"/>
                    <a:gd name="T8" fmla="*/ 0 w 50"/>
                    <a:gd name="T9" fmla="*/ 0 h 52"/>
                    <a:gd name="T10" fmla="*/ 0 w 50"/>
                    <a:gd name="T11" fmla="*/ 0 h 52"/>
                    <a:gd name="T12" fmla="*/ 0 w 50"/>
                    <a:gd name="T13" fmla="*/ 0 h 52"/>
                    <a:gd name="T14" fmla="*/ 0 60000 65536"/>
                    <a:gd name="T15" fmla="*/ 0 60000 65536"/>
                    <a:gd name="T16" fmla="*/ 0 60000 65536"/>
                    <a:gd name="T17" fmla="*/ 0 60000 65536"/>
                    <a:gd name="T18" fmla="*/ 0 60000 65536"/>
                    <a:gd name="T19" fmla="*/ 0 60000 65536"/>
                    <a:gd name="T20" fmla="*/ 0 60000 65536"/>
                    <a:gd name="T21" fmla="*/ 0 w 50"/>
                    <a:gd name="T22" fmla="*/ 0 h 52"/>
                    <a:gd name="T23" fmla="*/ 50 w 50"/>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2">
                      <a:moveTo>
                        <a:pt x="29" y="0"/>
                      </a:moveTo>
                      <a:lnTo>
                        <a:pt x="50" y="29"/>
                      </a:lnTo>
                      <a:lnTo>
                        <a:pt x="50" y="31"/>
                      </a:lnTo>
                      <a:lnTo>
                        <a:pt x="21" y="51"/>
                      </a:lnTo>
                      <a:lnTo>
                        <a:pt x="21" y="52"/>
                      </a:lnTo>
                      <a:lnTo>
                        <a:pt x="0" y="23"/>
                      </a:lnTo>
                      <a:lnTo>
                        <a:pt x="29" y="0"/>
                      </a:lnTo>
                      <a:close/>
                    </a:path>
                  </a:pathLst>
                </a:custGeom>
                <a:solidFill>
                  <a:srgbClr val="E5E5E5"/>
                </a:solidFill>
                <a:ln w="9525">
                  <a:solidFill>
                    <a:schemeClr val="tx1"/>
                  </a:solidFill>
                  <a:round/>
                  <a:headEnd/>
                  <a:tailEnd/>
                </a:ln>
              </p:spPr>
              <p:txBody>
                <a:bodyPr/>
                <a:lstStyle/>
                <a:p>
                  <a:endParaRPr lang="en-US" sz="2133"/>
                </a:p>
              </p:txBody>
            </p:sp>
            <p:sp>
              <p:nvSpPr>
                <p:cNvPr id="89237" name="Freeform 65"/>
                <p:cNvSpPr>
                  <a:spLocks/>
                </p:cNvSpPr>
                <p:nvPr/>
              </p:nvSpPr>
              <p:spPr bwMode="black">
                <a:xfrm>
                  <a:off x="4445" y="1668"/>
                  <a:ext cx="13" cy="13"/>
                </a:xfrm>
                <a:custGeom>
                  <a:avLst/>
                  <a:gdLst>
                    <a:gd name="T0" fmla="*/ 0 w 51"/>
                    <a:gd name="T1" fmla="*/ 0 h 51"/>
                    <a:gd name="T2" fmla="*/ 0 w 51"/>
                    <a:gd name="T3" fmla="*/ 0 h 51"/>
                    <a:gd name="T4" fmla="*/ 0 w 51"/>
                    <a:gd name="T5" fmla="*/ 0 h 51"/>
                    <a:gd name="T6" fmla="*/ 0 w 51"/>
                    <a:gd name="T7" fmla="*/ 0 h 51"/>
                    <a:gd name="T8" fmla="*/ 0 w 51"/>
                    <a:gd name="T9" fmla="*/ 0 h 51"/>
                    <a:gd name="T10" fmla="*/ 0 w 51"/>
                    <a:gd name="T11" fmla="*/ 0 h 51"/>
                    <a:gd name="T12" fmla="*/ 0 w 51"/>
                    <a:gd name="T13" fmla="*/ 0 h 51"/>
                    <a:gd name="T14" fmla="*/ 0 60000 65536"/>
                    <a:gd name="T15" fmla="*/ 0 60000 65536"/>
                    <a:gd name="T16" fmla="*/ 0 60000 65536"/>
                    <a:gd name="T17" fmla="*/ 0 60000 65536"/>
                    <a:gd name="T18" fmla="*/ 0 60000 65536"/>
                    <a:gd name="T19" fmla="*/ 0 60000 65536"/>
                    <a:gd name="T20" fmla="*/ 0 60000 65536"/>
                    <a:gd name="T21" fmla="*/ 0 w 51"/>
                    <a:gd name="T22" fmla="*/ 0 h 51"/>
                    <a:gd name="T23" fmla="*/ 51 w 51"/>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51">
                      <a:moveTo>
                        <a:pt x="29" y="0"/>
                      </a:moveTo>
                      <a:lnTo>
                        <a:pt x="51" y="30"/>
                      </a:lnTo>
                      <a:lnTo>
                        <a:pt x="51" y="29"/>
                      </a:lnTo>
                      <a:lnTo>
                        <a:pt x="21" y="51"/>
                      </a:lnTo>
                      <a:lnTo>
                        <a:pt x="21" y="50"/>
                      </a:lnTo>
                      <a:lnTo>
                        <a:pt x="0" y="20"/>
                      </a:lnTo>
                      <a:lnTo>
                        <a:pt x="29" y="0"/>
                      </a:lnTo>
                      <a:close/>
                    </a:path>
                  </a:pathLst>
                </a:custGeom>
                <a:solidFill>
                  <a:srgbClr val="E5E5E5"/>
                </a:solidFill>
                <a:ln w="9525">
                  <a:solidFill>
                    <a:schemeClr val="tx1"/>
                  </a:solidFill>
                  <a:round/>
                  <a:headEnd/>
                  <a:tailEnd/>
                </a:ln>
              </p:spPr>
              <p:txBody>
                <a:bodyPr/>
                <a:lstStyle/>
                <a:p>
                  <a:endParaRPr lang="en-US" sz="2133"/>
                </a:p>
              </p:txBody>
            </p:sp>
            <p:sp>
              <p:nvSpPr>
                <p:cNvPr id="89238" name="Freeform 66"/>
                <p:cNvSpPr>
                  <a:spLocks/>
                </p:cNvSpPr>
                <p:nvPr/>
              </p:nvSpPr>
              <p:spPr bwMode="black">
                <a:xfrm>
                  <a:off x="4450" y="1675"/>
                  <a:ext cx="13" cy="13"/>
                </a:xfrm>
                <a:custGeom>
                  <a:avLst/>
                  <a:gdLst>
                    <a:gd name="T0" fmla="*/ 0 w 50"/>
                    <a:gd name="T1" fmla="*/ 0 h 51"/>
                    <a:gd name="T2" fmla="*/ 0 w 50"/>
                    <a:gd name="T3" fmla="*/ 0 h 51"/>
                    <a:gd name="T4" fmla="*/ 0 w 50"/>
                    <a:gd name="T5" fmla="*/ 0 h 51"/>
                    <a:gd name="T6" fmla="*/ 0 w 50"/>
                    <a:gd name="T7" fmla="*/ 0 h 51"/>
                    <a:gd name="T8" fmla="*/ 0 w 50"/>
                    <a:gd name="T9" fmla="*/ 0 h 51"/>
                    <a:gd name="T10" fmla="*/ 0 w 50"/>
                    <a:gd name="T11" fmla="*/ 0 h 51"/>
                    <a:gd name="T12" fmla="*/ 0 w 50"/>
                    <a:gd name="T13" fmla="*/ 0 h 51"/>
                    <a:gd name="T14" fmla="*/ 0 60000 65536"/>
                    <a:gd name="T15" fmla="*/ 0 60000 65536"/>
                    <a:gd name="T16" fmla="*/ 0 60000 65536"/>
                    <a:gd name="T17" fmla="*/ 0 60000 65536"/>
                    <a:gd name="T18" fmla="*/ 0 60000 65536"/>
                    <a:gd name="T19" fmla="*/ 0 60000 65536"/>
                    <a:gd name="T20" fmla="*/ 0 60000 65536"/>
                    <a:gd name="T21" fmla="*/ 0 w 50"/>
                    <a:gd name="T22" fmla="*/ 0 h 51"/>
                    <a:gd name="T23" fmla="*/ 50 w 50"/>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1">
                      <a:moveTo>
                        <a:pt x="30" y="0"/>
                      </a:moveTo>
                      <a:lnTo>
                        <a:pt x="50" y="28"/>
                      </a:lnTo>
                      <a:lnTo>
                        <a:pt x="21" y="51"/>
                      </a:lnTo>
                      <a:lnTo>
                        <a:pt x="0" y="22"/>
                      </a:lnTo>
                      <a:lnTo>
                        <a:pt x="30" y="0"/>
                      </a:lnTo>
                      <a:close/>
                    </a:path>
                  </a:pathLst>
                </a:custGeom>
                <a:solidFill>
                  <a:srgbClr val="E5E5E5"/>
                </a:solidFill>
                <a:ln w="9525">
                  <a:solidFill>
                    <a:schemeClr val="tx1"/>
                  </a:solidFill>
                  <a:round/>
                  <a:headEnd/>
                  <a:tailEnd/>
                </a:ln>
              </p:spPr>
              <p:txBody>
                <a:bodyPr/>
                <a:lstStyle/>
                <a:p>
                  <a:endParaRPr lang="en-US" sz="2133"/>
                </a:p>
              </p:txBody>
            </p:sp>
            <p:sp>
              <p:nvSpPr>
                <p:cNvPr id="89239" name="Freeform 67"/>
                <p:cNvSpPr>
                  <a:spLocks/>
                </p:cNvSpPr>
                <p:nvPr/>
              </p:nvSpPr>
              <p:spPr bwMode="black">
                <a:xfrm>
                  <a:off x="4455" y="1683"/>
                  <a:ext cx="13" cy="12"/>
                </a:xfrm>
                <a:custGeom>
                  <a:avLst/>
                  <a:gdLst>
                    <a:gd name="T0" fmla="*/ 0 w 49"/>
                    <a:gd name="T1" fmla="*/ 0 h 49"/>
                    <a:gd name="T2" fmla="*/ 0 w 49"/>
                    <a:gd name="T3" fmla="*/ 0 h 49"/>
                    <a:gd name="T4" fmla="*/ 0 w 49"/>
                    <a:gd name="T5" fmla="*/ 0 h 49"/>
                    <a:gd name="T6" fmla="*/ 0 w 49"/>
                    <a:gd name="T7" fmla="*/ 0 h 49"/>
                    <a:gd name="T8" fmla="*/ 0 w 49"/>
                    <a:gd name="T9" fmla="*/ 0 h 49"/>
                    <a:gd name="T10" fmla="*/ 0 w 49"/>
                    <a:gd name="T11" fmla="*/ 0 h 49"/>
                    <a:gd name="T12" fmla="*/ 0 w 49"/>
                    <a:gd name="T13" fmla="*/ 0 h 49"/>
                    <a:gd name="T14" fmla="*/ 0 60000 65536"/>
                    <a:gd name="T15" fmla="*/ 0 60000 65536"/>
                    <a:gd name="T16" fmla="*/ 0 60000 65536"/>
                    <a:gd name="T17" fmla="*/ 0 60000 65536"/>
                    <a:gd name="T18" fmla="*/ 0 60000 65536"/>
                    <a:gd name="T19" fmla="*/ 0 60000 65536"/>
                    <a:gd name="T20" fmla="*/ 0 60000 65536"/>
                    <a:gd name="T21" fmla="*/ 0 w 49"/>
                    <a:gd name="T22" fmla="*/ 0 h 49"/>
                    <a:gd name="T23" fmla="*/ 49 w 49"/>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 h="49">
                      <a:moveTo>
                        <a:pt x="29" y="0"/>
                      </a:moveTo>
                      <a:lnTo>
                        <a:pt x="49" y="26"/>
                      </a:lnTo>
                      <a:lnTo>
                        <a:pt x="20" y="49"/>
                      </a:lnTo>
                      <a:lnTo>
                        <a:pt x="0" y="23"/>
                      </a:lnTo>
                      <a:lnTo>
                        <a:pt x="29" y="0"/>
                      </a:lnTo>
                      <a:close/>
                    </a:path>
                  </a:pathLst>
                </a:custGeom>
                <a:solidFill>
                  <a:srgbClr val="E5E5E5"/>
                </a:solidFill>
                <a:ln w="9525">
                  <a:solidFill>
                    <a:schemeClr val="tx1"/>
                  </a:solidFill>
                  <a:round/>
                  <a:headEnd/>
                  <a:tailEnd/>
                </a:ln>
              </p:spPr>
              <p:txBody>
                <a:bodyPr/>
                <a:lstStyle/>
                <a:p>
                  <a:endParaRPr lang="en-US" sz="2133"/>
                </a:p>
              </p:txBody>
            </p:sp>
            <p:sp>
              <p:nvSpPr>
                <p:cNvPr id="89240" name="Freeform 68"/>
                <p:cNvSpPr>
                  <a:spLocks/>
                </p:cNvSpPr>
                <p:nvPr/>
              </p:nvSpPr>
              <p:spPr bwMode="black">
                <a:xfrm>
                  <a:off x="4461" y="1689"/>
                  <a:ext cx="11" cy="12"/>
                </a:xfrm>
                <a:custGeom>
                  <a:avLst/>
                  <a:gdLst>
                    <a:gd name="T0" fmla="*/ 0 w 48"/>
                    <a:gd name="T1" fmla="*/ 0 h 46"/>
                    <a:gd name="T2" fmla="*/ 0 w 48"/>
                    <a:gd name="T3" fmla="*/ 0 h 46"/>
                    <a:gd name="T4" fmla="*/ 0 w 48"/>
                    <a:gd name="T5" fmla="*/ 0 h 46"/>
                    <a:gd name="T6" fmla="*/ 0 w 48"/>
                    <a:gd name="T7" fmla="*/ 0 h 46"/>
                    <a:gd name="T8" fmla="*/ 0 w 48"/>
                    <a:gd name="T9" fmla="*/ 0 h 46"/>
                    <a:gd name="T10" fmla="*/ 0 w 48"/>
                    <a:gd name="T11" fmla="*/ 0 h 46"/>
                    <a:gd name="T12" fmla="*/ 0 w 48"/>
                    <a:gd name="T13" fmla="*/ 0 h 46"/>
                    <a:gd name="T14" fmla="*/ 0 60000 65536"/>
                    <a:gd name="T15" fmla="*/ 0 60000 65536"/>
                    <a:gd name="T16" fmla="*/ 0 60000 65536"/>
                    <a:gd name="T17" fmla="*/ 0 60000 65536"/>
                    <a:gd name="T18" fmla="*/ 0 60000 65536"/>
                    <a:gd name="T19" fmla="*/ 0 60000 65536"/>
                    <a:gd name="T20" fmla="*/ 0 60000 65536"/>
                    <a:gd name="T21" fmla="*/ 0 w 48"/>
                    <a:gd name="T22" fmla="*/ 0 h 46"/>
                    <a:gd name="T23" fmla="*/ 48 w 48"/>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46">
                      <a:moveTo>
                        <a:pt x="29" y="0"/>
                      </a:moveTo>
                      <a:lnTo>
                        <a:pt x="48" y="23"/>
                      </a:lnTo>
                      <a:lnTo>
                        <a:pt x="46" y="22"/>
                      </a:lnTo>
                      <a:lnTo>
                        <a:pt x="19" y="46"/>
                      </a:lnTo>
                      <a:lnTo>
                        <a:pt x="18" y="45"/>
                      </a:lnTo>
                      <a:lnTo>
                        <a:pt x="0" y="23"/>
                      </a:lnTo>
                      <a:lnTo>
                        <a:pt x="29" y="0"/>
                      </a:lnTo>
                      <a:close/>
                    </a:path>
                  </a:pathLst>
                </a:custGeom>
                <a:solidFill>
                  <a:srgbClr val="E5E5E5"/>
                </a:solidFill>
                <a:ln w="9525">
                  <a:solidFill>
                    <a:schemeClr val="tx1"/>
                  </a:solidFill>
                  <a:round/>
                  <a:headEnd/>
                  <a:tailEnd/>
                </a:ln>
              </p:spPr>
              <p:txBody>
                <a:bodyPr/>
                <a:lstStyle/>
                <a:p>
                  <a:endParaRPr lang="en-US" sz="2133"/>
                </a:p>
              </p:txBody>
            </p:sp>
            <p:sp>
              <p:nvSpPr>
                <p:cNvPr id="89241" name="Freeform 69"/>
                <p:cNvSpPr>
                  <a:spLocks/>
                </p:cNvSpPr>
                <p:nvPr/>
              </p:nvSpPr>
              <p:spPr bwMode="black">
                <a:xfrm>
                  <a:off x="4465" y="1694"/>
                  <a:ext cx="11" cy="11"/>
                </a:xfrm>
                <a:custGeom>
                  <a:avLst/>
                  <a:gdLst>
                    <a:gd name="T0" fmla="*/ 0 w 43"/>
                    <a:gd name="T1" fmla="*/ 0 h 42"/>
                    <a:gd name="T2" fmla="*/ 0 w 43"/>
                    <a:gd name="T3" fmla="*/ 0 h 42"/>
                    <a:gd name="T4" fmla="*/ 0 w 43"/>
                    <a:gd name="T5" fmla="*/ 0 h 42"/>
                    <a:gd name="T6" fmla="*/ 0 w 43"/>
                    <a:gd name="T7" fmla="*/ 0 h 42"/>
                    <a:gd name="T8" fmla="*/ 0 w 43"/>
                    <a:gd name="T9" fmla="*/ 0 h 42"/>
                    <a:gd name="T10" fmla="*/ 0 w 43"/>
                    <a:gd name="T11" fmla="*/ 0 h 42"/>
                    <a:gd name="T12" fmla="*/ 0 w 43"/>
                    <a:gd name="T13" fmla="*/ 0 h 42"/>
                    <a:gd name="T14" fmla="*/ 0 60000 65536"/>
                    <a:gd name="T15" fmla="*/ 0 60000 65536"/>
                    <a:gd name="T16" fmla="*/ 0 60000 65536"/>
                    <a:gd name="T17" fmla="*/ 0 60000 65536"/>
                    <a:gd name="T18" fmla="*/ 0 60000 65536"/>
                    <a:gd name="T19" fmla="*/ 0 60000 65536"/>
                    <a:gd name="T20" fmla="*/ 0 60000 65536"/>
                    <a:gd name="T21" fmla="*/ 0 w 43"/>
                    <a:gd name="T22" fmla="*/ 0 h 42"/>
                    <a:gd name="T23" fmla="*/ 43 w 43"/>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42">
                      <a:moveTo>
                        <a:pt x="27" y="0"/>
                      </a:moveTo>
                      <a:lnTo>
                        <a:pt x="43" y="18"/>
                      </a:lnTo>
                      <a:lnTo>
                        <a:pt x="16" y="42"/>
                      </a:lnTo>
                      <a:lnTo>
                        <a:pt x="0" y="24"/>
                      </a:lnTo>
                      <a:lnTo>
                        <a:pt x="27" y="0"/>
                      </a:lnTo>
                      <a:close/>
                    </a:path>
                  </a:pathLst>
                </a:custGeom>
                <a:solidFill>
                  <a:srgbClr val="E5E5E5"/>
                </a:solidFill>
                <a:ln w="9525">
                  <a:solidFill>
                    <a:schemeClr val="tx1"/>
                  </a:solidFill>
                  <a:round/>
                  <a:headEnd/>
                  <a:tailEnd/>
                </a:ln>
              </p:spPr>
              <p:txBody>
                <a:bodyPr/>
                <a:lstStyle/>
                <a:p>
                  <a:endParaRPr lang="en-US" sz="2133"/>
                </a:p>
              </p:txBody>
            </p:sp>
            <p:sp>
              <p:nvSpPr>
                <p:cNvPr id="89242" name="Freeform 70"/>
                <p:cNvSpPr>
                  <a:spLocks/>
                </p:cNvSpPr>
                <p:nvPr/>
              </p:nvSpPr>
              <p:spPr bwMode="black">
                <a:xfrm>
                  <a:off x="4469" y="1699"/>
                  <a:ext cx="10" cy="10"/>
                </a:xfrm>
                <a:custGeom>
                  <a:avLst/>
                  <a:gdLst>
                    <a:gd name="T0" fmla="*/ 0 w 40"/>
                    <a:gd name="T1" fmla="*/ 0 h 40"/>
                    <a:gd name="T2" fmla="*/ 0 w 40"/>
                    <a:gd name="T3" fmla="*/ 0 h 40"/>
                    <a:gd name="T4" fmla="*/ 0 w 40"/>
                    <a:gd name="T5" fmla="*/ 0 h 40"/>
                    <a:gd name="T6" fmla="*/ 0 w 40"/>
                    <a:gd name="T7" fmla="*/ 0 h 40"/>
                    <a:gd name="T8" fmla="*/ 0 w 40"/>
                    <a:gd name="T9" fmla="*/ 0 h 40"/>
                    <a:gd name="T10" fmla="*/ 0 w 40"/>
                    <a:gd name="T11" fmla="*/ 0 h 40"/>
                    <a:gd name="T12" fmla="*/ 0 w 40"/>
                    <a:gd name="T13" fmla="*/ 0 h 40"/>
                    <a:gd name="T14" fmla="*/ 0 60000 65536"/>
                    <a:gd name="T15" fmla="*/ 0 60000 65536"/>
                    <a:gd name="T16" fmla="*/ 0 60000 65536"/>
                    <a:gd name="T17" fmla="*/ 0 60000 65536"/>
                    <a:gd name="T18" fmla="*/ 0 60000 65536"/>
                    <a:gd name="T19" fmla="*/ 0 60000 65536"/>
                    <a:gd name="T20" fmla="*/ 0 60000 65536"/>
                    <a:gd name="T21" fmla="*/ 0 w 40"/>
                    <a:gd name="T22" fmla="*/ 0 h 40"/>
                    <a:gd name="T23" fmla="*/ 40 w 40"/>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0">
                      <a:moveTo>
                        <a:pt x="27" y="0"/>
                      </a:moveTo>
                      <a:lnTo>
                        <a:pt x="40" y="13"/>
                      </a:lnTo>
                      <a:lnTo>
                        <a:pt x="36" y="11"/>
                      </a:lnTo>
                      <a:lnTo>
                        <a:pt x="16" y="40"/>
                      </a:lnTo>
                      <a:lnTo>
                        <a:pt x="13" y="38"/>
                      </a:lnTo>
                      <a:lnTo>
                        <a:pt x="0" y="24"/>
                      </a:lnTo>
                      <a:lnTo>
                        <a:pt x="27" y="0"/>
                      </a:lnTo>
                      <a:close/>
                    </a:path>
                  </a:pathLst>
                </a:custGeom>
                <a:solidFill>
                  <a:srgbClr val="E5E5E5"/>
                </a:solidFill>
                <a:ln w="9525">
                  <a:solidFill>
                    <a:schemeClr val="tx1"/>
                  </a:solidFill>
                  <a:round/>
                  <a:headEnd/>
                  <a:tailEnd/>
                </a:ln>
              </p:spPr>
              <p:txBody>
                <a:bodyPr/>
                <a:lstStyle/>
                <a:p>
                  <a:endParaRPr lang="en-US" sz="2133"/>
                </a:p>
              </p:txBody>
            </p:sp>
            <p:sp>
              <p:nvSpPr>
                <p:cNvPr id="89243" name="Freeform 71"/>
                <p:cNvSpPr>
                  <a:spLocks/>
                </p:cNvSpPr>
                <p:nvPr/>
              </p:nvSpPr>
              <p:spPr bwMode="black">
                <a:xfrm>
                  <a:off x="4473" y="1702"/>
                  <a:ext cx="8" cy="9"/>
                </a:xfrm>
                <a:custGeom>
                  <a:avLst/>
                  <a:gdLst>
                    <a:gd name="T0" fmla="*/ 0 w 32"/>
                    <a:gd name="T1" fmla="*/ 0 h 38"/>
                    <a:gd name="T2" fmla="*/ 0 w 32"/>
                    <a:gd name="T3" fmla="*/ 0 h 38"/>
                    <a:gd name="T4" fmla="*/ 0 w 32"/>
                    <a:gd name="T5" fmla="*/ 0 h 38"/>
                    <a:gd name="T6" fmla="*/ 0 w 32"/>
                    <a:gd name="T7" fmla="*/ 0 h 38"/>
                    <a:gd name="T8" fmla="*/ 0 w 32"/>
                    <a:gd name="T9" fmla="*/ 0 h 38"/>
                    <a:gd name="T10" fmla="*/ 0 w 32"/>
                    <a:gd name="T11" fmla="*/ 0 h 38"/>
                    <a:gd name="T12" fmla="*/ 0 w 32"/>
                    <a:gd name="T13" fmla="*/ 0 h 38"/>
                    <a:gd name="T14" fmla="*/ 0 60000 65536"/>
                    <a:gd name="T15" fmla="*/ 0 60000 65536"/>
                    <a:gd name="T16" fmla="*/ 0 60000 65536"/>
                    <a:gd name="T17" fmla="*/ 0 60000 65536"/>
                    <a:gd name="T18" fmla="*/ 0 60000 65536"/>
                    <a:gd name="T19" fmla="*/ 0 60000 65536"/>
                    <a:gd name="T20" fmla="*/ 0 60000 65536"/>
                    <a:gd name="T21" fmla="*/ 0 w 32"/>
                    <a:gd name="T22" fmla="*/ 0 h 38"/>
                    <a:gd name="T23" fmla="*/ 32 w 32"/>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38">
                      <a:moveTo>
                        <a:pt x="20" y="0"/>
                      </a:moveTo>
                      <a:lnTo>
                        <a:pt x="32" y="8"/>
                      </a:lnTo>
                      <a:lnTo>
                        <a:pt x="32" y="7"/>
                      </a:lnTo>
                      <a:lnTo>
                        <a:pt x="11" y="38"/>
                      </a:lnTo>
                      <a:lnTo>
                        <a:pt x="11" y="37"/>
                      </a:lnTo>
                      <a:lnTo>
                        <a:pt x="0" y="29"/>
                      </a:lnTo>
                      <a:lnTo>
                        <a:pt x="20" y="0"/>
                      </a:lnTo>
                      <a:close/>
                    </a:path>
                  </a:pathLst>
                </a:custGeom>
                <a:solidFill>
                  <a:srgbClr val="E5E5E5"/>
                </a:solidFill>
                <a:ln w="9525">
                  <a:solidFill>
                    <a:schemeClr val="tx1"/>
                  </a:solidFill>
                  <a:round/>
                  <a:headEnd/>
                  <a:tailEnd/>
                </a:ln>
              </p:spPr>
              <p:txBody>
                <a:bodyPr/>
                <a:lstStyle/>
                <a:p>
                  <a:endParaRPr lang="en-US" sz="2133"/>
                </a:p>
              </p:txBody>
            </p:sp>
            <p:sp>
              <p:nvSpPr>
                <p:cNvPr id="89244" name="Freeform 72"/>
                <p:cNvSpPr>
                  <a:spLocks/>
                </p:cNvSpPr>
                <p:nvPr/>
              </p:nvSpPr>
              <p:spPr bwMode="black">
                <a:xfrm>
                  <a:off x="4476" y="1703"/>
                  <a:ext cx="7" cy="10"/>
                </a:xfrm>
                <a:custGeom>
                  <a:avLst/>
                  <a:gdLst>
                    <a:gd name="T0" fmla="*/ 0 w 30"/>
                    <a:gd name="T1" fmla="*/ 0 h 39"/>
                    <a:gd name="T2" fmla="*/ 0 w 30"/>
                    <a:gd name="T3" fmla="*/ 0 h 39"/>
                    <a:gd name="T4" fmla="*/ 0 w 30"/>
                    <a:gd name="T5" fmla="*/ 0 h 39"/>
                    <a:gd name="T6" fmla="*/ 0 w 30"/>
                    <a:gd name="T7" fmla="*/ 0 h 39"/>
                    <a:gd name="T8" fmla="*/ 0 w 30"/>
                    <a:gd name="T9" fmla="*/ 0 h 39"/>
                    <a:gd name="T10" fmla="*/ 0 w 30"/>
                    <a:gd name="T11" fmla="*/ 0 h 39"/>
                    <a:gd name="T12" fmla="*/ 0 w 30"/>
                    <a:gd name="T13" fmla="*/ 0 h 39"/>
                    <a:gd name="T14" fmla="*/ 0 60000 65536"/>
                    <a:gd name="T15" fmla="*/ 0 60000 65536"/>
                    <a:gd name="T16" fmla="*/ 0 60000 65536"/>
                    <a:gd name="T17" fmla="*/ 0 60000 65536"/>
                    <a:gd name="T18" fmla="*/ 0 60000 65536"/>
                    <a:gd name="T19" fmla="*/ 0 60000 65536"/>
                    <a:gd name="T20" fmla="*/ 0 60000 65536"/>
                    <a:gd name="T21" fmla="*/ 0 w 30"/>
                    <a:gd name="T22" fmla="*/ 0 h 39"/>
                    <a:gd name="T23" fmla="*/ 30 w 30"/>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39">
                      <a:moveTo>
                        <a:pt x="21" y="0"/>
                      </a:moveTo>
                      <a:lnTo>
                        <a:pt x="30" y="5"/>
                      </a:lnTo>
                      <a:lnTo>
                        <a:pt x="27" y="3"/>
                      </a:lnTo>
                      <a:lnTo>
                        <a:pt x="11" y="39"/>
                      </a:lnTo>
                      <a:lnTo>
                        <a:pt x="9" y="37"/>
                      </a:lnTo>
                      <a:lnTo>
                        <a:pt x="0" y="31"/>
                      </a:lnTo>
                      <a:lnTo>
                        <a:pt x="21" y="0"/>
                      </a:lnTo>
                      <a:close/>
                    </a:path>
                  </a:pathLst>
                </a:custGeom>
                <a:solidFill>
                  <a:srgbClr val="E5E5E5"/>
                </a:solidFill>
                <a:ln w="9525">
                  <a:solidFill>
                    <a:schemeClr val="tx1"/>
                  </a:solidFill>
                  <a:round/>
                  <a:headEnd/>
                  <a:tailEnd/>
                </a:ln>
              </p:spPr>
              <p:txBody>
                <a:bodyPr/>
                <a:lstStyle/>
                <a:p>
                  <a:endParaRPr lang="en-US" sz="2133"/>
                </a:p>
              </p:txBody>
            </p:sp>
            <p:sp>
              <p:nvSpPr>
                <p:cNvPr id="89245" name="Freeform 73"/>
                <p:cNvSpPr>
                  <a:spLocks/>
                </p:cNvSpPr>
                <p:nvPr/>
              </p:nvSpPr>
              <p:spPr bwMode="black">
                <a:xfrm>
                  <a:off x="4479" y="1704"/>
                  <a:ext cx="6" cy="10"/>
                </a:xfrm>
                <a:custGeom>
                  <a:avLst/>
                  <a:gdLst>
                    <a:gd name="T0" fmla="*/ 0 w 24"/>
                    <a:gd name="T1" fmla="*/ 0 h 40"/>
                    <a:gd name="T2" fmla="*/ 0 w 24"/>
                    <a:gd name="T3" fmla="*/ 0 h 40"/>
                    <a:gd name="T4" fmla="*/ 0 w 24"/>
                    <a:gd name="T5" fmla="*/ 0 h 40"/>
                    <a:gd name="T6" fmla="*/ 0 w 24"/>
                    <a:gd name="T7" fmla="*/ 0 h 40"/>
                    <a:gd name="T8" fmla="*/ 0 w 24"/>
                    <a:gd name="T9" fmla="*/ 0 h 40"/>
                    <a:gd name="T10" fmla="*/ 0 w 24"/>
                    <a:gd name="T11" fmla="*/ 0 h 40"/>
                    <a:gd name="T12" fmla="*/ 0 w 24"/>
                    <a:gd name="T13" fmla="*/ 0 h 40"/>
                    <a:gd name="T14" fmla="*/ 0 60000 65536"/>
                    <a:gd name="T15" fmla="*/ 0 60000 65536"/>
                    <a:gd name="T16" fmla="*/ 0 60000 65536"/>
                    <a:gd name="T17" fmla="*/ 0 60000 65536"/>
                    <a:gd name="T18" fmla="*/ 0 60000 65536"/>
                    <a:gd name="T19" fmla="*/ 0 60000 65536"/>
                    <a:gd name="T20" fmla="*/ 0 60000 65536"/>
                    <a:gd name="T21" fmla="*/ 0 w 24"/>
                    <a:gd name="T22" fmla="*/ 0 h 40"/>
                    <a:gd name="T23" fmla="*/ 24 w 24"/>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40">
                      <a:moveTo>
                        <a:pt x="16" y="0"/>
                      </a:moveTo>
                      <a:lnTo>
                        <a:pt x="24" y="3"/>
                      </a:lnTo>
                      <a:lnTo>
                        <a:pt x="13" y="3"/>
                      </a:lnTo>
                      <a:lnTo>
                        <a:pt x="20" y="40"/>
                      </a:lnTo>
                      <a:lnTo>
                        <a:pt x="8" y="40"/>
                      </a:lnTo>
                      <a:lnTo>
                        <a:pt x="0" y="36"/>
                      </a:lnTo>
                      <a:lnTo>
                        <a:pt x="16" y="0"/>
                      </a:lnTo>
                      <a:close/>
                    </a:path>
                  </a:pathLst>
                </a:custGeom>
                <a:solidFill>
                  <a:srgbClr val="E5E5E5"/>
                </a:solidFill>
                <a:ln w="9525">
                  <a:solidFill>
                    <a:schemeClr val="tx1"/>
                  </a:solidFill>
                  <a:round/>
                  <a:headEnd/>
                  <a:tailEnd/>
                </a:ln>
              </p:spPr>
              <p:txBody>
                <a:bodyPr/>
                <a:lstStyle/>
                <a:p>
                  <a:endParaRPr lang="en-US" sz="2133"/>
                </a:p>
              </p:txBody>
            </p:sp>
            <p:sp>
              <p:nvSpPr>
                <p:cNvPr id="89246" name="Freeform 74"/>
                <p:cNvSpPr>
                  <a:spLocks/>
                </p:cNvSpPr>
                <p:nvPr/>
              </p:nvSpPr>
              <p:spPr bwMode="black">
                <a:xfrm>
                  <a:off x="4482" y="1705"/>
                  <a:ext cx="4" cy="9"/>
                </a:xfrm>
                <a:custGeom>
                  <a:avLst/>
                  <a:gdLst>
                    <a:gd name="T0" fmla="*/ 0 w 16"/>
                    <a:gd name="T1" fmla="*/ 0 h 38"/>
                    <a:gd name="T2" fmla="*/ 0 w 16"/>
                    <a:gd name="T3" fmla="*/ 0 h 38"/>
                    <a:gd name="T4" fmla="*/ 0 w 16"/>
                    <a:gd name="T5" fmla="*/ 0 h 38"/>
                    <a:gd name="T6" fmla="*/ 0 w 16"/>
                    <a:gd name="T7" fmla="*/ 0 h 38"/>
                    <a:gd name="T8" fmla="*/ 0 w 16"/>
                    <a:gd name="T9" fmla="*/ 0 h 38"/>
                    <a:gd name="T10" fmla="*/ 0 w 16"/>
                    <a:gd name="T11" fmla="*/ 0 h 38"/>
                    <a:gd name="T12" fmla="*/ 0 w 16"/>
                    <a:gd name="T13" fmla="*/ 0 h 38"/>
                    <a:gd name="T14" fmla="*/ 0 60000 65536"/>
                    <a:gd name="T15" fmla="*/ 0 60000 65536"/>
                    <a:gd name="T16" fmla="*/ 0 60000 65536"/>
                    <a:gd name="T17" fmla="*/ 0 60000 65536"/>
                    <a:gd name="T18" fmla="*/ 0 60000 65536"/>
                    <a:gd name="T19" fmla="*/ 0 60000 65536"/>
                    <a:gd name="T20" fmla="*/ 0 60000 65536"/>
                    <a:gd name="T21" fmla="*/ 0 w 16"/>
                    <a:gd name="T22" fmla="*/ 0 h 38"/>
                    <a:gd name="T23" fmla="*/ 16 w 16"/>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6" h="38">
                      <a:moveTo>
                        <a:pt x="0" y="1"/>
                      </a:moveTo>
                      <a:lnTo>
                        <a:pt x="6" y="0"/>
                      </a:lnTo>
                      <a:lnTo>
                        <a:pt x="2" y="0"/>
                      </a:lnTo>
                      <a:lnTo>
                        <a:pt x="16" y="36"/>
                      </a:lnTo>
                      <a:lnTo>
                        <a:pt x="12" y="36"/>
                      </a:lnTo>
                      <a:lnTo>
                        <a:pt x="7" y="38"/>
                      </a:lnTo>
                      <a:lnTo>
                        <a:pt x="0" y="1"/>
                      </a:lnTo>
                      <a:close/>
                    </a:path>
                  </a:pathLst>
                </a:custGeom>
                <a:solidFill>
                  <a:srgbClr val="E5E5E5"/>
                </a:solidFill>
                <a:ln w="9525">
                  <a:solidFill>
                    <a:schemeClr val="tx1"/>
                  </a:solidFill>
                  <a:round/>
                  <a:headEnd/>
                  <a:tailEnd/>
                </a:ln>
              </p:spPr>
              <p:txBody>
                <a:bodyPr/>
                <a:lstStyle/>
                <a:p>
                  <a:endParaRPr lang="en-US" sz="2133"/>
                </a:p>
              </p:txBody>
            </p:sp>
            <p:sp>
              <p:nvSpPr>
                <p:cNvPr id="89247" name="Freeform 75"/>
                <p:cNvSpPr>
                  <a:spLocks/>
                </p:cNvSpPr>
                <p:nvPr/>
              </p:nvSpPr>
              <p:spPr bwMode="black">
                <a:xfrm>
                  <a:off x="4482" y="1704"/>
                  <a:ext cx="7" cy="10"/>
                </a:xfrm>
                <a:custGeom>
                  <a:avLst/>
                  <a:gdLst>
                    <a:gd name="T0" fmla="*/ 0 w 29"/>
                    <a:gd name="T1" fmla="*/ 0 h 38"/>
                    <a:gd name="T2" fmla="*/ 0 w 29"/>
                    <a:gd name="T3" fmla="*/ 0 h 38"/>
                    <a:gd name="T4" fmla="*/ 0 w 29"/>
                    <a:gd name="T5" fmla="*/ 0 h 38"/>
                    <a:gd name="T6" fmla="*/ 0 w 29"/>
                    <a:gd name="T7" fmla="*/ 0 h 38"/>
                    <a:gd name="T8" fmla="*/ 0 w 29"/>
                    <a:gd name="T9" fmla="*/ 0 h 38"/>
                    <a:gd name="T10" fmla="*/ 0 w 29"/>
                    <a:gd name="T11" fmla="*/ 0 h 38"/>
                    <a:gd name="T12" fmla="*/ 0 w 29"/>
                    <a:gd name="T13" fmla="*/ 0 h 38"/>
                    <a:gd name="T14" fmla="*/ 0 60000 65536"/>
                    <a:gd name="T15" fmla="*/ 0 60000 65536"/>
                    <a:gd name="T16" fmla="*/ 0 60000 65536"/>
                    <a:gd name="T17" fmla="*/ 0 60000 65536"/>
                    <a:gd name="T18" fmla="*/ 0 60000 65536"/>
                    <a:gd name="T19" fmla="*/ 0 60000 65536"/>
                    <a:gd name="T20" fmla="*/ 0 60000 65536"/>
                    <a:gd name="T21" fmla="*/ 0 w 29"/>
                    <a:gd name="T22" fmla="*/ 0 h 38"/>
                    <a:gd name="T23" fmla="*/ 29 w 29"/>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38">
                      <a:moveTo>
                        <a:pt x="2" y="2"/>
                      </a:moveTo>
                      <a:lnTo>
                        <a:pt x="8" y="0"/>
                      </a:lnTo>
                      <a:lnTo>
                        <a:pt x="0" y="7"/>
                      </a:lnTo>
                      <a:lnTo>
                        <a:pt x="29" y="29"/>
                      </a:lnTo>
                      <a:lnTo>
                        <a:pt x="21" y="36"/>
                      </a:lnTo>
                      <a:lnTo>
                        <a:pt x="16" y="38"/>
                      </a:lnTo>
                      <a:lnTo>
                        <a:pt x="2" y="2"/>
                      </a:lnTo>
                      <a:close/>
                    </a:path>
                  </a:pathLst>
                </a:custGeom>
                <a:solidFill>
                  <a:srgbClr val="E5E5E5"/>
                </a:solidFill>
                <a:ln w="9525">
                  <a:solidFill>
                    <a:schemeClr val="tx1"/>
                  </a:solidFill>
                  <a:round/>
                  <a:headEnd/>
                  <a:tailEnd/>
                </a:ln>
              </p:spPr>
              <p:txBody>
                <a:bodyPr/>
                <a:lstStyle/>
                <a:p>
                  <a:endParaRPr lang="en-US" sz="2133"/>
                </a:p>
              </p:txBody>
            </p:sp>
            <p:sp>
              <p:nvSpPr>
                <p:cNvPr id="89248" name="Freeform 76"/>
                <p:cNvSpPr>
                  <a:spLocks/>
                </p:cNvSpPr>
                <p:nvPr/>
              </p:nvSpPr>
              <p:spPr bwMode="black">
                <a:xfrm>
                  <a:off x="4482" y="1705"/>
                  <a:ext cx="9" cy="7"/>
                </a:xfrm>
                <a:custGeom>
                  <a:avLst/>
                  <a:gdLst>
                    <a:gd name="T0" fmla="*/ 0 w 36"/>
                    <a:gd name="T1" fmla="*/ 0 h 27"/>
                    <a:gd name="T2" fmla="*/ 0 w 36"/>
                    <a:gd name="T3" fmla="*/ 0 h 27"/>
                    <a:gd name="T4" fmla="*/ 0 w 36"/>
                    <a:gd name="T5" fmla="*/ 0 h 27"/>
                    <a:gd name="T6" fmla="*/ 0 w 36"/>
                    <a:gd name="T7" fmla="*/ 0 h 27"/>
                    <a:gd name="T8" fmla="*/ 0 w 36"/>
                    <a:gd name="T9" fmla="*/ 0 h 27"/>
                    <a:gd name="T10" fmla="*/ 0 w 36"/>
                    <a:gd name="T11" fmla="*/ 0 h 27"/>
                    <a:gd name="T12" fmla="*/ 0 w 36"/>
                    <a:gd name="T13" fmla="*/ 0 h 27"/>
                    <a:gd name="T14" fmla="*/ 0 60000 65536"/>
                    <a:gd name="T15" fmla="*/ 0 60000 65536"/>
                    <a:gd name="T16" fmla="*/ 0 60000 65536"/>
                    <a:gd name="T17" fmla="*/ 0 60000 65536"/>
                    <a:gd name="T18" fmla="*/ 0 60000 65536"/>
                    <a:gd name="T19" fmla="*/ 0 60000 65536"/>
                    <a:gd name="T20" fmla="*/ 0 60000 65536"/>
                    <a:gd name="T21" fmla="*/ 0 w 36"/>
                    <a:gd name="T22" fmla="*/ 0 h 27"/>
                    <a:gd name="T23" fmla="*/ 36 w 36"/>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27">
                      <a:moveTo>
                        <a:pt x="0" y="5"/>
                      </a:moveTo>
                      <a:lnTo>
                        <a:pt x="3" y="0"/>
                      </a:lnTo>
                      <a:lnTo>
                        <a:pt x="0" y="0"/>
                      </a:lnTo>
                      <a:lnTo>
                        <a:pt x="36" y="23"/>
                      </a:lnTo>
                      <a:lnTo>
                        <a:pt x="33" y="23"/>
                      </a:lnTo>
                      <a:lnTo>
                        <a:pt x="29" y="27"/>
                      </a:lnTo>
                      <a:lnTo>
                        <a:pt x="0" y="5"/>
                      </a:lnTo>
                      <a:close/>
                    </a:path>
                  </a:pathLst>
                </a:custGeom>
                <a:solidFill>
                  <a:srgbClr val="E5E5E5"/>
                </a:solidFill>
                <a:ln w="9525">
                  <a:solidFill>
                    <a:schemeClr val="tx1"/>
                  </a:solidFill>
                  <a:round/>
                  <a:headEnd/>
                  <a:tailEnd/>
                </a:ln>
              </p:spPr>
              <p:txBody>
                <a:bodyPr/>
                <a:lstStyle/>
                <a:p>
                  <a:endParaRPr lang="en-US" sz="2133"/>
                </a:p>
              </p:txBody>
            </p:sp>
            <p:sp>
              <p:nvSpPr>
                <p:cNvPr id="89249" name="Freeform 77"/>
                <p:cNvSpPr>
                  <a:spLocks/>
                </p:cNvSpPr>
                <p:nvPr/>
              </p:nvSpPr>
              <p:spPr bwMode="black">
                <a:xfrm>
                  <a:off x="4482" y="1703"/>
                  <a:ext cx="10" cy="7"/>
                </a:xfrm>
                <a:custGeom>
                  <a:avLst/>
                  <a:gdLst>
                    <a:gd name="T0" fmla="*/ 0 w 39"/>
                    <a:gd name="T1" fmla="*/ 0 h 28"/>
                    <a:gd name="T2" fmla="*/ 0 w 39"/>
                    <a:gd name="T3" fmla="*/ 0 h 28"/>
                    <a:gd name="T4" fmla="*/ 0 w 39"/>
                    <a:gd name="T5" fmla="*/ 0 h 28"/>
                    <a:gd name="T6" fmla="*/ 0 w 39"/>
                    <a:gd name="T7" fmla="*/ 0 h 28"/>
                    <a:gd name="T8" fmla="*/ 0 w 39"/>
                    <a:gd name="T9" fmla="*/ 0 h 28"/>
                    <a:gd name="T10" fmla="*/ 0 w 39"/>
                    <a:gd name="T11" fmla="*/ 0 h 28"/>
                    <a:gd name="T12" fmla="*/ 0 w 39"/>
                    <a:gd name="T13" fmla="*/ 0 h 28"/>
                    <a:gd name="T14" fmla="*/ 0 60000 65536"/>
                    <a:gd name="T15" fmla="*/ 0 60000 65536"/>
                    <a:gd name="T16" fmla="*/ 0 60000 65536"/>
                    <a:gd name="T17" fmla="*/ 0 60000 65536"/>
                    <a:gd name="T18" fmla="*/ 0 60000 65536"/>
                    <a:gd name="T19" fmla="*/ 0 60000 65536"/>
                    <a:gd name="T20" fmla="*/ 0 60000 65536"/>
                    <a:gd name="T21" fmla="*/ 0 w 39"/>
                    <a:gd name="T22" fmla="*/ 0 h 28"/>
                    <a:gd name="T23" fmla="*/ 39 w 39"/>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8">
                      <a:moveTo>
                        <a:pt x="0" y="5"/>
                      </a:moveTo>
                      <a:lnTo>
                        <a:pt x="3" y="0"/>
                      </a:lnTo>
                      <a:lnTo>
                        <a:pt x="3" y="9"/>
                      </a:lnTo>
                      <a:lnTo>
                        <a:pt x="39" y="13"/>
                      </a:lnTo>
                      <a:lnTo>
                        <a:pt x="39" y="22"/>
                      </a:lnTo>
                      <a:lnTo>
                        <a:pt x="36" y="28"/>
                      </a:lnTo>
                      <a:lnTo>
                        <a:pt x="0" y="5"/>
                      </a:lnTo>
                      <a:close/>
                    </a:path>
                  </a:pathLst>
                </a:custGeom>
                <a:solidFill>
                  <a:srgbClr val="E5E5E5"/>
                </a:solidFill>
                <a:ln w="9525">
                  <a:solidFill>
                    <a:schemeClr val="tx1"/>
                  </a:solidFill>
                  <a:round/>
                  <a:headEnd/>
                  <a:tailEnd/>
                </a:ln>
              </p:spPr>
              <p:txBody>
                <a:bodyPr/>
                <a:lstStyle/>
                <a:p>
                  <a:endParaRPr lang="en-US" sz="2133"/>
                </a:p>
              </p:txBody>
            </p:sp>
            <p:sp>
              <p:nvSpPr>
                <p:cNvPr id="89250" name="Freeform 78"/>
                <p:cNvSpPr>
                  <a:spLocks/>
                </p:cNvSpPr>
                <p:nvPr/>
              </p:nvSpPr>
              <p:spPr bwMode="black">
                <a:xfrm>
                  <a:off x="4483" y="1704"/>
                  <a:ext cx="9" cy="3"/>
                </a:xfrm>
                <a:custGeom>
                  <a:avLst/>
                  <a:gdLst>
                    <a:gd name="T0" fmla="*/ 0 w 38"/>
                    <a:gd name="T1" fmla="*/ 0 h 12"/>
                    <a:gd name="T2" fmla="*/ 0 w 38"/>
                    <a:gd name="T3" fmla="*/ 0 h 12"/>
                    <a:gd name="T4" fmla="*/ 0 w 38"/>
                    <a:gd name="T5" fmla="*/ 0 h 12"/>
                    <a:gd name="T6" fmla="*/ 0 w 38"/>
                    <a:gd name="T7" fmla="*/ 0 h 12"/>
                    <a:gd name="T8" fmla="*/ 0 w 38"/>
                    <a:gd name="T9" fmla="*/ 0 h 12"/>
                    <a:gd name="T10" fmla="*/ 0 w 38"/>
                    <a:gd name="T11" fmla="*/ 0 h 12"/>
                    <a:gd name="T12" fmla="*/ 0 w 38"/>
                    <a:gd name="T13" fmla="*/ 0 h 12"/>
                    <a:gd name="T14" fmla="*/ 0 60000 65536"/>
                    <a:gd name="T15" fmla="*/ 0 60000 65536"/>
                    <a:gd name="T16" fmla="*/ 0 60000 65536"/>
                    <a:gd name="T17" fmla="*/ 0 60000 65536"/>
                    <a:gd name="T18" fmla="*/ 0 60000 65536"/>
                    <a:gd name="T19" fmla="*/ 0 60000 65536"/>
                    <a:gd name="T20" fmla="*/ 0 60000 65536"/>
                    <a:gd name="T21" fmla="*/ 0 w 38"/>
                    <a:gd name="T22" fmla="*/ 0 h 12"/>
                    <a:gd name="T23" fmla="*/ 38 w 38"/>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12">
                      <a:moveTo>
                        <a:pt x="0" y="8"/>
                      </a:moveTo>
                      <a:lnTo>
                        <a:pt x="1" y="0"/>
                      </a:lnTo>
                      <a:lnTo>
                        <a:pt x="1" y="2"/>
                      </a:lnTo>
                      <a:lnTo>
                        <a:pt x="38" y="2"/>
                      </a:lnTo>
                      <a:lnTo>
                        <a:pt x="38" y="4"/>
                      </a:lnTo>
                      <a:lnTo>
                        <a:pt x="36" y="12"/>
                      </a:lnTo>
                      <a:lnTo>
                        <a:pt x="0" y="8"/>
                      </a:lnTo>
                      <a:close/>
                    </a:path>
                  </a:pathLst>
                </a:custGeom>
                <a:solidFill>
                  <a:srgbClr val="E5E5E5"/>
                </a:solidFill>
                <a:ln w="9525">
                  <a:solidFill>
                    <a:schemeClr val="tx1"/>
                  </a:solidFill>
                  <a:round/>
                  <a:headEnd/>
                  <a:tailEnd/>
                </a:ln>
              </p:spPr>
              <p:txBody>
                <a:bodyPr/>
                <a:lstStyle/>
                <a:p>
                  <a:endParaRPr lang="en-US" sz="2133"/>
                </a:p>
              </p:txBody>
            </p:sp>
            <p:sp>
              <p:nvSpPr>
                <p:cNvPr id="89251" name="Freeform 79"/>
                <p:cNvSpPr>
                  <a:spLocks/>
                </p:cNvSpPr>
                <p:nvPr/>
              </p:nvSpPr>
              <p:spPr bwMode="black">
                <a:xfrm>
                  <a:off x="4483" y="1701"/>
                  <a:ext cx="9" cy="3"/>
                </a:xfrm>
                <a:custGeom>
                  <a:avLst/>
                  <a:gdLst>
                    <a:gd name="T0" fmla="*/ 0 w 37"/>
                    <a:gd name="T1" fmla="*/ 0 h 15"/>
                    <a:gd name="T2" fmla="*/ 0 w 37"/>
                    <a:gd name="T3" fmla="*/ 0 h 15"/>
                    <a:gd name="T4" fmla="*/ 0 w 37"/>
                    <a:gd name="T5" fmla="*/ 0 h 15"/>
                    <a:gd name="T6" fmla="*/ 0 w 37"/>
                    <a:gd name="T7" fmla="*/ 0 h 15"/>
                    <a:gd name="T8" fmla="*/ 0 w 37"/>
                    <a:gd name="T9" fmla="*/ 0 h 15"/>
                    <a:gd name="T10" fmla="*/ 0 w 37"/>
                    <a:gd name="T11" fmla="*/ 0 h 15"/>
                    <a:gd name="T12" fmla="*/ 0 w 37"/>
                    <a:gd name="T13" fmla="*/ 0 h 15"/>
                    <a:gd name="T14" fmla="*/ 0 60000 65536"/>
                    <a:gd name="T15" fmla="*/ 0 60000 65536"/>
                    <a:gd name="T16" fmla="*/ 0 60000 65536"/>
                    <a:gd name="T17" fmla="*/ 0 60000 65536"/>
                    <a:gd name="T18" fmla="*/ 0 60000 65536"/>
                    <a:gd name="T19" fmla="*/ 0 60000 65536"/>
                    <a:gd name="T20" fmla="*/ 0 60000 65536"/>
                    <a:gd name="T21" fmla="*/ 0 w 37"/>
                    <a:gd name="T22" fmla="*/ 0 h 15"/>
                    <a:gd name="T23" fmla="*/ 37 w 37"/>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15">
                      <a:moveTo>
                        <a:pt x="0" y="15"/>
                      </a:moveTo>
                      <a:lnTo>
                        <a:pt x="0" y="5"/>
                      </a:lnTo>
                      <a:lnTo>
                        <a:pt x="0" y="9"/>
                      </a:lnTo>
                      <a:lnTo>
                        <a:pt x="37" y="0"/>
                      </a:lnTo>
                      <a:lnTo>
                        <a:pt x="37" y="5"/>
                      </a:lnTo>
                      <a:lnTo>
                        <a:pt x="37" y="15"/>
                      </a:lnTo>
                      <a:lnTo>
                        <a:pt x="0" y="15"/>
                      </a:lnTo>
                      <a:close/>
                    </a:path>
                  </a:pathLst>
                </a:custGeom>
                <a:solidFill>
                  <a:srgbClr val="E5E5E5"/>
                </a:solidFill>
                <a:ln w="9525">
                  <a:solidFill>
                    <a:schemeClr val="tx1"/>
                  </a:solidFill>
                  <a:round/>
                  <a:headEnd/>
                  <a:tailEnd/>
                </a:ln>
              </p:spPr>
              <p:txBody>
                <a:bodyPr/>
                <a:lstStyle/>
                <a:p>
                  <a:endParaRPr lang="en-US" sz="2133"/>
                </a:p>
              </p:txBody>
            </p:sp>
            <p:sp>
              <p:nvSpPr>
                <p:cNvPr id="89252" name="Freeform 80"/>
                <p:cNvSpPr>
                  <a:spLocks/>
                </p:cNvSpPr>
                <p:nvPr/>
              </p:nvSpPr>
              <p:spPr bwMode="black">
                <a:xfrm>
                  <a:off x="4482" y="1697"/>
                  <a:ext cx="10" cy="6"/>
                </a:xfrm>
                <a:custGeom>
                  <a:avLst/>
                  <a:gdLst>
                    <a:gd name="T0" fmla="*/ 0 w 40"/>
                    <a:gd name="T1" fmla="*/ 0 h 24"/>
                    <a:gd name="T2" fmla="*/ 0 w 40"/>
                    <a:gd name="T3" fmla="*/ 0 h 24"/>
                    <a:gd name="T4" fmla="*/ 0 w 40"/>
                    <a:gd name="T5" fmla="*/ 0 h 24"/>
                    <a:gd name="T6" fmla="*/ 0 w 40"/>
                    <a:gd name="T7" fmla="*/ 0 h 24"/>
                    <a:gd name="T8" fmla="*/ 0 w 40"/>
                    <a:gd name="T9" fmla="*/ 0 h 24"/>
                    <a:gd name="T10" fmla="*/ 0 w 40"/>
                    <a:gd name="T11" fmla="*/ 0 h 24"/>
                    <a:gd name="T12" fmla="*/ 0 w 40"/>
                    <a:gd name="T13" fmla="*/ 0 h 24"/>
                    <a:gd name="T14" fmla="*/ 0 60000 65536"/>
                    <a:gd name="T15" fmla="*/ 0 60000 65536"/>
                    <a:gd name="T16" fmla="*/ 0 60000 65536"/>
                    <a:gd name="T17" fmla="*/ 0 60000 65536"/>
                    <a:gd name="T18" fmla="*/ 0 60000 65536"/>
                    <a:gd name="T19" fmla="*/ 0 60000 65536"/>
                    <a:gd name="T20" fmla="*/ 0 60000 65536"/>
                    <a:gd name="T21" fmla="*/ 0 w 40"/>
                    <a:gd name="T22" fmla="*/ 0 h 24"/>
                    <a:gd name="T23" fmla="*/ 40 w 40"/>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4">
                      <a:moveTo>
                        <a:pt x="3" y="24"/>
                      </a:moveTo>
                      <a:lnTo>
                        <a:pt x="0" y="10"/>
                      </a:lnTo>
                      <a:lnTo>
                        <a:pt x="0" y="11"/>
                      </a:lnTo>
                      <a:lnTo>
                        <a:pt x="36" y="0"/>
                      </a:lnTo>
                      <a:lnTo>
                        <a:pt x="36" y="1"/>
                      </a:lnTo>
                      <a:lnTo>
                        <a:pt x="40" y="15"/>
                      </a:lnTo>
                      <a:lnTo>
                        <a:pt x="3" y="24"/>
                      </a:lnTo>
                      <a:close/>
                    </a:path>
                  </a:pathLst>
                </a:custGeom>
                <a:solidFill>
                  <a:srgbClr val="E5E5E5"/>
                </a:solidFill>
                <a:ln w="9525">
                  <a:solidFill>
                    <a:schemeClr val="tx1"/>
                  </a:solidFill>
                  <a:round/>
                  <a:headEnd/>
                  <a:tailEnd/>
                </a:ln>
              </p:spPr>
              <p:txBody>
                <a:bodyPr/>
                <a:lstStyle/>
                <a:p>
                  <a:endParaRPr lang="en-US" sz="2133"/>
                </a:p>
              </p:txBody>
            </p:sp>
            <p:sp>
              <p:nvSpPr>
                <p:cNvPr id="89253" name="Freeform 81"/>
                <p:cNvSpPr>
                  <a:spLocks/>
                </p:cNvSpPr>
                <p:nvPr/>
              </p:nvSpPr>
              <p:spPr bwMode="black">
                <a:xfrm>
                  <a:off x="4481" y="1692"/>
                  <a:ext cx="10" cy="7"/>
                </a:xfrm>
                <a:custGeom>
                  <a:avLst/>
                  <a:gdLst>
                    <a:gd name="T0" fmla="*/ 0 w 42"/>
                    <a:gd name="T1" fmla="*/ 0 h 32"/>
                    <a:gd name="T2" fmla="*/ 0 w 42"/>
                    <a:gd name="T3" fmla="*/ 0 h 32"/>
                    <a:gd name="T4" fmla="*/ 0 w 42"/>
                    <a:gd name="T5" fmla="*/ 0 h 32"/>
                    <a:gd name="T6" fmla="*/ 0 w 42"/>
                    <a:gd name="T7" fmla="*/ 0 h 32"/>
                    <a:gd name="T8" fmla="*/ 0 w 42"/>
                    <a:gd name="T9" fmla="*/ 0 h 32"/>
                    <a:gd name="T10" fmla="*/ 0 w 42"/>
                    <a:gd name="T11" fmla="*/ 0 h 32"/>
                    <a:gd name="T12" fmla="*/ 0 w 42"/>
                    <a:gd name="T13" fmla="*/ 0 h 32"/>
                    <a:gd name="T14" fmla="*/ 0 60000 65536"/>
                    <a:gd name="T15" fmla="*/ 0 60000 65536"/>
                    <a:gd name="T16" fmla="*/ 0 60000 65536"/>
                    <a:gd name="T17" fmla="*/ 0 60000 65536"/>
                    <a:gd name="T18" fmla="*/ 0 60000 65536"/>
                    <a:gd name="T19" fmla="*/ 0 60000 65536"/>
                    <a:gd name="T20" fmla="*/ 0 60000 65536"/>
                    <a:gd name="T21" fmla="*/ 0 w 42"/>
                    <a:gd name="T22" fmla="*/ 0 h 32"/>
                    <a:gd name="T23" fmla="*/ 42 w 42"/>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32">
                      <a:moveTo>
                        <a:pt x="6" y="32"/>
                      </a:moveTo>
                      <a:lnTo>
                        <a:pt x="0" y="13"/>
                      </a:lnTo>
                      <a:lnTo>
                        <a:pt x="2" y="14"/>
                      </a:lnTo>
                      <a:lnTo>
                        <a:pt x="35" y="0"/>
                      </a:lnTo>
                      <a:lnTo>
                        <a:pt x="37" y="1"/>
                      </a:lnTo>
                      <a:lnTo>
                        <a:pt x="42" y="21"/>
                      </a:lnTo>
                      <a:lnTo>
                        <a:pt x="6" y="32"/>
                      </a:lnTo>
                      <a:close/>
                    </a:path>
                  </a:pathLst>
                </a:custGeom>
                <a:solidFill>
                  <a:srgbClr val="E5E5E5"/>
                </a:solidFill>
                <a:ln w="9525">
                  <a:solidFill>
                    <a:schemeClr val="tx1"/>
                  </a:solidFill>
                  <a:round/>
                  <a:headEnd/>
                  <a:tailEnd/>
                </a:ln>
              </p:spPr>
              <p:txBody>
                <a:bodyPr/>
                <a:lstStyle/>
                <a:p>
                  <a:endParaRPr lang="en-US" sz="2133"/>
                </a:p>
              </p:txBody>
            </p:sp>
            <p:sp>
              <p:nvSpPr>
                <p:cNvPr id="89254" name="Freeform 82"/>
                <p:cNvSpPr>
                  <a:spLocks/>
                </p:cNvSpPr>
                <p:nvPr/>
              </p:nvSpPr>
              <p:spPr bwMode="black">
                <a:xfrm>
                  <a:off x="4479" y="1685"/>
                  <a:ext cx="11" cy="10"/>
                </a:xfrm>
                <a:custGeom>
                  <a:avLst/>
                  <a:gdLst>
                    <a:gd name="T0" fmla="*/ 0 w 43"/>
                    <a:gd name="T1" fmla="*/ 0 h 39"/>
                    <a:gd name="T2" fmla="*/ 0 w 43"/>
                    <a:gd name="T3" fmla="*/ 0 h 39"/>
                    <a:gd name="T4" fmla="*/ 0 w 43"/>
                    <a:gd name="T5" fmla="*/ 0 h 39"/>
                    <a:gd name="T6" fmla="*/ 0 w 43"/>
                    <a:gd name="T7" fmla="*/ 0 h 39"/>
                    <a:gd name="T8" fmla="*/ 0 w 43"/>
                    <a:gd name="T9" fmla="*/ 0 h 39"/>
                    <a:gd name="T10" fmla="*/ 0 w 43"/>
                    <a:gd name="T11" fmla="*/ 0 h 39"/>
                    <a:gd name="T12" fmla="*/ 0 w 43"/>
                    <a:gd name="T13" fmla="*/ 0 h 39"/>
                    <a:gd name="T14" fmla="*/ 0 60000 65536"/>
                    <a:gd name="T15" fmla="*/ 0 60000 65536"/>
                    <a:gd name="T16" fmla="*/ 0 60000 65536"/>
                    <a:gd name="T17" fmla="*/ 0 60000 65536"/>
                    <a:gd name="T18" fmla="*/ 0 60000 65536"/>
                    <a:gd name="T19" fmla="*/ 0 60000 65536"/>
                    <a:gd name="T20" fmla="*/ 0 60000 65536"/>
                    <a:gd name="T21" fmla="*/ 0 w 43"/>
                    <a:gd name="T22" fmla="*/ 0 h 39"/>
                    <a:gd name="T23" fmla="*/ 43 w 43"/>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39">
                      <a:moveTo>
                        <a:pt x="10" y="39"/>
                      </a:moveTo>
                      <a:lnTo>
                        <a:pt x="0" y="15"/>
                      </a:lnTo>
                      <a:lnTo>
                        <a:pt x="0" y="16"/>
                      </a:lnTo>
                      <a:lnTo>
                        <a:pt x="34" y="0"/>
                      </a:lnTo>
                      <a:lnTo>
                        <a:pt x="34" y="2"/>
                      </a:lnTo>
                      <a:lnTo>
                        <a:pt x="43" y="25"/>
                      </a:lnTo>
                      <a:lnTo>
                        <a:pt x="10" y="39"/>
                      </a:lnTo>
                      <a:close/>
                    </a:path>
                  </a:pathLst>
                </a:custGeom>
                <a:solidFill>
                  <a:srgbClr val="E5E5E5"/>
                </a:solidFill>
                <a:ln w="9525">
                  <a:solidFill>
                    <a:schemeClr val="tx1"/>
                  </a:solidFill>
                  <a:round/>
                  <a:headEnd/>
                  <a:tailEnd/>
                </a:ln>
              </p:spPr>
              <p:txBody>
                <a:bodyPr/>
                <a:lstStyle/>
                <a:p>
                  <a:endParaRPr lang="en-US" sz="2133"/>
                </a:p>
              </p:txBody>
            </p:sp>
            <p:sp>
              <p:nvSpPr>
                <p:cNvPr id="89255" name="Freeform 83"/>
                <p:cNvSpPr>
                  <a:spLocks/>
                </p:cNvSpPr>
                <p:nvPr/>
              </p:nvSpPr>
              <p:spPr bwMode="black">
                <a:xfrm>
                  <a:off x="4475" y="1678"/>
                  <a:ext cx="12" cy="11"/>
                </a:xfrm>
                <a:custGeom>
                  <a:avLst/>
                  <a:gdLst>
                    <a:gd name="T0" fmla="*/ 0 w 47"/>
                    <a:gd name="T1" fmla="*/ 0 h 45"/>
                    <a:gd name="T2" fmla="*/ 0 w 47"/>
                    <a:gd name="T3" fmla="*/ 0 h 45"/>
                    <a:gd name="T4" fmla="*/ 0 w 47"/>
                    <a:gd name="T5" fmla="*/ 0 h 45"/>
                    <a:gd name="T6" fmla="*/ 0 w 47"/>
                    <a:gd name="T7" fmla="*/ 0 h 45"/>
                    <a:gd name="T8" fmla="*/ 0 w 47"/>
                    <a:gd name="T9" fmla="*/ 0 h 45"/>
                    <a:gd name="T10" fmla="*/ 0 w 47"/>
                    <a:gd name="T11" fmla="*/ 0 h 45"/>
                    <a:gd name="T12" fmla="*/ 0 w 47"/>
                    <a:gd name="T13" fmla="*/ 0 h 45"/>
                    <a:gd name="T14" fmla="*/ 0 60000 65536"/>
                    <a:gd name="T15" fmla="*/ 0 60000 65536"/>
                    <a:gd name="T16" fmla="*/ 0 60000 65536"/>
                    <a:gd name="T17" fmla="*/ 0 60000 65536"/>
                    <a:gd name="T18" fmla="*/ 0 60000 65536"/>
                    <a:gd name="T19" fmla="*/ 0 60000 65536"/>
                    <a:gd name="T20" fmla="*/ 0 60000 65536"/>
                    <a:gd name="T21" fmla="*/ 0 w 47"/>
                    <a:gd name="T22" fmla="*/ 0 h 45"/>
                    <a:gd name="T23" fmla="*/ 47 w 47"/>
                    <a:gd name="T24" fmla="*/ 45 h 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 h="45">
                      <a:moveTo>
                        <a:pt x="13" y="45"/>
                      </a:moveTo>
                      <a:lnTo>
                        <a:pt x="0" y="16"/>
                      </a:lnTo>
                      <a:lnTo>
                        <a:pt x="1" y="16"/>
                      </a:lnTo>
                      <a:lnTo>
                        <a:pt x="33" y="0"/>
                      </a:lnTo>
                      <a:lnTo>
                        <a:pt x="34" y="0"/>
                      </a:lnTo>
                      <a:lnTo>
                        <a:pt x="47" y="29"/>
                      </a:lnTo>
                      <a:lnTo>
                        <a:pt x="13" y="45"/>
                      </a:lnTo>
                      <a:close/>
                    </a:path>
                  </a:pathLst>
                </a:custGeom>
                <a:solidFill>
                  <a:srgbClr val="E5E5E5"/>
                </a:solidFill>
                <a:ln w="9525">
                  <a:solidFill>
                    <a:schemeClr val="tx1"/>
                  </a:solidFill>
                  <a:round/>
                  <a:headEnd/>
                  <a:tailEnd/>
                </a:ln>
              </p:spPr>
              <p:txBody>
                <a:bodyPr/>
                <a:lstStyle/>
                <a:p>
                  <a:endParaRPr lang="en-US" sz="2133"/>
                </a:p>
              </p:txBody>
            </p:sp>
            <p:sp>
              <p:nvSpPr>
                <p:cNvPr id="89256" name="Freeform 84"/>
                <p:cNvSpPr>
                  <a:spLocks/>
                </p:cNvSpPr>
                <p:nvPr/>
              </p:nvSpPr>
              <p:spPr bwMode="black">
                <a:xfrm>
                  <a:off x="4473" y="1673"/>
                  <a:ext cx="11" cy="9"/>
                </a:xfrm>
                <a:custGeom>
                  <a:avLst/>
                  <a:gdLst>
                    <a:gd name="T0" fmla="*/ 0 w 42"/>
                    <a:gd name="T1" fmla="*/ 0 h 37"/>
                    <a:gd name="T2" fmla="*/ 0 w 42"/>
                    <a:gd name="T3" fmla="*/ 0 h 37"/>
                    <a:gd name="T4" fmla="*/ 0 w 42"/>
                    <a:gd name="T5" fmla="*/ 0 h 37"/>
                    <a:gd name="T6" fmla="*/ 0 w 42"/>
                    <a:gd name="T7" fmla="*/ 0 h 37"/>
                    <a:gd name="T8" fmla="*/ 0 w 42"/>
                    <a:gd name="T9" fmla="*/ 0 h 37"/>
                    <a:gd name="T10" fmla="*/ 0 60000 65536"/>
                    <a:gd name="T11" fmla="*/ 0 60000 65536"/>
                    <a:gd name="T12" fmla="*/ 0 60000 65536"/>
                    <a:gd name="T13" fmla="*/ 0 60000 65536"/>
                    <a:gd name="T14" fmla="*/ 0 60000 65536"/>
                    <a:gd name="T15" fmla="*/ 0 w 42"/>
                    <a:gd name="T16" fmla="*/ 0 h 37"/>
                    <a:gd name="T17" fmla="*/ 42 w 42"/>
                    <a:gd name="T18" fmla="*/ 37 h 37"/>
                  </a:gdLst>
                  <a:ahLst/>
                  <a:cxnLst>
                    <a:cxn ang="T10">
                      <a:pos x="T0" y="T1"/>
                    </a:cxn>
                    <a:cxn ang="T11">
                      <a:pos x="T2" y="T3"/>
                    </a:cxn>
                    <a:cxn ang="T12">
                      <a:pos x="T4" y="T5"/>
                    </a:cxn>
                    <a:cxn ang="T13">
                      <a:pos x="T6" y="T7"/>
                    </a:cxn>
                    <a:cxn ang="T14">
                      <a:pos x="T8" y="T9"/>
                    </a:cxn>
                  </a:cxnLst>
                  <a:rect l="T15" t="T16" r="T17" b="T18"/>
                  <a:pathLst>
                    <a:path w="42" h="37">
                      <a:moveTo>
                        <a:pt x="10" y="37"/>
                      </a:moveTo>
                      <a:lnTo>
                        <a:pt x="0" y="15"/>
                      </a:lnTo>
                      <a:lnTo>
                        <a:pt x="32" y="0"/>
                      </a:lnTo>
                      <a:lnTo>
                        <a:pt x="42" y="21"/>
                      </a:lnTo>
                      <a:lnTo>
                        <a:pt x="10" y="37"/>
                      </a:lnTo>
                      <a:close/>
                    </a:path>
                  </a:pathLst>
                </a:custGeom>
                <a:solidFill>
                  <a:srgbClr val="E5E5E5"/>
                </a:solidFill>
                <a:ln w="9525">
                  <a:solidFill>
                    <a:schemeClr val="tx1"/>
                  </a:solidFill>
                  <a:round/>
                  <a:headEnd/>
                  <a:tailEnd/>
                </a:ln>
              </p:spPr>
              <p:txBody>
                <a:bodyPr/>
                <a:lstStyle/>
                <a:p>
                  <a:endParaRPr lang="en-US" sz="2133"/>
                </a:p>
              </p:txBody>
            </p:sp>
            <p:sp>
              <p:nvSpPr>
                <p:cNvPr id="89257" name="Freeform 85"/>
                <p:cNvSpPr>
                  <a:spLocks/>
                </p:cNvSpPr>
                <p:nvPr/>
              </p:nvSpPr>
              <p:spPr bwMode="black">
                <a:xfrm>
                  <a:off x="5028" y="2343"/>
                  <a:ext cx="15" cy="15"/>
                </a:xfrm>
                <a:custGeom>
                  <a:avLst/>
                  <a:gdLst>
                    <a:gd name="T0" fmla="*/ 0 w 60"/>
                    <a:gd name="T1" fmla="*/ 0 h 60"/>
                    <a:gd name="T2" fmla="*/ 0 w 60"/>
                    <a:gd name="T3" fmla="*/ 0 h 60"/>
                    <a:gd name="T4" fmla="*/ 0 w 60"/>
                    <a:gd name="T5" fmla="*/ 0 h 60"/>
                    <a:gd name="T6" fmla="*/ 0 w 60"/>
                    <a:gd name="T7" fmla="*/ 0 h 60"/>
                    <a:gd name="T8" fmla="*/ 0 w 60"/>
                    <a:gd name="T9" fmla="*/ 0 h 60"/>
                    <a:gd name="T10" fmla="*/ 0 w 60"/>
                    <a:gd name="T11" fmla="*/ 0 h 60"/>
                    <a:gd name="T12" fmla="*/ 0 w 60"/>
                    <a:gd name="T13" fmla="*/ 0 h 60"/>
                    <a:gd name="T14" fmla="*/ 0 60000 65536"/>
                    <a:gd name="T15" fmla="*/ 0 60000 65536"/>
                    <a:gd name="T16" fmla="*/ 0 60000 65536"/>
                    <a:gd name="T17" fmla="*/ 0 60000 65536"/>
                    <a:gd name="T18" fmla="*/ 0 60000 65536"/>
                    <a:gd name="T19" fmla="*/ 0 60000 65536"/>
                    <a:gd name="T20" fmla="*/ 0 60000 65536"/>
                    <a:gd name="T21" fmla="*/ 0 w 60"/>
                    <a:gd name="T22" fmla="*/ 0 h 60"/>
                    <a:gd name="T23" fmla="*/ 60 w 60"/>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60">
                      <a:moveTo>
                        <a:pt x="0" y="33"/>
                      </a:moveTo>
                      <a:lnTo>
                        <a:pt x="34" y="0"/>
                      </a:lnTo>
                      <a:lnTo>
                        <a:pt x="33" y="1"/>
                      </a:lnTo>
                      <a:lnTo>
                        <a:pt x="60" y="26"/>
                      </a:lnTo>
                      <a:lnTo>
                        <a:pt x="59" y="27"/>
                      </a:lnTo>
                      <a:lnTo>
                        <a:pt x="25" y="60"/>
                      </a:lnTo>
                      <a:lnTo>
                        <a:pt x="0" y="33"/>
                      </a:lnTo>
                      <a:close/>
                    </a:path>
                  </a:pathLst>
                </a:custGeom>
                <a:solidFill>
                  <a:srgbClr val="E5E5E5"/>
                </a:solidFill>
                <a:ln w="9525">
                  <a:solidFill>
                    <a:schemeClr val="tx1"/>
                  </a:solidFill>
                  <a:round/>
                  <a:headEnd/>
                  <a:tailEnd/>
                </a:ln>
              </p:spPr>
              <p:txBody>
                <a:bodyPr/>
                <a:lstStyle/>
                <a:p>
                  <a:endParaRPr lang="en-US" sz="2133"/>
                </a:p>
              </p:txBody>
            </p:sp>
            <p:sp>
              <p:nvSpPr>
                <p:cNvPr id="89258" name="Freeform 86"/>
                <p:cNvSpPr>
                  <a:spLocks/>
                </p:cNvSpPr>
                <p:nvPr/>
              </p:nvSpPr>
              <p:spPr bwMode="black">
                <a:xfrm>
                  <a:off x="5036" y="2336"/>
                  <a:ext cx="15" cy="14"/>
                </a:xfrm>
                <a:custGeom>
                  <a:avLst/>
                  <a:gdLst>
                    <a:gd name="T0" fmla="*/ 0 w 58"/>
                    <a:gd name="T1" fmla="*/ 0 h 58"/>
                    <a:gd name="T2" fmla="*/ 0 w 58"/>
                    <a:gd name="T3" fmla="*/ 0 h 58"/>
                    <a:gd name="T4" fmla="*/ 0 w 58"/>
                    <a:gd name="T5" fmla="*/ 0 h 58"/>
                    <a:gd name="T6" fmla="*/ 0 w 58"/>
                    <a:gd name="T7" fmla="*/ 0 h 58"/>
                    <a:gd name="T8" fmla="*/ 0 w 58"/>
                    <a:gd name="T9" fmla="*/ 0 h 58"/>
                    <a:gd name="T10" fmla="*/ 0 w 58"/>
                    <a:gd name="T11" fmla="*/ 0 h 58"/>
                    <a:gd name="T12" fmla="*/ 0 w 58"/>
                    <a:gd name="T13" fmla="*/ 0 h 58"/>
                    <a:gd name="T14" fmla="*/ 0 60000 65536"/>
                    <a:gd name="T15" fmla="*/ 0 60000 65536"/>
                    <a:gd name="T16" fmla="*/ 0 60000 65536"/>
                    <a:gd name="T17" fmla="*/ 0 60000 65536"/>
                    <a:gd name="T18" fmla="*/ 0 60000 65536"/>
                    <a:gd name="T19" fmla="*/ 0 60000 65536"/>
                    <a:gd name="T20" fmla="*/ 0 60000 65536"/>
                    <a:gd name="T21" fmla="*/ 0 w 58"/>
                    <a:gd name="T22" fmla="*/ 0 h 58"/>
                    <a:gd name="T23" fmla="*/ 58 w 58"/>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58">
                      <a:moveTo>
                        <a:pt x="0" y="33"/>
                      </a:moveTo>
                      <a:lnTo>
                        <a:pt x="31" y="0"/>
                      </a:lnTo>
                      <a:lnTo>
                        <a:pt x="58" y="25"/>
                      </a:lnTo>
                      <a:lnTo>
                        <a:pt x="27" y="58"/>
                      </a:lnTo>
                      <a:lnTo>
                        <a:pt x="0" y="33"/>
                      </a:lnTo>
                      <a:close/>
                    </a:path>
                  </a:pathLst>
                </a:custGeom>
                <a:solidFill>
                  <a:srgbClr val="E5E5E5"/>
                </a:solidFill>
                <a:ln w="9525">
                  <a:solidFill>
                    <a:schemeClr val="tx1"/>
                  </a:solidFill>
                  <a:round/>
                  <a:headEnd/>
                  <a:tailEnd/>
                </a:ln>
              </p:spPr>
              <p:txBody>
                <a:bodyPr/>
                <a:lstStyle/>
                <a:p>
                  <a:endParaRPr lang="en-US" sz="2133"/>
                </a:p>
              </p:txBody>
            </p:sp>
            <p:sp>
              <p:nvSpPr>
                <p:cNvPr id="89259" name="Freeform 87"/>
                <p:cNvSpPr>
                  <a:spLocks/>
                </p:cNvSpPr>
                <p:nvPr/>
              </p:nvSpPr>
              <p:spPr bwMode="black">
                <a:xfrm>
                  <a:off x="5044" y="2327"/>
                  <a:ext cx="15" cy="15"/>
                </a:xfrm>
                <a:custGeom>
                  <a:avLst/>
                  <a:gdLst>
                    <a:gd name="T0" fmla="*/ 0 w 60"/>
                    <a:gd name="T1" fmla="*/ 0 h 60"/>
                    <a:gd name="T2" fmla="*/ 0 w 60"/>
                    <a:gd name="T3" fmla="*/ 0 h 60"/>
                    <a:gd name="T4" fmla="*/ 0 w 60"/>
                    <a:gd name="T5" fmla="*/ 0 h 60"/>
                    <a:gd name="T6" fmla="*/ 0 w 60"/>
                    <a:gd name="T7" fmla="*/ 0 h 60"/>
                    <a:gd name="T8" fmla="*/ 0 w 60"/>
                    <a:gd name="T9" fmla="*/ 0 h 60"/>
                    <a:gd name="T10" fmla="*/ 0 w 60"/>
                    <a:gd name="T11" fmla="*/ 0 h 60"/>
                    <a:gd name="T12" fmla="*/ 0 w 60"/>
                    <a:gd name="T13" fmla="*/ 0 h 60"/>
                    <a:gd name="T14" fmla="*/ 0 60000 65536"/>
                    <a:gd name="T15" fmla="*/ 0 60000 65536"/>
                    <a:gd name="T16" fmla="*/ 0 60000 65536"/>
                    <a:gd name="T17" fmla="*/ 0 60000 65536"/>
                    <a:gd name="T18" fmla="*/ 0 60000 65536"/>
                    <a:gd name="T19" fmla="*/ 0 60000 65536"/>
                    <a:gd name="T20" fmla="*/ 0 60000 65536"/>
                    <a:gd name="T21" fmla="*/ 0 w 60"/>
                    <a:gd name="T22" fmla="*/ 0 h 60"/>
                    <a:gd name="T23" fmla="*/ 60 w 60"/>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60">
                      <a:moveTo>
                        <a:pt x="0" y="35"/>
                      </a:moveTo>
                      <a:lnTo>
                        <a:pt x="32" y="0"/>
                      </a:lnTo>
                      <a:lnTo>
                        <a:pt x="31" y="1"/>
                      </a:lnTo>
                      <a:lnTo>
                        <a:pt x="60" y="24"/>
                      </a:lnTo>
                      <a:lnTo>
                        <a:pt x="59" y="25"/>
                      </a:lnTo>
                      <a:lnTo>
                        <a:pt x="27" y="60"/>
                      </a:lnTo>
                      <a:lnTo>
                        <a:pt x="0" y="35"/>
                      </a:lnTo>
                      <a:close/>
                    </a:path>
                  </a:pathLst>
                </a:custGeom>
                <a:solidFill>
                  <a:srgbClr val="E5E5E5"/>
                </a:solidFill>
                <a:ln w="9525">
                  <a:solidFill>
                    <a:schemeClr val="tx1"/>
                  </a:solidFill>
                  <a:round/>
                  <a:headEnd/>
                  <a:tailEnd/>
                </a:ln>
              </p:spPr>
              <p:txBody>
                <a:bodyPr/>
                <a:lstStyle/>
                <a:p>
                  <a:endParaRPr lang="en-US" sz="2133"/>
                </a:p>
              </p:txBody>
            </p:sp>
            <p:sp>
              <p:nvSpPr>
                <p:cNvPr id="89260" name="Freeform 88"/>
                <p:cNvSpPr>
                  <a:spLocks/>
                </p:cNvSpPr>
                <p:nvPr/>
              </p:nvSpPr>
              <p:spPr bwMode="black">
                <a:xfrm>
                  <a:off x="5051" y="2318"/>
                  <a:ext cx="15" cy="15"/>
                </a:xfrm>
                <a:custGeom>
                  <a:avLst/>
                  <a:gdLst>
                    <a:gd name="T0" fmla="*/ 0 w 57"/>
                    <a:gd name="T1" fmla="*/ 0 h 59"/>
                    <a:gd name="T2" fmla="*/ 0 w 57"/>
                    <a:gd name="T3" fmla="*/ 0 h 59"/>
                    <a:gd name="T4" fmla="*/ 0 w 57"/>
                    <a:gd name="T5" fmla="*/ 0 h 59"/>
                    <a:gd name="T6" fmla="*/ 0 w 57"/>
                    <a:gd name="T7" fmla="*/ 0 h 59"/>
                    <a:gd name="T8" fmla="*/ 0 w 57"/>
                    <a:gd name="T9" fmla="*/ 0 h 59"/>
                    <a:gd name="T10" fmla="*/ 0 w 57"/>
                    <a:gd name="T11" fmla="*/ 0 h 59"/>
                    <a:gd name="T12" fmla="*/ 0 w 57"/>
                    <a:gd name="T13" fmla="*/ 0 h 59"/>
                    <a:gd name="T14" fmla="*/ 0 60000 65536"/>
                    <a:gd name="T15" fmla="*/ 0 60000 65536"/>
                    <a:gd name="T16" fmla="*/ 0 60000 65536"/>
                    <a:gd name="T17" fmla="*/ 0 60000 65536"/>
                    <a:gd name="T18" fmla="*/ 0 60000 65536"/>
                    <a:gd name="T19" fmla="*/ 0 60000 65536"/>
                    <a:gd name="T20" fmla="*/ 0 60000 65536"/>
                    <a:gd name="T21" fmla="*/ 0 w 57"/>
                    <a:gd name="T22" fmla="*/ 0 h 59"/>
                    <a:gd name="T23" fmla="*/ 57 w 57"/>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59">
                      <a:moveTo>
                        <a:pt x="0" y="36"/>
                      </a:moveTo>
                      <a:lnTo>
                        <a:pt x="28" y="0"/>
                      </a:lnTo>
                      <a:lnTo>
                        <a:pt x="57" y="23"/>
                      </a:lnTo>
                      <a:lnTo>
                        <a:pt x="29" y="59"/>
                      </a:lnTo>
                      <a:lnTo>
                        <a:pt x="0" y="36"/>
                      </a:lnTo>
                      <a:close/>
                    </a:path>
                  </a:pathLst>
                </a:custGeom>
                <a:solidFill>
                  <a:srgbClr val="E5E5E5"/>
                </a:solidFill>
                <a:ln w="9525">
                  <a:solidFill>
                    <a:schemeClr val="tx1"/>
                  </a:solidFill>
                  <a:round/>
                  <a:headEnd/>
                  <a:tailEnd/>
                </a:ln>
              </p:spPr>
              <p:txBody>
                <a:bodyPr/>
                <a:lstStyle/>
                <a:p>
                  <a:endParaRPr lang="en-US" sz="2133"/>
                </a:p>
              </p:txBody>
            </p:sp>
            <p:sp>
              <p:nvSpPr>
                <p:cNvPr id="89261" name="Freeform 89"/>
                <p:cNvSpPr>
                  <a:spLocks/>
                </p:cNvSpPr>
                <p:nvPr/>
              </p:nvSpPr>
              <p:spPr bwMode="black">
                <a:xfrm>
                  <a:off x="5059" y="2309"/>
                  <a:ext cx="14" cy="15"/>
                </a:xfrm>
                <a:custGeom>
                  <a:avLst/>
                  <a:gdLst>
                    <a:gd name="T0" fmla="*/ 0 w 58"/>
                    <a:gd name="T1" fmla="*/ 0 h 60"/>
                    <a:gd name="T2" fmla="*/ 0 w 58"/>
                    <a:gd name="T3" fmla="*/ 0 h 60"/>
                    <a:gd name="T4" fmla="*/ 0 w 58"/>
                    <a:gd name="T5" fmla="*/ 0 h 60"/>
                    <a:gd name="T6" fmla="*/ 0 w 58"/>
                    <a:gd name="T7" fmla="*/ 0 h 60"/>
                    <a:gd name="T8" fmla="*/ 0 w 58"/>
                    <a:gd name="T9" fmla="*/ 0 h 60"/>
                    <a:gd name="T10" fmla="*/ 0 w 58"/>
                    <a:gd name="T11" fmla="*/ 0 h 60"/>
                    <a:gd name="T12" fmla="*/ 0 w 58"/>
                    <a:gd name="T13" fmla="*/ 0 h 60"/>
                    <a:gd name="T14" fmla="*/ 0 60000 65536"/>
                    <a:gd name="T15" fmla="*/ 0 60000 65536"/>
                    <a:gd name="T16" fmla="*/ 0 60000 65536"/>
                    <a:gd name="T17" fmla="*/ 0 60000 65536"/>
                    <a:gd name="T18" fmla="*/ 0 60000 65536"/>
                    <a:gd name="T19" fmla="*/ 0 60000 65536"/>
                    <a:gd name="T20" fmla="*/ 0 60000 65536"/>
                    <a:gd name="T21" fmla="*/ 0 w 58"/>
                    <a:gd name="T22" fmla="*/ 0 h 60"/>
                    <a:gd name="T23" fmla="*/ 58 w 58"/>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60">
                      <a:moveTo>
                        <a:pt x="0" y="37"/>
                      </a:moveTo>
                      <a:lnTo>
                        <a:pt x="27" y="0"/>
                      </a:lnTo>
                      <a:lnTo>
                        <a:pt x="26" y="1"/>
                      </a:lnTo>
                      <a:lnTo>
                        <a:pt x="58" y="21"/>
                      </a:lnTo>
                      <a:lnTo>
                        <a:pt x="56" y="23"/>
                      </a:lnTo>
                      <a:lnTo>
                        <a:pt x="29" y="60"/>
                      </a:lnTo>
                      <a:lnTo>
                        <a:pt x="0" y="37"/>
                      </a:lnTo>
                      <a:close/>
                    </a:path>
                  </a:pathLst>
                </a:custGeom>
                <a:solidFill>
                  <a:srgbClr val="E5E5E5"/>
                </a:solidFill>
                <a:ln w="9525">
                  <a:solidFill>
                    <a:schemeClr val="tx1"/>
                  </a:solidFill>
                  <a:round/>
                  <a:headEnd/>
                  <a:tailEnd/>
                </a:ln>
              </p:spPr>
              <p:txBody>
                <a:bodyPr/>
                <a:lstStyle/>
                <a:p>
                  <a:endParaRPr lang="en-US" sz="2133"/>
                </a:p>
              </p:txBody>
            </p:sp>
            <p:sp>
              <p:nvSpPr>
                <p:cNvPr id="89262" name="Freeform 90"/>
                <p:cNvSpPr>
                  <a:spLocks/>
                </p:cNvSpPr>
                <p:nvPr/>
              </p:nvSpPr>
              <p:spPr bwMode="black">
                <a:xfrm>
                  <a:off x="5065" y="2299"/>
                  <a:ext cx="14" cy="15"/>
                </a:xfrm>
                <a:custGeom>
                  <a:avLst/>
                  <a:gdLst>
                    <a:gd name="T0" fmla="*/ 0 w 58"/>
                    <a:gd name="T1" fmla="*/ 0 h 59"/>
                    <a:gd name="T2" fmla="*/ 0 w 58"/>
                    <a:gd name="T3" fmla="*/ 0 h 59"/>
                    <a:gd name="T4" fmla="*/ 0 w 58"/>
                    <a:gd name="T5" fmla="*/ 0 h 59"/>
                    <a:gd name="T6" fmla="*/ 0 w 58"/>
                    <a:gd name="T7" fmla="*/ 0 h 59"/>
                    <a:gd name="T8" fmla="*/ 0 w 58"/>
                    <a:gd name="T9" fmla="*/ 0 h 59"/>
                    <a:gd name="T10" fmla="*/ 0 w 58"/>
                    <a:gd name="T11" fmla="*/ 0 h 59"/>
                    <a:gd name="T12" fmla="*/ 0 w 58"/>
                    <a:gd name="T13" fmla="*/ 0 h 59"/>
                    <a:gd name="T14" fmla="*/ 0 60000 65536"/>
                    <a:gd name="T15" fmla="*/ 0 60000 65536"/>
                    <a:gd name="T16" fmla="*/ 0 60000 65536"/>
                    <a:gd name="T17" fmla="*/ 0 60000 65536"/>
                    <a:gd name="T18" fmla="*/ 0 60000 65536"/>
                    <a:gd name="T19" fmla="*/ 0 60000 65536"/>
                    <a:gd name="T20" fmla="*/ 0 60000 65536"/>
                    <a:gd name="T21" fmla="*/ 0 w 58"/>
                    <a:gd name="T22" fmla="*/ 0 h 59"/>
                    <a:gd name="T23" fmla="*/ 58 w 58"/>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59">
                      <a:moveTo>
                        <a:pt x="0" y="39"/>
                      </a:moveTo>
                      <a:lnTo>
                        <a:pt x="26" y="0"/>
                      </a:lnTo>
                      <a:lnTo>
                        <a:pt x="26" y="1"/>
                      </a:lnTo>
                      <a:lnTo>
                        <a:pt x="58" y="19"/>
                      </a:lnTo>
                      <a:lnTo>
                        <a:pt x="58" y="20"/>
                      </a:lnTo>
                      <a:lnTo>
                        <a:pt x="32" y="59"/>
                      </a:lnTo>
                      <a:lnTo>
                        <a:pt x="0" y="39"/>
                      </a:lnTo>
                      <a:close/>
                    </a:path>
                  </a:pathLst>
                </a:custGeom>
                <a:solidFill>
                  <a:srgbClr val="E5E5E5"/>
                </a:solidFill>
                <a:ln w="9525">
                  <a:solidFill>
                    <a:schemeClr val="tx1"/>
                  </a:solidFill>
                  <a:round/>
                  <a:headEnd/>
                  <a:tailEnd/>
                </a:ln>
              </p:spPr>
              <p:txBody>
                <a:bodyPr/>
                <a:lstStyle/>
                <a:p>
                  <a:endParaRPr lang="en-US" sz="2133"/>
                </a:p>
              </p:txBody>
            </p:sp>
            <p:sp>
              <p:nvSpPr>
                <p:cNvPr id="89263" name="Freeform 91"/>
                <p:cNvSpPr>
                  <a:spLocks/>
                </p:cNvSpPr>
                <p:nvPr/>
              </p:nvSpPr>
              <p:spPr bwMode="black">
                <a:xfrm>
                  <a:off x="5071" y="2290"/>
                  <a:ext cx="14" cy="14"/>
                </a:xfrm>
                <a:custGeom>
                  <a:avLst/>
                  <a:gdLst>
                    <a:gd name="T0" fmla="*/ 0 w 55"/>
                    <a:gd name="T1" fmla="*/ 0 h 58"/>
                    <a:gd name="T2" fmla="*/ 0 w 55"/>
                    <a:gd name="T3" fmla="*/ 0 h 58"/>
                    <a:gd name="T4" fmla="*/ 0 w 55"/>
                    <a:gd name="T5" fmla="*/ 0 h 58"/>
                    <a:gd name="T6" fmla="*/ 0 w 55"/>
                    <a:gd name="T7" fmla="*/ 0 h 58"/>
                    <a:gd name="T8" fmla="*/ 0 w 55"/>
                    <a:gd name="T9" fmla="*/ 0 h 58"/>
                    <a:gd name="T10" fmla="*/ 0 w 55"/>
                    <a:gd name="T11" fmla="*/ 0 h 58"/>
                    <a:gd name="T12" fmla="*/ 0 w 55"/>
                    <a:gd name="T13" fmla="*/ 0 h 58"/>
                    <a:gd name="T14" fmla="*/ 0 60000 65536"/>
                    <a:gd name="T15" fmla="*/ 0 60000 65536"/>
                    <a:gd name="T16" fmla="*/ 0 60000 65536"/>
                    <a:gd name="T17" fmla="*/ 0 60000 65536"/>
                    <a:gd name="T18" fmla="*/ 0 60000 65536"/>
                    <a:gd name="T19" fmla="*/ 0 60000 65536"/>
                    <a:gd name="T20" fmla="*/ 0 60000 65536"/>
                    <a:gd name="T21" fmla="*/ 0 w 55"/>
                    <a:gd name="T22" fmla="*/ 0 h 58"/>
                    <a:gd name="T23" fmla="*/ 55 w 55"/>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 h="58">
                      <a:moveTo>
                        <a:pt x="0" y="40"/>
                      </a:moveTo>
                      <a:lnTo>
                        <a:pt x="24" y="0"/>
                      </a:lnTo>
                      <a:lnTo>
                        <a:pt x="24" y="1"/>
                      </a:lnTo>
                      <a:lnTo>
                        <a:pt x="55" y="17"/>
                      </a:lnTo>
                      <a:lnTo>
                        <a:pt x="55" y="18"/>
                      </a:lnTo>
                      <a:lnTo>
                        <a:pt x="32" y="58"/>
                      </a:lnTo>
                      <a:lnTo>
                        <a:pt x="0" y="40"/>
                      </a:lnTo>
                      <a:close/>
                    </a:path>
                  </a:pathLst>
                </a:custGeom>
                <a:solidFill>
                  <a:srgbClr val="E5E5E5"/>
                </a:solidFill>
                <a:ln w="9525">
                  <a:solidFill>
                    <a:schemeClr val="tx1"/>
                  </a:solidFill>
                  <a:round/>
                  <a:headEnd/>
                  <a:tailEnd/>
                </a:ln>
              </p:spPr>
              <p:txBody>
                <a:bodyPr/>
                <a:lstStyle/>
                <a:p>
                  <a:endParaRPr lang="en-US" sz="2133"/>
                </a:p>
              </p:txBody>
            </p:sp>
            <p:sp>
              <p:nvSpPr>
                <p:cNvPr id="89264" name="Freeform 92"/>
                <p:cNvSpPr>
                  <a:spLocks/>
                </p:cNvSpPr>
                <p:nvPr/>
              </p:nvSpPr>
              <p:spPr bwMode="black">
                <a:xfrm>
                  <a:off x="5077" y="2279"/>
                  <a:ext cx="13" cy="15"/>
                </a:xfrm>
                <a:custGeom>
                  <a:avLst/>
                  <a:gdLst>
                    <a:gd name="T0" fmla="*/ 0 w 52"/>
                    <a:gd name="T1" fmla="*/ 0 h 58"/>
                    <a:gd name="T2" fmla="*/ 0 w 52"/>
                    <a:gd name="T3" fmla="*/ 0 h 58"/>
                    <a:gd name="T4" fmla="*/ 0 w 52"/>
                    <a:gd name="T5" fmla="*/ 0 h 58"/>
                    <a:gd name="T6" fmla="*/ 0 w 52"/>
                    <a:gd name="T7" fmla="*/ 0 h 58"/>
                    <a:gd name="T8" fmla="*/ 0 w 52"/>
                    <a:gd name="T9" fmla="*/ 0 h 58"/>
                    <a:gd name="T10" fmla="*/ 0 w 52"/>
                    <a:gd name="T11" fmla="*/ 0 h 58"/>
                    <a:gd name="T12" fmla="*/ 0 w 52"/>
                    <a:gd name="T13" fmla="*/ 0 h 58"/>
                    <a:gd name="T14" fmla="*/ 0 60000 65536"/>
                    <a:gd name="T15" fmla="*/ 0 60000 65536"/>
                    <a:gd name="T16" fmla="*/ 0 60000 65536"/>
                    <a:gd name="T17" fmla="*/ 0 60000 65536"/>
                    <a:gd name="T18" fmla="*/ 0 60000 65536"/>
                    <a:gd name="T19" fmla="*/ 0 60000 65536"/>
                    <a:gd name="T20" fmla="*/ 0 60000 65536"/>
                    <a:gd name="T21" fmla="*/ 0 w 52"/>
                    <a:gd name="T22" fmla="*/ 0 h 58"/>
                    <a:gd name="T23" fmla="*/ 52 w 52"/>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58">
                      <a:moveTo>
                        <a:pt x="0" y="42"/>
                      </a:moveTo>
                      <a:lnTo>
                        <a:pt x="20" y="0"/>
                      </a:lnTo>
                      <a:lnTo>
                        <a:pt x="52" y="16"/>
                      </a:lnTo>
                      <a:lnTo>
                        <a:pt x="31" y="58"/>
                      </a:lnTo>
                      <a:lnTo>
                        <a:pt x="0" y="42"/>
                      </a:lnTo>
                      <a:close/>
                    </a:path>
                  </a:pathLst>
                </a:custGeom>
                <a:solidFill>
                  <a:srgbClr val="E5E5E5"/>
                </a:solidFill>
                <a:ln w="9525">
                  <a:solidFill>
                    <a:schemeClr val="tx1"/>
                  </a:solidFill>
                  <a:round/>
                  <a:headEnd/>
                  <a:tailEnd/>
                </a:ln>
              </p:spPr>
              <p:txBody>
                <a:bodyPr/>
                <a:lstStyle/>
                <a:p>
                  <a:endParaRPr lang="en-US" sz="2133"/>
                </a:p>
              </p:txBody>
            </p:sp>
            <p:sp>
              <p:nvSpPr>
                <p:cNvPr id="89265" name="Freeform 93"/>
                <p:cNvSpPr>
                  <a:spLocks/>
                </p:cNvSpPr>
                <p:nvPr/>
              </p:nvSpPr>
              <p:spPr bwMode="black">
                <a:xfrm>
                  <a:off x="5082" y="2269"/>
                  <a:ext cx="14" cy="14"/>
                </a:xfrm>
                <a:custGeom>
                  <a:avLst/>
                  <a:gdLst>
                    <a:gd name="T0" fmla="*/ 0 w 53"/>
                    <a:gd name="T1" fmla="*/ 0 h 57"/>
                    <a:gd name="T2" fmla="*/ 0 w 53"/>
                    <a:gd name="T3" fmla="*/ 0 h 57"/>
                    <a:gd name="T4" fmla="*/ 0 w 53"/>
                    <a:gd name="T5" fmla="*/ 0 h 57"/>
                    <a:gd name="T6" fmla="*/ 0 w 53"/>
                    <a:gd name="T7" fmla="*/ 0 h 57"/>
                    <a:gd name="T8" fmla="*/ 0 w 53"/>
                    <a:gd name="T9" fmla="*/ 0 h 57"/>
                    <a:gd name="T10" fmla="*/ 0 w 53"/>
                    <a:gd name="T11" fmla="*/ 0 h 57"/>
                    <a:gd name="T12" fmla="*/ 0 w 53"/>
                    <a:gd name="T13" fmla="*/ 0 h 57"/>
                    <a:gd name="T14" fmla="*/ 0 60000 65536"/>
                    <a:gd name="T15" fmla="*/ 0 60000 65536"/>
                    <a:gd name="T16" fmla="*/ 0 60000 65536"/>
                    <a:gd name="T17" fmla="*/ 0 60000 65536"/>
                    <a:gd name="T18" fmla="*/ 0 60000 65536"/>
                    <a:gd name="T19" fmla="*/ 0 60000 65536"/>
                    <a:gd name="T20" fmla="*/ 0 60000 65536"/>
                    <a:gd name="T21" fmla="*/ 0 w 53"/>
                    <a:gd name="T22" fmla="*/ 0 h 57"/>
                    <a:gd name="T23" fmla="*/ 53 w 53"/>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 h="57">
                      <a:moveTo>
                        <a:pt x="0" y="41"/>
                      </a:moveTo>
                      <a:lnTo>
                        <a:pt x="20" y="0"/>
                      </a:lnTo>
                      <a:lnTo>
                        <a:pt x="19" y="1"/>
                      </a:lnTo>
                      <a:lnTo>
                        <a:pt x="53" y="14"/>
                      </a:lnTo>
                      <a:lnTo>
                        <a:pt x="52" y="16"/>
                      </a:lnTo>
                      <a:lnTo>
                        <a:pt x="32" y="57"/>
                      </a:lnTo>
                      <a:lnTo>
                        <a:pt x="0" y="41"/>
                      </a:lnTo>
                      <a:close/>
                    </a:path>
                  </a:pathLst>
                </a:custGeom>
                <a:solidFill>
                  <a:srgbClr val="E5E5E5"/>
                </a:solidFill>
                <a:ln w="9525">
                  <a:solidFill>
                    <a:schemeClr val="tx1"/>
                  </a:solidFill>
                  <a:round/>
                  <a:headEnd/>
                  <a:tailEnd/>
                </a:ln>
              </p:spPr>
              <p:txBody>
                <a:bodyPr/>
                <a:lstStyle/>
                <a:p>
                  <a:endParaRPr lang="en-US" sz="2133"/>
                </a:p>
              </p:txBody>
            </p:sp>
            <p:sp>
              <p:nvSpPr>
                <p:cNvPr id="89266" name="Freeform 94"/>
                <p:cNvSpPr>
                  <a:spLocks/>
                </p:cNvSpPr>
                <p:nvPr/>
              </p:nvSpPr>
              <p:spPr bwMode="black">
                <a:xfrm>
                  <a:off x="5087" y="2258"/>
                  <a:ext cx="13" cy="15"/>
                </a:xfrm>
                <a:custGeom>
                  <a:avLst/>
                  <a:gdLst>
                    <a:gd name="T0" fmla="*/ 0 w 51"/>
                    <a:gd name="T1" fmla="*/ 0 h 57"/>
                    <a:gd name="T2" fmla="*/ 0 w 51"/>
                    <a:gd name="T3" fmla="*/ 0 h 57"/>
                    <a:gd name="T4" fmla="*/ 0 w 51"/>
                    <a:gd name="T5" fmla="*/ 0 h 57"/>
                    <a:gd name="T6" fmla="*/ 0 w 51"/>
                    <a:gd name="T7" fmla="*/ 0 h 57"/>
                    <a:gd name="T8" fmla="*/ 0 w 51"/>
                    <a:gd name="T9" fmla="*/ 0 h 57"/>
                    <a:gd name="T10" fmla="*/ 0 w 51"/>
                    <a:gd name="T11" fmla="*/ 0 h 57"/>
                    <a:gd name="T12" fmla="*/ 0 w 51"/>
                    <a:gd name="T13" fmla="*/ 0 h 57"/>
                    <a:gd name="T14" fmla="*/ 0 60000 65536"/>
                    <a:gd name="T15" fmla="*/ 0 60000 65536"/>
                    <a:gd name="T16" fmla="*/ 0 60000 65536"/>
                    <a:gd name="T17" fmla="*/ 0 60000 65536"/>
                    <a:gd name="T18" fmla="*/ 0 60000 65536"/>
                    <a:gd name="T19" fmla="*/ 0 60000 65536"/>
                    <a:gd name="T20" fmla="*/ 0 60000 65536"/>
                    <a:gd name="T21" fmla="*/ 0 w 51"/>
                    <a:gd name="T22" fmla="*/ 0 h 57"/>
                    <a:gd name="T23" fmla="*/ 51 w 51"/>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57">
                      <a:moveTo>
                        <a:pt x="0" y="44"/>
                      </a:moveTo>
                      <a:lnTo>
                        <a:pt x="17" y="0"/>
                      </a:lnTo>
                      <a:lnTo>
                        <a:pt x="17" y="1"/>
                      </a:lnTo>
                      <a:lnTo>
                        <a:pt x="51" y="12"/>
                      </a:lnTo>
                      <a:lnTo>
                        <a:pt x="51" y="13"/>
                      </a:lnTo>
                      <a:lnTo>
                        <a:pt x="34" y="57"/>
                      </a:lnTo>
                      <a:lnTo>
                        <a:pt x="0" y="44"/>
                      </a:lnTo>
                      <a:close/>
                    </a:path>
                  </a:pathLst>
                </a:custGeom>
                <a:solidFill>
                  <a:srgbClr val="E5E5E5"/>
                </a:solidFill>
                <a:ln w="9525">
                  <a:solidFill>
                    <a:schemeClr val="tx1"/>
                  </a:solidFill>
                  <a:round/>
                  <a:headEnd/>
                  <a:tailEnd/>
                </a:ln>
              </p:spPr>
              <p:txBody>
                <a:bodyPr/>
                <a:lstStyle/>
                <a:p>
                  <a:endParaRPr lang="en-US" sz="2133"/>
                </a:p>
              </p:txBody>
            </p:sp>
            <p:sp>
              <p:nvSpPr>
                <p:cNvPr id="89267" name="Freeform 95"/>
                <p:cNvSpPr>
                  <a:spLocks/>
                </p:cNvSpPr>
                <p:nvPr/>
              </p:nvSpPr>
              <p:spPr bwMode="black">
                <a:xfrm>
                  <a:off x="5092" y="2248"/>
                  <a:ext cx="12" cy="13"/>
                </a:xfrm>
                <a:custGeom>
                  <a:avLst/>
                  <a:gdLst>
                    <a:gd name="T0" fmla="*/ 0 w 50"/>
                    <a:gd name="T1" fmla="*/ 0 h 54"/>
                    <a:gd name="T2" fmla="*/ 0 w 50"/>
                    <a:gd name="T3" fmla="*/ 0 h 54"/>
                    <a:gd name="T4" fmla="*/ 0 w 50"/>
                    <a:gd name="T5" fmla="*/ 0 h 54"/>
                    <a:gd name="T6" fmla="*/ 0 w 50"/>
                    <a:gd name="T7" fmla="*/ 0 h 54"/>
                    <a:gd name="T8" fmla="*/ 0 w 50"/>
                    <a:gd name="T9" fmla="*/ 0 h 54"/>
                    <a:gd name="T10" fmla="*/ 0 w 50"/>
                    <a:gd name="T11" fmla="*/ 0 h 54"/>
                    <a:gd name="T12" fmla="*/ 0 w 50"/>
                    <a:gd name="T13" fmla="*/ 0 h 54"/>
                    <a:gd name="T14" fmla="*/ 0 60000 65536"/>
                    <a:gd name="T15" fmla="*/ 0 60000 65536"/>
                    <a:gd name="T16" fmla="*/ 0 60000 65536"/>
                    <a:gd name="T17" fmla="*/ 0 60000 65536"/>
                    <a:gd name="T18" fmla="*/ 0 60000 65536"/>
                    <a:gd name="T19" fmla="*/ 0 60000 65536"/>
                    <a:gd name="T20" fmla="*/ 0 60000 65536"/>
                    <a:gd name="T21" fmla="*/ 0 w 50"/>
                    <a:gd name="T22" fmla="*/ 0 h 54"/>
                    <a:gd name="T23" fmla="*/ 50 w 50"/>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4">
                      <a:moveTo>
                        <a:pt x="0" y="43"/>
                      </a:moveTo>
                      <a:lnTo>
                        <a:pt x="15" y="0"/>
                      </a:lnTo>
                      <a:lnTo>
                        <a:pt x="14" y="0"/>
                      </a:lnTo>
                      <a:lnTo>
                        <a:pt x="50" y="11"/>
                      </a:lnTo>
                      <a:lnTo>
                        <a:pt x="49" y="11"/>
                      </a:lnTo>
                      <a:lnTo>
                        <a:pt x="34" y="54"/>
                      </a:lnTo>
                      <a:lnTo>
                        <a:pt x="0" y="43"/>
                      </a:lnTo>
                      <a:close/>
                    </a:path>
                  </a:pathLst>
                </a:custGeom>
                <a:solidFill>
                  <a:srgbClr val="E5E5E5"/>
                </a:solidFill>
                <a:ln w="9525">
                  <a:solidFill>
                    <a:schemeClr val="tx1"/>
                  </a:solidFill>
                  <a:round/>
                  <a:headEnd/>
                  <a:tailEnd/>
                </a:ln>
              </p:spPr>
              <p:txBody>
                <a:bodyPr/>
                <a:lstStyle/>
                <a:p>
                  <a:endParaRPr lang="en-US" sz="2133"/>
                </a:p>
              </p:txBody>
            </p:sp>
            <p:sp>
              <p:nvSpPr>
                <p:cNvPr id="89268" name="Freeform 96"/>
                <p:cNvSpPr>
                  <a:spLocks/>
                </p:cNvSpPr>
                <p:nvPr/>
              </p:nvSpPr>
              <p:spPr bwMode="black">
                <a:xfrm>
                  <a:off x="5095" y="2236"/>
                  <a:ext cx="12" cy="15"/>
                </a:xfrm>
                <a:custGeom>
                  <a:avLst/>
                  <a:gdLst>
                    <a:gd name="T0" fmla="*/ 0 w 49"/>
                    <a:gd name="T1" fmla="*/ 0 h 56"/>
                    <a:gd name="T2" fmla="*/ 0 w 49"/>
                    <a:gd name="T3" fmla="*/ 0 h 56"/>
                    <a:gd name="T4" fmla="*/ 0 w 49"/>
                    <a:gd name="T5" fmla="*/ 0 h 56"/>
                    <a:gd name="T6" fmla="*/ 0 w 49"/>
                    <a:gd name="T7" fmla="*/ 0 h 56"/>
                    <a:gd name="T8" fmla="*/ 0 w 49"/>
                    <a:gd name="T9" fmla="*/ 0 h 56"/>
                    <a:gd name="T10" fmla="*/ 0 w 49"/>
                    <a:gd name="T11" fmla="*/ 0 h 56"/>
                    <a:gd name="T12" fmla="*/ 0 w 49"/>
                    <a:gd name="T13" fmla="*/ 0 h 56"/>
                    <a:gd name="T14" fmla="*/ 0 60000 65536"/>
                    <a:gd name="T15" fmla="*/ 0 60000 65536"/>
                    <a:gd name="T16" fmla="*/ 0 60000 65536"/>
                    <a:gd name="T17" fmla="*/ 0 60000 65536"/>
                    <a:gd name="T18" fmla="*/ 0 60000 65536"/>
                    <a:gd name="T19" fmla="*/ 0 60000 65536"/>
                    <a:gd name="T20" fmla="*/ 0 60000 65536"/>
                    <a:gd name="T21" fmla="*/ 0 w 49"/>
                    <a:gd name="T22" fmla="*/ 0 h 56"/>
                    <a:gd name="T23" fmla="*/ 49 w 49"/>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 h="56">
                      <a:moveTo>
                        <a:pt x="0" y="45"/>
                      </a:moveTo>
                      <a:lnTo>
                        <a:pt x="13" y="0"/>
                      </a:lnTo>
                      <a:lnTo>
                        <a:pt x="13" y="1"/>
                      </a:lnTo>
                      <a:lnTo>
                        <a:pt x="49" y="10"/>
                      </a:lnTo>
                      <a:lnTo>
                        <a:pt x="49" y="11"/>
                      </a:lnTo>
                      <a:lnTo>
                        <a:pt x="36" y="56"/>
                      </a:lnTo>
                      <a:lnTo>
                        <a:pt x="0" y="45"/>
                      </a:lnTo>
                      <a:close/>
                    </a:path>
                  </a:pathLst>
                </a:custGeom>
                <a:solidFill>
                  <a:srgbClr val="E5E5E5"/>
                </a:solidFill>
                <a:ln w="9525">
                  <a:solidFill>
                    <a:schemeClr val="tx1"/>
                  </a:solidFill>
                  <a:round/>
                  <a:headEnd/>
                  <a:tailEnd/>
                </a:ln>
              </p:spPr>
              <p:txBody>
                <a:bodyPr/>
                <a:lstStyle/>
                <a:p>
                  <a:endParaRPr lang="en-US" sz="2133"/>
                </a:p>
              </p:txBody>
            </p:sp>
            <p:sp>
              <p:nvSpPr>
                <p:cNvPr id="89269" name="Freeform 97"/>
                <p:cNvSpPr>
                  <a:spLocks/>
                </p:cNvSpPr>
                <p:nvPr/>
              </p:nvSpPr>
              <p:spPr bwMode="black">
                <a:xfrm>
                  <a:off x="5098" y="2225"/>
                  <a:ext cx="12" cy="14"/>
                </a:xfrm>
                <a:custGeom>
                  <a:avLst/>
                  <a:gdLst>
                    <a:gd name="T0" fmla="*/ 0 w 46"/>
                    <a:gd name="T1" fmla="*/ 0 h 54"/>
                    <a:gd name="T2" fmla="*/ 0 w 46"/>
                    <a:gd name="T3" fmla="*/ 0 h 54"/>
                    <a:gd name="T4" fmla="*/ 0 w 46"/>
                    <a:gd name="T5" fmla="*/ 0 h 54"/>
                    <a:gd name="T6" fmla="*/ 0 w 46"/>
                    <a:gd name="T7" fmla="*/ 0 h 54"/>
                    <a:gd name="T8" fmla="*/ 0 w 46"/>
                    <a:gd name="T9" fmla="*/ 0 h 54"/>
                    <a:gd name="T10" fmla="*/ 0 w 46"/>
                    <a:gd name="T11" fmla="*/ 0 h 54"/>
                    <a:gd name="T12" fmla="*/ 0 w 46"/>
                    <a:gd name="T13" fmla="*/ 0 h 54"/>
                    <a:gd name="T14" fmla="*/ 0 60000 65536"/>
                    <a:gd name="T15" fmla="*/ 0 60000 65536"/>
                    <a:gd name="T16" fmla="*/ 0 60000 65536"/>
                    <a:gd name="T17" fmla="*/ 0 60000 65536"/>
                    <a:gd name="T18" fmla="*/ 0 60000 65536"/>
                    <a:gd name="T19" fmla="*/ 0 60000 65536"/>
                    <a:gd name="T20" fmla="*/ 0 60000 65536"/>
                    <a:gd name="T21" fmla="*/ 0 w 46"/>
                    <a:gd name="T22" fmla="*/ 0 h 54"/>
                    <a:gd name="T23" fmla="*/ 46 w 46"/>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54">
                      <a:moveTo>
                        <a:pt x="0" y="45"/>
                      </a:moveTo>
                      <a:lnTo>
                        <a:pt x="10" y="0"/>
                      </a:lnTo>
                      <a:lnTo>
                        <a:pt x="10" y="1"/>
                      </a:lnTo>
                      <a:lnTo>
                        <a:pt x="46" y="8"/>
                      </a:lnTo>
                      <a:lnTo>
                        <a:pt x="46" y="9"/>
                      </a:lnTo>
                      <a:lnTo>
                        <a:pt x="36" y="54"/>
                      </a:lnTo>
                      <a:lnTo>
                        <a:pt x="0" y="45"/>
                      </a:lnTo>
                      <a:close/>
                    </a:path>
                  </a:pathLst>
                </a:custGeom>
                <a:solidFill>
                  <a:srgbClr val="E5E5E5"/>
                </a:solidFill>
                <a:ln w="9525">
                  <a:solidFill>
                    <a:schemeClr val="tx1"/>
                  </a:solidFill>
                  <a:round/>
                  <a:headEnd/>
                  <a:tailEnd/>
                </a:ln>
              </p:spPr>
              <p:txBody>
                <a:bodyPr/>
                <a:lstStyle/>
                <a:p>
                  <a:endParaRPr lang="en-US" sz="2133"/>
                </a:p>
              </p:txBody>
            </p:sp>
            <p:sp>
              <p:nvSpPr>
                <p:cNvPr id="89270" name="Freeform 98"/>
                <p:cNvSpPr>
                  <a:spLocks/>
                </p:cNvSpPr>
                <p:nvPr/>
              </p:nvSpPr>
              <p:spPr bwMode="black">
                <a:xfrm>
                  <a:off x="5101" y="2214"/>
                  <a:ext cx="11" cy="13"/>
                </a:xfrm>
                <a:custGeom>
                  <a:avLst/>
                  <a:gdLst>
                    <a:gd name="T0" fmla="*/ 0 w 46"/>
                    <a:gd name="T1" fmla="*/ 0 h 52"/>
                    <a:gd name="T2" fmla="*/ 0 w 46"/>
                    <a:gd name="T3" fmla="*/ 0 h 52"/>
                    <a:gd name="T4" fmla="*/ 0 w 46"/>
                    <a:gd name="T5" fmla="*/ 0 h 52"/>
                    <a:gd name="T6" fmla="*/ 0 w 46"/>
                    <a:gd name="T7" fmla="*/ 0 h 52"/>
                    <a:gd name="T8" fmla="*/ 0 w 46"/>
                    <a:gd name="T9" fmla="*/ 0 h 52"/>
                    <a:gd name="T10" fmla="*/ 0 w 46"/>
                    <a:gd name="T11" fmla="*/ 0 h 52"/>
                    <a:gd name="T12" fmla="*/ 0 w 46"/>
                    <a:gd name="T13" fmla="*/ 0 h 52"/>
                    <a:gd name="T14" fmla="*/ 0 60000 65536"/>
                    <a:gd name="T15" fmla="*/ 0 60000 65536"/>
                    <a:gd name="T16" fmla="*/ 0 60000 65536"/>
                    <a:gd name="T17" fmla="*/ 0 60000 65536"/>
                    <a:gd name="T18" fmla="*/ 0 60000 65536"/>
                    <a:gd name="T19" fmla="*/ 0 60000 65536"/>
                    <a:gd name="T20" fmla="*/ 0 60000 65536"/>
                    <a:gd name="T21" fmla="*/ 0 w 46"/>
                    <a:gd name="T22" fmla="*/ 0 h 52"/>
                    <a:gd name="T23" fmla="*/ 46 w 46"/>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52">
                      <a:moveTo>
                        <a:pt x="0" y="45"/>
                      </a:moveTo>
                      <a:lnTo>
                        <a:pt x="9" y="0"/>
                      </a:lnTo>
                      <a:lnTo>
                        <a:pt x="9" y="1"/>
                      </a:lnTo>
                      <a:lnTo>
                        <a:pt x="46" y="5"/>
                      </a:lnTo>
                      <a:lnTo>
                        <a:pt x="46" y="7"/>
                      </a:lnTo>
                      <a:lnTo>
                        <a:pt x="36" y="52"/>
                      </a:lnTo>
                      <a:lnTo>
                        <a:pt x="0" y="45"/>
                      </a:lnTo>
                      <a:close/>
                    </a:path>
                  </a:pathLst>
                </a:custGeom>
                <a:solidFill>
                  <a:srgbClr val="E5E5E5"/>
                </a:solidFill>
                <a:ln w="9525">
                  <a:solidFill>
                    <a:schemeClr val="tx1"/>
                  </a:solidFill>
                  <a:round/>
                  <a:headEnd/>
                  <a:tailEnd/>
                </a:ln>
              </p:spPr>
              <p:txBody>
                <a:bodyPr/>
                <a:lstStyle/>
                <a:p>
                  <a:endParaRPr lang="en-US" sz="2133"/>
                </a:p>
              </p:txBody>
            </p:sp>
            <p:sp>
              <p:nvSpPr>
                <p:cNvPr id="89271" name="Freeform 99"/>
                <p:cNvSpPr>
                  <a:spLocks/>
                </p:cNvSpPr>
                <p:nvPr/>
              </p:nvSpPr>
              <p:spPr bwMode="black">
                <a:xfrm>
                  <a:off x="5103" y="2203"/>
                  <a:ext cx="11" cy="13"/>
                </a:xfrm>
                <a:custGeom>
                  <a:avLst/>
                  <a:gdLst>
                    <a:gd name="T0" fmla="*/ 0 w 42"/>
                    <a:gd name="T1" fmla="*/ 0 h 50"/>
                    <a:gd name="T2" fmla="*/ 0 w 42"/>
                    <a:gd name="T3" fmla="*/ 0 h 50"/>
                    <a:gd name="T4" fmla="*/ 0 w 42"/>
                    <a:gd name="T5" fmla="*/ 0 h 50"/>
                    <a:gd name="T6" fmla="*/ 0 w 42"/>
                    <a:gd name="T7" fmla="*/ 0 h 50"/>
                    <a:gd name="T8" fmla="*/ 0 w 42"/>
                    <a:gd name="T9" fmla="*/ 0 h 50"/>
                    <a:gd name="T10" fmla="*/ 0 w 42"/>
                    <a:gd name="T11" fmla="*/ 0 h 50"/>
                    <a:gd name="T12" fmla="*/ 0 w 42"/>
                    <a:gd name="T13" fmla="*/ 0 h 50"/>
                    <a:gd name="T14" fmla="*/ 0 60000 65536"/>
                    <a:gd name="T15" fmla="*/ 0 60000 65536"/>
                    <a:gd name="T16" fmla="*/ 0 60000 65536"/>
                    <a:gd name="T17" fmla="*/ 0 60000 65536"/>
                    <a:gd name="T18" fmla="*/ 0 60000 65536"/>
                    <a:gd name="T19" fmla="*/ 0 60000 65536"/>
                    <a:gd name="T20" fmla="*/ 0 60000 65536"/>
                    <a:gd name="T21" fmla="*/ 0 w 42"/>
                    <a:gd name="T22" fmla="*/ 0 h 50"/>
                    <a:gd name="T23" fmla="*/ 42 w 42"/>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50">
                      <a:moveTo>
                        <a:pt x="0" y="46"/>
                      </a:moveTo>
                      <a:lnTo>
                        <a:pt x="6" y="0"/>
                      </a:lnTo>
                      <a:lnTo>
                        <a:pt x="42" y="4"/>
                      </a:lnTo>
                      <a:lnTo>
                        <a:pt x="37" y="50"/>
                      </a:lnTo>
                      <a:lnTo>
                        <a:pt x="0" y="46"/>
                      </a:lnTo>
                      <a:close/>
                    </a:path>
                  </a:pathLst>
                </a:custGeom>
                <a:solidFill>
                  <a:srgbClr val="E5E5E5"/>
                </a:solidFill>
                <a:ln w="9525">
                  <a:solidFill>
                    <a:schemeClr val="tx1"/>
                  </a:solidFill>
                  <a:round/>
                  <a:headEnd/>
                  <a:tailEnd/>
                </a:ln>
              </p:spPr>
              <p:txBody>
                <a:bodyPr/>
                <a:lstStyle/>
                <a:p>
                  <a:endParaRPr lang="en-US" sz="2133"/>
                </a:p>
              </p:txBody>
            </p:sp>
            <p:sp>
              <p:nvSpPr>
                <p:cNvPr id="89272" name="Freeform 100"/>
                <p:cNvSpPr>
                  <a:spLocks/>
                </p:cNvSpPr>
                <p:nvPr/>
              </p:nvSpPr>
              <p:spPr bwMode="black">
                <a:xfrm>
                  <a:off x="5105" y="2192"/>
                  <a:ext cx="10" cy="12"/>
                </a:xfrm>
                <a:custGeom>
                  <a:avLst/>
                  <a:gdLst>
                    <a:gd name="T0" fmla="*/ 0 w 41"/>
                    <a:gd name="T1" fmla="*/ 0 h 51"/>
                    <a:gd name="T2" fmla="*/ 0 w 41"/>
                    <a:gd name="T3" fmla="*/ 0 h 51"/>
                    <a:gd name="T4" fmla="*/ 0 w 41"/>
                    <a:gd name="T5" fmla="*/ 0 h 51"/>
                    <a:gd name="T6" fmla="*/ 0 w 41"/>
                    <a:gd name="T7" fmla="*/ 0 h 51"/>
                    <a:gd name="T8" fmla="*/ 0 w 41"/>
                    <a:gd name="T9" fmla="*/ 0 h 51"/>
                    <a:gd name="T10" fmla="*/ 0 w 41"/>
                    <a:gd name="T11" fmla="*/ 0 h 51"/>
                    <a:gd name="T12" fmla="*/ 0 w 41"/>
                    <a:gd name="T13" fmla="*/ 0 h 51"/>
                    <a:gd name="T14" fmla="*/ 0 60000 65536"/>
                    <a:gd name="T15" fmla="*/ 0 60000 65536"/>
                    <a:gd name="T16" fmla="*/ 0 60000 65536"/>
                    <a:gd name="T17" fmla="*/ 0 60000 65536"/>
                    <a:gd name="T18" fmla="*/ 0 60000 65536"/>
                    <a:gd name="T19" fmla="*/ 0 60000 65536"/>
                    <a:gd name="T20" fmla="*/ 0 60000 65536"/>
                    <a:gd name="T21" fmla="*/ 0 w 41"/>
                    <a:gd name="T22" fmla="*/ 0 h 51"/>
                    <a:gd name="T23" fmla="*/ 41 w 41"/>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51">
                      <a:moveTo>
                        <a:pt x="0" y="47"/>
                      </a:moveTo>
                      <a:lnTo>
                        <a:pt x="5" y="0"/>
                      </a:lnTo>
                      <a:lnTo>
                        <a:pt x="5" y="1"/>
                      </a:lnTo>
                      <a:lnTo>
                        <a:pt x="41" y="4"/>
                      </a:lnTo>
                      <a:lnTo>
                        <a:pt x="41" y="5"/>
                      </a:lnTo>
                      <a:lnTo>
                        <a:pt x="36" y="51"/>
                      </a:lnTo>
                      <a:lnTo>
                        <a:pt x="0" y="47"/>
                      </a:lnTo>
                      <a:close/>
                    </a:path>
                  </a:pathLst>
                </a:custGeom>
                <a:solidFill>
                  <a:srgbClr val="E5E5E5"/>
                </a:solidFill>
                <a:ln w="9525">
                  <a:solidFill>
                    <a:schemeClr val="tx1"/>
                  </a:solidFill>
                  <a:round/>
                  <a:headEnd/>
                  <a:tailEnd/>
                </a:ln>
              </p:spPr>
              <p:txBody>
                <a:bodyPr/>
                <a:lstStyle/>
                <a:p>
                  <a:endParaRPr lang="en-US" sz="2133"/>
                </a:p>
              </p:txBody>
            </p:sp>
            <p:sp>
              <p:nvSpPr>
                <p:cNvPr id="89273" name="Freeform 101"/>
                <p:cNvSpPr>
                  <a:spLocks/>
                </p:cNvSpPr>
                <p:nvPr/>
              </p:nvSpPr>
              <p:spPr bwMode="black">
                <a:xfrm>
                  <a:off x="5106" y="2180"/>
                  <a:ext cx="9" cy="12"/>
                </a:xfrm>
                <a:custGeom>
                  <a:avLst/>
                  <a:gdLst>
                    <a:gd name="T0" fmla="*/ 0 w 38"/>
                    <a:gd name="T1" fmla="*/ 0 h 49"/>
                    <a:gd name="T2" fmla="*/ 0 w 38"/>
                    <a:gd name="T3" fmla="*/ 0 h 49"/>
                    <a:gd name="T4" fmla="*/ 0 w 38"/>
                    <a:gd name="T5" fmla="*/ 0 h 49"/>
                    <a:gd name="T6" fmla="*/ 0 w 38"/>
                    <a:gd name="T7" fmla="*/ 0 h 49"/>
                    <a:gd name="T8" fmla="*/ 0 w 38"/>
                    <a:gd name="T9" fmla="*/ 0 h 49"/>
                    <a:gd name="T10" fmla="*/ 0 w 38"/>
                    <a:gd name="T11" fmla="*/ 0 h 49"/>
                    <a:gd name="T12" fmla="*/ 0 w 38"/>
                    <a:gd name="T13" fmla="*/ 0 h 49"/>
                    <a:gd name="T14" fmla="*/ 0 60000 65536"/>
                    <a:gd name="T15" fmla="*/ 0 60000 65536"/>
                    <a:gd name="T16" fmla="*/ 0 60000 65536"/>
                    <a:gd name="T17" fmla="*/ 0 60000 65536"/>
                    <a:gd name="T18" fmla="*/ 0 60000 65536"/>
                    <a:gd name="T19" fmla="*/ 0 60000 65536"/>
                    <a:gd name="T20" fmla="*/ 0 60000 65536"/>
                    <a:gd name="T21" fmla="*/ 0 w 38"/>
                    <a:gd name="T22" fmla="*/ 0 h 49"/>
                    <a:gd name="T23" fmla="*/ 38 w 38"/>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49">
                      <a:moveTo>
                        <a:pt x="0" y="46"/>
                      </a:moveTo>
                      <a:lnTo>
                        <a:pt x="2" y="0"/>
                      </a:lnTo>
                      <a:lnTo>
                        <a:pt x="2" y="1"/>
                      </a:lnTo>
                      <a:lnTo>
                        <a:pt x="38" y="1"/>
                      </a:lnTo>
                      <a:lnTo>
                        <a:pt x="38" y="2"/>
                      </a:lnTo>
                      <a:lnTo>
                        <a:pt x="36" y="49"/>
                      </a:lnTo>
                      <a:lnTo>
                        <a:pt x="0" y="46"/>
                      </a:lnTo>
                      <a:close/>
                    </a:path>
                  </a:pathLst>
                </a:custGeom>
                <a:solidFill>
                  <a:srgbClr val="E5E5E5"/>
                </a:solidFill>
                <a:ln w="9525">
                  <a:solidFill>
                    <a:schemeClr val="tx1"/>
                  </a:solidFill>
                  <a:round/>
                  <a:headEnd/>
                  <a:tailEnd/>
                </a:ln>
              </p:spPr>
              <p:txBody>
                <a:bodyPr/>
                <a:lstStyle/>
                <a:p>
                  <a:endParaRPr lang="en-US" sz="2133"/>
                </a:p>
              </p:txBody>
            </p:sp>
            <p:sp>
              <p:nvSpPr>
                <p:cNvPr id="89274" name="Freeform 102"/>
                <p:cNvSpPr>
                  <a:spLocks/>
                </p:cNvSpPr>
                <p:nvPr/>
              </p:nvSpPr>
              <p:spPr bwMode="black">
                <a:xfrm>
                  <a:off x="5106" y="2169"/>
                  <a:ext cx="9" cy="12"/>
                </a:xfrm>
                <a:custGeom>
                  <a:avLst/>
                  <a:gdLst>
                    <a:gd name="T0" fmla="*/ 0 w 37"/>
                    <a:gd name="T1" fmla="*/ 0 h 47"/>
                    <a:gd name="T2" fmla="*/ 0 w 37"/>
                    <a:gd name="T3" fmla="*/ 0 h 47"/>
                    <a:gd name="T4" fmla="*/ 0 w 37"/>
                    <a:gd name="T5" fmla="*/ 0 h 47"/>
                    <a:gd name="T6" fmla="*/ 0 w 37"/>
                    <a:gd name="T7" fmla="*/ 0 h 47"/>
                    <a:gd name="T8" fmla="*/ 0 w 37"/>
                    <a:gd name="T9" fmla="*/ 0 h 47"/>
                    <a:gd name="T10" fmla="*/ 0 w 37"/>
                    <a:gd name="T11" fmla="*/ 0 h 47"/>
                    <a:gd name="T12" fmla="*/ 0 w 37"/>
                    <a:gd name="T13" fmla="*/ 0 h 47"/>
                    <a:gd name="T14" fmla="*/ 0 60000 65536"/>
                    <a:gd name="T15" fmla="*/ 0 60000 65536"/>
                    <a:gd name="T16" fmla="*/ 0 60000 65536"/>
                    <a:gd name="T17" fmla="*/ 0 60000 65536"/>
                    <a:gd name="T18" fmla="*/ 0 60000 65536"/>
                    <a:gd name="T19" fmla="*/ 0 60000 65536"/>
                    <a:gd name="T20" fmla="*/ 0 60000 65536"/>
                    <a:gd name="T21" fmla="*/ 0 w 37"/>
                    <a:gd name="T22" fmla="*/ 0 h 47"/>
                    <a:gd name="T23" fmla="*/ 37 w 37"/>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47">
                      <a:moveTo>
                        <a:pt x="1" y="47"/>
                      </a:moveTo>
                      <a:lnTo>
                        <a:pt x="0" y="1"/>
                      </a:lnTo>
                      <a:lnTo>
                        <a:pt x="0" y="2"/>
                      </a:lnTo>
                      <a:lnTo>
                        <a:pt x="36" y="0"/>
                      </a:lnTo>
                      <a:lnTo>
                        <a:pt x="36" y="1"/>
                      </a:lnTo>
                      <a:lnTo>
                        <a:pt x="37" y="47"/>
                      </a:lnTo>
                      <a:lnTo>
                        <a:pt x="1" y="47"/>
                      </a:lnTo>
                      <a:close/>
                    </a:path>
                  </a:pathLst>
                </a:custGeom>
                <a:solidFill>
                  <a:srgbClr val="E5E5E5"/>
                </a:solidFill>
                <a:ln w="9525">
                  <a:solidFill>
                    <a:schemeClr val="tx1"/>
                  </a:solidFill>
                  <a:round/>
                  <a:headEnd/>
                  <a:tailEnd/>
                </a:ln>
              </p:spPr>
              <p:txBody>
                <a:bodyPr/>
                <a:lstStyle/>
                <a:p>
                  <a:endParaRPr lang="en-US" sz="2133"/>
                </a:p>
              </p:txBody>
            </p:sp>
            <p:sp>
              <p:nvSpPr>
                <p:cNvPr id="89275" name="Freeform 103"/>
                <p:cNvSpPr>
                  <a:spLocks/>
                </p:cNvSpPr>
                <p:nvPr/>
              </p:nvSpPr>
              <p:spPr bwMode="black">
                <a:xfrm>
                  <a:off x="5105" y="2157"/>
                  <a:ext cx="10" cy="12"/>
                </a:xfrm>
                <a:custGeom>
                  <a:avLst/>
                  <a:gdLst>
                    <a:gd name="T0" fmla="*/ 0 w 39"/>
                    <a:gd name="T1" fmla="*/ 0 h 50"/>
                    <a:gd name="T2" fmla="*/ 0 w 39"/>
                    <a:gd name="T3" fmla="*/ 0 h 50"/>
                    <a:gd name="T4" fmla="*/ 0 w 39"/>
                    <a:gd name="T5" fmla="*/ 0 h 50"/>
                    <a:gd name="T6" fmla="*/ 0 w 39"/>
                    <a:gd name="T7" fmla="*/ 0 h 50"/>
                    <a:gd name="T8" fmla="*/ 0 w 39"/>
                    <a:gd name="T9" fmla="*/ 0 h 50"/>
                    <a:gd name="T10" fmla="*/ 0 w 39"/>
                    <a:gd name="T11" fmla="*/ 0 h 50"/>
                    <a:gd name="T12" fmla="*/ 0 w 39"/>
                    <a:gd name="T13" fmla="*/ 0 h 50"/>
                    <a:gd name="T14" fmla="*/ 0 60000 65536"/>
                    <a:gd name="T15" fmla="*/ 0 60000 65536"/>
                    <a:gd name="T16" fmla="*/ 0 60000 65536"/>
                    <a:gd name="T17" fmla="*/ 0 60000 65536"/>
                    <a:gd name="T18" fmla="*/ 0 60000 65536"/>
                    <a:gd name="T19" fmla="*/ 0 60000 65536"/>
                    <a:gd name="T20" fmla="*/ 0 60000 65536"/>
                    <a:gd name="T21" fmla="*/ 0 w 39"/>
                    <a:gd name="T22" fmla="*/ 0 h 50"/>
                    <a:gd name="T23" fmla="*/ 39 w 39"/>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50">
                      <a:moveTo>
                        <a:pt x="3" y="50"/>
                      </a:moveTo>
                      <a:lnTo>
                        <a:pt x="0" y="4"/>
                      </a:lnTo>
                      <a:lnTo>
                        <a:pt x="0" y="5"/>
                      </a:lnTo>
                      <a:lnTo>
                        <a:pt x="37" y="0"/>
                      </a:lnTo>
                      <a:lnTo>
                        <a:pt x="37" y="2"/>
                      </a:lnTo>
                      <a:lnTo>
                        <a:pt x="39" y="48"/>
                      </a:lnTo>
                      <a:lnTo>
                        <a:pt x="3" y="50"/>
                      </a:lnTo>
                      <a:close/>
                    </a:path>
                  </a:pathLst>
                </a:custGeom>
                <a:solidFill>
                  <a:srgbClr val="E5E5E5"/>
                </a:solidFill>
                <a:ln w="9525">
                  <a:solidFill>
                    <a:schemeClr val="tx1"/>
                  </a:solidFill>
                  <a:round/>
                  <a:headEnd/>
                  <a:tailEnd/>
                </a:ln>
              </p:spPr>
              <p:txBody>
                <a:bodyPr/>
                <a:lstStyle/>
                <a:p>
                  <a:endParaRPr lang="en-US" sz="2133"/>
                </a:p>
              </p:txBody>
            </p:sp>
            <p:sp>
              <p:nvSpPr>
                <p:cNvPr id="89276" name="Freeform 104"/>
                <p:cNvSpPr>
                  <a:spLocks/>
                </p:cNvSpPr>
                <p:nvPr/>
              </p:nvSpPr>
              <p:spPr bwMode="black">
                <a:xfrm>
                  <a:off x="5104" y="2145"/>
                  <a:ext cx="10" cy="13"/>
                </a:xfrm>
                <a:custGeom>
                  <a:avLst/>
                  <a:gdLst>
                    <a:gd name="T0" fmla="*/ 0 w 42"/>
                    <a:gd name="T1" fmla="*/ 0 h 51"/>
                    <a:gd name="T2" fmla="*/ 0 w 42"/>
                    <a:gd name="T3" fmla="*/ 0 h 51"/>
                    <a:gd name="T4" fmla="*/ 0 w 42"/>
                    <a:gd name="T5" fmla="*/ 0 h 51"/>
                    <a:gd name="T6" fmla="*/ 0 w 42"/>
                    <a:gd name="T7" fmla="*/ 0 h 51"/>
                    <a:gd name="T8" fmla="*/ 0 w 42"/>
                    <a:gd name="T9" fmla="*/ 0 h 51"/>
                    <a:gd name="T10" fmla="*/ 0 w 42"/>
                    <a:gd name="T11" fmla="*/ 0 h 51"/>
                    <a:gd name="T12" fmla="*/ 0 w 42"/>
                    <a:gd name="T13" fmla="*/ 0 h 51"/>
                    <a:gd name="T14" fmla="*/ 0 60000 65536"/>
                    <a:gd name="T15" fmla="*/ 0 60000 65536"/>
                    <a:gd name="T16" fmla="*/ 0 60000 65536"/>
                    <a:gd name="T17" fmla="*/ 0 60000 65536"/>
                    <a:gd name="T18" fmla="*/ 0 60000 65536"/>
                    <a:gd name="T19" fmla="*/ 0 60000 65536"/>
                    <a:gd name="T20" fmla="*/ 0 60000 65536"/>
                    <a:gd name="T21" fmla="*/ 0 w 42"/>
                    <a:gd name="T22" fmla="*/ 0 h 51"/>
                    <a:gd name="T23" fmla="*/ 42 w 42"/>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51">
                      <a:moveTo>
                        <a:pt x="5" y="51"/>
                      </a:moveTo>
                      <a:lnTo>
                        <a:pt x="0" y="5"/>
                      </a:lnTo>
                      <a:lnTo>
                        <a:pt x="36" y="0"/>
                      </a:lnTo>
                      <a:lnTo>
                        <a:pt x="42" y="46"/>
                      </a:lnTo>
                      <a:lnTo>
                        <a:pt x="5" y="51"/>
                      </a:lnTo>
                      <a:close/>
                    </a:path>
                  </a:pathLst>
                </a:custGeom>
                <a:solidFill>
                  <a:srgbClr val="E5E5E5"/>
                </a:solidFill>
                <a:ln w="9525">
                  <a:solidFill>
                    <a:schemeClr val="tx1"/>
                  </a:solidFill>
                  <a:round/>
                  <a:headEnd/>
                  <a:tailEnd/>
                </a:ln>
              </p:spPr>
              <p:txBody>
                <a:bodyPr/>
                <a:lstStyle/>
                <a:p>
                  <a:endParaRPr lang="en-US" sz="2133"/>
                </a:p>
              </p:txBody>
            </p:sp>
            <p:sp>
              <p:nvSpPr>
                <p:cNvPr id="89277" name="Freeform 105"/>
                <p:cNvSpPr>
                  <a:spLocks/>
                </p:cNvSpPr>
                <p:nvPr/>
              </p:nvSpPr>
              <p:spPr bwMode="black">
                <a:xfrm>
                  <a:off x="5102" y="2133"/>
                  <a:ext cx="11" cy="13"/>
                </a:xfrm>
                <a:custGeom>
                  <a:avLst/>
                  <a:gdLst>
                    <a:gd name="T0" fmla="*/ 0 w 43"/>
                    <a:gd name="T1" fmla="*/ 0 h 53"/>
                    <a:gd name="T2" fmla="*/ 0 w 43"/>
                    <a:gd name="T3" fmla="*/ 0 h 53"/>
                    <a:gd name="T4" fmla="*/ 0 w 43"/>
                    <a:gd name="T5" fmla="*/ 0 h 53"/>
                    <a:gd name="T6" fmla="*/ 0 w 43"/>
                    <a:gd name="T7" fmla="*/ 0 h 53"/>
                    <a:gd name="T8" fmla="*/ 0 w 43"/>
                    <a:gd name="T9" fmla="*/ 0 h 53"/>
                    <a:gd name="T10" fmla="*/ 0 w 43"/>
                    <a:gd name="T11" fmla="*/ 0 h 53"/>
                    <a:gd name="T12" fmla="*/ 0 w 43"/>
                    <a:gd name="T13" fmla="*/ 0 h 53"/>
                    <a:gd name="T14" fmla="*/ 0 60000 65536"/>
                    <a:gd name="T15" fmla="*/ 0 60000 65536"/>
                    <a:gd name="T16" fmla="*/ 0 60000 65536"/>
                    <a:gd name="T17" fmla="*/ 0 60000 65536"/>
                    <a:gd name="T18" fmla="*/ 0 60000 65536"/>
                    <a:gd name="T19" fmla="*/ 0 60000 65536"/>
                    <a:gd name="T20" fmla="*/ 0 60000 65536"/>
                    <a:gd name="T21" fmla="*/ 0 w 43"/>
                    <a:gd name="T22" fmla="*/ 0 h 53"/>
                    <a:gd name="T23" fmla="*/ 43 w 43"/>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53">
                      <a:moveTo>
                        <a:pt x="7" y="53"/>
                      </a:moveTo>
                      <a:lnTo>
                        <a:pt x="0" y="6"/>
                      </a:lnTo>
                      <a:lnTo>
                        <a:pt x="0" y="9"/>
                      </a:lnTo>
                      <a:lnTo>
                        <a:pt x="36" y="0"/>
                      </a:lnTo>
                      <a:lnTo>
                        <a:pt x="36" y="2"/>
                      </a:lnTo>
                      <a:lnTo>
                        <a:pt x="43" y="48"/>
                      </a:lnTo>
                      <a:lnTo>
                        <a:pt x="7" y="53"/>
                      </a:lnTo>
                      <a:close/>
                    </a:path>
                  </a:pathLst>
                </a:custGeom>
                <a:solidFill>
                  <a:srgbClr val="E5E5E5"/>
                </a:solidFill>
                <a:ln w="9525">
                  <a:solidFill>
                    <a:schemeClr val="tx1"/>
                  </a:solidFill>
                  <a:round/>
                  <a:headEnd/>
                  <a:tailEnd/>
                </a:ln>
              </p:spPr>
              <p:txBody>
                <a:bodyPr/>
                <a:lstStyle/>
                <a:p>
                  <a:endParaRPr lang="en-US" sz="2133"/>
                </a:p>
              </p:txBody>
            </p:sp>
            <p:sp>
              <p:nvSpPr>
                <p:cNvPr id="89278" name="Freeform 106"/>
                <p:cNvSpPr>
                  <a:spLocks/>
                </p:cNvSpPr>
                <p:nvPr/>
              </p:nvSpPr>
              <p:spPr bwMode="black">
                <a:xfrm>
                  <a:off x="5100" y="2122"/>
                  <a:ext cx="11" cy="13"/>
                </a:xfrm>
                <a:custGeom>
                  <a:avLst/>
                  <a:gdLst>
                    <a:gd name="T0" fmla="*/ 0 w 46"/>
                    <a:gd name="T1" fmla="*/ 0 h 55"/>
                    <a:gd name="T2" fmla="*/ 0 w 46"/>
                    <a:gd name="T3" fmla="*/ 0 h 55"/>
                    <a:gd name="T4" fmla="*/ 0 w 46"/>
                    <a:gd name="T5" fmla="*/ 0 h 55"/>
                    <a:gd name="T6" fmla="*/ 0 w 46"/>
                    <a:gd name="T7" fmla="*/ 0 h 55"/>
                    <a:gd name="T8" fmla="*/ 0 w 46"/>
                    <a:gd name="T9" fmla="*/ 0 h 55"/>
                    <a:gd name="T10" fmla="*/ 0 w 46"/>
                    <a:gd name="T11" fmla="*/ 0 h 55"/>
                    <a:gd name="T12" fmla="*/ 0 w 46"/>
                    <a:gd name="T13" fmla="*/ 0 h 55"/>
                    <a:gd name="T14" fmla="*/ 0 60000 65536"/>
                    <a:gd name="T15" fmla="*/ 0 60000 65536"/>
                    <a:gd name="T16" fmla="*/ 0 60000 65536"/>
                    <a:gd name="T17" fmla="*/ 0 60000 65536"/>
                    <a:gd name="T18" fmla="*/ 0 60000 65536"/>
                    <a:gd name="T19" fmla="*/ 0 60000 65536"/>
                    <a:gd name="T20" fmla="*/ 0 60000 65536"/>
                    <a:gd name="T21" fmla="*/ 0 w 46"/>
                    <a:gd name="T22" fmla="*/ 0 h 55"/>
                    <a:gd name="T23" fmla="*/ 46 w 46"/>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55">
                      <a:moveTo>
                        <a:pt x="10" y="55"/>
                      </a:moveTo>
                      <a:lnTo>
                        <a:pt x="0" y="9"/>
                      </a:lnTo>
                      <a:lnTo>
                        <a:pt x="36" y="0"/>
                      </a:lnTo>
                      <a:lnTo>
                        <a:pt x="46" y="46"/>
                      </a:lnTo>
                      <a:lnTo>
                        <a:pt x="10" y="55"/>
                      </a:lnTo>
                      <a:close/>
                    </a:path>
                  </a:pathLst>
                </a:custGeom>
                <a:solidFill>
                  <a:srgbClr val="E5E5E5"/>
                </a:solidFill>
                <a:ln w="9525">
                  <a:solidFill>
                    <a:schemeClr val="tx1"/>
                  </a:solidFill>
                  <a:round/>
                  <a:headEnd/>
                  <a:tailEnd/>
                </a:ln>
              </p:spPr>
              <p:txBody>
                <a:bodyPr/>
                <a:lstStyle/>
                <a:p>
                  <a:endParaRPr lang="en-US" sz="2133"/>
                </a:p>
              </p:txBody>
            </p:sp>
            <p:sp>
              <p:nvSpPr>
                <p:cNvPr id="89279" name="Freeform 107"/>
                <p:cNvSpPr>
                  <a:spLocks/>
                </p:cNvSpPr>
                <p:nvPr/>
              </p:nvSpPr>
              <p:spPr bwMode="black">
                <a:xfrm>
                  <a:off x="5097" y="2110"/>
                  <a:ext cx="12" cy="14"/>
                </a:xfrm>
                <a:custGeom>
                  <a:avLst/>
                  <a:gdLst>
                    <a:gd name="T0" fmla="*/ 0 w 47"/>
                    <a:gd name="T1" fmla="*/ 0 h 55"/>
                    <a:gd name="T2" fmla="*/ 0 w 47"/>
                    <a:gd name="T3" fmla="*/ 0 h 55"/>
                    <a:gd name="T4" fmla="*/ 0 w 47"/>
                    <a:gd name="T5" fmla="*/ 0 h 55"/>
                    <a:gd name="T6" fmla="*/ 0 w 47"/>
                    <a:gd name="T7" fmla="*/ 0 h 55"/>
                    <a:gd name="T8" fmla="*/ 0 w 47"/>
                    <a:gd name="T9" fmla="*/ 0 h 55"/>
                    <a:gd name="T10" fmla="*/ 0 w 47"/>
                    <a:gd name="T11" fmla="*/ 0 h 55"/>
                    <a:gd name="T12" fmla="*/ 0 w 47"/>
                    <a:gd name="T13" fmla="*/ 0 h 55"/>
                    <a:gd name="T14" fmla="*/ 0 60000 65536"/>
                    <a:gd name="T15" fmla="*/ 0 60000 65536"/>
                    <a:gd name="T16" fmla="*/ 0 60000 65536"/>
                    <a:gd name="T17" fmla="*/ 0 60000 65536"/>
                    <a:gd name="T18" fmla="*/ 0 60000 65536"/>
                    <a:gd name="T19" fmla="*/ 0 60000 65536"/>
                    <a:gd name="T20" fmla="*/ 0 60000 65536"/>
                    <a:gd name="T21" fmla="*/ 0 w 47"/>
                    <a:gd name="T22" fmla="*/ 0 h 55"/>
                    <a:gd name="T23" fmla="*/ 47 w 47"/>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 h="55">
                      <a:moveTo>
                        <a:pt x="11" y="55"/>
                      </a:moveTo>
                      <a:lnTo>
                        <a:pt x="0" y="10"/>
                      </a:lnTo>
                      <a:lnTo>
                        <a:pt x="0" y="11"/>
                      </a:lnTo>
                      <a:lnTo>
                        <a:pt x="36" y="0"/>
                      </a:lnTo>
                      <a:lnTo>
                        <a:pt x="36" y="1"/>
                      </a:lnTo>
                      <a:lnTo>
                        <a:pt x="47" y="46"/>
                      </a:lnTo>
                      <a:lnTo>
                        <a:pt x="11" y="55"/>
                      </a:lnTo>
                      <a:close/>
                    </a:path>
                  </a:pathLst>
                </a:custGeom>
                <a:solidFill>
                  <a:srgbClr val="E5E5E5"/>
                </a:solidFill>
                <a:ln w="9525">
                  <a:solidFill>
                    <a:schemeClr val="tx1"/>
                  </a:solidFill>
                  <a:round/>
                  <a:headEnd/>
                  <a:tailEnd/>
                </a:ln>
              </p:spPr>
              <p:txBody>
                <a:bodyPr/>
                <a:lstStyle/>
                <a:p>
                  <a:endParaRPr lang="en-US" sz="2133"/>
                </a:p>
              </p:txBody>
            </p:sp>
            <p:sp>
              <p:nvSpPr>
                <p:cNvPr id="89280" name="Freeform 108"/>
                <p:cNvSpPr>
                  <a:spLocks/>
                </p:cNvSpPr>
                <p:nvPr/>
              </p:nvSpPr>
              <p:spPr bwMode="black">
                <a:xfrm>
                  <a:off x="5094" y="2099"/>
                  <a:ext cx="12" cy="14"/>
                </a:xfrm>
                <a:custGeom>
                  <a:avLst/>
                  <a:gdLst>
                    <a:gd name="T0" fmla="*/ 0 w 50"/>
                    <a:gd name="T1" fmla="*/ 0 h 56"/>
                    <a:gd name="T2" fmla="*/ 0 w 50"/>
                    <a:gd name="T3" fmla="*/ 0 h 56"/>
                    <a:gd name="T4" fmla="*/ 0 w 50"/>
                    <a:gd name="T5" fmla="*/ 0 h 56"/>
                    <a:gd name="T6" fmla="*/ 0 w 50"/>
                    <a:gd name="T7" fmla="*/ 0 h 56"/>
                    <a:gd name="T8" fmla="*/ 0 w 50"/>
                    <a:gd name="T9" fmla="*/ 0 h 56"/>
                    <a:gd name="T10" fmla="*/ 0 w 50"/>
                    <a:gd name="T11" fmla="*/ 0 h 56"/>
                    <a:gd name="T12" fmla="*/ 0 w 50"/>
                    <a:gd name="T13" fmla="*/ 0 h 56"/>
                    <a:gd name="T14" fmla="*/ 0 60000 65536"/>
                    <a:gd name="T15" fmla="*/ 0 60000 65536"/>
                    <a:gd name="T16" fmla="*/ 0 60000 65536"/>
                    <a:gd name="T17" fmla="*/ 0 60000 65536"/>
                    <a:gd name="T18" fmla="*/ 0 60000 65536"/>
                    <a:gd name="T19" fmla="*/ 0 60000 65536"/>
                    <a:gd name="T20" fmla="*/ 0 60000 65536"/>
                    <a:gd name="T21" fmla="*/ 0 w 50"/>
                    <a:gd name="T22" fmla="*/ 0 h 56"/>
                    <a:gd name="T23" fmla="*/ 50 w 50"/>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6">
                      <a:moveTo>
                        <a:pt x="14" y="56"/>
                      </a:moveTo>
                      <a:lnTo>
                        <a:pt x="0" y="12"/>
                      </a:lnTo>
                      <a:lnTo>
                        <a:pt x="1" y="13"/>
                      </a:lnTo>
                      <a:lnTo>
                        <a:pt x="35" y="0"/>
                      </a:lnTo>
                      <a:lnTo>
                        <a:pt x="36" y="1"/>
                      </a:lnTo>
                      <a:lnTo>
                        <a:pt x="50" y="45"/>
                      </a:lnTo>
                      <a:lnTo>
                        <a:pt x="14" y="56"/>
                      </a:lnTo>
                      <a:close/>
                    </a:path>
                  </a:pathLst>
                </a:custGeom>
                <a:solidFill>
                  <a:srgbClr val="E5E5E5"/>
                </a:solidFill>
                <a:ln w="9525">
                  <a:solidFill>
                    <a:schemeClr val="tx1"/>
                  </a:solidFill>
                  <a:round/>
                  <a:headEnd/>
                  <a:tailEnd/>
                </a:ln>
              </p:spPr>
              <p:txBody>
                <a:bodyPr/>
                <a:lstStyle/>
                <a:p>
                  <a:endParaRPr lang="en-US" sz="2133"/>
                </a:p>
              </p:txBody>
            </p:sp>
            <p:sp>
              <p:nvSpPr>
                <p:cNvPr id="89281" name="Freeform 109"/>
                <p:cNvSpPr>
                  <a:spLocks/>
                </p:cNvSpPr>
                <p:nvPr/>
              </p:nvSpPr>
              <p:spPr bwMode="black">
                <a:xfrm>
                  <a:off x="5090" y="2088"/>
                  <a:ext cx="12" cy="14"/>
                </a:xfrm>
                <a:custGeom>
                  <a:avLst/>
                  <a:gdLst>
                    <a:gd name="T0" fmla="*/ 0 w 51"/>
                    <a:gd name="T1" fmla="*/ 0 h 57"/>
                    <a:gd name="T2" fmla="*/ 0 w 51"/>
                    <a:gd name="T3" fmla="*/ 0 h 57"/>
                    <a:gd name="T4" fmla="*/ 0 w 51"/>
                    <a:gd name="T5" fmla="*/ 0 h 57"/>
                    <a:gd name="T6" fmla="*/ 0 w 51"/>
                    <a:gd name="T7" fmla="*/ 0 h 57"/>
                    <a:gd name="T8" fmla="*/ 0 w 51"/>
                    <a:gd name="T9" fmla="*/ 0 h 57"/>
                    <a:gd name="T10" fmla="*/ 0 w 51"/>
                    <a:gd name="T11" fmla="*/ 0 h 57"/>
                    <a:gd name="T12" fmla="*/ 0 w 51"/>
                    <a:gd name="T13" fmla="*/ 0 h 57"/>
                    <a:gd name="T14" fmla="*/ 0 60000 65536"/>
                    <a:gd name="T15" fmla="*/ 0 60000 65536"/>
                    <a:gd name="T16" fmla="*/ 0 60000 65536"/>
                    <a:gd name="T17" fmla="*/ 0 60000 65536"/>
                    <a:gd name="T18" fmla="*/ 0 60000 65536"/>
                    <a:gd name="T19" fmla="*/ 0 60000 65536"/>
                    <a:gd name="T20" fmla="*/ 0 60000 65536"/>
                    <a:gd name="T21" fmla="*/ 0 w 51"/>
                    <a:gd name="T22" fmla="*/ 0 h 57"/>
                    <a:gd name="T23" fmla="*/ 51 w 51"/>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57">
                      <a:moveTo>
                        <a:pt x="17" y="57"/>
                      </a:moveTo>
                      <a:lnTo>
                        <a:pt x="0" y="13"/>
                      </a:lnTo>
                      <a:lnTo>
                        <a:pt x="34" y="0"/>
                      </a:lnTo>
                      <a:lnTo>
                        <a:pt x="51" y="44"/>
                      </a:lnTo>
                      <a:lnTo>
                        <a:pt x="17" y="57"/>
                      </a:lnTo>
                      <a:close/>
                    </a:path>
                  </a:pathLst>
                </a:custGeom>
                <a:solidFill>
                  <a:srgbClr val="E5E5E5"/>
                </a:solidFill>
                <a:ln w="9525">
                  <a:solidFill>
                    <a:schemeClr val="tx1"/>
                  </a:solidFill>
                  <a:round/>
                  <a:headEnd/>
                  <a:tailEnd/>
                </a:ln>
              </p:spPr>
              <p:txBody>
                <a:bodyPr/>
                <a:lstStyle/>
                <a:p>
                  <a:endParaRPr lang="en-US" sz="2133"/>
                </a:p>
              </p:txBody>
            </p:sp>
            <p:sp>
              <p:nvSpPr>
                <p:cNvPr id="89282" name="Freeform 110"/>
                <p:cNvSpPr>
                  <a:spLocks/>
                </p:cNvSpPr>
                <p:nvPr/>
              </p:nvSpPr>
              <p:spPr bwMode="black">
                <a:xfrm>
                  <a:off x="5085" y="2077"/>
                  <a:ext cx="13" cy="14"/>
                </a:xfrm>
                <a:custGeom>
                  <a:avLst/>
                  <a:gdLst>
                    <a:gd name="T0" fmla="*/ 0 w 52"/>
                    <a:gd name="T1" fmla="*/ 0 h 57"/>
                    <a:gd name="T2" fmla="*/ 0 w 52"/>
                    <a:gd name="T3" fmla="*/ 0 h 57"/>
                    <a:gd name="T4" fmla="*/ 0 w 52"/>
                    <a:gd name="T5" fmla="*/ 0 h 57"/>
                    <a:gd name="T6" fmla="*/ 0 w 52"/>
                    <a:gd name="T7" fmla="*/ 0 h 57"/>
                    <a:gd name="T8" fmla="*/ 0 w 52"/>
                    <a:gd name="T9" fmla="*/ 0 h 57"/>
                    <a:gd name="T10" fmla="*/ 0 w 52"/>
                    <a:gd name="T11" fmla="*/ 0 h 57"/>
                    <a:gd name="T12" fmla="*/ 0 w 52"/>
                    <a:gd name="T13" fmla="*/ 0 h 57"/>
                    <a:gd name="T14" fmla="*/ 0 60000 65536"/>
                    <a:gd name="T15" fmla="*/ 0 60000 65536"/>
                    <a:gd name="T16" fmla="*/ 0 60000 65536"/>
                    <a:gd name="T17" fmla="*/ 0 60000 65536"/>
                    <a:gd name="T18" fmla="*/ 0 60000 65536"/>
                    <a:gd name="T19" fmla="*/ 0 60000 65536"/>
                    <a:gd name="T20" fmla="*/ 0 60000 65536"/>
                    <a:gd name="T21" fmla="*/ 0 w 52"/>
                    <a:gd name="T22" fmla="*/ 0 h 57"/>
                    <a:gd name="T23" fmla="*/ 52 w 52"/>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57">
                      <a:moveTo>
                        <a:pt x="18" y="57"/>
                      </a:moveTo>
                      <a:lnTo>
                        <a:pt x="0" y="14"/>
                      </a:lnTo>
                      <a:lnTo>
                        <a:pt x="1" y="16"/>
                      </a:lnTo>
                      <a:lnTo>
                        <a:pt x="33" y="0"/>
                      </a:lnTo>
                      <a:lnTo>
                        <a:pt x="34" y="1"/>
                      </a:lnTo>
                      <a:lnTo>
                        <a:pt x="52" y="44"/>
                      </a:lnTo>
                      <a:lnTo>
                        <a:pt x="18" y="57"/>
                      </a:lnTo>
                      <a:close/>
                    </a:path>
                  </a:pathLst>
                </a:custGeom>
                <a:solidFill>
                  <a:srgbClr val="E5E5E5"/>
                </a:solidFill>
                <a:ln w="9525">
                  <a:solidFill>
                    <a:schemeClr val="tx1"/>
                  </a:solidFill>
                  <a:round/>
                  <a:headEnd/>
                  <a:tailEnd/>
                </a:ln>
              </p:spPr>
              <p:txBody>
                <a:bodyPr/>
                <a:lstStyle/>
                <a:p>
                  <a:endParaRPr lang="en-US" sz="2133"/>
                </a:p>
              </p:txBody>
            </p:sp>
            <p:sp>
              <p:nvSpPr>
                <p:cNvPr id="89283" name="Freeform 111"/>
                <p:cNvSpPr>
                  <a:spLocks/>
                </p:cNvSpPr>
                <p:nvPr/>
              </p:nvSpPr>
              <p:spPr bwMode="black">
                <a:xfrm>
                  <a:off x="5080" y="2066"/>
                  <a:ext cx="13" cy="15"/>
                </a:xfrm>
                <a:custGeom>
                  <a:avLst/>
                  <a:gdLst>
                    <a:gd name="T0" fmla="*/ 0 w 52"/>
                    <a:gd name="T1" fmla="*/ 0 h 59"/>
                    <a:gd name="T2" fmla="*/ 0 w 52"/>
                    <a:gd name="T3" fmla="*/ 0 h 59"/>
                    <a:gd name="T4" fmla="*/ 0 w 52"/>
                    <a:gd name="T5" fmla="*/ 0 h 59"/>
                    <a:gd name="T6" fmla="*/ 0 w 52"/>
                    <a:gd name="T7" fmla="*/ 0 h 59"/>
                    <a:gd name="T8" fmla="*/ 0 w 52"/>
                    <a:gd name="T9" fmla="*/ 0 h 59"/>
                    <a:gd name="T10" fmla="*/ 0 w 52"/>
                    <a:gd name="T11" fmla="*/ 0 h 59"/>
                    <a:gd name="T12" fmla="*/ 0 w 52"/>
                    <a:gd name="T13" fmla="*/ 0 h 59"/>
                    <a:gd name="T14" fmla="*/ 0 60000 65536"/>
                    <a:gd name="T15" fmla="*/ 0 60000 65536"/>
                    <a:gd name="T16" fmla="*/ 0 60000 65536"/>
                    <a:gd name="T17" fmla="*/ 0 60000 65536"/>
                    <a:gd name="T18" fmla="*/ 0 60000 65536"/>
                    <a:gd name="T19" fmla="*/ 0 60000 65536"/>
                    <a:gd name="T20" fmla="*/ 0 60000 65536"/>
                    <a:gd name="T21" fmla="*/ 0 w 52"/>
                    <a:gd name="T22" fmla="*/ 0 h 59"/>
                    <a:gd name="T23" fmla="*/ 52 w 52"/>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59">
                      <a:moveTo>
                        <a:pt x="20" y="59"/>
                      </a:moveTo>
                      <a:lnTo>
                        <a:pt x="0" y="17"/>
                      </a:lnTo>
                      <a:lnTo>
                        <a:pt x="0" y="18"/>
                      </a:lnTo>
                      <a:lnTo>
                        <a:pt x="32" y="0"/>
                      </a:lnTo>
                      <a:lnTo>
                        <a:pt x="32" y="1"/>
                      </a:lnTo>
                      <a:lnTo>
                        <a:pt x="52" y="43"/>
                      </a:lnTo>
                      <a:lnTo>
                        <a:pt x="20" y="59"/>
                      </a:lnTo>
                      <a:close/>
                    </a:path>
                  </a:pathLst>
                </a:custGeom>
                <a:solidFill>
                  <a:srgbClr val="E5E5E5"/>
                </a:solidFill>
                <a:ln w="9525">
                  <a:solidFill>
                    <a:schemeClr val="tx1"/>
                  </a:solidFill>
                  <a:round/>
                  <a:headEnd/>
                  <a:tailEnd/>
                </a:ln>
              </p:spPr>
              <p:txBody>
                <a:bodyPr/>
                <a:lstStyle/>
                <a:p>
                  <a:endParaRPr lang="en-US" sz="2133"/>
                </a:p>
              </p:txBody>
            </p:sp>
            <p:sp>
              <p:nvSpPr>
                <p:cNvPr id="89284" name="Freeform 112"/>
                <p:cNvSpPr>
                  <a:spLocks/>
                </p:cNvSpPr>
                <p:nvPr/>
              </p:nvSpPr>
              <p:spPr bwMode="black">
                <a:xfrm>
                  <a:off x="5075" y="2056"/>
                  <a:ext cx="13" cy="15"/>
                </a:xfrm>
                <a:custGeom>
                  <a:avLst/>
                  <a:gdLst>
                    <a:gd name="T0" fmla="*/ 0 w 53"/>
                    <a:gd name="T1" fmla="*/ 0 h 60"/>
                    <a:gd name="T2" fmla="*/ 0 w 53"/>
                    <a:gd name="T3" fmla="*/ 0 h 60"/>
                    <a:gd name="T4" fmla="*/ 0 w 53"/>
                    <a:gd name="T5" fmla="*/ 0 h 60"/>
                    <a:gd name="T6" fmla="*/ 0 w 53"/>
                    <a:gd name="T7" fmla="*/ 0 h 60"/>
                    <a:gd name="T8" fmla="*/ 0 w 53"/>
                    <a:gd name="T9" fmla="*/ 0 h 60"/>
                    <a:gd name="T10" fmla="*/ 0 w 53"/>
                    <a:gd name="T11" fmla="*/ 0 h 60"/>
                    <a:gd name="T12" fmla="*/ 0 w 53"/>
                    <a:gd name="T13" fmla="*/ 0 h 60"/>
                    <a:gd name="T14" fmla="*/ 0 60000 65536"/>
                    <a:gd name="T15" fmla="*/ 0 60000 65536"/>
                    <a:gd name="T16" fmla="*/ 0 60000 65536"/>
                    <a:gd name="T17" fmla="*/ 0 60000 65536"/>
                    <a:gd name="T18" fmla="*/ 0 60000 65536"/>
                    <a:gd name="T19" fmla="*/ 0 60000 65536"/>
                    <a:gd name="T20" fmla="*/ 0 60000 65536"/>
                    <a:gd name="T21" fmla="*/ 0 w 53"/>
                    <a:gd name="T22" fmla="*/ 0 h 60"/>
                    <a:gd name="T23" fmla="*/ 53 w 53"/>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 h="60">
                      <a:moveTo>
                        <a:pt x="21" y="60"/>
                      </a:moveTo>
                      <a:lnTo>
                        <a:pt x="0" y="19"/>
                      </a:lnTo>
                      <a:lnTo>
                        <a:pt x="0" y="20"/>
                      </a:lnTo>
                      <a:lnTo>
                        <a:pt x="31" y="0"/>
                      </a:lnTo>
                      <a:lnTo>
                        <a:pt x="31" y="1"/>
                      </a:lnTo>
                      <a:lnTo>
                        <a:pt x="53" y="42"/>
                      </a:lnTo>
                      <a:lnTo>
                        <a:pt x="21" y="60"/>
                      </a:lnTo>
                      <a:close/>
                    </a:path>
                  </a:pathLst>
                </a:custGeom>
                <a:solidFill>
                  <a:srgbClr val="E5E5E5"/>
                </a:solidFill>
                <a:ln w="9525">
                  <a:solidFill>
                    <a:schemeClr val="tx1"/>
                  </a:solidFill>
                  <a:round/>
                  <a:headEnd/>
                  <a:tailEnd/>
                </a:ln>
              </p:spPr>
              <p:txBody>
                <a:bodyPr/>
                <a:lstStyle/>
                <a:p>
                  <a:endParaRPr lang="en-US" sz="2133"/>
                </a:p>
              </p:txBody>
            </p:sp>
            <p:sp>
              <p:nvSpPr>
                <p:cNvPr id="89285" name="Freeform 113"/>
                <p:cNvSpPr>
                  <a:spLocks/>
                </p:cNvSpPr>
                <p:nvPr/>
              </p:nvSpPr>
              <p:spPr bwMode="black">
                <a:xfrm>
                  <a:off x="5069" y="2046"/>
                  <a:ext cx="14" cy="15"/>
                </a:xfrm>
                <a:custGeom>
                  <a:avLst/>
                  <a:gdLst>
                    <a:gd name="T0" fmla="*/ 0 w 56"/>
                    <a:gd name="T1" fmla="*/ 0 h 59"/>
                    <a:gd name="T2" fmla="*/ 0 w 56"/>
                    <a:gd name="T3" fmla="*/ 0 h 59"/>
                    <a:gd name="T4" fmla="*/ 0 w 56"/>
                    <a:gd name="T5" fmla="*/ 0 h 59"/>
                    <a:gd name="T6" fmla="*/ 0 w 56"/>
                    <a:gd name="T7" fmla="*/ 0 h 59"/>
                    <a:gd name="T8" fmla="*/ 0 w 56"/>
                    <a:gd name="T9" fmla="*/ 0 h 59"/>
                    <a:gd name="T10" fmla="*/ 0 w 56"/>
                    <a:gd name="T11" fmla="*/ 0 h 59"/>
                    <a:gd name="T12" fmla="*/ 0 w 56"/>
                    <a:gd name="T13" fmla="*/ 0 h 59"/>
                    <a:gd name="T14" fmla="*/ 0 60000 65536"/>
                    <a:gd name="T15" fmla="*/ 0 60000 65536"/>
                    <a:gd name="T16" fmla="*/ 0 60000 65536"/>
                    <a:gd name="T17" fmla="*/ 0 60000 65536"/>
                    <a:gd name="T18" fmla="*/ 0 60000 65536"/>
                    <a:gd name="T19" fmla="*/ 0 60000 65536"/>
                    <a:gd name="T20" fmla="*/ 0 60000 65536"/>
                    <a:gd name="T21" fmla="*/ 0 w 56"/>
                    <a:gd name="T22" fmla="*/ 0 h 59"/>
                    <a:gd name="T23" fmla="*/ 56 w 56"/>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59">
                      <a:moveTo>
                        <a:pt x="25" y="59"/>
                      </a:moveTo>
                      <a:lnTo>
                        <a:pt x="0" y="20"/>
                      </a:lnTo>
                      <a:lnTo>
                        <a:pt x="1" y="20"/>
                      </a:lnTo>
                      <a:lnTo>
                        <a:pt x="30" y="0"/>
                      </a:lnTo>
                      <a:lnTo>
                        <a:pt x="31" y="0"/>
                      </a:lnTo>
                      <a:lnTo>
                        <a:pt x="56" y="39"/>
                      </a:lnTo>
                      <a:lnTo>
                        <a:pt x="25" y="59"/>
                      </a:lnTo>
                      <a:close/>
                    </a:path>
                  </a:pathLst>
                </a:custGeom>
                <a:solidFill>
                  <a:srgbClr val="E5E5E5"/>
                </a:solidFill>
                <a:ln w="9525">
                  <a:solidFill>
                    <a:schemeClr val="tx1"/>
                  </a:solidFill>
                  <a:round/>
                  <a:headEnd/>
                  <a:tailEnd/>
                </a:ln>
              </p:spPr>
              <p:txBody>
                <a:bodyPr/>
                <a:lstStyle/>
                <a:p>
                  <a:endParaRPr lang="en-US" sz="2133"/>
                </a:p>
              </p:txBody>
            </p:sp>
            <p:sp>
              <p:nvSpPr>
                <p:cNvPr id="89286" name="Freeform 114"/>
                <p:cNvSpPr>
                  <a:spLocks/>
                </p:cNvSpPr>
                <p:nvPr/>
              </p:nvSpPr>
              <p:spPr bwMode="black">
                <a:xfrm>
                  <a:off x="5062" y="2036"/>
                  <a:ext cx="14" cy="15"/>
                </a:xfrm>
                <a:custGeom>
                  <a:avLst/>
                  <a:gdLst>
                    <a:gd name="T0" fmla="*/ 0 w 55"/>
                    <a:gd name="T1" fmla="*/ 0 h 60"/>
                    <a:gd name="T2" fmla="*/ 0 w 55"/>
                    <a:gd name="T3" fmla="*/ 0 h 60"/>
                    <a:gd name="T4" fmla="*/ 0 w 55"/>
                    <a:gd name="T5" fmla="*/ 0 h 60"/>
                    <a:gd name="T6" fmla="*/ 0 w 55"/>
                    <a:gd name="T7" fmla="*/ 0 h 60"/>
                    <a:gd name="T8" fmla="*/ 0 w 55"/>
                    <a:gd name="T9" fmla="*/ 0 h 60"/>
                    <a:gd name="T10" fmla="*/ 0 w 55"/>
                    <a:gd name="T11" fmla="*/ 0 h 60"/>
                    <a:gd name="T12" fmla="*/ 0 w 55"/>
                    <a:gd name="T13" fmla="*/ 0 h 60"/>
                    <a:gd name="T14" fmla="*/ 0 60000 65536"/>
                    <a:gd name="T15" fmla="*/ 0 60000 65536"/>
                    <a:gd name="T16" fmla="*/ 0 60000 65536"/>
                    <a:gd name="T17" fmla="*/ 0 60000 65536"/>
                    <a:gd name="T18" fmla="*/ 0 60000 65536"/>
                    <a:gd name="T19" fmla="*/ 0 60000 65536"/>
                    <a:gd name="T20" fmla="*/ 0 60000 65536"/>
                    <a:gd name="T21" fmla="*/ 0 w 55"/>
                    <a:gd name="T22" fmla="*/ 0 h 60"/>
                    <a:gd name="T23" fmla="*/ 55 w 55"/>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 h="60">
                      <a:moveTo>
                        <a:pt x="26" y="60"/>
                      </a:moveTo>
                      <a:lnTo>
                        <a:pt x="0" y="21"/>
                      </a:lnTo>
                      <a:lnTo>
                        <a:pt x="0" y="23"/>
                      </a:lnTo>
                      <a:lnTo>
                        <a:pt x="29" y="0"/>
                      </a:lnTo>
                      <a:lnTo>
                        <a:pt x="29" y="1"/>
                      </a:lnTo>
                      <a:lnTo>
                        <a:pt x="55" y="40"/>
                      </a:lnTo>
                      <a:lnTo>
                        <a:pt x="26" y="60"/>
                      </a:lnTo>
                      <a:close/>
                    </a:path>
                  </a:pathLst>
                </a:custGeom>
                <a:solidFill>
                  <a:srgbClr val="E5E5E5"/>
                </a:solidFill>
                <a:ln w="9525">
                  <a:solidFill>
                    <a:schemeClr val="tx1"/>
                  </a:solidFill>
                  <a:round/>
                  <a:headEnd/>
                  <a:tailEnd/>
                </a:ln>
              </p:spPr>
              <p:txBody>
                <a:bodyPr/>
                <a:lstStyle/>
                <a:p>
                  <a:endParaRPr lang="en-US" sz="2133"/>
                </a:p>
              </p:txBody>
            </p:sp>
            <p:sp>
              <p:nvSpPr>
                <p:cNvPr id="89287" name="Freeform 115"/>
                <p:cNvSpPr>
                  <a:spLocks/>
                </p:cNvSpPr>
                <p:nvPr/>
              </p:nvSpPr>
              <p:spPr bwMode="black">
                <a:xfrm>
                  <a:off x="5055" y="2027"/>
                  <a:ext cx="15" cy="15"/>
                </a:xfrm>
                <a:custGeom>
                  <a:avLst/>
                  <a:gdLst>
                    <a:gd name="T0" fmla="*/ 0 w 57"/>
                    <a:gd name="T1" fmla="*/ 0 h 60"/>
                    <a:gd name="T2" fmla="*/ 0 w 57"/>
                    <a:gd name="T3" fmla="*/ 0 h 60"/>
                    <a:gd name="T4" fmla="*/ 0 w 57"/>
                    <a:gd name="T5" fmla="*/ 0 h 60"/>
                    <a:gd name="T6" fmla="*/ 0 w 57"/>
                    <a:gd name="T7" fmla="*/ 0 h 60"/>
                    <a:gd name="T8" fmla="*/ 0 w 57"/>
                    <a:gd name="T9" fmla="*/ 0 h 60"/>
                    <a:gd name="T10" fmla="*/ 0 w 57"/>
                    <a:gd name="T11" fmla="*/ 0 h 60"/>
                    <a:gd name="T12" fmla="*/ 0 w 57"/>
                    <a:gd name="T13" fmla="*/ 0 h 60"/>
                    <a:gd name="T14" fmla="*/ 0 60000 65536"/>
                    <a:gd name="T15" fmla="*/ 0 60000 65536"/>
                    <a:gd name="T16" fmla="*/ 0 60000 65536"/>
                    <a:gd name="T17" fmla="*/ 0 60000 65536"/>
                    <a:gd name="T18" fmla="*/ 0 60000 65536"/>
                    <a:gd name="T19" fmla="*/ 0 60000 65536"/>
                    <a:gd name="T20" fmla="*/ 0 60000 65536"/>
                    <a:gd name="T21" fmla="*/ 0 w 57"/>
                    <a:gd name="T22" fmla="*/ 0 h 60"/>
                    <a:gd name="T23" fmla="*/ 57 w 57"/>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60">
                      <a:moveTo>
                        <a:pt x="28" y="60"/>
                      </a:moveTo>
                      <a:lnTo>
                        <a:pt x="0" y="22"/>
                      </a:lnTo>
                      <a:lnTo>
                        <a:pt x="1" y="22"/>
                      </a:lnTo>
                      <a:lnTo>
                        <a:pt x="28" y="0"/>
                      </a:lnTo>
                      <a:lnTo>
                        <a:pt x="29" y="0"/>
                      </a:lnTo>
                      <a:lnTo>
                        <a:pt x="57" y="37"/>
                      </a:lnTo>
                      <a:lnTo>
                        <a:pt x="28" y="60"/>
                      </a:lnTo>
                      <a:close/>
                    </a:path>
                  </a:pathLst>
                </a:custGeom>
                <a:solidFill>
                  <a:srgbClr val="E5E5E5"/>
                </a:solidFill>
                <a:ln w="9525">
                  <a:solidFill>
                    <a:schemeClr val="tx1"/>
                  </a:solidFill>
                  <a:round/>
                  <a:headEnd/>
                  <a:tailEnd/>
                </a:ln>
              </p:spPr>
              <p:txBody>
                <a:bodyPr/>
                <a:lstStyle/>
                <a:p>
                  <a:endParaRPr lang="en-US" sz="2133"/>
                </a:p>
              </p:txBody>
            </p:sp>
            <p:sp>
              <p:nvSpPr>
                <p:cNvPr id="89288" name="Freeform 116"/>
                <p:cNvSpPr>
                  <a:spLocks/>
                </p:cNvSpPr>
                <p:nvPr/>
              </p:nvSpPr>
              <p:spPr bwMode="black">
                <a:xfrm>
                  <a:off x="5048" y="2018"/>
                  <a:ext cx="14" cy="14"/>
                </a:xfrm>
                <a:custGeom>
                  <a:avLst/>
                  <a:gdLst>
                    <a:gd name="T0" fmla="*/ 0 w 57"/>
                    <a:gd name="T1" fmla="*/ 0 h 58"/>
                    <a:gd name="T2" fmla="*/ 0 w 57"/>
                    <a:gd name="T3" fmla="*/ 0 h 58"/>
                    <a:gd name="T4" fmla="*/ 0 w 57"/>
                    <a:gd name="T5" fmla="*/ 0 h 58"/>
                    <a:gd name="T6" fmla="*/ 0 w 57"/>
                    <a:gd name="T7" fmla="*/ 0 h 58"/>
                    <a:gd name="T8" fmla="*/ 0 w 57"/>
                    <a:gd name="T9" fmla="*/ 0 h 58"/>
                    <a:gd name="T10" fmla="*/ 0 w 57"/>
                    <a:gd name="T11" fmla="*/ 0 h 58"/>
                    <a:gd name="T12" fmla="*/ 0 w 57"/>
                    <a:gd name="T13" fmla="*/ 0 h 58"/>
                    <a:gd name="T14" fmla="*/ 0 60000 65536"/>
                    <a:gd name="T15" fmla="*/ 0 60000 65536"/>
                    <a:gd name="T16" fmla="*/ 0 60000 65536"/>
                    <a:gd name="T17" fmla="*/ 0 60000 65536"/>
                    <a:gd name="T18" fmla="*/ 0 60000 65536"/>
                    <a:gd name="T19" fmla="*/ 0 60000 65536"/>
                    <a:gd name="T20" fmla="*/ 0 60000 65536"/>
                    <a:gd name="T21" fmla="*/ 0 w 57"/>
                    <a:gd name="T22" fmla="*/ 0 h 58"/>
                    <a:gd name="T23" fmla="*/ 57 w 57"/>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58">
                      <a:moveTo>
                        <a:pt x="30" y="58"/>
                      </a:moveTo>
                      <a:lnTo>
                        <a:pt x="0" y="23"/>
                      </a:lnTo>
                      <a:lnTo>
                        <a:pt x="0" y="24"/>
                      </a:lnTo>
                      <a:lnTo>
                        <a:pt x="27" y="0"/>
                      </a:lnTo>
                      <a:lnTo>
                        <a:pt x="27" y="1"/>
                      </a:lnTo>
                      <a:lnTo>
                        <a:pt x="57" y="36"/>
                      </a:lnTo>
                      <a:lnTo>
                        <a:pt x="30" y="58"/>
                      </a:lnTo>
                      <a:close/>
                    </a:path>
                  </a:pathLst>
                </a:custGeom>
                <a:solidFill>
                  <a:srgbClr val="E5E5E5"/>
                </a:solidFill>
                <a:ln w="9525">
                  <a:solidFill>
                    <a:schemeClr val="tx1"/>
                  </a:solidFill>
                  <a:round/>
                  <a:headEnd/>
                  <a:tailEnd/>
                </a:ln>
              </p:spPr>
              <p:txBody>
                <a:bodyPr/>
                <a:lstStyle/>
                <a:p>
                  <a:endParaRPr lang="en-US" sz="2133"/>
                </a:p>
              </p:txBody>
            </p:sp>
            <p:sp>
              <p:nvSpPr>
                <p:cNvPr id="89289" name="Freeform 117"/>
                <p:cNvSpPr>
                  <a:spLocks/>
                </p:cNvSpPr>
                <p:nvPr/>
              </p:nvSpPr>
              <p:spPr bwMode="black">
                <a:xfrm>
                  <a:off x="5040" y="2009"/>
                  <a:ext cx="15" cy="15"/>
                </a:xfrm>
                <a:custGeom>
                  <a:avLst/>
                  <a:gdLst>
                    <a:gd name="T0" fmla="*/ 0 w 58"/>
                    <a:gd name="T1" fmla="*/ 0 h 59"/>
                    <a:gd name="T2" fmla="*/ 0 w 58"/>
                    <a:gd name="T3" fmla="*/ 0 h 59"/>
                    <a:gd name="T4" fmla="*/ 0 w 58"/>
                    <a:gd name="T5" fmla="*/ 0 h 59"/>
                    <a:gd name="T6" fmla="*/ 0 w 58"/>
                    <a:gd name="T7" fmla="*/ 0 h 59"/>
                    <a:gd name="T8" fmla="*/ 0 w 58"/>
                    <a:gd name="T9" fmla="*/ 0 h 59"/>
                    <a:gd name="T10" fmla="*/ 0 w 58"/>
                    <a:gd name="T11" fmla="*/ 0 h 59"/>
                    <a:gd name="T12" fmla="*/ 0 w 58"/>
                    <a:gd name="T13" fmla="*/ 0 h 59"/>
                    <a:gd name="T14" fmla="*/ 0 60000 65536"/>
                    <a:gd name="T15" fmla="*/ 0 60000 65536"/>
                    <a:gd name="T16" fmla="*/ 0 60000 65536"/>
                    <a:gd name="T17" fmla="*/ 0 60000 65536"/>
                    <a:gd name="T18" fmla="*/ 0 60000 65536"/>
                    <a:gd name="T19" fmla="*/ 0 60000 65536"/>
                    <a:gd name="T20" fmla="*/ 0 60000 65536"/>
                    <a:gd name="T21" fmla="*/ 0 w 58"/>
                    <a:gd name="T22" fmla="*/ 0 h 59"/>
                    <a:gd name="T23" fmla="*/ 58 w 58"/>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59">
                      <a:moveTo>
                        <a:pt x="31" y="59"/>
                      </a:moveTo>
                      <a:lnTo>
                        <a:pt x="0" y="24"/>
                      </a:lnTo>
                      <a:lnTo>
                        <a:pt x="1" y="24"/>
                      </a:lnTo>
                      <a:lnTo>
                        <a:pt x="26" y="0"/>
                      </a:lnTo>
                      <a:lnTo>
                        <a:pt x="27" y="0"/>
                      </a:lnTo>
                      <a:lnTo>
                        <a:pt x="58" y="35"/>
                      </a:lnTo>
                      <a:lnTo>
                        <a:pt x="31" y="59"/>
                      </a:lnTo>
                      <a:close/>
                    </a:path>
                  </a:pathLst>
                </a:custGeom>
                <a:solidFill>
                  <a:srgbClr val="E5E5E5"/>
                </a:solidFill>
                <a:ln w="9525">
                  <a:solidFill>
                    <a:schemeClr val="tx1"/>
                  </a:solidFill>
                  <a:round/>
                  <a:headEnd/>
                  <a:tailEnd/>
                </a:ln>
              </p:spPr>
              <p:txBody>
                <a:bodyPr/>
                <a:lstStyle/>
                <a:p>
                  <a:endParaRPr lang="en-US" sz="2133"/>
                </a:p>
              </p:txBody>
            </p:sp>
            <p:sp>
              <p:nvSpPr>
                <p:cNvPr id="89290" name="Freeform 118"/>
                <p:cNvSpPr>
                  <a:spLocks/>
                </p:cNvSpPr>
                <p:nvPr/>
              </p:nvSpPr>
              <p:spPr bwMode="black">
                <a:xfrm>
                  <a:off x="5033" y="2000"/>
                  <a:ext cx="14" cy="15"/>
                </a:xfrm>
                <a:custGeom>
                  <a:avLst/>
                  <a:gdLst>
                    <a:gd name="T0" fmla="*/ 0 w 58"/>
                    <a:gd name="T1" fmla="*/ 0 h 58"/>
                    <a:gd name="T2" fmla="*/ 0 w 58"/>
                    <a:gd name="T3" fmla="*/ 0 h 58"/>
                    <a:gd name="T4" fmla="*/ 0 w 58"/>
                    <a:gd name="T5" fmla="*/ 0 h 58"/>
                    <a:gd name="T6" fmla="*/ 0 w 58"/>
                    <a:gd name="T7" fmla="*/ 0 h 58"/>
                    <a:gd name="T8" fmla="*/ 0 w 58"/>
                    <a:gd name="T9" fmla="*/ 0 h 58"/>
                    <a:gd name="T10" fmla="*/ 0 w 58"/>
                    <a:gd name="T11" fmla="*/ 0 h 58"/>
                    <a:gd name="T12" fmla="*/ 0 w 58"/>
                    <a:gd name="T13" fmla="*/ 0 h 58"/>
                    <a:gd name="T14" fmla="*/ 0 60000 65536"/>
                    <a:gd name="T15" fmla="*/ 0 60000 65536"/>
                    <a:gd name="T16" fmla="*/ 0 60000 65536"/>
                    <a:gd name="T17" fmla="*/ 0 60000 65536"/>
                    <a:gd name="T18" fmla="*/ 0 60000 65536"/>
                    <a:gd name="T19" fmla="*/ 0 60000 65536"/>
                    <a:gd name="T20" fmla="*/ 0 60000 65536"/>
                    <a:gd name="T21" fmla="*/ 0 w 58"/>
                    <a:gd name="T22" fmla="*/ 0 h 58"/>
                    <a:gd name="T23" fmla="*/ 58 w 58"/>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58">
                      <a:moveTo>
                        <a:pt x="33" y="58"/>
                      </a:moveTo>
                      <a:lnTo>
                        <a:pt x="0" y="26"/>
                      </a:lnTo>
                      <a:lnTo>
                        <a:pt x="0" y="27"/>
                      </a:lnTo>
                      <a:lnTo>
                        <a:pt x="25" y="0"/>
                      </a:lnTo>
                      <a:lnTo>
                        <a:pt x="25" y="1"/>
                      </a:lnTo>
                      <a:lnTo>
                        <a:pt x="58" y="34"/>
                      </a:lnTo>
                      <a:lnTo>
                        <a:pt x="33" y="58"/>
                      </a:lnTo>
                      <a:close/>
                    </a:path>
                  </a:pathLst>
                </a:custGeom>
                <a:solidFill>
                  <a:srgbClr val="E5E5E5"/>
                </a:solidFill>
                <a:ln w="9525">
                  <a:solidFill>
                    <a:schemeClr val="tx1"/>
                  </a:solidFill>
                  <a:round/>
                  <a:headEnd/>
                  <a:tailEnd/>
                </a:ln>
              </p:spPr>
              <p:txBody>
                <a:bodyPr/>
                <a:lstStyle/>
                <a:p>
                  <a:endParaRPr lang="en-US" sz="2133"/>
                </a:p>
              </p:txBody>
            </p:sp>
            <p:sp>
              <p:nvSpPr>
                <p:cNvPr id="89291" name="Freeform 119"/>
                <p:cNvSpPr>
                  <a:spLocks/>
                </p:cNvSpPr>
                <p:nvPr/>
              </p:nvSpPr>
              <p:spPr bwMode="black">
                <a:xfrm>
                  <a:off x="5024" y="1993"/>
                  <a:ext cx="15" cy="14"/>
                </a:xfrm>
                <a:custGeom>
                  <a:avLst/>
                  <a:gdLst>
                    <a:gd name="T0" fmla="*/ 0 w 60"/>
                    <a:gd name="T1" fmla="*/ 0 h 58"/>
                    <a:gd name="T2" fmla="*/ 0 w 60"/>
                    <a:gd name="T3" fmla="*/ 0 h 58"/>
                    <a:gd name="T4" fmla="*/ 0 w 60"/>
                    <a:gd name="T5" fmla="*/ 0 h 58"/>
                    <a:gd name="T6" fmla="*/ 0 w 60"/>
                    <a:gd name="T7" fmla="*/ 0 h 58"/>
                    <a:gd name="T8" fmla="*/ 0 w 60"/>
                    <a:gd name="T9" fmla="*/ 0 h 58"/>
                    <a:gd name="T10" fmla="*/ 0 w 60"/>
                    <a:gd name="T11" fmla="*/ 0 h 58"/>
                    <a:gd name="T12" fmla="*/ 0 w 60"/>
                    <a:gd name="T13" fmla="*/ 0 h 58"/>
                    <a:gd name="T14" fmla="*/ 0 60000 65536"/>
                    <a:gd name="T15" fmla="*/ 0 60000 65536"/>
                    <a:gd name="T16" fmla="*/ 0 60000 65536"/>
                    <a:gd name="T17" fmla="*/ 0 60000 65536"/>
                    <a:gd name="T18" fmla="*/ 0 60000 65536"/>
                    <a:gd name="T19" fmla="*/ 0 60000 65536"/>
                    <a:gd name="T20" fmla="*/ 0 60000 65536"/>
                    <a:gd name="T21" fmla="*/ 0 w 60"/>
                    <a:gd name="T22" fmla="*/ 0 h 58"/>
                    <a:gd name="T23" fmla="*/ 60 w 60"/>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58">
                      <a:moveTo>
                        <a:pt x="35" y="58"/>
                      </a:moveTo>
                      <a:lnTo>
                        <a:pt x="0" y="27"/>
                      </a:lnTo>
                      <a:lnTo>
                        <a:pt x="1" y="27"/>
                      </a:lnTo>
                      <a:lnTo>
                        <a:pt x="24" y="0"/>
                      </a:lnTo>
                      <a:lnTo>
                        <a:pt x="25" y="0"/>
                      </a:lnTo>
                      <a:lnTo>
                        <a:pt x="60" y="31"/>
                      </a:lnTo>
                      <a:lnTo>
                        <a:pt x="35" y="58"/>
                      </a:lnTo>
                      <a:close/>
                    </a:path>
                  </a:pathLst>
                </a:custGeom>
                <a:solidFill>
                  <a:srgbClr val="E5E5E5"/>
                </a:solidFill>
                <a:ln w="9525">
                  <a:solidFill>
                    <a:schemeClr val="tx1"/>
                  </a:solidFill>
                  <a:round/>
                  <a:headEnd/>
                  <a:tailEnd/>
                </a:ln>
              </p:spPr>
              <p:txBody>
                <a:bodyPr/>
                <a:lstStyle/>
                <a:p>
                  <a:endParaRPr lang="en-US" sz="2133"/>
                </a:p>
              </p:txBody>
            </p:sp>
            <p:sp>
              <p:nvSpPr>
                <p:cNvPr id="89292" name="Freeform 120"/>
                <p:cNvSpPr>
                  <a:spLocks/>
                </p:cNvSpPr>
                <p:nvPr/>
              </p:nvSpPr>
              <p:spPr bwMode="black">
                <a:xfrm>
                  <a:off x="5015" y="1985"/>
                  <a:ext cx="15" cy="15"/>
                </a:xfrm>
                <a:custGeom>
                  <a:avLst/>
                  <a:gdLst>
                    <a:gd name="T0" fmla="*/ 0 w 59"/>
                    <a:gd name="T1" fmla="*/ 0 h 57"/>
                    <a:gd name="T2" fmla="*/ 0 w 59"/>
                    <a:gd name="T3" fmla="*/ 0 h 57"/>
                    <a:gd name="T4" fmla="*/ 0 w 59"/>
                    <a:gd name="T5" fmla="*/ 0 h 57"/>
                    <a:gd name="T6" fmla="*/ 0 w 59"/>
                    <a:gd name="T7" fmla="*/ 0 h 57"/>
                    <a:gd name="T8" fmla="*/ 0 w 59"/>
                    <a:gd name="T9" fmla="*/ 0 h 57"/>
                    <a:gd name="T10" fmla="*/ 0 w 59"/>
                    <a:gd name="T11" fmla="*/ 0 h 57"/>
                    <a:gd name="T12" fmla="*/ 0 w 59"/>
                    <a:gd name="T13" fmla="*/ 0 h 57"/>
                    <a:gd name="T14" fmla="*/ 0 60000 65536"/>
                    <a:gd name="T15" fmla="*/ 0 60000 65536"/>
                    <a:gd name="T16" fmla="*/ 0 60000 65536"/>
                    <a:gd name="T17" fmla="*/ 0 60000 65536"/>
                    <a:gd name="T18" fmla="*/ 0 60000 65536"/>
                    <a:gd name="T19" fmla="*/ 0 60000 65536"/>
                    <a:gd name="T20" fmla="*/ 0 60000 65536"/>
                    <a:gd name="T21" fmla="*/ 0 w 59"/>
                    <a:gd name="T22" fmla="*/ 0 h 57"/>
                    <a:gd name="T23" fmla="*/ 59 w 59"/>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57">
                      <a:moveTo>
                        <a:pt x="36" y="57"/>
                      </a:moveTo>
                      <a:lnTo>
                        <a:pt x="0" y="28"/>
                      </a:lnTo>
                      <a:lnTo>
                        <a:pt x="0" y="29"/>
                      </a:lnTo>
                      <a:lnTo>
                        <a:pt x="23" y="0"/>
                      </a:lnTo>
                      <a:lnTo>
                        <a:pt x="23" y="1"/>
                      </a:lnTo>
                      <a:lnTo>
                        <a:pt x="59" y="30"/>
                      </a:lnTo>
                      <a:lnTo>
                        <a:pt x="36" y="57"/>
                      </a:lnTo>
                      <a:close/>
                    </a:path>
                  </a:pathLst>
                </a:custGeom>
                <a:solidFill>
                  <a:srgbClr val="E5E5E5"/>
                </a:solidFill>
                <a:ln w="9525">
                  <a:solidFill>
                    <a:schemeClr val="tx1"/>
                  </a:solidFill>
                  <a:round/>
                  <a:headEnd/>
                  <a:tailEnd/>
                </a:ln>
              </p:spPr>
              <p:txBody>
                <a:bodyPr/>
                <a:lstStyle/>
                <a:p>
                  <a:endParaRPr lang="en-US" sz="2133"/>
                </a:p>
              </p:txBody>
            </p:sp>
            <p:sp>
              <p:nvSpPr>
                <p:cNvPr id="89293" name="Freeform 121"/>
                <p:cNvSpPr>
                  <a:spLocks/>
                </p:cNvSpPr>
                <p:nvPr/>
              </p:nvSpPr>
              <p:spPr bwMode="black">
                <a:xfrm>
                  <a:off x="5006" y="1978"/>
                  <a:ext cx="15" cy="15"/>
                </a:xfrm>
                <a:custGeom>
                  <a:avLst/>
                  <a:gdLst>
                    <a:gd name="T0" fmla="*/ 0 w 60"/>
                    <a:gd name="T1" fmla="*/ 0 h 57"/>
                    <a:gd name="T2" fmla="*/ 0 w 60"/>
                    <a:gd name="T3" fmla="*/ 0 h 57"/>
                    <a:gd name="T4" fmla="*/ 0 w 60"/>
                    <a:gd name="T5" fmla="*/ 0 h 57"/>
                    <a:gd name="T6" fmla="*/ 0 w 60"/>
                    <a:gd name="T7" fmla="*/ 0 h 57"/>
                    <a:gd name="T8" fmla="*/ 0 w 60"/>
                    <a:gd name="T9" fmla="*/ 0 h 57"/>
                    <a:gd name="T10" fmla="*/ 0 w 60"/>
                    <a:gd name="T11" fmla="*/ 0 h 57"/>
                    <a:gd name="T12" fmla="*/ 0 w 60"/>
                    <a:gd name="T13" fmla="*/ 0 h 57"/>
                    <a:gd name="T14" fmla="*/ 0 60000 65536"/>
                    <a:gd name="T15" fmla="*/ 0 60000 65536"/>
                    <a:gd name="T16" fmla="*/ 0 60000 65536"/>
                    <a:gd name="T17" fmla="*/ 0 60000 65536"/>
                    <a:gd name="T18" fmla="*/ 0 60000 65536"/>
                    <a:gd name="T19" fmla="*/ 0 60000 65536"/>
                    <a:gd name="T20" fmla="*/ 0 60000 65536"/>
                    <a:gd name="T21" fmla="*/ 0 w 60"/>
                    <a:gd name="T22" fmla="*/ 0 h 57"/>
                    <a:gd name="T23" fmla="*/ 60 w 60"/>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0" h="57">
                      <a:moveTo>
                        <a:pt x="37" y="57"/>
                      </a:moveTo>
                      <a:lnTo>
                        <a:pt x="0" y="30"/>
                      </a:lnTo>
                      <a:lnTo>
                        <a:pt x="1" y="31"/>
                      </a:lnTo>
                      <a:lnTo>
                        <a:pt x="21" y="0"/>
                      </a:lnTo>
                      <a:lnTo>
                        <a:pt x="23" y="1"/>
                      </a:lnTo>
                      <a:lnTo>
                        <a:pt x="60" y="28"/>
                      </a:lnTo>
                      <a:lnTo>
                        <a:pt x="37" y="57"/>
                      </a:lnTo>
                      <a:close/>
                    </a:path>
                  </a:pathLst>
                </a:custGeom>
                <a:solidFill>
                  <a:srgbClr val="E5E5E5"/>
                </a:solidFill>
                <a:ln w="9525">
                  <a:solidFill>
                    <a:schemeClr val="tx1"/>
                  </a:solidFill>
                  <a:round/>
                  <a:headEnd/>
                  <a:tailEnd/>
                </a:ln>
              </p:spPr>
              <p:txBody>
                <a:bodyPr/>
                <a:lstStyle/>
                <a:p>
                  <a:endParaRPr lang="en-US" sz="2133"/>
                </a:p>
              </p:txBody>
            </p:sp>
            <p:sp>
              <p:nvSpPr>
                <p:cNvPr id="89294" name="Freeform 122"/>
                <p:cNvSpPr>
                  <a:spLocks/>
                </p:cNvSpPr>
                <p:nvPr/>
              </p:nvSpPr>
              <p:spPr bwMode="black">
                <a:xfrm>
                  <a:off x="4996" y="1972"/>
                  <a:ext cx="15" cy="14"/>
                </a:xfrm>
                <a:custGeom>
                  <a:avLst/>
                  <a:gdLst>
                    <a:gd name="T0" fmla="*/ 0 w 59"/>
                    <a:gd name="T1" fmla="*/ 0 h 57"/>
                    <a:gd name="T2" fmla="*/ 0 w 59"/>
                    <a:gd name="T3" fmla="*/ 0 h 57"/>
                    <a:gd name="T4" fmla="*/ 0 w 59"/>
                    <a:gd name="T5" fmla="*/ 0 h 57"/>
                    <a:gd name="T6" fmla="*/ 0 w 59"/>
                    <a:gd name="T7" fmla="*/ 0 h 57"/>
                    <a:gd name="T8" fmla="*/ 0 w 59"/>
                    <a:gd name="T9" fmla="*/ 0 h 57"/>
                    <a:gd name="T10" fmla="*/ 0 w 59"/>
                    <a:gd name="T11" fmla="*/ 0 h 57"/>
                    <a:gd name="T12" fmla="*/ 0 w 59"/>
                    <a:gd name="T13" fmla="*/ 0 h 57"/>
                    <a:gd name="T14" fmla="*/ 0 60000 65536"/>
                    <a:gd name="T15" fmla="*/ 0 60000 65536"/>
                    <a:gd name="T16" fmla="*/ 0 60000 65536"/>
                    <a:gd name="T17" fmla="*/ 0 60000 65536"/>
                    <a:gd name="T18" fmla="*/ 0 60000 65536"/>
                    <a:gd name="T19" fmla="*/ 0 60000 65536"/>
                    <a:gd name="T20" fmla="*/ 0 60000 65536"/>
                    <a:gd name="T21" fmla="*/ 0 w 59"/>
                    <a:gd name="T22" fmla="*/ 0 h 57"/>
                    <a:gd name="T23" fmla="*/ 59 w 59"/>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57">
                      <a:moveTo>
                        <a:pt x="39" y="57"/>
                      </a:moveTo>
                      <a:lnTo>
                        <a:pt x="0" y="31"/>
                      </a:lnTo>
                      <a:lnTo>
                        <a:pt x="1" y="31"/>
                      </a:lnTo>
                      <a:lnTo>
                        <a:pt x="19" y="0"/>
                      </a:lnTo>
                      <a:lnTo>
                        <a:pt x="20" y="0"/>
                      </a:lnTo>
                      <a:lnTo>
                        <a:pt x="59" y="26"/>
                      </a:lnTo>
                      <a:lnTo>
                        <a:pt x="39" y="57"/>
                      </a:lnTo>
                      <a:close/>
                    </a:path>
                  </a:pathLst>
                </a:custGeom>
                <a:solidFill>
                  <a:srgbClr val="E5E5E5"/>
                </a:solidFill>
                <a:ln w="9525">
                  <a:solidFill>
                    <a:schemeClr val="tx1"/>
                  </a:solidFill>
                  <a:round/>
                  <a:headEnd/>
                  <a:tailEnd/>
                </a:ln>
              </p:spPr>
              <p:txBody>
                <a:bodyPr/>
                <a:lstStyle/>
                <a:p>
                  <a:endParaRPr lang="en-US" sz="2133"/>
                </a:p>
              </p:txBody>
            </p:sp>
            <p:sp>
              <p:nvSpPr>
                <p:cNvPr id="89295" name="Freeform 123"/>
                <p:cNvSpPr>
                  <a:spLocks/>
                </p:cNvSpPr>
                <p:nvPr/>
              </p:nvSpPr>
              <p:spPr bwMode="black">
                <a:xfrm>
                  <a:off x="4987" y="1966"/>
                  <a:ext cx="14" cy="14"/>
                </a:xfrm>
                <a:custGeom>
                  <a:avLst/>
                  <a:gdLst>
                    <a:gd name="T0" fmla="*/ 0 w 58"/>
                    <a:gd name="T1" fmla="*/ 0 h 54"/>
                    <a:gd name="T2" fmla="*/ 0 w 58"/>
                    <a:gd name="T3" fmla="*/ 0 h 54"/>
                    <a:gd name="T4" fmla="*/ 0 w 58"/>
                    <a:gd name="T5" fmla="*/ 0 h 54"/>
                    <a:gd name="T6" fmla="*/ 0 w 58"/>
                    <a:gd name="T7" fmla="*/ 0 h 54"/>
                    <a:gd name="T8" fmla="*/ 0 w 58"/>
                    <a:gd name="T9" fmla="*/ 0 h 54"/>
                    <a:gd name="T10" fmla="*/ 0 w 58"/>
                    <a:gd name="T11" fmla="*/ 0 h 54"/>
                    <a:gd name="T12" fmla="*/ 0 w 58"/>
                    <a:gd name="T13" fmla="*/ 0 h 54"/>
                    <a:gd name="T14" fmla="*/ 0 60000 65536"/>
                    <a:gd name="T15" fmla="*/ 0 60000 65536"/>
                    <a:gd name="T16" fmla="*/ 0 60000 65536"/>
                    <a:gd name="T17" fmla="*/ 0 60000 65536"/>
                    <a:gd name="T18" fmla="*/ 0 60000 65536"/>
                    <a:gd name="T19" fmla="*/ 0 60000 65536"/>
                    <a:gd name="T20" fmla="*/ 0 60000 65536"/>
                    <a:gd name="T21" fmla="*/ 0 w 58"/>
                    <a:gd name="T22" fmla="*/ 0 h 54"/>
                    <a:gd name="T23" fmla="*/ 58 w 58"/>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54">
                      <a:moveTo>
                        <a:pt x="40" y="54"/>
                      </a:moveTo>
                      <a:lnTo>
                        <a:pt x="0" y="32"/>
                      </a:lnTo>
                      <a:lnTo>
                        <a:pt x="18" y="0"/>
                      </a:lnTo>
                      <a:lnTo>
                        <a:pt x="58" y="23"/>
                      </a:lnTo>
                      <a:lnTo>
                        <a:pt x="40" y="54"/>
                      </a:lnTo>
                      <a:close/>
                    </a:path>
                  </a:pathLst>
                </a:custGeom>
                <a:solidFill>
                  <a:srgbClr val="E5E5E5"/>
                </a:solidFill>
                <a:ln w="9525">
                  <a:solidFill>
                    <a:schemeClr val="tx1"/>
                  </a:solidFill>
                  <a:round/>
                  <a:headEnd/>
                  <a:tailEnd/>
                </a:ln>
              </p:spPr>
              <p:txBody>
                <a:bodyPr/>
                <a:lstStyle/>
                <a:p>
                  <a:endParaRPr lang="en-US" sz="2133"/>
                </a:p>
              </p:txBody>
            </p:sp>
            <p:sp>
              <p:nvSpPr>
                <p:cNvPr id="89296" name="Freeform 124"/>
                <p:cNvSpPr>
                  <a:spLocks/>
                </p:cNvSpPr>
                <p:nvPr/>
              </p:nvSpPr>
              <p:spPr bwMode="black">
                <a:xfrm>
                  <a:off x="4976" y="1960"/>
                  <a:ext cx="15" cy="14"/>
                </a:xfrm>
                <a:custGeom>
                  <a:avLst/>
                  <a:gdLst>
                    <a:gd name="T0" fmla="*/ 0 w 60"/>
                    <a:gd name="T1" fmla="*/ 0 h 55"/>
                    <a:gd name="T2" fmla="*/ 0 w 60"/>
                    <a:gd name="T3" fmla="*/ 0 h 55"/>
                    <a:gd name="T4" fmla="*/ 0 w 60"/>
                    <a:gd name="T5" fmla="*/ 0 h 55"/>
                    <a:gd name="T6" fmla="*/ 0 w 60"/>
                    <a:gd name="T7" fmla="*/ 0 h 55"/>
                    <a:gd name="T8" fmla="*/ 0 w 60"/>
                    <a:gd name="T9" fmla="*/ 0 h 55"/>
                    <a:gd name="T10" fmla="*/ 0 60000 65536"/>
                    <a:gd name="T11" fmla="*/ 0 60000 65536"/>
                    <a:gd name="T12" fmla="*/ 0 60000 65536"/>
                    <a:gd name="T13" fmla="*/ 0 60000 65536"/>
                    <a:gd name="T14" fmla="*/ 0 60000 65536"/>
                    <a:gd name="T15" fmla="*/ 0 w 60"/>
                    <a:gd name="T16" fmla="*/ 0 h 55"/>
                    <a:gd name="T17" fmla="*/ 60 w 60"/>
                    <a:gd name="T18" fmla="*/ 55 h 55"/>
                  </a:gdLst>
                  <a:ahLst/>
                  <a:cxnLst>
                    <a:cxn ang="T10">
                      <a:pos x="T0" y="T1"/>
                    </a:cxn>
                    <a:cxn ang="T11">
                      <a:pos x="T2" y="T3"/>
                    </a:cxn>
                    <a:cxn ang="T12">
                      <a:pos x="T4" y="T5"/>
                    </a:cxn>
                    <a:cxn ang="T13">
                      <a:pos x="T6" y="T7"/>
                    </a:cxn>
                    <a:cxn ang="T14">
                      <a:pos x="T8" y="T9"/>
                    </a:cxn>
                  </a:cxnLst>
                  <a:rect l="T15" t="T16" r="T17" b="T18"/>
                  <a:pathLst>
                    <a:path w="60" h="55">
                      <a:moveTo>
                        <a:pt x="42" y="55"/>
                      </a:moveTo>
                      <a:lnTo>
                        <a:pt x="0" y="32"/>
                      </a:lnTo>
                      <a:lnTo>
                        <a:pt x="18" y="0"/>
                      </a:lnTo>
                      <a:lnTo>
                        <a:pt x="60" y="23"/>
                      </a:lnTo>
                      <a:lnTo>
                        <a:pt x="42" y="55"/>
                      </a:lnTo>
                      <a:close/>
                    </a:path>
                  </a:pathLst>
                </a:custGeom>
                <a:solidFill>
                  <a:srgbClr val="E5E5E5"/>
                </a:solidFill>
                <a:ln w="9525">
                  <a:solidFill>
                    <a:schemeClr val="tx1"/>
                  </a:solidFill>
                  <a:round/>
                  <a:headEnd/>
                  <a:tailEnd/>
                </a:ln>
              </p:spPr>
              <p:txBody>
                <a:bodyPr/>
                <a:lstStyle/>
                <a:p>
                  <a:endParaRPr lang="en-US" sz="2133"/>
                </a:p>
              </p:txBody>
            </p:sp>
            <p:sp>
              <p:nvSpPr>
                <p:cNvPr id="89297" name="Freeform 125"/>
                <p:cNvSpPr>
                  <a:spLocks/>
                </p:cNvSpPr>
                <p:nvPr/>
              </p:nvSpPr>
              <p:spPr bwMode="black">
                <a:xfrm>
                  <a:off x="4979" y="2341"/>
                  <a:ext cx="60" cy="49"/>
                </a:xfrm>
                <a:custGeom>
                  <a:avLst/>
                  <a:gdLst>
                    <a:gd name="T0" fmla="*/ 0 w 241"/>
                    <a:gd name="T1" fmla="*/ 0 h 196"/>
                    <a:gd name="T2" fmla="*/ 0 w 241"/>
                    <a:gd name="T3" fmla="*/ 0 h 196"/>
                    <a:gd name="T4" fmla="*/ 0 w 241"/>
                    <a:gd name="T5" fmla="*/ 0 h 196"/>
                    <a:gd name="T6" fmla="*/ 0 w 241"/>
                    <a:gd name="T7" fmla="*/ 0 h 196"/>
                    <a:gd name="T8" fmla="*/ 0 w 241"/>
                    <a:gd name="T9" fmla="*/ 0 h 196"/>
                    <a:gd name="T10" fmla="*/ 0 60000 65536"/>
                    <a:gd name="T11" fmla="*/ 0 60000 65536"/>
                    <a:gd name="T12" fmla="*/ 0 60000 65536"/>
                    <a:gd name="T13" fmla="*/ 0 60000 65536"/>
                    <a:gd name="T14" fmla="*/ 0 60000 65536"/>
                    <a:gd name="T15" fmla="*/ 0 w 241"/>
                    <a:gd name="T16" fmla="*/ 0 h 196"/>
                    <a:gd name="T17" fmla="*/ 241 w 241"/>
                    <a:gd name="T18" fmla="*/ 196 h 196"/>
                  </a:gdLst>
                  <a:ahLst/>
                  <a:cxnLst>
                    <a:cxn ang="T10">
                      <a:pos x="T0" y="T1"/>
                    </a:cxn>
                    <a:cxn ang="T11">
                      <a:pos x="T2" y="T3"/>
                    </a:cxn>
                    <a:cxn ang="T12">
                      <a:pos x="T4" y="T5"/>
                    </a:cxn>
                    <a:cxn ang="T13">
                      <a:pos x="T6" y="T7"/>
                    </a:cxn>
                    <a:cxn ang="T14">
                      <a:pos x="T8" y="T9"/>
                    </a:cxn>
                  </a:cxnLst>
                  <a:rect l="T15" t="T16" r="T17" b="T18"/>
                  <a:pathLst>
                    <a:path w="241" h="196">
                      <a:moveTo>
                        <a:pt x="0" y="196"/>
                      </a:moveTo>
                      <a:lnTo>
                        <a:pt x="169" y="0"/>
                      </a:lnTo>
                      <a:lnTo>
                        <a:pt x="241" y="104"/>
                      </a:lnTo>
                      <a:lnTo>
                        <a:pt x="0" y="196"/>
                      </a:lnTo>
                      <a:close/>
                    </a:path>
                  </a:pathLst>
                </a:custGeom>
                <a:solidFill>
                  <a:srgbClr val="E5E5E5"/>
                </a:solidFill>
                <a:ln w="9525">
                  <a:solidFill>
                    <a:schemeClr val="tx1"/>
                  </a:solidFill>
                  <a:round/>
                  <a:headEnd/>
                  <a:tailEnd/>
                </a:ln>
              </p:spPr>
              <p:txBody>
                <a:bodyPr/>
                <a:lstStyle/>
                <a:p>
                  <a:endParaRPr lang="en-US" sz="2133"/>
                </a:p>
              </p:txBody>
            </p:sp>
            <p:sp>
              <p:nvSpPr>
                <p:cNvPr id="89298" name="Freeform 126"/>
                <p:cNvSpPr>
                  <a:spLocks/>
                </p:cNvSpPr>
                <p:nvPr/>
              </p:nvSpPr>
              <p:spPr bwMode="black">
                <a:xfrm>
                  <a:off x="4975" y="2338"/>
                  <a:ext cx="50" cy="55"/>
                </a:xfrm>
                <a:custGeom>
                  <a:avLst/>
                  <a:gdLst>
                    <a:gd name="T0" fmla="*/ 0 w 198"/>
                    <a:gd name="T1" fmla="*/ 0 h 219"/>
                    <a:gd name="T2" fmla="*/ 0 w 198"/>
                    <a:gd name="T3" fmla="*/ 0 h 219"/>
                    <a:gd name="T4" fmla="*/ 0 w 198"/>
                    <a:gd name="T5" fmla="*/ 0 h 219"/>
                    <a:gd name="T6" fmla="*/ 0 w 198"/>
                    <a:gd name="T7" fmla="*/ 0 h 219"/>
                    <a:gd name="T8" fmla="*/ 0 w 198"/>
                    <a:gd name="T9" fmla="*/ 0 h 219"/>
                    <a:gd name="T10" fmla="*/ 0 w 198"/>
                    <a:gd name="T11" fmla="*/ 0 h 219"/>
                    <a:gd name="T12" fmla="*/ 0 w 198"/>
                    <a:gd name="T13" fmla="*/ 0 h 219"/>
                    <a:gd name="T14" fmla="*/ 0 60000 65536"/>
                    <a:gd name="T15" fmla="*/ 0 60000 65536"/>
                    <a:gd name="T16" fmla="*/ 0 60000 65536"/>
                    <a:gd name="T17" fmla="*/ 0 60000 65536"/>
                    <a:gd name="T18" fmla="*/ 0 60000 65536"/>
                    <a:gd name="T19" fmla="*/ 0 60000 65536"/>
                    <a:gd name="T20" fmla="*/ 0 60000 65536"/>
                    <a:gd name="T21" fmla="*/ 0 w 198"/>
                    <a:gd name="T22" fmla="*/ 0 h 219"/>
                    <a:gd name="T23" fmla="*/ 198 w 198"/>
                    <a:gd name="T24" fmla="*/ 219 h 2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8" h="219">
                      <a:moveTo>
                        <a:pt x="0" y="197"/>
                      </a:moveTo>
                      <a:lnTo>
                        <a:pt x="169" y="0"/>
                      </a:lnTo>
                      <a:lnTo>
                        <a:pt x="198" y="2"/>
                      </a:lnTo>
                      <a:lnTo>
                        <a:pt x="168" y="22"/>
                      </a:lnTo>
                      <a:lnTo>
                        <a:pt x="196" y="23"/>
                      </a:lnTo>
                      <a:lnTo>
                        <a:pt x="27" y="219"/>
                      </a:lnTo>
                      <a:lnTo>
                        <a:pt x="0" y="197"/>
                      </a:lnTo>
                      <a:close/>
                    </a:path>
                  </a:pathLst>
                </a:custGeom>
                <a:solidFill>
                  <a:srgbClr val="E5E5E5"/>
                </a:solidFill>
                <a:ln w="9525">
                  <a:solidFill>
                    <a:schemeClr val="tx1"/>
                  </a:solidFill>
                  <a:round/>
                  <a:headEnd/>
                  <a:tailEnd/>
                </a:ln>
              </p:spPr>
              <p:txBody>
                <a:bodyPr/>
                <a:lstStyle/>
                <a:p>
                  <a:endParaRPr lang="en-US" sz="2133"/>
                </a:p>
              </p:txBody>
            </p:sp>
            <p:sp>
              <p:nvSpPr>
                <p:cNvPr id="89299" name="Freeform 127"/>
                <p:cNvSpPr>
                  <a:spLocks/>
                </p:cNvSpPr>
                <p:nvPr/>
              </p:nvSpPr>
              <p:spPr bwMode="black">
                <a:xfrm>
                  <a:off x="5017" y="2338"/>
                  <a:ext cx="26" cy="33"/>
                </a:xfrm>
                <a:custGeom>
                  <a:avLst/>
                  <a:gdLst>
                    <a:gd name="T0" fmla="*/ 0 w 102"/>
                    <a:gd name="T1" fmla="*/ 0 h 131"/>
                    <a:gd name="T2" fmla="*/ 0 w 102"/>
                    <a:gd name="T3" fmla="*/ 0 h 131"/>
                    <a:gd name="T4" fmla="*/ 0 w 102"/>
                    <a:gd name="T5" fmla="*/ 0 h 131"/>
                    <a:gd name="T6" fmla="*/ 0 w 102"/>
                    <a:gd name="T7" fmla="*/ 0 h 131"/>
                    <a:gd name="T8" fmla="*/ 0 w 102"/>
                    <a:gd name="T9" fmla="*/ 0 h 131"/>
                    <a:gd name="T10" fmla="*/ 0 w 102"/>
                    <a:gd name="T11" fmla="*/ 0 h 131"/>
                    <a:gd name="T12" fmla="*/ 0 w 102"/>
                    <a:gd name="T13" fmla="*/ 0 h 131"/>
                    <a:gd name="T14" fmla="*/ 0 60000 65536"/>
                    <a:gd name="T15" fmla="*/ 0 60000 65536"/>
                    <a:gd name="T16" fmla="*/ 0 60000 65536"/>
                    <a:gd name="T17" fmla="*/ 0 60000 65536"/>
                    <a:gd name="T18" fmla="*/ 0 60000 65536"/>
                    <a:gd name="T19" fmla="*/ 0 60000 65536"/>
                    <a:gd name="T20" fmla="*/ 0 60000 65536"/>
                    <a:gd name="T21" fmla="*/ 0 w 102"/>
                    <a:gd name="T22" fmla="*/ 0 h 131"/>
                    <a:gd name="T23" fmla="*/ 102 w 102"/>
                    <a:gd name="T24" fmla="*/ 131 h 1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131">
                      <a:moveTo>
                        <a:pt x="30" y="0"/>
                      </a:moveTo>
                      <a:lnTo>
                        <a:pt x="102" y="103"/>
                      </a:lnTo>
                      <a:lnTo>
                        <a:pt x="94" y="131"/>
                      </a:lnTo>
                      <a:lnTo>
                        <a:pt x="80" y="97"/>
                      </a:lnTo>
                      <a:lnTo>
                        <a:pt x="72" y="124"/>
                      </a:lnTo>
                      <a:lnTo>
                        <a:pt x="0" y="20"/>
                      </a:lnTo>
                      <a:lnTo>
                        <a:pt x="30" y="0"/>
                      </a:lnTo>
                      <a:close/>
                    </a:path>
                  </a:pathLst>
                </a:custGeom>
                <a:solidFill>
                  <a:srgbClr val="E5E5E5"/>
                </a:solidFill>
                <a:ln w="9525">
                  <a:solidFill>
                    <a:schemeClr val="tx1"/>
                  </a:solidFill>
                  <a:round/>
                  <a:headEnd/>
                  <a:tailEnd/>
                </a:ln>
              </p:spPr>
              <p:txBody>
                <a:bodyPr/>
                <a:lstStyle/>
                <a:p>
                  <a:endParaRPr lang="en-US" sz="2133"/>
                </a:p>
              </p:txBody>
            </p:sp>
            <p:sp>
              <p:nvSpPr>
                <p:cNvPr id="89300" name="Freeform 128"/>
                <p:cNvSpPr>
                  <a:spLocks/>
                </p:cNvSpPr>
                <p:nvPr/>
              </p:nvSpPr>
              <p:spPr bwMode="black">
                <a:xfrm>
                  <a:off x="4977" y="2363"/>
                  <a:ext cx="64" cy="31"/>
                </a:xfrm>
                <a:custGeom>
                  <a:avLst/>
                  <a:gdLst>
                    <a:gd name="T0" fmla="*/ 0 w 255"/>
                    <a:gd name="T1" fmla="*/ 0 h 126"/>
                    <a:gd name="T2" fmla="*/ 0 w 255"/>
                    <a:gd name="T3" fmla="*/ 0 h 126"/>
                    <a:gd name="T4" fmla="*/ 0 w 255"/>
                    <a:gd name="T5" fmla="*/ 0 h 126"/>
                    <a:gd name="T6" fmla="*/ 0 w 255"/>
                    <a:gd name="T7" fmla="*/ 0 h 126"/>
                    <a:gd name="T8" fmla="*/ 0 w 255"/>
                    <a:gd name="T9" fmla="*/ 0 h 126"/>
                    <a:gd name="T10" fmla="*/ 0 60000 65536"/>
                    <a:gd name="T11" fmla="*/ 0 60000 65536"/>
                    <a:gd name="T12" fmla="*/ 0 60000 65536"/>
                    <a:gd name="T13" fmla="*/ 0 60000 65536"/>
                    <a:gd name="T14" fmla="*/ 0 60000 65536"/>
                    <a:gd name="T15" fmla="*/ 0 w 255"/>
                    <a:gd name="T16" fmla="*/ 0 h 126"/>
                    <a:gd name="T17" fmla="*/ 255 w 255"/>
                    <a:gd name="T18" fmla="*/ 126 h 126"/>
                  </a:gdLst>
                  <a:ahLst/>
                  <a:cxnLst>
                    <a:cxn ang="T10">
                      <a:pos x="T0" y="T1"/>
                    </a:cxn>
                    <a:cxn ang="T11">
                      <a:pos x="T2" y="T3"/>
                    </a:cxn>
                    <a:cxn ang="T12">
                      <a:pos x="T4" y="T5"/>
                    </a:cxn>
                    <a:cxn ang="T13">
                      <a:pos x="T6" y="T7"/>
                    </a:cxn>
                    <a:cxn ang="T14">
                      <a:pos x="T8" y="T9"/>
                    </a:cxn>
                  </a:cxnLst>
                  <a:rect l="T15" t="T16" r="T17" b="T18"/>
                  <a:pathLst>
                    <a:path w="255" h="126">
                      <a:moveTo>
                        <a:pt x="255" y="34"/>
                      </a:moveTo>
                      <a:lnTo>
                        <a:pt x="13" y="126"/>
                      </a:lnTo>
                      <a:lnTo>
                        <a:pt x="0" y="92"/>
                      </a:lnTo>
                      <a:lnTo>
                        <a:pt x="241" y="0"/>
                      </a:lnTo>
                      <a:lnTo>
                        <a:pt x="255" y="34"/>
                      </a:lnTo>
                      <a:close/>
                    </a:path>
                  </a:pathLst>
                </a:custGeom>
                <a:solidFill>
                  <a:srgbClr val="E5E5E5"/>
                </a:solidFill>
                <a:ln w="9525">
                  <a:solidFill>
                    <a:schemeClr val="tx1"/>
                  </a:solidFill>
                  <a:round/>
                  <a:headEnd/>
                  <a:tailEnd/>
                </a:ln>
              </p:spPr>
              <p:txBody>
                <a:bodyPr/>
                <a:lstStyle/>
                <a:p>
                  <a:endParaRPr lang="en-US" sz="2133"/>
                </a:p>
              </p:txBody>
            </p:sp>
            <p:sp>
              <p:nvSpPr>
                <p:cNvPr id="89301" name="Freeform 129"/>
                <p:cNvSpPr>
                  <a:spLocks/>
                </p:cNvSpPr>
                <p:nvPr/>
              </p:nvSpPr>
              <p:spPr bwMode="black">
                <a:xfrm>
                  <a:off x="3860" y="1996"/>
                  <a:ext cx="15" cy="15"/>
                </a:xfrm>
                <a:custGeom>
                  <a:avLst/>
                  <a:gdLst>
                    <a:gd name="T0" fmla="*/ 0 w 59"/>
                    <a:gd name="T1" fmla="*/ 0 h 59"/>
                    <a:gd name="T2" fmla="*/ 0 w 59"/>
                    <a:gd name="T3" fmla="*/ 0 h 59"/>
                    <a:gd name="T4" fmla="*/ 0 w 59"/>
                    <a:gd name="T5" fmla="*/ 0 h 59"/>
                    <a:gd name="T6" fmla="*/ 0 w 59"/>
                    <a:gd name="T7" fmla="*/ 0 h 59"/>
                    <a:gd name="T8" fmla="*/ 0 w 59"/>
                    <a:gd name="T9" fmla="*/ 0 h 59"/>
                    <a:gd name="T10" fmla="*/ 0 w 59"/>
                    <a:gd name="T11" fmla="*/ 0 h 59"/>
                    <a:gd name="T12" fmla="*/ 0 w 59"/>
                    <a:gd name="T13" fmla="*/ 0 h 59"/>
                    <a:gd name="T14" fmla="*/ 0 60000 65536"/>
                    <a:gd name="T15" fmla="*/ 0 60000 65536"/>
                    <a:gd name="T16" fmla="*/ 0 60000 65536"/>
                    <a:gd name="T17" fmla="*/ 0 60000 65536"/>
                    <a:gd name="T18" fmla="*/ 0 60000 65536"/>
                    <a:gd name="T19" fmla="*/ 0 60000 65536"/>
                    <a:gd name="T20" fmla="*/ 0 60000 65536"/>
                    <a:gd name="T21" fmla="*/ 0 w 59"/>
                    <a:gd name="T22" fmla="*/ 0 h 59"/>
                    <a:gd name="T23" fmla="*/ 59 w 59"/>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59">
                      <a:moveTo>
                        <a:pt x="59" y="27"/>
                      </a:moveTo>
                      <a:lnTo>
                        <a:pt x="25" y="59"/>
                      </a:lnTo>
                      <a:lnTo>
                        <a:pt x="25" y="57"/>
                      </a:lnTo>
                      <a:lnTo>
                        <a:pt x="0" y="33"/>
                      </a:lnTo>
                      <a:lnTo>
                        <a:pt x="0" y="31"/>
                      </a:lnTo>
                      <a:lnTo>
                        <a:pt x="34" y="0"/>
                      </a:lnTo>
                      <a:lnTo>
                        <a:pt x="59" y="27"/>
                      </a:lnTo>
                      <a:close/>
                    </a:path>
                  </a:pathLst>
                </a:custGeom>
                <a:solidFill>
                  <a:srgbClr val="E5E5E5"/>
                </a:solidFill>
                <a:ln w="9525">
                  <a:solidFill>
                    <a:schemeClr val="tx1"/>
                  </a:solidFill>
                  <a:round/>
                  <a:headEnd/>
                  <a:tailEnd/>
                </a:ln>
              </p:spPr>
              <p:txBody>
                <a:bodyPr/>
                <a:lstStyle/>
                <a:p>
                  <a:endParaRPr lang="en-US" sz="2133"/>
                </a:p>
              </p:txBody>
            </p:sp>
            <p:sp>
              <p:nvSpPr>
                <p:cNvPr id="89302" name="Freeform 130"/>
                <p:cNvSpPr>
                  <a:spLocks/>
                </p:cNvSpPr>
                <p:nvPr/>
              </p:nvSpPr>
              <p:spPr bwMode="black">
                <a:xfrm>
                  <a:off x="3852" y="2004"/>
                  <a:ext cx="15" cy="15"/>
                </a:xfrm>
                <a:custGeom>
                  <a:avLst/>
                  <a:gdLst>
                    <a:gd name="T0" fmla="*/ 0 w 59"/>
                    <a:gd name="T1" fmla="*/ 0 h 57"/>
                    <a:gd name="T2" fmla="*/ 0 w 59"/>
                    <a:gd name="T3" fmla="*/ 0 h 57"/>
                    <a:gd name="T4" fmla="*/ 0 w 59"/>
                    <a:gd name="T5" fmla="*/ 0 h 57"/>
                    <a:gd name="T6" fmla="*/ 0 w 59"/>
                    <a:gd name="T7" fmla="*/ 0 h 57"/>
                    <a:gd name="T8" fmla="*/ 0 w 59"/>
                    <a:gd name="T9" fmla="*/ 0 h 57"/>
                    <a:gd name="T10" fmla="*/ 0 w 59"/>
                    <a:gd name="T11" fmla="*/ 0 h 57"/>
                    <a:gd name="T12" fmla="*/ 0 w 59"/>
                    <a:gd name="T13" fmla="*/ 0 h 57"/>
                    <a:gd name="T14" fmla="*/ 0 60000 65536"/>
                    <a:gd name="T15" fmla="*/ 0 60000 65536"/>
                    <a:gd name="T16" fmla="*/ 0 60000 65536"/>
                    <a:gd name="T17" fmla="*/ 0 60000 65536"/>
                    <a:gd name="T18" fmla="*/ 0 60000 65536"/>
                    <a:gd name="T19" fmla="*/ 0 60000 65536"/>
                    <a:gd name="T20" fmla="*/ 0 60000 65536"/>
                    <a:gd name="T21" fmla="*/ 0 w 59"/>
                    <a:gd name="T22" fmla="*/ 0 h 57"/>
                    <a:gd name="T23" fmla="*/ 59 w 59"/>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57">
                      <a:moveTo>
                        <a:pt x="59" y="24"/>
                      </a:moveTo>
                      <a:lnTo>
                        <a:pt x="26" y="57"/>
                      </a:lnTo>
                      <a:lnTo>
                        <a:pt x="27" y="57"/>
                      </a:lnTo>
                      <a:lnTo>
                        <a:pt x="0" y="32"/>
                      </a:lnTo>
                      <a:lnTo>
                        <a:pt x="1" y="32"/>
                      </a:lnTo>
                      <a:lnTo>
                        <a:pt x="34" y="0"/>
                      </a:lnTo>
                      <a:lnTo>
                        <a:pt x="59" y="24"/>
                      </a:lnTo>
                      <a:close/>
                    </a:path>
                  </a:pathLst>
                </a:custGeom>
                <a:solidFill>
                  <a:srgbClr val="E5E5E5"/>
                </a:solidFill>
                <a:ln w="9525">
                  <a:solidFill>
                    <a:schemeClr val="tx1"/>
                  </a:solidFill>
                  <a:round/>
                  <a:headEnd/>
                  <a:tailEnd/>
                </a:ln>
              </p:spPr>
              <p:txBody>
                <a:bodyPr/>
                <a:lstStyle/>
                <a:p>
                  <a:endParaRPr lang="en-US" sz="2133"/>
                </a:p>
              </p:txBody>
            </p:sp>
            <p:sp>
              <p:nvSpPr>
                <p:cNvPr id="89303" name="Freeform 131"/>
                <p:cNvSpPr>
                  <a:spLocks/>
                </p:cNvSpPr>
                <p:nvPr/>
              </p:nvSpPr>
              <p:spPr bwMode="black">
                <a:xfrm>
                  <a:off x="3844" y="2013"/>
                  <a:ext cx="15" cy="15"/>
                </a:xfrm>
                <a:custGeom>
                  <a:avLst/>
                  <a:gdLst>
                    <a:gd name="T0" fmla="*/ 0 w 57"/>
                    <a:gd name="T1" fmla="*/ 0 h 60"/>
                    <a:gd name="T2" fmla="*/ 0 w 57"/>
                    <a:gd name="T3" fmla="*/ 0 h 60"/>
                    <a:gd name="T4" fmla="*/ 0 w 57"/>
                    <a:gd name="T5" fmla="*/ 0 h 60"/>
                    <a:gd name="T6" fmla="*/ 0 w 57"/>
                    <a:gd name="T7" fmla="*/ 0 h 60"/>
                    <a:gd name="T8" fmla="*/ 0 w 57"/>
                    <a:gd name="T9" fmla="*/ 0 h 60"/>
                    <a:gd name="T10" fmla="*/ 0 w 57"/>
                    <a:gd name="T11" fmla="*/ 0 h 60"/>
                    <a:gd name="T12" fmla="*/ 0 w 57"/>
                    <a:gd name="T13" fmla="*/ 0 h 60"/>
                    <a:gd name="T14" fmla="*/ 0 60000 65536"/>
                    <a:gd name="T15" fmla="*/ 0 60000 65536"/>
                    <a:gd name="T16" fmla="*/ 0 60000 65536"/>
                    <a:gd name="T17" fmla="*/ 0 60000 65536"/>
                    <a:gd name="T18" fmla="*/ 0 60000 65536"/>
                    <a:gd name="T19" fmla="*/ 0 60000 65536"/>
                    <a:gd name="T20" fmla="*/ 0 60000 65536"/>
                    <a:gd name="T21" fmla="*/ 0 w 57"/>
                    <a:gd name="T22" fmla="*/ 0 h 60"/>
                    <a:gd name="T23" fmla="*/ 57 w 57"/>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60">
                      <a:moveTo>
                        <a:pt x="57" y="25"/>
                      </a:moveTo>
                      <a:lnTo>
                        <a:pt x="27" y="60"/>
                      </a:lnTo>
                      <a:lnTo>
                        <a:pt x="27" y="59"/>
                      </a:lnTo>
                      <a:lnTo>
                        <a:pt x="0" y="36"/>
                      </a:lnTo>
                      <a:lnTo>
                        <a:pt x="0" y="35"/>
                      </a:lnTo>
                      <a:lnTo>
                        <a:pt x="30" y="0"/>
                      </a:lnTo>
                      <a:lnTo>
                        <a:pt x="57" y="25"/>
                      </a:lnTo>
                      <a:close/>
                    </a:path>
                  </a:pathLst>
                </a:custGeom>
                <a:solidFill>
                  <a:srgbClr val="E5E5E5"/>
                </a:solidFill>
                <a:ln w="9525">
                  <a:solidFill>
                    <a:schemeClr val="tx1"/>
                  </a:solidFill>
                  <a:round/>
                  <a:headEnd/>
                  <a:tailEnd/>
                </a:ln>
              </p:spPr>
              <p:txBody>
                <a:bodyPr/>
                <a:lstStyle/>
                <a:p>
                  <a:endParaRPr lang="en-US" sz="2133"/>
                </a:p>
              </p:txBody>
            </p:sp>
            <p:sp>
              <p:nvSpPr>
                <p:cNvPr id="89304" name="Freeform 132"/>
                <p:cNvSpPr>
                  <a:spLocks/>
                </p:cNvSpPr>
                <p:nvPr/>
              </p:nvSpPr>
              <p:spPr bwMode="black">
                <a:xfrm>
                  <a:off x="3837" y="2022"/>
                  <a:ext cx="14" cy="14"/>
                </a:xfrm>
                <a:custGeom>
                  <a:avLst/>
                  <a:gdLst>
                    <a:gd name="T0" fmla="*/ 0 w 58"/>
                    <a:gd name="T1" fmla="*/ 0 h 59"/>
                    <a:gd name="T2" fmla="*/ 0 w 58"/>
                    <a:gd name="T3" fmla="*/ 0 h 59"/>
                    <a:gd name="T4" fmla="*/ 0 w 58"/>
                    <a:gd name="T5" fmla="*/ 0 h 59"/>
                    <a:gd name="T6" fmla="*/ 0 w 58"/>
                    <a:gd name="T7" fmla="*/ 0 h 59"/>
                    <a:gd name="T8" fmla="*/ 0 w 58"/>
                    <a:gd name="T9" fmla="*/ 0 h 59"/>
                    <a:gd name="T10" fmla="*/ 0 w 58"/>
                    <a:gd name="T11" fmla="*/ 0 h 59"/>
                    <a:gd name="T12" fmla="*/ 0 w 58"/>
                    <a:gd name="T13" fmla="*/ 0 h 59"/>
                    <a:gd name="T14" fmla="*/ 0 60000 65536"/>
                    <a:gd name="T15" fmla="*/ 0 60000 65536"/>
                    <a:gd name="T16" fmla="*/ 0 60000 65536"/>
                    <a:gd name="T17" fmla="*/ 0 60000 65536"/>
                    <a:gd name="T18" fmla="*/ 0 60000 65536"/>
                    <a:gd name="T19" fmla="*/ 0 60000 65536"/>
                    <a:gd name="T20" fmla="*/ 0 60000 65536"/>
                    <a:gd name="T21" fmla="*/ 0 w 58"/>
                    <a:gd name="T22" fmla="*/ 0 h 59"/>
                    <a:gd name="T23" fmla="*/ 58 w 58"/>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59">
                      <a:moveTo>
                        <a:pt x="58" y="23"/>
                      </a:moveTo>
                      <a:lnTo>
                        <a:pt x="29" y="59"/>
                      </a:lnTo>
                      <a:lnTo>
                        <a:pt x="30" y="59"/>
                      </a:lnTo>
                      <a:lnTo>
                        <a:pt x="0" y="37"/>
                      </a:lnTo>
                      <a:lnTo>
                        <a:pt x="1" y="37"/>
                      </a:lnTo>
                      <a:lnTo>
                        <a:pt x="31" y="0"/>
                      </a:lnTo>
                      <a:lnTo>
                        <a:pt x="58" y="23"/>
                      </a:lnTo>
                      <a:close/>
                    </a:path>
                  </a:pathLst>
                </a:custGeom>
                <a:solidFill>
                  <a:srgbClr val="E5E5E5"/>
                </a:solidFill>
                <a:ln w="9525">
                  <a:solidFill>
                    <a:schemeClr val="tx1"/>
                  </a:solidFill>
                  <a:round/>
                  <a:headEnd/>
                  <a:tailEnd/>
                </a:ln>
              </p:spPr>
              <p:txBody>
                <a:bodyPr/>
                <a:lstStyle/>
                <a:p>
                  <a:endParaRPr lang="en-US" sz="2133"/>
                </a:p>
              </p:txBody>
            </p:sp>
            <p:sp>
              <p:nvSpPr>
                <p:cNvPr id="89305" name="Freeform 133"/>
                <p:cNvSpPr>
                  <a:spLocks/>
                </p:cNvSpPr>
                <p:nvPr/>
              </p:nvSpPr>
              <p:spPr bwMode="black">
                <a:xfrm>
                  <a:off x="3830" y="2031"/>
                  <a:ext cx="14" cy="15"/>
                </a:xfrm>
                <a:custGeom>
                  <a:avLst/>
                  <a:gdLst>
                    <a:gd name="T0" fmla="*/ 0 w 58"/>
                    <a:gd name="T1" fmla="*/ 0 h 59"/>
                    <a:gd name="T2" fmla="*/ 0 w 58"/>
                    <a:gd name="T3" fmla="*/ 0 h 59"/>
                    <a:gd name="T4" fmla="*/ 0 w 58"/>
                    <a:gd name="T5" fmla="*/ 0 h 59"/>
                    <a:gd name="T6" fmla="*/ 0 w 58"/>
                    <a:gd name="T7" fmla="*/ 0 h 59"/>
                    <a:gd name="T8" fmla="*/ 0 w 58"/>
                    <a:gd name="T9" fmla="*/ 0 h 59"/>
                    <a:gd name="T10" fmla="*/ 0 w 58"/>
                    <a:gd name="T11" fmla="*/ 0 h 59"/>
                    <a:gd name="T12" fmla="*/ 0 w 58"/>
                    <a:gd name="T13" fmla="*/ 0 h 59"/>
                    <a:gd name="T14" fmla="*/ 0 60000 65536"/>
                    <a:gd name="T15" fmla="*/ 0 60000 65536"/>
                    <a:gd name="T16" fmla="*/ 0 60000 65536"/>
                    <a:gd name="T17" fmla="*/ 0 60000 65536"/>
                    <a:gd name="T18" fmla="*/ 0 60000 65536"/>
                    <a:gd name="T19" fmla="*/ 0 60000 65536"/>
                    <a:gd name="T20" fmla="*/ 0 60000 65536"/>
                    <a:gd name="T21" fmla="*/ 0 w 58"/>
                    <a:gd name="T22" fmla="*/ 0 h 59"/>
                    <a:gd name="T23" fmla="*/ 58 w 58"/>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59">
                      <a:moveTo>
                        <a:pt x="58" y="22"/>
                      </a:moveTo>
                      <a:lnTo>
                        <a:pt x="31" y="59"/>
                      </a:lnTo>
                      <a:lnTo>
                        <a:pt x="32" y="58"/>
                      </a:lnTo>
                      <a:lnTo>
                        <a:pt x="0" y="38"/>
                      </a:lnTo>
                      <a:lnTo>
                        <a:pt x="1" y="37"/>
                      </a:lnTo>
                      <a:lnTo>
                        <a:pt x="28" y="0"/>
                      </a:lnTo>
                      <a:lnTo>
                        <a:pt x="58" y="22"/>
                      </a:lnTo>
                      <a:close/>
                    </a:path>
                  </a:pathLst>
                </a:custGeom>
                <a:solidFill>
                  <a:srgbClr val="E5E5E5"/>
                </a:solidFill>
                <a:ln w="9525">
                  <a:solidFill>
                    <a:schemeClr val="tx1"/>
                  </a:solidFill>
                  <a:round/>
                  <a:headEnd/>
                  <a:tailEnd/>
                </a:ln>
              </p:spPr>
              <p:txBody>
                <a:bodyPr/>
                <a:lstStyle/>
                <a:p>
                  <a:endParaRPr lang="en-US" sz="2133"/>
                </a:p>
              </p:txBody>
            </p:sp>
            <p:sp>
              <p:nvSpPr>
                <p:cNvPr id="89306" name="Freeform 134"/>
                <p:cNvSpPr>
                  <a:spLocks/>
                </p:cNvSpPr>
                <p:nvPr/>
              </p:nvSpPr>
              <p:spPr bwMode="black">
                <a:xfrm>
                  <a:off x="3823" y="2040"/>
                  <a:ext cx="14" cy="15"/>
                </a:xfrm>
                <a:custGeom>
                  <a:avLst/>
                  <a:gdLst>
                    <a:gd name="T0" fmla="*/ 0 w 57"/>
                    <a:gd name="T1" fmla="*/ 0 h 60"/>
                    <a:gd name="T2" fmla="*/ 0 w 57"/>
                    <a:gd name="T3" fmla="*/ 0 h 60"/>
                    <a:gd name="T4" fmla="*/ 0 w 57"/>
                    <a:gd name="T5" fmla="*/ 0 h 60"/>
                    <a:gd name="T6" fmla="*/ 0 w 57"/>
                    <a:gd name="T7" fmla="*/ 0 h 60"/>
                    <a:gd name="T8" fmla="*/ 0 w 57"/>
                    <a:gd name="T9" fmla="*/ 0 h 60"/>
                    <a:gd name="T10" fmla="*/ 0 w 57"/>
                    <a:gd name="T11" fmla="*/ 0 h 60"/>
                    <a:gd name="T12" fmla="*/ 0 w 57"/>
                    <a:gd name="T13" fmla="*/ 0 h 60"/>
                    <a:gd name="T14" fmla="*/ 0 60000 65536"/>
                    <a:gd name="T15" fmla="*/ 0 60000 65536"/>
                    <a:gd name="T16" fmla="*/ 0 60000 65536"/>
                    <a:gd name="T17" fmla="*/ 0 60000 65536"/>
                    <a:gd name="T18" fmla="*/ 0 60000 65536"/>
                    <a:gd name="T19" fmla="*/ 0 60000 65536"/>
                    <a:gd name="T20" fmla="*/ 0 60000 65536"/>
                    <a:gd name="T21" fmla="*/ 0 w 57"/>
                    <a:gd name="T22" fmla="*/ 0 h 60"/>
                    <a:gd name="T23" fmla="*/ 57 w 57"/>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60">
                      <a:moveTo>
                        <a:pt x="57" y="20"/>
                      </a:moveTo>
                      <a:lnTo>
                        <a:pt x="32" y="60"/>
                      </a:lnTo>
                      <a:lnTo>
                        <a:pt x="32" y="59"/>
                      </a:lnTo>
                      <a:lnTo>
                        <a:pt x="0" y="41"/>
                      </a:lnTo>
                      <a:lnTo>
                        <a:pt x="0" y="39"/>
                      </a:lnTo>
                      <a:lnTo>
                        <a:pt x="25" y="0"/>
                      </a:lnTo>
                      <a:lnTo>
                        <a:pt x="57" y="20"/>
                      </a:lnTo>
                      <a:close/>
                    </a:path>
                  </a:pathLst>
                </a:custGeom>
                <a:solidFill>
                  <a:srgbClr val="E5E5E5"/>
                </a:solidFill>
                <a:ln w="9525">
                  <a:solidFill>
                    <a:schemeClr val="tx1"/>
                  </a:solidFill>
                  <a:round/>
                  <a:headEnd/>
                  <a:tailEnd/>
                </a:ln>
              </p:spPr>
              <p:txBody>
                <a:bodyPr/>
                <a:lstStyle/>
                <a:p>
                  <a:endParaRPr lang="en-US" sz="2133"/>
                </a:p>
              </p:txBody>
            </p:sp>
            <p:sp>
              <p:nvSpPr>
                <p:cNvPr id="89307" name="Freeform 135"/>
                <p:cNvSpPr>
                  <a:spLocks/>
                </p:cNvSpPr>
                <p:nvPr/>
              </p:nvSpPr>
              <p:spPr bwMode="black">
                <a:xfrm>
                  <a:off x="3817" y="2050"/>
                  <a:ext cx="14" cy="15"/>
                </a:xfrm>
                <a:custGeom>
                  <a:avLst/>
                  <a:gdLst>
                    <a:gd name="T0" fmla="*/ 0 w 55"/>
                    <a:gd name="T1" fmla="*/ 0 h 57"/>
                    <a:gd name="T2" fmla="*/ 0 w 55"/>
                    <a:gd name="T3" fmla="*/ 0 h 57"/>
                    <a:gd name="T4" fmla="*/ 0 w 55"/>
                    <a:gd name="T5" fmla="*/ 0 h 57"/>
                    <a:gd name="T6" fmla="*/ 0 w 55"/>
                    <a:gd name="T7" fmla="*/ 0 h 57"/>
                    <a:gd name="T8" fmla="*/ 0 w 55"/>
                    <a:gd name="T9" fmla="*/ 0 h 57"/>
                    <a:gd name="T10" fmla="*/ 0 w 55"/>
                    <a:gd name="T11" fmla="*/ 0 h 57"/>
                    <a:gd name="T12" fmla="*/ 0 w 55"/>
                    <a:gd name="T13" fmla="*/ 0 h 57"/>
                    <a:gd name="T14" fmla="*/ 0 60000 65536"/>
                    <a:gd name="T15" fmla="*/ 0 60000 65536"/>
                    <a:gd name="T16" fmla="*/ 0 60000 65536"/>
                    <a:gd name="T17" fmla="*/ 0 60000 65536"/>
                    <a:gd name="T18" fmla="*/ 0 60000 65536"/>
                    <a:gd name="T19" fmla="*/ 0 60000 65536"/>
                    <a:gd name="T20" fmla="*/ 0 60000 65536"/>
                    <a:gd name="T21" fmla="*/ 0 w 55"/>
                    <a:gd name="T22" fmla="*/ 0 h 57"/>
                    <a:gd name="T23" fmla="*/ 55 w 55"/>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 h="57">
                      <a:moveTo>
                        <a:pt x="55" y="18"/>
                      </a:moveTo>
                      <a:lnTo>
                        <a:pt x="31" y="57"/>
                      </a:lnTo>
                      <a:lnTo>
                        <a:pt x="31" y="56"/>
                      </a:lnTo>
                      <a:lnTo>
                        <a:pt x="0" y="40"/>
                      </a:lnTo>
                      <a:lnTo>
                        <a:pt x="0" y="39"/>
                      </a:lnTo>
                      <a:lnTo>
                        <a:pt x="23" y="0"/>
                      </a:lnTo>
                      <a:lnTo>
                        <a:pt x="55" y="18"/>
                      </a:lnTo>
                      <a:close/>
                    </a:path>
                  </a:pathLst>
                </a:custGeom>
                <a:solidFill>
                  <a:srgbClr val="E5E5E5"/>
                </a:solidFill>
                <a:ln w="9525">
                  <a:solidFill>
                    <a:schemeClr val="tx1"/>
                  </a:solidFill>
                  <a:round/>
                  <a:headEnd/>
                  <a:tailEnd/>
                </a:ln>
              </p:spPr>
              <p:txBody>
                <a:bodyPr/>
                <a:lstStyle/>
                <a:p>
                  <a:endParaRPr lang="en-US" sz="2133"/>
                </a:p>
              </p:txBody>
            </p:sp>
            <p:sp>
              <p:nvSpPr>
                <p:cNvPr id="89308" name="Freeform 136"/>
                <p:cNvSpPr>
                  <a:spLocks/>
                </p:cNvSpPr>
                <p:nvPr/>
              </p:nvSpPr>
              <p:spPr bwMode="black">
                <a:xfrm>
                  <a:off x="3812" y="2061"/>
                  <a:ext cx="13" cy="14"/>
                </a:xfrm>
                <a:custGeom>
                  <a:avLst/>
                  <a:gdLst>
                    <a:gd name="T0" fmla="*/ 0 w 54"/>
                    <a:gd name="T1" fmla="*/ 0 h 58"/>
                    <a:gd name="T2" fmla="*/ 0 w 54"/>
                    <a:gd name="T3" fmla="*/ 0 h 58"/>
                    <a:gd name="T4" fmla="*/ 0 w 54"/>
                    <a:gd name="T5" fmla="*/ 0 h 58"/>
                    <a:gd name="T6" fmla="*/ 0 w 54"/>
                    <a:gd name="T7" fmla="*/ 0 h 58"/>
                    <a:gd name="T8" fmla="*/ 0 w 54"/>
                    <a:gd name="T9" fmla="*/ 0 h 58"/>
                    <a:gd name="T10" fmla="*/ 0 w 54"/>
                    <a:gd name="T11" fmla="*/ 0 h 58"/>
                    <a:gd name="T12" fmla="*/ 0 w 54"/>
                    <a:gd name="T13" fmla="*/ 0 h 58"/>
                    <a:gd name="T14" fmla="*/ 0 60000 65536"/>
                    <a:gd name="T15" fmla="*/ 0 60000 65536"/>
                    <a:gd name="T16" fmla="*/ 0 60000 65536"/>
                    <a:gd name="T17" fmla="*/ 0 60000 65536"/>
                    <a:gd name="T18" fmla="*/ 0 60000 65536"/>
                    <a:gd name="T19" fmla="*/ 0 60000 65536"/>
                    <a:gd name="T20" fmla="*/ 0 60000 65536"/>
                    <a:gd name="T21" fmla="*/ 0 w 54"/>
                    <a:gd name="T22" fmla="*/ 0 h 58"/>
                    <a:gd name="T23" fmla="*/ 54 w 54"/>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 h="58">
                      <a:moveTo>
                        <a:pt x="54" y="16"/>
                      </a:moveTo>
                      <a:lnTo>
                        <a:pt x="33" y="58"/>
                      </a:lnTo>
                      <a:lnTo>
                        <a:pt x="34" y="58"/>
                      </a:lnTo>
                      <a:lnTo>
                        <a:pt x="0" y="42"/>
                      </a:lnTo>
                      <a:lnTo>
                        <a:pt x="1" y="42"/>
                      </a:lnTo>
                      <a:lnTo>
                        <a:pt x="23" y="0"/>
                      </a:lnTo>
                      <a:lnTo>
                        <a:pt x="54" y="16"/>
                      </a:lnTo>
                      <a:close/>
                    </a:path>
                  </a:pathLst>
                </a:custGeom>
                <a:solidFill>
                  <a:srgbClr val="E5E5E5"/>
                </a:solidFill>
                <a:ln w="9525">
                  <a:solidFill>
                    <a:schemeClr val="tx1"/>
                  </a:solidFill>
                  <a:round/>
                  <a:headEnd/>
                  <a:tailEnd/>
                </a:ln>
              </p:spPr>
              <p:txBody>
                <a:bodyPr/>
                <a:lstStyle/>
                <a:p>
                  <a:endParaRPr lang="en-US" sz="2133"/>
                </a:p>
              </p:txBody>
            </p:sp>
            <p:sp>
              <p:nvSpPr>
                <p:cNvPr id="89309" name="Freeform 137"/>
                <p:cNvSpPr>
                  <a:spLocks/>
                </p:cNvSpPr>
                <p:nvPr/>
              </p:nvSpPr>
              <p:spPr bwMode="black">
                <a:xfrm>
                  <a:off x="3807" y="2071"/>
                  <a:ext cx="13" cy="14"/>
                </a:xfrm>
                <a:custGeom>
                  <a:avLst/>
                  <a:gdLst>
                    <a:gd name="T0" fmla="*/ 0 w 53"/>
                    <a:gd name="T1" fmla="*/ 0 h 58"/>
                    <a:gd name="T2" fmla="*/ 0 w 53"/>
                    <a:gd name="T3" fmla="*/ 0 h 58"/>
                    <a:gd name="T4" fmla="*/ 0 w 53"/>
                    <a:gd name="T5" fmla="*/ 0 h 58"/>
                    <a:gd name="T6" fmla="*/ 0 w 53"/>
                    <a:gd name="T7" fmla="*/ 0 h 58"/>
                    <a:gd name="T8" fmla="*/ 0 w 53"/>
                    <a:gd name="T9" fmla="*/ 0 h 58"/>
                    <a:gd name="T10" fmla="*/ 0 w 53"/>
                    <a:gd name="T11" fmla="*/ 0 h 58"/>
                    <a:gd name="T12" fmla="*/ 0 w 53"/>
                    <a:gd name="T13" fmla="*/ 0 h 58"/>
                    <a:gd name="T14" fmla="*/ 0 60000 65536"/>
                    <a:gd name="T15" fmla="*/ 0 60000 65536"/>
                    <a:gd name="T16" fmla="*/ 0 60000 65536"/>
                    <a:gd name="T17" fmla="*/ 0 60000 65536"/>
                    <a:gd name="T18" fmla="*/ 0 60000 65536"/>
                    <a:gd name="T19" fmla="*/ 0 60000 65536"/>
                    <a:gd name="T20" fmla="*/ 0 60000 65536"/>
                    <a:gd name="T21" fmla="*/ 0 w 53"/>
                    <a:gd name="T22" fmla="*/ 0 h 58"/>
                    <a:gd name="T23" fmla="*/ 53 w 53"/>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 h="58">
                      <a:moveTo>
                        <a:pt x="53" y="16"/>
                      </a:moveTo>
                      <a:lnTo>
                        <a:pt x="34" y="58"/>
                      </a:lnTo>
                      <a:lnTo>
                        <a:pt x="34" y="57"/>
                      </a:lnTo>
                      <a:lnTo>
                        <a:pt x="0" y="43"/>
                      </a:lnTo>
                      <a:lnTo>
                        <a:pt x="0" y="42"/>
                      </a:lnTo>
                      <a:lnTo>
                        <a:pt x="19" y="0"/>
                      </a:lnTo>
                      <a:lnTo>
                        <a:pt x="53" y="16"/>
                      </a:lnTo>
                      <a:close/>
                    </a:path>
                  </a:pathLst>
                </a:custGeom>
                <a:solidFill>
                  <a:srgbClr val="E5E5E5"/>
                </a:solidFill>
                <a:ln w="9525">
                  <a:solidFill>
                    <a:schemeClr val="tx1"/>
                  </a:solidFill>
                  <a:round/>
                  <a:headEnd/>
                  <a:tailEnd/>
                </a:ln>
              </p:spPr>
              <p:txBody>
                <a:bodyPr/>
                <a:lstStyle/>
                <a:p>
                  <a:endParaRPr lang="en-US" sz="2133"/>
                </a:p>
              </p:txBody>
            </p:sp>
            <p:sp>
              <p:nvSpPr>
                <p:cNvPr id="89310" name="Freeform 138"/>
                <p:cNvSpPr>
                  <a:spLocks/>
                </p:cNvSpPr>
                <p:nvPr/>
              </p:nvSpPr>
              <p:spPr bwMode="black">
                <a:xfrm>
                  <a:off x="3803" y="2082"/>
                  <a:ext cx="12" cy="14"/>
                </a:xfrm>
                <a:custGeom>
                  <a:avLst/>
                  <a:gdLst>
                    <a:gd name="T0" fmla="*/ 0 w 51"/>
                    <a:gd name="T1" fmla="*/ 0 h 58"/>
                    <a:gd name="T2" fmla="*/ 0 w 51"/>
                    <a:gd name="T3" fmla="*/ 0 h 58"/>
                    <a:gd name="T4" fmla="*/ 0 w 51"/>
                    <a:gd name="T5" fmla="*/ 0 h 58"/>
                    <a:gd name="T6" fmla="*/ 0 w 51"/>
                    <a:gd name="T7" fmla="*/ 0 h 58"/>
                    <a:gd name="T8" fmla="*/ 0 w 51"/>
                    <a:gd name="T9" fmla="*/ 0 h 58"/>
                    <a:gd name="T10" fmla="*/ 0 w 51"/>
                    <a:gd name="T11" fmla="*/ 0 h 58"/>
                    <a:gd name="T12" fmla="*/ 0 w 51"/>
                    <a:gd name="T13" fmla="*/ 0 h 58"/>
                    <a:gd name="T14" fmla="*/ 0 60000 65536"/>
                    <a:gd name="T15" fmla="*/ 0 60000 65536"/>
                    <a:gd name="T16" fmla="*/ 0 60000 65536"/>
                    <a:gd name="T17" fmla="*/ 0 60000 65536"/>
                    <a:gd name="T18" fmla="*/ 0 60000 65536"/>
                    <a:gd name="T19" fmla="*/ 0 60000 65536"/>
                    <a:gd name="T20" fmla="*/ 0 60000 65536"/>
                    <a:gd name="T21" fmla="*/ 0 w 51"/>
                    <a:gd name="T22" fmla="*/ 0 h 58"/>
                    <a:gd name="T23" fmla="*/ 51 w 51"/>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58">
                      <a:moveTo>
                        <a:pt x="51" y="14"/>
                      </a:moveTo>
                      <a:lnTo>
                        <a:pt x="34" y="58"/>
                      </a:lnTo>
                      <a:lnTo>
                        <a:pt x="34" y="56"/>
                      </a:lnTo>
                      <a:lnTo>
                        <a:pt x="0" y="45"/>
                      </a:lnTo>
                      <a:lnTo>
                        <a:pt x="0" y="44"/>
                      </a:lnTo>
                      <a:lnTo>
                        <a:pt x="17" y="0"/>
                      </a:lnTo>
                      <a:lnTo>
                        <a:pt x="51" y="14"/>
                      </a:lnTo>
                      <a:close/>
                    </a:path>
                  </a:pathLst>
                </a:custGeom>
                <a:solidFill>
                  <a:srgbClr val="E5E5E5"/>
                </a:solidFill>
                <a:ln w="9525">
                  <a:solidFill>
                    <a:schemeClr val="tx1"/>
                  </a:solidFill>
                  <a:round/>
                  <a:headEnd/>
                  <a:tailEnd/>
                </a:ln>
              </p:spPr>
              <p:txBody>
                <a:bodyPr/>
                <a:lstStyle/>
                <a:p>
                  <a:endParaRPr lang="en-US" sz="2133"/>
                </a:p>
              </p:txBody>
            </p:sp>
            <p:sp>
              <p:nvSpPr>
                <p:cNvPr id="89311" name="Freeform 139"/>
                <p:cNvSpPr>
                  <a:spLocks/>
                </p:cNvSpPr>
                <p:nvPr/>
              </p:nvSpPr>
              <p:spPr bwMode="black">
                <a:xfrm>
                  <a:off x="3798" y="2093"/>
                  <a:ext cx="13" cy="14"/>
                </a:xfrm>
                <a:custGeom>
                  <a:avLst/>
                  <a:gdLst>
                    <a:gd name="T0" fmla="*/ 0 w 51"/>
                    <a:gd name="T1" fmla="*/ 0 h 55"/>
                    <a:gd name="T2" fmla="*/ 0 w 51"/>
                    <a:gd name="T3" fmla="*/ 0 h 55"/>
                    <a:gd name="T4" fmla="*/ 0 w 51"/>
                    <a:gd name="T5" fmla="*/ 0 h 55"/>
                    <a:gd name="T6" fmla="*/ 0 w 51"/>
                    <a:gd name="T7" fmla="*/ 0 h 55"/>
                    <a:gd name="T8" fmla="*/ 0 w 51"/>
                    <a:gd name="T9" fmla="*/ 0 h 55"/>
                    <a:gd name="T10" fmla="*/ 0 w 51"/>
                    <a:gd name="T11" fmla="*/ 0 h 55"/>
                    <a:gd name="T12" fmla="*/ 0 w 51"/>
                    <a:gd name="T13" fmla="*/ 0 h 55"/>
                    <a:gd name="T14" fmla="*/ 0 60000 65536"/>
                    <a:gd name="T15" fmla="*/ 0 60000 65536"/>
                    <a:gd name="T16" fmla="*/ 0 60000 65536"/>
                    <a:gd name="T17" fmla="*/ 0 60000 65536"/>
                    <a:gd name="T18" fmla="*/ 0 60000 65536"/>
                    <a:gd name="T19" fmla="*/ 0 60000 65536"/>
                    <a:gd name="T20" fmla="*/ 0 60000 65536"/>
                    <a:gd name="T21" fmla="*/ 0 w 51"/>
                    <a:gd name="T22" fmla="*/ 0 h 55"/>
                    <a:gd name="T23" fmla="*/ 51 w 51"/>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55">
                      <a:moveTo>
                        <a:pt x="51" y="11"/>
                      </a:moveTo>
                      <a:lnTo>
                        <a:pt x="35" y="55"/>
                      </a:lnTo>
                      <a:lnTo>
                        <a:pt x="36" y="54"/>
                      </a:lnTo>
                      <a:lnTo>
                        <a:pt x="0" y="45"/>
                      </a:lnTo>
                      <a:lnTo>
                        <a:pt x="1" y="44"/>
                      </a:lnTo>
                      <a:lnTo>
                        <a:pt x="17" y="0"/>
                      </a:lnTo>
                      <a:lnTo>
                        <a:pt x="51" y="11"/>
                      </a:lnTo>
                      <a:close/>
                    </a:path>
                  </a:pathLst>
                </a:custGeom>
                <a:solidFill>
                  <a:srgbClr val="E5E5E5"/>
                </a:solidFill>
                <a:ln w="9525">
                  <a:solidFill>
                    <a:schemeClr val="tx1"/>
                  </a:solidFill>
                  <a:round/>
                  <a:headEnd/>
                  <a:tailEnd/>
                </a:ln>
              </p:spPr>
              <p:txBody>
                <a:bodyPr/>
                <a:lstStyle/>
                <a:p>
                  <a:endParaRPr lang="en-US" sz="2133"/>
                </a:p>
              </p:txBody>
            </p:sp>
            <p:sp>
              <p:nvSpPr>
                <p:cNvPr id="89312" name="Freeform 140"/>
                <p:cNvSpPr>
                  <a:spLocks/>
                </p:cNvSpPr>
                <p:nvPr/>
              </p:nvSpPr>
              <p:spPr bwMode="black">
                <a:xfrm>
                  <a:off x="3795" y="2104"/>
                  <a:ext cx="13" cy="14"/>
                </a:xfrm>
                <a:custGeom>
                  <a:avLst/>
                  <a:gdLst>
                    <a:gd name="T0" fmla="*/ 0 w 48"/>
                    <a:gd name="T1" fmla="*/ 0 h 53"/>
                    <a:gd name="T2" fmla="*/ 0 w 48"/>
                    <a:gd name="T3" fmla="*/ 0 h 53"/>
                    <a:gd name="T4" fmla="*/ 0 w 48"/>
                    <a:gd name="T5" fmla="*/ 0 h 53"/>
                    <a:gd name="T6" fmla="*/ 0 w 48"/>
                    <a:gd name="T7" fmla="*/ 0 h 53"/>
                    <a:gd name="T8" fmla="*/ 0 w 48"/>
                    <a:gd name="T9" fmla="*/ 0 h 53"/>
                    <a:gd name="T10" fmla="*/ 0 w 48"/>
                    <a:gd name="T11" fmla="*/ 0 h 53"/>
                    <a:gd name="T12" fmla="*/ 0 w 48"/>
                    <a:gd name="T13" fmla="*/ 0 h 53"/>
                    <a:gd name="T14" fmla="*/ 0 60000 65536"/>
                    <a:gd name="T15" fmla="*/ 0 60000 65536"/>
                    <a:gd name="T16" fmla="*/ 0 60000 65536"/>
                    <a:gd name="T17" fmla="*/ 0 60000 65536"/>
                    <a:gd name="T18" fmla="*/ 0 60000 65536"/>
                    <a:gd name="T19" fmla="*/ 0 60000 65536"/>
                    <a:gd name="T20" fmla="*/ 0 60000 65536"/>
                    <a:gd name="T21" fmla="*/ 0 w 48"/>
                    <a:gd name="T22" fmla="*/ 0 h 53"/>
                    <a:gd name="T23" fmla="*/ 48 w 48"/>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53">
                      <a:moveTo>
                        <a:pt x="48" y="9"/>
                      </a:moveTo>
                      <a:lnTo>
                        <a:pt x="36" y="53"/>
                      </a:lnTo>
                      <a:lnTo>
                        <a:pt x="0" y="44"/>
                      </a:lnTo>
                      <a:lnTo>
                        <a:pt x="12" y="0"/>
                      </a:lnTo>
                      <a:lnTo>
                        <a:pt x="48" y="9"/>
                      </a:lnTo>
                      <a:close/>
                    </a:path>
                  </a:pathLst>
                </a:custGeom>
                <a:solidFill>
                  <a:srgbClr val="E5E5E5"/>
                </a:solidFill>
                <a:ln w="9525">
                  <a:solidFill>
                    <a:schemeClr val="tx1"/>
                  </a:solidFill>
                  <a:round/>
                  <a:headEnd/>
                  <a:tailEnd/>
                </a:ln>
              </p:spPr>
              <p:txBody>
                <a:bodyPr/>
                <a:lstStyle/>
                <a:p>
                  <a:endParaRPr lang="en-US" sz="2133"/>
                </a:p>
              </p:txBody>
            </p:sp>
            <p:sp>
              <p:nvSpPr>
                <p:cNvPr id="89313" name="Freeform 141"/>
                <p:cNvSpPr>
                  <a:spLocks/>
                </p:cNvSpPr>
                <p:nvPr/>
              </p:nvSpPr>
              <p:spPr bwMode="black">
                <a:xfrm>
                  <a:off x="3793" y="2115"/>
                  <a:ext cx="11" cy="14"/>
                </a:xfrm>
                <a:custGeom>
                  <a:avLst/>
                  <a:gdLst>
                    <a:gd name="T0" fmla="*/ 0 w 48"/>
                    <a:gd name="T1" fmla="*/ 0 h 55"/>
                    <a:gd name="T2" fmla="*/ 0 w 48"/>
                    <a:gd name="T3" fmla="*/ 0 h 55"/>
                    <a:gd name="T4" fmla="*/ 0 w 48"/>
                    <a:gd name="T5" fmla="*/ 0 h 55"/>
                    <a:gd name="T6" fmla="*/ 0 w 48"/>
                    <a:gd name="T7" fmla="*/ 0 h 55"/>
                    <a:gd name="T8" fmla="*/ 0 w 48"/>
                    <a:gd name="T9" fmla="*/ 0 h 55"/>
                    <a:gd name="T10" fmla="*/ 0 w 48"/>
                    <a:gd name="T11" fmla="*/ 0 h 55"/>
                    <a:gd name="T12" fmla="*/ 0 w 48"/>
                    <a:gd name="T13" fmla="*/ 0 h 55"/>
                    <a:gd name="T14" fmla="*/ 0 60000 65536"/>
                    <a:gd name="T15" fmla="*/ 0 60000 65536"/>
                    <a:gd name="T16" fmla="*/ 0 60000 65536"/>
                    <a:gd name="T17" fmla="*/ 0 60000 65536"/>
                    <a:gd name="T18" fmla="*/ 0 60000 65536"/>
                    <a:gd name="T19" fmla="*/ 0 60000 65536"/>
                    <a:gd name="T20" fmla="*/ 0 60000 65536"/>
                    <a:gd name="T21" fmla="*/ 0 w 48"/>
                    <a:gd name="T22" fmla="*/ 0 h 55"/>
                    <a:gd name="T23" fmla="*/ 48 w 48"/>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55">
                      <a:moveTo>
                        <a:pt x="48" y="9"/>
                      </a:moveTo>
                      <a:lnTo>
                        <a:pt x="36" y="55"/>
                      </a:lnTo>
                      <a:lnTo>
                        <a:pt x="36" y="53"/>
                      </a:lnTo>
                      <a:lnTo>
                        <a:pt x="0" y="47"/>
                      </a:lnTo>
                      <a:lnTo>
                        <a:pt x="0" y="46"/>
                      </a:lnTo>
                      <a:lnTo>
                        <a:pt x="12" y="0"/>
                      </a:lnTo>
                      <a:lnTo>
                        <a:pt x="48" y="9"/>
                      </a:lnTo>
                      <a:close/>
                    </a:path>
                  </a:pathLst>
                </a:custGeom>
                <a:solidFill>
                  <a:srgbClr val="E5E5E5"/>
                </a:solidFill>
                <a:ln w="9525">
                  <a:solidFill>
                    <a:schemeClr val="tx1"/>
                  </a:solidFill>
                  <a:round/>
                  <a:headEnd/>
                  <a:tailEnd/>
                </a:ln>
              </p:spPr>
              <p:txBody>
                <a:bodyPr/>
                <a:lstStyle/>
                <a:p>
                  <a:endParaRPr lang="en-US" sz="2133"/>
                </a:p>
              </p:txBody>
            </p:sp>
            <p:sp>
              <p:nvSpPr>
                <p:cNvPr id="89314" name="Freeform 142"/>
                <p:cNvSpPr>
                  <a:spLocks/>
                </p:cNvSpPr>
                <p:nvPr/>
              </p:nvSpPr>
              <p:spPr bwMode="black">
                <a:xfrm>
                  <a:off x="3790" y="2127"/>
                  <a:ext cx="12" cy="13"/>
                </a:xfrm>
                <a:custGeom>
                  <a:avLst/>
                  <a:gdLst>
                    <a:gd name="T0" fmla="*/ 0 w 45"/>
                    <a:gd name="T1" fmla="*/ 0 h 52"/>
                    <a:gd name="T2" fmla="*/ 0 w 45"/>
                    <a:gd name="T3" fmla="*/ 0 h 52"/>
                    <a:gd name="T4" fmla="*/ 0 w 45"/>
                    <a:gd name="T5" fmla="*/ 0 h 52"/>
                    <a:gd name="T6" fmla="*/ 0 w 45"/>
                    <a:gd name="T7" fmla="*/ 0 h 52"/>
                    <a:gd name="T8" fmla="*/ 0 w 45"/>
                    <a:gd name="T9" fmla="*/ 0 h 52"/>
                    <a:gd name="T10" fmla="*/ 0 w 45"/>
                    <a:gd name="T11" fmla="*/ 0 h 52"/>
                    <a:gd name="T12" fmla="*/ 0 w 45"/>
                    <a:gd name="T13" fmla="*/ 0 h 52"/>
                    <a:gd name="T14" fmla="*/ 0 60000 65536"/>
                    <a:gd name="T15" fmla="*/ 0 60000 65536"/>
                    <a:gd name="T16" fmla="*/ 0 60000 65536"/>
                    <a:gd name="T17" fmla="*/ 0 60000 65536"/>
                    <a:gd name="T18" fmla="*/ 0 60000 65536"/>
                    <a:gd name="T19" fmla="*/ 0 60000 65536"/>
                    <a:gd name="T20" fmla="*/ 0 60000 65536"/>
                    <a:gd name="T21" fmla="*/ 0 w 45"/>
                    <a:gd name="T22" fmla="*/ 0 h 52"/>
                    <a:gd name="T23" fmla="*/ 45 w 45"/>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52">
                      <a:moveTo>
                        <a:pt x="45" y="6"/>
                      </a:moveTo>
                      <a:lnTo>
                        <a:pt x="36" y="52"/>
                      </a:lnTo>
                      <a:lnTo>
                        <a:pt x="36" y="50"/>
                      </a:lnTo>
                      <a:lnTo>
                        <a:pt x="0" y="46"/>
                      </a:lnTo>
                      <a:lnTo>
                        <a:pt x="0" y="45"/>
                      </a:lnTo>
                      <a:lnTo>
                        <a:pt x="9" y="0"/>
                      </a:lnTo>
                      <a:lnTo>
                        <a:pt x="45" y="6"/>
                      </a:lnTo>
                      <a:close/>
                    </a:path>
                  </a:pathLst>
                </a:custGeom>
                <a:solidFill>
                  <a:srgbClr val="E5E5E5"/>
                </a:solidFill>
                <a:ln w="9525">
                  <a:solidFill>
                    <a:schemeClr val="tx1"/>
                  </a:solidFill>
                  <a:round/>
                  <a:headEnd/>
                  <a:tailEnd/>
                </a:ln>
              </p:spPr>
              <p:txBody>
                <a:bodyPr/>
                <a:lstStyle/>
                <a:p>
                  <a:endParaRPr lang="en-US" sz="2133"/>
                </a:p>
              </p:txBody>
            </p:sp>
            <p:sp>
              <p:nvSpPr>
                <p:cNvPr id="89315" name="Freeform 143"/>
                <p:cNvSpPr>
                  <a:spLocks/>
                </p:cNvSpPr>
                <p:nvPr/>
              </p:nvSpPr>
              <p:spPr bwMode="black">
                <a:xfrm>
                  <a:off x="3789" y="2138"/>
                  <a:ext cx="10" cy="13"/>
                </a:xfrm>
                <a:custGeom>
                  <a:avLst/>
                  <a:gdLst>
                    <a:gd name="T0" fmla="*/ 0 w 41"/>
                    <a:gd name="T1" fmla="*/ 0 h 51"/>
                    <a:gd name="T2" fmla="*/ 0 w 41"/>
                    <a:gd name="T3" fmla="*/ 0 h 51"/>
                    <a:gd name="T4" fmla="*/ 0 w 41"/>
                    <a:gd name="T5" fmla="*/ 0 h 51"/>
                    <a:gd name="T6" fmla="*/ 0 w 41"/>
                    <a:gd name="T7" fmla="*/ 0 h 51"/>
                    <a:gd name="T8" fmla="*/ 0 w 41"/>
                    <a:gd name="T9" fmla="*/ 0 h 51"/>
                    <a:gd name="T10" fmla="*/ 0 w 41"/>
                    <a:gd name="T11" fmla="*/ 0 h 51"/>
                    <a:gd name="T12" fmla="*/ 0 w 41"/>
                    <a:gd name="T13" fmla="*/ 0 h 51"/>
                    <a:gd name="T14" fmla="*/ 0 60000 65536"/>
                    <a:gd name="T15" fmla="*/ 0 60000 65536"/>
                    <a:gd name="T16" fmla="*/ 0 60000 65536"/>
                    <a:gd name="T17" fmla="*/ 0 60000 65536"/>
                    <a:gd name="T18" fmla="*/ 0 60000 65536"/>
                    <a:gd name="T19" fmla="*/ 0 60000 65536"/>
                    <a:gd name="T20" fmla="*/ 0 60000 65536"/>
                    <a:gd name="T21" fmla="*/ 0 w 41"/>
                    <a:gd name="T22" fmla="*/ 0 h 51"/>
                    <a:gd name="T23" fmla="*/ 41 w 41"/>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51">
                      <a:moveTo>
                        <a:pt x="41" y="4"/>
                      </a:moveTo>
                      <a:lnTo>
                        <a:pt x="36" y="51"/>
                      </a:lnTo>
                      <a:lnTo>
                        <a:pt x="0" y="46"/>
                      </a:lnTo>
                      <a:lnTo>
                        <a:pt x="5" y="0"/>
                      </a:lnTo>
                      <a:lnTo>
                        <a:pt x="41" y="4"/>
                      </a:lnTo>
                      <a:close/>
                    </a:path>
                  </a:pathLst>
                </a:custGeom>
                <a:solidFill>
                  <a:srgbClr val="E5E5E5"/>
                </a:solidFill>
                <a:ln w="9525">
                  <a:solidFill>
                    <a:schemeClr val="tx1"/>
                  </a:solidFill>
                  <a:round/>
                  <a:headEnd/>
                  <a:tailEnd/>
                </a:ln>
              </p:spPr>
              <p:txBody>
                <a:bodyPr/>
                <a:lstStyle/>
                <a:p>
                  <a:endParaRPr lang="en-US" sz="2133"/>
                </a:p>
              </p:txBody>
            </p:sp>
            <p:sp>
              <p:nvSpPr>
                <p:cNvPr id="89316" name="Freeform 144"/>
                <p:cNvSpPr>
                  <a:spLocks/>
                </p:cNvSpPr>
                <p:nvPr/>
              </p:nvSpPr>
              <p:spPr bwMode="black">
                <a:xfrm>
                  <a:off x="3788" y="2150"/>
                  <a:ext cx="10" cy="13"/>
                </a:xfrm>
                <a:custGeom>
                  <a:avLst/>
                  <a:gdLst>
                    <a:gd name="T0" fmla="*/ 0 w 41"/>
                    <a:gd name="T1" fmla="*/ 0 h 51"/>
                    <a:gd name="T2" fmla="*/ 0 w 41"/>
                    <a:gd name="T3" fmla="*/ 0 h 51"/>
                    <a:gd name="T4" fmla="*/ 0 w 41"/>
                    <a:gd name="T5" fmla="*/ 0 h 51"/>
                    <a:gd name="T6" fmla="*/ 0 w 41"/>
                    <a:gd name="T7" fmla="*/ 0 h 51"/>
                    <a:gd name="T8" fmla="*/ 0 w 41"/>
                    <a:gd name="T9" fmla="*/ 0 h 51"/>
                    <a:gd name="T10" fmla="*/ 0 w 41"/>
                    <a:gd name="T11" fmla="*/ 0 h 51"/>
                    <a:gd name="T12" fmla="*/ 0 w 41"/>
                    <a:gd name="T13" fmla="*/ 0 h 51"/>
                    <a:gd name="T14" fmla="*/ 0 60000 65536"/>
                    <a:gd name="T15" fmla="*/ 0 60000 65536"/>
                    <a:gd name="T16" fmla="*/ 0 60000 65536"/>
                    <a:gd name="T17" fmla="*/ 0 60000 65536"/>
                    <a:gd name="T18" fmla="*/ 0 60000 65536"/>
                    <a:gd name="T19" fmla="*/ 0 60000 65536"/>
                    <a:gd name="T20" fmla="*/ 0 60000 65536"/>
                    <a:gd name="T21" fmla="*/ 0 w 41"/>
                    <a:gd name="T22" fmla="*/ 0 h 51"/>
                    <a:gd name="T23" fmla="*/ 41 w 41"/>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51">
                      <a:moveTo>
                        <a:pt x="41" y="5"/>
                      </a:moveTo>
                      <a:lnTo>
                        <a:pt x="36" y="51"/>
                      </a:lnTo>
                      <a:lnTo>
                        <a:pt x="36" y="49"/>
                      </a:lnTo>
                      <a:lnTo>
                        <a:pt x="0" y="49"/>
                      </a:lnTo>
                      <a:lnTo>
                        <a:pt x="0" y="47"/>
                      </a:lnTo>
                      <a:lnTo>
                        <a:pt x="5" y="0"/>
                      </a:lnTo>
                      <a:lnTo>
                        <a:pt x="41" y="5"/>
                      </a:lnTo>
                      <a:close/>
                    </a:path>
                  </a:pathLst>
                </a:custGeom>
                <a:solidFill>
                  <a:srgbClr val="E5E5E5"/>
                </a:solidFill>
                <a:ln w="9525">
                  <a:solidFill>
                    <a:schemeClr val="tx1"/>
                  </a:solidFill>
                  <a:round/>
                  <a:headEnd/>
                  <a:tailEnd/>
                </a:ln>
              </p:spPr>
              <p:txBody>
                <a:bodyPr/>
                <a:lstStyle/>
                <a:p>
                  <a:endParaRPr lang="en-US" sz="2133"/>
                </a:p>
              </p:txBody>
            </p:sp>
            <p:sp>
              <p:nvSpPr>
                <p:cNvPr id="89317" name="Freeform 145"/>
                <p:cNvSpPr>
                  <a:spLocks/>
                </p:cNvSpPr>
                <p:nvPr/>
              </p:nvSpPr>
              <p:spPr bwMode="black">
                <a:xfrm>
                  <a:off x="3787" y="2162"/>
                  <a:ext cx="10" cy="12"/>
                </a:xfrm>
                <a:custGeom>
                  <a:avLst/>
                  <a:gdLst>
                    <a:gd name="T0" fmla="*/ 0 w 37"/>
                    <a:gd name="T1" fmla="*/ 0 h 46"/>
                    <a:gd name="T2" fmla="*/ 0 w 37"/>
                    <a:gd name="T3" fmla="*/ 0 h 46"/>
                    <a:gd name="T4" fmla="*/ 0 w 37"/>
                    <a:gd name="T5" fmla="*/ 0 h 46"/>
                    <a:gd name="T6" fmla="*/ 0 w 37"/>
                    <a:gd name="T7" fmla="*/ 0 h 46"/>
                    <a:gd name="T8" fmla="*/ 0 w 37"/>
                    <a:gd name="T9" fmla="*/ 0 h 46"/>
                    <a:gd name="T10" fmla="*/ 0 w 37"/>
                    <a:gd name="T11" fmla="*/ 0 h 46"/>
                    <a:gd name="T12" fmla="*/ 0 w 37"/>
                    <a:gd name="T13" fmla="*/ 0 h 46"/>
                    <a:gd name="T14" fmla="*/ 0 60000 65536"/>
                    <a:gd name="T15" fmla="*/ 0 60000 65536"/>
                    <a:gd name="T16" fmla="*/ 0 60000 65536"/>
                    <a:gd name="T17" fmla="*/ 0 60000 65536"/>
                    <a:gd name="T18" fmla="*/ 0 60000 65536"/>
                    <a:gd name="T19" fmla="*/ 0 60000 65536"/>
                    <a:gd name="T20" fmla="*/ 0 60000 65536"/>
                    <a:gd name="T21" fmla="*/ 0 w 37"/>
                    <a:gd name="T22" fmla="*/ 0 h 46"/>
                    <a:gd name="T23" fmla="*/ 37 w 37"/>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46">
                      <a:moveTo>
                        <a:pt x="37" y="0"/>
                      </a:moveTo>
                      <a:lnTo>
                        <a:pt x="36" y="46"/>
                      </a:lnTo>
                      <a:lnTo>
                        <a:pt x="0" y="46"/>
                      </a:lnTo>
                      <a:lnTo>
                        <a:pt x="1" y="0"/>
                      </a:lnTo>
                      <a:lnTo>
                        <a:pt x="37" y="0"/>
                      </a:lnTo>
                      <a:close/>
                    </a:path>
                  </a:pathLst>
                </a:custGeom>
                <a:solidFill>
                  <a:srgbClr val="E5E5E5"/>
                </a:solidFill>
                <a:ln w="9525">
                  <a:solidFill>
                    <a:schemeClr val="tx1"/>
                  </a:solidFill>
                  <a:round/>
                  <a:headEnd/>
                  <a:tailEnd/>
                </a:ln>
              </p:spPr>
              <p:txBody>
                <a:bodyPr/>
                <a:lstStyle/>
                <a:p>
                  <a:endParaRPr lang="en-US" sz="2133"/>
                </a:p>
              </p:txBody>
            </p:sp>
            <p:sp>
              <p:nvSpPr>
                <p:cNvPr id="89318" name="Freeform 146"/>
                <p:cNvSpPr>
                  <a:spLocks/>
                </p:cNvSpPr>
                <p:nvPr/>
              </p:nvSpPr>
              <p:spPr bwMode="black">
                <a:xfrm>
                  <a:off x="3787" y="2174"/>
                  <a:ext cx="10" cy="12"/>
                </a:xfrm>
                <a:custGeom>
                  <a:avLst/>
                  <a:gdLst>
                    <a:gd name="T0" fmla="*/ 0 w 36"/>
                    <a:gd name="T1" fmla="*/ 0 h 49"/>
                    <a:gd name="T2" fmla="*/ 0 w 36"/>
                    <a:gd name="T3" fmla="*/ 0 h 49"/>
                    <a:gd name="T4" fmla="*/ 0 w 36"/>
                    <a:gd name="T5" fmla="*/ 0 h 49"/>
                    <a:gd name="T6" fmla="*/ 0 w 36"/>
                    <a:gd name="T7" fmla="*/ 0 h 49"/>
                    <a:gd name="T8" fmla="*/ 0 w 36"/>
                    <a:gd name="T9" fmla="*/ 0 h 49"/>
                    <a:gd name="T10" fmla="*/ 0 w 36"/>
                    <a:gd name="T11" fmla="*/ 0 h 49"/>
                    <a:gd name="T12" fmla="*/ 0 w 36"/>
                    <a:gd name="T13" fmla="*/ 0 h 49"/>
                    <a:gd name="T14" fmla="*/ 0 60000 65536"/>
                    <a:gd name="T15" fmla="*/ 0 60000 65536"/>
                    <a:gd name="T16" fmla="*/ 0 60000 65536"/>
                    <a:gd name="T17" fmla="*/ 0 60000 65536"/>
                    <a:gd name="T18" fmla="*/ 0 60000 65536"/>
                    <a:gd name="T19" fmla="*/ 0 60000 65536"/>
                    <a:gd name="T20" fmla="*/ 0 60000 65536"/>
                    <a:gd name="T21" fmla="*/ 0 w 36"/>
                    <a:gd name="T22" fmla="*/ 0 h 49"/>
                    <a:gd name="T23" fmla="*/ 36 w 36"/>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9">
                      <a:moveTo>
                        <a:pt x="36" y="0"/>
                      </a:moveTo>
                      <a:lnTo>
                        <a:pt x="36" y="48"/>
                      </a:lnTo>
                      <a:lnTo>
                        <a:pt x="36" y="46"/>
                      </a:lnTo>
                      <a:lnTo>
                        <a:pt x="0" y="49"/>
                      </a:lnTo>
                      <a:lnTo>
                        <a:pt x="0" y="48"/>
                      </a:lnTo>
                      <a:lnTo>
                        <a:pt x="0" y="0"/>
                      </a:lnTo>
                      <a:lnTo>
                        <a:pt x="36" y="0"/>
                      </a:lnTo>
                      <a:close/>
                    </a:path>
                  </a:pathLst>
                </a:custGeom>
                <a:solidFill>
                  <a:srgbClr val="E5E5E5"/>
                </a:solidFill>
                <a:ln w="9525">
                  <a:solidFill>
                    <a:schemeClr val="tx1"/>
                  </a:solidFill>
                  <a:round/>
                  <a:headEnd/>
                  <a:tailEnd/>
                </a:ln>
              </p:spPr>
              <p:txBody>
                <a:bodyPr/>
                <a:lstStyle/>
                <a:p>
                  <a:endParaRPr lang="en-US" sz="2133"/>
                </a:p>
              </p:txBody>
            </p:sp>
            <p:sp>
              <p:nvSpPr>
                <p:cNvPr id="89319" name="Freeform 147"/>
                <p:cNvSpPr>
                  <a:spLocks/>
                </p:cNvSpPr>
                <p:nvPr/>
              </p:nvSpPr>
              <p:spPr bwMode="black">
                <a:xfrm>
                  <a:off x="3787" y="2185"/>
                  <a:ext cx="10" cy="13"/>
                </a:xfrm>
                <a:custGeom>
                  <a:avLst/>
                  <a:gdLst>
                    <a:gd name="T0" fmla="*/ 0 w 39"/>
                    <a:gd name="T1" fmla="*/ 0 h 50"/>
                    <a:gd name="T2" fmla="*/ 0 w 39"/>
                    <a:gd name="T3" fmla="*/ 0 h 50"/>
                    <a:gd name="T4" fmla="*/ 0 w 39"/>
                    <a:gd name="T5" fmla="*/ 0 h 50"/>
                    <a:gd name="T6" fmla="*/ 0 w 39"/>
                    <a:gd name="T7" fmla="*/ 0 h 50"/>
                    <a:gd name="T8" fmla="*/ 0 w 39"/>
                    <a:gd name="T9" fmla="*/ 0 h 50"/>
                    <a:gd name="T10" fmla="*/ 0 w 39"/>
                    <a:gd name="T11" fmla="*/ 0 h 50"/>
                    <a:gd name="T12" fmla="*/ 0 w 39"/>
                    <a:gd name="T13" fmla="*/ 0 h 50"/>
                    <a:gd name="T14" fmla="*/ 0 60000 65536"/>
                    <a:gd name="T15" fmla="*/ 0 60000 65536"/>
                    <a:gd name="T16" fmla="*/ 0 60000 65536"/>
                    <a:gd name="T17" fmla="*/ 0 60000 65536"/>
                    <a:gd name="T18" fmla="*/ 0 60000 65536"/>
                    <a:gd name="T19" fmla="*/ 0 60000 65536"/>
                    <a:gd name="T20" fmla="*/ 0 60000 65536"/>
                    <a:gd name="T21" fmla="*/ 0 w 39"/>
                    <a:gd name="T22" fmla="*/ 0 h 50"/>
                    <a:gd name="T23" fmla="*/ 39 w 39"/>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50">
                      <a:moveTo>
                        <a:pt x="36" y="0"/>
                      </a:moveTo>
                      <a:lnTo>
                        <a:pt x="39" y="47"/>
                      </a:lnTo>
                      <a:lnTo>
                        <a:pt x="39" y="46"/>
                      </a:lnTo>
                      <a:lnTo>
                        <a:pt x="3" y="50"/>
                      </a:lnTo>
                      <a:lnTo>
                        <a:pt x="3" y="49"/>
                      </a:lnTo>
                      <a:lnTo>
                        <a:pt x="0" y="3"/>
                      </a:lnTo>
                      <a:lnTo>
                        <a:pt x="36" y="0"/>
                      </a:lnTo>
                      <a:close/>
                    </a:path>
                  </a:pathLst>
                </a:custGeom>
                <a:solidFill>
                  <a:srgbClr val="E5E5E5"/>
                </a:solidFill>
                <a:ln w="9525">
                  <a:solidFill>
                    <a:schemeClr val="tx1"/>
                  </a:solidFill>
                  <a:round/>
                  <a:headEnd/>
                  <a:tailEnd/>
                </a:ln>
              </p:spPr>
              <p:txBody>
                <a:bodyPr/>
                <a:lstStyle/>
                <a:p>
                  <a:endParaRPr lang="en-US" sz="2133"/>
                </a:p>
              </p:txBody>
            </p:sp>
            <p:sp>
              <p:nvSpPr>
                <p:cNvPr id="89320" name="Freeform 148"/>
                <p:cNvSpPr>
                  <a:spLocks/>
                </p:cNvSpPr>
                <p:nvPr/>
              </p:nvSpPr>
              <p:spPr bwMode="black">
                <a:xfrm>
                  <a:off x="3788" y="2197"/>
                  <a:ext cx="10" cy="12"/>
                </a:xfrm>
                <a:custGeom>
                  <a:avLst/>
                  <a:gdLst>
                    <a:gd name="T0" fmla="*/ 0 w 41"/>
                    <a:gd name="T1" fmla="*/ 0 h 49"/>
                    <a:gd name="T2" fmla="*/ 0 w 41"/>
                    <a:gd name="T3" fmla="*/ 0 h 49"/>
                    <a:gd name="T4" fmla="*/ 0 w 41"/>
                    <a:gd name="T5" fmla="*/ 0 h 49"/>
                    <a:gd name="T6" fmla="*/ 0 w 41"/>
                    <a:gd name="T7" fmla="*/ 0 h 49"/>
                    <a:gd name="T8" fmla="*/ 0 w 41"/>
                    <a:gd name="T9" fmla="*/ 0 h 49"/>
                    <a:gd name="T10" fmla="*/ 0 w 41"/>
                    <a:gd name="T11" fmla="*/ 0 h 49"/>
                    <a:gd name="T12" fmla="*/ 0 w 41"/>
                    <a:gd name="T13" fmla="*/ 0 h 49"/>
                    <a:gd name="T14" fmla="*/ 0 60000 65536"/>
                    <a:gd name="T15" fmla="*/ 0 60000 65536"/>
                    <a:gd name="T16" fmla="*/ 0 60000 65536"/>
                    <a:gd name="T17" fmla="*/ 0 60000 65536"/>
                    <a:gd name="T18" fmla="*/ 0 60000 65536"/>
                    <a:gd name="T19" fmla="*/ 0 60000 65536"/>
                    <a:gd name="T20" fmla="*/ 0 60000 65536"/>
                    <a:gd name="T21" fmla="*/ 0 w 41"/>
                    <a:gd name="T22" fmla="*/ 0 h 49"/>
                    <a:gd name="T23" fmla="*/ 41 w 41"/>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49">
                      <a:moveTo>
                        <a:pt x="36" y="0"/>
                      </a:moveTo>
                      <a:lnTo>
                        <a:pt x="41" y="45"/>
                      </a:lnTo>
                      <a:lnTo>
                        <a:pt x="5" y="49"/>
                      </a:lnTo>
                      <a:lnTo>
                        <a:pt x="0" y="4"/>
                      </a:lnTo>
                      <a:lnTo>
                        <a:pt x="36" y="0"/>
                      </a:lnTo>
                      <a:close/>
                    </a:path>
                  </a:pathLst>
                </a:custGeom>
                <a:solidFill>
                  <a:srgbClr val="E5E5E5"/>
                </a:solidFill>
                <a:ln w="9525">
                  <a:solidFill>
                    <a:schemeClr val="tx1"/>
                  </a:solidFill>
                  <a:round/>
                  <a:headEnd/>
                  <a:tailEnd/>
                </a:ln>
              </p:spPr>
              <p:txBody>
                <a:bodyPr/>
                <a:lstStyle/>
                <a:p>
                  <a:endParaRPr lang="en-US" sz="2133"/>
                </a:p>
              </p:txBody>
            </p:sp>
            <p:sp>
              <p:nvSpPr>
                <p:cNvPr id="89321" name="Freeform 149"/>
                <p:cNvSpPr>
                  <a:spLocks/>
                </p:cNvSpPr>
                <p:nvPr/>
              </p:nvSpPr>
              <p:spPr bwMode="black">
                <a:xfrm>
                  <a:off x="3789" y="2208"/>
                  <a:ext cx="11" cy="13"/>
                </a:xfrm>
                <a:custGeom>
                  <a:avLst/>
                  <a:gdLst>
                    <a:gd name="T0" fmla="*/ 0 w 43"/>
                    <a:gd name="T1" fmla="*/ 0 h 53"/>
                    <a:gd name="T2" fmla="*/ 0 w 43"/>
                    <a:gd name="T3" fmla="*/ 0 h 53"/>
                    <a:gd name="T4" fmla="*/ 0 w 43"/>
                    <a:gd name="T5" fmla="*/ 0 h 53"/>
                    <a:gd name="T6" fmla="*/ 0 w 43"/>
                    <a:gd name="T7" fmla="*/ 0 h 53"/>
                    <a:gd name="T8" fmla="*/ 0 w 43"/>
                    <a:gd name="T9" fmla="*/ 0 h 53"/>
                    <a:gd name="T10" fmla="*/ 0 w 43"/>
                    <a:gd name="T11" fmla="*/ 0 h 53"/>
                    <a:gd name="T12" fmla="*/ 0 w 43"/>
                    <a:gd name="T13" fmla="*/ 0 h 53"/>
                    <a:gd name="T14" fmla="*/ 0 60000 65536"/>
                    <a:gd name="T15" fmla="*/ 0 60000 65536"/>
                    <a:gd name="T16" fmla="*/ 0 60000 65536"/>
                    <a:gd name="T17" fmla="*/ 0 60000 65536"/>
                    <a:gd name="T18" fmla="*/ 0 60000 65536"/>
                    <a:gd name="T19" fmla="*/ 0 60000 65536"/>
                    <a:gd name="T20" fmla="*/ 0 60000 65536"/>
                    <a:gd name="T21" fmla="*/ 0 w 43"/>
                    <a:gd name="T22" fmla="*/ 0 h 53"/>
                    <a:gd name="T23" fmla="*/ 43 w 43"/>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53">
                      <a:moveTo>
                        <a:pt x="36" y="0"/>
                      </a:moveTo>
                      <a:lnTo>
                        <a:pt x="43" y="46"/>
                      </a:lnTo>
                      <a:lnTo>
                        <a:pt x="43" y="44"/>
                      </a:lnTo>
                      <a:lnTo>
                        <a:pt x="7" y="53"/>
                      </a:lnTo>
                      <a:lnTo>
                        <a:pt x="7" y="51"/>
                      </a:lnTo>
                      <a:lnTo>
                        <a:pt x="0" y="4"/>
                      </a:lnTo>
                      <a:lnTo>
                        <a:pt x="36" y="0"/>
                      </a:lnTo>
                      <a:close/>
                    </a:path>
                  </a:pathLst>
                </a:custGeom>
                <a:solidFill>
                  <a:srgbClr val="E5E5E5"/>
                </a:solidFill>
                <a:ln w="9525">
                  <a:solidFill>
                    <a:schemeClr val="tx1"/>
                  </a:solidFill>
                  <a:round/>
                  <a:headEnd/>
                  <a:tailEnd/>
                </a:ln>
              </p:spPr>
              <p:txBody>
                <a:bodyPr/>
                <a:lstStyle/>
                <a:p>
                  <a:endParaRPr lang="en-US" sz="2133"/>
                </a:p>
              </p:txBody>
            </p:sp>
            <p:sp>
              <p:nvSpPr>
                <p:cNvPr id="89322" name="Freeform 150"/>
                <p:cNvSpPr>
                  <a:spLocks/>
                </p:cNvSpPr>
                <p:nvPr/>
              </p:nvSpPr>
              <p:spPr bwMode="black">
                <a:xfrm>
                  <a:off x="3791" y="2219"/>
                  <a:ext cx="12" cy="14"/>
                </a:xfrm>
                <a:custGeom>
                  <a:avLst/>
                  <a:gdLst>
                    <a:gd name="T0" fmla="*/ 0 w 46"/>
                    <a:gd name="T1" fmla="*/ 0 h 54"/>
                    <a:gd name="T2" fmla="*/ 0 w 46"/>
                    <a:gd name="T3" fmla="*/ 0 h 54"/>
                    <a:gd name="T4" fmla="*/ 0 w 46"/>
                    <a:gd name="T5" fmla="*/ 0 h 54"/>
                    <a:gd name="T6" fmla="*/ 0 w 46"/>
                    <a:gd name="T7" fmla="*/ 0 h 54"/>
                    <a:gd name="T8" fmla="*/ 0 w 46"/>
                    <a:gd name="T9" fmla="*/ 0 h 54"/>
                    <a:gd name="T10" fmla="*/ 0 w 46"/>
                    <a:gd name="T11" fmla="*/ 0 h 54"/>
                    <a:gd name="T12" fmla="*/ 0 w 46"/>
                    <a:gd name="T13" fmla="*/ 0 h 54"/>
                    <a:gd name="T14" fmla="*/ 0 60000 65536"/>
                    <a:gd name="T15" fmla="*/ 0 60000 65536"/>
                    <a:gd name="T16" fmla="*/ 0 60000 65536"/>
                    <a:gd name="T17" fmla="*/ 0 60000 65536"/>
                    <a:gd name="T18" fmla="*/ 0 60000 65536"/>
                    <a:gd name="T19" fmla="*/ 0 60000 65536"/>
                    <a:gd name="T20" fmla="*/ 0 60000 65536"/>
                    <a:gd name="T21" fmla="*/ 0 w 46"/>
                    <a:gd name="T22" fmla="*/ 0 h 54"/>
                    <a:gd name="T23" fmla="*/ 46 w 46"/>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54">
                      <a:moveTo>
                        <a:pt x="36" y="0"/>
                      </a:moveTo>
                      <a:lnTo>
                        <a:pt x="46" y="45"/>
                      </a:lnTo>
                      <a:lnTo>
                        <a:pt x="10" y="54"/>
                      </a:lnTo>
                      <a:lnTo>
                        <a:pt x="0" y="9"/>
                      </a:lnTo>
                      <a:lnTo>
                        <a:pt x="36" y="0"/>
                      </a:lnTo>
                      <a:close/>
                    </a:path>
                  </a:pathLst>
                </a:custGeom>
                <a:solidFill>
                  <a:srgbClr val="E5E5E5"/>
                </a:solidFill>
                <a:ln w="9525">
                  <a:solidFill>
                    <a:schemeClr val="tx1"/>
                  </a:solidFill>
                  <a:round/>
                  <a:headEnd/>
                  <a:tailEnd/>
                </a:ln>
              </p:spPr>
              <p:txBody>
                <a:bodyPr/>
                <a:lstStyle/>
                <a:p>
                  <a:endParaRPr lang="en-US" sz="2133"/>
                </a:p>
              </p:txBody>
            </p:sp>
            <p:sp>
              <p:nvSpPr>
                <p:cNvPr id="89323" name="Freeform 151"/>
                <p:cNvSpPr>
                  <a:spLocks/>
                </p:cNvSpPr>
                <p:nvPr/>
              </p:nvSpPr>
              <p:spPr bwMode="black">
                <a:xfrm>
                  <a:off x="3794" y="2230"/>
                  <a:ext cx="12" cy="14"/>
                </a:xfrm>
                <a:custGeom>
                  <a:avLst/>
                  <a:gdLst>
                    <a:gd name="T0" fmla="*/ 0 w 47"/>
                    <a:gd name="T1" fmla="*/ 0 h 55"/>
                    <a:gd name="T2" fmla="*/ 0 w 47"/>
                    <a:gd name="T3" fmla="*/ 0 h 55"/>
                    <a:gd name="T4" fmla="*/ 0 w 47"/>
                    <a:gd name="T5" fmla="*/ 0 h 55"/>
                    <a:gd name="T6" fmla="*/ 0 w 47"/>
                    <a:gd name="T7" fmla="*/ 0 h 55"/>
                    <a:gd name="T8" fmla="*/ 0 w 47"/>
                    <a:gd name="T9" fmla="*/ 0 h 55"/>
                    <a:gd name="T10" fmla="*/ 0 w 47"/>
                    <a:gd name="T11" fmla="*/ 0 h 55"/>
                    <a:gd name="T12" fmla="*/ 0 w 47"/>
                    <a:gd name="T13" fmla="*/ 0 h 55"/>
                    <a:gd name="T14" fmla="*/ 0 60000 65536"/>
                    <a:gd name="T15" fmla="*/ 0 60000 65536"/>
                    <a:gd name="T16" fmla="*/ 0 60000 65536"/>
                    <a:gd name="T17" fmla="*/ 0 60000 65536"/>
                    <a:gd name="T18" fmla="*/ 0 60000 65536"/>
                    <a:gd name="T19" fmla="*/ 0 60000 65536"/>
                    <a:gd name="T20" fmla="*/ 0 60000 65536"/>
                    <a:gd name="T21" fmla="*/ 0 w 47"/>
                    <a:gd name="T22" fmla="*/ 0 h 55"/>
                    <a:gd name="T23" fmla="*/ 47 w 47"/>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 h="55">
                      <a:moveTo>
                        <a:pt x="36" y="0"/>
                      </a:moveTo>
                      <a:lnTo>
                        <a:pt x="47" y="45"/>
                      </a:lnTo>
                      <a:lnTo>
                        <a:pt x="46" y="44"/>
                      </a:lnTo>
                      <a:lnTo>
                        <a:pt x="12" y="55"/>
                      </a:lnTo>
                      <a:lnTo>
                        <a:pt x="11" y="54"/>
                      </a:lnTo>
                      <a:lnTo>
                        <a:pt x="0" y="9"/>
                      </a:lnTo>
                      <a:lnTo>
                        <a:pt x="36" y="0"/>
                      </a:lnTo>
                      <a:close/>
                    </a:path>
                  </a:pathLst>
                </a:custGeom>
                <a:solidFill>
                  <a:srgbClr val="E5E5E5"/>
                </a:solidFill>
                <a:ln w="9525">
                  <a:solidFill>
                    <a:schemeClr val="tx1"/>
                  </a:solidFill>
                  <a:round/>
                  <a:headEnd/>
                  <a:tailEnd/>
                </a:ln>
              </p:spPr>
              <p:txBody>
                <a:bodyPr/>
                <a:lstStyle/>
                <a:p>
                  <a:endParaRPr lang="en-US" sz="2133"/>
                </a:p>
              </p:txBody>
            </p:sp>
            <p:sp>
              <p:nvSpPr>
                <p:cNvPr id="89324" name="Freeform 152"/>
                <p:cNvSpPr>
                  <a:spLocks/>
                </p:cNvSpPr>
                <p:nvPr/>
              </p:nvSpPr>
              <p:spPr bwMode="black">
                <a:xfrm>
                  <a:off x="3797" y="2241"/>
                  <a:ext cx="12" cy="14"/>
                </a:xfrm>
                <a:custGeom>
                  <a:avLst/>
                  <a:gdLst>
                    <a:gd name="T0" fmla="*/ 0 w 49"/>
                    <a:gd name="T1" fmla="*/ 0 h 55"/>
                    <a:gd name="T2" fmla="*/ 0 w 49"/>
                    <a:gd name="T3" fmla="*/ 0 h 55"/>
                    <a:gd name="T4" fmla="*/ 0 w 49"/>
                    <a:gd name="T5" fmla="*/ 0 h 55"/>
                    <a:gd name="T6" fmla="*/ 0 w 49"/>
                    <a:gd name="T7" fmla="*/ 0 h 55"/>
                    <a:gd name="T8" fmla="*/ 0 w 49"/>
                    <a:gd name="T9" fmla="*/ 0 h 55"/>
                    <a:gd name="T10" fmla="*/ 0 w 49"/>
                    <a:gd name="T11" fmla="*/ 0 h 55"/>
                    <a:gd name="T12" fmla="*/ 0 w 49"/>
                    <a:gd name="T13" fmla="*/ 0 h 55"/>
                    <a:gd name="T14" fmla="*/ 0 60000 65536"/>
                    <a:gd name="T15" fmla="*/ 0 60000 65536"/>
                    <a:gd name="T16" fmla="*/ 0 60000 65536"/>
                    <a:gd name="T17" fmla="*/ 0 60000 65536"/>
                    <a:gd name="T18" fmla="*/ 0 60000 65536"/>
                    <a:gd name="T19" fmla="*/ 0 60000 65536"/>
                    <a:gd name="T20" fmla="*/ 0 60000 65536"/>
                    <a:gd name="T21" fmla="*/ 0 w 49"/>
                    <a:gd name="T22" fmla="*/ 0 h 55"/>
                    <a:gd name="T23" fmla="*/ 49 w 49"/>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 h="55">
                      <a:moveTo>
                        <a:pt x="34" y="0"/>
                      </a:moveTo>
                      <a:lnTo>
                        <a:pt x="49" y="44"/>
                      </a:lnTo>
                      <a:lnTo>
                        <a:pt x="15" y="55"/>
                      </a:lnTo>
                      <a:lnTo>
                        <a:pt x="0" y="11"/>
                      </a:lnTo>
                      <a:lnTo>
                        <a:pt x="34" y="0"/>
                      </a:lnTo>
                      <a:close/>
                    </a:path>
                  </a:pathLst>
                </a:custGeom>
                <a:solidFill>
                  <a:srgbClr val="E5E5E5"/>
                </a:solidFill>
                <a:ln w="9525">
                  <a:solidFill>
                    <a:schemeClr val="tx1"/>
                  </a:solidFill>
                  <a:round/>
                  <a:headEnd/>
                  <a:tailEnd/>
                </a:ln>
              </p:spPr>
              <p:txBody>
                <a:bodyPr/>
                <a:lstStyle/>
                <a:p>
                  <a:endParaRPr lang="en-US" sz="2133"/>
                </a:p>
              </p:txBody>
            </p:sp>
            <p:sp>
              <p:nvSpPr>
                <p:cNvPr id="89325" name="Freeform 153"/>
                <p:cNvSpPr>
                  <a:spLocks/>
                </p:cNvSpPr>
                <p:nvPr/>
              </p:nvSpPr>
              <p:spPr bwMode="black">
                <a:xfrm>
                  <a:off x="3800" y="2252"/>
                  <a:ext cx="13" cy="14"/>
                </a:xfrm>
                <a:custGeom>
                  <a:avLst/>
                  <a:gdLst>
                    <a:gd name="T0" fmla="*/ 0 w 50"/>
                    <a:gd name="T1" fmla="*/ 0 h 57"/>
                    <a:gd name="T2" fmla="*/ 0 w 50"/>
                    <a:gd name="T3" fmla="*/ 0 h 57"/>
                    <a:gd name="T4" fmla="*/ 0 w 50"/>
                    <a:gd name="T5" fmla="*/ 0 h 57"/>
                    <a:gd name="T6" fmla="*/ 0 w 50"/>
                    <a:gd name="T7" fmla="*/ 0 h 57"/>
                    <a:gd name="T8" fmla="*/ 0 w 50"/>
                    <a:gd name="T9" fmla="*/ 0 h 57"/>
                    <a:gd name="T10" fmla="*/ 0 w 50"/>
                    <a:gd name="T11" fmla="*/ 0 h 57"/>
                    <a:gd name="T12" fmla="*/ 0 w 50"/>
                    <a:gd name="T13" fmla="*/ 0 h 57"/>
                    <a:gd name="T14" fmla="*/ 0 60000 65536"/>
                    <a:gd name="T15" fmla="*/ 0 60000 65536"/>
                    <a:gd name="T16" fmla="*/ 0 60000 65536"/>
                    <a:gd name="T17" fmla="*/ 0 60000 65536"/>
                    <a:gd name="T18" fmla="*/ 0 60000 65536"/>
                    <a:gd name="T19" fmla="*/ 0 60000 65536"/>
                    <a:gd name="T20" fmla="*/ 0 60000 65536"/>
                    <a:gd name="T21" fmla="*/ 0 w 50"/>
                    <a:gd name="T22" fmla="*/ 0 h 57"/>
                    <a:gd name="T23" fmla="*/ 50 w 50"/>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7">
                      <a:moveTo>
                        <a:pt x="34" y="0"/>
                      </a:moveTo>
                      <a:lnTo>
                        <a:pt x="50" y="44"/>
                      </a:lnTo>
                      <a:lnTo>
                        <a:pt x="50" y="43"/>
                      </a:lnTo>
                      <a:lnTo>
                        <a:pt x="16" y="57"/>
                      </a:lnTo>
                      <a:lnTo>
                        <a:pt x="16" y="55"/>
                      </a:lnTo>
                      <a:lnTo>
                        <a:pt x="0" y="11"/>
                      </a:lnTo>
                      <a:lnTo>
                        <a:pt x="34" y="0"/>
                      </a:lnTo>
                      <a:close/>
                    </a:path>
                  </a:pathLst>
                </a:custGeom>
                <a:solidFill>
                  <a:srgbClr val="E5E5E5"/>
                </a:solidFill>
                <a:ln w="9525">
                  <a:solidFill>
                    <a:schemeClr val="tx1"/>
                  </a:solidFill>
                  <a:round/>
                  <a:headEnd/>
                  <a:tailEnd/>
                </a:ln>
              </p:spPr>
              <p:txBody>
                <a:bodyPr/>
                <a:lstStyle/>
                <a:p>
                  <a:endParaRPr lang="en-US" sz="2133"/>
                </a:p>
              </p:txBody>
            </p:sp>
            <p:sp>
              <p:nvSpPr>
                <p:cNvPr id="89326" name="Freeform 154"/>
                <p:cNvSpPr>
                  <a:spLocks/>
                </p:cNvSpPr>
                <p:nvPr/>
              </p:nvSpPr>
              <p:spPr bwMode="black">
                <a:xfrm>
                  <a:off x="3804" y="2263"/>
                  <a:ext cx="13" cy="14"/>
                </a:xfrm>
                <a:custGeom>
                  <a:avLst/>
                  <a:gdLst>
                    <a:gd name="T0" fmla="*/ 0 w 52"/>
                    <a:gd name="T1" fmla="*/ 0 h 58"/>
                    <a:gd name="T2" fmla="*/ 0 w 52"/>
                    <a:gd name="T3" fmla="*/ 0 h 58"/>
                    <a:gd name="T4" fmla="*/ 0 w 52"/>
                    <a:gd name="T5" fmla="*/ 0 h 58"/>
                    <a:gd name="T6" fmla="*/ 0 w 52"/>
                    <a:gd name="T7" fmla="*/ 0 h 58"/>
                    <a:gd name="T8" fmla="*/ 0 w 52"/>
                    <a:gd name="T9" fmla="*/ 0 h 58"/>
                    <a:gd name="T10" fmla="*/ 0 w 52"/>
                    <a:gd name="T11" fmla="*/ 0 h 58"/>
                    <a:gd name="T12" fmla="*/ 0 w 52"/>
                    <a:gd name="T13" fmla="*/ 0 h 58"/>
                    <a:gd name="T14" fmla="*/ 0 60000 65536"/>
                    <a:gd name="T15" fmla="*/ 0 60000 65536"/>
                    <a:gd name="T16" fmla="*/ 0 60000 65536"/>
                    <a:gd name="T17" fmla="*/ 0 60000 65536"/>
                    <a:gd name="T18" fmla="*/ 0 60000 65536"/>
                    <a:gd name="T19" fmla="*/ 0 60000 65536"/>
                    <a:gd name="T20" fmla="*/ 0 60000 65536"/>
                    <a:gd name="T21" fmla="*/ 0 w 52"/>
                    <a:gd name="T22" fmla="*/ 0 h 58"/>
                    <a:gd name="T23" fmla="*/ 52 w 52"/>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58">
                      <a:moveTo>
                        <a:pt x="34" y="0"/>
                      </a:moveTo>
                      <a:lnTo>
                        <a:pt x="52" y="43"/>
                      </a:lnTo>
                      <a:lnTo>
                        <a:pt x="50" y="42"/>
                      </a:lnTo>
                      <a:lnTo>
                        <a:pt x="19" y="58"/>
                      </a:lnTo>
                      <a:lnTo>
                        <a:pt x="18" y="56"/>
                      </a:lnTo>
                      <a:lnTo>
                        <a:pt x="0" y="14"/>
                      </a:lnTo>
                      <a:lnTo>
                        <a:pt x="34" y="0"/>
                      </a:lnTo>
                      <a:close/>
                    </a:path>
                  </a:pathLst>
                </a:custGeom>
                <a:solidFill>
                  <a:srgbClr val="E5E5E5"/>
                </a:solidFill>
                <a:ln w="9525">
                  <a:solidFill>
                    <a:schemeClr val="tx1"/>
                  </a:solidFill>
                  <a:round/>
                  <a:headEnd/>
                  <a:tailEnd/>
                </a:ln>
              </p:spPr>
              <p:txBody>
                <a:bodyPr/>
                <a:lstStyle/>
                <a:p>
                  <a:endParaRPr lang="en-US" sz="2133"/>
                </a:p>
              </p:txBody>
            </p:sp>
            <p:sp>
              <p:nvSpPr>
                <p:cNvPr id="89327" name="Freeform 155"/>
                <p:cNvSpPr>
                  <a:spLocks/>
                </p:cNvSpPr>
                <p:nvPr/>
              </p:nvSpPr>
              <p:spPr bwMode="black">
                <a:xfrm>
                  <a:off x="3809" y="2273"/>
                  <a:ext cx="13" cy="15"/>
                </a:xfrm>
                <a:custGeom>
                  <a:avLst/>
                  <a:gdLst>
                    <a:gd name="T0" fmla="*/ 0 w 52"/>
                    <a:gd name="T1" fmla="*/ 0 h 58"/>
                    <a:gd name="T2" fmla="*/ 0 w 52"/>
                    <a:gd name="T3" fmla="*/ 0 h 58"/>
                    <a:gd name="T4" fmla="*/ 0 w 52"/>
                    <a:gd name="T5" fmla="*/ 0 h 58"/>
                    <a:gd name="T6" fmla="*/ 0 w 52"/>
                    <a:gd name="T7" fmla="*/ 0 h 58"/>
                    <a:gd name="T8" fmla="*/ 0 w 52"/>
                    <a:gd name="T9" fmla="*/ 0 h 58"/>
                    <a:gd name="T10" fmla="*/ 0 w 52"/>
                    <a:gd name="T11" fmla="*/ 0 h 58"/>
                    <a:gd name="T12" fmla="*/ 0 w 52"/>
                    <a:gd name="T13" fmla="*/ 0 h 58"/>
                    <a:gd name="T14" fmla="*/ 0 60000 65536"/>
                    <a:gd name="T15" fmla="*/ 0 60000 65536"/>
                    <a:gd name="T16" fmla="*/ 0 60000 65536"/>
                    <a:gd name="T17" fmla="*/ 0 60000 65536"/>
                    <a:gd name="T18" fmla="*/ 0 60000 65536"/>
                    <a:gd name="T19" fmla="*/ 0 60000 65536"/>
                    <a:gd name="T20" fmla="*/ 0 60000 65536"/>
                    <a:gd name="T21" fmla="*/ 0 w 52"/>
                    <a:gd name="T22" fmla="*/ 0 h 58"/>
                    <a:gd name="T23" fmla="*/ 52 w 52"/>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58">
                      <a:moveTo>
                        <a:pt x="31" y="0"/>
                      </a:moveTo>
                      <a:lnTo>
                        <a:pt x="52" y="42"/>
                      </a:lnTo>
                      <a:lnTo>
                        <a:pt x="52" y="40"/>
                      </a:lnTo>
                      <a:lnTo>
                        <a:pt x="20" y="58"/>
                      </a:lnTo>
                      <a:lnTo>
                        <a:pt x="20" y="57"/>
                      </a:lnTo>
                      <a:lnTo>
                        <a:pt x="0" y="16"/>
                      </a:lnTo>
                      <a:lnTo>
                        <a:pt x="31" y="0"/>
                      </a:lnTo>
                      <a:close/>
                    </a:path>
                  </a:pathLst>
                </a:custGeom>
                <a:solidFill>
                  <a:srgbClr val="E5E5E5"/>
                </a:solidFill>
                <a:ln w="9525">
                  <a:solidFill>
                    <a:schemeClr val="tx1"/>
                  </a:solidFill>
                  <a:round/>
                  <a:headEnd/>
                  <a:tailEnd/>
                </a:ln>
              </p:spPr>
              <p:txBody>
                <a:bodyPr/>
                <a:lstStyle/>
                <a:p>
                  <a:endParaRPr lang="en-US" sz="2133"/>
                </a:p>
              </p:txBody>
            </p:sp>
            <p:sp>
              <p:nvSpPr>
                <p:cNvPr id="89328" name="Freeform 156"/>
                <p:cNvSpPr>
                  <a:spLocks/>
                </p:cNvSpPr>
                <p:nvPr/>
              </p:nvSpPr>
              <p:spPr bwMode="black">
                <a:xfrm>
                  <a:off x="3814" y="2284"/>
                  <a:ext cx="14" cy="14"/>
                </a:xfrm>
                <a:custGeom>
                  <a:avLst/>
                  <a:gdLst>
                    <a:gd name="T0" fmla="*/ 0 w 54"/>
                    <a:gd name="T1" fmla="*/ 0 h 59"/>
                    <a:gd name="T2" fmla="*/ 0 w 54"/>
                    <a:gd name="T3" fmla="*/ 0 h 59"/>
                    <a:gd name="T4" fmla="*/ 0 w 54"/>
                    <a:gd name="T5" fmla="*/ 0 h 59"/>
                    <a:gd name="T6" fmla="*/ 0 w 54"/>
                    <a:gd name="T7" fmla="*/ 0 h 59"/>
                    <a:gd name="T8" fmla="*/ 0 w 54"/>
                    <a:gd name="T9" fmla="*/ 0 h 59"/>
                    <a:gd name="T10" fmla="*/ 0 w 54"/>
                    <a:gd name="T11" fmla="*/ 0 h 59"/>
                    <a:gd name="T12" fmla="*/ 0 w 54"/>
                    <a:gd name="T13" fmla="*/ 0 h 59"/>
                    <a:gd name="T14" fmla="*/ 0 60000 65536"/>
                    <a:gd name="T15" fmla="*/ 0 60000 65536"/>
                    <a:gd name="T16" fmla="*/ 0 60000 65536"/>
                    <a:gd name="T17" fmla="*/ 0 60000 65536"/>
                    <a:gd name="T18" fmla="*/ 0 60000 65536"/>
                    <a:gd name="T19" fmla="*/ 0 60000 65536"/>
                    <a:gd name="T20" fmla="*/ 0 60000 65536"/>
                    <a:gd name="T21" fmla="*/ 0 w 54"/>
                    <a:gd name="T22" fmla="*/ 0 h 59"/>
                    <a:gd name="T23" fmla="*/ 54 w 54"/>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 h="59">
                      <a:moveTo>
                        <a:pt x="32" y="0"/>
                      </a:moveTo>
                      <a:lnTo>
                        <a:pt x="54" y="41"/>
                      </a:lnTo>
                      <a:lnTo>
                        <a:pt x="23" y="59"/>
                      </a:lnTo>
                      <a:lnTo>
                        <a:pt x="0" y="18"/>
                      </a:lnTo>
                      <a:lnTo>
                        <a:pt x="32" y="0"/>
                      </a:lnTo>
                      <a:close/>
                    </a:path>
                  </a:pathLst>
                </a:custGeom>
                <a:solidFill>
                  <a:srgbClr val="E5E5E5"/>
                </a:solidFill>
                <a:ln w="9525">
                  <a:solidFill>
                    <a:schemeClr val="tx1"/>
                  </a:solidFill>
                  <a:round/>
                  <a:headEnd/>
                  <a:tailEnd/>
                </a:ln>
              </p:spPr>
              <p:txBody>
                <a:bodyPr/>
                <a:lstStyle/>
                <a:p>
                  <a:endParaRPr lang="en-US" sz="2133"/>
                </a:p>
              </p:txBody>
            </p:sp>
            <p:sp>
              <p:nvSpPr>
                <p:cNvPr id="89329" name="Freeform 157"/>
                <p:cNvSpPr>
                  <a:spLocks/>
                </p:cNvSpPr>
                <p:nvPr/>
              </p:nvSpPr>
              <p:spPr bwMode="black">
                <a:xfrm>
                  <a:off x="3820" y="2294"/>
                  <a:ext cx="14" cy="14"/>
                </a:xfrm>
                <a:custGeom>
                  <a:avLst/>
                  <a:gdLst>
                    <a:gd name="T0" fmla="*/ 0 w 55"/>
                    <a:gd name="T1" fmla="*/ 0 h 59"/>
                    <a:gd name="T2" fmla="*/ 0 w 55"/>
                    <a:gd name="T3" fmla="*/ 0 h 59"/>
                    <a:gd name="T4" fmla="*/ 0 w 55"/>
                    <a:gd name="T5" fmla="*/ 0 h 59"/>
                    <a:gd name="T6" fmla="*/ 0 w 55"/>
                    <a:gd name="T7" fmla="*/ 0 h 59"/>
                    <a:gd name="T8" fmla="*/ 0 w 55"/>
                    <a:gd name="T9" fmla="*/ 0 h 59"/>
                    <a:gd name="T10" fmla="*/ 0 w 55"/>
                    <a:gd name="T11" fmla="*/ 0 h 59"/>
                    <a:gd name="T12" fmla="*/ 0 w 55"/>
                    <a:gd name="T13" fmla="*/ 0 h 59"/>
                    <a:gd name="T14" fmla="*/ 0 60000 65536"/>
                    <a:gd name="T15" fmla="*/ 0 60000 65536"/>
                    <a:gd name="T16" fmla="*/ 0 60000 65536"/>
                    <a:gd name="T17" fmla="*/ 0 60000 65536"/>
                    <a:gd name="T18" fmla="*/ 0 60000 65536"/>
                    <a:gd name="T19" fmla="*/ 0 60000 65536"/>
                    <a:gd name="T20" fmla="*/ 0 60000 65536"/>
                    <a:gd name="T21" fmla="*/ 0 w 55"/>
                    <a:gd name="T22" fmla="*/ 0 h 59"/>
                    <a:gd name="T23" fmla="*/ 55 w 55"/>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 h="59">
                      <a:moveTo>
                        <a:pt x="31" y="0"/>
                      </a:moveTo>
                      <a:lnTo>
                        <a:pt x="55" y="40"/>
                      </a:lnTo>
                      <a:lnTo>
                        <a:pt x="54" y="38"/>
                      </a:lnTo>
                      <a:lnTo>
                        <a:pt x="25" y="59"/>
                      </a:lnTo>
                      <a:lnTo>
                        <a:pt x="23" y="58"/>
                      </a:lnTo>
                      <a:lnTo>
                        <a:pt x="0" y="18"/>
                      </a:lnTo>
                      <a:lnTo>
                        <a:pt x="31" y="0"/>
                      </a:lnTo>
                      <a:close/>
                    </a:path>
                  </a:pathLst>
                </a:custGeom>
                <a:solidFill>
                  <a:srgbClr val="E5E5E5"/>
                </a:solidFill>
                <a:ln w="9525">
                  <a:solidFill>
                    <a:schemeClr val="tx1"/>
                  </a:solidFill>
                  <a:round/>
                  <a:headEnd/>
                  <a:tailEnd/>
                </a:ln>
              </p:spPr>
              <p:txBody>
                <a:bodyPr/>
                <a:lstStyle/>
                <a:p>
                  <a:endParaRPr lang="en-US" sz="2133"/>
                </a:p>
              </p:txBody>
            </p:sp>
            <p:sp>
              <p:nvSpPr>
                <p:cNvPr id="89330" name="Freeform 158"/>
                <p:cNvSpPr>
                  <a:spLocks/>
                </p:cNvSpPr>
                <p:nvPr/>
              </p:nvSpPr>
              <p:spPr bwMode="black">
                <a:xfrm>
                  <a:off x="3826" y="2303"/>
                  <a:ext cx="14" cy="15"/>
                </a:xfrm>
                <a:custGeom>
                  <a:avLst/>
                  <a:gdLst>
                    <a:gd name="T0" fmla="*/ 0 w 55"/>
                    <a:gd name="T1" fmla="*/ 0 h 60"/>
                    <a:gd name="T2" fmla="*/ 0 w 55"/>
                    <a:gd name="T3" fmla="*/ 0 h 60"/>
                    <a:gd name="T4" fmla="*/ 0 w 55"/>
                    <a:gd name="T5" fmla="*/ 0 h 60"/>
                    <a:gd name="T6" fmla="*/ 0 w 55"/>
                    <a:gd name="T7" fmla="*/ 0 h 60"/>
                    <a:gd name="T8" fmla="*/ 0 w 55"/>
                    <a:gd name="T9" fmla="*/ 0 h 60"/>
                    <a:gd name="T10" fmla="*/ 0 w 55"/>
                    <a:gd name="T11" fmla="*/ 0 h 60"/>
                    <a:gd name="T12" fmla="*/ 0 w 55"/>
                    <a:gd name="T13" fmla="*/ 0 h 60"/>
                    <a:gd name="T14" fmla="*/ 0 60000 65536"/>
                    <a:gd name="T15" fmla="*/ 0 60000 65536"/>
                    <a:gd name="T16" fmla="*/ 0 60000 65536"/>
                    <a:gd name="T17" fmla="*/ 0 60000 65536"/>
                    <a:gd name="T18" fmla="*/ 0 60000 65536"/>
                    <a:gd name="T19" fmla="*/ 0 60000 65536"/>
                    <a:gd name="T20" fmla="*/ 0 60000 65536"/>
                    <a:gd name="T21" fmla="*/ 0 w 55"/>
                    <a:gd name="T22" fmla="*/ 0 h 60"/>
                    <a:gd name="T23" fmla="*/ 55 w 55"/>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 h="60">
                      <a:moveTo>
                        <a:pt x="29" y="0"/>
                      </a:moveTo>
                      <a:lnTo>
                        <a:pt x="55" y="39"/>
                      </a:lnTo>
                      <a:lnTo>
                        <a:pt x="55" y="38"/>
                      </a:lnTo>
                      <a:lnTo>
                        <a:pt x="26" y="60"/>
                      </a:lnTo>
                      <a:lnTo>
                        <a:pt x="26" y="59"/>
                      </a:lnTo>
                      <a:lnTo>
                        <a:pt x="0" y="21"/>
                      </a:lnTo>
                      <a:lnTo>
                        <a:pt x="29" y="0"/>
                      </a:lnTo>
                      <a:close/>
                    </a:path>
                  </a:pathLst>
                </a:custGeom>
                <a:solidFill>
                  <a:srgbClr val="E5E5E5"/>
                </a:solidFill>
                <a:ln w="9525">
                  <a:solidFill>
                    <a:schemeClr val="tx1"/>
                  </a:solidFill>
                  <a:round/>
                  <a:headEnd/>
                  <a:tailEnd/>
                </a:ln>
              </p:spPr>
              <p:txBody>
                <a:bodyPr/>
                <a:lstStyle/>
                <a:p>
                  <a:endParaRPr lang="en-US" sz="2133"/>
                </a:p>
              </p:txBody>
            </p:sp>
            <p:sp>
              <p:nvSpPr>
                <p:cNvPr id="89331" name="Freeform 159"/>
                <p:cNvSpPr>
                  <a:spLocks/>
                </p:cNvSpPr>
                <p:nvPr/>
              </p:nvSpPr>
              <p:spPr bwMode="black">
                <a:xfrm>
                  <a:off x="3833" y="2313"/>
                  <a:ext cx="14" cy="15"/>
                </a:xfrm>
                <a:custGeom>
                  <a:avLst/>
                  <a:gdLst>
                    <a:gd name="T0" fmla="*/ 0 w 57"/>
                    <a:gd name="T1" fmla="*/ 0 h 60"/>
                    <a:gd name="T2" fmla="*/ 0 w 57"/>
                    <a:gd name="T3" fmla="*/ 0 h 60"/>
                    <a:gd name="T4" fmla="*/ 0 w 57"/>
                    <a:gd name="T5" fmla="*/ 0 h 60"/>
                    <a:gd name="T6" fmla="*/ 0 w 57"/>
                    <a:gd name="T7" fmla="*/ 0 h 60"/>
                    <a:gd name="T8" fmla="*/ 0 w 57"/>
                    <a:gd name="T9" fmla="*/ 0 h 60"/>
                    <a:gd name="T10" fmla="*/ 0 w 57"/>
                    <a:gd name="T11" fmla="*/ 0 h 60"/>
                    <a:gd name="T12" fmla="*/ 0 w 57"/>
                    <a:gd name="T13" fmla="*/ 0 h 60"/>
                    <a:gd name="T14" fmla="*/ 0 60000 65536"/>
                    <a:gd name="T15" fmla="*/ 0 60000 65536"/>
                    <a:gd name="T16" fmla="*/ 0 60000 65536"/>
                    <a:gd name="T17" fmla="*/ 0 60000 65536"/>
                    <a:gd name="T18" fmla="*/ 0 60000 65536"/>
                    <a:gd name="T19" fmla="*/ 0 60000 65536"/>
                    <a:gd name="T20" fmla="*/ 0 60000 65536"/>
                    <a:gd name="T21" fmla="*/ 0 w 57"/>
                    <a:gd name="T22" fmla="*/ 0 h 60"/>
                    <a:gd name="T23" fmla="*/ 57 w 57"/>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7" h="60">
                      <a:moveTo>
                        <a:pt x="29" y="0"/>
                      </a:moveTo>
                      <a:lnTo>
                        <a:pt x="57" y="37"/>
                      </a:lnTo>
                      <a:lnTo>
                        <a:pt x="56" y="37"/>
                      </a:lnTo>
                      <a:lnTo>
                        <a:pt x="29" y="60"/>
                      </a:lnTo>
                      <a:lnTo>
                        <a:pt x="28" y="60"/>
                      </a:lnTo>
                      <a:lnTo>
                        <a:pt x="0" y="22"/>
                      </a:lnTo>
                      <a:lnTo>
                        <a:pt x="29" y="0"/>
                      </a:lnTo>
                      <a:close/>
                    </a:path>
                  </a:pathLst>
                </a:custGeom>
                <a:solidFill>
                  <a:srgbClr val="E5E5E5"/>
                </a:solidFill>
                <a:ln w="9525">
                  <a:solidFill>
                    <a:schemeClr val="tx1"/>
                  </a:solidFill>
                  <a:round/>
                  <a:headEnd/>
                  <a:tailEnd/>
                </a:ln>
              </p:spPr>
              <p:txBody>
                <a:bodyPr/>
                <a:lstStyle/>
                <a:p>
                  <a:endParaRPr lang="en-US" sz="2133"/>
                </a:p>
              </p:txBody>
            </p:sp>
            <p:sp>
              <p:nvSpPr>
                <p:cNvPr id="89332" name="Freeform 160"/>
                <p:cNvSpPr>
                  <a:spLocks/>
                </p:cNvSpPr>
                <p:nvPr/>
              </p:nvSpPr>
              <p:spPr bwMode="black">
                <a:xfrm>
                  <a:off x="3840" y="2322"/>
                  <a:ext cx="14" cy="15"/>
                </a:xfrm>
                <a:custGeom>
                  <a:avLst/>
                  <a:gdLst>
                    <a:gd name="T0" fmla="*/ 0 w 56"/>
                    <a:gd name="T1" fmla="*/ 0 h 60"/>
                    <a:gd name="T2" fmla="*/ 0 w 56"/>
                    <a:gd name="T3" fmla="*/ 0 h 60"/>
                    <a:gd name="T4" fmla="*/ 0 w 56"/>
                    <a:gd name="T5" fmla="*/ 0 h 60"/>
                    <a:gd name="T6" fmla="*/ 0 w 56"/>
                    <a:gd name="T7" fmla="*/ 0 h 60"/>
                    <a:gd name="T8" fmla="*/ 0 w 56"/>
                    <a:gd name="T9" fmla="*/ 0 h 60"/>
                    <a:gd name="T10" fmla="*/ 0 w 56"/>
                    <a:gd name="T11" fmla="*/ 0 h 60"/>
                    <a:gd name="T12" fmla="*/ 0 w 56"/>
                    <a:gd name="T13" fmla="*/ 0 h 60"/>
                    <a:gd name="T14" fmla="*/ 0 60000 65536"/>
                    <a:gd name="T15" fmla="*/ 0 60000 65536"/>
                    <a:gd name="T16" fmla="*/ 0 60000 65536"/>
                    <a:gd name="T17" fmla="*/ 0 60000 65536"/>
                    <a:gd name="T18" fmla="*/ 0 60000 65536"/>
                    <a:gd name="T19" fmla="*/ 0 60000 65536"/>
                    <a:gd name="T20" fmla="*/ 0 60000 65536"/>
                    <a:gd name="T21" fmla="*/ 0 w 56"/>
                    <a:gd name="T22" fmla="*/ 0 h 60"/>
                    <a:gd name="T23" fmla="*/ 56 w 56"/>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60">
                      <a:moveTo>
                        <a:pt x="27" y="0"/>
                      </a:moveTo>
                      <a:lnTo>
                        <a:pt x="56" y="36"/>
                      </a:lnTo>
                      <a:lnTo>
                        <a:pt x="56" y="35"/>
                      </a:lnTo>
                      <a:lnTo>
                        <a:pt x="29" y="60"/>
                      </a:lnTo>
                      <a:lnTo>
                        <a:pt x="29" y="59"/>
                      </a:lnTo>
                      <a:lnTo>
                        <a:pt x="0" y="23"/>
                      </a:lnTo>
                      <a:lnTo>
                        <a:pt x="27" y="0"/>
                      </a:lnTo>
                      <a:close/>
                    </a:path>
                  </a:pathLst>
                </a:custGeom>
                <a:solidFill>
                  <a:srgbClr val="E5E5E5"/>
                </a:solidFill>
                <a:ln w="9525">
                  <a:solidFill>
                    <a:schemeClr val="tx1"/>
                  </a:solidFill>
                  <a:round/>
                  <a:headEnd/>
                  <a:tailEnd/>
                </a:ln>
              </p:spPr>
              <p:txBody>
                <a:bodyPr/>
                <a:lstStyle/>
                <a:p>
                  <a:endParaRPr lang="en-US" sz="2133"/>
                </a:p>
              </p:txBody>
            </p:sp>
            <p:sp>
              <p:nvSpPr>
                <p:cNvPr id="89333" name="Freeform 161"/>
                <p:cNvSpPr>
                  <a:spLocks/>
                </p:cNvSpPr>
                <p:nvPr/>
              </p:nvSpPr>
              <p:spPr bwMode="black">
                <a:xfrm>
                  <a:off x="3847" y="2331"/>
                  <a:ext cx="15" cy="15"/>
                </a:xfrm>
                <a:custGeom>
                  <a:avLst/>
                  <a:gdLst>
                    <a:gd name="T0" fmla="*/ 0 w 59"/>
                    <a:gd name="T1" fmla="*/ 0 h 60"/>
                    <a:gd name="T2" fmla="*/ 0 w 59"/>
                    <a:gd name="T3" fmla="*/ 0 h 60"/>
                    <a:gd name="T4" fmla="*/ 0 w 59"/>
                    <a:gd name="T5" fmla="*/ 0 h 60"/>
                    <a:gd name="T6" fmla="*/ 0 w 59"/>
                    <a:gd name="T7" fmla="*/ 0 h 60"/>
                    <a:gd name="T8" fmla="*/ 0 w 59"/>
                    <a:gd name="T9" fmla="*/ 0 h 60"/>
                    <a:gd name="T10" fmla="*/ 0 w 59"/>
                    <a:gd name="T11" fmla="*/ 0 h 60"/>
                    <a:gd name="T12" fmla="*/ 0 w 59"/>
                    <a:gd name="T13" fmla="*/ 0 h 60"/>
                    <a:gd name="T14" fmla="*/ 0 60000 65536"/>
                    <a:gd name="T15" fmla="*/ 0 60000 65536"/>
                    <a:gd name="T16" fmla="*/ 0 60000 65536"/>
                    <a:gd name="T17" fmla="*/ 0 60000 65536"/>
                    <a:gd name="T18" fmla="*/ 0 60000 65536"/>
                    <a:gd name="T19" fmla="*/ 0 60000 65536"/>
                    <a:gd name="T20" fmla="*/ 0 60000 65536"/>
                    <a:gd name="T21" fmla="*/ 0 w 59"/>
                    <a:gd name="T22" fmla="*/ 0 h 60"/>
                    <a:gd name="T23" fmla="*/ 59 w 59"/>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60">
                      <a:moveTo>
                        <a:pt x="27" y="0"/>
                      </a:moveTo>
                      <a:lnTo>
                        <a:pt x="59" y="34"/>
                      </a:lnTo>
                      <a:lnTo>
                        <a:pt x="58" y="33"/>
                      </a:lnTo>
                      <a:lnTo>
                        <a:pt x="33" y="60"/>
                      </a:lnTo>
                      <a:lnTo>
                        <a:pt x="32" y="59"/>
                      </a:lnTo>
                      <a:lnTo>
                        <a:pt x="0" y="25"/>
                      </a:lnTo>
                      <a:lnTo>
                        <a:pt x="27" y="0"/>
                      </a:lnTo>
                      <a:close/>
                    </a:path>
                  </a:pathLst>
                </a:custGeom>
                <a:solidFill>
                  <a:srgbClr val="E5E5E5"/>
                </a:solidFill>
                <a:ln w="9525">
                  <a:solidFill>
                    <a:schemeClr val="tx1"/>
                  </a:solidFill>
                  <a:round/>
                  <a:headEnd/>
                  <a:tailEnd/>
                </a:ln>
              </p:spPr>
              <p:txBody>
                <a:bodyPr/>
                <a:lstStyle/>
                <a:p>
                  <a:endParaRPr lang="en-US" sz="2133"/>
                </a:p>
              </p:txBody>
            </p:sp>
            <p:sp>
              <p:nvSpPr>
                <p:cNvPr id="89334" name="Freeform 162"/>
                <p:cNvSpPr>
                  <a:spLocks/>
                </p:cNvSpPr>
                <p:nvPr/>
              </p:nvSpPr>
              <p:spPr bwMode="black">
                <a:xfrm>
                  <a:off x="3855" y="2339"/>
                  <a:ext cx="15" cy="15"/>
                </a:xfrm>
                <a:custGeom>
                  <a:avLst/>
                  <a:gdLst>
                    <a:gd name="T0" fmla="*/ 0 w 59"/>
                    <a:gd name="T1" fmla="*/ 0 h 60"/>
                    <a:gd name="T2" fmla="*/ 0 w 59"/>
                    <a:gd name="T3" fmla="*/ 0 h 60"/>
                    <a:gd name="T4" fmla="*/ 0 w 59"/>
                    <a:gd name="T5" fmla="*/ 0 h 60"/>
                    <a:gd name="T6" fmla="*/ 0 w 59"/>
                    <a:gd name="T7" fmla="*/ 0 h 60"/>
                    <a:gd name="T8" fmla="*/ 0 w 59"/>
                    <a:gd name="T9" fmla="*/ 0 h 60"/>
                    <a:gd name="T10" fmla="*/ 0 w 59"/>
                    <a:gd name="T11" fmla="*/ 0 h 60"/>
                    <a:gd name="T12" fmla="*/ 0 w 59"/>
                    <a:gd name="T13" fmla="*/ 0 h 60"/>
                    <a:gd name="T14" fmla="*/ 0 60000 65536"/>
                    <a:gd name="T15" fmla="*/ 0 60000 65536"/>
                    <a:gd name="T16" fmla="*/ 0 60000 65536"/>
                    <a:gd name="T17" fmla="*/ 0 60000 65536"/>
                    <a:gd name="T18" fmla="*/ 0 60000 65536"/>
                    <a:gd name="T19" fmla="*/ 0 60000 65536"/>
                    <a:gd name="T20" fmla="*/ 0 60000 65536"/>
                    <a:gd name="T21" fmla="*/ 0 w 59"/>
                    <a:gd name="T22" fmla="*/ 0 h 60"/>
                    <a:gd name="T23" fmla="*/ 59 w 59"/>
                    <a:gd name="T24" fmla="*/ 60 h 6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60">
                      <a:moveTo>
                        <a:pt x="25" y="0"/>
                      </a:moveTo>
                      <a:lnTo>
                        <a:pt x="59" y="33"/>
                      </a:lnTo>
                      <a:lnTo>
                        <a:pt x="34" y="60"/>
                      </a:lnTo>
                      <a:lnTo>
                        <a:pt x="0" y="27"/>
                      </a:lnTo>
                      <a:lnTo>
                        <a:pt x="25" y="0"/>
                      </a:lnTo>
                      <a:close/>
                    </a:path>
                  </a:pathLst>
                </a:custGeom>
                <a:solidFill>
                  <a:srgbClr val="E5E5E5"/>
                </a:solidFill>
                <a:ln w="9525">
                  <a:solidFill>
                    <a:schemeClr val="tx1"/>
                  </a:solidFill>
                  <a:round/>
                  <a:headEnd/>
                  <a:tailEnd/>
                </a:ln>
              </p:spPr>
              <p:txBody>
                <a:bodyPr/>
                <a:lstStyle/>
                <a:p>
                  <a:endParaRPr lang="en-US" sz="2133"/>
                </a:p>
              </p:txBody>
            </p:sp>
            <p:sp>
              <p:nvSpPr>
                <p:cNvPr id="89335" name="Freeform 163"/>
                <p:cNvSpPr>
                  <a:spLocks/>
                </p:cNvSpPr>
                <p:nvPr/>
              </p:nvSpPr>
              <p:spPr bwMode="black">
                <a:xfrm>
                  <a:off x="3864" y="2347"/>
                  <a:ext cx="15" cy="15"/>
                </a:xfrm>
                <a:custGeom>
                  <a:avLst/>
                  <a:gdLst>
                    <a:gd name="T0" fmla="*/ 0 w 59"/>
                    <a:gd name="T1" fmla="*/ 0 h 57"/>
                    <a:gd name="T2" fmla="*/ 0 w 59"/>
                    <a:gd name="T3" fmla="*/ 0 h 57"/>
                    <a:gd name="T4" fmla="*/ 0 w 59"/>
                    <a:gd name="T5" fmla="*/ 0 h 57"/>
                    <a:gd name="T6" fmla="*/ 0 w 59"/>
                    <a:gd name="T7" fmla="*/ 0 h 57"/>
                    <a:gd name="T8" fmla="*/ 0 w 59"/>
                    <a:gd name="T9" fmla="*/ 0 h 57"/>
                    <a:gd name="T10" fmla="*/ 0 w 59"/>
                    <a:gd name="T11" fmla="*/ 0 h 57"/>
                    <a:gd name="T12" fmla="*/ 0 w 59"/>
                    <a:gd name="T13" fmla="*/ 0 h 57"/>
                    <a:gd name="T14" fmla="*/ 0 60000 65536"/>
                    <a:gd name="T15" fmla="*/ 0 60000 65536"/>
                    <a:gd name="T16" fmla="*/ 0 60000 65536"/>
                    <a:gd name="T17" fmla="*/ 0 60000 65536"/>
                    <a:gd name="T18" fmla="*/ 0 60000 65536"/>
                    <a:gd name="T19" fmla="*/ 0 60000 65536"/>
                    <a:gd name="T20" fmla="*/ 0 60000 65536"/>
                    <a:gd name="T21" fmla="*/ 0 w 59"/>
                    <a:gd name="T22" fmla="*/ 0 h 57"/>
                    <a:gd name="T23" fmla="*/ 59 w 59"/>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57">
                      <a:moveTo>
                        <a:pt x="25" y="0"/>
                      </a:moveTo>
                      <a:lnTo>
                        <a:pt x="59" y="30"/>
                      </a:lnTo>
                      <a:lnTo>
                        <a:pt x="57" y="30"/>
                      </a:lnTo>
                      <a:lnTo>
                        <a:pt x="35" y="57"/>
                      </a:lnTo>
                      <a:lnTo>
                        <a:pt x="34" y="57"/>
                      </a:lnTo>
                      <a:lnTo>
                        <a:pt x="0" y="27"/>
                      </a:lnTo>
                      <a:lnTo>
                        <a:pt x="25" y="0"/>
                      </a:lnTo>
                      <a:close/>
                    </a:path>
                  </a:pathLst>
                </a:custGeom>
                <a:solidFill>
                  <a:srgbClr val="E5E5E5"/>
                </a:solidFill>
                <a:ln w="9525">
                  <a:solidFill>
                    <a:schemeClr val="tx1"/>
                  </a:solidFill>
                  <a:round/>
                  <a:headEnd/>
                  <a:tailEnd/>
                </a:ln>
              </p:spPr>
              <p:txBody>
                <a:bodyPr/>
                <a:lstStyle/>
                <a:p>
                  <a:endParaRPr lang="en-US" sz="2133"/>
                </a:p>
              </p:txBody>
            </p:sp>
            <p:sp>
              <p:nvSpPr>
                <p:cNvPr id="89336" name="Freeform 164"/>
                <p:cNvSpPr>
                  <a:spLocks/>
                </p:cNvSpPr>
                <p:nvPr/>
              </p:nvSpPr>
              <p:spPr bwMode="black">
                <a:xfrm>
                  <a:off x="3873" y="2355"/>
                  <a:ext cx="14" cy="14"/>
                </a:xfrm>
                <a:custGeom>
                  <a:avLst/>
                  <a:gdLst>
                    <a:gd name="T0" fmla="*/ 0 w 59"/>
                    <a:gd name="T1" fmla="*/ 0 h 58"/>
                    <a:gd name="T2" fmla="*/ 0 w 59"/>
                    <a:gd name="T3" fmla="*/ 0 h 58"/>
                    <a:gd name="T4" fmla="*/ 0 w 59"/>
                    <a:gd name="T5" fmla="*/ 0 h 58"/>
                    <a:gd name="T6" fmla="*/ 0 w 59"/>
                    <a:gd name="T7" fmla="*/ 0 h 58"/>
                    <a:gd name="T8" fmla="*/ 0 w 59"/>
                    <a:gd name="T9" fmla="*/ 0 h 58"/>
                    <a:gd name="T10" fmla="*/ 0 w 59"/>
                    <a:gd name="T11" fmla="*/ 0 h 58"/>
                    <a:gd name="T12" fmla="*/ 0 w 59"/>
                    <a:gd name="T13" fmla="*/ 0 h 58"/>
                    <a:gd name="T14" fmla="*/ 0 60000 65536"/>
                    <a:gd name="T15" fmla="*/ 0 60000 65536"/>
                    <a:gd name="T16" fmla="*/ 0 60000 65536"/>
                    <a:gd name="T17" fmla="*/ 0 60000 65536"/>
                    <a:gd name="T18" fmla="*/ 0 60000 65536"/>
                    <a:gd name="T19" fmla="*/ 0 60000 65536"/>
                    <a:gd name="T20" fmla="*/ 0 60000 65536"/>
                    <a:gd name="T21" fmla="*/ 0 w 59"/>
                    <a:gd name="T22" fmla="*/ 0 h 58"/>
                    <a:gd name="T23" fmla="*/ 59 w 59"/>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58">
                      <a:moveTo>
                        <a:pt x="22" y="0"/>
                      </a:moveTo>
                      <a:lnTo>
                        <a:pt x="59" y="29"/>
                      </a:lnTo>
                      <a:lnTo>
                        <a:pt x="57" y="28"/>
                      </a:lnTo>
                      <a:lnTo>
                        <a:pt x="37" y="58"/>
                      </a:lnTo>
                      <a:lnTo>
                        <a:pt x="36" y="56"/>
                      </a:lnTo>
                      <a:lnTo>
                        <a:pt x="0" y="27"/>
                      </a:lnTo>
                      <a:lnTo>
                        <a:pt x="22" y="0"/>
                      </a:lnTo>
                      <a:close/>
                    </a:path>
                  </a:pathLst>
                </a:custGeom>
                <a:solidFill>
                  <a:srgbClr val="E5E5E5"/>
                </a:solidFill>
                <a:ln w="9525">
                  <a:solidFill>
                    <a:schemeClr val="tx1"/>
                  </a:solidFill>
                  <a:round/>
                  <a:headEnd/>
                  <a:tailEnd/>
                </a:ln>
              </p:spPr>
              <p:txBody>
                <a:bodyPr/>
                <a:lstStyle/>
                <a:p>
                  <a:endParaRPr lang="en-US" sz="2133"/>
                </a:p>
              </p:txBody>
            </p:sp>
            <p:sp>
              <p:nvSpPr>
                <p:cNvPr id="89337" name="Freeform 165"/>
                <p:cNvSpPr>
                  <a:spLocks/>
                </p:cNvSpPr>
                <p:nvPr/>
              </p:nvSpPr>
              <p:spPr bwMode="black">
                <a:xfrm>
                  <a:off x="3882" y="2362"/>
                  <a:ext cx="15" cy="14"/>
                </a:xfrm>
                <a:custGeom>
                  <a:avLst/>
                  <a:gdLst>
                    <a:gd name="T0" fmla="*/ 0 w 59"/>
                    <a:gd name="T1" fmla="*/ 0 h 57"/>
                    <a:gd name="T2" fmla="*/ 0 w 59"/>
                    <a:gd name="T3" fmla="*/ 0 h 57"/>
                    <a:gd name="T4" fmla="*/ 0 w 59"/>
                    <a:gd name="T5" fmla="*/ 0 h 57"/>
                    <a:gd name="T6" fmla="*/ 0 w 59"/>
                    <a:gd name="T7" fmla="*/ 0 h 57"/>
                    <a:gd name="T8" fmla="*/ 0 w 59"/>
                    <a:gd name="T9" fmla="*/ 0 h 57"/>
                    <a:gd name="T10" fmla="*/ 0 w 59"/>
                    <a:gd name="T11" fmla="*/ 0 h 57"/>
                    <a:gd name="T12" fmla="*/ 0 w 59"/>
                    <a:gd name="T13" fmla="*/ 0 h 57"/>
                    <a:gd name="T14" fmla="*/ 0 60000 65536"/>
                    <a:gd name="T15" fmla="*/ 0 60000 65536"/>
                    <a:gd name="T16" fmla="*/ 0 60000 65536"/>
                    <a:gd name="T17" fmla="*/ 0 60000 65536"/>
                    <a:gd name="T18" fmla="*/ 0 60000 65536"/>
                    <a:gd name="T19" fmla="*/ 0 60000 65536"/>
                    <a:gd name="T20" fmla="*/ 0 60000 65536"/>
                    <a:gd name="T21" fmla="*/ 0 w 59"/>
                    <a:gd name="T22" fmla="*/ 0 h 57"/>
                    <a:gd name="T23" fmla="*/ 59 w 59"/>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57">
                      <a:moveTo>
                        <a:pt x="20" y="0"/>
                      </a:moveTo>
                      <a:lnTo>
                        <a:pt x="59" y="27"/>
                      </a:lnTo>
                      <a:lnTo>
                        <a:pt x="38" y="57"/>
                      </a:lnTo>
                      <a:lnTo>
                        <a:pt x="0" y="30"/>
                      </a:lnTo>
                      <a:lnTo>
                        <a:pt x="20" y="0"/>
                      </a:lnTo>
                      <a:close/>
                    </a:path>
                  </a:pathLst>
                </a:custGeom>
                <a:solidFill>
                  <a:srgbClr val="E5E5E5"/>
                </a:solidFill>
                <a:ln w="9525">
                  <a:solidFill>
                    <a:schemeClr val="tx1"/>
                  </a:solidFill>
                  <a:round/>
                  <a:headEnd/>
                  <a:tailEnd/>
                </a:ln>
              </p:spPr>
              <p:txBody>
                <a:bodyPr/>
                <a:lstStyle/>
                <a:p>
                  <a:endParaRPr lang="en-US" sz="2133"/>
                </a:p>
              </p:txBody>
            </p:sp>
            <p:sp>
              <p:nvSpPr>
                <p:cNvPr id="89338" name="Freeform 166"/>
                <p:cNvSpPr>
                  <a:spLocks/>
                </p:cNvSpPr>
                <p:nvPr/>
              </p:nvSpPr>
              <p:spPr bwMode="black">
                <a:xfrm>
                  <a:off x="3892" y="2369"/>
                  <a:ext cx="14" cy="14"/>
                </a:xfrm>
                <a:custGeom>
                  <a:avLst/>
                  <a:gdLst>
                    <a:gd name="T0" fmla="*/ 0 w 59"/>
                    <a:gd name="T1" fmla="*/ 0 h 57"/>
                    <a:gd name="T2" fmla="*/ 0 w 59"/>
                    <a:gd name="T3" fmla="*/ 0 h 57"/>
                    <a:gd name="T4" fmla="*/ 0 w 59"/>
                    <a:gd name="T5" fmla="*/ 0 h 57"/>
                    <a:gd name="T6" fmla="*/ 0 w 59"/>
                    <a:gd name="T7" fmla="*/ 0 h 57"/>
                    <a:gd name="T8" fmla="*/ 0 w 59"/>
                    <a:gd name="T9" fmla="*/ 0 h 57"/>
                    <a:gd name="T10" fmla="*/ 0 w 59"/>
                    <a:gd name="T11" fmla="*/ 0 h 57"/>
                    <a:gd name="T12" fmla="*/ 0 w 59"/>
                    <a:gd name="T13" fmla="*/ 0 h 57"/>
                    <a:gd name="T14" fmla="*/ 0 60000 65536"/>
                    <a:gd name="T15" fmla="*/ 0 60000 65536"/>
                    <a:gd name="T16" fmla="*/ 0 60000 65536"/>
                    <a:gd name="T17" fmla="*/ 0 60000 65536"/>
                    <a:gd name="T18" fmla="*/ 0 60000 65536"/>
                    <a:gd name="T19" fmla="*/ 0 60000 65536"/>
                    <a:gd name="T20" fmla="*/ 0 60000 65536"/>
                    <a:gd name="T21" fmla="*/ 0 w 59"/>
                    <a:gd name="T22" fmla="*/ 0 h 57"/>
                    <a:gd name="T23" fmla="*/ 59 w 59"/>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57">
                      <a:moveTo>
                        <a:pt x="21" y="0"/>
                      </a:moveTo>
                      <a:lnTo>
                        <a:pt x="59" y="26"/>
                      </a:lnTo>
                      <a:lnTo>
                        <a:pt x="58" y="25"/>
                      </a:lnTo>
                      <a:lnTo>
                        <a:pt x="40" y="57"/>
                      </a:lnTo>
                      <a:lnTo>
                        <a:pt x="39" y="56"/>
                      </a:lnTo>
                      <a:lnTo>
                        <a:pt x="0" y="30"/>
                      </a:lnTo>
                      <a:lnTo>
                        <a:pt x="21" y="0"/>
                      </a:lnTo>
                      <a:close/>
                    </a:path>
                  </a:pathLst>
                </a:custGeom>
                <a:solidFill>
                  <a:srgbClr val="E5E5E5"/>
                </a:solidFill>
                <a:ln w="9525">
                  <a:solidFill>
                    <a:schemeClr val="tx1"/>
                  </a:solidFill>
                  <a:round/>
                  <a:headEnd/>
                  <a:tailEnd/>
                </a:ln>
              </p:spPr>
              <p:txBody>
                <a:bodyPr/>
                <a:lstStyle/>
                <a:p>
                  <a:endParaRPr lang="en-US" sz="2133"/>
                </a:p>
              </p:txBody>
            </p:sp>
            <p:sp>
              <p:nvSpPr>
                <p:cNvPr id="89339" name="Freeform 167"/>
                <p:cNvSpPr>
                  <a:spLocks/>
                </p:cNvSpPr>
                <p:nvPr/>
              </p:nvSpPr>
              <p:spPr bwMode="black">
                <a:xfrm>
                  <a:off x="3901" y="2375"/>
                  <a:ext cx="15" cy="14"/>
                </a:xfrm>
                <a:custGeom>
                  <a:avLst/>
                  <a:gdLst>
                    <a:gd name="T0" fmla="*/ 0 w 58"/>
                    <a:gd name="T1" fmla="*/ 0 h 56"/>
                    <a:gd name="T2" fmla="*/ 0 w 58"/>
                    <a:gd name="T3" fmla="*/ 0 h 56"/>
                    <a:gd name="T4" fmla="*/ 0 w 58"/>
                    <a:gd name="T5" fmla="*/ 0 h 56"/>
                    <a:gd name="T6" fmla="*/ 0 w 58"/>
                    <a:gd name="T7" fmla="*/ 0 h 56"/>
                    <a:gd name="T8" fmla="*/ 0 w 58"/>
                    <a:gd name="T9" fmla="*/ 0 h 56"/>
                    <a:gd name="T10" fmla="*/ 0 w 58"/>
                    <a:gd name="T11" fmla="*/ 0 h 56"/>
                    <a:gd name="T12" fmla="*/ 0 w 58"/>
                    <a:gd name="T13" fmla="*/ 0 h 56"/>
                    <a:gd name="T14" fmla="*/ 0 60000 65536"/>
                    <a:gd name="T15" fmla="*/ 0 60000 65536"/>
                    <a:gd name="T16" fmla="*/ 0 60000 65536"/>
                    <a:gd name="T17" fmla="*/ 0 60000 65536"/>
                    <a:gd name="T18" fmla="*/ 0 60000 65536"/>
                    <a:gd name="T19" fmla="*/ 0 60000 65536"/>
                    <a:gd name="T20" fmla="*/ 0 60000 65536"/>
                    <a:gd name="T21" fmla="*/ 0 w 58"/>
                    <a:gd name="T22" fmla="*/ 0 h 56"/>
                    <a:gd name="T23" fmla="*/ 58 w 58"/>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56">
                      <a:moveTo>
                        <a:pt x="18" y="0"/>
                      </a:moveTo>
                      <a:lnTo>
                        <a:pt x="58" y="24"/>
                      </a:lnTo>
                      <a:lnTo>
                        <a:pt x="56" y="24"/>
                      </a:lnTo>
                      <a:lnTo>
                        <a:pt x="41" y="56"/>
                      </a:lnTo>
                      <a:lnTo>
                        <a:pt x="39" y="56"/>
                      </a:lnTo>
                      <a:lnTo>
                        <a:pt x="0" y="32"/>
                      </a:lnTo>
                      <a:lnTo>
                        <a:pt x="18" y="0"/>
                      </a:lnTo>
                      <a:close/>
                    </a:path>
                  </a:pathLst>
                </a:custGeom>
                <a:solidFill>
                  <a:srgbClr val="E5E5E5"/>
                </a:solidFill>
                <a:ln w="9525">
                  <a:solidFill>
                    <a:schemeClr val="tx1"/>
                  </a:solidFill>
                  <a:round/>
                  <a:headEnd/>
                  <a:tailEnd/>
                </a:ln>
              </p:spPr>
              <p:txBody>
                <a:bodyPr/>
                <a:lstStyle/>
                <a:p>
                  <a:endParaRPr lang="en-US" sz="2133"/>
                </a:p>
              </p:txBody>
            </p:sp>
            <p:sp>
              <p:nvSpPr>
                <p:cNvPr id="89340" name="Freeform 168"/>
                <p:cNvSpPr>
                  <a:spLocks/>
                </p:cNvSpPr>
                <p:nvPr/>
              </p:nvSpPr>
              <p:spPr bwMode="black">
                <a:xfrm>
                  <a:off x="3912" y="2381"/>
                  <a:ext cx="14" cy="13"/>
                </a:xfrm>
                <a:custGeom>
                  <a:avLst/>
                  <a:gdLst>
                    <a:gd name="T0" fmla="*/ 0 w 57"/>
                    <a:gd name="T1" fmla="*/ 0 h 53"/>
                    <a:gd name="T2" fmla="*/ 0 w 57"/>
                    <a:gd name="T3" fmla="*/ 0 h 53"/>
                    <a:gd name="T4" fmla="*/ 0 w 57"/>
                    <a:gd name="T5" fmla="*/ 0 h 53"/>
                    <a:gd name="T6" fmla="*/ 0 w 57"/>
                    <a:gd name="T7" fmla="*/ 0 h 53"/>
                    <a:gd name="T8" fmla="*/ 0 w 57"/>
                    <a:gd name="T9" fmla="*/ 0 h 53"/>
                    <a:gd name="T10" fmla="*/ 0 60000 65536"/>
                    <a:gd name="T11" fmla="*/ 0 60000 65536"/>
                    <a:gd name="T12" fmla="*/ 0 60000 65536"/>
                    <a:gd name="T13" fmla="*/ 0 60000 65536"/>
                    <a:gd name="T14" fmla="*/ 0 60000 65536"/>
                    <a:gd name="T15" fmla="*/ 0 w 57"/>
                    <a:gd name="T16" fmla="*/ 0 h 53"/>
                    <a:gd name="T17" fmla="*/ 57 w 57"/>
                    <a:gd name="T18" fmla="*/ 53 h 53"/>
                  </a:gdLst>
                  <a:ahLst/>
                  <a:cxnLst>
                    <a:cxn ang="T10">
                      <a:pos x="T0" y="T1"/>
                    </a:cxn>
                    <a:cxn ang="T11">
                      <a:pos x="T2" y="T3"/>
                    </a:cxn>
                    <a:cxn ang="T12">
                      <a:pos x="T4" y="T5"/>
                    </a:cxn>
                    <a:cxn ang="T13">
                      <a:pos x="T6" y="T7"/>
                    </a:cxn>
                    <a:cxn ang="T14">
                      <a:pos x="T8" y="T9"/>
                    </a:cxn>
                  </a:cxnLst>
                  <a:rect l="T15" t="T16" r="T17" b="T18"/>
                  <a:pathLst>
                    <a:path w="57" h="53">
                      <a:moveTo>
                        <a:pt x="15" y="0"/>
                      </a:moveTo>
                      <a:lnTo>
                        <a:pt x="57" y="21"/>
                      </a:lnTo>
                      <a:lnTo>
                        <a:pt x="41" y="53"/>
                      </a:lnTo>
                      <a:lnTo>
                        <a:pt x="0" y="32"/>
                      </a:lnTo>
                      <a:lnTo>
                        <a:pt x="15" y="0"/>
                      </a:lnTo>
                      <a:close/>
                    </a:path>
                  </a:pathLst>
                </a:custGeom>
                <a:solidFill>
                  <a:srgbClr val="E5E5E5"/>
                </a:solidFill>
                <a:ln w="9525">
                  <a:solidFill>
                    <a:schemeClr val="tx1"/>
                  </a:solidFill>
                  <a:round/>
                  <a:headEnd/>
                  <a:tailEnd/>
                </a:ln>
              </p:spPr>
              <p:txBody>
                <a:bodyPr/>
                <a:lstStyle/>
                <a:p>
                  <a:endParaRPr lang="en-US" sz="2133"/>
                </a:p>
              </p:txBody>
            </p:sp>
            <p:sp>
              <p:nvSpPr>
                <p:cNvPr id="89341" name="Freeform 169"/>
                <p:cNvSpPr>
                  <a:spLocks/>
                </p:cNvSpPr>
                <p:nvPr/>
              </p:nvSpPr>
              <p:spPr bwMode="black">
                <a:xfrm>
                  <a:off x="3863" y="1964"/>
                  <a:ext cx="61" cy="49"/>
                </a:xfrm>
                <a:custGeom>
                  <a:avLst/>
                  <a:gdLst>
                    <a:gd name="T0" fmla="*/ 0 w 242"/>
                    <a:gd name="T1" fmla="*/ 0 h 197"/>
                    <a:gd name="T2" fmla="*/ 0 w 242"/>
                    <a:gd name="T3" fmla="*/ 0 h 197"/>
                    <a:gd name="T4" fmla="*/ 0 w 242"/>
                    <a:gd name="T5" fmla="*/ 0 h 197"/>
                    <a:gd name="T6" fmla="*/ 0 w 242"/>
                    <a:gd name="T7" fmla="*/ 0 h 197"/>
                    <a:gd name="T8" fmla="*/ 0 w 242"/>
                    <a:gd name="T9" fmla="*/ 0 h 197"/>
                    <a:gd name="T10" fmla="*/ 0 60000 65536"/>
                    <a:gd name="T11" fmla="*/ 0 60000 65536"/>
                    <a:gd name="T12" fmla="*/ 0 60000 65536"/>
                    <a:gd name="T13" fmla="*/ 0 60000 65536"/>
                    <a:gd name="T14" fmla="*/ 0 60000 65536"/>
                    <a:gd name="T15" fmla="*/ 0 w 242"/>
                    <a:gd name="T16" fmla="*/ 0 h 197"/>
                    <a:gd name="T17" fmla="*/ 242 w 242"/>
                    <a:gd name="T18" fmla="*/ 197 h 197"/>
                  </a:gdLst>
                  <a:ahLst/>
                  <a:cxnLst>
                    <a:cxn ang="T10">
                      <a:pos x="T0" y="T1"/>
                    </a:cxn>
                    <a:cxn ang="T11">
                      <a:pos x="T2" y="T3"/>
                    </a:cxn>
                    <a:cxn ang="T12">
                      <a:pos x="T4" y="T5"/>
                    </a:cxn>
                    <a:cxn ang="T13">
                      <a:pos x="T6" y="T7"/>
                    </a:cxn>
                    <a:cxn ang="T14">
                      <a:pos x="T8" y="T9"/>
                    </a:cxn>
                  </a:cxnLst>
                  <a:rect l="T15" t="T16" r="T17" b="T18"/>
                  <a:pathLst>
                    <a:path w="242" h="197">
                      <a:moveTo>
                        <a:pt x="242" y="0"/>
                      </a:moveTo>
                      <a:lnTo>
                        <a:pt x="72" y="197"/>
                      </a:lnTo>
                      <a:lnTo>
                        <a:pt x="0" y="94"/>
                      </a:lnTo>
                      <a:lnTo>
                        <a:pt x="242" y="0"/>
                      </a:lnTo>
                      <a:close/>
                    </a:path>
                  </a:pathLst>
                </a:custGeom>
                <a:solidFill>
                  <a:srgbClr val="E5E5E5"/>
                </a:solidFill>
                <a:ln w="9525">
                  <a:solidFill>
                    <a:schemeClr val="tx1"/>
                  </a:solidFill>
                  <a:round/>
                  <a:headEnd/>
                  <a:tailEnd/>
                </a:ln>
              </p:spPr>
              <p:txBody>
                <a:bodyPr/>
                <a:lstStyle/>
                <a:p>
                  <a:endParaRPr lang="en-US" sz="2133"/>
                </a:p>
              </p:txBody>
            </p:sp>
            <p:sp>
              <p:nvSpPr>
                <p:cNvPr id="89342" name="Freeform 170"/>
                <p:cNvSpPr>
                  <a:spLocks/>
                </p:cNvSpPr>
                <p:nvPr/>
              </p:nvSpPr>
              <p:spPr bwMode="black">
                <a:xfrm>
                  <a:off x="3878" y="1961"/>
                  <a:ext cx="49" cy="56"/>
                </a:xfrm>
                <a:custGeom>
                  <a:avLst/>
                  <a:gdLst>
                    <a:gd name="T0" fmla="*/ 0 w 199"/>
                    <a:gd name="T1" fmla="*/ 0 h 221"/>
                    <a:gd name="T2" fmla="*/ 0 w 199"/>
                    <a:gd name="T3" fmla="*/ 0 h 221"/>
                    <a:gd name="T4" fmla="*/ 0 w 199"/>
                    <a:gd name="T5" fmla="*/ 0 h 221"/>
                    <a:gd name="T6" fmla="*/ 0 w 199"/>
                    <a:gd name="T7" fmla="*/ 0 h 221"/>
                    <a:gd name="T8" fmla="*/ 0 w 199"/>
                    <a:gd name="T9" fmla="*/ 0 h 221"/>
                    <a:gd name="T10" fmla="*/ 0 w 199"/>
                    <a:gd name="T11" fmla="*/ 0 h 221"/>
                    <a:gd name="T12" fmla="*/ 0 w 199"/>
                    <a:gd name="T13" fmla="*/ 0 h 221"/>
                    <a:gd name="T14" fmla="*/ 0 60000 65536"/>
                    <a:gd name="T15" fmla="*/ 0 60000 65536"/>
                    <a:gd name="T16" fmla="*/ 0 60000 65536"/>
                    <a:gd name="T17" fmla="*/ 0 60000 65536"/>
                    <a:gd name="T18" fmla="*/ 0 60000 65536"/>
                    <a:gd name="T19" fmla="*/ 0 60000 65536"/>
                    <a:gd name="T20" fmla="*/ 0 60000 65536"/>
                    <a:gd name="T21" fmla="*/ 0 w 199"/>
                    <a:gd name="T22" fmla="*/ 0 h 221"/>
                    <a:gd name="T23" fmla="*/ 199 w 199"/>
                    <a:gd name="T24" fmla="*/ 221 h 2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9" h="221">
                      <a:moveTo>
                        <a:pt x="199" y="25"/>
                      </a:moveTo>
                      <a:lnTo>
                        <a:pt x="28" y="221"/>
                      </a:lnTo>
                      <a:lnTo>
                        <a:pt x="0" y="219"/>
                      </a:lnTo>
                      <a:lnTo>
                        <a:pt x="30" y="199"/>
                      </a:lnTo>
                      <a:lnTo>
                        <a:pt x="1" y="196"/>
                      </a:lnTo>
                      <a:lnTo>
                        <a:pt x="172" y="0"/>
                      </a:lnTo>
                      <a:lnTo>
                        <a:pt x="199" y="25"/>
                      </a:lnTo>
                      <a:close/>
                    </a:path>
                  </a:pathLst>
                </a:custGeom>
                <a:solidFill>
                  <a:srgbClr val="E5E5E5"/>
                </a:solidFill>
                <a:ln w="9525">
                  <a:solidFill>
                    <a:schemeClr val="tx1"/>
                  </a:solidFill>
                  <a:round/>
                  <a:headEnd/>
                  <a:tailEnd/>
                </a:ln>
              </p:spPr>
              <p:txBody>
                <a:bodyPr/>
                <a:lstStyle/>
                <a:p>
                  <a:endParaRPr lang="en-US" sz="2133"/>
                </a:p>
              </p:txBody>
            </p:sp>
            <p:sp>
              <p:nvSpPr>
                <p:cNvPr id="89343" name="Freeform 171"/>
                <p:cNvSpPr>
                  <a:spLocks/>
                </p:cNvSpPr>
                <p:nvPr/>
              </p:nvSpPr>
              <p:spPr bwMode="black">
                <a:xfrm>
                  <a:off x="3860" y="1983"/>
                  <a:ext cx="25" cy="33"/>
                </a:xfrm>
                <a:custGeom>
                  <a:avLst/>
                  <a:gdLst>
                    <a:gd name="T0" fmla="*/ 0 w 102"/>
                    <a:gd name="T1" fmla="*/ 0 h 130"/>
                    <a:gd name="T2" fmla="*/ 0 w 102"/>
                    <a:gd name="T3" fmla="*/ 0 h 130"/>
                    <a:gd name="T4" fmla="*/ 0 w 102"/>
                    <a:gd name="T5" fmla="*/ 0 h 130"/>
                    <a:gd name="T6" fmla="*/ 0 w 102"/>
                    <a:gd name="T7" fmla="*/ 0 h 130"/>
                    <a:gd name="T8" fmla="*/ 0 w 102"/>
                    <a:gd name="T9" fmla="*/ 0 h 130"/>
                    <a:gd name="T10" fmla="*/ 0 w 102"/>
                    <a:gd name="T11" fmla="*/ 0 h 130"/>
                    <a:gd name="T12" fmla="*/ 0 w 102"/>
                    <a:gd name="T13" fmla="*/ 0 h 130"/>
                    <a:gd name="T14" fmla="*/ 0 60000 65536"/>
                    <a:gd name="T15" fmla="*/ 0 60000 65536"/>
                    <a:gd name="T16" fmla="*/ 0 60000 65536"/>
                    <a:gd name="T17" fmla="*/ 0 60000 65536"/>
                    <a:gd name="T18" fmla="*/ 0 60000 65536"/>
                    <a:gd name="T19" fmla="*/ 0 60000 65536"/>
                    <a:gd name="T20" fmla="*/ 0 60000 65536"/>
                    <a:gd name="T21" fmla="*/ 0 w 102"/>
                    <a:gd name="T22" fmla="*/ 0 h 130"/>
                    <a:gd name="T23" fmla="*/ 102 w 102"/>
                    <a:gd name="T24" fmla="*/ 130 h 1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2" h="130">
                      <a:moveTo>
                        <a:pt x="72" y="130"/>
                      </a:moveTo>
                      <a:lnTo>
                        <a:pt x="0" y="27"/>
                      </a:lnTo>
                      <a:lnTo>
                        <a:pt x="8" y="0"/>
                      </a:lnTo>
                      <a:lnTo>
                        <a:pt x="21" y="34"/>
                      </a:lnTo>
                      <a:lnTo>
                        <a:pt x="29" y="7"/>
                      </a:lnTo>
                      <a:lnTo>
                        <a:pt x="102" y="110"/>
                      </a:lnTo>
                      <a:lnTo>
                        <a:pt x="72" y="130"/>
                      </a:lnTo>
                      <a:close/>
                    </a:path>
                  </a:pathLst>
                </a:custGeom>
                <a:solidFill>
                  <a:srgbClr val="E5E5E5"/>
                </a:solidFill>
                <a:ln w="9525">
                  <a:solidFill>
                    <a:schemeClr val="tx1"/>
                  </a:solidFill>
                  <a:round/>
                  <a:headEnd/>
                  <a:tailEnd/>
                </a:ln>
              </p:spPr>
              <p:txBody>
                <a:bodyPr/>
                <a:lstStyle/>
                <a:p>
                  <a:endParaRPr lang="en-US" sz="2133"/>
                </a:p>
              </p:txBody>
            </p:sp>
            <p:sp>
              <p:nvSpPr>
                <p:cNvPr id="89344" name="Freeform 172"/>
                <p:cNvSpPr>
                  <a:spLocks/>
                </p:cNvSpPr>
                <p:nvPr/>
              </p:nvSpPr>
              <p:spPr bwMode="black">
                <a:xfrm>
                  <a:off x="3862" y="1960"/>
                  <a:ext cx="64" cy="32"/>
                </a:xfrm>
                <a:custGeom>
                  <a:avLst/>
                  <a:gdLst>
                    <a:gd name="T0" fmla="*/ 0 w 256"/>
                    <a:gd name="T1" fmla="*/ 0 h 128"/>
                    <a:gd name="T2" fmla="*/ 0 w 256"/>
                    <a:gd name="T3" fmla="*/ 0 h 128"/>
                    <a:gd name="T4" fmla="*/ 0 w 256"/>
                    <a:gd name="T5" fmla="*/ 0 h 128"/>
                    <a:gd name="T6" fmla="*/ 0 w 256"/>
                    <a:gd name="T7" fmla="*/ 0 h 128"/>
                    <a:gd name="T8" fmla="*/ 0 w 256"/>
                    <a:gd name="T9" fmla="*/ 0 h 128"/>
                    <a:gd name="T10" fmla="*/ 0 60000 65536"/>
                    <a:gd name="T11" fmla="*/ 0 60000 65536"/>
                    <a:gd name="T12" fmla="*/ 0 60000 65536"/>
                    <a:gd name="T13" fmla="*/ 0 60000 65536"/>
                    <a:gd name="T14" fmla="*/ 0 60000 65536"/>
                    <a:gd name="T15" fmla="*/ 0 w 256"/>
                    <a:gd name="T16" fmla="*/ 0 h 128"/>
                    <a:gd name="T17" fmla="*/ 256 w 256"/>
                    <a:gd name="T18" fmla="*/ 128 h 128"/>
                  </a:gdLst>
                  <a:ahLst/>
                  <a:cxnLst>
                    <a:cxn ang="T10">
                      <a:pos x="T0" y="T1"/>
                    </a:cxn>
                    <a:cxn ang="T11">
                      <a:pos x="T2" y="T3"/>
                    </a:cxn>
                    <a:cxn ang="T12">
                      <a:pos x="T4" y="T5"/>
                    </a:cxn>
                    <a:cxn ang="T13">
                      <a:pos x="T6" y="T7"/>
                    </a:cxn>
                    <a:cxn ang="T14">
                      <a:pos x="T8" y="T9"/>
                    </a:cxn>
                  </a:cxnLst>
                  <a:rect l="T15" t="T16" r="T17" b="T18"/>
                  <a:pathLst>
                    <a:path w="256" h="128">
                      <a:moveTo>
                        <a:pt x="0" y="94"/>
                      </a:moveTo>
                      <a:lnTo>
                        <a:pt x="243" y="0"/>
                      </a:lnTo>
                      <a:lnTo>
                        <a:pt x="256" y="34"/>
                      </a:lnTo>
                      <a:lnTo>
                        <a:pt x="13" y="128"/>
                      </a:lnTo>
                      <a:lnTo>
                        <a:pt x="0" y="94"/>
                      </a:lnTo>
                      <a:close/>
                    </a:path>
                  </a:pathLst>
                </a:custGeom>
                <a:solidFill>
                  <a:srgbClr val="E5E5E5"/>
                </a:solidFill>
                <a:ln w="9525">
                  <a:solidFill>
                    <a:schemeClr val="tx1"/>
                  </a:solidFill>
                  <a:round/>
                  <a:headEnd/>
                  <a:tailEnd/>
                </a:ln>
              </p:spPr>
              <p:txBody>
                <a:bodyPr/>
                <a:lstStyle/>
                <a:p>
                  <a:endParaRPr lang="en-US" sz="2133"/>
                </a:p>
              </p:txBody>
            </p:sp>
            <p:sp>
              <p:nvSpPr>
                <p:cNvPr id="89345" name="Freeform 173"/>
                <p:cNvSpPr>
                  <a:spLocks/>
                </p:cNvSpPr>
                <p:nvPr/>
              </p:nvSpPr>
              <p:spPr bwMode="black">
                <a:xfrm>
                  <a:off x="4943" y="2200"/>
                  <a:ext cx="13" cy="13"/>
                </a:xfrm>
                <a:custGeom>
                  <a:avLst/>
                  <a:gdLst>
                    <a:gd name="T0" fmla="*/ 0 w 53"/>
                    <a:gd name="T1" fmla="*/ 0 h 52"/>
                    <a:gd name="T2" fmla="*/ 0 w 53"/>
                    <a:gd name="T3" fmla="*/ 0 h 52"/>
                    <a:gd name="T4" fmla="*/ 0 w 53"/>
                    <a:gd name="T5" fmla="*/ 0 h 52"/>
                    <a:gd name="T6" fmla="*/ 0 w 53"/>
                    <a:gd name="T7" fmla="*/ 0 h 52"/>
                    <a:gd name="T8" fmla="*/ 0 w 53"/>
                    <a:gd name="T9" fmla="*/ 0 h 52"/>
                    <a:gd name="T10" fmla="*/ 0 w 53"/>
                    <a:gd name="T11" fmla="*/ 0 h 52"/>
                    <a:gd name="T12" fmla="*/ 0 w 53"/>
                    <a:gd name="T13" fmla="*/ 0 h 52"/>
                    <a:gd name="T14" fmla="*/ 0 60000 65536"/>
                    <a:gd name="T15" fmla="*/ 0 60000 65536"/>
                    <a:gd name="T16" fmla="*/ 0 60000 65536"/>
                    <a:gd name="T17" fmla="*/ 0 60000 65536"/>
                    <a:gd name="T18" fmla="*/ 0 60000 65536"/>
                    <a:gd name="T19" fmla="*/ 0 60000 65536"/>
                    <a:gd name="T20" fmla="*/ 0 60000 65536"/>
                    <a:gd name="T21" fmla="*/ 0 w 53"/>
                    <a:gd name="T22" fmla="*/ 0 h 52"/>
                    <a:gd name="T23" fmla="*/ 53 w 53"/>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 h="52">
                      <a:moveTo>
                        <a:pt x="53" y="34"/>
                      </a:moveTo>
                      <a:lnTo>
                        <a:pt x="16" y="52"/>
                      </a:lnTo>
                      <a:lnTo>
                        <a:pt x="0" y="18"/>
                      </a:lnTo>
                      <a:lnTo>
                        <a:pt x="37" y="0"/>
                      </a:lnTo>
                      <a:lnTo>
                        <a:pt x="53" y="34"/>
                      </a:lnTo>
                      <a:close/>
                    </a:path>
                  </a:pathLst>
                </a:custGeom>
                <a:solidFill>
                  <a:srgbClr val="E5E5E5"/>
                </a:solidFill>
                <a:ln w="9525">
                  <a:solidFill>
                    <a:schemeClr val="tx1"/>
                  </a:solidFill>
                  <a:round/>
                  <a:headEnd/>
                  <a:tailEnd/>
                </a:ln>
              </p:spPr>
              <p:txBody>
                <a:bodyPr/>
                <a:lstStyle/>
                <a:p>
                  <a:endParaRPr lang="en-US" sz="2133"/>
                </a:p>
              </p:txBody>
            </p:sp>
            <p:sp>
              <p:nvSpPr>
                <p:cNvPr id="89346" name="Freeform 174"/>
                <p:cNvSpPr>
                  <a:spLocks/>
                </p:cNvSpPr>
                <p:nvPr/>
              </p:nvSpPr>
              <p:spPr bwMode="black">
                <a:xfrm>
                  <a:off x="4935" y="2204"/>
                  <a:ext cx="11" cy="12"/>
                </a:xfrm>
                <a:custGeom>
                  <a:avLst/>
                  <a:gdLst>
                    <a:gd name="T0" fmla="*/ 0 w 45"/>
                    <a:gd name="T1" fmla="*/ 0 h 48"/>
                    <a:gd name="T2" fmla="*/ 0 w 45"/>
                    <a:gd name="T3" fmla="*/ 0 h 48"/>
                    <a:gd name="T4" fmla="*/ 0 w 45"/>
                    <a:gd name="T5" fmla="*/ 0 h 48"/>
                    <a:gd name="T6" fmla="*/ 0 w 45"/>
                    <a:gd name="T7" fmla="*/ 0 h 48"/>
                    <a:gd name="T8" fmla="*/ 0 w 45"/>
                    <a:gd name="T9" fmla="*/ 0 h 48"/>
                    <a:gd name="T10" fmla="*/ 0 w 45"/>
                    <a:gd name="T11" fmla="*/ 0 h 48"/>
                    <a:gd name="T12" fmla="*/ 0 w 45"/>
                    <a:gd name="T13" fmla="*/ 0 h 48"/>
                    <a:gd name="T14" fmla="*/ 0 60000 65536"/>
                    <a:gd name="T15" fmla="*/ 0 60000 65536"/>
                    <a:gd name="T16" fmla="*/ 0 60000 65536"/>
                    <a:gd name="T17" fmla="*/ 0 60000 65536"/>
                    <a:gd name="T18" fmla="*/ 0 60000 65536"/>
                    <a:gd name="T19" fmla="*/ 0 60000 65536"/>
                    <a:gd name="T20" fmla="*/ 0 60000 65536"/>
                    <a:gd name="T21" fmla="*/ 0 w 45"/>
                    <a:gd name="T22" fmla="*/ 0 h 48"/>
                    <a:gd name="T23" fmla="*/ 45 w 45"/>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48">
                      <a:moveTo>
                        <a:pt x="45" y="34"/>
                      </a:moveTo>
                      <a:lnTo>
                        <a:pt x="16" y="48"/>
                      </a:lnTo>
                      <a:lnTo>
                        <a:pt x="14" y="48"/>
                      </a:lnTo>
                      <a:lnTo>
                        <a:pt x="1" y="14"/>
                      </a:lnTo>
                      <a:lnTo>
                        <a:pt x="0" y="14"/>
                      </a:lnTo>
                      <a:lnTo>
                        <a:pt x="29" y="0"/>
                      </a:lnTo>
                      <a:lnTo>
                        <a:pt x="45" y="34"/>
                      </a:lnTo>
                      <a:close/>
                    </a:path>
                  </a:pathLst>
                </a:custGeom>
                <a:solidFill>
                  <a:srgbClr val="E5E5E5"/>
                </a:solidFill>
                <a:ln w="9525">
                  <a:solidFill>
                    <a:schemeClr val="tx1"/>
                  </a:solidFill>
                  <a:round/>
                  <a:headEnd/>
                  <a:tailEnd/>
                </a:ln>
              </p:spPr>
              <p:txBody>
                <a:bodyPr/>
                <a:lstStyle/>
                <a:p>
                  <a:endParaRPr lang="en-US" sz="2133"/>
                </a:p>
              </p:txBody>
            </p:sp>
            <p:sp>
              <p:nvSpPr>
                <p:cNvPr id="89347" name="Freeform 175"/>
                <p:cNvSpPr>
                  <a:spLocks/>
                </p:cNvSpPr>
                <p:nvPr/>
              </p:nvSpPr>
              <p:spPr bwMode="black">
                <a:xfrm>
                  <a:off x="4930" y="2208"/>
                  <a:ext cx="9" cy="11"/>
                </a:xfrm>
                <a:custGeom>
                  <a:avLst/>
                  <a:gdLst>
                    <a:gd name="T0" fmla="*/ 0 w 37"/>
                    <a:gd name="T1" fmla="*/ 0 h 44"/>
                    <a:gd name="T2" fmla="*/ 0 w 37"/>
                    <a:gd name="T3" fmla="*/ 0 h 44"/>
                    <a:gd name="T4" fmla="*/ 0 w 37"/>
                    <a:gd name="T5" fmla="*/ 0 h 44"/>
                    <a:gd name="T6" fmla="*/ 0 w 37"/>
                    <a:gd name="T7" fmla="*/ 0 h 44"/>
                    <a:gd name="T8" fmla="*/ 0 w 37"/>
                    <a:gd name="T9" fmla="*/ 0 h 44"/>
                    <a:gd name="T10" fmla="*/ 0 w 37"/>
                    <a:gd name="T11" fmla="*/ 0 h 44"/>
                    <a:gd name="T12" fmla="*/ 0 w 37"/>
                    <a:gd name="T13" fmla="*/ 0 h 44"/>
                    <a:gd name="T14" fmla="*/ 0 60000 65536"/>
                    <a:gd name="T15" fmla="*/ 0 60000 65536"/>
                    <a:gd name="T16" fmla="*/ 0 60000 65536"/>
                    <a:gd name="T17" fmla="*/ 0 60000 65536"/>
                    <a:gd name="T18" fmla="*/ 0 60000 65536"/>
                    <a:gd name="T19" fmla="*/ 0 60000 65536"/>
                    <a:gd name="T20" fmla="*/ 0 60000 65536"/>
                    <a:gd name="T21" fmla="*/ 0 w 37"/>
                    <a:gd name="T22" fmla="*/ 0 h 44"/>
                    <a:gd name="T23" fmla="*/ 37 w 37"/>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44">
                      <a:moveTo>
                        <a:pt x="37" y="34"/>
                      </a:moveTo>
                      <a:lnTo>
                        <a:pt x="14" y="43"/>
                      </a:lnTo>
                      <a:lnTo>
                        <a:pt x="13" y="44"/>
                      </a:lnTo>
                      <a:lnTo>
                        <a:pt x="1" y="8"/>
                      </a:lnTo>
                      <a:lnTo>
                        <a:pt x="0" y="9"/>
                      </a:lnTo>
                      <a:lnTo>
                        <a:pt x="24" y="0"/>
                      </a:lnTo>
                      <a:lnTo>
                        <a:pt x="37" y="34"/>
                      </a:lnTo>
                      <a:close/>
                    </a:path>
                  </a:pathLst>
                </a:custGeom>
                <a:solidFill>
                  <a:srgbClr val="E5E5E5"/>
                </a:solidFill>
                <a:ln w="9525">
                  <a:solidFill>
                    <a:schemeClr val="tx1"/>
                  </a:solidFill>
                  <a:round/>
                  <a:headEnd/>
                  <a:tailEnd/>
                </a:ln>
              </p:spPr>
              <p:txBody>
                <a:bodyPr/>
                <a:lstStyle/>
                <a:p>
                  <a:endParaRPr lang="en-US" sz="2133"/>
                </a:p>
              </p:txBody>
            </p:sp>
            <p:sp>
              <p:nvSpPr>
                <p:cNvPr id="89348" name="Freeform 176"/>
                <p:cNvSpPr>
                  <a:spLocks/>
                </p:cNvSpPr>
                <p:nvPr/>
              </p:nvSpPr>
              <p:spPr bwMode="black">
                <a:xfrm>
                  <a:off x="4925" y="2210"/>
                  <a:ext cx="8" cy="10"/>
                </a:xfrm>
                <a:custGeom>
                  <a:avLst/>
                  <a:gdLst>
                    <a:gd name="T0" fmla="*/ 0 w 31"/>
                    <a:gd name="T1" fmla="*/ 0 h 41"/>
                    <a:gd name="T2" fmla="*/ 0 w 31"/>
                    <a:gd name="T3" fmla="*/ 0 h 41"/>
                    <a:gd name="T4" fmla="*/ 0 w 31"/>
                    <a:gd name="T5" fmla="*/ 0 h 41"/>
                    <a:gd name="T6" fmla="*/ 0 w 31"/>
                    <a:gd name="T7" fmla="*/ 0 h 41"/>
                    <a:gd name="T8" fmla="*/ 0 w 31"/>
                    <a:gd name="T9" fmla="*/ 0 h 41"/>
                    <a:gd name="T10" fmla="*/ 0 w 31"/>
                    <a:gd name="T11" fmla="*/ 0 h 41"/>
                    <a:gd name="T12" fmla="*/ 0 w 31"/>
                    <a:gd name="T13" fmla="*/ 0 h 41"/>
                    <a:gd name="T14" fmla="*/ 0 60000 65536"/>
                    <a:gd name="T15" fmla="*/ 0 60000 65536"/>
                    <a:gd name="T16" fmla="*/ 0 60000 65536"/>
                    <a:gd name="T17" fmla="*/ 0 60000 65536"/>
                    <a:gd name="T18" fmla="*/ 0 60000 65536"/>
                    <a:gd name="T19" fmla="*/ 0 60000 65536"/>
                    <a:gd name="T20" fmla="*/ 0 60000 65536"/>
                    <a:gd name="T21" fmla="*/ 0 w 31"/>
                    <a:gd name="T22" fmla="*/ 0 h 41"/>
                    <a:gd name="T23" fmla="*/ 31 w 31"/>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1">
                      <a:moveTo>
                        <a:pt x="31" y="36"/>
                      </a:moveTo>
                      <a:lnTo>
                        <a:pt x="11" y="41"/>
                      </a:lnTo>
                      <a:lnTo>
                        <a:pt x="8" y="41"/>
                      </a:lnTo>
                      <a:lnTo>
                        <a:pt x="4" y="5"/>
                      </a:lnTo>
                      <a:lnTo>
                        <a:pt x="0" y="5"/>
                      </a:lnTo>
                      <a:lnTo>
                        <a:pt x="19" y="0"/>
                      </a:lnTo>
                      <a:lnTo>
                        <a:pt x="31" y="36"/>
                      </a:lnTo>
                      <a:close/>
                    </a:path>
                  </a:pathLst>
                </a:custGeom>
                <a:solidFill>
                  <a:srgbClr val="E5E5E5"/>
                </a:solidFill>
                <a:ln w="9525">
                  <a:solidFill>
                    <a:schemeClr val="tx1"/>
                  </a:solidFill>
                  <a:round/>
                  <a:headEnd/>
                  <a:tailEnd/>
                </a:ln>
              </p:spPr>
              <p:txBody>
                <a:bodyPr/>
                <a:lstStyle/>
                <a:p>
                  <a:endParaRPr lang="en-US" sz="2133"/>
                </a:p>
              </p:txBody>
            </p:sp>
            <p:sp>
              <p:nvSpPr>
                <p:cNvPr id="89349" name="Freeform 177"/>
                <p:cNvSpPr>
                  <a:spLocks/>
                </p:cNvSpPr>
                <p:nvPr/>
              </p:nvSpPr>
              <p:spPr bwMode="black">
                <a:xfrm>
                  <a:off x="4922" y="2211"/>
                  <a:ext cx="5" cy="10"/>
                </a:xfrm>
                <a:custGeom>
                  <a:avLst/>
                  <a:gdLst>
                    <a:gd name="T0" fmla="*/ 0 w 19"/>
                    <a:gd name="T1" fmla="*/ 0 h 39"/>
                    <a:gd name="T2" fmla="*/ 0 w 19"/>
                    <a:gd name="T3" fmla="*/ 0 h 39"/>
                    <a:gd name="T4" fmla="*/ 0 w 19"/>
                    <a:gd name="T5" fmla="*/ 0 h 39"/>
                    <a:gd name="T6" fmla="*/ 0 w 19"/>
                    <a:gd name="T7" fmla="*/ 0 h 39"/>
                    <a:gd name="T8" fmla="*/ 0 w 19"/>
                    <a:gd name="T9" fmla="*/ 0 h 39"/>
                    <a:gd name="T10" fmla="*/ 0 w 19"/>
                    <a:gd name="T11" fmla="*/ 0 h 39"/>
                    <a:gd name="T12" fmla="*/ 0 w 19"/>
                    <a:gd name="T13" fmla="*/ 0 h 39"/>
                    <a:gd name="T14" fmla="*/ 0 60000 65536"/>
                    <a:gd name="T15" fmla="*/ 0 60000 65536"/>
                    <a:gd name="T16" fmla="*/ 0 60000 65536"/>
                    <a:gd name="T17" fmla="*/ 0 60000 65536"/>
                    <a:gd name="T18" fmla="*/ 0 60000 65536"/>
                    <a:gd name="T19" fmla="*/ 0 60000 65536"/>
                    <a:gd name="T20" fmla="*/ 0 60000 65536"/>
                    <a:gd name="T21" fmla="*/ 0 w 19"/>
                    <a:gd name="T22" fmla="*/ 0 h 39"/>
                    <a:gd name="T23" fmla="*/ 19 w 19"/>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39">
                      <a:moveTo>
                        <a:pt x="19" y="36"/>
                      </a:moveTo>
                      <a:lnTo>
                        <a:pt x="4" y="39"/>
                      </a:lnTo>
                      <a:lnTo>
                        <a:pt x="0" y="2"/>
                      </a:lnTo>
                      <a:lnTo>
                        <a:pt x="15" y="0"/>
                      </a:lnTo>
                      <a:lnTo>
                        <a:pt x="19" y="36"/>
                      </a:lnTo>
                      <a:close/>
                    </a:path>
                  </a:pathLst>
                </a:custGeom>
                <a:solidFill>
                  <a:srgbClr val="E5E5E5"/>
                </a:solidFill>
                <a:ln w="9525">
                  <a:solidFill>
                    <a:schemeClr val="tx1"/>
                  </a:solidFill>
                  <a:round/>
                  <a:headEnd/>
                  <a:tailEnd/>
                </a:ln>
              </p:spPr>
              <p:txBody>
                <a:bodyPr/>
                <a:lstStyle/>
                <a:p>
                  <a:endParaRPr lang="en-US" sz="2133"/>
                </a:p>
              </p:txBody>
            </p:sp>
            <p:sp>
              <p:nvSpPr>
                <p:cNvPr id="89350" name="Freeform 178"/>
                <p:cNvSpPr>
                  <a:spLocks/>
                </p:cNvSpPr>
                <p:nvPr/>
              </p:nvSpPr>
              <p:spPr bwMode="black">
                <a:xfrm>
                  <a:off x="4919" y="2212"/>
                  <a:ext cx="4" cy="9"/>
                </a:xfrm>
                <a:custGeom>
                  <a:avLst/>
                  <a:gdLst>
                    <a:gd name="T0" fmla="*/ 0 w 18"/>
                    <a:gd name="T1" fmla="*/ 0 h 38"/>
                    <a:gd name="T2" fmla="*/ 0 w 18"/>
                    <a:gd name="T3" fmla="*/ 0 h 38"/>
                    <a:gd name="T4" fmla="*/ 0 w 18"/>
                    <a:gd name="T5" fmla="*/ 0 h 38"/>
                    <a:gd name="T6" fmla="*/ 0 w 18"/>
                    <a:gd name="T7" fmla="*/ 0 h 38"/>
                    <a:gd name="T8" fmla="*/ 0 w 18"/>
                    <a:gd name="T9" fmla="*/ 0 h 38"/>
                    <a:gd name="T10" fmla="*/ 0 w 18"/>
                    <a:gd name="T11" fmla="*/ 0 h 38"/>
                    <a:gd name="T12" fmla="*/ 0 w 18"/>
                    <a:gd name="T13" fmla="*/ 0 h 38"/>
                    <a:gd name="T14" fmla="*/ 0 60000 65536"/>
                    <a:gd name="T15" fmla="*/ 0 60000 65536"/>
                    <a:gd name="T16" fmla="*/ 0 60000 65536"/>
                    <a:gd name="T17" fmla="*/ 0 60000 65536"/>
                    <a:gd name="T18" fmla="*/ 0 60000 65536"/>
                    <a:gd name="T19" fmla="*/ 0 60000 65536"/>
                    <a:gd name="T20" fmla="*/ 0 60000 65536"/>
                    <a:gd name="T21" fmla="*/ 0 w 18"/>
                    <a:gd name="T22" fmla="*/ 0 h 38"/>
                    <a:gd name="T23" fmla="*/ 18 w 18"/>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38">
                      <a:moveTo>
                        <a:pt x="18" y="37"/>
                      </a:moveTo>
                      <a:lnTo>
                        <a:pt x="8" y="38"/>
                      </a:lnTo>
                      <a:lnTo>
                        <a:pt x="0" y="38"/>
                      </a:lnTo>
                      <a:lnTo>
                        <a:pt x="12" y="2"/>
                      </a:lnTo>
                      <a:lnTo>
                        <a:pt x="4" y="2"/>
                      </a:lnTo>
                      <a:lnTo>
                        <a:pt x="14" y="0"/>
                      </a:lnTo>
                      <a:lnTo>
                        <a:pt x="18" y="37"/>
                      </a:lnTo>
                      <a:close/>
                    </a:path>
                  </a:pathLst>
                </a:custGeom>
                <a:solidFill>
                  <a:srgbClr val="E5E5E5"/>
                </a:solidFill>
                <a:ln w="9525">
                  <a:solidFill>
                    <a:schemeClr val="tx1"/>
                  </a:solidFill>
                  <a:round/>
                  <a:headEnd/>
                  <a:tailEnd/>
                </a:ln>
              </p:spPr>
              <p:txBody>
                <a:bodyPr/>
                <a:lstStyle/>
                <a:p>
                  <a:endParaRPr lang="en-US" sz="2133"/>
                </a:p>
              </p:txBody>
            </p:sp>
            <p:sp>
              <p:nvSpPr>
                <p:cNvPr id="89351" name="Freeform 179"/>
                <p:cNvSpPr>
                  <a:spLocks/>
                </p:cNvSpPr>
                <p:nvPr/>
              </p:nvSpPr>
              <p:spPr bwMode="black">
                <a:xfrm>
                  <a:off x="4915" y="2211"/>
                  <a:ext cx="7" cy="10"/>
                </a:xfrm>
                <a:custGeom>
                  <a:avLst/>
                  <a:gdLst>
                    <a:gd name="T0" fmla="*/ 0 w 25"/>
                    <a:gd name="T1" fmla="*/ 0 h 39"/>
                    <a:gd name="T2" fmla="*/ 0 w 25"/>
                    <a:gd name="T3" fmla="*/ 0 h 39"/>
                    <a:gd name="T4" fmla="*/ 0 w 25"/>
                    <a:gd name="T5" fmla="*/ 0 h 39"/>
                    <a:gd name="T6" fmla="*/ 0 w 25"/>
                    <a:gd name="T7" fmla="*/ 0 h 39"/>
                    <a:gd name="T8" fmla="*/ 0 w 25"/>
                    <a:gd name="T9" fmla="*/ 0 h 39"/>
                    <a:gd name="T10" fmla="*/ 0 w 25"/>
                    <a:gd name="T11" fmla="*/ 0 h 39"/>
                    <a:gd name="T12" fmla="*/ 0 w 25"/>
                    <a:gd name="T13" fmla="*/ 0 h 39"/>
                    <a:gd name="T14" fmla="*/ 0 60000 65536"/>
                    <a:gd name="T15" fmla="*/ 0 60000 65536"/>
                    <a:gd name="T16" fmla="*/ 0 60000 65536"/>
                    <a:gd name="T17" fmla="*/ 0 60000 65536"/>
                    <a:gd name="T18" fmla="*/ 0 60000 65536"/>
                    <a:gd name="T19" fmla="*/ 0 60000 65536"/>
                    <a:gd name="T20" fmla="*/ 0 60000 65536"/>
                    <a:gd name="T21" fmla="*/ 0 w 25"/>
                    <a:gd name="T22" fmla="*/ 0 h 39"/>
                    <a:gd name="T23" fmla="*/ 25 w 25"/>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39">
                      <a:moveTo>
                        <a:pt x="13" y="39"/>
                      </a:moveTo>
                      <a:lnTo>
                        <a:pt x="5" y="36"/>
                      </a:lnTo>
                      <a:lnTo>
                        <a:pt x="0" y="36"/>
                      </a:lnTo>
                      <a:lnTo>
                        <a:pt x="22" y="0"/>
                      </a:lnTo>
                      <a:lnTo>
                        <a:pt x="17" y="0"/>
                      </a:lnTo>
                      <a:lnTo>
                        <a:pt x="25" y="3"/>
                      </a:lnTo>
                      <a:lnTo>
                        <a:pt x="13" y="39"/>
                      </a:lnTo>
                      <a:close/>
                    </a:path>
                  </a:pathLst>
                </a:custGeom>
                <a:solidFill>
                  <a:srgbClr val="E5E5E5"/>
                </a:solidFill>
                <a:ln w="9525">
                  <a:solidFill>
                    <a:schemeClr val="tx1"/>
                  </a:solidFill>
                  <a:round/>
                  <a:headEnd/>
                  <a:tailEnd/>
                </a:ln>
              </p:spPr>
              <p:txBody>
                <a:bodyPr/>
                <a:lstStyle/>
                <a:p>
                  <a:endParaRPr lang="en-US" sz="2133"/>
                </a:p>
              </p:txBody>
            </p:sp>
            <p:sp>
              <p:nvSpPr>
                <p:cNvPr id="89352" name="Freeform 180"/>
                <p:cNvSpPr>
                  <a:spLocks/>
                </p:cNvSpPr>
                <p:nvPr/>
              </p:nvSpPr>
              <p:spPr bwMode="black">
                <a:xfrm>
                  <a:off x="4914" y="2210"/>
                  <a:ext cx="7" cy="10"/>
                </a:xfrm>
                <a:custGeom>
                  <a:avLst/>
                  <a:gdLst>
                    <a:gd name="T0" fmla="*/ 0 w 28"/>
                    <a:gd name="T1" fmla="*/ 0 h 39"/>
                    <a:gd name="T2" fmla="*/ 0 w 28"/>
                    <a:gd name="T3" fmla="*/ 0 h 39"/>
                    <a:gd name="T4" fmla="*/ 0 w 28"/>
                    <a:gd name="T5" fmla="*/ 0 h 39"/>
                    <a:gd name="T6" fmla="*/ 0 w 28"/>
                    <a:gd name="T7" fmla="*/ 0 h 39"/>
                    <a:gd name="T8" fmla="*/ 0 w 28"/>
                    <a:gd name="T9" fmla="*/ 0 h 39"/>
                    <a:gd name="T10" fmla="*/ 0 w 28"/>
                    <a:gd name="T11" fmla="*/ 0 h 39"/>
                    <a:gd name="T12" fmla="*/ 0 w 28"/>
                    <a:gd name="T13" fmla="*/ 0 h 39"/>
                    <a:gd name="T14" fmla="*/ 0 60000 65536"/>
                    <a:gd name="T15" fmla="*/ 0 60000 65536"/>
                    <a:gd name="T16" fmla="*/ 0 60000 65536"/>
                    <a:gd name="T17" fmla="*/ 0 60000 65536"/>
                    <a:gd name="T18" fmla="*/ 0 60000 65536"/>
                    <a:gd name="T19" fmla="*/ 0 60000 65536"/>
                    <a:gd name="T20" fmla="*/ 0 60000 65536"/>
                    <a:gd name="T21" fmla="*/ 0 w 28"/>
                    <a:gd name="T22" fmla="*/ 0 h 39"/>
                    <a:gd name="T23" fmla="*/ 28 w 28"/>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39">
                      <a:moveTo>
                        <a:pt x="6" y="39"/>
                      </a:moveTo>
                      <a:lnTo>
                        <a:pt x="0" y="36"/>
                      </a:lnTo>
                      <a:lnTo>
                        <a:pt x="2" y="36"/>
                      </a:lnTo>
                      <a:lnTo>
                        <a:pt x="20" y="0"/>
                      </a:lnTo>
                      <a:lnTo>
                        <a:pt x="23" y="0"/>
                      </a:lnTo>
                      <a:lnTo>
                        <a:pt x="28" y="3"/>
                      </a:lnTo>
                      <a:lnTo>
                        <a:pt x="6" y="39"/>
                      </a:lnTo>
                      <a:close/>
                    </a:path>
                  </a:pathLst>
                </a:custGeom>
                <a:solidFill>
                  <a:srgbClr val="E5E5E5"/>
                </a:solidFill>
                <a:ln w="9525">
                  <a:solidFill>
                    <a:schemeClr val="tx1"/>
                  </a:solidFill>
                  <a:round/>
                  <a:headEnd/>
                  <a:tailEnd/>
                </a:ln>
              </p:spPr>
              <p:txBody>
                <a:bodyPr/>
                <a:lstStyle/>
                <a:p>
                  <a:endParaRPr lang="en-US" sz="2133"/>
                </a:p>
              </p:txBody>
            </p:sp>
            <p:sp>
              <p:nvSpPr>
                <p:cNvPr id="89353" name="Freeform 181"/>
                <p:cNvSpPr>
                  <a:spLocks/>
                </p:cNvSpPr>
                <p:nvPr/>
              </p:nvSpPr>
              <p:spPr bwMode="black">
                <a:xfrm>
                  <a:off x="4911" y="2210"/>
                  <a:ext cx="9" cy="10"/>
                </a:xfrm>
                <a:custGeom>
                  <a:avLst/>
                  <a:gdLst>
                    <a:gd name="T0" fmla="*/ 0 w 36"/>
                    <a:gd name="T1" fmla="*/ 0 h 38"/>
                    <a:gd name="T2" fmla="*/ 0 w 36"/>
                    <a:gd name="T3" fmla="*/ 0 h 38"/>
                    <a:gd name="T4" fmla="*/ 0 w 36"/>
                    <a:gd name="T5" fmla="*/ 0 h 38"/>
                    <a:gd name="T6" fmla="*/ 0 w 36"/>
                    <a:gd name="T7" fmla="*/ 0 h 38"/>
                    <a:gd name="T8" fmla="*/ 0 w 36"/>
                    <a:gd name="T9" fmla="*/ 0 h 38"/>
                    <a:gd name="T10" fmla="*/ 0 w 36"/>
                    <a:gd name="T11" fmla="*/ 0 h 38"/>
                    <a:gd name="T12" fmla="*/ 0 w 36"/>
                    <a:gd name="T13" fmla="*/ 0 h 38"/>
                    <a:gd name="T14" fmla="*/ 0 60000 65536"/>
                    <a:gd name="T15" fmla="*/ 0 60000 65536"/>
                    <a:gd name="T16" fmla="*/ 0 60000 65536"/>
                    <a:gd name="T17" fmla="*/ 0 60000 65536"/>
                    <a:gd name="T18" fmla="*/ 0 60000 65536"/>
                    <a:gd name="T19" fmla="*/ 0 60000 65536"/>
                    <a:gd name="T20" fmla="*/ 0 60000 65536"/>
                    <a:gd name="T21" fmla="*/ 0 w 36"/>
                    <a:gd name="T22" fmla="*/ 0 h 38"/>
                    <a:gd name="T23" fmla="*/ 36 w 36"/>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38">
                      <a:moveTo>
                        <a:pt x="13" y="38"/>
                      </a:moveTo>
                      <a:lnTo>
                        <a:pt x="9" y="36"/>
                      </a:lnTo>
                      <a:lnTo>
                        <a:pt x="0" y="25"/>
                      </a:lnTo>
                      <a:lnTo>
                        <a:pt x="36" y="11"/>
                      </a:lnTo>
                      <a:lnTo>
                        <a:pt x="27" y="0"/>
                      </a:lnTo>
                      <a:lnTo>
                        <a:pt x="31" y="2"/>
                      </a:lnTo>
                      <a:lnTo>
                        <a:pt x="13" y="38"/>
                      </a:lnTo>
                      <a:close/>
                    </a:path>
                  </a:pathLst>
                </a:custGeom>
                <a:solidFill>
                  <a:srgbClr val="E5E5E5"/>
                </a:solidFill>
                <a:ln w="9525">
                  <a:solidFill>
                    <a:schemeClr val="tx1"/>
                  </a:solidFill>
                  <a:round/>
                  <a:headEnd/>
                  <a:tailEnd/>
                </a:ln>
              </p:spPr>
              <p:txBody>
                <a:bodyPr/>
                <a:lstStyle/>
                <a:p>
                  <a:endParaRPr lang="en-US" sz="2133"/>
                </a:p>
              </p:txBody>
            </p:sp>
            <p:sp>
              <p:nvSpPr>
                <p:cNvPr id="89354" name="Freeform 182"/>
                <p:cNvSpPr>
                  <a:spLocks/>
                </p:cNvSpPr>
                <p:nvPr/>
              </p:nvSpPr>
              <p:spPr bwMode="black">
                <a:xfrm>
                  <a:off x="4911" y="2211"/>
                  <a:ext cx="9" cy="5"/>
                </a:xfrm>
                <a:custGeom>
                  <a:avLst/>
                  <a:gdLst>
                    <a:gd name="T0" fmla="*/ 0 w 38"/>
                    <a:gd name="T1" fmla="*/ 0 h 20"/>
                    <a:gd name="T2" fmla="*/ 0 w 38"/>
                    <a:gd name="T3" fmla="*/ 0 h 20"/>
                    <a:gd name="T4" fmla="*/ 0 w 38"/>
                    <a:gd name="T5" fmla="*/ 0 h 20"/>
                    <a:gd name="T6" fmla="*/ 0 w 38"/>
                    <a:gd name="T7" fmla="*/ 0 h 20"/>
                    <a:gd name="T8" fmla="*/ 0 w 38"/>
                    <a:gd name="T9" fmla="*/ 0 h 20"/>
                    <a:gd name="T10" fmla="*/ 0 w 38"/>
                    <a:gd name="T11" fmla="*/ 0 h 20"/>
                    <a:gd name="T12" fmla="*/ 0 w 38"/>
                    <a:gd name="T13" fmla="*/ 0 h 20"/>
                    <a:gd name="T14" fmla="*/ 0 60000 65536"/>
                    <a:gd name="T15" fmla="*/ 0 60000 65536"/>
                    <a:gd name="T16" fmla="*/ 0 60000 65536"/>
                    <a:gd name="T17" fmla="*/ 0 60000 65536"/>
                    <a:gd name="T18" fmla="*/ 0 60000 65536"/>
                    <a:gd name="T19" fmla="*/ 0 60000 65536"/>
                    <a:gd name="T20" fmla="*/ 0 60000 65536"/>
                    <a:gd name="T21" fmla="*/ 0 w 38"/>
                    <a:gd name="T22" fmla="*/ 0 h 20"/>
                    <a:gd name="T23" fmla="*/ 38 w 38"/>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20">
                      <a:moveTo>
                        <a:pt x="2" y="20"/>
                      </a:moveTo>
                      <a:lnTo>
                        <a:pt x="0" y="14"/>
                      </a:lnTo>
                      <a:lnTo>
                        <a:pt x="0" y="7"/>
                      </a:lnTo>
                      <a:lnTo>
                        <a:pt x="36" y="7"/>
                      </a:lnTo>
                      <a:lnTo>
                        <a:pt x="36" y="0"/>
                      </a:lnTo>
                      <a:lnTo>
                        <a:pt x="38" y="6"/>
                      </a:lnTo>
                      <a:lnTo>
                        <a:pt x="2" y="20"/>
                      </a:lnTo>
                      <a:close/>
                    </a:path>
                  </a:pathLst>
                </a:custGeom>
                <a:solidFill>
                  <a:srgbClr val="E5E5E5"/>
                </a:solidFill>
                <a:ln w="9525">
                  <a:solidFill>
                    <a:schemeClr val="tx1"/>
                  </a:solidFill>
                  <a:round/>
                  <a:headEnd/>
                  <a:tailEnd/>
                </a:ln>
              </p:spPr>
              <p:txBody>
                <a:bodyPr/>
                <a:lstStyle/>
                <a:p>
                  <a:endParaRPr lang="en-US" sz="2133"/>
                </a:p>
              </p:txBody>
            </p:sp>
            <p:sp>
              <p:nvSpPr>
                <p:cNvPr id="89355" name="Freeform 183"/>
                <p:cNvSpPr>
                  <a:spLocks/>
                </p:cNvSpPr>
                <p:nvPr/>
              </p:nvSpPr>
              <p:spPr bwMode="black">
                <a:xfrm>
                  <a:off x="4911" y="2210"/>
                  <a:ext cx="9" cy="3"/>
                </a:xfrm>
                <a:custGeom>
                  <a:avLst/>
                  <a:gdLst>
                    <a:gd name="T0" fmla="*/ 0 w 36"/>
                    <a:gd name="T1" fmla="*/ 0 h 12"/>
                    <a:gd name="T2" fmla="*/ 0 w 36"/>
                    <a:gd name="T3" fmla="*/ 0 h 12"/>
                    <a:gd name="T4" fmla="*/ 0 w 36"/>
                    <a:gd name="T5" fmla="*/ 0 h 12"/>
                    <a:gd name="T6" fmla="*/ 0 w 36"/>
                    <a:gd name="T7" fmla="*/ 0 h 12"/>
                    <a:gd name="T8" fmla="*/ 0 w 36"/>
                    <a:gd name="T9" fmla="*/ 0 h 12"/>
                    <a:gd name="T10" fmla="*/ 0 w 36"/>
                    <a:gd name="T11" fmla="*/ 0 h 12"/>
                    <a:gd name="T12" fmla="*/ 0 w 36"/>
                    <a:gd name="T13" fmla="*/ 0 h 12"/>
                    <a:gd name="T14" fmla="*/ 0 60000 65536"/>
                    <a:gd name="T15" fmla="*/ 0 60000 65536"/>
                    <a:gd name="T16" fmla="*/ 0 60000 65536"/>
                    <a:gd name="T17" fmla="*/ 0 60000 65536"/>
                    <a:gd name="T18" fmla="*/ 0 60000 65536"/>
                    <a:gd name="T19" fmla="*/ 0 60000 65536"/>
                    <a:gd name="T20" fmla="*/ 0 60000 65536"/>
                    <a:gd name="T21" fmla="*/ 0 w 36"/>
                    <a:gd name="T22" fmla="*/ 0 h 12"/>
                    <a:gd name="T23" fmla="*/ 36 w 36"/>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12">
                      <a:moveTo>
                        <a:pt x="0" y="12"/>
                      </a:moveTo>
                      <a:lnTo>
                        <a:pt x="0" y="5"/>
                      </a:lnTo>
                      <a:lnTo>
                        <a:pt x="0" y="0"/>
                      </a:lnTo>
                      <a:lnTo>
                        <a:pt x="36" y="11"/>
                      </a:lnTo>
                      <a:lnTo>
                        <a:pt x="36" y="5"/>
                      </a:lnTo>
                      <a:lnTo>
                        <a:pt x="36" y="12"/>
                      </a:lnTo>
                      <a:lnTo>
                        <a:pt x="0" y="12"/>
                      </a:lnTo>
                      <a:close/>
                    </a:path>
                  </a:pathLst>
                </a:custGeom>
                <a:solidFill>
                  <a:srgbClr val="E5E5E5"/>
                </a:solidFill>
                <a:ln w="9525">
                  <a:solidFill>
                    <a:schemeClr val="tx1"/>
                  </a:solidFill>
                  <a:round/>
                  <a:headEnd/>
                  <a:tailEnd/>
                </a:ln>
              </p:spPr>
              <p:txBody>
                <a:bodyPr/>
                <a:lstStyle/>
                <a:p>
                  <a:endParaRPr lang="en-US" sz="2133"/>
                </a:p>
              </p:txBody>
            </p:sp>
            <p:sp>
              <p:nvSpPr>
                <p:cNvPr id="89356" name="Freeform 184"/>
                <p:cNvSpPr>
                  <a:spLocks/>
                </p:cNvSpPr>
                <p:nvPr/>
              </p:nvSpPr>
              <p:spPr bwMode="black">
                <a:xfrm>
                  <a:off x="4911" y="2207"/>
                  <a:ext cx="9" cy="6"/>
                </a:xfrm>
                <a:custGeom>
                  <a:avLst/>
                  <a:gdLst>
                    <a:gd name="T0" fmla="*/ 0 w 38"/>
                    <a:gd name="T1" fmla="*/ 0 h 21"/>
                    <a:gd name="T2" fmla="*/ 0 w 38"/>
                    <a:gd name="T3" fmla="*/ 0 h 21"/>
                    <a:gd name="T4" fmla="*/ 0 w 38"/>
                    <a:gd name="T5" fmla="*/ 0 h 21"/>
                    <a:gd name="T6" fmla="*/ 0 w 38"/>
                    <a:gd name="T7" fmla="*/ 0 h 21"/>
                    <a:gd name="T8" fmla="*/ 0 w 38"/>
                    <a:gd name="T9" fmla="*/ 0 h 21"/>
                    <a:gd name="T10" fmla="*/ 0 w 38"/>
                    <a:gd name="T11" fmla="*/ 0 h 21"/>
                    <a:gd name="T12" fmla="*/ 0 w 38"/>
                    <a:gd name="T13" fmla="*/ 0 h 21"/>
                    <a:gd name="T14" fmla="*/ 0 60000 65536"/>
                    <a:gd name="T15" fmla="*/ 0 60000 65536"/>
                    <a:gd name="T16" fmla="*/ 0 60000 65536"/>
                    <a:gd name="T17" fmla="*/ 0 60000 65536"/>
                    <a:gd name="T18" fmla="*/ 0 60000 65536"/>
                    <a:gd name="T19" fmla="*/ 0 60000 65536"/>
                    <a:gd name="T20" fmla="*/ 0 60000 65536"/>
                    <a:gd name="T21" fmla="*/ 0 w 38"/>
                    <a:gd name="T22" fmla="*/ 0 h 21"/>
                    <a:gd name="T23" fmla="*/ 38 w 38"/>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21">
                      <a:moveTo>
                        <a:pt x="0" y="10"/>
                      </a:moveTo>
                      <a:lnTo>
                        <a:pt x="2" y="3"/>
                      </a:lnTo>
                      <a:lnTo>
                        <a:pt x="2" y="0"/>
                      </a:lnTo>
                      <a:lnTo>
                        <a:pt x="38" y="18"/>
                      </a:lnTo>
                      <a:lnTo>
                        <a:pt x="38" y="14"/>
                      </a:lnTo>
                      <a:lnTo>
                        <a:pt x="36" y="21"/>
                      </a:lnTo>
                      <a:lnTo>
                        <a:pt x="0" y="10"/>
                      </a:lnTo>
                      <a:close/>
                    </a:path>
                  </a:pathLst>
                </a:custGeom>
                <a:solidFill>
                  <a:srgbClr val="E5E5E5"/>
                </a:solidFill>
                <a:ln w="9525">
                  <a:solidFill>
                    <a:schemeClr val="tx1"/>
                  </a:solidFill>
                  <a:round/>
                  <a:headEnd/>
                  <a:tailEnd/>
                </a:ln>
              </p:spPr>
              <p:txBody>
                <a:bodyPr/>
                <a:lstStyle/>
                <a:p>
                  <a:endParaRPr lang="en-US" sz="2133"/>
                </a:p>
              </p:txBody>
            </p:sp>
            <p:sp>
              <p:nvSpPr>
                <p:cNvPr id="89357" name="Freeform 185"/>
                <p:cNvSpPr>
                  <a:spLocks/>
                </p:cNvSpPr>
                <p:nvPr/>
              </p:nvSpPr>
              <p:spPr bwMode="black">
                <a:xfrm>
                  <a:off x="4911" y="2204"/>
                  <a:ext cx="10" cy="8"/>
                </a:xfrm>
                <a:custGeom>
                  <a:avLst/>
                  <a:gdLst>
                    <a:gd name="T0" fmla="*/ 0 w 40"/>
                    <a:gd name="T1" fmla="*/ 0 h 31"/>
                    <a:gd name="T2" fmla="*/ 0 w 40"/>
                    <a:gd name="T3" fmla="*/ 0 h 31"/>
                    <a:gd name="T4" fmla="*/ 0 w 40"/>
                    <a:gd name="T5" fmla="*/ 0 h 31"/>
                    <a:gd name="T6" fmla="*/ 0 w 40"/>
                    <a:gd name="T7" fmla="*/ 0 h 31"/>
                    <a:gd name="T8" fmla="*/ 0 w 40"/>
                    <a:gd name="T9" fmla="*/ 0 h 31"/>
                    <a:gd name="T10" fmla="*/ 0 w 40"/>
                    <a:gd name="T11" fmla="*/ 0 h 31"/>
                    <a:gd name="T12" fmla="*/ 0 w 40"/>
                    <a:gd name="T13" fmla="*/ 0 h 31"/>
                    <a:gd name="T14" fmla="*/ 0 60000 65536"/>
                    <a:gd name="T15" fmla="*/ 0 60000 65536"/>
                    <a:gd name="T16" fmla="*/ 0 60000 65536"/>
                    <a:gd name="T17" fmla="*/ 0 60000 65536"/>
                    <a:gd name="T18" fmla="*/ 0 60000 65536"/>
                    <a:gd name="T19" fmla="*/ 0 60000 65536"/>
                    <a:gd name="T20" fmla="*/ 0 60000 65536"/>
                    <a:gd name="T21" fmla="*/ 0 w 40"/>
                    <a:gd name="T22" fmla="*/ 0 h 31"/>
                    <a:gd name="T23" fmla="*/ 40 w 40"/>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31">
                      <a:moveTo>
                        <a:pt x="0" y="13"/>
                      </a:moveTo>
                      <a:lnTo>
                        <a:pt x="4" y="3"/>
                      </a:lnTo>
                      <a:lnTo>
                        <a:pt x="8" y="0"/>
                      </a:lnTo>
                      <a:lnTo>
                        <a:pt x="37" y="25"/>
                      </a:lnTo>
                      <a:lnTo>
                        <a:pt x="40" y="22"/>
                      </a:lnTo>
                      <a:lnTo>
                        <a:pt x="36" y="31"/>
                      </a:lnTo>
                      <a:lnTo>
                        <a:pt x="0" y="13"/>
                      </a:lnTo>
                      <a:close/>
                    </a:path>
                  </a:pathLst>
                </a:custGeom>
                <a:solidFill>
                  <a:srgbClr val="E5E5E5"/>
                </a:solidFill>
                <a:ln w="9525">
                  <a:solidFill>
                    <a:schemeClr val="tx1"/>
                  </a:solidFill>
                  <a:round/>
                  <a:headEnd/>
                  <a:tailEnd/>
                </a:ln>
              </p:spPr>
              <p:txBody>
                <a:bodyPr/>
                <a:lstStyle/>
                <a:p>
                  <a:endParaRPr lang="en-US" sz="2133"/>
                </a:p>
              </p:txBody>
            </p:sp>
            <p:sp>
              <p:nvSpPr>
                <p:cNvPr id="89358" name="Freeform 186"/>
                <p:cNvSpPr>
                  <a:spLocks/>
                </p:cNvSpPr>
                <p:nvPr/>
              </p:nvSpPr>
              <p:spPr bwMode="black">
                <a:xfrm>
                  <a:off x="4913" y="2201"/>
                  <a:ext cx="10" cy="9"/>
                </a:xfrm>
                <a:custGeom>
                  <a:avLst/>
                  <a:gdLst>
                    <a:gd name="T0" fmla="*/ 0 w 38"/>
                    <a:gd name="T1" fmla="*/ 0 h 37"/>
                    <a:gd name="T2" fmla="*/ 0 w 38"/>
                    <a:gd name="T3" fmla="*/ 0 h 37"/>
                    <a:gd name="T4" fmla="*/ 0 w 38"/>
                    <a:gd name="T5" fmla="*/ 0 h 37"/>
                    <a:gd name="T6" fmla="*/ 0 w 38"/>
                    <a:gd name="T7" fmla="*/ 0 h 37"/>
                    <a:gd name="T8" fmla="*/ 0 w 38"/>
                    <a:gd name="T9" fmla="*/ 0 h 37"/>
                    <a:gd name="T10" fmla="*/ 0 w 38"/>
                    <a:gd name="T11" fmla="*/ 0 h 37"/>
                    <a:gd name="T12" fmla="*/ 0 w 38"/>
                    <a:gd name="T13" fmla="*/ 0 h 37"/>
                    <a:gd name="T14" fmla="*/ 0 60000 65536"/>
                    <a:gd name="T15" fmla="*/ 0 60000 65536"/>
                    <a:gd name="T16" fmla="*/ 0 60000 65536"/>
                    <a:gd name="T17" fmla="*/ 0 60000 65536"/>
                    <a:gd name="T18" fmla="*/ 0 60000 65536"/>
                    <a:gd name="T19" fmla="*/ 0 60000 65536"/>
                    <a:gd name="T20" fmla="*/ 0 60000 65536"/>
                    <a:gd name="T21" fmla="*/ 0 w 38"/>
                    <a:gd name="T22" fmla="*/ 0 h 37"/>
                    <a:gd name="T23" fmla="*/ 38 w 38"/>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37">
                      <a:moveTo>
                        <a:pt x="0" y="12"/>
                      </a:moveTo>
                      <a:lnTo>
                        <a:pt x="9" y="1"/>
                      </a:lnTo>
                      <a:lnTo>
                        <a:pt x="10" y="0"/>
                      </a:lnTo>
                      <a:lnTo>
                        <a:pt x="37" y="27"/>
                      </a:lnTo>
                      <a:lnTo>
                        <a:pt x="38" y="26"/>
                      </a:lnTo>
                      <a:lnTo>
                        <a:pt x="29" y="37"/>
                      </a:lnTo>
                      <a:lnTo>
                        <a:pt x="0" y="12"/>
                      </a:lnTo>
                      <a:close/>
                    </a:path>
                  </a:pathLst>
                </a:custGeom>
                <a:solidFill>
                  <a:srgbClr val="E5E5E5"/>
                </a:solidFill>
                <a:ln w="9525">
                  <a:solidFill>
                    <a:schemeClr val="tx1"/>
                  </a:solidFill>
                  <a:round/>
                  <a:headEnd/>
                  <a:tailEnd/>
                </a:ln>
              </p:spPr>
              <p:txBody>
                <a:bodyPr/>
                <a:lstStyle/>
                <a:p>
                  <a:endParaRPr lang="en-US" sz="2133"/>
                </a:p>
              </p:txBody>
            </p:sp>
            <p:sp>
              <p:nvSpPr>
                <p:cNvPr id="89359" name="Freeform 187"/>
                <p:cNvSpPr>
                  <a:spLocks/>
                </p:cNvSpPr>
                <p:nvPr/>
              </p:nvSpPr>
              <p:spPr bwMode="black">
                <a:xfrm>
                  <a:off x="4916" y="2198"/>
                  <a:ext cx="10" cy="10"/>
                </a:xfrm>
                <a:custGeom>
                  <a:avLst/>
                  <a:gdLst>
                    <a:gd name="T0" fmla="*/ 0 w 41"/>
                    <a:gd name="T1" fmla="*/ 0 h 41"/>
                    <a:gd name="T2" fmla="*/ 0 w 41"/>
                    <a:gd name="T3" fmla="*/ 0 h 41"/>
                    <a:gd name="T4" fmla="*/ 0 w 41"/>
                    <a:gd name="T5" fmla="*/ 0 h 41"/>
                    <a:gd name="T6" fmla="*/ 0 w 41"/>
                    <a:gd name="T7" fmla="*/ 0 h 41"/>
                    <a:gd name="T8" fmla="*/ 0 w 41"/>
                    <a:gd name="T9" fmla="*/ 0 h 41"/>
                    <a:gd name="T10" fmla="*/ 0 w 41"/>
                    <a:gd name="T11" fmla="*/ 0 h 41"/>
                    <a:gd name="T12" fmla="*/ 0 w 41"/>
                    <a:gd name="T13" fmla="*/ 0 h 41"/>
                    <a:gd name="T14" fmla="*/ 0 60000 65536"/>
                    <a:gd name="T15" fmla="*/ 0 60000 65536"/>
                    <a:gd name="T16" fmla="*/ 0 60000 65536"/>
                    <a:gd name="T17" fmla="*/ 0 60000 65536"/>
                    <a:gd name="T18" fmla="*/ 0 60000 65536"/>
                    <a:gd name="T19" fmla="*/ 0 60000 65536"/>
                    <a:gd name="T20" fmla="*/ 0 60000 65536"/>
                    <a:gd name="T21" fmla="*/ 0 w 41"/>
                    <a:gd name="T22" fmla="*/ 0 h 41"/>
                    <a:gd name="T23" fmla="*/ 41 w 41"/>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41">
                      <a:moveTo>
                        <a:pt x="0" y="14"/>
                      </a:moveTo>
                      <a:lnTo>
                        <a:pt x="13" y="0"/>
                      </a:lnTo>
                      <a:lnTo>
                        <a:pt x="15" y="0"/>
                      </a:lnTo>
                      <a:lnTo>
                        <a:pt x="39" y="27"/>
                      </a:lnTo>
                      <a:lnTo>
                        <a:pt x="41" y="27"/>
                      </a:lnTo>
                      <a:lnTo>
                        <a:pt x="27" y="41"/>
                      </a:lnTo>
                      <a:lnTo>
                        <a:pt x="0" y="14"/>
                      </a:lnTo>
                      <a:close/>
                    </a:path>
                  </a:pathLst>
                </a:custGeom>
                <a:solidFill>
                  <a:srgbClr val="E5E5E5"/>
                </a:solidFill>
                <a:ln w="9525">
                  <a:solidFill>
                    <a:schemeClr val="tx1"/>
                  </a:solidFill>
                  <a:round/>
                  <a:headEnd/>
                  <a:tailEnd/>
                </a:ln>
              </p:spPr>
              <p:txBody>
                <a:bodyPr/>
                <a:lstStyle/>
                <a:p>
                  <a:endParaRPr lang="en-US" sz="2133"/>
                </a:p>
              </p:txBody>
            </p:sp>
            <p:sp>
              <p:nvSpPr>
                <p:cNvPr id="89360" name="Freeform 188"/>
                <p:cNvSpPr>
                  <a:spLocks/>
                </p:cNvSpPr>
                <p:nvPr/>
              </p:nvSpPr>
              <p:spPr bwMode="black">
                <a:xfrm>
                  <a:off x="4919" y="2194"/>
                  <a:ext cx="11" cy="11"/>
                </a:xfrm>
                <a:custGeom>
                  <a:avLst/>
                  <a:gdLst>
                    <a:gd name="T0" fmla="*/ 0 w 42"/>
                    <a:gd name="T1" fmla="*/ 0 h 44"/>
                    <a:gd name="T2" fmla="*/ 0 w 42"/>
                    <a:gd name="T3" fmla="*/ 0 h 44"/>
                    <a:gd name="T4" fmla="*/ 0 w 42"/>
                    <a:gd name="T5" fmla="*/ 0 h 44"/>
                    <a:gd name="T6" fmla="*/ 0 w 42"/>
                    <a:gd name="T7" fmla="*/ 0 h 44"/>
                    <a:gd name="T8" fmla="*/ 0 w 42"/>
                    <a:gd name="T9" fmla="*/ 0 h 44"/>
                    <a:gd name="T10" fmla="*/ 0 w 42"/>
                    <a:gd name="T11" fmla="*/ 0 h 44"/>
                    <a:gd name="T12" fmla="*/ 0 w 42"/>
                    <a:gd name="T13" fmla="*/ 0 h 44"/>
                    <a:gd name="T14" fmla="*/ 0 60000 65536"/>
                    <a:gd name="T15" fmla="*/ 0 60000 65536"/>
                    <a:gd name="T16" fmla="*/ 0 60000 65536"/>
                    <a:gd name="T17" fmla="*/ 0 60000 65536"/>
                    <a:gd name="T18" fmla="*/ 0 60000 65536"/>
                    <a:gd name="T19" fmla="*/ 0 60000 65536"/>
                    <a:gd name="T20" fmla="*/ 0 60000 65536"/>
                    <a:gd name="T21" fmla="*/ 0 w 42"/>
                    <a:gd name="T22" fmla="*/ 0 h 44"/>
                    <a:gd name="T23" fmla="*/ 42 w 42"/>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44">
                      <a:moveTo>
                        <a:pt x="0" y="17"/>
                      </a:moveTo>
                      <a:lnTo>
                        <a:pt x="18" y="1"/>
                      </a:lnTo>
                      <a:lnTo>
                        <a:pt x="19" y="0"/>
                      </a:lnTo>
                      <a:lnTo>
                        <a:pt x="41" y="30"/>
                      </a:lnTo>
                      <a:lnTo>
                        <a:pt x="42" y="28"/>
                      </a:lnTo>
                      <a:lnTo>
                        <a:pt x="24" y="44"/>
                      </a:lnTo>
                      <a:lnTo>
                        <a:pt x="0" y="17"/>
                      </a:lnTo>
                      <a:close/>
                    </a:path>
                  </a:pathLst>
                </a:custGeom>
                <a:solidFill>
                  <a:srgbClr val="E5E5E5"/>
                </a:solidFill>
                <a:ln w="9525">
                  <a:solidFill>
                    <a:schemeClr val="tx1"/>
                  </a:solidFill>
                  <a:round/>
                  <a:headEnd/>
                  <a:tailEnd/>
                </a:ln>
              </p:spPr>
              <p:txBody>
                <a:bodyPr/>
                <a:lstStyle/>
                <a:p>
                  <a:endParaRPr lang="en-US" sz="2133"/>
                </a:p>
              </p:txBody>
            </p:sp>
            <p:sp>
              <p:nvSpPr>
                <p:cNvPr id="89361" name="Freeform 189"/>
                <p:cNvSpPr>
                  <a:spLocks/>
                </p:cNvSpPr>
                <p:nvPr/>
              </p:nvSpPr>
              <p:spPr bwMode="black">
                <a:xfrm>
                  <a:off x="4924" y="2189"/>
                  <a:ext cx="11" cy="12"/>
                </a:xfrm>
                <a:custGeom>
                  <a:avLst/>
                  <a:gdLst>
                    <a:gd name="T0" fmla="*/ 0 w 44"/>
                    <a:gd name="T1" fmla="*/ 0 h 47"/>
                    <a:gd name="T2" fmla="*/ 0 w 44"/>
                    <a:gd name="T3" fmla="*/ 0 h 47"/>
                    <a:gd name="T4" fmla="*/ 0 w 44"/>
                    <a:gd name="T5" fmla="*/ 0 h 47"/>
                    <a:gd name="T6" fmla="*/ 0 w 44"/>
                    <a:gd name="T7" fmla="*/ 0 h 47"/>
                    <a:gd name="T8" fmla="*/ 0 w 44"/>
                    <a:gd name="T9" fmla="*/ 0 h 47"/>
                    <a:gd name="T10" fmla="*/ 0 w 44"/>
                    <a:gd name="T11" fmla="*/ 0 h 47"/>
                    <a:gd name="T12" fmla="*/ 0 w 44"/>
                    <a:gd name="T13" fmla="*/ 0 h 47"/>
                    <a:gd name="T14" fmla="*/ 0 60000 65536"/>
                    <a:gd name="T15" fmla="*/ 0 60000 65536"/>
                    <a:gd name="T16" fmla="*/ 0 60000 65536"/>
                    <a:gd name="T17" fmla="*/ 0 60000 65536"/>
                    <a:gd name="T18" fmla="*/ 0 60000 65536"/>
                    <a:gd name="T19" fmla="*/ 0 60000 65536"/>
                    <a:gd name="T20" fmla="*/ 0 60000 65536"/>
                    <a:gd name="T21" fmla="*/ 0 w 44"/>
                    <a:gd name="T22" fmla="*/ 0 h 47"/>
                    <a:gd name="T23" fmla="*/ 44 w 44"/>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47">
                      <a:moveTo>
                        <a:pt x="0" y="17"/>
                      </a:moveTo>
                      <a:lnTo>
                        <a:pt x="21" y="0"/>
                      </a:lnTo>
                      <a:lnTo>
                        <a:pt x="44" y="30"/>
                      </a:lnTo>
                      <a:lnTo>
                        <a:pt x="22" y="47"/>
                      </a:lnTo>
                      <a:lnTo>
                        <a:pt x="0" y="17"/>
                      </a:lnTo>
                      <a:close/>
                    </a:path>
                  </a:pathLst>
                </a:custGeom>
                <a:solidFill>
                  <a:srgbClr val="E5E5E5"/>
                </a:solidFill>
                <a:ln w="9525">
                  <a:solidFill>
                    <a:schemeClr val="tx1"/>
                  </a:solidFill>
                  <a:round/>
                  <a:headEnd/>
                  <a:tailEnd/>
                </a:ln>
              </p:spPr>
              <p:txBody>
                <a:bodyPr/>
                <a:lstStyle/>
                <a:p>
                  <a:endParaRPr lang="en-US" sz="2133"/>
                </a:p>
              </p:txBody>
            </p:sp>
            <p:sp>
              <p:nvSpPr>
                <p:cNvPr id="89362" name="Freeform 190"/>
                <p:cNvSpPr>
                  <a:spLocks/>
                </p:cNvSpPr>
                <p:nvPr/>
              </p:nvSpPr>
              <p:spPr bwMode="black">
                <a:xfrm>
                  <a:off x="4930" y="2184"/>
                  <a:ext cx="12" cy="13"/>
                </a:xfrm>
                <a:custGeom>
                  <a:avLst/>
                  <a:gdLst>
                    <a:gd name="T0" fmla="*/ 0 w 50"/>
                    <a:gd name="T1" fmla="*/ 0 h 50"/>
                    <a:gd name="T2" fmla="*/ 0 w 50"/>
                    <a:gd name="T3" fmla="*/ 0 h 50"/>
                    <a:gd name="T4" fmla="*/ 0 w 50"/>
                    <a:gd name="T5" fmla="*/ 0 h 50"/>
                    <a:gd name="T6" fmla="*/ 0 w 50"/>
                    <a:gd name="T7" fmla="*/ 0 h 50"/>
                    <a:gd name="T8" fmla="*/ 0 w 50"/>
                    <a:gd name="T9" fmla="*/ 0 h 50"/>
                    <a:gd name="T10" fmla="*/ 0 w 50"/>
                    <a:gd name="T11" fmla="*/ 0 h 50"/>
                    <a:gd name="T12" fmla="*/ 0 w 50"/>
                    <a:gd name="T13" fmla="*/ 0 h 50"/>
                    <a:gd name="T14" fmla="*/ 0 60000 65536"/>
                    <a:gd name="T15" fmla="*/ 0 60000 65536"/>
                    <a:gd name="T16" fmla="*/ 0 60000 65536"/>
                    <a:gd name="T17" fmla="*/ 0 60000 65536"/>
                    <a:gd name="T18" fmla="*/ 0 60000 65536"/>
                    <a:gd name="T19" fmla="*/ 0 60000 65536"/>
                    <a:gd name="T20" fmla="*/ 0 60000 65536"/>
                    <a:gd name="T21" fmla="*/ 0 w 50"/>
                    <a:gd name="T22" fmla="*/ 0 h 50"/>
                    <a:gd name="T23" fmla="*/ 50 w 50"/>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0">
                      <a:moveTo>
                        <a:pt x="0" y="20"/>
                      </a:moveTo>
                      <a:lnTo>
                        <a:pt x="27" y="0"/>
                      </a:lnTo>
                      <a:lnTo>
                        <a:pt x="50" y="29"/>
                      </a:lnTo>
                      <a:lnTo>
                        <a:pt x="23" y="50"/>
                      </a:lnTo>
                      <a:lnTo>
                        <a:pt x="0" y="20"/>
                      </a:lnTo>
                      <a:close/>
                    </a:path>
                  </a:pathLst>
                </a:custGeom>
                <a:solidFill>
                  <a:srgbClr val="E5E5E5"/>
                </a:solidFill>
                <a:ln w="9525">
                  <a:solidFill>
                    <a:schemeClr val="tx1"/>
                  </a:solidFill>
                  <a:round/>
                  <a:headEnd/>
                  <a:tailEnd/>
                </a:ln>
              </p:spPr>
              <p:txBody>
                <a:bodyPr/>
                <a:lstStyle/>
                <a:p>
                  <a:endParaRPr lang="en-US" sz="2133"/>
                </a:p>
              </p:txBody>
            </p:sp>
            <p:sp>
              <p:nvSpPr>
                <p:cNvPr id="89363" name="Freeform 191"/>
                <p:cNvSpPr>
                  <a:spLocks/>
                </p:cNvSpPr>
                <p:nvPr/>
              </p:nvSpPr>
              <p:spPr bwMode="black">
                <a:xfrm>
                  <a:off x="4936" y="2179"/>
                  <a:ext cx="13" cy="13"/>
                </a:xfrm>
                <a:custGeom>
                  <a:avLst/>
                  <a:gdLst>
                    <a:gd name="T0" fmla="*/ 0 w 51"/>
                    <a:gd name="T1" fmla="*/ 0 h 51"/>
                    <a:gd name="T2" fmla="*/ 0 w 51"/>
                    <a:gd name="T3" fmla="*/ 0 h 51"/>
                    <a:gd name="T4" fmla="*/ 0 w 51"/>
                    <a:gd name="T5" fmla="*/ 0 h 51"/>
                    <a:gd name="T6" fmla="*/ 0 w 51"/>
                    <a:gd name="T7" fmla="*/ 0 h 51"/>
                    <a:gd name="T8" fmla="*/ 0 w 51"/>
                    <a:gd name="T9" fmla="*/ 0 h 51"/>
                    <a:gd name="T10" fmla="*/ 0 w 51"/>
                    <a:gd name="T11" fmla="*/ 0 h 51"/>
                    <a:gd name="T12" fmla="*/ 0 w 51"/>
                    <a:gd name="T13" fmla="*/ 0 h 51"/>
                    <a:gd name="T14" fmla="*/ 0 60000 65536"/>
                    <a:gd name="T15" fmla="*/ 0 60000 65536"/>
                    <a:gd name="T16" fmla="*/ 0 60000 65536"/>
                    <a:gd name="T17" fmla="*/ 0 60000 65536"/>
                    <a:gd name="T18" fmla="*/ 0 60000 65536"/>
                    <a:gd name="T19" fmla="*/ 0 60000 65536"/>
                    <a:gd name="T20" fmla="*/ 0 60000 65536"/>
                    <a:gd name="T21" fmla="*/ 0 w 51"/>
                    <a:gd name="T22" fmla="*/ 0 h 51"/>
                    <a:gd name="T23" fmla="*/ 51 w 51"/>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51">
                      <a:moveTo>
                        <a:pt x="0" y="22"/>
                      </a:moveTo>
                      <a:lnTo>
                        <a:pt x="28" y="0"/>
                      </a:lnTo>
                      <a:lnTo>
                        <a:pt x="30" y="0"/>
                      </a:lnTo>
                      <a:lnTo>
                        <a:pt x="50" y="30"/>
                      </a:lnTo>
                      <a:lnTo>
                        <a:pt x="51" y="30"/>
                      </a:lnTo>
                      <a:lnTo>
                        <a:pt x="23" y="51"/>
                      </a:lnTo>
                      <a:lnTo>
                        <a:pt x="0" y="22"/>
                      </a:lnTo>
                      <a:close/>
                    </a:path>
                  </a:pathLst>
                </a:custGeom>
                <a:solidFill>
                  <a:srgbClr val="E5E5E5"/>
                </a:solidFill>
                <a:ln w="9525">
                  <a:solidFill>
                    <a:schemeClr val="tx1"/>
                  </a:solidFill>
                  <a:round/>
                  <a:headEnd/>
                  <a:tailEnd/>
                </a:ln>
              </p:spPr>
              <p:txBody>
                <a:bodyPr/>
                <a:lstStyle/>
                <a:p>
                  <a:endParaRPr lang="en-US" sz="2133"/>
                </a:p>
              </p:txBody>
            </p:sp>
            <p:sp>
              <p:nvSpPr>
                <p:cNvPr id="89364" name="Freeform 192"/>
                <p:cNvSpPr>
                  <a:spLocks/>
                </p:cNvSpPr>
                <p:nvPr/>
              </p:nvSpPr>
              <p:spPr bwMode="black">
                <a:xfrm>
                  <a:off x="4944" y="2174"/>
                  <a:ext cx="13" cy="12"/>
                </a:xfrm>
                <a:custGeom>
                  <a:avLst/>
                  <a:gdLst>
                    <a:gd name="T0" fmla="*/ 0 w 52"/>
                    <a:gd name="T1" fmla="*/ 0 h 51"/>
                    <a:gd name="T2" fmla="*/ 0 w 52"/>
                    <a:gd name="T3" fmla="*/ 0 h 51"/>
                    <a:gd name="T4" fmla="*/ 0 w 52"/>
                    <a:gd name="T5" fmla="*/ 0 h 51"/>
                    <a:gd name="T6" fmla="*/ 0 w 52"/>
                    <a:gd name="T7" fmla="*/ 0 h 51"/>
                    <a:gd name="T8" fmla="*/ 0 w 52"/>
                    <a:gd name="T9" fmla="*/ 0 h 51"/>
                    <a:gd name="T10" fmla="*/ 0 w 52"/>
                    <a:gd name="T11" fmla="*/ 0 h 51"/>
                    <a:gd name="T12" fmla="*/ 0 w 52"/>
                    <a:gd name="T13" fmla="*/ 0 h 51"/>
                    <a:gd name="T14" fmla="*/ 0 60000 65536"/>
                    <a:gd name="T15" fmla="*/ 0 60000 65536"/>
                    <a:gd name="T16" fmla="*/ 0 60000 65536"/>
                    <a:gd name="T17" fmla="*/ 0 60000 65536"/>
                    <a:gd name="T18" fmla="*/ 0 60000 65536"/>
                    <a:gd name="T19" fmla="*/ 0 60000 65536"/>
                    <a:gd name="T20" fmla="*/ 0 60000 65536"/>
                    <a:gd name="T21" fmla="*/ 0 w 52"/>
                    <a:gd name="T22" fmla="*/ 0 h 51"/>
                    <a:gd name="T23" fmla="*/ 52 w 52"/>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51">
                      <a:moveTo>
                        <a:pt x="0" y="21"/>
                      </a:moveTo>
                      <a:lnTo>
                        <a:pt x="30" y="0"/>
                      </a:lnTo>
                      <a:lnTo>
                        <a:pt x="29" y="0"/>
                      </a:lnTo>
                      <a:lnTo>
                        <a:pt x="52" y="29"/>
                      </a:lnTo>
                      <a:lnTo>
                        <a:pt x="50" y="29"/>
                      </a:lnTo>
                      <a:lnTo>
                        <a:pt x="20" y="51"/>
                      </a:lnTo>
                      <a:lnTo>
                        <a:pt x="0" y="21"/>
                      </a:lnTo>
                      <a:close/>
                    </a:path>
                  </a:pathLst>
                </a:custGeom>
                <a:solidFill>
                  <a:srgbClr val="E5E5E5"/>
                </a:solidFill>
                <a:ln w="9525">
                  <a:solidFill>
                    <a:schemeClr val="tx1"/>
                  </a:solidFill>
                  <a:round/>
                  <a:headEnd/>
                  <a:tailEnd/>
                </a:ln>
              </p:spPr>
              <p:txBody>
                <a:bodyPr/>
                <a:lstStyle/>
                <a:p>
                  <a:endParaRPr lang="en-US" sz="2133"/>
                </a:p>
              </p:txBody>
            </p:sp>
            <p:sp>
              <p:nvSpPr>
                <p:cNvPr id="89365" name="Freeform 193"/>
                <p:cNvSpPr>
                  <a:spLocks/>
                </p:cNvSpPr>
                <p:nvPr/>
              </p:nvSpPr>
              <p:spPr bwMode="black">
                <a:xfrm>
                  <a:off x="4951" y="2168"/>
                  <a:ext cx="13" cy="13"/>
                </a:xfrm>
                <a:custGeom>
                  <a:avLst/>
                  <a:gdLst>
                    <a:gd name="T0" fmla="*/ 0 w 52"/>
                    <a:gd name="T1" fmla="*/ 0 h 50"/>
                    <a:gd name="T2" fmla="*/ 0 w 52"/>
                    <a:gd name="T3" fmla="*/ 0 h 50"/>
                    <a:gd name="T4" fmla="*/ 0 w 52"/>
                    <a:gd name="T5" fmla="*/ 0 h 50"/>
                    <a:gd name="T6" fmla="*/ 0 w 52"/>
                    <a:gd name="T7" fmla="*/ 0 h 50"/>
                    <a:gd name="T8" fmla="*/ 0 w 52"/>
                    <a:gd name="T9" fmla="*/ 0 h 50"/>
                    <a:gd name="T10" fmla="*/ 0 w 52"/>
                    <a:gd name="T11" fmla="*/ 0 h 50"/>
                    <a:gd name="T12" fmla="*/ 0 w 52"/>
                    <a:gd name="T13" fmla="*/ 0 h 50"/>
                    <a:gd name="T14" fmla="*/ 0 60000 65536"/>
                    <a:gd name="T15" fmla="*/ 0 60000 65536"/>
                    <a:gd name="T16" fmla="*/ 0 60000 65536"/>
                    <a:gd name="T17" fmla="*/ 0 60000 65536"/>
                    <a:gd name="T18" fmla="*/ 0 60000 65536"/>
                    <a:gd name="T19" fmla="*/ 0 60000 65536"/>
                    <a:gd name="T20" fmla="*/ 0 60000 65536"/>
                    <a:gd name="T21" fmla="*/ 0 w 52"/>
                    <a:gd name="T22" fmla="*/ 0 h 50"/>
                    <a:gd name="T23" fmla="*/ 52 w 52"/>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50">
                      <a:moveTo>
                        <a:pt x="0" y="21"/>
                      </a:moveTo>
                      <a:lnTo>
                        <a:pt x="29" y="0"/>
                      </a:lnTo>
                      <a:lnTo>
                        <a:pt x="52" y="29"/>
                      </a:lnTo>
                      <a:lnTo>
                        <a:pt x="23" y="50"/>
                      </a:lnTo>
                      <a:lnTo>
                        <a:pt x="0" y="21"/>
                      </a:lnTo>
                      <a:close/>
                    </a:path>
                  </a:pathLst>
                </a:custGeom>
                <a:solidFill>
                  <a:srgbClr val="E5E5E5"/>
                </a:solidFill>
                <a:ln w="9525">
                  <a:solidFill>
                    <a:schemeClr val="tx1"/>
                  </a:solidFill>
                  <a:round/>
                  <a:headEnd/>
                  <a:tailEnd/>
                </a:ln>
              </p:spPr>
              <p:txBody>
                <a:bodyPr/>
                <a:lstStyle/>
                <a:p>
                  <a:endParaRPr lang="en-US" sz="2133"/>
                </a:p>
              </p:txBody>
            </p:sp>
            <p:sp>
              <p:nvSpPr>
                <p:cNvPr id="89366" name="Freeform 194"/>
                <p:cNvSpPr>
                  <a:spLocks/>
                </p:cNvSpPr>
                <p:nvPr/>
              </p:nvSpPr>
              <p:spPr bwMode="black">
                <a:xfrm>
                  <a:off x="4958" y="2163"/>
                  <a:ext cx="13" cy="12"/>
                </a:xfrm>
                <a:custGeom>
                  <a:avLst/>
                  <a:gdLst>
                    <a:gd name="T0" fmla="*/ 0 w 52"/>
                    <a:gd name="T1" fmla="*/ 0 h 51"/>
                    <a:gd name="T2" fmla="*/ 0 w 52"/>
                    <a:gd name="T3" fmla="*/ 0 h 51"/>
                    <a:gd name="T4" fmla="*/ 0 w 52"/>
                    <a:gd name="T5" fmla="*/ 0 h 51"/>
                    <a:gd name="T6" fmla="*/ 0 w 52"/>
                    <a:gd name="T7" fmla="*/ 0 h 51"/>
                    <a:gd name="T8" fmla="*/ 0 w 52"/>
                    <a:gd name="T9" fmla="*/ 0 h 51"/>
                    <a:gd name="T10" fmla="*/ 0 w 52"/>
                    <a:gd name="T11" fmla="*/ 0 h 51"/>
                    <a:gd name="T12" fmla="*/ 0 w 52"/>
                    <a:gd name="T13" fmla="*/ 0 h 51"/>
                    <a:gd name="T14" fmla="*/ 0 60000 65536"/>
                    <a:gd name="T15" fmla="*/ 0 60000 65536"/>
                    <a:gd name="T16" fmla="*/ 0 60000 65536"/>
                    <a:gd name="T17" fmla="*/ 0 60000 65536"/>
                    <a:gd name="T18" fmla="*/ 0 60000 65536"/>
                    <a:gd name="T19" fmla="*/ 0 60000 65536"/>
                    <a:gd name="T20" fmla="*/ 0 60000 65536"/>
                    <a:gd name="T21" fmla="*/ 0 w 52"/>
                    <a:gd name="T22" fmla="*/ 0 h 51"/>
                    <a:gd name="T23" fmla="*/ 52 w 52"/>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51">
                      <a:moveTo>
                        <a:pt x="0" y="22"/>
                      </a:moveTo>
                      <a:lnTo>
                        <a:pt x="30" y="0"/>
                      </a:lnTo>
                      <a:lnTo>
                        <a:pt x="52" y="29"/>
                      </a:lnTo>
                      <a:lnTo>
                        <a:pt x="23" y="51"/>
                      </a:lnTo>
                      <a:lnTo>
                        <a:pt x="0" y="22"/>
                      </a:lnTo>
                      <a:close/>
                    </a:path>
                  </a:pathLst>
                </a:custGeom>
                <a:solidFill>
                  <a:srgbClr val="E5E5E5"/>
                </a:solidFill>
                <a:ln w="9525">
                  <a:solidFill>
                    <a:schemeClr val="tx1"/>
                  </a:solidFill>
                  <a:round/>
                  <a:headEnd/>
                  <a:tailEnd/>
                </a:ln>
              </p:spPr>
              <p:txBody>
                <a:bodyPr/>
                <a:lstStyle/>
                <a:p>
                  <a:endParaRPr lang="en-US" sz="2133"/>
                </a:p>
              </p:txBody>
            </p:sp>
            <p:sp>
              <p:nvSpPr>
                <p:cNvPr id="89367" name="Freeform 195"/>
                <p:cNvSpPr>
                  <a:spLocks/>
                </p:cNvSpPr>
                <p:nvPr/>
              </p:nvSpPr>
              <p:spPr bwMode="black">
                <a:xfrm>
                  <a:off x="4966" y="2158"/>
                  <a:ext cx="12" cy="12"/>
                </a:xfrm>
                <a:custGeom>
                  <a:avLst/>
                  <a:gdLst>
                    <a:gd name="T0" fmla="*/ 0 w 47"/>
                    <a:gd name="T1" fmla="*/ 0 h 48"/>
                    <a:gd name="T2" fmla="*/ 0 w 47"/>
                    <a:gd name="T3" fmla="*/ 0 h 48"/>
                    <a:gd name="T4" fmla="*/ 0 w 47"/>
                    <a:gd name="T5" fmla="*/ 0 h 48"/>
                    <a:gd name="T6" fmla="*/ 0 w 47"/>
                    <a:gd name="T7" fmla="*/ 0 h 48"/>
                    <a:gd name="T8" fmla="*/ 0 w 47"/>
                    <a:gd name="T9" fmla="*/ 0 h 48"/>
                    <a:gd name="T10" fmla="*/ 0 w 47"/>
                    <a:gd name="T11" fmla="*/ 0 h 48"/>
                    <a:gd name="T12" fmla="*/ 0 w 47"/>
                    <a:gd name="T13" fmla="*/ 0 h 48"/>
                    <a:gd name="T14" fmla="*/ 0 60000 65536"/>
                    <a:gd name="T15" fmla="*/ 0 60000 65536"/>
                    <a:gd name="T16" fmla="*/ 0 60000 65536"/>
                    <a:gd name="T17" fmla="*/ 0 60000 65536"/>
                    <a:gd name="T18" fmla="*/ 0 60000 65536"/>
                    <a:gd name="T19" fmla="*/ 0 60000 65536"/>
                    <a:gd name="T20" fmla="*/ 0 60000 65536"/>
                    <a:gd name="T21" fmla="*/ 0 w 47"/>
                    <a:gd name="T22" fmla="*/ 0 h 48"/>
                    <a:gd name="T23" fmla="*/ 47 w 47"/>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 h="48">
                      <a:moveTo>
                        <a:pt x="0" y="19"/>
                      </a:moveTo>
                      <a:lnTo>
                        <a:pt x="25" y="0"/>
                      </a:lnTo>
                      <a:lnTo>
                        <a:pt x="47" y="29"/>
                      </a:lnTo>
                      <a:lnTo>
                        <a:pt x="22" y="48"/>
                      </a:lnTo>
                      <a:lnTo>
                        <a:pt x="0" y="19"/>
                      </a:lnTo>
                      <a:close/>
                    </a:path>
                  </a:pathLst>
                </a:custGeom>
                <a:solidFill>
                  <a:srgbClr val="E5E5E5"/>
                </a:solidFill>
                <a:ln w="9525">
                  <a:solidFill>
                    <a:schemeClr val="tx1"/>
                  </a:solidFill>
                  <a:round/>
                  <a:headEnd/>
                  <a:tailEnd/>
                </a:ln>
              </p:spPr>
              <p:txBody>
                <a:bodyPr/>
                <a:lstStyle/>
                <a:p>
                  <a:endParaRPr lang="en-US" sz="2133"/>
                </a:p>
              </p:txBody>
            </p:sp>
            <p:sp>
              <p:nvSpPr>
                <p:cNvPr id="89368" name="Freeform 196"/>
                <p:cNvSpPr>
                  <a:spLocks/>
                </p:cNvSpPr>
                <p:nvPr/>
              </p:nvSpPr>
              <p:spPr bwMode="black">
                <a:xfrm>
                  <a:off x="4972" y="2153"/>
                  <a:ext cx="12" cy="12"/>
                </a:xfrm>
                <a:custGeom>
                  <a:avLst/>
                  <a:gdLst>
                    <a:gd name="T0" fmla="*/ 0 w 47"/>
                    <a:gd name="T1" fmla="*/ 0 h 47"/>
                    <a:gd name="T2" fmla="*/ 0 w 47"/>
                    <a:gd name="T3" fmla="*/ 0 h 47"/>
                    <a:gd name="T4" fmla="*/ 0 w 47"/>
                    <a:gd name="T5" fmla="*/ 0 h 47"/>
                    <a:gd name="T6" fmla="*/ 0 w 47"/>
                    <a:gd name="T7" fmla="*/ 0 h 47"/>
                    <a:gd name="T8" fmla="*/ 0 w 47"/>
                    <a:gd name="T9" fmla="*/ 0 h 47"/>
                    <a:gd name="T10" fmla="*/ 0 w 47"/>
                    <a:gd name="T11" fmla="*/ 0 h 47"/>
                    <a:gd name="T12" fmla="*/ 0 w 47"/>
                    <a:gd name="T13" fmla="*/ 0 h 47"/>
                    <a:gd name="T14" fmla="*/ 0 60000 65536"/>
                    <a:gd name="T15" fmla="*/ 0 60000 65536"/>
                    <a:gd name="T16" fmla="*/ 0 60000 65536"/>
                    <a:gd name="T17" fmla="*/ 0 60000 65536"/>
                    <a:gd name="T18" fmla="*/ 0 60000 65536"/>
                    <a:gd name="T19" fmla="*/ 0 60000 65536"/>
                    <a:gd name="T20" fmla="*/ 0 60000 65536"/>
                    <a:gd name="T21" fmla="*/ 0 w 47"/>
                    <a:gd name="T22" fmla="*/ 0 h 47"/>
                    <a:gd name="T23" fmla="*/ 47 w 47"/>
                    <a:gd name="T24" fmla="*/ 47 h 4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 h="47">
                      <a:moveTo>
                        <a:pt x="0" y="18"/>
                      </a:moveTo>
                      <a:lnTo>
                        <a:pt x="23" y="0"/>
                      </a:lnTo>
                      <a:lnTo>
                        <a:pt x="22" y="1"/>
                      </a:lnTo>
                      <a:lnTo>
                        <a:pt x="47" y="28"/>
                      </a:lnTo>
                      <a:lnTo>
                        <a:pt x="46" y="29"/>
                      </a:lnTo>
                      <a:lnTo>
                        <a:pt x="22" y="47"/>
                      </a:lnTo>
                      <a:lnTo>
                        <a:pt x="0" y="18"/>
                      </a:lnTo>
                      <a:close/>
                    </a:path>
                  </a:pathLst>
                </a:custGeom>
                <a:solidFill>
                  <a:srgbClr val="E5E5E5"/>
                </a:solidFill>
                <a:ln w="9525">
                  <a:solidFill>
                    <a:schemeClr val="tx1"/>
                  </a:solidFill>
                  <a:round/>
                  <a:headEnd/>
                  <a:tailEnd/>
                </a:ln>
              </p:spPr>
              <p:txBody>
                <a:bodyPr/>
                <a:lstStyle/>
                <a:p>
                  <a:endParaRPr lang="en-US" sz="2133"/>
                </a:p>
              </p:txBody>
            </p:sp>
            <p:sp>
              <p:nvSpPr>
                <p:cNvPr id="89369" name="Freeform 197"/>
                <p:cNvSpPr>
                  <a:spLocks/>
                </p:cNvSpPr>
                <p:nvPr/>
              </p:nvSpPr>
              <p:spPr bwMode="black">
                <a:xfrm>
                  <a:off x="4978" y="2150"/>
                  <a:ext cx="10" cy="11"/>
                </a:xfrm>
                <a:custGeom>
                  <a:avLst/>
                  <a:gdLst>
                    <a:gd name="T0" fmla="*/ 0 w 42"/>
                    <a:gd name="T1" fmla="*/ 0 h 43"/>
                    <a:gd name="T2" fmla="*/ 0 w 42"/>
                    <a:gd name="T3" fmla="*/ 0 h 43"/>
                    <a:gd name="T4" fmla="*/ 0 w 42"/>
                    <a:gd name="T5" fmla="*/ 0 h 43"/>
                    <a:gd name="T6" fmla="*/ 0 w 42"/>
                    <a:gd name="T7" fmla="*/ 0 h 43"/>
                    <a:gd name="T8" fmla="*/ 0 w 42"/>
                    <a:gd name="T9" fmla="*/ 0 h 43"/>
                    <a:gd name="T10" fmla="*/ 0 w 42"/>
                    <a:gd name="T11" fmla="*/ 0 h 43"/>
                    <a:gd name="T12" fmla="*/ 0 w 42"/>
                    <a:gd name="T13" fmla="*/ 0 h 43"/>
                    <a:gd name="T14" fmla="*/ 0 60000 65536"/>
                    <a:gd name="T15" fmla="*/ 0 60000 65536"/>
                    <a:gd name="T16" fmla="*/ 0 60000 65536"/>
                    <a:gd name="T17" fmla="*/ 0 60000 65536"/>
                    <a:gd name="T18" fmla="*/ 0 60000 65536"/>
                    <a:gd name="T19" fmla="*/ 0 60000 65536"/>
                    <a:gd name="T20" fmla="*/ 0 60000 65536"/>
                    <a:gd name="T21" fmla="*/ 0 w 42"/>
                    <a:gd name="T22" fmla="*/ 0 h 43"/>
                    <a:gd name="T23" fmla="*/ 42 w 42"/>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43">
                      <a:moveTo>
                        <a:pt x="0" y="16"/>
                      </a:moveTo>
                      <a:lnTo>
                        <a:pt x="17" y="0"/>
                      </a:lnTo>
                      <a:lnTo>
                        <a:pt x="42" y="27"/>
                      </a:lnTo>
                      <a:lnTo>
                        <a:pt x="25" y="43"/>
                      </a:lnTo>
                      <a:lnTo>
                        <a:pt x="0" y="16"/>
                      </a:lnTo>
                      <a:close/>
                    </a:path>
                  </a:pathLst>
                </a:custGeom>
                <a:solidFill>
                  <a:srgbClr val="E5E5E5"/>
                </a:solidFill>
                <a:ln w="9525">
                  <a:solidFill>
                    <a:schemeClr val="tx1"/>
                  </a:solidFill>
                  <a:round/>
                  <a:headEnd/>
                  <a:tailEnd/>
                </a:ln>
              </p:spPr>
              <p:txBody>
                <a:bodyPr/>
                <a:lstStyle/>
                <a:p>
                  <a:endParaRPr lang="en-US" sz="2133"/>
                </a:p>
              </p:txBody>
            </p:sp>
            <p:sp>
              <p:nvSpPr>
                <p:cNvPr id="89370" name="Freeform 198"/>
                <p:cNvSpPr>
                  <a:spLocks/>
                </p:cNvSpPr>
                <p:nvPr/>
              </p:nvSpPr>
              <p:spPr bwMode="black">
                <a:xfrm>
                  <a:off x="4982" y="2147"/>
                  <a:ext cx="10" cy="10"/>
                </a:xfrm>
                <a:custGeom>
                  <a:avLst/>
                  <a:gdLst>
                    <a:gd name="T0" fmla="*/ 0 w 41"/>
                    <a:gd name="T1" fmla="*/ 0 h 39"/>
                    <a:gd name="T2" fmla="*/ 0 w 41"/>
                    <a:gd name="T3" fmla="*/ 0 h 39"/>
                    <a:gd name="T4" fmla="*/ 0 w 41"/>
                    <a:gd name="T5" fmla="*/ 0 h 39"/>
                    <a:gd name="T6" fmla="*/ 0 w 41"/>
                    <a:gd name="T7" fmla="*/ 0 h 39"/>
                    <a:gd name="T8" fmla="*/ 0 w 41"/>
                    <a:gd name="T9" fmla="*/ 0 h 39"/>
                    <a:gd name="T10" fmla="*/ 0 w 41"/>
                    <a:gd name="T11" fmla="*/ 0 h 39"/>
                    <a:gd name="T12" fmla="*/ 0 w 41"/>
                    <a:gd name="T13" fmla="*/ 0 h 39"/>
                    <a:gd name="T14" fmla="*/ 0 60000 65536"/>
                    <a:gd name="T15" fmla="*/ 0 60000 65536"/>
                    <a:gd name="T16" fmla="*/ 0 60000 65536"/>
                    <a:gd name="T17" fmla="*/ 0 60000 65536"/>
                    <a:gd name="T18" fmla="*/ 0 60000 65536"/>
                    <a:gd name="T19" fmla="*/ 0 60000 65536"/>
                    <a:gd name="T20" fmla="*/ 0 60000 65536"/>
                    <a:gd name="T21" fmla="*/ 0 w 41"/>
                    <a:gd name="T22" fmla="*/ 0 h 39"/>
                    <a:gd name="T23" fmla="*/ 41 w 41"/>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39">
                      <a:moveTo>
                        <a:pt x="0" y="12"/>
                      </a:moveTo>
                      <a:lnTo>
                        <a:pt x="14" y="0"/>
                      </a:lnTo>
                      <a:lnTo>
                        <a:pt x="11" y="1"/>
                      </a:lnTo>
                      <a:lnTo>
                        <a:pt x="41" y="26"/>
                      </a:lnTo>
                      <a:lnTo>
                        <a:pt x="38" y="27"/>
                      </a:lnTo>
                      <a:lnTo>
                        <a:pt x="25" y="39"/>
                      </a:lnTo>
                      <a:lnTo>
                        <a:pt x="0" y="12"/>
                      </a:lnTo>
                      <a:close/>
                    </a:path>
                  </a:pathLst>
                </a:custGeom>
                <a:solidFill>
                  <a:srgbClr val="E5E5E5"/>
                </a:solidFill>
                <a:ln w="9525">
                  <a:solidFill>
                    <a:schemeClr val="tx1"/>
                  </a:solidFill>
                  <a:round/>
                  <a:headEnd/>
                  <a:tailEnd/>
                </a:ln>
              </p:spPr>
              <p:txBody>
                <a:bodyPr/>
                <a:lstStyle/>
                <a:p>
                  <a:endParaRPr lang="en-US" sz="2133"/>
                </a:p>
              </p:txBody>
            </p:sp>
            <p:sp>
              <p:nvSpPr>
                <p:cNvPr id="89371" name="Freeform 199"/>
                <p:cNvSpPr>
                  <a:spLocks/>
                </p:cNvSpPr>
                <p:nvPr/>
              </p:nvSpPr>
              <p:spPr bwMode="black">
                <a:xfrm>
                  <a:off x="4985" y="2144"/>
                  <a:ext cx="9" cy="9"/>
                </a:xfrm>
                <a:custGeom>
                  <a:avLst/>
                  <a:gdLst>
                    <a:gd name="T0" fmla="*/ 0 w 40"/>
                    <a:gd name="T1" fmla="*/ 0 h 36"/>
                    <a:gd name="T2" fmla="*/ 0 w 40"/>
                    <a:gd name="T3" fmla="*/ 0 h 36"/>
                    <a:gd name="T4" fmla="*/ 0 w 40"/>
                    <a:gd name="T5" fmla="*/ 0 h 36"/>
                    <a:gd name="T6" fmla="*/ 0 w 40"/>
                    <a:gd name="T7" fmla="*/ 0 h 36"/>
                    <a:gd name="T8" fmla="*/ 0 w 40"/>
                    <a:gd name="T9" fmla="*/ 0 h 36"/>
                    <a:gd name="T10" fmla="*/ 0 w 40"/>
                    <a:gd name="T11" fmla="*/ 0 h 36"/>
                    <a:gd name="T12" fmla="*/ 0 w 40"/>
                    <a:gd name="T13" fmla="*/ 0 h 36"/>
                    <a:gd name="T14" fmla="*/ 0 60000 65536"/>
                    <a:gd name="T15" fmla="*/ 0 60000 65536"/>
                    <a:gd name="T16" fmla="*/ 0 60000 65536"/>
                    <a:gd name="T17" fmla="*/ 0 60000 65536"/>
                    <a:gd name="T18" fmla="*/ 0 60000 65536"/>
                    <a:gd name="T19" fmla="*/ 0 60000 65536"/>
                    <a:gd name="T20" fmla="*/ 0 60000 65536"/>
                    <a:gd name="T21" fmla="*/ 0 w 40"/>
                    <a:gd name="T22" fmla="*/ 0 h 36"/>
                    <a:gd name="T23" fmla="*/ 40 w 40"/>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36">
                      <a:moveTo>
                        <a:pt x="0" y="11"/>
                      </a:moveTo>
                      <a:lnTo>
                        <a:pt x="9" y="0"/>
                      </a:lnTo>
                      <a:lnTo>
                        <a:pt x="8" y="3"/>
                      </a:lnTo>
                      <a:lnTo>
                        <a:pt x="40" y="21"/>
                      </a:lnTo>
                      <a:lnTo>
                        <a:pt x="39" y="24"/>
                      </a:lnTo>
                      <a:lnTo>
                        <a:pt x="30" y="36"/>
                      </a:lnTo>
                      <a:lnTo>
                        <a:pt x="0" y="11"/>
                      </a:lnTo>
                      <a:close/>
                    </a:path>
                  </a:pathLst>
                </a:custGeom>
                <a:solidFill>
                  <a:srgbClr val="E5E5E5"/>
                </a:solidFill>
                <a:ln w="9525">
                  <a:solidFill>
                    <a:schemeClr val="tx1"/>
                  </a:solidFill>
                  <a:round/>
                  <a:headEnd/>
                  <a:tailEnd/>
                </a:ln>
              </p:spPr>
              <p:txBody>
                <a:bodyPr/>
                <a:lstStyle/>
                <a:p>
                  <a:endParaRPr lang="en-US" sz="2133"/>
                </a:p>
              </p:txBody>
            </p:sp>
            <p:sp>
              <p:nvSpPr>
                <p:cNvPr id="89372" name="Freeform 200"/>
                <p:cNvSpPr>
                  <a:spLocks/>
                </p:cNvSpPr>
                <p:nvPr/>
              </p:nvSpPr>
              <p:spPr bwMode="black">
                <a:xfrm>
                  <a:off x="4987" y="2142"/>
                  <a:ext cx="9" cy="8"/>
                </a:xfrm>
                <a:custGeom>
                  <a:avLst/>
                  <a:gdLst>
                    <a:gd name="T0" fmla="*/ 0 w 40"/>
                    <a:gd name="T1" fmla="*/ 0 h 28"/>
                    <a:gd name="T2" fmla="*/ 0 w 40"/>
                    <a:gd name="T3" fmla="*/ 0 h 28"/>
                    <a:gd name="T4" fmla="*/ 0 w 40"/>
                    <a:gd name="T5" fmla="*/ 0 h 28"/>
                    <a:gd name="T6" fmla="*/ 0 w 40"/>
                    <a:gd name="T7" fmla="*/ 0 h 28"/>
                    <a:gd name="T8" fmla="*/ 0 w 40"/>
                    <a:gd name="T9" fmla="*/ 0 h 28"/>
                    <a:gd name="T10" fmla="*/ 0 w 40"/>
                    <a:gd name="T11" fmla="*/ 0 h 28"/>
                    <a:gd name="T12" fmla="*/ 0 w 40"/>
                    <a:gd name="T13" fmla="*/ 0 h 28"/>
                    <a:gd name="T14" fmla="*/ 0 60000 65536"/>
                    <a:gd name="T15" fmla="*/ 0 60000 65536"/>
                    <a:gd name="T16" fmla="*/ 0 60000 65536"/>
                    <a:gd name="T17" fmla="*/ 0 60000 65536"/>
                    <a:gd name="T18" fmla="*/ 0 60000 65536"/>
                    <a:gd name="T19" fmla="*/ 0 60000 65536"/>
                    <a:gd name="T20" fmla="*/ 0 60000 65536"/>
                    <a:gd name="T21" fmla="*/ 0 w 40"/>
                    <a:gd name="T22" fmla="*/ 0 h 28"/>
                    <a:gd name="T23" fmla="*/ 40 w 40"/>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8">
                      <a:moveTo>
                        <a:pt x="0" y="10"/>
                      </a:moveTo>
                      <a:lnTo>
                        <a:pt x="6" y="0"/>
                      </a:lnTo>
                      <a:lnTo>
                        <a:pt x="4" y="3"/>
                      </a:lnTo>
                      <a:lnTo>
                        <a:pt x="40" y="14"/>
                      </a:lnTo>
                      <a:lnTo>
                        <a:pt x="37" y="18"/>
                      </a:lnTo>
                      <a:lnTo>
                        <a:pt x="32" y="28"/>
                      </a:lnTo>
                      <a:lnTo>
                        <a:pt x="0" y="10"/>
                      </a:lnTo>
                      <a:close/>
                    </a:path>
                  </a:pathLst>
                </a:custGeom>
                <a:solidFill>
                  <a:srgbClr val="E5E5E5"/>
                </a:solidFill>
                <a:ln w="9525">
                  <a:solidFill>
                    <a:schemeClr val="tx1"/>
                  </a:solidFill>
                  <a:round/>
                  <a:headEnd/>
                  <a:tailEnd/>
                </a:ln>
              </p:spPr>
              <p:txBody>
                <a:bodyPr/>
                <a:lstStyle/>
                <a:p>
                  <a:endParaRPr lang="en-US" sz="2133"/>
                </a:p>
              </p:txBody>
            </p:sp>
            <p:sp>
              <p:nvSpPr>
                <p:cNvPr id="89373" name="Freeform 201"/>
                <p:cNvSpPr>
                  <a:spLocks/>
                </p:cNvSpPr>
                <p:nvPr/>
              </p:nvSpPr>
              <p:spPr bwMode="black">
                <a:xfrm>
                  <a:off x="4987" y="2142"/>
                  <a:ext cx="10" cy="4"/>
                </a:xfrm>
                <a:custGeom>
                  <a:avLst/>
                  <a:gdLst>
                    <a:gd name="T0" fmla="*/ 0 w 38"/>
                    <a:gd name="T1" fmla="*/ 0 h 18"/>
                    <a:gd name="T2" fmla="*/ 0 w 38"/>
                    <a:gd name="T3" fmla="*/ 0 h 18"/>
                    <a:gd name="T4" fmla="*/ 0 w 38"/>
                    <a:gd name="T5" fmla="*/ 0 h 18"/>
                    <a:gd name="T6" fmla="*/ 0 w 38"/>
                    <a:gd name="T7" fmla="*/ 0 h 18"/>
                    <a:gd name="T8" fmla="*/ 0 w 38"/>
                    <a:gd name="T9" fmla="*/ 0 h 18"/>
                    <a:gd name="T10" fmla="*/ 0 w 38"/>
                    <a:gd name="T11" fmla="*/ 0 h 18"/>
                    <a:gd name="T12" fmla="*/ 0 w 38"/>
                    <a:gd name="T13" fmla="*/ 0 h 18"/>
                    <a:gd name="T14" fmla="*/ 0 60000 65536"/>
                    <a:gd name="T15" fmla="*/ 0 60000 65536"/>
                    <a:gd name="T16" fmla="*/ 0 60000 65536"/>
                    <a:gd name="T17" fmla="*/ 0 60000 65536"/>
                    <a:gd name="T18" fmla="*/ 0 60000 65536"/>
                    <a:gd name="T19" fmla="*/ 0 60000 65536"/>
                    <a:gd name="T20" fmla="*/ 0 60000 65536"/>
                    <a:gd name="T21" fmla="*/ 0 w 38"/>
                    <a:gd name="T22" fmla="*/ 0 h 18"/>
                    <a:gd name="T23" fmla="*/ 38 w 38"/>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18">
                      <a:moveTo>
                        <a:pt x="0" y="7"/>
                      </a:moveTo>
                      <a:lnTo>
                        <a:pt x="2" y="0"/>
                      </a:lnTo>
                      <a:lnTo>
                        <a:pt x="2" y="9"/>
                      </a:lnTo>
                      <a:lnTo>
                        <a:pt x="38" y="3"/>
                      </a:lnTo>
                      <a:lnTo>
                        <a:pt x="38" y="12"/>
                      </a:lnTo>
                      <a:lnTo>
                        <a:pt x="36" y="18"/>
                      </a:lnTo>
                      <a:lnTo>
                        <a:pt x="0" y="7"/>
                      </a:lnTo>
                      <a:close/>
                    </a:path>
                  </a:pathLst>
                </a:custGeom>
                <a:solidFill>
                  <a:srgbClr val="E5E5E5"/>
                </a:solidFill>
                <a:ln w="9525">
                  <a:solidFill>
                    <a:schemeClr val="tx1"/>
                  </a:solidFill>
                  <a:round/>
                  <a:headEnd/>
                  <a:tailEnd/>
                </a:ln>
              </p:spPr>
              <p:txBody>
                <a:bodyPr/>
                <a:lstStyle/>
                <a:p>
                  <a:endParaRPr lang="en-US" sz="2133"/>
                </a:p>
              </p:txBody>
            </p:sp>
            <p:sp>
              <p:nvSpPr>
                <p:cNvPr id="89374" name="Freeform 202"/>
                <p:cNvSpPr>
                  <a:spLocks/>
                </p:cNvSpPr>
                <p:nvPr/>
              </p:nvSpPr>
              <p:spPr bwMode="black">
                <a:xfrm>
                  <a:off x="4988" y="2139"/>
                  <a:ext cx="9" cy="5"/>
                </a:xfrm>
                <a:custGeom>
                  <a:avLst/>
                  <a:gdLst>
                    <a:gd name="T0" fmla="*/ 0 w 37"/>
                    <a:gd name="T1" fmla="*/ 0 h 19"/>
                    <a:gd name="T2" fmla="*/ 0 w 37"/>
                    <a:gd name="T3" fmla="*/ 0 h 19"/>
                    <a:gd name="T4" fmla="*/ 0 w 37"/>
                    <a:gd name="T5" fmla="*/ 0 h 19"/>
                    <a:gd name="T6" fmla="*/ 0 w 37"/>
                    <a:gd name="T7" fmla="*/ 0 h 19"/>
                    <a:gd name="T8" fmla="*/ 0 w 37"/>
                    <a:gd name="T9" fmla="*/ 0 h 19"/>
                    <a:gd name="T10" fmla="*/ 0 w 37"/>
                    <a:gd name="T11" fmla="*/ 0 h 19"/>
                    <a:gd name="T12" fmla="*/ 0 w 37"/>
                    <a:gd name="T13" fmla="*/ 0 h 19"/>
                    <a:gd name="T14" fmla="*/ 0 60000 65536"/>
                    <a:gd name="T15" fmla="*/ 0 60000 65536"/>
                    <a:gd name="T16" fmla="*/ 0 60000 65536"/>
                    <a:gd name="T17" fmla="*/ 0 60000 65536"/>
                    <a:gd name="T18" fmla="*/ 0 60000 65536"/>
                    <a:gd name="T19" fmla="*/ 0 60000 65536"/>
                    <a:gd name="T20" fmla="*/ 0 60000 65536"/>
                    <a:gd name="T21" fmla="*/ 0 w 37"/>
                    <a:gd name="T22" fmla="*/ 0 h 19"/>
                    <a:gd name="T23" fmla="*/ 37 w 37"/>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19">
                      <a:moveTo>
                        <a:pt x="1" y="19"/>
                      </a:moveTo>
                      <a:lnTo>
                        <a:pt x="0" y="13"/>
                      </a:lnTo>
                      <a:lnTo>
                        <a:pt x="0" y="18"/>
                      </a:lnTo>
                      <a:lnTo>
                        <a:pt x="36" y="0"/>
                      </a:lnTo>
                      <a:lnTo>
                        <a:pt x="36" y="6"/>
                      </a:lnTo>
                      <a:lnTo>
                        <a:pt x="37" y="13"/>
                      </a:lnTo>
                      <a:lnTo>
                        <a:pt x="1" y="19"/>
                      </a:lnTo>
                      <a:close/>
                    </a:path>
                  </a:pathLst>
                </a:custGeom>
                <a:solidFill>
                  <a:srgbClr val="E5E5E5"/>
                </a:solidFill>
                <a:ln w="9525">
                  <a:solidFill>
                    <a:schemeClr val="tx1"/>
                  </a:solidFill>
                  <a:round/>
                  <a:headEnd/>
                  <a:tailEnd/>
                </a:ln>
              </p:spPr>
              <p:txBody>
                <a:bodyPr/>
                <a:lstStyle/>
                <a:p>
                  <a:endParaRPr lang="en-US" sz="2133"/>
                </a:p>
              </p:txBody>
            </p:sp>
            <p:sp>
              <p:nvSpPr>
                <p:cNvPr id="89375" name="Freeform 203"/>
                <p:cNvSpPr>
                  <a:spLocks/>
                </p:cNvSpPr>
                <p:nvPr/>
              </p:nvSpPr>
              <p:spPr bwMode="black">
                <a:xfrm>
                  <a:off x="4987" y="2137"/>
                  <a:ext cx="10" cy="7"/>
                </a:xfrm>
                <a:custGeom>
                  <a:avLst/>
                  <a:gdLst>
                    <a:gd name="T0" fmla="*/ 0 w 39"/>
                    <a:gd name="T1" fmla="*/ 0 h 29"/>
                    <a:gd name="T2" fmla="*/ 0 w 39"/>
                    <a:gd name="T3" fmla="*/ 0 h 29"/>
                    <a:gd name="T4" fmla="*/ 0 w 39"/>
                    <a:gd name="T5" fmla="*/ 0 h 29"/>
                    <a:gd name="T6" fmla="*/ 0 w 39"/>
                    <a:gd name="T7" fmla="*/ 0 h 29"/>
                    <a:gd name="T8" fmla="*/ 0 w 39"/>
                    <a:gd name="T9" fmla="*/ 0 h 29"/>
                    <a:gd name="T10" fmla="*/ 0 w 39"/>
                    <a:gd name="T11" fmla="*/ 0 h 29"/>
                    <a:gd name="T12" fmla="*/ 0 w 39"/>
                    <a:gd name="T13" fmla="*/ 0 h 29"/>
                    <a:gd name="T14" fmla="*/ 0 60000 65536"/>
                    <a:gd name="T15" fmla="*/ 0 60000 65536"/>
                    <a:gd name="T16" fmla="*/ 0 60000 65536"/>
                    <a:gd name="T17" fmla="*/ 0 60000 65536"/>
                    <a:gd name="T18" fmla="*/ 0 60000 65536"/>
                    <a:gd name="T19" fmla="*/ 0 60000 65536"/>
                    <a:gd name="T20" fmla="*/ 0 60000 65536"/>
                    <a:gd name="T21" fmla="*/ 0 w 39"/>
                    <a:gd name="T22" fmla="*/ 0 h 29"/>
                    <a:gd name="T23" fmla="*/ 39 w 39"/>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9">
                      <a:moveTo>
                        <a:pt x="3" y="28"/>
                      </a:moveTo>
                      <a:lnTo>
                        <a:pt x="0" y="24"/>
                      </a:lnTo>
                      <a:lnTo>
                        <a:pt x="4" y="29"/>
                      </a:lnTo>
                      <a:lnTo>
                        <a:pt x="33" y="0"/>
                      </a:lnTo>
                      <a:lnTo>
                        <a:pt x="37" y="6"/>
                      </a:lnTo>
                      <a:lnTo>
                        <a:pt x="39" y="10"/>
                      </a:lnTo>
                      <a:lnTo>
                        <a:pt x="3" y="28"/>
                      </a:lnTo>
                      <a:close/>
                    </a:path>
                  </a:pathLst>
                </a:custGeom>
                <a:solidFill>
                  <a:srgbClr val="E5E5E5"/>
                </a:solidFill>
                <a:ln w="9525">
                  <a:solidFill>
                    <a:schemeClr val="tx1"/>
                  </a:solidFill>
                  <a:round/>
                  <a:headEnd/>
                  <a:tailEnd/>
                </a:ln>
              </p:spPr>
              <p:txBody>
                <a:bodyPr/>
                <a:lstStyle/>
                <a:p>
                  <a:endParaRPr lang="en-US" sz="2133"/>
                </a:p>
              </p:txBody>
            </p:sp>
            <p:sp>
              <p:nvSpPr>
                <p:cNvPr id="89376" name="Freeform 204"/>
                <p:cNvSpPr>
                  <a:spLocks/>
                </p:cNvSpPr>
                <p:nvPr/>
              </p:nvSpPr>
              <p:spPr bwMode="black">
                <a:xfrm>
                  <a:off x="4987" y="2135"/>
                  <a:ext cx="8" cy="9"/>
                </a:xfrm>
                <a:custGeom>
                  <a:avLst/>
                  <a:gdLst>
                    <a:gd name="T0" fmla="*/ 0 w 34"/>
                    <a:gd name="T1" fmla="*/ 0 h 37"/>
                    <a:gd name="T2" fmla="*/ 0 w 34"/>
                    <a:gd name="T3" fmla="*/ 0 h 37"/>
                    <a:gd name="T4" fmla="*/ 0 w 34"/>
                    <a:gd name="T5" fmla="*/ 0 h 37"/>
                    <a:gd name="T6" fmla="*/ 0 w 34"/>
                    <a:gd name="T7" fmla="*/ 0 h 37"/>
                    <a:gd name="T8" fmla="*/ 0 w 34"/>
                    <a:gd name="T9" fmla="*/ 0 h 37"/>
                    <a:gd name="T10" fmla="*/ 0 w 34"/>
                    <a:gd name="T11" fmla="*/ 0 h 37"/>
                    <a:gd name="T12" fmla="*/ 0 w 34"/>
                    <a:gd name="T13" fmla="*/ 0 h 37"/>
                    <a:gd name="T14" fmla="*/ 0 60000 65536"/>
                    <a:gd name="T15" fmla="*/ 0 60000 65536"/>
                    <a:gd name="T16" fmla="*/ 0 60000 65536"/>
                    <a:gd name="T17" fmla="*/ 0 60000 65536"/>
                    <a:gd name="T18" fmla="*/ 0 60000 65536"/>
                    <a:gd name="T19" fmla="*/ 0 60000 65536"/>
                    <a:gd name="T20" fmla="*/ 0 60000 65536"/>
                    <a:gd name="T21" fmla="*/ 0 w 34"/>
                    <a:gd name="T22" fmla="*/ 0 h 37"/>
                    <a:gd name="T23" fmla="*/ 34 w 34"/>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37">
                      <a:moveTo>
                        <a:pt x="5" y="37"/>
                      </a:moveTo>
                      <a:lnTo>
                        <a:pt x="0" y="33"/>
                      </a:lnTo>
                      <a:lnTo>
                        <a:pt x="8" y="36"/>
                      </a:lnTo>
                      <a:lnTo>
                        <a:pt x="22" y="0"/>
                      </a:lnTo>
                      <a:lnTo>
                        <a:pt x="30" y="4"/>
                      </a:lnTo>
                      <a:lnTo>
                        <a:pt x="34" y="8"/>
                      </a:lnTo>
                      <a:lnTo>
                        <a:pt x="5" y="37"/>
                      </a:lnTo>
                      <a:close/>
                    </a:path>
                  </a:pathLst>
                </a:custGeom>
                <a:solidFill>
                  <a:srgbClr val="E5E5E5"/>
                </a:solidFill>
                <a:ln w="9525">
                  <a:solidFill>
                    <a:schemeClr val="tx1"/>
                  </a:solidFill>
                  <a:round/>
                  <a:headEnd/>
                  <a:tailEnd/>
                </a:ln>
              </p:spPr>
              <p:txBody>
                <a:bodyPr/>
                <a:lstStyle/>
                <a:p>
                  <a:endParaRPr lang="en-US" sz="2133"/>
                </a:p>
              </p:txBody>
            </p:sp>
          </p:grpSp>
          <p:sp>
            <p:nvSpPr>
              <p:cNvPr id="89096" name="Freeform 206"/>
              <p:cNvSpPr>
                <a:spLocks/>
              </p:cNvSpPr>
              <p:nvPr/>
            </p:nvSpPr>
            <p:spPr bwMode="black">
              <a:xfrm>
                <a:off x="4987" y="2134"/>
                <a:ext cx="5" cy="10"/>
              </a:xfrm>
              <a:custGeom>
                <a:avLst/>
                <a:gdLst>
                  <a:gd name="T0" fmla="*/ 0 w 19"/>
                  <a:gd name="T1" fmla="*/ 0 h 38"/>
                  <a:gd name="T2" fmla="*/ 0 w 19"/>
                  <a:gd name="T3" fmla="*/ 0 h 38"/>
                  <a:gd name="T4" fmla="*/ 0 w 19"/>
                  <a:gd name="T5" fmla="*/ 0 h 38"/>
                  <a:gd name="T6" fmla="*/ 0 w 19"/>
                  <a:gd name="T7" fmla="*/ 0 h 38"/>
                  <a:gd name="T8" fmla="*/ 0 w 19"/>
                  <a:gd name="T9" fmla="*/ 0 h 38"/>
                  <a:gd name="T10" fmla="*/ 0 w 19"/>
                  <a:gd name="T11" fmla="*/ 0 h 38"/>
                  <a:gd name="T12" fmla="*/ 0 w 19"/>
                  <a:gd name="T13" fmla="*/ 0 h 38"/>
                  <a:gd name="T14" fmla="*/ 0 60000 65536"/>
                  <a:gd name="T15" fmla="*/ 0 60000 65536"/>
                  <a:gd name="T16" fmla="*/ 0 60000 65536"/>
                  <a:gd name="T17" fmla="*/ 0 60000 65536"/>
                  <a:gd name="T18" fmla="*/ 0 60000 65536"/>
                  <a:gd name="T19" fmla="*/ 0 60000 65536"/>
                  <a:gd name="T20" fmla="*/ 0 60000 65536"/>
                  <a:gd name="T21" fmla="*/ 0 w 19"/>
                  <a:gd name="T22" fmla="*/ 0 h 38"/>
                  <a:gd name="T23" fmla="*/ 19 w 19"/>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38">
                    <a:moveTo>
                      <a:pt x="5" y="38"/>
                    </a:moveTo>
                    <a:lnTo>
                      <a:pt x="0" y="36"/>
                    </a:lnTo>
                    <a:lnTo>
                      <a:pt x="4" y="36"/>
                    </a:lnTo>
                    <a:lnTo>
                      <a:pt x="9" y="0"/>
                    </a:lnTo>
                    <a:lnTo>
                      <a:pt x="13" y="0"/>
                    </a:lnTo>
                    <a:lnTo>
                      <a:pt x="19" y="2"/>
                    </a:lnTo>
                    <a:lnTo>
                      <a:pt x="5" y="38"/>
                    </a:lnTo>
                    <a:close/>
                  </a:path>
                </a:pathLst>
              </a:custGeom>
              <a:solidFill>
                <a:srgbClr val="E5E5E5"/>
              </a:solidFill>
              <a:ln w="9525">
                <a:solidFill>
                  <a:schemeClr val="tx1"/>
                </a:solidFill>
                <a:round/>
                <a:headEnd/>
                <a:tailEnd/>
              </a:ln>
            </p:spPr>
            <p:txBody>
              <a:bodyPr/>
              <a:lstStyle/>
              <a:p>
                <a:endParaRPr lang="en-US" sz="2133"/>
              </a:p>
            </p:txBody>
          </p:sp>
          <p:sp>
            <p:nvSpPr>
              <p:cNvPr id="89097" name="Freeform 207"/>
              <p:cNvSpPr>
                <a:spLocks/>
              </p:cNvSpPr>
              <p:nvPr/>
            </p:nvSpPr>
            <p:spPr bwMode="black">
              <a:xfrm>
                <a:off x="4987" y="2134"/>
                <a:ext cx="3" cy="9"/>
              </a:xfrm>
              <a:custGeom>
                <a:avLst/>
                <a:gdLst>
                  <a:gd name="T0" fmla="*/ 0 w 13"/>
                  <a:gd name="T1" fmla="*/ 0 h 37"/>
                  <a:gd name="T2" fmla="*/ 0 w 13"/>
                  <a:gd name="T3" fmla="*/ 0 h 37"/>
                  <a:gd name="T4" fmla="*/ 0 w 13"/>
                  <a:gd name="T5" fmla="*/ 0 h 37"/>
                  <a:gd name="T6" fmla="*/ 0 w 13"/>
                  <a:gd name="T7" fmla="*/ 0 h 37"/>
                  <a:gd name="T8" fmla="*/ 0 w 13"/>
                  <a:gd name="T9" fmla="*/ 0 h 37"/>
                  <a:gd name="T10" fmla="*/ 0 w 13"/>
                  <a:gd name="T11" fmla="*/ 0 h 37"/>
                  <a:gd name="T12" fmla="*/ 0 w 13"/>
                  <a:gd name="T13" fmla="*/ 0 h 37"/>
                  <a:gd name="T14" fmla="*/ 0 60000 65536"/>
                  <a:gd name="T15" fmla="*/ 0 60000 65536"/>
                  <a:gd name="T16" fmla="*/ 0 60000 65536"/>
                  <a:gd name="T17" fmla="*/ 0 60000 65536"/>
                  <a:gd name="T18" fmla="*/ 0 60000 65536"/>
                  <a:gd name="T19" fmla="*/ 0 60000 65536"/>
                  <a:gd name="T20" fmla="*/ 0 60000 65536"/>
                  <a:gd name="T21" fmla="*/ 0 w 13"/>
                  <a:gd name="T22" fmla="*/ 0 h 37"/>
                  <a:gd name="T23" fmla="*/ 13 w 13"/>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37">
                    <a:moveTo>
                      <a:pt x="8" y="37"/>
                    </a:moveTo>
                    <a:lnTo>
                      <a:pt x="0" y="36"/>
                    </a:lnTo>
                    <a:lnTo>
                      <a:pt x="2" y="36"/>
                    </a:lnTo>
                    <a:lnTo>
                      <a:pt x="2" y="0"/>
                    </a:lnTo>
                    <a:lnTo>
                      <a:pt x="5" y="0"/>
                    </a:lnTo>
                    <a:lnTo>
                      <a:pt x="13" y="1"/>
                    </a:lnTo>
                    <a:lnTo>
                      <a:pt x="8" y="37"/>
                    </a:lnTo>
                    <a:close/>
                  </a:path>
                </a:pathLst>
              </a:custGeom>
              <a:solidFill>
                <a:srgbClr val="E5E5E5"/>
              </a:solidFill>
              <a:ln w="9525">
                <a:solidFill>
                  <a:schemeClr val="tx1"/>
                </a:solidFill>
                <a:round/>
                <a:headEnd/>
                <a:tailEnd/>
              </a:ln>
            </p:spPr>
            <p:txBody>
              <a:bodyPr/>
              <a:lstStyle/>
              <a:p>
                <a:endParaRPr lang="en-US" sz="2133"/>
              </a:p>
            </p:txBody>
          </p:sp>
          <p:sp>
            <p:nvSpPr>
              <p:cNvPr id="89098" name="Freeform 208"/>
              <p:cNvSpPr>
                <a:spLocks/>
              </p:cNvSpPr>
              <p:nvPr/>
            </p:nvSpPr>
            <p:spPr bwMode="black">
              <a:xfrm>
                <a:off x="4983" y="2134"/>
                <a:ext cx="4" cy="9"/>
              </a:xfrm>
              <a:custGeom>
                <a:avLst/>
                <a:gdLst>
                  <a:gd name="T0" fmla="*/ 0 w 15"/>
                  <a:gd name="T1" fmla="*/ 0 h 36"/>
                  <a:gd name="T2" fmla="*/ 0 w 15"/>
                  <a:gd name="T3" fmla="*/ 0 h 36"/>
                  <a:gd name="T4" fmla="*/ 0 w 15"/>
                  <a:gd name="T5" fmla="*/ 0 h 36"/>
                  <a:gd name="T6" fmla="*/ 0 w 15"/>
                  <a:gd name="T7" fmla="*/ 0 h 36"/>
                  <a:gd name="T8" fmla="*/ 0 w 15"/>
                  <a:gd name="T9" fmla="*/ 0 h 36"/>
                  <a:gd name="T10" fmla="*/ 0 w 15"/>
                  <a:gd name="T11" fmla="*/ 0 h 36"/>
                  <a:gd name="T12" fmla="*/ 0 w 15"/>
                  <a:gd name="T13" fmla="*/ 0 h 36"/>
                  <a:gd name="T14" fmla="*/ 0 60000 65536"/>
                  <a:gd name="T15" fmla="*/ 0 60000 65536"/>
                  <a:gd name="T16" fmla="*/ 0 60000 65536"/>
                  <a:gd name="T17" fmla="*/ 0 60000 65536"/>
                  <a:gd name="T18" fmla="*/ 0 60000 65536"/>
                  <a:gd name="T19" fmla="*/ 0 60000 65536"/>
                  <a:gd name="T20" fmla="*/ 0 60000 65536"/>
                  <a:gd name="T21" fmla="*/ 0 w 15"/>
                  <a:gd name="T22" fmla="*/ 0 h 36"/>
                  <a:gd name="T23" fmla="*/ 15 w 15"/>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36">
                    <a:moveTo>
                      <a:pt x="15" y="36"/>
                    </a:moveTo>
                    <a:lnTo>
                      <a:pt x="4" y="36"/>
                    </a:lnTo>
                    <a:lnTo>
                      <a:pt x="9" y="36"/>
                    </a:lnTo>
                    <a:lnTo>
                      <a:pt x="0" y="0"/>
                    </a:lnTo>
                    <a:lnTo>
                      <a:pt x="4" y="0"/>
                    </a:lnTo>
                    <a:lnTo>
                      <a:pt x="15" y="0"/>
                    </a:lnTo>
                    <a:lnTo>
                      <a:pt x="15" y="36"/>
                    </a:lnTo>
                    <a:close/>
                  </a:path>
                </a:pathLst>
              </a:custGeom>
              <a:solidFill>
                <a:srgbClr val="E5E5E5"/>
              </a:solidFill>
              <a:ln w="9525">
                <a:solidFill>
                  <a:schemeClr val="tx1"/>
                </a:solidFill>
                <a:round/>
                <a:headEnd/>
                <a:tailEnd/>
              </a:ln>
            </p:spPr>
            <p:txBody>
              <a:bodyPr/>
              <a:lstStyle/>
              <a:p>
                <a:endParaRPr lang="en-US" sz="2133"/>
              </a:p>
            </p:txBody>
          </p:sp>
          <p:sp>
            <p:nvSpPr>
              <p:cNvPr id="89099" name="Freeform 209"/>
              <p:cNvSpPr>
                <a:spLocks/>
              </p:cNvSpPr>
              <p:nvPr/>
            </p:nvSpPr>
            <p:spPr bwMode="black">
              <a:xfrm>
                <a:off x="4979" y="2134"/>
                <a:ext cx="6" cy="10"/>
              </a:xfrm>
              <a:custGeom>
                <a:avLst/>
                <a:gdLst>
                  <a:gd name="T0" fmla="*/ 0 w 24"/>
                  <a:gd name="T1" fmla="*/ 0 h 39"/>
                  <a:gd name="T2" fmla="*/ 0 w 24"/>
                  <a:gd name="T3" fmla="*/ 0 h 39"/>
                  <a:gd name="T4" fmla="*/ 0 w 24"/>
                  <a:gd name="T5" fmla="*/ 0 h 39"/>
                  <a:gd name="T6" fmla="*/ 0 w 24"/>
                  <a:gd name="T7" fmla="*/ 0 h 39"/>
                  <a:gd name="T8" fmla="*/ 0 w 24"/>
                  <a:gd name="T9" fmla="*/ 0 h 39"/>
                  <a:gd name="T10" fmla="*/ 0 w 24"/>
                  <a:gd name="T11" fmla="*/ 0 h 39"/>
                  <a:gd name="T12" fmla="*/ 0 w 24"/>
                  <a:gd name="T13" fmla="*/ 0 h 39"/>
                  <a:gd name="T14" fmla="*/ 0 60000 65536"/>
                  <a:gd name="T15" fmla="*/ 0 60000 65536"/>
                  <a:gd name="T16" fmla="*/ 0 60000 65536"/>
                  <a:gd name="T17" fmla="*/ 0 60000 65536"/>
                  <a:gd name="T18" fmla="*/ 0 60000 65536"/>
                  <a:gd name="T19" fmla="*/ 0 60000 65536"/>
                  <a:gd name="T20" fmla="*/ 0 60000 65536"/>
                  <a:gd name="T21" fmla="*/ 0 w 24"/>
                  <a:gd name="T22" fmla="*/ 0 h 39"/>
                  <a:gd name="T23" fmla="*/ 24 w 24"/>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39">
                    <a:moveTo>
                      <a:pt x="24" y="36"/>
                    </a:moveTo>
                    <a:lnTo>
                      <a:pt x="10" y="39"/>
                    </a:lnTo>
                    <a:lnTo>
                      <a:pt x="11" y="39"/>
                    </a:lnTo>
                    <a:lnTo>
                      <a:pt x="0" y="3"/>
                    </a:lnTo>
                    <a:lnTo>
                      <a:pt x="1" y="3"/>
                    </a:lnTo>
                    <a:lnTo>
                      <a:pt x="15" y="0"/>
                    </a:lnTo>
                    <a:lnTo>
                      <a:pt x="24" y="36"/>
                    </a:lnTo>
                    <a:close/>
                  </a:path>
                </a:pathLst>
              </a:custGeom>
              <a:solidFill>
                <a:srgbClr val="E5E5E5"/>
              </a:solidFill>
              <a:ln w="9525">
                <a:solidFill>
                  <a:schemeClr val="tx1"/>
                </a:solidFill>
                <a:round/>
                <a:headEnd/>
                <a:tailEnd/>
              </a:ln>
            </p:spPr>
            <p:txBody>
              <a:bodyPr/>
              <a:lstStyle/>
              <a:p>
                <a:endParaRPr lang="en-US" sz="2133"/>
              </a:p>
            </p:txBody>
          </p:sp>
          <p:sp>
            <p:nvSpPr>
              <p:cNvPr id="89100" name="Freeform 210"/>
              <p:cNvSpPr>
                <a:spLocks/>
              </p:cNvSpPr>
              <p:nvPr/>
            </p:nvSpPr>
            <p:spPr bwMode="black">
              <a:xfrm>
                <a:off x="4974" y="2135"/>
                <a:ext cx="8" cy="10"/>
              </a:xfrm>
              <a:custGeom>
                <a:avLst/>
                <a:gdLst>
                  <a:gd name="T0" fmla="*/ 0 w 31"/>
                  <a:gd name="T1" fmla="*/ 0 h 42"/>
                  <a:gd name="T2" fmla="*/ 0 w 31"/>
                  <a:gd name="T3" fmla="*/ 0 h 42"/>
                  <a:gd name="T4" fmla="*/ 0 w 31"/>
                  <a:gd name="T5" fmla="*/ 0 h 42"/>
                  <a:gd name="T6" fmla="*/ 0 w 31"/>
                  <a:gd name="T7" fmla="*/ 0 h 42"/>
                  <a:gd name="T8" fmla="*/ 0 w 31"/>
                  <a:gd name="T9" fmla="*/ 0 h 42"/>
                  <a:gd name="T10" fmla="*/ 0 w 31"/>
                  <a:gd name="T11" fmla="*/ 0 h 42"/>
                  <a:gd name="T12" fmla="*/ 0 w 31"/>
                  <a:gd name="T13" fmla="*/ 0 h 42"/>
                  <a:gd name="T14" fmla="*/ 0 60000 65536"/>
                  <a:gd name="T15" fmla="*/ 0 60000 65536"/>
                  <a:gd name="T16" fmla="*/ 0 60000 65536"/>
                  <a:gd name="T17" fmla="*/ 0 60000 65536"/>
                  <a:gd name="T18" fmla="*/ 0 60000 65536"/>
                  <a:gd name="T19" fmla="*/ 0 60000 65536"/>
                  <a:gd name="T20" fmla="*/ 0 60000 65536"/>
                  <a:gd name="T21" fmla="*/ 0 w 31"/>
                  <a:gd name="T22" fmla="*/ 0 h 42"/>
                  <a:gd name="T23" fmla="*/ 31 w 31"/>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2">
                    <a:moveTo>
                      <a:pt x="31" y="36"/>
                    </a:moveTo>
                    <a:lnTo>
                      <a:pt x="12" y="42"/>
                    </a:lnTo>
                    <a:lnTo>
                      <a:pt x="13" y="41"/>
                    </a:lnTo>
                    <a:lnTo>
                      <a:pt x="0" y="7"/>
                    </a:lnTo>
                    <a:lnTo>
                      <a:pt x="1" y="6"/>
                    </a:lnTo>
                    <a:lnTo>
                      <a:pt x="20" y="0"/>
                    </a:lnTo>
                    <a:lnTo>
                      <a:pt x="31" y="36"/>
                    </a:lnTo>
                    <a:close/>
                  </a:path>
                </a:pathLst>
              </a:custGeom>
              <a:solidFill>
                <a:srgbClr val="E5E5E5"/>
              </a:solidFill>
              <a:ln w="9525">
                <a:solidFill>
                  <a:schemeClr val="tx1"/>
                </a:solidFill>
                <a:round/>
                <a:headEnd/>
                <a:tailEnd/>
              </a:ln>
            </p:spPr>
            <p:txBody>
              <a:bodyPr/>
              <a:lstStyle/>
              <a:p>
                <a:endParaRPr lang="en-US" sz="2133"/>
              </a:p>
            </p:txBody>
          </p:sp>
          <p:sp>
            <p:nvSpPr>
              <p:cNvPr id="89101" name="Freeform 211"/>
              <p:cNvSpPr>
                <a:spLocks/>
              </p:cNvSpPr>
              <p:nvPr/>
            </p:nvSpPr>
            <p:spPr bwMode="black">
              <a:xfrm>
                <a:off x="4968" y="2136"/>
                <a:ext cx="10" cy="11"/>
              </a:xfrm>
              <a:custGeom>
                <a:avLst/>
                <a:gdLst>
                  <a:gd name="T0" fmla="*/ 0 w 37"/>
                  <a:gd name="T1" fmla="*/ 0 h 43"/>
                  <a:gd name="T2" fmla="*/ 0 w 37"/>
                  <a:gd name="T3" fmla="*/ 0 h 43"/>
                  <a:gd name="T4" fmla="*/ 0 w 37"/>
                  <a:gd name="T5" fmla="*/ 0 h 43"/>
                  <a:gd name="T6" fmla="*/ 0 w 37"/>
                  <a:gd name="T7" fmla="*/ 0 h 43"/>
                  <a:gd name="T8" fmla="*/ 0 w 37"/>
                  <a:gd name="T9" fmla="*/ 0 h 43"/>
                  <a:gd name="T10" fmla="*/ 0 w 37"/>
                  <a:gd name="T11" fmla="*/ 0 h 43"/>
                  <a:gd name="T12" fmla="*/ 0 w 37"/>
                  <a:gd name="T13" fmla="*/ 0 h 43"/>
                  <a:gd name="T14" fmla="*/ 0 60000 65536"/>
                  <a:gd name="T15" fmla="*/ 0 60000 65536"/>
                  <a:gd name="T16" fmla="*/ 0 60000 65536"/>
                  <a:gd name="T17" fmla="*/ 0 60000 65536"/>
                  <a:gd name="T18" fmla="*/ 0 60000 65536"/>
                  <a:gd name="T19" fmla="*/ 0 60000 65536"/>
                  <a:gd name="T20" fmla="*/ 0 60000 65536"/>
                  <a:gd name="T21" fmla="*/ 0 w 37"/>
                  <a:gd name="T22" fmla="*/ 0 h 43"/>
                  <a:gd name="T23" fmla="*/ 37 w 37"/>
                  <a:gd name="T24" fmla="*/ 43 h 4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43">
                    <a:moveTo>
                      <a:pt x="37" y="34"/>
                    </a:moveTo>
                    <a:lnTo>
                      <a:pt x="14" y="43"/>
                    </a:lnTo>
                    <a:lnTo>
                      <a:pt x="0" y="9"/>
                    </a:lnTo>
                    <a:lnTo>
                      <a:pt x="24" y="0"/>
                    </a:lnTo>
                    <a:lnTo>
                      <a:pt x="37" y="34"/>
                    </a:lnTo>
                    <a:close/>
                  </a:path>
                </a:pathLst>
              </a:custGeom>
              <a:solidFill>
                <a:srgbClr val="E5E5E5"/>
              </a:solidFill>
              <a:ln w="9525">
                <a:solidFill>
                  <a:schemeClr val="tx1"/>
                </a:solidFill>
                <a:round/>
                <a:headEnd/>
                <a:tailEnd/>
              </a:ln>
            </p:spPr>
            <p:txBody>
              <a:bodyPr/>
              <a:lstStyle/>
              <a:p>
                <a:endParaRPr lang="en-US" sz="2133"/>
              </a:p>
            </p:txBody>
          </p:sp>
          <p:sp>
            <p:nvSpPr>
              <p:cNvPr id="89102" name="Freeform 212"/>
              <p:cNvSpPr>
                <a:spLocks/>
              </p:cNvSpPr>
              <p:nvPr/>
            </p:nvSpPr>
            <p:spPr bwMode="black">
              <a:xfrm>
                <a:off x="4961" y="2138"/>
                <a:ext cx="11" cy="12"/>
              </a:xfrm>
              <a:custGeom>
                <a:avLst/>
                <a:gdLst>
                  <a:gd name="T0" fmla="*/ 0 w 45"/>
                  <a:gd name="T1" fmla="*/ 0 h 46"/>
                  <a:gd name="T2" fmla="*/ 0 w 45"/>
                  <a:gd name="T3" fmla="*/ 0 h 46"/>
                  <a:gd name="T4" fmla="*/ 0 w 45"/>
                  <a:gd name="T5" fmla="*/ 0 h 46"/>
                  <a:gd name="T6" fmla="*/ 0 w 45"/>
                  <a:gd name="T7" fmla="*/ 0 h 46"/>
                  <a:gd name="T8" fmla="*/ 0 w 45"/>
                  <a:gd name="T9" fmla="*/ 0 h 46"/>
                  <a:gd name="T10" fmla="*/ 0 w 45"/>
                  <a:gd name="T11" fmla="*/ 0 h 46"/>
                  <a:gd name="T12" fmla="*/ 0 w 45"/>
                  <a:gd name="T13" fmla="*/ 0 h 46"/>
                  <a:gd name="T14" fmla="*/ 0 60000 65536"/>
                  <a:gd name="T15" fmla="*/ 0 60000 65536"/>
                  <a:gd name="T16" fmla="*/ 0 60000 65536"/>
                  <a:gd name="T17" fmla="*/ 0 60000 65536"/>
                  <a:gd name="T18" fmla="*/ 0 60000 65536"/>
                  <a:gd name="T19" fmla="*/ 0 60000 65536"/>
                  <a:gd name="T20" fmla="*/ 0 60000 65536"/>
                  <a:gd name="T21" fmla="*/ 0 w 45"/>
                  <a:gd name="T22" fmla="*/ 0 h 46"/>
                  <a:gd name="T23" fmla="*/ 45 w 45"/>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5" h="46">
                    <a:moveTo>
                      <a:pt x="45" y="34"/>
                    </a:moveTo>
                    <a:lnTo>
                      <a:pt x="15" y="46"/>
                    </a:lnTo>
                    <a:lnTo>
                      <a:pt x="16" y="46"/>
                    </a:lnTo>
                    <a:lnTo>
                      <a:pt x="0" y="12"/>
                    </a:lnTo>
                    <a:lnTo>
                      <a:pt x="2" y="12"/>
                    </a:lnTo>
                    <a:lnTo>
                      <a:pt x="31" y="0"/>
                    </a:lnTo>
                    <a:lnTo>
                      <a:pt x="45" y="34"/>
                    </a:lnTo>
                    <a:close/>
                  </a:path>
                </a:pathLst>
              </a:custGeom>
              <a:solidFill>
                <a:srgbClr val="E5E5E5"/>
              </a:solidFill>
              <a:ln w="9525">
                <a:solidFill>
                  <a:schemeClr val="tx1"/>
                </a:solidFill>
                <a:round/>
                <a:headEnd/>
                <a:tailEnd/>
              </a:ln>
            </p:spPr>
            <p:txBody>
              <a:bodyPr/>
              <a:lstStyle/>
              <a:p>
                <a:endParaRPr lang="en-US" sz="2133"/>
              </a:p>
            </p:txBody>
          </p:sp>
          <p:sp>
            <p:nvSpPr>
              <p:cNvPr id="89103" name="Freeform 213"/>
              <p:cNvSpPr>
                <a:spLocks/>
              </p:cNvSpPr>
              <p:nvPr/>
            </p:nvSpPr>
            <p:spPr bwMode="black">
              <a:xfrm>
                <a:off x="4952" y="2142"/>
                <a:ext cx="13" cy="13"/>
              </a:xfrm>
              <a:custGeom>
                <a:avLst/>
                <a:gdLst>
                  <a:gd name="T0" fmla="*/ 0 w 52"/>
                  <a:gd name="T1" fmla="*/ 0 h 52"/>
                  <a:gd name="T2" fmla="*/ 0 w 52"/>
                  <a:gd name="T3" fmla="*/ 0 h 52"/>
                  <a:gd name="T4" fmla="*/ 0 w 52"/>
                  <a:gd name="T5" fmla="*/ 0 h 52"/>
                  <a:gd name="T6" fmla="*/ 0 w 52"/>
                  <a:gd name="T7" fmla="*/ 0 h 52"/>
                  <a:gd name="T8" fmla="*/ 0 w 52"/>
                  <a:gd name="T9" fmla="*/ 0 h 52"/>
                  <a:gd name="T10" fmla="*/ 0 60000 65536"/>
                  <a:gd name="T11" fmla="*/ 0 60000 65536"/>
                  <a:gd name="T12" fmla="*/ 0 60000 65536"/>
                  <a:gd name="T13" fmla="*/ 0 60000 65536"/>
                  <a:gd name="T14" fmla="*/ 0 60000 65536"/>
                  <a:gd name="T15" fmla="*/ 0 w 52"/>
                  <a:gd name="T16" fmla="*/ 0 h 52"/>
                  <a:gd name="T17" fmla="*/ 52 w 52"/>
                  <a:gd name="T18" fmla="*/ 52 h 52"/>
                </a:gdLst>
                <a:ahLst/>
                <a:cxnLst>
                  <a:cxn ang="T10">
                    <a:pos x="T0" y="T1"/>
                  </a:cxn>
                  <a:cxn ang="T11">
                    <a:pos x="T2" y="T3"/>
                  </a:cxn>
                  <a:cxn ang="T12">
                    <a:pos x="T4" y="T5"/>
                  </a:cxn>
                  <a:cxn ang="T13">
                    <a:pos x="T6" y="T7"/>
                  </a:cxn>
                  <a:cxn ang="T14">
                    <a:pos x="T8" y="T9"/>
                  </a:cxn>
                </a:cxnLst>
                <a:rect l="T15" t="T16" r="T17" b="T18"/>
                <a:pathLst>
                  <a:path w="52" h="52">
                    <a:moveTo>
                      <a:pt x="52" y="34"/>
                    </a:moveTo>
                    <a:lnTo>
                      <a:pt x="16" y="52"/>
                    </a:lnTo>
                    <a:lnTo>
                      <a:pt x="0" y="18"/>
                    </a:lnTo>
                    <a:lnTo>
                      <a:pt x="36" y="0"/>
                    </a:lnTo>
                    <a:lnTo>
                      <a:pt x="52" y="34"/>
                    </a:lnTo>
                    <a:close/>
                  </a:path>
                </a:pathLst>
              </a:custGeom>
              <a:solidFill>
                <a:srgbClr val="E5E5E5"/>
              </a:solidFill>
              <a:ln w="9525">
                <a:solidFill>
                  <a:schemeClr val="tx1"/>
                </a:solidFill>
                <a:round/>
                <a:headEnd/>
                <a:tailEnd/>
              </a:ln>
            </p:spPr>
            <p:txBody>
              <a:bodyPr/>
              <a:lstStyle/>
              <a:p>
                <a:endParaRPr lang="en-US" sz="2133"/>
              </a:p>
            </p:txBody>
          </p:sp>
          <p:sp>
            <p:nvSpPr>
              <p:cNvPr id="89104" name="Freeform 214"/>
              <p:cNvSpPr>
                <a:spLocks/>
              </p:cNvSpPr>
              <p:nvPr/>
            </p:nvSpPr>
            <p:spPr bwMode="black">
              <a:xfrm>
                <a:off x="4413" y="2665"/>
                <a:ext cx="15" cy="17"/>
              </a:xfrm>
              <a:custGeom>
                <a:avLst/>
                <a:gdLst>
                  <a:gd name="T0" fmla="*/ 0 w 59"/>
                  <a:gd name="T1" fmla="*/ 0 h 68"/>
                  <a:gd name="T2" fmla="*/ 0 w 59"/>
                  <a:gd name="T3" fmla="*/ 0 h 68"/>
                  <a:gd name="T4" fmla="*/ 0 w 59"/>
                  <a:gd name="T5" fmla="*/ 0 h 68"/>
                  <a:gd name="T6" fmla="*/ 0 w 59"/>
                  <a:gd name="T7" fmla="*/ 0 h 68"/>
                  <a:gd name="T8" fmla="*/ 0 w 59"/>
                  <a:gd name="T9" fmla="*/ 0 h 68"/>
                  <a:gd name="T10" fmla="*/ 0 w 59"/>
                  <a:gd name="T11" fmla="*/ 0 h 68"/>
                  <a:gd name="T12" fmla="*/ 0 w 59"/>
                  <a:gd name="T13" fmla="*/ 0 h 68"/>
                  <a:gd name="T14" fmla="*/ 0 60000 65536"/>
                  <a:gd name="T15" fmla="*/ 0 60000 65536"/>
                  <a:gd name="T16" fmla="*/ 0 60000 65536"/>
                  <a:gd name="T17" fmla="*/ 0 60000 65536"/>
                  <a:gd name="T18" fmla="*/ 0 60000 65536"/>
                  <a:gd name="T19" fmla="*/ 0 60000 65536"/>
                  <a:gd name="T20" fmla="*/ 0 60000 65536"/>
                  <a:gd name="T21" fmla="*/ 0 w 59"/>
                  <a:gd name="T22" fmla="*/ 0 h 68"/>
                  <a:gd name="T23" fmla="*/ 59 w 59"/>
                  <a:gd name="T24" fmla="*/ 68 h 6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68">
                    <a:moveTo>
                      <a:pt x="25" y="68"/>
                    </a:moveTo>
                    <a:lnTo>
                      <a:pt x="0" y="16"/>
                    </a:lnTo>
                    <a:lnTo>
                      <a:pt x="34" y="0"/>
                    </a:lnTo>
                    <a:lnTo>
                      <a:pt x="59" y="52"/>
                    </a:lnTo>
                    <a:lnTo>
                      <a:pt x="25" y="68"/>
                    </a:lnTo>
                    <a:close/>
                  </a:path>
                </a:pathLst>
              </a:custGeom>
              <a:solidFill>
                <a:srgbClr val="E5E5E5"/>
              </a:solidFill>
              <a:ln w="9525">
                <a:solidFill>
                  <a:schemeClr val="tx1"/>
                </a:solidFill>
                <a:round/>
                <a:headEnd/>
                <a:tailEnd/>
              </a:ln>
            </p:spPr>
            <p:txBody>
              <a:bodyPr/>
              <a:lstStyle/>
              <a:p>
                <a:endParaRPr lang="en-US" sz="2133"/>
              </a:p>
            </p:txBody>
          </p:sp>
          <p:sp>
            <p:nvSpPr>
              <p:cNvPr id="89105" name="Freeform 215"/>
              <p:cNvSpPr>
                <a:spLocks/>
              </p:cNvSpPr>
              <p:nvPr/>
            </p:nvSpPr>
            <p:spPr bwMode="black">
              <a:xfrm>
                <a:off x="4410" y="2657"/>
                <a:ext cx="12" cy="12"/>
              </a:xfrm>
              <a:custGeom>
                <a:avLst/>
                <a:gdLst>
                  <a:gd name="T0" fmla="*/ 0 w 47"/>
                  <a:gd name="T1" fmla="*/ 0 h 46"/>
                  <a:gd name="T2" fmla="*/ 0 w 47"/>
                  <a:gd name="T3" fmla="*/ 0 h 46"/>
                  <a:gd name="T4" fmla="*/ 0 w 47"/>
                  <a:gd name="T5" fmla="*/ 0 h 46"/>
                  <a:gd name="T6" fmla="*/ 0 w 47"/>
                  <a:gd name="T7" fmla="*/ 0 h 46"/>
                  <a:gd name="T8" fmla="*/ 0 w 47"/>
                  <a:gd name="T9" fmla="*/ 0 h 46"/>
                  <a:gd name="T10" fmla="*/ 0 w 47"/>
                  <a:gd name="T11" fmla="*/ 0 h 46"/>
                  <a:gd name="T12" fmla="*/ 0 w 47"/>
                  <a:gd name="T13" fmla="*/ 0 h 46"/>
                  <a:gd name="T14" fmla="*/ 0 60000 65536"/>
                  <a:gd name="T15" fmla="*/ 0 60000 65536"/>
                  <a:gd name="T16" fmla="*/ 0 60000 65536"/>
                  <a:gd name="T17" fmla="*/ 0 60000 65536"/>
                  <a:gd name="T18" fmla="*/ 0 60000 65536"/>
                  <a:gd name="T19" fmla="*/ 0 60000 65536"/>
                  <a:gd name="T20" fmla="*/ 0 60000 65536"/>
                  <a:gd name="T21" fmla="*/ 0 w 47"/>
                  <a:gd name="T22" fmla="*/ 0 h 46"/>
                  <a:gd name="T23" fmla="*/ 47 w 47"/>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 h="46">
                    <a:moveTo>
                      <a:pt x="13" y="46"/>
                    </a:moveTo>
                    <a:lnTo>
                      <a:pt x="0" y="15"/>
                    </a:lnTo>
                    <a:lnTo>
                      <a:pt x="0" y="14"/>
                    </a:lnTo>
                    <a:lnTo>
                      <a:pt x="34" y="1"/>
                    </a:lnTo>
                    <a:lnTo>
                      <a:pt x="34" y="0"/>
                    </a:lnTo>
                    <a:lnTo>
                      <a:pt x="47" y="30"/>
                    </a:lnTo>
                    <a:lnTo>
                      <a:pt x="13" y="46"/>
                    </a:lnTo>
                    <a:close/>
                  </a:path>
                </a:pathLst>
              </a:custGeom>
              <a:solidFill>
                <a:srgbClr val="E5E5E5"/>
              </a:solidFill>
              <a:ln w="9525">
                <a:solidFill>
                  <a:schemeClr val="tx1"/>
                </a:solidFill>
                <a:round/>
                <a:headEnd/>
                <a:tailEnd/>
              </a:ln>
            </p:spPr>
            <p:txBody>
              <a:bodyPr/>
              <a:lstStyle/>
              <a:p>
                <a:endParaRPr lang="en-US" sz="2133"/>
              </a:p>
            </p:txBody>
          </p:sp>
          <p:sp>
            <p:nvSpPr>
              <p:cNvPr id="89106" name="Freeform 216"/>
              <p:cNvSpPr>
                <a:spLocks/>
              </p:cNvSpPr>
              <p:nvPr/>
            </p:nvSpPr>
            <p:spPr bwMode="black">
              <a:xfrm>
                <a:off x="4407" y="2652"/>
                <a:ext cx="11" cy="9"/>
              </a:xfrm>
              <a:custGeom>
                <a:avLst/>
                <a:gdLst>
                  <a:gd name="T0" fmla="*/ 0 w 44"/>
                  <a:gd name="T1" fmla="*/ 0 h 37"/>
                  <a:gd name="T2" fmla="*/ 0 w 44"/>
                  <a:gd name="T3" fmla="*/ 0 h 37"/>
                  <a:gd name="T4" fmla="*/ 0 w 44"/>
                  <a:gd name="T5" fmla="*/ 0 h 37"/>
                  <a:gd name="T6" fmla="*/ 0 w 44"/>
                  <a:gd name="T7" fmla="*/ 0 h 37"/>
                  <a:gd name="T8" fmla="*/ 0 w 44"/>
                  <a:gd name="T9" fmla="*/ 0 h 37"/>
                  <a:gd name="T10" fmla="*/ 0 w 44"/>
                  <a:gd name="T11" fmla="*/ 0 h 37"/>
                  <a:gd name="T12" fmla="*/ 0 w 44"/>
                  <a:gd name="T13" fmla="*/ 0 h 37"/>
                  <a:gd name="T14" fmla="*/ 0 60000 65536"/>
                  <a:gd name="T15" fmla="*/ 0 60000 65536"/>
                  <a:gd name="T16" fmla="*/ 0 60000 65536"/>
                  <a:gd name="T17" fmla="*/ 0 60000 65536"/>
                  <a:gd name="T18" fmla="*/ 0 60000 65536"/>
                  <a:gd name="T19" fmla="*/ 0 60000 65536"/>
                  <a:gd name="T20" fmla="*/ 0 60000 65536"/>
                  <a:gd name="T21" fmla="*/ 0 w 44"/>
                  <a:gd name="T22" fmla="*/ 0 h 37"/>
                  <a:gd name="T23" fmla="*/ 44 w 44"/>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37">
                    <a:moveTo>
                      <a:pt x="10" y="37"/>
                    </a:moveTo>
                    <a:lnTo>
                      <a:pt x="1" y="14"/>
                    </a:lnTo>
                    <a:lnTo>
                      <a:pt x="0" y="12"/>
                    </a:lnTo>
                    <a:lnTo>
                      <a:pt x="36" y="1"/>
                    </a:lnTo>
                    <a:lnTo>
                      <a:pt x="35" y="0"/>
                    </a:lnTo>
                    <a:lnTo>
                      <a:pt x="44" y="24"/>
                    </a:lnTo>
                    <a:lnTo>
                      <a:pt x="10" y="37"/>
                    </a:lnTo>
                    <a:close/>
                  </a:path>
                </a:pathLst>
              </a:custGeom>
              <a:solidFill>
                <a:srgbClr val="E5E5E5"/>
              </a:solidFill>
              <a:ln w="9525">
                <a:solidFill>
                  <a:schemeClr val="tx1"/>
                </a:solidFill>
                <a:round/>
                <a:headEnd/>
                <a:tailEnd/>
              </a:ln>
            </p:spPr>
            <p:txBody>
              <a:bodyPr/>
              <a:lstStyle/>
              <a:p>
                <a:endParaRPr lang="en-US" sz="2133"/>
              </a:p>
            </p:txBody>
          </p:sp>
          <p:sp>
            <p:nvSpPr>
              <p:cNvPr id="89107" name="Freeform 217"/>
              <p:cNvSpPr>
                <a:spLocks/>
              </p:cNvSpPr>
              <p:nvPr/>
            </p:nvSpPr>
            <p:spPr bwMode="black">
              <a:xfrm>
                <a:off x="4406" y="2648"/>
                <a:ext cx="10" cy="7"/>
              </a:xfrm>
              <a:custGeom>
                <a:avLst/>
                <a:gdLst>
                  <a:gd name="T0" fmla="*/ 0 w 42"/>
                  <a:gd name="T1" fmla="*/ 0 h 29"/>
                  <a:gd name="T2" fmla="*/ 0 w 42"/>
                  <a:gd name="T3" fmla="*/ 0 h 29"/>
                  <a:gd name="T4" fmla="*/ 0 w 42"/>
                  <a:gd name="T5" fmla="*/ 0 h 29"/>
                  <a:gd name="T6" fmla="*/ 0 w 42"/>
                  <a:gd name="T7" fmla="*/ 0 h 29"/>
                  <a:gd name="T8" fmla="*/ 0 w 42"/>
                  <a:gd name="T9" fmla="*/ 0 h 29"/>
                  <a:gd name="T10" fmla="*/ 0 w 42"/>
                  <a:gd name="T11" fmla="*/ 0 h 29"/>
                  <a:gd name="T12" fmla="*/ 0 w 42"/>
                  <a:gd name="T13" fmla="*/ 0 h 29"/>
                  <a:gd name="T14" fmla="*/ 0 60000 65536"/>
                  <a:gd name="T15" fmla="*/ 0 60000 65536"/>
                  <a:gd name="T16" fmla="*/ 0 60000 65536"/>
                  <a:gd name="T17" fmla="*/ 0 60000 65536"/>
                  <a:gd name="T18" fmla="*/ 0 60000 65536"/>
                  <a:gd name="T19" fmla="*/ 0 60000 65536"/>
                  <a:gd name="T20" fmla="*/ 0 60000 65536"/>
                  <a:gd name="T21" fmla="*/ 0 w 42"/>
                  <a:gd name="T22" fmla="*/ 0 h 29"/>
                  <a:gd name="T23" fmla="*/ 42 w 42"/>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29">
                    <a:moveTo>
                      <a:pt x="6" y="29"/>
                    </a:moveTo>
                    <a:lnTo>
                      <a:pt x="0" y="11"/>
                    </a:lnTo>
                    <a:lnTo>
                      <a:pt x="0" y="8"/>
                    </a:lnTo>
                    <a:lnTo>
                      <a:pt x="36" y="3"/>
                    </a:lnTo>
                    <a:lnTo>
                      <a:pt x="36" y="0"/>
                    </a:lnTo>
                    <a:lnTo>
                      <a:pt x="42" y="18"/>
                    </a:lnTo>
                    <a:lnTo>
                      <a:pt x="6" y="29"/>
                    </a:lnTo>
                    <a:close/>
                  </a:path>
                </a:pathLst>
              </a:custGeom>
              <a:solidFill>
                <a:srgbClr val="E5E5E5"/>
              </a:solidFill>
              <a:ln w="9525">
                <a:solidFill>
                  <a:schemeClr val="tx1"/>
                </a:solidFill>
                <a:round/>
                <a:headEnd/>
                <a:tailEnd/>
              </a:ln>
            </p:spPr>
            <p:txBody>
              <a:bodyPr/>
              <a:lstStyle/>
              <a:p>
                <a:endParaRPr lang="en-US" sz="2133"/>
              </a:p>
            </p:txBody>
          </p:sp>
          <p:sp>
            <p:nvSpPr>
              <p:cNvPr id="89108" name="Freeform 218"/>
              <p:cNvSpPr>
                <a:spLocks/>
              </p:cNvSpPr>
              <p:nvPr/>
            </p:nvSpPr>
            <p:spPr bwMode="black">
              <a:xfrm>
                <a:off x="4405" y="2645"/>
                <a:ext cx="10" cy="5"/>
              </a:xfrm>
              <a:custGeom>
                <a:avLst/>
                <a:gdLst>
                  <a:gd name="T0" fmla="*/ 0 w 38"/>
                  <a:gd name="T1" fmla="*/ 0 h 19"/>
                  <a:gd name="T2" fmla="*/ 0 w 38"/>
                  <a:gd name="T3" fmla="*/ 0 h 19"/>
                  <a:gd name="T4" fmla="*/ 0 w 38"/>
                  <a:gd name="T5" fmla="*/ 0 h 19"/>
                  <a:gd name="T6" fmla="*/ 0 w 38"/>
                  <a:gd name="T7" fmla="*/ 0 h 19"/>
                  <a:gd name="T8" fmla="*/ 0 w 38"/>
                  <a:gd name="T9" fmla="*/ 0 h 19"/>
                  <a:gd name="T10" fmla="*/ 0 w 38"/>
                  <a:gd name="T11" fmla="*/ 0 h 19"/>
                  <a:gd name="T12" fmla="*/ 0 w 38"/>
                  <a:gd name="T13" fmla="*/ 0 h 19"/>
                  <a:gd name="T14" fmla="*/ 0 60000 65536"/>
                  <a:gd name="T15" fmla="*/ 0 60000 65536"/>
                  <a:gd name="T16" fmla="*/ 0 60000 65536"/>
                  <a:gd name="T17" fmla="*/ 0 60000 65536"/>
                  <a:gd name="T18" fmla="*/ 0 60000 65536"/>
                  <a:gd name="T19" fmla="*/ 0 60000 65536"/>
                  <a:gd name="T20" fmla="*/ 0 60000 65536"/>
                  <a:gd name="T21" fmla="*/ 0 w 38"/>
                  <a:gd name="T22" fmla="*/ 0 h 19"/>
                  <a:gd name="T23" fmla="*/ 38 w 38"/>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19">
                    <a:moveTo>
                      <a:pt x="2" y="19"/>
                    </a:moveTo>
                    <a:lnTo>
                      <a:pt x="0" y="4"/>
                    </a:lnTo>
                    <a:lnTo>
                      <a:pt x="0" y="2"/>
                    </a:lnTo>
                    <a:lnTo>
                      <a:pt x="36" y="2"/>
                    </a:lnTo>
                    <a:lnTo>
                      <a:pt x="36" y="0"/>
                    </a:lnTo>
                    <a:lnTo>
                      <a:pt x="38" y="14"/>
                    </a:lnTo>
                    <a:lnTo>
                      <a:pt x="2" y="19"/>
                    </a:lnTo>
                    <a:close/>
                  </a:path>
                </a:pathLst>
              </a:custGeom>
              <a:solidFill>
                <a:srgbClr val="E5E5E5"/>
              </a:solidFill>
              <a:ln w="9525">
                <a:solidFill>
                  <a:schemeClr val="tx1"/>
                </a:solidFill>
                <a:round/>
                <a:headEnd/>
                <a:tailEnd/>
              </a:ln>
            </p:spPr>
            <p:txBody>
              <a:bodyPr/>
              <a:lstStyle/>
              <a:p>
                <a:endParaRPr lang="en-US" sz="2133"/>
              </a:p>
            </p:txBody>
          </p:sp>
          <p:sp>
            <p:nvSpPr>
              <p:cNvPr id="89109" name="Freeform 219"/>
              <p:cNvSpPr>
                <a:spLocks/>
              </p:cNvSpPr>
              <p:nvPr/>
            </p:nvSpPr>
            <p:spPr bwMode="black">
              <a:xfrm>
                <a:off x="4405" y="2642"/>
                <a:ext cx="9" cy="3"/>
              </a:xfrm>
              <a:custGeom>
                <a:avLst/>
                <a:gdLst>
                  <a:gd name="T0" fmla="*/ 0 w 36"/>
                  <a:gd name="T1" fmla="*/ 0 h 12"/>
                  <a:gd name="T2" fmla="*/ 0 w 36"/>
                  <a:gd name="T3" fmla="*/ 0 h 12"/>
                  <a:gd name="T4" fmla="*/ 0 w 36"/>
                  <a:gd name="T5" fmla="*/ 0 h 12"/>
                  <a:gd name="T6" fmla="*/ 0 w 36"/>
                  <a:gd name="T7" fmla="*/ 0 h 12"/>
                  <a:gd name="T8" fmla="*/ 0 w 36"/>
                  <a:gd name="T9" fmla="*/ 0 h 12"/>
                  <a:gd name="T10" fmla="*/ 0 w 36"/>
                  <a:gd name="T11" fmla="*/ 0 h 12"/>
                  <a:gd name="T12" fmla="*/ 0 w 36"/>
                  <a:gd name="T13" fmla="*/ 0 h 12"/>
                  <a:gd name="T14" fmla="*/ 0 60000 65536"/>
                  <a:gd name="T15" fmla="*/ 0 60000 65536"/>
                  <a:gd name="T16" fmla="*/ 0 60000 65536"/>
                  <a:gd name="T17" fmla="*/ 0 60000 65536"/>
                  <a:gd name="T18" fmla="*/ 0 60000 65536"/>
                  <a:gd name="T19" fmla="*/ 0 60000 65536"/>
                  <a:gd name="T20" fmla="*/ 0 60000 65536"/>
                  <a:gd name="T21" fmla="*/ 0 w 36"/>
                  <a:gd name="T22" fmla="*/ 0 h 12"/>
                  <a:gd name="T23" fmla="*/ 36 w 36"/>
                  <a:gd name="T24" fmla="*/ 12 h 1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12">
                    <a:moveTo>
                      <a:pt x="0" y="12"/>
                    </a:moveTo>
                    <a:lnTo>
                      <a:pt x="0" y="2"/>
                    </a:lnTo>
                    <a:lnTo>
                      <a:pt x="0" y="0"/>
                    </a:lnTo>
                    <a:lnTo>
                      <a:pt x="36" y="4"/>
                    </a:lnTo>
                    <a:lnTo>
                      <a:pt x="36" y="2"/>
                    </a:lnTo>
                    <a:lnTo>
                      <a:pt x="36" y="12"/>
                    </a:lnTo>
                    <a:lnTo>
                      <a:pt x="0" y="12"/>
                    </a:lnTo>
                    <a:close/>
                  </a:path>
                </a:pathLst>
              </a:custGeom>
              <a:solidFill>
                <a:srgbClr val="E5E5E5"/>
              </a:solidFill>
              <a:ln w="9525">
                <a:solidFill>
                  <a:schemeClr val="tx1"/>
                </a:solidFill>
                <a:round/>
                <a:headEnd/>
                <a:tailEnd/>
              </a:ln>
            </p:spPr>
            <p:txBody>
              <a:bodyPr/>
              <a:lstStyle/>
              <a:p>
                <a:endParaRPr lang="en-US" sz="2133"/>
              </a:p>
            </p:txBody>
          </p:sp>
          <p:sp>
            <p:nvSpPr>
              <p:cNvPr id="89110" name="Freeform 220"/>
              <p:cNvSpPr>
                <a:spLocks/>
              </p:cNvSpPr>
              <p:nvPr/>
            </p:nvSpPr>
            <p:spPr bwMode="black">
              <a:xfrm>
                <a:off x="4405" y="2639"/>
                <a:ext cx="10" cy="4"/>
              </a:xfrm>
              <a:custGeom>
                <a:avLst/>
                <a:gdLst>
                  <a:gd name="T0" fmla="*/ 0 w 37"/>
                  <a:gd name="T1" fmla="*/ 0 h 17"/>
                  <a:gd name="T2" fmla="*/ 0 w 37"/>
                  <a:gd name="T3" fmla="*/ 0 h 17"/>
                  <a:gd name="T4" fmla="*/ 0 w 37"/>
                  <a:gd name="T5" fmla="*/ 0 h 17"/>
                  <a:gd name="T6" fmla="*/ 0 w 37"/>
                  <a:gd name="T7" fmla="*/ 0 h 17"/>
                  <a:gd name="T8" fmla="*/ 0 w 37"/>
                  <a:gd name="T9" fmla="*/ 0 h 17"/>
                  <a:gd name="T10" fmla="*/ 0 w 37"/>
                  <a:gd name="T11" fmla="*/ 0 h 17"/>
                  <a:gd name="T12" fmla="*/ 0 w 37"/>
                  <a:gd name="T13" fmla="*/ 0 h 17"/>
                  <a:gd name="T14" fmla="*/ 0 60000 65536"/>
                  <a:gd name="T15" fmla="*/ 0 60000 65536"/>
                  <a:gd name="T16" fmla="*/ 0 60000 65536"/>
                  <a:gd name="T17" fmla="*/ 0 60000 65536"/>
                  <a:gd name="T18" fmla="*/ 0 60000 65536"/>
                  <a:gd name="T19" fmla="*/ 0 60000 65536"/>
                  <a:gd name="T20" fmla="*/ 0 60000 65536"/>
                  <a:gd name="T21" fmla="*/ 0 w 37"/>
                  <a:gd name="T22" fmla="*/ 0 h 17"/>
                  <a:gd name="T23" fmla="*/ 37 w 37"/>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17">
                    <a:moveTo>
                      <a:pt x="0" y="13"/>
                    </a:moveTo>
                    <a:lnTo>
                      <a:pt x="1" y="5"/>
                    </a:lnTo>
                    <a:lnTo>
                      <a:pt x="1" y="0"/>
                    </a:lnTo>
                    <a:lnTo>
                      <a:pt x="37" y="14"/>
                    </a:lnTo>
                    <a:lnTo>
                      <a:pt x="37" y="9"/>
                    </a:lnTo>
                    <a:lnTo>
                      <a:pt x="36" y="17"/>
                    </a:lnTo>
                    <a:lnTo>
                      <a:pt x="0" y="13"/>
                    </a:lnTo>
                    <a:close/>
                  </a:path>
                </a:pathLst>
              </a:custGeom>
              <a:solidFill>
                <a:srgbClr val="E5E5E5"/>
              </a:solidFill>
              <a:ln w="9525">
                <a:solidFill>
                  <a:schemeClr val="tx1"/>
                </a:solidFill>
                <a:round/>
                <a:headEnd/>
                <a:tailEnd/>
              </a:ln>
            </p:spPr>
            <p:txBody>
              <a:bodyPr/>
              <a:lstStyle/>
              <a:p>
                <a:endParaRPr lang="en-US" sz="2133"/>
              </a:p>
            </p:txBody>
          </p:sp>
          <p:sp>
            <p:nvSpPr>
              <p:cNvPr id="89111" name="Freeform 221"/>
              <p:cNvSpPr>
                <a:spLocks/>
              </p:cNvSpPr>
              <p:nvPr/>
            </p:nvSpPr>
            <p:spPr bwMode="black">
              <a:xfrm>
                <a:off x="4406" y="2636"/>
                <a:ext cx="9" cy="7"/>
              </a:xfrm>
              <a:custGeom>
                <a:avLst/>
                <a:gdLst>
                  <a:gd name="T0" fmla="*/ 0 w 38"/>
                  <a:gd name="T1" fmla="*/ 0 h 29"/>
                  <a:gd name="T2" fmla="*/ 0 w 38"/>
                  <a:gd name="T3" fmla="*/ 0 h 29"/>
                  <a:gd name="T4" fmla="*/ 0 w 38"/>
                  <a:gd name="T5" fmla="*/ 0 h 29"/>
                  <a:gd name="T6" fmla="*/ 0 w 38"/>
                  <a:gd name="T7" fmla="*/ 0 h 29"/>
                  <a:gd name="T8" fmla="*/ 0 w 38"/>
                  <a:gd name="T9" fmla="*/ 0 h 29"/>
                  <a:gd name="T10" fmla="*/ 0 w 38"/>
                  <a:gd name="T11" fmla="*/ 0 h 29"/>
                  <a:gd name="T12" fmla="*/ 0 w 38"/>
                  <a:gd name="T13" fmla="*/ 0 h 29"/>
                  <a:gd name="T14" fmla="*/ 0 60000 65536"/>
                  <a:gd name="T15" fmla="*/ 0 60000 65536"/>
                  <a:gd name="T16" fmla="*/ 0 60000 65536"/>
                  <a:gd name="T17" fmla="*/ 0 60000 65536"/>
                  <a:gd name="T18" fmla="*/ 0 60000 65536"/>
                  <a:gd name="T19" fmla="*/ 0 60000 65536"/>
                  <a:gd name="T20" fmla="*/ 0 60000 65536"/>
                  <a:gd name="T21" fmla="*/ 0 w 38"/>
                  <a:gd name="T22" fmla="*/ 0 h 29"/>
                  <a:gd name="T23" fmla="*/ 38 w 38"/>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29">
                    <a:moveTo>
                      <a:pt x="0" y="13"/>
                    </a:moveTo>
                    <a:lnTo>
                      <a:pt x="2" y="8"/>
                    </a:lnTo>
                    <a:lnTo>
                      <a:pt x="6" y="0"/>
                    </a:lnTo>
                    <a:lnTo>
                      <a:pt x="35" y="29"/>
                    </a:lnTo>
                    <a:lnTo>
                      <a:pt x="38" y="21"/>
                    </a:lnTo>
                    <a:lnTo>
                      <a:pt x="36" y="27"/>
                    </a:lnTo>
                    <a:lnTo>
                      <a:pt x="0" y="13"/>
                    </a:lnTo>
                    <a:close/>
                  </a:path>
                </a:pathLst>
              </a:custGeom>
              <a:solidFill>
                <a:srgbClr val="E5E5E5"/>
              </a:solidFill>
              <a:ln w="9525">
                <a:solidFill>
                  <a:schemeClr val="tx1"/>
                </a:solidFill>
                <a:round/>
                <a:headEnd/>
                <a:tailEnd/>
              </a:ln>
            </p:spPr>
            <p:txBody>
              <a:bodyPr/>
              <a:lstStyle/>
              <a:p>
                <a:endParaRPr lang="en-US" sz="2133"/>
              </a:p>
            </p:txBody>
          </p:sp>
          <p:sp>
            <p:nvSpPr>
              <p:cNvPr id="89112" name="Freeform 222"/>
              <p:cNvSpPr>
                <a:spLocks/>
              </p:cNvSpPr>
              <p:nvPr/>
            </p:nvSpPr>
            <p:spPr bwMode="black">
              <a:xfrm>
                <a:off x="4407" y="2634"/>
                <a:ext cx="8" cy="9"/>
              </a:xfrm>
              <a:custGeom>
                <a:avLst/>
                <a:gdLst>
                  <a:gd name="T0" fmla="*/ 0 w 34"/>
                  <a:gd name="T1" fmla="*/ 0 h 37"/>
                  <a:gd name="T2" fmla="*/ 0 w 34"/>
                  <a:gd name="T3" fmla="*/ 0 h 37"/>
                  <a:gd name="T4" fmla="*/ 0 w 34"/>
                  <a:gd name="T5" fmla="*/ 0 h 37"/>
                  <a:gd name="T6" fmla="*/ 0 w 34"/>
                  <a:gd name="T7" fmla="*/ 0 h 37"/>
                  <a:gd name="T8" fmla="*/ 0 w 34"/>
                  <a:gd name="T9" fmla="*/ 0 h 37"/>
                  <a:gd name="T10" fmla="*/ 0 w 34"/>
                  <a:gd name="T11" fmla="*/ 0 h 37"/>
                  <a:gd name="T12" fmla="*/ 0 w 34"/>
                  <a:gd name="T13" fmla="*/ 0 h 37"/>
                  <a:gd name="T14" fmla="*/ 0 60000 65536"/>
                  <a:gd name="T15" fmla="*/ 0 60000 65536"/>
                  <a:gd name="T16" fmla="*/ 0 60000 65536"/>
                  <a:gd name="T17" fmla="*/ 0 60000 65536"/>
                  <a:gd name="T18" fmla="*/ 0 60000 65536"/>
                  <a:gd name="T19" fmla="*/ 0 60000 65536"/>
                  <a:gd name="T20" fmla="*/ 0 60000 65536"/>
                  <a:gd name="T21" fmla="*/ 0 w 34"/>
                  <a:gd name="T22" fmla="*/ 0 h 37"/>
                  <a:gd name="T23" fmla="*/ 34 w 34"/>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37">
                    <a:moveTo>
                      <a:pt x="0" y="8"/>
                    </a:moveTo>
                    <a:lnTo>
                      <a:pt x="4" y="3"/>
                    </a:lnTo>
                    <a:lnTo>
                      <a:pt x="10" y="0"/>
                    </a:lnTo>
                    <a:lnTo>
                      <a:pt x="28" y="36"/>
                    </a:lnTo>
                    <a:lnTo>
                      <a:pt x="34" y="33"/>
                    </a:lnTo>
                    <a:lnTo>
                      <a:pt x="29" y="37"/>
                    </a:lnTo>
                    <a:lnTo>
                      <a:pt x="0" y="8"/>
                    </a:lnTo>
                    <a:close/>
                  </a:path>
                </a:pathLst>
              </a:custGeom>
              <a:solidFill>
                <a:srgbClr val="E5E5E5"/>
              </a:solidFill>
              <a:ln w="9525">
                <a:solidFill>
                  <a:schemeClr val="tx1"/>
                </a:solidFill>
                <a:round/>
                <a:headEnd/>
                <a:tailEnd/>
              </a:ln>
            </p:spPr>
            <p:txBody>
              <a:bodyPr/>
              <a:lstStyle/>
              <a:p>
                <a:endParaRPr lang="en-US" sz="2133"/>
              </a:p>
            </p:txBody>
          </p:sp>
          <p:sp>
            <p:nvSpPr>
              <p:cNvPr id="89113" name="Freeform 223"/>
              <p:cNvSpPr>
                <a:spLocks/>
              </p:cNvSpPr>
              <p:nvPr/>
            </p:nvSpPr>
            <p:spPr bwMode="black">
              <a:xfrm>
                <a:off x="4409" y="2633"/>
                <a:ext cx="6" cy="10"/>
              </a:xfrm>
              <a:custGeom>
                <a:avLst/>
                <a:gdLst>
                  <a:gd name="T0" fmla="*/ 0 w 22"/>
                  <a:gd name="T1" fmla="*/ 0 h 38"/>
                  <a:gd name="T2" fmla="*/ 0 w 22"/>
                  <a:gd name="T3" fmla="*/ 0 h 38"/>
                  <a:gd name="T4" fmla="*/ 0 w 22"/>
                  <a:gd name="T5" fmla="*/ 0 h 38"/>
                  <a:gd name="T6" fmla="*/ 0 w 22"/>
                  <a:gd name="T7" fmla="*/ 0 h 38"/>
                  <a:gd name="T8" fmla="*/ 0 w 22"/>
                  <a:gd name="T9" fmla="*/ 0 h 38"/>
                  <a:gd name="T10" fmla="*/ 0 w 22"/>
                  <a:gd name="T11" fmla="*/ 0 h 38"/>
                  <a:gd name="T12" fmla="*/ 0 w 22"/>
                  <a:gd name="T13" fmla="*/ 0 h 38"/>
                  <a:gd name="T14" fmla="*/ 0 60000 65536"/>
                  <a:gd name="T15" fmla="*/ 0 60000 65536"/>
                  <a:gd name="T16" fmla="*/ 0 60000 65536"/>
                  <a:gd name="T17" fmla="*/ 0 60000 65536"/>
                  <a:gd name="T18" fmla="*/ 0 60000 65536"/>
                  <a:gd name="T19" fmla="*/ 0 60000 65536"/>
                  <a:gd name="T20" fmla="*/ 0 60000 65536"/>
                  <a:gd name="T21" fmla="*/ 0 w 22"/>
                  <a:gd name="T22" fmla="*/ 0 h 38"/>
                  <a:gd name="T23" fmla="*/ 22 w 22"/>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38">
                    <a:moveTo>
                      <a:pt x="0" y="2"/>
                    </a:moveTo>
                    <a:lnTo>
                      <a:pt x="4" y="0"/>
                    </a:lnTo>
                    <a:lnTo>
                      <a:pt x="13" y="0"/>
                    </a:lnTo>
                    <a:lnTo>
                      <a:pt x="13" y="36"/>
                    </a:lnTo>
                    <a:lnTo>
                      <a:pt x="22" y="36"/>
                    </a:lnTo>
                    <a:lnTo>
                      <a:pt x="18" y="38"/>
                    </a:lnTo>
                    <a:lnTo>
                      <a:pt x="0" y="2"/>
                    </a:lnTo>
                    <a:close/>
                  </a:path>
                </a:pathLst>
              </a:custGeom>
              <a:solidFill>
                <a:srgbClr val="E5E5E5"/>
              </a:solidFill>
              <a:ln w="9525">
                <a:solidFill>
                  <a:schemeClr val="tx1"/>
                </a:solidFill>
                <a:round/>
                <a:headEnd/>
                <a:tailEnd/>
              </a:ln>
            </p:spPr>
            <p:txBody>
              <a:bodyPr/>
              <a:lstStyle/>
              <a:p>
                <a:endParaRPr lang="en-US" sz="2133"/>
              </a:p>
            </p:txBody>
          </p:sp>
          <p:sp>
            <p:nvSpPr>
              <p:cNvPr id="89114" name="Freeform 224"/>
              <p:cNvSpPr>
                <a:spLocks/>
              </p:cNvSpPr>
              <p:nvPr/>
            </p:nvSpPr>
            <p:spPr bwMode="black">
              <a:xfrm>
                <a:off x="4413" y="2633"/>
                <a:ext cx="2" cy="9"/>
              </a:xfrm>
              <a:custGeom>
                <a:avLst/>
                <a:gdLst>
                  <a:gd name="T0" fmla="*/ 0 w 8"/>
                  <a:gd name="T1" fmla="*/ 0 h 36"/>
                  <a:gd name="T2" fmla="*/ 0 w 8"/>
                  <a:gd name="T3" fmla="*/ 0 h 36"/>
                  <a:gd name="T4" fmla="*/ 0 w 8"/>
                  <a:gd name="T5" fmla="*/ 0 h 36"/>
                  <a:gd name="T6" fmla="*/ 0 w 8"/>
                  <a:gd name="T7" fmla="*/ 0 h 36"/>
                  <a:gd name="T8" fmla="*/ 0 w 8"/>
                  <a:gd name="T9" fmla="*/ 0 h 36"/>
                  <a:gd name="T10" fmla="*/ 0 w 8"/>
                  <a:gd name="T11" fmla="*/ 0 h 36"/>
                  <a:gd name="T12" fmla="*/ 0 w 8"/>
                  <a:gd name="T13" fmla="*/ 0 h 36"/>
                  <a:gd name="T14" fmla="*/ 0 60000 65536"/>
                  <a:gd name="T15" fmla="*/ 0 60000 65536"/>
                  <a:gd name="T16" fmla="*/ 0 60000 65536"/>
                  <a:gd name="T17" fmla="*/ 0 60000 65536"/>
                  <a:gd name="T18" fmla="*/ 0 60000 65536"/>
                  <a:gd name="T19" fmla="*/ 0 60000 65536"/>
                  <a:gd name="T20" fmla="*/ 0 60000 65536"/>
                  <a:gd name="T21" fmla="*/ 0 w 8"/>
                  <a:gd name="T22" fmla="*/ 0 h 36"/>
                  <a:gd name="T23" fmla="*/ 8 w 8"/>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 h="36">
                    <a:moveTo>
                      <a:pt x="0" y="0"/>
                    </a:moveTo>
                    <a:lnTo>
                      <a:pt x="6" y="0"/>
                    </a:lnTo>
                    <a:lnTo>
                      <a:pt x="8" y="0"/>
                    </a:lnTo>
                    <a:lnTo>
                      <a:pt x="4" y="36"/>
                    </a:lnTo>
                    <a:lnTo>
                      <a:pt x="6" y="36"/>
                    </a:lnTo>
                    <a:lnTo>
                      <a:pt x="0" y="36"/>
                    </a:lnTo>
                    <a:lnTo>
                      <a:pt x="0" y="0"/>
                    </a:lnTo>
                    <a:close/>
                  </a:path>
                </a:pathLst>
              </a:custGeom>
              <a:solidFill>
                <a:srgbClr val="E5E5E5"/>
              </a:solidFill>
              <a:ln w="9525">
                <a:solidFill>
                  <a:schemeClr val="tx1"/>
                </a:solidFill>
                <a:round/>
                <a:headEnd/>
                <a:tailEnd/>
              </a:ln>
            </p:spPr>
            <p:txBody>
              <a:bodyPr/>
              <a:lstStyle/>
              <a:p>
                <a:endParaRPr lang="en-US" sz="2133"/>
              </a:p>
            </p:txBody>
          </p:sp>
          <p:sp>
            <p:nvSpPr>
              <p:cNvPr id="89115" name="Freeform 225"/>
              <p:cNvSpPr>
                <a:spLocks/>
              </p:cNvSpPr>
              <p:nvPr/>
            </p:nvSpPr>
            <p:spPr bwMode="black">
              <a:xfrm>
                <a:off x="4414" y="2633"/>
                <a:ext cx="5" cy="9"/>
              </a:xfrm>
              <a:custGeom>
                <a:avLst/>
                <a:gdLst>
                  <a:gd name="T0" fmla="*/ 0 w 20"/>
                  <a:gd name="T1" fmla="*/ 0 h 37"/>
                  <a:gd name="T2" fmla="*/ 0 w 20"/>
                  <a:gd name="T3" fmla="*/ 0 h 37"/>
                  <a:gd name="T4" fmla="*/ 0 w 20"/>
                  <a:gd name="T5" fmla="*/ 0 h 37"/>
                  <a:gd name="T6" fmla="*/ 0 w 20"/>
                  <a:gd name="T7" fmla="*/ 0 h 37"/>
                  <a:gd name="T8" fmla="*/ 0 w 20"/>
                  <a:gd name="T9" fmla="*/ 0 h 37"/>
                  <a:gd name="T10" fmla="*/ 0 w 20"/>
                  <a:gd name="T11" fmla="*/ 0 h 37"/>
                  <a:gd name="T12" fmla="*/ 0 w 20"/>
                  <a:gd name="T13" fmla="*/ 0 h 37"/>
                  <a:gd name="T14" fmla="*/ 0 60000 65536"/>
                  <a:gd name="T15" fmla="*/ 0 60000 65536"/>
                  <a:gd name="T16" fmla="*/ 0 60000 65536"/>
                  <a:gd name="T17" fmla="*/ 0 60000 65536"/>
                  <a:gd name="T18" fmla="*/ 0 60000 65536"/>
                  <a:gd name="T19" fmla="*/ 0 60000 65536"/>
                  <a:gd name="T20" fmla="*/ 0 60000 65536"/>
                  <a:gd name="T21" fmla="*/ 0 w 20"/>
                  <a:gd name="T22" fmla="*/ 0 h 37"/>
                  <a:gd name="T23" fmla="*/ 20 w 20"/>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37">
                    <a:moveTo>
                      <a:pt x="4" y="0"/>
                    </a:moveTo>
                    <a:lnTo>
                      <a:pt x="12" y="1"/>
                    </a:lnTo>
                    <a:lnTo>
                      <a:pt x="20" y="3"/>
                    </a:lnTo>
                    <a:lnTo>
                      <a:pt x="0" y="35"/>
                    </a:lnTo>
                    <a:lnTo>
                      <a:pt x="8" y="37"/>
                    </a:lnTo>
                    <a:lnTo>
                      <a:pt x="0" y="36"/>
                    </a:lnTo>
                    <a:lnTo>
                      <a:pt x="4" y="0"/>
                    </a:lnTo>
                    <a:close/>
                  </a:path>
                </a:pathLst>
              </a:custGeom>
              <a:solidFill>
                <a:srgbClr val="E5E5E5"/>
              </a:solidFill>
              <a:ln w="9525">
                <a:solidFill>
                  <a:schemeClr val="tx1"/>
                </a:solidFill>
                <a:round/>
                <a:headEnd/>
                <a:tailEnd/>
              </a:ln>
            </p:spPr>
            <p:txBody>
              <a:bodyPr/>
              <a:lstStyle/>
              <a:p>
                <a:endParaRPr lang="en-US" sz="2133"/>
              </a:p>
            </p:txBody>
          </p:sp>
          <p:sp>
            <p:nvSpPr>
              <p:cNvPr id="89116" name="Freeform 226"/>
              <p:cNvSpPr>
                <a:spLocks/>
              </p:cNvSpPr>
              <p:nvPr/>
            </p:nvSpPr>
            <p:spPr bwMode="black">
              <a:xfrm>
                <a:off x="4414" y="2634"/>
                <a:ext cx="8" cy="9"/>
              </a:xfrm>
              <a:custGeom>
                <a:avLst/>
                <a:gdLst>
                  <a:gd name="T0" fmla="*/ 0 w 31"/>
                  <a:gd name="T1" fmla="*/ 0 h 37"/>
                  <a:gd name="T2" fmla="*/ 0 w 31"/>
                  <a:gd name="T3" fmla="*/ 0 h 37"/>
                  <a:gd name="T4" fmla="*/ 0 w 31"/>
                  <a:gd name="T5" fmla="*/ 0 h 37"/>
                  <a:gd name="T6" fmla="*/ 0 w 31"/>
                  <a:gd name="T7" fmla="*/ 0 h 37"/>
                  <a:gd name="T8" fmla="*/ 0 w 31"/>
                  <a:gd name="T9" fmla="*/ 0 h 37"/>
                  <a:gd name="T10" fmla="*/ 0 w 31"/>
                  <a:gd name="T11" fmla="*/ 0 h 37"/>
                  <a:gd name="T12" fmla="*/ 0 w 31"/>
                  <a:gd name="T13" fmla="*/ 0 h 37"/>
                  <a:gd name="T14" fmla="*/ 0 60000 65536"/>
                  <a:gd name="T15" fmla="*/ 0 60000 65536"/>
                  <a:gd name="T16" fmla="*/ 0 60000 65536"/>
                  <a:gd name="T17" fmla="*/ 0 60000 65536"/>
                  <a:gd name="T18" fmla="*/ 0 60000 65536"/>
                  <a:gd name="T19" fmla="*/ 0 60000 65536"/>
                  <a:gd name="T20" fmla="*/ 0 60000 65536"/>
                  <a:gd name="T21" fmla="*/ 0 w 31"/>
                  <a:gd name="T22" fmla="*/ 0 h 37"/>
                  <a:gd name="T23" fmla="*/ 31 w 31"/>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37">
                    <a:moveTo>
                      <a:pt x="20" y="0"/>
                    </a:moveTo>
                    <a:lnTo>
                      <a:pt x="29" y="6"/>
                    </a:lnTo>
                    <a:lnTo>
                      <a:pt x="31" y="7"/>
                    </a:lnTo>
                    <a:lnTo>
                      <a:pt x="7" y="36"/>
                    </a:lnTo>
                    <a:lnTo>
                      <a:pt x="9" y="37"/>
                    </a:lnTo>
                    <a:lnTo>
                      <a:pt x="0" y="32"/>
                    </a:lnTo>
                    <a:lnTo>
                      <a:pt x="20" y="0"/>
                    </a:lnTo>
                    <a:close/>
                  </a:path>
                </a:pathLst>
              </a:custGeom>
              <a:solidFill>
                <a:srgbClr val="E5E5E5"/>
              </a:solidFill>
              <a:ln w="9525">
                <a:solidFill>
                  <a:schemeClr val="tx1"/>
                </a:solidFill>
                <a:round/>
                <a:headEnd/>
                <a:tailEnd/>
              </a:ln>
            </p:spPr>
            <p:txBody>
              <a:bodyPr/>
              <a:lstStyle/>
              <a:p>
                <a:endParaRPr lang="en-US" sz="2133"/>
              </a:p>
            </p:txBody>
          </p:sp>
          <p:sp>
            <p:nvSpPr>
              <p:cNvPr id="89117" name="Freeform 227"/>
              <p:cNvSpPr>
                <a:spLocks/>
              </p:cNvSpPr>
              <p:nvPr/>
            </p:nvSpPr>
            <p:spPr bwMode="black">
              <a:xfrm>
                <a:off x="4415" y="2636"/>
                <a:ext cx="10" cy="9"/>
              </a:xfrm>
              <a:custGeom>
                <a:avLst/>
                <a:gdLst>
                  <a:gd name="T0" fmla="*/ 0 w 37"/>
                  <a:gd name="T1" fmla="*/ 0 h 38"/>
                  <a:gd name="T2" fmla="*/ 0 w 37"/>
                  <a:gd name="T3" fmla="*/ 0 h 38"/>
                  <a:gd name="T4" fmla="*/ 0 w 37"/>
                  <a:gd name="T5" fmla="*/ 0 h 38"/>
                  <a:gd name="T6" fmla="*/ 0 w 37"/>
                  <a:gd name="T7" fmla="*/ 0 h 38"/>
                  <a:gd name="T8" fmla="*/ 0 w 37"/>
                  <a:gd name="T9" fmla="*/ 0 h 38"/>
                  <a:gd name="T10" fmla="*/ 0 w 37"/>
                  <a:gd name="T11" fmla="*/ 0 h 38"/>
                  <a:gd name="T12" fmla="*/ 0 w 37"/>
                  <a:gd name="T13" fmla="*/ 0 h 38"/>
                  <a:gd name="T14" fmla="*/ 0 60000 65536"/>
                  <a:gd name="T15" fmla="*/ 0 60000 65536"/>
                  <a:gd name="T16" fmla="*/ 0 60000 65536"/>
                  <a:gd name="T17" fmla="*/ 0 60000 65536"/>
                  <a:gd name="T18" fmla="*/ 0 60000 65536"/>
                  <a:gd name="T19" fmla="*/ 0 60000 65536"/>
                  <a:gd name="T20" fmla="*/ 0 60000 65536"/>
                  <a:gd name="T21" fmla="*/ 0 w 37"/>
                  <a:gd name="T22" fmla="*/ 0 h 38"/>
                  <a:gd name="T23" fmla="*/ 37 w 37"/>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38">
                    <a:moveTo>
                      <a:pt x="24" y="0"/>
                    </a:moveTo>
                    <a:lnTo>
                      <a:pt x="36" y="9"/>
                    </a:lnTo>
                    <a:lnTo>
                      <a:pt x="37" y="10"/>
                    </a:lnTo>
                    <a:lnTo>
                      <a:pt x="10" y="37"/>
                    </a:lnTo>
                    <a:lnTo>
                      <a:pt x="11" y="38"/>
                    </a:lnTo>
                    <a:lnTo>
                      <a:pt x="0" y="29"/>
                    </a:lnTo>
                    <a:lnTo>
                      <a:pt x="24" y="0"/>
                    </a:lnTo>
                    <a:close/>
                  </a:path>
                </a:pathLst>
              </a:custGeom>
              <a:solidFill>
                <a:srgbClr val="E5E5E5"/>
              </a:solidFill>
              <a:ln w="9525">
                <a:solidFill>
                  <a:schemeClr val="tx1"/>
                </a:solidFill>
                <a:round/>
                <a:headEnd/>
                <a:tailEnd/>
              </a:ln>
            </p:spPr>
            <p:txBody>
              <a:bodyPr/>
              <a:lstStyle/>
              <a:p>
                <a:endParaRPr lang="en-US" sz="2133"/>
              </a:p>
            </p:txBody>
          </p:sp>
          <p:sp>
            <p:nvSpPr>
              <p:cNvPr id="89118" name="Freeform 228"/>
              <p:cNvSpPr>
                <a:spLocks/>
              </p:cNvSpPr>
              <p:nvPr/>
            </p:nvSpPr>
            <p:spPr bwMode="black">
              <a:xfrm>
                <a:off x="4418" y="2638"/>
                <a:ext cx="10" cy="10"/>
              </a:xfrm>
              <a:custGeom>
                <a:avLst/>
                <a:gdLst>
                  <a:gd name="T0" fmla="*/ 0 w 40"/>
                  <a:gd name="T1" fmla="*/ 0 h 40"/>
                  <a:gd name="T2" fmla="*/ 0 w 40"/>
                  <a:gd name="T3" fmla="*/ 0 h 40"/>
                  <a:gd name="T4" fmla="*/ 0 w 40"/>
                  <a:gd name="T5" fmla="*/ 0 h 40"/>
                  <a:gd name="T6" fmla="*/ 0 w 40"/>
                  <a:gd name="T7" fmla="*/ 0 h 40"/>
                  <a:gd name="T8" fmla="*/ 0 w 40"/>
                  <a:gd name="T9" fmla="*/ 0 h 40"/>
                  <a:gd name="T10" fmla="*/ 0 w 40"/>
                  <a:gd name="T11" fmla="*/ 0 h 40"/>
                  <a:gd name="T12" fmla="*/ 0 w 40"/>
                  <a:gd name="T13" fmla="*/ 0 h 40"/>
                  <a:gd name="T14" fmla="*/ 0 60000 65536"/>
                  <a:gd name="T15" fmla="*/ 0 60000 65536"/>
                  <a:gd name="T16" fmla="*/ 0 60000 65536"/>
                  <a:gd name="T17" fmla="*/ 0 60000 65536"/>
                  <a:gd name="T18" fmla="*/ 0 60000 65536"/>
                  <a:gd name="T19" fmla="*/ 0 60000 65536"/>
                  <a:gd name="T20" fmla="*/ 0 60000 65536"/>
                  <a:gd name="T21" fmla="*/ 0 w 40"/>
                  <a:gd name="T22" fmla="*/ 0 h 40"/>
                  <a:gd name="T23" fmla="*/ 40 w 40"/>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0">
                    <a:moveTo>
                      <a:pt x="27" y="0"/>
                    </a:moveTo>
                    <a:lnTo>
                      <a:pt x="40" y="13"/>
                    </a:lnTo>
                    <a:lnTo>
                      <a:pt x="40" y="15"/>
                    </a:lnTo>
                    <a:lnTo>
                      <a:pt x="13" y="39"/>
                    </a:lnTo>
                    <a:lnTo>
                      <a:pt x="13" y="40"/>
                    </a:lnTo>
                    <a:lnTo>
                      <a:pt x="0" y="27"/>
                    </a:lnTo>
                    <a:lnTo>
                      <a:pt x="27" y="0"/>
                    </a:lnTo>
                    <a:close/>
                  </a:path>
                </a:pathLst>
              </a:custGeom>
              <a:solidFill>
                <a:srgbClr val="E5E5E5"/>
              </a:solidFill>
              <a:ln w="9525">
                <a:solidFill>
                  <a:schemeClr val="tx1"/>
                </a:solidFill>
                <a:round/>
                <a:headEnd/>
                <a:tailEnd/>
              </a:ln>
            </p:spPr>
            <p:txBody>
              <a:bodyPr/>
              <a:lstStyle/>
              <a:p>
                <a:endParaRPr lang="en-US" sz="2133"/>
              </a:p>
            </p:txBody>
          </p:sp>
          <p:sp>
            <p:nvSpPr>
              <p:cNvPr id="89119" name="Freeform 229"/>
              <p:cNvSpPr>
                <a:spLocks/>
              </p:cNvSpPr>
              <p:nvPr/>
            </p:nvSpPr>
            <p:spPr bwMode="black">
              <a:xfrm>
                <a:off x="4421" y="2642"/>
                <a:ext cx="11" cy="11"/>
              </a:xfrm>
              <a:custGeom>
                <a:avLst/>
                <a:gdLst>
                  <a:gd name="T0" fmla="*/ 0 w 44"/>
                  <a:gd name="T1" fmla="*/ 0 h 42"/>
                  <a:gd name="T2" fmla="*/ 0 w 44"/>
                  <a:gd name="T3" fmla="*/ 0 h 42"/>
                  <a:gd name="T4" fmla="*/ 0 w 44"/>
                  <a:gd name="T5" fmla="*/ 0 h 42"/>
                  <a:gd name="T6" fmla="*/ 0 w 44"/>
                  <a:gd name="T7" fmla="*/ 0 h 42"/>
                  <a:gd name="T8" fmla="*/ 0 w 44"/>
                  <a:gd name="T9" fmla="*/ 0 h 42"/>
                  <a:gd name="T10" fmla="*/ 0 w 44"/>
                  <a:gd name="T11" fmla="*/ 0 h 42"/>
                  <a:gd name="T12" fmla="*/ 0 w 44"/>
                  <a:gd name="T13" fmla="*/ 0 h 42"/>
                  <a:gd name="T14" fmla="*/ 0 60000 65536"/>
                  <a:gd name="T15" fmla="*/ 0 60000 65536"/>
                  <a:gd name="T16" fmla="*/ 0 60000 65536"/>
                  <a:gd name="T17" fmla="*/ 0 60000 65536"/>
                  <a:gd name="T18" fmla="*/ 0 60000 65536"/>
                  <a:gd name="T19" fmla="*/ 0 60000 65536"/>
                  <a:gd name="T20" fmla="*/ 0 60000 65536"/>
                  <a:gd name="T21" fmla="*/ 0 w 44"/>
                  <a:gd name="T22" fmla="*/ 0 h 42"/>
                  <a:gd name="T23" fmla="*/ 44 w 44"/>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42">
                    <a:moveTo>
                      <a:pt x="27" y="0"/>
                    </a:moveTo>
                    <a:lnTo>
                      <a:pt x="43" y="18"/>
                    </a:lnTo>
                    <a:lnTo>
                      <a:pt x="44" y="19"/>
                    </a:lnTo>
                    <a:lnTo>
                      <a:pt x="15" y="41"/>
                    </a:lnTo>
                    <a:lnTo>
                      <a:pt x="16" y="42"/>
                    </a:lnTo>
                    <a:lnTo>
                      <a:pt x="0" y="24"/>
                    </a:lnTo>
                    <a:lnTo>
                      <a:pt x="27" y="0"/>
                    </a:lnTo>
                    <a:close/>
                  </a:path>
                </a:pathLst>
              </a:custGeom>
              <a:solidFill>
                <a:srgbClr val="E5E5E5"/>
              </a:solidFill>
              <a:ln w="9525">
                <a:solidFill>
                  <a:schemeClr val="tx1"/>
                </a:solidFill>
                <a:round/>
                <a:headEnd/>
                <a:tailEnd/>
              </a:ln>
            </p:spPr>
            <p:txBody>
              <a:bodyPr/>
              <a:lstStyle/>
              <a:p>
                <a:endParaRPr lang="en-US" sz="2133"/>
              </a:p>
            </p:txBody>
          </p:sp>
          <p:sp>
            <p:nvSpPr>
              <p:cNvPr id="89120" name="Freeform 230"/>
              <p:cNvSpPr>
                <a:spLocks/>
              </p:cNvSpPr>
              <p:nvPr/>
            </p:nvSpPr>
            <p:spPr bwMode="black">
              <a:xfrm>
                <a:off x="4425" y="2647"/>
                <a:ext cx="12" cy="11"/>
              </a:xfrm>
              <a:custGeom>
                <a:avLst/>
                <a:gdLst>
                  <a:gd name="T0" fmla="*/ 0 w 46"/>
                  <a:gd name="T1" fmla="*/ 0 h 44"/>
                  <a:gd name="T2" fmla="*/ 0 w 46"/>
                  <a:gd name="T3" fmla="*/ 0 h 44"/>
                  <a:gd name="T4" fmla="*/ 0 w 46"/>
                  <a:gd name="T5" fmla="*/ 0 h 44"/>
                  <a:gd name="T6" fmla="*/ 0 w 46"/>
                  <a:gd name="T7" fmla="*/ 0 h 44"/>
                  <a:gd name="T8" fmla="*/ 0 w 46"/>
                  <a:gd name="T9" fmla="*/ 0 h 44"/>
                  <a:gd name="T10" fmla="*/ 0 w 46"/>
                  <a:gd name="T11" fmla="*/ 0 h 44"/>
                  <a:gd name="T12" fmla="*/ 0 w 46"/>
                  <a:gd name="T13" fmla="*/ 0 h 44"/>
                  <a:gd name="T14" fmla="*/ 0 60000 65536"/>
                  <a:gd name="T15" fmla="*/ 0 60000 65536"/>
                  <a:gd name="T16" fmla="*/ 0 60000 65536"/>
                  <a:gd name="T17" fmla="*/ 0 60000 65536"/>
                  <a:gd name="T18" fmla="*/ 0 60000 65536"/>
                  <a:gd name="T19" fmla="*/ 0 60000 65536"/>
                  <a:gd name="T20" fmla="*/ 0 60000 65536"/>
                  <a:gd name="T21" fmla="*/ 0 w 46"/>
                  <a:gd name="T22" fmla="*/ 0 h 44"/>
                  <a:gd name="T23" fmla="*/ 46 w 46"/>
                  <a:gd name="T24" fmla="*/ 44 h 4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44">
                    <a:moveTo>
                      <a:pt x="29" y="0"/>
                    </a:moveTo>
                    <a:lnTo>
                      <a:pt x="46" y="21"/>
                    </a:lnTo>
                    <a:lnTo>
                      <a:pt x="17" y="44"/>
                    </a:lnTo>
                    <a:lnTo>
                      <a:pt x="0" y="22"/>
                    </a:lnTo>
                    <a:lnTo>
                      <a:pt x="29" y="0"/>
                    </a:lnTo>
                    <a:close/>
                  </a:path>
                </a:pathLst>
              </a:custGeom>
              <a:solidFill>
                <a:srgbClr val="E5E5E5"/>
              </a:solidFill>
              <a:ln w="9525">
                <a:solidFill>
                  <a:schemeClr val="tx1"/>
                </a:solidFill>
                <a:round/>
                <a:headEnd/>
                <a:tailEnd/>
              </a:ln>
            </p:spPr>
            <p:txBody>
              <a:bodyPr/>
              <a:lstStyle/>
              <a:p>
                <a:endParaRPr lang="en-US" sz="2133"/>
              </a:p>
            </p:txBody>
          </p:sp>
          <p:sp>
            <p:nvSpPr>
              <p:cNvPr id="89121" name="Freeform 231"/>
              <p:cNvSpPr>
                <a:spLocks/>
              </p:cNvSpPr>
              <p:nvPr/>
            </p:nvSpPr>
            <p:spPr bwMode="black">
              <a:xfrm>
                <a:off x="4429" y="2652"/>
                <a:ext cx="13" cy="12"/>
              </a:xfrm>
              <a:custGeom>
                <a:avLst/>
                <a:gdLst>
                  <a:gd name="T0" fmla="*/ 0 w 49"/>
                  <a:gd name="T1" fmla="*/ 0 h 50"/>
                  <a:gd name="T2" fmla="*/ 0 w 49"/>
                  <a:gd name="T3" fmla="*/ 0 h 50"/>
                  <a:gd name="T4" fmla="*/ 0 w 49"/>
                  <a:gd name="T5" fmla="*/ 0 h 50"/>
                  <a:gd name="T6" fmla="*/ 0 w 49"/>
                  <a:gd name="T7" fmla="*/ 0 h 50"/>
                  <a:gd name="T8" fmla="*/ 0 w 49"/>
                  <a:gd name="T9" fmla="*/ 0 h 50"/>
                  <a:gd name="T10" fmla="*/ 0 w 49"/>
                  <a:gd name="T11" fmla="*/ 0 h 50"/>
                  <a:gd name="T12" fmla="*/ 0 w 49"/>
                  <a:gd name="T13" fmla="*/ 0 h 50"/>
                  <a:gd name="T14" fmla="*/ 0 60000 65536"/>
                  <a:gd name="T15" fmla="*/ 0 60000 65536"/>
                  <a:gd name="T16" fmla="*/ 0 60000 65536"/>
                  <a:gd name="T17" fmla="*/ 0 60000 65536"/>
                  <a:gd name="T18" fmla="*/ 0 60000 65536"/>
                  <a:gd name="T19" fmla="*/ 0 60000 65536"/>
                  <a:gd name="T20" fmla="*/ 0 60000 65536"/>
                  <a:gd name="T21" fmla="*/ 0 w 49"/>
                  <a:gd name="T22" fmla="*/ 0 h 50"/>
                  <a:gd name="T23" fmla="*/ 49 w 49"/>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 h="50">
                    <a:moveTo>
                      <a:pt x="29" y="0"/>
                    </a:moveTo>
                    <a:lnTo>
                      <a:pt x="49" y="27"/>
                    </a:lnTo>
                    <a:lnTo>
                      <a:pt x="20" y="50"/>
                    </a:lnTo>
                    <a:lnTo>
                      <a:pt x="0" y="23"/>
                    </a:lnTo>
                    <a:lnTo>
                      <a:pt x="29" y="0"/>
                    </a:lnTo>
                    <a:close/>
                  </a:path>
                </a:pathLst>
              </a:custGeom>
              <a:solidFill>
                <a:srgbClr val="E5E5E5"/>
              </a:solidFill>
              <a:ln w="9525">
                <a:solidFill>
                  <a:schemeClr val="tx1"/>
                </a:solidFill>
                <a:round/>
                <a:headEnd/>
                <a:tailEnd/>
              </a:ln>
            </p:spPr>
            <p:txBody>
              <a:bodyPr/>
              <a:lstStyle/>
              <a:p>
                <a:endParaRPr lang="en-US" sz="2133"/>
              </a:p>
            </p:txBody>
          </p:sp>
          <p:sp>
            <p:nvSpPr>
              <p:cNvPr id="89122" name="Freeform 232"/>
              <p:cNvSpPr>
                <a:spLocks/>
              </p:cNvSpPr>
              <p:nvPr/>
            </p:nvSpPr>
            <p:spPr bwMode="black">
              <a:xfrm>
                <a:off x="4434" y="2659"/>
                <a:ext cx="13" cy="13"/>
              </a:xfrm>
              <a:custGeom>
                <a:avLst/>
                <a:gdLst>
                  <a:gd name="T0" fmla="*/ 0 w 51"/>
                  <a:gd name="T1" fmla="*/ 0 h 51"/>
                  <a:gd name="T2" fmla="*/ 0 w 51"/>
                  <a:gd name="T3" fmla="*/ 0 h 51"/>
                  <a:gd name="T4" fmla="*/ 0 w 51"/>
                  <a:gd name="T5" fmla="*/ 0 h 51"/>
                  <a:gd name="T6" fmla="*/ 0 w 51"/>
                  <a:gd name="T7" fmla="*/ 0 h 51"/>
                  <a:gd name="T8" fmla="*/ 0 w 51"/>
                  <a:gd name="T9" fmla="*/ 0 h 51"/>
                  <a:gd name="T10" fmla="*/ 0 w 51"/>
                  <a:gd name="T11" fmla="*/ 0 h 51"/>
                  <a:gd name="T12" fmla="*/ 0 w 51"/>
                  <a:gd name="T13" fmla="*/ 0 h 51"/>
                  <a:gd name="T14" fmla="*/ 0 60000 65536"/>
                  <a:gd name="T15" fmla="*/ 0 60000 65536"/>
                  <a:gd name="T16" fmla="*/ 0 60000 65536"/>
                  <a:gd name="T17" fmla="*/ 0 60000 65536"/>
                  <a:gd name="T18" fmla="*/ 0 60000 65536"/>
                  <a:gd name="T19" fmla="*/ 0 60000 65536"/>
                  <a:gd name="T20" fmla="*/ 0 60000 65536"/>
                  <a:gd name="T21" fmla="*/ 0 w 51"/>
                  <a:gd name="T22" fmla="*/ 0 h 51"/>
                  <a:gd name="T23" fmla="*/ 51 w 51"/>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51">
                    <a:moveTo>
                      <a:pt x="29" y="0"/>
                    </a:moveTo>
                    <a:lnTo>
                      <a:pt x="51" y="29"/>
                    </a:lnTo>
                    <a:lnTo>
                      <a:pt x="51" y="30"/>
                    </a:lnTo>
                    <a:lnTo>
                      <a:pt x="22" y="50"/>
                    </a:lnTo>
                    <a:lnTo>
                      <a:pt x="22" y="51"/>
                    </a:lnTo>
                    <a:lnTo>
                      <a:pt x="0" y="23"/>
                    </a:lnTo>
                    <a:lnTo>
                      <a:pt x="29" y="0"/>
                    </a:lnTo>
                    <a:close/>
                  </a:path>
                </a:pathLst>
              </a:custGeom>
              <a:solidFill>
                <a:srgbClr val="E5E5E5"/>
              </a:solidFill>
              <a:ln w="9525">
                <a:solidFill>
                  <a:schemeClr val="tx1"/>
                </a:solidFill>
                <a:round/>
                <a:headEnd/>
                <a:tailEnd/>
              </a:ln>
            </p:spPr>
            <p:txBody>
              <a:bodyPr/>
              <a:lstStyle/>
              <a:p>
                <a:endParaRPr lang="en-US" sz="2133"/>
              </a:p>
            </p:txBody>
          </p:sp>
          <p:sp>
            <p:nvSpPr>
              <p:cNvPr id="89123" name="Freeform 233"/>
              <p:cNvSpPr>
                <a:spLocks/>
              </p:cNvSpPr>
              <p:nvPr/>
            </p:nvSpPr>
            <p:spPr bwMode="black">
              <a:xfrm>
                <a:off x="4440" y="2666"/>
                <a:ext cx="12" cy="13"/>
              </a:xfrm>
              <a:custGeom>
                <a:avLst/>
                <a:gdLst>
                  <a:gd name="T0" fmla="*/ 0 w 50"/>
                  <a:gd name="T1" fmla="*/ 0 h 52"/>
                  <a:gd name="T2" fmla="*/ 0 w 50"/>
                  <a:gd name="T3" fmla="*/ 0 h 52"/>
                  <a:gd name="T4" fmla="*/ 0 w 50"/>
                  <a:gd name="T5" fmla="*/ 0 h 52"/>
                  <a:gd name="T6" fmla="*/ 0 w 50"/>
                  <a:gd name="T7" fmla="*/ 0 h 52"/>
                  <a:gd name="T8" fmla="*/ 0 w 50"/>
                  <a:gd name="T9" fmla="*/ 0 h 52"/>
                  <a:gd name="T10" fmla="*/ 0 w 50"/>
                  <a:gd name="T11" fmla="*/ 0 h 52"/>
                  <a:gd name="T12" fmla="*/ 0 w 50"/>
                  <a:gd name="T13" fmla="*/ 0 h 52"/>
                  <a:gd name="T14" fmla="*/ 0 60000 65536"/>
                  <a:gd name="T15" fmla="*/ 0 60000 65536"/>
                  <a:gd name="T16" fmla="*/ 0 60000 65536"/>
                  <a:gd name="T17" fmla="*/ 0 60000 65536"/>
                  <a:gd name="T18" fmla="*/ 0 60000 65536"/>
                  <a:gd name="T19" fmla="*/ 0 60000 65536"/>
                  <a:gd name="T20" fmla="*/ 0 60000 65536"/>
                  <a:gd name="T21" fmla="*/ 0 w 50"/>
                  <a:gd name="T22" fmla="*/ 0 h 52"/>
                  <a:gd name="T23" fmla="*/ 50 w 50"/>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2">
                    <a:moveTo>
                      <a:pt x="29" y="0"/>
                    </a:moveTo>
                    <a:lnTo>
                      <a:pt x="50" y="30"/>
                    </a:lnTo>
                    <a:lnTo>
                      <a:pt x="50" y="29"/>
                    </a:lnTo>
                    <a:lnTo>
                      <a:pt x="21" y="52"/>
                    </a:lnTo>
                    <a:lnTo>
                      <a:pt x="21" y="50"/>
                    </a:lnTo>
                    <a:lnTo>
                      <a:pt x="0" y="20"/>
                    </a:lnTo>
                    <a:lnTo>
                      <a:pt x="29" y="0"/>
                    </a:lnTo>
                    <a:close/>
                  </a:path>
                </a:pathLst>
              </a:custGeom>
              <a:solidFill>
                <a:srgbClr val="E5E5E5"/>
              </a:solidFill>
              <a:ln w="9525">
                <a:solidFill>
                  <a:schemeClr val="tx1"/>
                </a:solidFill>
                <a:round/>
                <a:headEnd/>
                <a:tailEnd/>
              </a:ln>
            </p:spPr>
            <p:txBody>
              <a:bodyPr/>
              <a:lstStyle/>
              <a:p>
                <a:endParaRPr lang="en-US" sz="2133"/>
              </a:p>
            </p:txBody>
          </p:sp>
          <p:sp>
            <p:nvSpPr>
              <p:cNvPr id="89124" name="Freeform 234"/>
              <p:cNvSpPr>
                <a:spLocks/>
              </p:cNvSpPr>
              <p:nvPr/>
            </p:nvSpPr>
            <p:spPr bwMode="black">
              <a:xfrm>
                <a:off x="4445" y="2673"/>
                <a:ext cx="13" cy="13"/>
              </a:xfrm>
              <a:custGeom>
                <a:avLst/>
                <a:gdLst>
                  <a:gd name="T0" fmla="*/ 0 w 51"/>
                  <a:gd name="T1" fmla="*/ 0 h 52"/>
                  <a:gd name="T2" fmla="*/ 0 w 51"/>
                  <a:gd name="T3" fmla="*/ 0 h 52"/>
                  <a:gd name="T4" fmla="*/ 0 w 51"/>
                  <a:gd name="T5" fmla="*/ 0 h 52"/>
                  <a:gd name="T6" fmla="*/ 0 w 51"/>
                  <a:gd name="T7" fmla="*/ 0 h 52"/>
                  <a:gd name="T8" fmla="*/ 0 w 51"/>
                  <a:gd name="T9" fmla="*/ 0 h 52"/>
                  <a:gd name="T10" fmla="*/ 0 w 51"/>
                  <a:gd name="T11" fmla="*/ 0 h 52"/>
                  <a:gd name="T12" fmla="*/ 0 w 51"/>
                  <a:gd name="T13" fmla="*/ 0 h 52"/>
                  <a:gd name="T14" fmla="*/ 0 60000 65536"/>
                  <a:gd name="T15" fmla="*/ 0 60000 65536"/>
                  <a:gd name="T16" fmla="*/ 0 60000 65536"/>
                  <a:gd name="T17" fmla="*/ 0 60000 65536"/>
                  <a:gd name="T18" fmla="*/ 0 60000 65536"/>
                  <a:gd name="T19" fmla="*/ 0 60000 65536"/>
                  <a:gd name="T20" fmla="*/ 0 60000 65536"/>
                  <a:gd name="T21" fmla="*/ 0 w 51"/>
                  <a:gd name="T22" fmla="*/ 0 h 52"/>
                  <a:gd name="T23" fmla="*/ 51 w 51"/>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52">
                    <a:moveTo>
                      <a:pt x="29" y="0"/>
                    </a:moveTo>
                    <a:lnTo>
                      <a:pt x="51" y="29"/>
                    </a:lnTo>
                    <a:lnTo>
                      <a:pt x="51" y="30"/>
                    </a:lnTo>
                    <a:lnTo>
                      <a:pt x="21" y="51"/>
                    </a:lnTo>
                    <a:lnTo>
                      <a:pt x="21" y="52"/>
                    </a:lnTo>
                    <a:lnTo>
                      <a:pt x="0" y="23"/>
                    </a:lnTo>
                    <a:lnTo>
                      <a:pt x="29" y="0"/>
                    </a:lnTo>
                    <a:close/>
                  </a:path>
                </a:pathLst>
              </a:custGeom>
              <a:solidFill>
                <a:srgbClr val="E5E5E5"/>
              </a:solidFill>
              <a:ln w="9525">
                <a:solidFill>
                  <a:schemeClr val="tx1"/>
                </a:solidFill>
                <a:round/>
                <a:headEnd/>
                <a:tailEnd/>
              </a:ln>
            </p:spPr>
            <p:txBody>
              <a:bodyPr/>
              <a:lstStyle/>
              <a:p>
                <a:endParaRPr lang="en-US" sz="2133"/>
              </a:p>
            </p:txBody>
          </p:sp>
          <p:sp>
            <p:nvSpPr>
              <p:cNvPr id="89125" name="Freeform 235"/>
              <p:cNvSpPr>
                <a:spLocks/>
              </p:cNvSpPr>
              <p:nvPr/>
            </p:nvSpPr>
            <p:spPr bwMode="black">
              <a:xfrm>
                <a:off x="4450" y="2681"/>
                <a:ext cx="13" cy="13"/>
              </a:xfrm>
              <a:custGeom>
                <a:avLst/>
                <a:gdLst>
                  <a:gd name="T0" fmla="*/ 0 w 50"/>
                  <a:gd name="T1" fmla="*/ 0 h 51"/>
                  <a:gd name="T2" fmla="*/ 0 w 50"/>
                  <a:gd name="T3" fmla="*/ 0 h 51"/>
                  <a:gd name="T4" fmla="*/ 0 w 50"/>
                  <a:gd name="T5" fmla="*/ 0 h 51"/>
                  <a:gd name="T6" fmla="*/ 0 w 50"/>
                  <a:gd name="T7" fmla="*/ 0 h 51"/>
                  <a:gd name="T8" fmla="*/ 0 w 50"/>
                  <a:gd name="T9" fmla="*/ 0 h 51"/>
                  <a:gd name="T10" fmla="*/ 0 w 50"/>
                  <a:gd name="T11" fmla="*/ 0 h 51"/>
                  <a:gd name="T12" fmla="*/ 0 w 50"/>
                  <a:gd name="T13" fmla="*/ 0 h 51"/>
                  <a:gd name="T14" fmla="*/ 0 60000 65536"/>
                  <a:gd name="T15" fmla="*/ 0 60000 65536"/>
                  <a:gd name="T16" fmla="*/ 0 60000 65536"/>
                  <a:gd name="T17" fmla="*/ 0 60000 65536"/>
                  <a:gd name="T18" fmla="*/ 0 60000 65536"/>
                  <a:gd name="T19" fmla="*/ 0 60000 65536"/>
                  <a:gd name="T20" fmla="*/ 0 60000 65536"/>
                  <a:gd name="T21" fmla="*/ 0 w 50"/>
                  <a:gd name="T22" fmla="*/ 0 h 51"/>
                  <a:gd name="T23" fmla="*/ 50 w 50"/>
                  <a:gd name="T24" fmla="*/ 51 h 5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1">
                    <a:moveTo>
                      <a:pt x="30" y="0"/>
                    </a:moveTo>
                    <a:lnTo>
                      <a:pt x="50" y="30"/>
                    </a:lnTo>
                    <a:lnTo>
                      <a:pt x="50" y="29"/>
                    </a:lnTo>
                    <a:lnTo>
                      <a:pt x="21" y="51"/>
                    </a:lnTo>
                    <a:lnTo>
                      <a:pt x="21" y="50"/>
                    </a:lnTo>
                    <a:lnTo>
                      <a:pt x="0" y="21"/>
                    </a:lnTo>
                    <a:lnTo>
                      <a:pt x="30" y="0"/>
                    </a:lnTo>
                    <a:close/>
                  </a:path>
                </a:pathLst>
              </a:custGeom>
              <a:solidFill>
                <a:srgbClr val="E5E5E5"/>
              </a:solidFill>
              <a:ln w="9525">
                <a:solidFill>
                  <a:schemeClr val="tx1"/>
                </a:solidFill>
                <a:round/>
                <a:headEnd/>
                <a:tailEnd/>
              </a:ln>
            </p:spPr>
            <p:txBody>
              <a:bodyPr/>
              <a:lstStyle/>
              <a:p>
                <a:endParaRPr lang="en-US" sz="2133"/>
              </a:p>
            </p:txBody>
          </p:sp>
          <p:sp>
            <p:nvSpPr>
              <p:cNvPr id="89126" name="Freeform 236"/>
              <p:cNvSpPr>
                <a:spLocks/>
              </p:cNvSpPr>
              <p:nvPr/>
            </p:nvSpPr>
            <p:spPr bwMode="black">
              <a:xfrm>
                <a:off x="4455" y="2688"/>
                <a:ext cx="13" cy="12"/>
              </a:xfrm>
              <a:custGeom>
                <a:avLst/>
                <a:gdLst>
                  <a:gd name="T0" fmla="*/ 0 w 49"/>
                  <a:gd name="T1" fmla="*/ 0 h 48"/>
                  <a:gd name="T2" fmla="*/ 0 w 49"/>
                  <a:gd name="T3" fmla="*/ 0 h 48"/>
                  <a:gd name="T4" fmla="*/ 0 w 49"/>
                  <a:gd name="T5" fmla="*/ 0 h 48"/>
                  <a:gd name="T6" fmla="*/ 0 w 49"/>
                  <a:gd name="T7" fmla="*/ 0 h 48"/>
                  <a:gd name="T8" fmla="*/ 0 w 49"/>
                  <a:gd name="T9" fmla="*/ 0 h 48"/>
                  <a:gd name="T10" fmla="*/ 0 w 49"/>
                  <a:gd name="T11" fmla="*/ 0 h 48"/>
                  <a:gd name="T12" fmla="*/ 0 w 49"/>
                  <a:gd name="T13" fmla="*/ 0 h 48"/>
                  <a:gd name="T14" fmla="*/ 0 60000 65536"/>
                  <a:gd name="T15" fmla="*/ 0 60000 65536"/>
                  <a:gd name="T16" fmla="*/ 0 60000 65536"/>
                  <a:gd name="T17" fmla="*/ 0 60000 65536"/>
                  <a:gd name="T18" fmla="*/ 0 60000 65536"/>
                  <a:gd name="T19" fmla="*/ 0 60000 65536"/>
                  <a:gd name="T20" fmla="*/ 0 60000 65536"/>
                  <a:gd name="T21" fmla="*/ 0 w 49"/>
                  <a:gd name="T22" fmla="*/ 0 h 48"/>
                  <a:gd name="T23" fmla="*/ 49 w 49"/>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 h="48">
                    <a:moveTo>
                      <a:pt x="29" y="0"/>
                    </a:moveTo>
                    <a:lnTo>
                      <a:pt x="49" y="26"/>
                    </a:lnTo>
                    <a:lnTo>
                      <a:pt x="20" y="48"/>
                    </a:lnTo>
                    <a:lnTo>
                      <a:pt x="0" y="22"/>
                    </a:lnTo>
                    <a:lnTo>
                      <a:pt x="29" y="0"/>
                    </a:lnTo>
                    <a:close/>
                  </a:path>
                </a:pathLst>
              </a:custGeom>
              <a:solidFill>
                <a:srgbClr val="E5E5E5"/>
              </a:solidFill>
              <a:ln w="9525">
                <a:solidFill>
                  <a:schemeClr val="tx1"/>
                </a:solidFill>
                <a:round/>
                <a:headEnd/>
                <a:tailEnd/>
              </a:ln>
            </p:spPr>
            <p:txBody>
              <a:bodyPr/>
              <a:lstStyle/>
              <a:p>
                <a:endParaRPr lang="en-US" sz="2133"/>
              </a:p>
            </p:txBody>
          </p:sp>
          <p:sp>
            <p:nvSpPr>
              <p:cNvPr id="89127" name="Freeform 237"/>
              <p:cNvSpPr>
                <a:spLocks/>
              </p:cNvSpPr>
              <p:nvPr/>
            </p:nvSpPr>
            <p:spPr bwMode="black">
              <a:xfrm>
                <a:off x="4461" y="2695"/>
                <a:ext cx="11" cy="11"/>
              </a:xfrm>
              <a:custGeom>
                <a:avLst/>
                <a:gdLst>
                  <a:gd name="T0" fmla="*/ 0 w 48"/>
                  <a:gd name="T1" fmla="*/ 0 h 46"/>
                  <a:gd name="T2" fmla="*/ 0 w 48"/>
                  <a:gd name="T3" fmla="*/ 0 h 46"/>
                  <a:gd name="T4" fmla="*/ 0 w 48"/>
                  <a:gd name="T5" fmla="*/ 0 h 46"/>
                  <a:gd name="T6" fmla="*/ 0 w 48"/>
                  <a:gd name="T7" fmla="*/ 0 h 46"/>
                  <a:gd name="T8" fmla="*/ 0 w 48"/>
                  <a:gd name="T9" fmla="*/ 0 h 46"/>
                  <a:gd name="T10" fmla="*/ 0 w 48"/>
                  <a:gd name="T11" fmla="*/ 0 h 46"/>
                  <a:gd name="T12" fmla="*/ 0 w 48"/>
                  <a:gd name="T13" fmla="*/ 0 h 46"/>
                  <a:gd name="T14" fmla="*/ 0 60000 65536"/>
                  <a:gd name="T15" fmla="*/ 0 60000 65536"/>
                  <a:gd name="T16" fmla="*/ 0 60000 65536"/>
                  <a:gd name="T17" fmla="*/ 0 60000 65536"/>
                  <a:gd name="T18" fmla="*/ 0 60000 65536"/>
                  <a:gd name="T19" fmla="*/ 0 60000 65536"/>
                  <a:gd name="T20" fmla="*/ 0 60000 65536"/>
                  <a:gd name="T21" fmla="*/ 0 w 48"/>
                  <a:gd name="T22" fmla="*/ 0 h 46"/>
                  <a:gd name="T23" fmla="*/ 48 w 48"/>
                  <a:gd name="T24" fmla="*/ 46 h 4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8" h="46">
                    <a:moveTo>
                      <a:pt x="29" y="0"/>
                    </a:moveTo>
                    <a:lnTo>
                      <a:pt x="48" y="22"/>
                    </a:lnTo>
                    <a:lnTo>
                      <a:pt x="46" y="21"/>
                    </a:lnTo>
                    <a:lnTo>
                      <a:pt x="19" y="46"/>
                    </a:lnTo>
                    <a:lnTo>
                      <a:pt x="18" y="45"/>
                    </a:lnTo>
                    <a:lnTo>
                      <a:pt x="0" y="22"/>
                    </a:lnTo>
                    <a:lnTo>
                      <a:pt x="29" y="0"/>
                    </a:lnTo>
                    <a:close/>
                  </a:path>
                </a:pathLst>
              </a:custGeom>
              <a:solidFill>
                <a:srgbClr val="E5E5E5"/>
              </a:solidFill>
              <a:ln w="9525">
                <a:solidFill>
                  <a:schemeClr val="tx1"/>
                </a:solidFill>
                <a:round/>
                <a:headEnd/>
                <a:tailEnd/>
              </a:ln>
            </p:spPr>
            <p:txBody>
              <a:bodyPr/>
              <a:lstStyle/>
              <a:p>
                <a:endParaRPr lang="en-US" sz="2133"/>
              </a:p>
            </p:txBody>
          </p:sp>
          <p:sp>
            <p:nvSpPr>
              <p:cNvPr id="89128" name="Freeform 238"/>
              <p:cNvSpPr>
                <a:spLocks/>
              </p:cNvSpPr>
              <p:nvPr/>
            </p:nvSpPr>
            <p:spPr bwMode="black">
              <a:xfrm>
                <a:off x="4465" y="2700"/>
                <a:ext cx="11" cy="10"/>
              </a:xfrm>
              <a:custGeom>
                <a:avLst/>
                <a:gdLst>
                  <a:gd name="T0" fmla="*/ 0 w 43"/>
                  <a:gd name="T1" fmla="*/ 0 h 42"/>
                  <a:gd name="T2" fmla="*/ 0 w 43"/>
                  <a:gd name="T3" fmla="*/ 0 h 42"/>
                  <a:gd name="T4" fmla="*/ 0 w 43"/>
                  <a:gd name="T5" fmla="*/ 0 h 42"/>
                  <a:gd name="T6" fmla="*/ 0 w 43"/>
                  <a:gd name="T7" fmla="*/ 0 h 42"/>
                  <a:gd name="T8" fmla="*/ 0 w 43"/>
                  <a:gd name="T9" fmla="*/ 0 h 42"/>
                  <a:gd name="T10" fmla="*/ 0 w 43"/>
                  <a:gd name="T11" fmla="*/ 0 h 42"/>
                  <a:gd name="T12" fmla="*/ 0 w 43"/>
                  <a:gd name="T13" fmla="*/ 0 h 42"/>
                  <a:gd name="T14" fmla="*/ 0 60000 65536"/>
                  <a:gd name="T15" fmla="*/ 0 60000 65536"/>
                  <a:gd name="T16" fmla="*/ 0 60000 65536"/>
                  <a:gd name="T17" fmla="*/ 0 60000 65536"/>
                  <a:gd name="T18" fmla="*/ 0 60000 65536"/>
                  <a:gd name="T19" fmla="*/ 0 60000 65536"/>
                  <a:gd name="T20" fmla="*/ 0 60000 65536"/>
                  <a:gd name="T21" fmla="*/ 0 w 43"/>
                  <a:gd name="T22" fmla="*/ 0 h 42"/>
                  <a:gd name="T23" fmla="*/ 43 w 43"/>
                  <a:gd name="T24" fmla="*/ 42 h 4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42">
                    <a:moveTo>
                      <a:pt x="27" y="0"/>
                    </a:moveTo>
                    <a:lnTo>
                      <a:pt x="43" y="17"/>
                    </a:lnTo>
                    <a:lnTo>
                      <a:pt x="16" y="42"/>
                    </a:lnTo>
                    <a:lnTo>
                      <a:pt x="0" y="25"/>
                    </a:lnTo>
                    <a:lnTo>
                      <a:pt x="27" y="0"/>
                    </a:lnTo>
                    <a:close/>
                  </a:path>
                </a:pathLst>
              </a:custGeom>
              <a:solidFill>
                <a:srgbClr val="E5E5E5"/>
              </a:solidFill>
              <a:ln w="9525">
                <a:solidFill>
                  <a:schemeClr val="tx1"/>
                </a:solidFill>
                <a:round/>
                <a:headEnd/>
                <a:tailEnd/>
              </a:ln>
            </p:spPr>
            <p:txBody>
              <a:bodyPr/>
              <a:lstStyle/>
              <a:p>
                <a:endParaRPr lang="en-US" sz="2133"/>
              </a:p>
            </p:txBody>
          </p:sp>
          <p:sp>
            <p:nvSpPr>
              <p:cNvPr id="89129" name="Freeform 239"/>
              <p:cNvSpPr>
                <a:spLocks/>
              </p:cNvSpPr>
              <p:nvPr/>
            </p:nvSpPr>
            <p:spPr bwMode="black">
              <a:xfrm>
                <a:off x="4469" y="2704"/>
                <a:ext cx="10" cy="10"/>
              </a:xfrm>
              <a:custGeom>
                <a:avLst/>
                <a:gdLst>
                  <a:gd name="T0" fmla="*/ 0 w 40"/>
                  <a:gd name="T1" fmla="*/ 0 h 41"/>
                  <a:gd name="T2" fmla="*/ 0 w 40"/>
                  <a:gd name="T3" fmla="*/ 0 h 41"/>
                  <a:gd name="T4" fmla="*/ 0 w 40"/>
                  <a:gd name="T5" fmla="*/ 0 h 41"/>
                  <a:gd name="T6" fmla="*/ 0 w 40"/>
                  <a:gd name="T7" fmla="*/ 0 h 41"/>
                  <a:gd name="T8" fmla="*/ 0 w 40"/>
                  <a:gd name="T9" fmla="*/ 0 h 41"/>
                  <a:gd name="T10" fmla="*/ 0 w 40"/>
                  <a:gd name="T11" fmla="*/ 0 h 41"/>
                  <a:gd name="T12" fmla="*/ 0 w 40"/>
                  <a:gd name="T13" fmla="*/ 0 h 41"/>
                  <a:gd name="T14" fmla="*/ 0 60000 65536"/>
                  <a:gd name="T15" fmla="*/ 0 60000 65536"/>
                  <a:gd name="T16" fmla="*/ 0 60000 65536"/>
                  <a:gd name="T17" fmla="*/ 0 60000 65536"/>
                  <a:gd name="T18" fmla="*/ 0 60000 65536"/>
                  <a:gd name="T19" fmla="*/ 0 60000 65536"/>
                  <a:gd name="T20" fmla="*/ 0 60000 65536"/>
                  <a:gd name="T21" fmla="*/ 0 w 40"/>
                  <a:gd name="T22" fmla="*/ 0 h 41"/>
                  <a:gd name="T23" fmla="*/ 40 w 40"/>
                  <a:gd name="T24" fmla="*/ 41 h 4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41">
                    <a:moveTo>
                      <a:pt x="27" y="0"/>
                    </a:moveTo>
                    <a:lnTo>
                      <a:pt x="40" y="14"/>
                    </a:lnTo>
                    <a:lnTo>
                      <a:pt x="38" y="11"/>
                    </a:lnTo>
                    <a:lnTo>
                      <a:pt x="14" y="41"/>
                    </a:lnTo>
                    <a:lnTo>
                      <a:pt x="13" y="38"/>
                    </a:lnTo>
                    <a:lnTo>
                      <a:pt x="0" y="25"/>
                    </a:lnTo>
                    <a:lnTo>
                      <a:pt x="27" y="0"/>
                    </a:lnTo>
                    <a:close/>
                  </a:path>
                </a:pathLst>
              </a:custGeom>
              <a:solidFill>
                <a:srgbClr val="E5E5E5"/>
              </a:solidFill>
              <a:ln w="9525">
                <a:solidFill>
                  <a:schemeClr val="tx1"/>
                </a:solidFill>
                <a:round/>
                <a:headEnd/>
                <a:tailEnd/>
              </a:ln>
            </p:spPr>
            <p:txBody>
              <a:bodyPr/>
              <a:lstStyle/>
              <a:p>
                <a:endParaRPr lang="en-US" sz="2133"/>
              </a:p>
            </p:txBody>
          </p:sp>
          <p:sp>
            <p:nvSpPr>
              <p:cNvPr id="89130" name="Freeform 240"/>
              <p:cNvSpPr>
                <a:spLocks/>
              </p:cNvSpPr>
              <p:nvPr/>
            </p:nvSpPr>
            <p:spPr bwMode="black">
              <a:xfrm>
                <a:off x="4473" y="2707"/>
                <a:ext cx="9" cy="10"/>
              </a:xfrm>
              <a:custGeom>
                <a:avLst/>
                <a:gdLst>
                  <a:gd name="T0" fmla="*/ 0 w 36"/>
                  <a:gd name="T1" fmla="*/ 0 h 40"/>
                  <a:gd name="T2" fmla="*/ 0 w 36"/>
                  <a:gd name="T3" fmla="*/ 0 h 40"/>
                  <a:gd name="T4" fmla="*/ 0 w 36"/>
                  <a:gd name="T5" fmla="*/ 0 h 40"/>
                  <a:gd name="T6" fmla="*/ 0 w 36"/>
                  <a:gd name="T7" fmla="*/ 0 h 40"/>
                  <a:gd name="T8" fmla="*/ 0 w 36"/>
                  <a:gd name="T9" fmla="*/ 0 h 40"/>
                  <a:gd name="T10" fmla="*/ 0 w 36"/>
                  <a:gd name="T11" fmla="*/ 0 h 40"/>
                  <a:gd name="T12" fmla="*/ 0 w 36"/>
                  <a:gd name="T13" fmla="*/ 0 h 40"/>
                  <a:gd name="T14" fmla="*/ 0 60000 65536"/>
                  <a:gd name="T15" fmla="*/ 0 60000 65536"/>
                  <a:gd name="T16" fmla="*/ 0 60000 65536"/>
                  <a:gd name="T17" fmla="*/ 0 60000 65536"/>
                  <a:gd name="T18" fmla="*/ 0 60000 65536"/>
                  <a:gd name="T19" fmla="*/ 0 60000 65536"/>
                  <a:gd name="T20" fmla="*/ 0 60000 65536"/>
                  <a:gd name="T21" fmla="*/ 0 w 36"/>
                  <a:gd name="T22" fmla="*/ 0 h 40"/>
                  <a:gd name="T23" fmla="*/ 36 w 36"/>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40">
                    <a:moveTo>
                      <a:pt x="24" y="0"/>
                    </a:moveTo>
                    <a:lnTo>
                      <a:pt x="36" y="9"/>
                    </a:lnTo>
                    <a:lnTo>
                      <a:pt x="34" y="8"/>
                    </a:lnTo>
                    <a:lnTo>
                      <a:pt x="13" y="40"/>
                    </a:lnTo>
                    <a:lnTo>
                      <a:pt x="11" y="39"/>
                    </a:lnTo>
                    <a:lnTo>
                      <a:pt x="0" y="30"/>
                    </a:lnTo>
                    <a:lnTo>
                      <a:pt x="24" y="0"/>
                    </a:lnTo>
                    <a:close/>
                  </a:path>
                </a:pathLst>
              </a:custGeom>
              <a:solidFill>
                <a:srgbClr val="E5E5E5"/>
              </a:solidFill>
              <a:ln w="9525">
                <a:solidFill>
                  <a:schemeClr val="tx1"/>
                </a:solidFill>
                <a:round/>
                <a:headEnd/>
                <a:tailEnd/>
              </a:ln>
            </p:spPr>
            <p:txBody>
              <a:bodyPr/>
              <a:lstStyle/>
              <a:p>
                <a:endParaRPr lang="en-US" sz="2133"/>
              </a:p>
            </p:txBody>
          </p:sp>
          <p:sp>
            <p:nvSpPr>
              <p:cNvPr id="89131" name="Freeform 241"/>
              <p:cNvSpPr>
                <a:spLocks/>
              </p:cNvSpPr>
              <p:nvPr/>
            </p:nvSpPr>
            <p:spPr bwMode="black">
              <a:xfrm>
                <a:off x="4476" y="2709"/>
                <a:ext cx="7" cy="10"/>
              </a:xfrm>
              <a:custGeom>
                <a:avLst/>
                <a:gdLst>
                  <a:gd name="T0" fmla="*/ 0 w 30"/>
                  <a:gd name="T1" fmla="*/ 0 h 40"/>
                  <a:gd name="T2" fmla="*/ 0 w 30"/>
                  <a:gd name="T3" fmla="*/ 0 h 40"/>
                  <a:gd name="T4" fmla="*/ 0 w 30"/>
                  <a:gd name="T5" fmla="*/ 0 h 40"/>
                  <a:gd name="T6" fmla="*/ 0 w 30"/>
                  <a:gd name="T7" fmla="*/ 0 h 40"/>
                  <a:gd name="T8" fmla="*/ 0 w 30"/>
                  <a:gd name="T9" fmla="*/ 0 h 40"/>
                  <a:gd name="T10" fmla="*/ 0 w 30"/>
                  <a:gd name="T11" fmla="*/ 0 h 40"/>
                  <a:gd name="T12" fmla="*/ 0 w 30"/>
                  <a:gd name="T13" fmla="*/ 0 h 40"/>
                  <a:gd name="T14" fmla="*/ 0 60000 65536"/>
                  <a:gd name="T15" fmla="*/ 0 60000 65536"/>
                  <a:gd name="T16" fmla="*/ 0 60000 65536"/>
                  <a:gd name="T17" fmla="*/ 0 60000 65536"/>
                  <a:gd name="T18" fmla="*/ 0 60000 65536"/>
                  <a:gd name="T19" fmla="*/ 0 60000 65536"/>
                  <a:gd name="T20" fmla="*/ 0 60000 65536"/>
                  <a:gd name="T21" fmla="*/ 0 w 30"/>
                  <a:gd name="T22" fmla="*/ 0 h 40"/>
                  <a:gd name="T23" fmla="*/ 30 w 30"/>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40">
                    <a:moveTo>
                      <a:pt x="21" y="0"/>
                    </a:moveTo>
                    <a:lnTo>
                      <a:pt x="30" y="6"/>
                    </a:lnTo>
                    <a:lnTo>
                      <a:pt x="22" y="4"/>
                    </a:lnTo>
                    <a:lnTo>
                      <a:pt x="17" y="40"/>
                    </a:lnTo>
                    <a:lnTo>
                      <a:pt x="9" y="38"/>
                    </a:lnTo>
                    <a:lnTo>
                      <a:pt x="0" y="32"/>
                    </a:lnTo>
                    <a:lnTo>
                      <a:pt x="21" y="0"/>
                    </a:lnTo>
                    <a:close/>
                  </a:path>
                </a:pathLst>
              </a:custGeom>
              <a:solidFill>
                <a:srgbClr val="E5E5E5"/>
              </a:solidFill>
              <a:ln w="9525">
                <a:solidFill>
                  <a:schemeClr val="tx1"/>
                </a:solidFill>
                <a:round/>
                <a:headEnd/>
                <a:tailEnd/>
              </a:ln>
            </p:spPr>
            <p:txBody>
              <a:bodyPr/>
              <a:lstStyle/>
              <a:p>
                <a:endParaRPr lang="en-US" sz="2133"/>
              </a:p>
            </p:txBody>
          </p:sp>
          <p:sp>
            <p:nvSpPr>
              <p:cNvPr id="89132" name="Freeform 242"/>
              <p:cNvSpPr>
                <a:spLocks/>
              </p:cNvSpPr>
              <p:nvPr/>
            </p:nvSpPr>
            <p:spPr bwMode="black">
              <a:xfrm>
                <a:off x="4480" y="2710"/>
                <a:ext cx="3" cy="9"/>
              </a:xfrm>
              <a:custGeom>
                <a:avLst/>
                <a:gdLst>
                  <a:gd name="T0" fmla="*/ 0 w 13"/>
                  <a:gd name="T1" fmla="*/ 0 h 37"/>
                  <a:gd name="T2" fmla="*/ 0 w 13"/>
                  <a:gd name="T3" fmla="*/ 0 h 37"/>
                  <a:gd name="T4" fmla="*/ 0 w 13"/>
                  <a:gd name="T5" fmla="*/ 0 h 37"/>
                  <a:gd name="T6" fmla="*/ 0 w 13"/>
                  <a:gd name="T7" fmla="*/ 0 h 37"/>
                  <a:gd name="T8" fmla="*/ 0 w 13"/>
                  <a:gd name="T9" fmla="*/ 0 h 37"/>
                  <a:gd name="T10" fmla="*/ 0 w 13"/>
                  <a:gd name="T11" fmla="*/ 0 h 37"/>
                  <a:gd name="T12" fmla="*/ 0 w 13"/>
                  <a:gd name="T13" fmla="*/ 0 h 37"/>
                  <a:gd name="T14" fmla="*/ 0 60000 65536"/>
                  <a:gd name="T15" fmla="*/ 0 60000 65536"/>
                  <a:gd name="T16" fmla="*/ 0 60000 65536"/>
                  <a:gd name="T17" fmla="*/ 0 60000 65536"/>
                  <a:gd name="T18" fmla="*/ 0 60000 65536"/>
                  <a:gd name="T19" fmla="*/ 0 60000 65536"/>
                  <a:gd name="T20" fmla="*/ 0 60000 65536"/>
                  <a:gd name="T21" fmla="*/ 0 w 13"/>
                  <a:gd name="T22" fmla="*/ 0 h 37"/>
                  <a:gd name="T23" fmla="*/ 13 w 13"/>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37">
                    <a:moveTo>
                      <a:pt x="5" y="0"/>
                    </a:moveTo>
                    <a:lnTo>
                      <a:pt x="13" y="1"/>
                    </a:lnTo>
                    <a:lnTo>
                      <a:pt x="10" y="1"/>
                    </a:lnTo>
                    <a:lnTo>
                      <a:pt x="10" y="37"/>
                    </a:lnTo>
                    <a:lnTo>
                      <a:pt x="8" y="37"/>
                    </a:lnTo>
                    <a:lnTo>
                      <a:pt x="0" y="36"/>
                    </a:lnTo>
                    <a:lnTo>
                      <a:pt x="5" y="0"/>
                    </a:lnTo>
                    <a:close/>
                  </a:path>
                </a:pathLst>
              </a:custGeom>
              <a:solidFill>
                <a:srgbClr val="E5E5E5"/>
              </a:solidFill>
              <a:ln w="9525">
                <a:solidFill>
                  <a:schemeClr val="tx1"/>
                </a:solidFill>
                <a:round/>
                <a:headEnd/>
                <a:tailEnd/>
              </a:ln>
            </p:spPr>
            <p:txBody>
              <a:bodyPr/>
              <a:lstStyle/>
              <a:p>
                <a:endParaRPr lang="en-US" sz="2133"/>
              </a:p>
            </p:txBody>
          </p:sp>
          <p:sp>
            <p:nvSpPr>
              <p:cNvPr id="89133" name="Freeform 243"/>
              <p:cNvSpPr>
                <a:spLocks/>
              </p:cNvSpPr>
              <p:nvPr/>
            </p:nvSpPr>
            <p:spPr bwMode="black">
              <a:xfrm>
                <a:off x="4483" y="2710"/>
                <a:ext cx="3" cy="9"/>
              </a:xfrm>
              <a:custGeom>
                <a:avLst/>
                <a:gdLst>
                  <a:gd name="T0" fmla="*/ 0 w 14"/>
                  <a:gd name="T1" fmla="*/ 0 h 36"/>
                  <a:gd name="T2" fmla="*/ 0 w 14"/>
                  <a:gd name="T3" fmla="*/ 0 h 36"/>
                  <a:gd name="T4" fmla="*/ 0 w 14"/>
                  <a:gd name="T5" fmla="*/ 0 h 36"/>
                  <a:gd name="T6" fmla="*/ 0 w 14"/>
                  <a:gd name="T7" fmla="*/ 0 h 36"/>
                  <a:gd name="T8" fmla="*/ 0 w 14"/>
                  <a:gd name="T9" fmla="*/ 0 h 36"/>
                  <a:gd name="T10" fmla="*/ 0 w 14"/>
                  <a:gd name="T11" fmla="*/ 0 h 36"/>
                  <a:gd name="T12" fmla="*/ 0 w 14"/>
                  <a:gd name="T13" fmla="*/ 0 h 36"/>
                  <a:gd name="T14" fmla="*/ 0 60000 65536"/>
                  <a:gd name="T15" fmla="*/ 0 60000 65536"/>
                  <a:gd name="T16" fmla="*/ 0 60000 65536"/>
                  <a:gd name="T17" fmla="*/ 0 60000 65536"/>
                  <a:gd name="T18" fmla="*/ 0 60000 65536"/>
                  <a:gd name="T19" fmla="*/ 0 60000 65536"/>
                  <a:gd name="T20" fmla="*/ 0 60000 65536"/>
                  <a:gd name="T21" fmla="*/ 0 w 14"/>
                  <a:gd name="T22" fmla="*/ 0 h 36"/>
                  <a:gd name="T23" fmla="*/ 14 w 14"/>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36">
                    <a:moveTo>
                      <a:pt x="1" y="0"/>
                    </a:moveTo>
                    <a:lnTo>
                      <a:pt x="7" y="0"/>
                    </a:lnTo>
                    <a:lnTo>
                      <a:pt x="0" y="0"/>
                    </a:lnTo>
                    <a:lnTo>
                      <a:pt x="14" y="36"/>
                    </a:lnTo>
                    <a:lnTo>
                      <a:pt x="7" y="36"/>
                    </a:lnTo>
                    <a:lnTo>
                      <a:pt x="1" y="36"/>
                    </a:lnTo>
                    <a:lnTo>
                      <a:pt x="1" y="0"/>
                    </a:lnTo>
                    <a:close/>
                  </a:path>
                </a:pathLst>
              </a:custGeom>
              <a:solidFill>
                <a:srgbClr val="E5E5E5"/>
              </a:solidFill>
              <a:ln w="9525">
                <a:solidFill>
                  <a:schemeClr val="tx1"/>
                </a:solidFill>
                <a:round/>
                <a:headEnd/>
                <a:tailEnd/>
              </a:ln>
            </p:spPr>
            <p:txBody>
              <a:bodyPr/>
              <a:lstStyle/>
              <a:p>
                <a:endParaRPr lang="en-US" sz="2133"/>
              </a:p>
            </p:txBody>
          </p:sp>
          <p:sp>
            <p:nvSpPr>
              <p:cNvPr id="89134" name="Freeform 244"/>
              <p:cNvSpPr>
                <a:spLocks/>
              </p:cNvSpPr>
              <p:nvPr/>
            </p:nvSpPr>
            <p:spPr bwMode="black">
              <a:xfrm>
                <a:off x="4482" y="2710"/>
                <a:ext cx="7" cy="9"/>
              </a:xfrm>
              <a:custGeom>
                <a:avLst/>
                <a:gdLst>
                  <a:gd name="T0" fmla="*/ 0 w 29"/>
                  <a:gd name="T1" fmla="*/ 0 h 38"/>
                  <a:gd name="T2" fmla="*/ 0 w 29"/>
                  <a:gd name="T3" fmla="*/ 0 h 38"/>
                  <a:gd name="T4" fmla="*/ 0 w 29"/>
                  <a:gd name="T5" fmla="*/ 0 h 38"/>
                  <a:gd name="T6" fmla="*/ 0 w 29"/>
                  <a:gd name="T7" fmla="*/ 0 h 38"/>
                  <a:gd name="T8" fmla="*/ 0 w 29"/>
                  <a:gd name="T9" fmla="*/ 0 h 38"/>
                  <a:gd name="T10" fmla="*/ 0 w 29"/>
                  <a:gd name="T11" fmla="*/ 0 h 38"/>
                  <a:gd name="T12" fmla="*/ 0 w 29"/>
                  <a:gd name="T13" fmla="*/ 0 h 38"/>
                  <a:gd name="T14" fmla="*/ 0 60000 65536"/>
                  <a:gd name="T15" fmla="*/ 0 60000 65536"/>
                  <a:gd name="T16" fmla="*/ 0 60000 65536"/>
                  <a:gd name="T17" fmla="*/ 0 60000 65536"/>
                  <a:gd name="T18" fmla="*/ 0 60000 65536"/>
                  <a:gd name="T19" fmla="*/ 0 60000 65536"/>
                  <a:gd name="T20" fmla="*/ 0 60000 65536"/>
                  <a:gd name="T21" fmla="*/ 0 w 29"/>
                  <a:gd name="T22" fmla="*/ 0 h 38"/>
                  <a:gd name="T23" fmla="*/ 29 w 29"/>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38">
                    <a:moveTo>
                      <a:pt x="2" y="2"/>
                    </a:moveTo>
                    <a:lnTo>
                      <a:pt x="8" y="0"/>
                    </a:lnTo>
                    <a:lnTo>
                      <a:pt x="0" y="6"/>
                    </a:lnTo>
                    <a:lnTo>
                      <a:pt x="29" y="29"/>
                    </a:lnTo>
                    <a:lnTo>
                      <a:pt x="21" y="36"/>
                    </a:lnTo>
                    <a:lnTo>
                      <a:pt x="16" y="38"/>
                    </a:lnTo>
                    <a:lnTo>
                      <a:pt x="2" y="2"/>
                    </a:lnTo>
                    <a:close/>
                  </a:path>
                </a:pathLst>
              </a:custGeom>
              <a:solidFill>
                <a:srgbClr val="E5E5E5"/>
              </a:solidFill>
              <a:ln w="9525">
                <a:solidFill>
                  <a:schemeClr val="tx1"/>
                </a:solidFill>
                <a:round/>
                <a:headEnd/>
                <a:tailEnd/>
              </a:ln>
            </p:spPr>
            <p:txBody>
              <a:bodyPr/>
              <a:lstStyle/>
              <a:p>
                <a:endParaRPr lang="en-US" sz="2133"/>
              </a:p>
            </p:txBody>
          </p:sp>
          <p:sp>
            <p:nvSpPr>
              <p:cNvPr id="89135" name="Freeform 245"/>
              <p:cNvSpPr>
                <a:spLocks/>
              </p:cNvSpPr>
              <p:nvPr/>
            </p:nvSpPr>
            <p:spPr bwMode="black">
              <a:xfrm>
                <a:off x="4482" y="2710"/>
                <a:ext cx="9" cy="7"/>
              </a:xfrm>
              <a:custGeom>
                <a:avLst/>
                <a:gdLst>
                  <a:gd name="T0" fmla="*/ 0 w 36"/>
                  <a:gd name="T1" fmla="*/ 0 h 27"/>
                  <a:gd name="T2" fmla="*/ 0 w 36"/>
                  <a:gd name="T3" fmla="*/ 0 h 27"/>
                  <a:gd name="T4" fmla="*/ 0 w 36"/>
                  <a:gd name="T5" fmla="*/ 0 h 27"/>
                  <a:gd name="T6" fmla="*/ 0 w 36"/>
                  <a:gd name="T7" fmla="*/ 0 h 27"/>
                  <a:gd name="T8" fmla="*/ 0 w 36"/>
                  <a:gd name="T9" fmla="*/ 0 h 27"/>
                  <a:gd name="T10" fmla="*/ 0 w 36"/>
                  <a:gd name="T11" fmla="*/ 0 h 27"/>
                  <a:gd name="T12" fmla="*/ 0 w 36"/>
                  <a:gd name="T13" fmla="*/ 0 h 27"/>
                  <a:gd name="T14" fmla="*/ 0 60000 65536"/>
                  <a:gd name="T15" fmla="*/ 0 60000 65536"/>
                  <a:gd name="T16" fmla="*/ 0 60000 65536"/>
                  <a:gd name="T17" fmla="*/ 0 60000 65536"/>
                  <a:gd name="T18" fmla="*/ 0 60000 65536"/>
                  <a:gd name="T19" fmla="*/ 0 60000 65536"/>
                  <a:gd name="T20" fmla="*/ 0 60000 65536"/>
                  <a:gd name="T21" fmla="*/ 0 w 36"/>
                  <a:gd name="T22" fmla="*/ 0 h 27"/>
                  <a:gd name="T23" fmla="*/ 36 w 36"/>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27">
                    <a:moveTo>
                      <a:pt x="0" y="4"/>
                    </a:moveTo>
                    <a:lnTo>
                      <a:pt x="3" y="0"/>
                    </a:lnTo>
                    <a:lnTo>
                      <a:pt x="0" y="0"/>
                    </a:lnTo>
                    <a:lnTo>
                      <a:pt x="36" y="22"/>
                    </a:lnTo>
                    <a:lnTo>
                      <a:pt x="33" y="22"/>
                    </a:lnTo>
                    <a:lnTo>
                      <a:pt x="29" y="27"/>
                    </a:lnTo>
                    <a:lnTo>
                      <a:pt x="0" y="4"/>
                    </a:lnTo>
                    <a:close/>
                  </a:path>
                </a:pathLst>
              </a:custGeom>
              <a:solidFill>
                <a:srgbClr val="E5E5E5"/>
              </a:solidFill>
              <a:ln w="9525">
                <a:solidFill>
                  <a:schemeClr val="tx1"/>
                </a:solidFill>
                <a:round/>
                <a:headEnd/>
                <a:tailEnd/>
              </a:ln>
            </p:spPr>
            <p:txBody>
              <a:bodyPr/>
              <a:lstStyle/>
              <a:p>
                <a:endParaRPr lang="en-US" sz="2133"/>
              </a:p>
            </p:txBody>
          </p:sp>
          <p:sp>
            <p:nvSpPr>
              <p:cNvPr id="89136" name="Freeform 246"/>
              <p:cNvSpPr>
                <a:spLocks/>
              </p:cNvSpPr>
              <p:nvPr/>
            </p:nvSpPr>
            <p:spPr bwMode="black">
              <a:xfrm>
                <a:off x="4482" y="2709"/>
                <a:ext cx="10" cy="7"/>
              </a:xfrm>
              <a:custGeom>
                <a:avLst/>
                <a:gdLst>
                  <a:gd name="T0" fmla="*/ 0 w 39"/>
                  <a:gd name="T1" fmla="*/ 0 h 28"/>
                  <a:gd name="T2" fmla="*/ 0 w 39"/>
                  <a:gd name="T3" fmla="*/ 0 h 28"/>
                  <a:gd name="T4" fmla="*/ 0 w 39"/>
                  <a:gd name="T5" fmla="*/ 0 h 28"/>
                  <a:gd name="T6" fmla="*/ 0 w 39"/>
                  <a:gd name="T7" fmla="*/ 0 h 28"/>
                  <a:gd name="T8" fmla="*/ 0 w 39"/>
                  <a:gd name="T9" fmla="*/ 0 h 28"/>
                  <a:gd name="T10" fmla="*/ 0 w 39"/>
                  <a:gd name="T11" fmla="*/ 0 h 28"/>
                  <a:gd name="T12" fmla="*/ 0 w 39"/>
                  <a:gd name="T13" fmla="*/ 0 h 28"/>
                  <a:gd name="T14" fmla="*/ 0 60000 65536"/>
                  <a:gd name="T15" fmla="*/ 0 60000 65536"/>
                  <a:gd name="T16" fmla="*/ 0 60000 65536"/>
                  <a:gd name="T17" fmla="*/ 0 60000 65536"/>
                  <a:gd name="T18" fmla="*/ 0 60000 65536"/>
                  <a:gd name="T19" fmla="*/ 0 60000 65536"/>
                  <a:gd name="T20" fmla="*/ 0 60000 65536"/>
                  <a:gd name="T21" fmla="*/ 0 w 39"/>
                  <a:gd name="T22" fmla="*/ 0 h 28"/>
                  <a:gd name="T23" fmla="*/ 39 w 39"/>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28">
                    <a:moveTo>
                      <a:pt x="0" y="6"/>
                    </a:moveTo>
                    <a:lnTo>
                      <a:pt x="3" y="0"/>
                    </a:lnTo>
                    <a:lnTo>
                      <a:pt x="3" y="9"/>
                    </a:lnTo>
                    <a:lnTo>
                      <a:pt x="39" y="14"/>
                    </a:lnTo>
                    <a:lnTo>
                      <a:pt x="39" y="23"/>
                    </a:lnTo>
                    <a:lnTo>
                      <a:pt x="36" y="28"/>
                    </a:lnTo>
                    <a:lnTo>
                      <a:pt x="0" y="6"/>
                    </a:lnTo>
                    <a:close/>
                  </a:path>
                </a:pathLst>
              </a:custGeom>
              <a:solidFill>
                <a:srgbClr val="E5E5E5"/>
              </a:solidFill>
              <a:ln w="9525">
                <a:solidFill>
                  <a:schemeClr val="tx1"/>
                </a:solidFill>
                <a:round/>
                <a:headEnd/>
                <a:tailEnd/>
              </a:ln>
            </p:spPr>
            <p:txBody>
              <a:bodyPr/>
              <a:lstStyle/>
              <a:p>
                <a:endParaRPr lang="en-US" sz="2133"/>
              </a:p>
            </p:txBody>
          </p:sp>
          <p:sp>
            <p:nvSpPr>
              <p:cNvPr id="89137" name="Freeform 247"/>
              <p:cNvSpPr>
                <a:spLocks/>
              </p:cNvSpPr>
              <p:nvPr/>
            </p:nvSpPr>
            <p:spPr bwMode="black">
              <a:xfrm>
                <a:off x="4483" y="2709"/>
                <a:ext cx="9" cy="3"/>
              </a:xfrm>
              <a:custGeom>
                <a:avLst/>
                <a:gdLst>
                  <a:gd name="T0" fmla="*/ 0 w 38"/>
                  <a:gd name="T1" fmla="*/ 0 h 13"/>
                  <a:gd name="T2" fmla="*/ 0 w 38"/>
                  <a:gd name="T3" fmla="*/ 0 h 13"/>
                  <a:gd name="T4" fmla="*/ 0 w 38"/>
                  <a:gd name="T5" fmla="*/ 0 h 13"/>
                  <a:gd name="T6" fmla="*/ 0 w 38"/>
                  <a:gd name="T7" fmla="*/ 0 h 13"/>
                  <a:gd name="T8" fmla="*/ 0 w 38"/>
                  <a:gd name="T9" fmla="*/ 0 h 13"/>
                  <a:gd name="T10" fmla="*/ 0 w 38"/>
                  <a:gd name="T11" fmla="*/ 0 h 13"/>
                  <a:gd name="T12" fmla="*/ 0 w 38"/>
                  <a:gd name="T13" fmla="*/ 0 h 13"/>
                  <a:gd name="T14" fmla="*/ 0 60000 65536"/>
                  <a:gd name="T15" fmla="*/ 0 60000 65536"/>
                  <a:gd name="T16" fmla="*/ 0 60000 65536"/>
                  <a:gd name="T17" fmla="*/ 0 60000 65536"/>
                  <a:gd name="T18" fmla="*/ 0 60000 65536"/>
                  <a:gd name="T19" fmla="*/ 0 60000 65536"/>
                  <a:gd name="T20" fmla="*/ 0 60000 65536"/>
                  <a:gd name="T21" fmla="*/ 0 w 38"/>
                  <a:gd name="T22" fmla="*/ 0 h 13"/>
                  <a:gd name="T23" fmla="*/ 38 w 38"/>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8" h="13">
                    <a:moveTo>
                      <a:pt x="0" y="8"/>
                    </a:moveTo>
                    <a:lnTo>
                      <a:pt x="1" y="0"/>
                    </a:lnTo>
                    <a:lnTo>
                      <a:pt x="1" y="3"/>
                    </a:lnTo>
                    <a:lnTo>
                      <a:pt x="38" y="3"/>
                    </a:lnTo>
                    <a:lnTo>
                      <a:pt x="38" y="5"/>
                    </a:lnTo>
                    <a:lnTo>
                      <a:pt x="36" y="13"/>
                    </a:lnTo>
                    <a:lnTo>
                      <a:pt x="0" y="8"/>
                    </a:lnTo>
                    <a:close/>
                  </a:path>
                </a:pathLst>
              </a:custGeom>
              <a:solidFill>
                <a:srgbClr val="E5E5E5"/>
              </a:solidFill>
              <a:ln w="9525">
                <a:solidFill>
                  <a:schemeClr val="tx1"/>
                </a:solidFill>
                <a:round/>
                <a:headEnd/>
                <a:tailEnd/>
              </a:ln>
            </p:spPr>
            <p:txBody>
              <a:bodyPr/>
              <a:lstStyle/>
              <a:p>
                <a:endParaRPr lang="en-US" sz="2133"/>
              </a:p>
            </p:txBody>
          </p:sp>
          <p:sp>
            <p:nvSpPr>
              <p:cNvPr id="89138" name="Freeform 248"/>
              <p:cNvSpPr>
                <a:spLocks/>
              </p:cNvSpPr>
              <p:nvPr/>
            </p:nvSpPr>
            <p:spPr bwMode="black">
              <a:xfrm>
                <a:off x="4483" y="2706"/>
                <a:ext cx="9" cy="4"/>
              </a:xfrm>
              <a:custGeom>
                <a:avLst/>
                <a:gdLst>
                  <a:gd name="T0" fmla="*/ 0 w 37"/>
                  <a:gd name="T1" fmla="*/ 0 h 16"/>
                  <a:gd name="T2" fmla="*/ 0 w 37"/>
                  <a:gd name="T3" fmla="*/ 0 h 16"/>
                  <a:gd name="T4" fmla="*/ 0 w 37"/>
                  <a:gd name="T5" fmla="*/ 0 h 16"/>
                  <a:gd name="T6" fmla="*/ 0 w 37"/>
                  <a:gd name="T7" fmla="*/ 0 h 16"/>
                  <a:gd name="T8" fmla="*/ 0 w 37"/>
                  <a:gd name="T9" fmla="*/ 0 h 16"/>
                  <a:gd name="T10" fmla="*/ 0 w 37"/>
                  <a:gd name="T11" fmla="*/ 0 h 16"/>
                  <a:gd name="T12" fmla="*/ 0 w 37"/>
                  <a:gd name="T13" fmla="*/ 0 h 16"/>
                  <a:gd name="T14" fmla="*/ 0 60000 65536"/>
                  <a:gd name="T15" fmla="*/ 0 60000 65536"/>
                  <a:gd name="T16" fmla="*/ 0 60000 65536"/>
                  <a:gd name="T17" fmla="*/ 0 60000 65536"/>
                  <a:gd name="T18" fmla="*/ 0 60000 65536"/>
                  <a:gd name="T19" fmla="*/ 0 60000 65536"/>
                  <a:gd name="T20" fmla="*/ 0 60000 65536"/>
                  <a:gd name="T21" fmla="*/ 0 w 37"/>
                  <a:gd name="T22" fmla="*/ 0 h 16"/>
                  <a:gd name="T23" fmla="*/ 37 w 37"/>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7" h="16">
                    <a:moveTo>
                      <a:pt x="0" y="16"/>
                    </a:moveTo>
                    <a:lnTo>
                      <a:pt x="0" y="4"/>
                    </a:lnTo>
                    <a:lnTo>
                      <a:pt x="0" y="9"/>
                    </a:lnTo>
                    <a:lnTo>
                      <a:pt x="37" y="0"/>
                    </a:lnTo>
                    <a:lnTo>
                      <a:pt x="37" y="4"/>
                    </a:lnTo>
                    <a:lnTo>
                      <a:pt x="37" y="16"/>
                    </a:lnTo>
                    <a:lnTo>
                      <a:pt x="0" y="16"/>
                    </a:lnTo>
                    <a:close/>
                  </a:path>
                </a:pathLst>
              </a:custGeom>
              <a:solidFill>
                <a:srgbClr val="E5E5E5"/>
              </a:solidFill>
              <a:ln w="9525">
                <a:solidFill>
                  <a:schemeClr val="tx1"/>
                </a:solidFill>
                <a:round/>
                <a:headEnd/>
                <a:tailEnd/>
              </a:ln>
            </p:spPr>
            <p:txBody>
              <a:bodyPr/>
              <a:lstStyle/>
              <a:p>
                <a:endParaRPr lang="en-US" sz="2133"/>
              </a:p>
            </p:txBody>
          </p:sp>
          <p:sp>
            <p:nvSpPr>
              <p:cNvPr id="89139" name="Freeform 249"/>
              <p:cNvSpPr>
                <a:spLocks/>
              </p:cNvSpPr>
              <p:nvPr/>
            </p:nvSpPr>
            <p:spPr bwMode="black">
              <a:xfrm>
                <a:off x="4482" y="2702"/>
                <a:ext cx="10" cy="6"/>
              </a:xfrm>
              <a:custGeom>
                <a:avLst/>
                <a:gdLst>
                  <a:gd name="T0" fmla="*/ 0 w 40"/>
                  <a:gd name="T1" fmla="*/ 0 h 24"/>
                  <a:gd name="T2" fmla="*/ 0 w 40"/>
                  <a:gd name="T3" fmla="*/ 0 h 24"/>
                  <a:gd name="T4" fmla="*/ 0 w 40"/>
                  <a:gd name="T5" fmla="*/ 0 h 24"/>
                  <a:gd name="T6" fmla="*/ 0 w 40"/>
                  <a:gd name="T7" fmla="*/ 0 h 24"/>
                  <a:gd name="T8" fmla="*/ 0 w 40"/>
                  <a:gd name="T9" fmla="*/ 0 h 24"/>
                  <a:gd name="T10" fmla="*/ 0 w 40"/>
                  <a:gd name="T11" fmla="*/ 0 h 24"/>
                  <a:gd name="T12" fmla="*/ 0 w 40"/>
                  <a:gd name="T13" fmla="*/ 0 h 24"/>
                  <a:gd name="T14" fmla="*/ 0 60000 65536"/>
                  <a:gd name="T15" fmla="*/ 0 60000 65536"/>
                  <a:gd name="T16" fmla="*/ 0 60000 65536"/>
                  <a:gd name="T17" fmla="*/ 0 60000 65536"/>
                  <a:gd name="T18" fmla="*/ 0 60000 65536"/>
                  <a:gd name="T19" fmla="*/ 0 60000 65536"/>
                  <a:gd name="T20" fmla="*/ 0 60000 65536"/>
                  <a:gd name="T21" fmla="*/ 0 w 40"/>
                  <a:gd name="T22" fmla="*/ 0 h 24"/>
                  <a:gd name="T23" fmla="*/ 40 w 40"/>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24">
                    <a:moveTo>
                      <a:pt x="3" y="24"/>
                    </a:moveTo>
                    <a:lnTo>
                      <a:pt x="0" y="10"/>
                    </a:lnTo>
                    <a:lnTo>
                      <a:pt x="0" y="11"/>
                    </a:lnTo>
                    <a:lnTo>
                      <a:pt x="36" y="0"/>
                    </a:lnTo>
                    <a:lnTo>
                      <a:pt x="36" y="1"/>
                    </a:lnTo>
                    <a:lnTo>
                      <a:pt x="40" y="15"/>
                    </a:lnTo>
                    <a:lnTo>
                      <a:pt x="3" y="24"/>
                    </a:lnTo>
                    <a:close/>
                  </a:path>
                </a:pathLst>
              </a:custGeom>
              <a:solidFill>
                <a:srgbClr val="E5E5E5"/>
              </a:solidFill>
              <a:ln w="9525">
                <a:solidFill>
                  <a:schemeClr val="tx1"/>
                </a:solidFill>
                <a:round/>
                <a:headEnd/>
                <a:tailEnd/>
              </a:ln>
            </p:spPr>
            <p:txBody>
              <a:bodyPr/>
              <a:lstStyle/>
              <a:p>
                <a:endParaRPr lang="en-US" sz="2133"/>
              </a:p>
            </p:txBody>
          </p:sp>
          <p:sp>
            <p:nvSpPr>
              <p:cNvPr id="89140" name="Freeform 250"/>
              <p:cNvSpPr>
                <a:spLocks/>
              </p:cNvSpPr>
              <p:nvPr/>
            </p:nvSpPr>
            <p:spPr bwMode="black">
              <a:xfrm>
                <a:off x="4481" y="2697"/>
                <a:ext cx="10" cy="8"/>
              </a:xfrm>
              <a:custGeom>
                <a:avLst/>
                <a:gdLst>
                  <a:gd name="T0" fmla="*/ 0 w 42"/>
                  <a:gd name="T1" fmla="*/ 0 h 30"/>
                  <a:gd name="T2" fmla="*/ 0 w 42"/>
                  <a:gd name="T3" fmla="*/ 0 h 30"/>
                  <a:gd name="T4" fmla="*/ 0 w 42"/>
                  <a:gd name="T5" fmla="*/ 0 h 30"/>
                  <a:gd name="T6" fmla="*/ 0 w 42"/>
                  <a:gd name="T7" fmla="*/ 0 h 30"/>
                  <a:gd name="T8" fmla="*/ 0 w 42"/>
                  <a:gd name="T9" fmla="*/ 0 h 30"/>
                  <a:gd name="T10" fmla="*/ 0 w 42"/>
                  <a:gd name="T11" fmla="*/ 0 h 30"/>
                  <a:gd name="T12" fmla="*/ 0 w 42"/>
                  <a:gd name="T13" fmla="*/ 0 h 30"/>
                  <a:gd name="T14" fmla="*/ 0 60000 65536"/>
                  <a:gd name="T15" fmla="*/ 0 60000 65536"/>
                  <a:gd name="T16" fmla="*/ 0 60000 65536"/>
                  <a:gd name="T17" fmla="*/ 0 60000 65536"/>
                  <a:gd name="T18" fmla="*/ 0 60000 65536"/>
                  <a:gd name="T19" fmla="*/ 0 60000 65536"/>
                  <a:gd name="T20" fmla="*/ 0 60000 65536"/>
                  <a:gd name="T21" fmla="*/ 0 w 42"/>
                  <a:gd name="T22" fmla="*/ 0 h 30"/>
                  <a:gd name="T23" fmla="*/ 42 w 42"/>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30">
                    <a:moveTo>
                      <a:pt x="6" y="30"/>
                    </a:moveTo>
                    <a:lnTo>
                      <a:pt x="0" y="12"/>
                    </a:lnTo>
                    <a:lnTo>
                      <a:pt x="2" y="13"/>
                    </a:lnTo>
                    <a:lnTo>
                      <a:pt x="35" y="0"/>
                    </a:lnTo>
                    <a:lnTo>
                      <a:pt x="37" y="1"/>
                    </a:lnTo>
                    <a:lnTo>
                      <a:pt x="42" y="19"/>
                    </a:lnTo>
                    <a:lnTo>
                      <a:pt x="6" y="30"/>
                    </a:lnTo>
                    <a:close/>
                  </a:path>
                </a:pathLst>
              </a:custGeom>
              <a:solidFill>
                <a:srgbClr val="E5E5E5"/>
              </a:solidFill>
              <a:ln w="9525">
                <a:solidFill>
                  <a:schemeClr val="tx1"/>
                </a:solidFill>
                <a:round/>
                <a:headEnd/>
                <a:tailEnd/>
              </a:ln>
            </p:spPr>
            <p:txBody>
              <a:bodyPr/>
              <a:lstStyle/>
              <a:p>
                <a:endParaRPr lang="en-US" sz="2133"/>
              </a:p>
            </p:txBody>
          </p:sp>
          <p:sp>
            <p:nvSpPr>
              <p:cNvPr id="89141" name="Freeform 251"/>
              <p:cNvSpPr>
                <a:spLocks/>
              </p:cNvSpPr>
              <p:nvPr/>
            </p:nvSpPr>
            <p:spPr bwMode="black">
              <a:xfrm>
                <a:off x="4479" y="2691"/>
                <a:ext cx="11" cy="10"/>
              </a:xfrm>
              <a:custGeom>
                <a:avLst/>
                <a:gdLst>
                  <a:gd name="T0" fmla="*/ 0 w 43"/>
                  <a:gd name="T1" fmla="*/ 0 h 39"/>
                  <a:gd name="T2" fmla="*/ 0 w 43"/>
                  <a:gd name="T3" fmla="*/ 0 h 39"/>
                  <a:gd name="T4" fmla="*/ 0 w 43"/>
                  <a:gd name="T5" fmla="*/ 0 h 39"/>
                  <a:gd name="T6" fmla="*/ 0 w 43"/>
                  <a:gd name="T7" fmla="*/ 0 h 39"/>
                  <a:gd name="T8" fmla="*/ 0 w 43"/>
                  <a:gd name="T9" fmla="*/ 0 h 39"/>
                  <a:gd name="T10" fmla="*/ 0 w 43"/>
                  <a:gd name="T11" fmla="*/ 0 h 39"/>
                  <a:gd name="T12" fmla="*/ 0 w 43"/>
                  <a:gd name="T13" fmla="*/ 0 h 39"/>
                  <a:gd name="T14" fmla="*/ 0 60000 65536"/>
                  <a:gd name="T15" fmla="*/ 0 60000 65536"/>
                  <a:gd name="T16" fmla="*/ 0 60000 65536"/>
                  <a:gd name="T17" fmla="*/ 0 60000 65536"/>
                  <a:gd name="T18" fmla="*/ 0 60000 65536"/>
                  <a:gd name="T19" fmla="*/ 0 60000 65536"/>
                  <a:gd name="T20" fmla="*/ 0 60000 65536"/>
                  <a:gd name="T21" fmla="*/ 0 w 43"/>
                  <a:gd name="T22" fmla="*/ 0 h 39"/>
                  <a:gd name="T23" fmla="*/ 43 w 43"/>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39">
                    <a:moveTo>
                      <a:pt x="10" y="39"/>
                    </a:moveTo>
                    <a:lnTo>
                      <a:pt x="0" y="15"/>
                    </a:lnTo>
                    <a:lnTo>
                      <a:pt x="0" y="16"/>
                    </a:lnTo>
                    <a:lnTo>
                      <a:pt x="34" y="0"/>
                    </a:lnTo>
                    <a:lnTo>
                      <a:pt x="34" y="1"/>
                    </a:lnTo>
                    <a:lnTo>
                      <a:pt x="43" y="26"/>
                    </a:lnTo>
                    <a:lnTo>
                      <a:pt x="10" y="39"/>
                    </a:lnTo>
                    <a:close/>
                  </a:path>
                </a:pathLst>
              </a:custGeom>
              <a:solidFill>
                <a:srgbClr val="E5E5E5"/>
              </a:solidFill>
              <a:ln w="9525">
                <a:solidFill>
                  <a:schemeClr val="tx1"/>
                </a:solidFill>
                <a:round/>
                <a:headEnd/>
                <a:tailEnd/>
              </a:ln>
            </p:spPr>
            <p:txBody>
              <a:bodyPr/>
              <a:lstStyle/>
              <a:p>
                <a:endParaRPr lang="en-US" sz="2133"/>
              </a:p>
            </p:txBody>
          </p:sp>
          <p:sp>
            <p:nvSpPr>
              <p:cNvPr id="89142" name="Freeform 252"/>
              <p:cNvSpPr>
                <a:spLocks/>
              </p:cNvSpPr>
              <p:nvPr/>
            </p:nvSpPr>
            <p:spPr bwMode="black">
              <a:xfrm>
                <a:off x="4475" y="2683"/>
                <a:ext cx="12" cy="12"/>
              </a:xfrm>
              <a:custGeom>
                <a:avLst/>
                <a:gdLst>
                  <a:gd name="T0" fmla="*/ 0 w 47"/>
                  <a:gd name="T1" fmla="*/ 0 h 45"/>
                  <a:gd name="T2" fmla="*/ 0 w 47"/>
                  <a:gd name="T3" fmla="*/ 0 h 45"/>
                  <a:gd name="T4" fmla="*/ 0 w 47"/>
                  <a:gd name="T5" fmla="*/ 0 h 45"/>
                  <a:gd name="T6" fmla="*/ 0 w 47"/>
                  <a:gd name="T7" fmla="*/ 0 h 45"/>
                  <a:gd name="T8" fmla="*/ 0 w 47"/>
                  <a:gd name="T9" fmla="*/ 0 h 45"/>
                  <a:gd name="T10" fmla="*/ 0 w 47"/>
                  <a:gd name="T11" fmla="*/ 0 h 45"/>
                  <a:gd name="T12" fmla="*/ 0 w 47"/>
                  <a:gd name="T13" fmla="*/ 0 h 45"/>
                  <a:gd name="T14" fmla="*/ 0 60000 65536"/>
                  <a:gd name="T15" fmla="*/ 0 60000 65536"/>
                  <a:gd name="T16" fmla="*/ 0 60000 65536"/>
                  <a:gd name="T17" fmla="*/ 0 60000 65536"/>
                  <a:gd name="T18" fmla="*/ 0 60000 65536"/>
                  <a:gd name="T19" fmla="*/ 0 60000 65536"/>
                  <a:gd name="T20" fmla="*/ 0 60000 65536"/>
                  <a:gd name="T21" fmla="*/ 0 w 47"/>
                  <a:gd name="T22" fmla="*/ 0 h 45"/>
                  <a:gd name="T23" fmla="*/ 47 w 47"/>
                  <a:gd name="T24" fmla="*/ 45 h 4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 h="45">
                    <a:moveTo>
                      <a:pt x="13" y="45"/>
                    </a:moveTo>
                    <a:lnTo>
                      <a:pt x="0" y="15"/>
                    </a:lnTo>
                    <a:lnTo>
                      <a:pt x="1" y="15"/>
                    </a:lnTo>
                    <a:lnTo>
                      <a:pt x="33" y="0"/>
                    </a:lnTo>
                    <a:lnTo>
                      <a:pt x="34" y="0"/>
                    </a:lnTo>
                    <a:lnTo>
                      <a:pt x="47" y="29"/>
                    </a:lnTo>
                    <a:lnTo>
                      <a:pt x="13" y="45"/>
                    </a:lnTo>
                    <a:close/>
                  </a:path>
                </a:pathLst>
              </a:custGeom>
              <a:solidFill>
                <a:srgbClr val="E5E5E5"/>
              </a:solidFill>
              <a:ln w="9525">
                <a:solidFill>
                  <a:schemeClr val="tx1"/>
                </a:solidFill>
                <a:round/>
                <a:headEnd/>
                <a:tailEnd/>
              </a:ln>
            </p:spPr>
            <p:txBody>
              <a:bodyPr/>
              <a:lstStyle/>
              <a:p>
                <a:endParaRPr lang="en-US" sz="2133"/>
              </a:p>
            </p:txBody>
          </p:sp>
          <p:sp>
            <p:nvSpPr>
              <p:cNvPr id="89143" name="Freeform 253"/>
              <p:cNvSpPr>
                <a:spLocks/>
              </p:cNvSpPr>
              <p:nvPr/>
            </p:nvSpPr>
            <p:spPr bwMode="black">
              <a:xfrm>
                <a:off x="4473" y="2678"/>
                <a:ext cx="11" cy="9"/>
              </a:xfrm>
              <a:custGeom>
                <a:avLst/>
                <a:gdLst>
                  <a:gd name="T0" fmla="*/ 0 w 42"/>
                  <a:gd name="T1" fmla="*/ 0 h 37"/>
                  <a:gd name="T2" fmla="*/ 0 w 42"/>
                  <a:gd name="T3" fmla="*/ 0 h 37"/>
                  <a:gd name="T4" fmla="*/ 0 w 42"/>
                  <a:gd name="T5" fmla="*/ 0 h 37"/>
                  <a:gd name="T6" fmla="*/ 0 w 42"/>
                  <a:gd name="T7" fmla="*/ 0 h 37"/>
                  <a:gd name="T8" fmla="*/ 0 w 42"/>
                  <a:gd name="T9" fmla="*/ 0 h 37"/>
                  <a:gd name="T10" fmla="*/ 0 60000 65536"/>
                  <a:gd name="T11" fmla="*/ 0 60000 65536"/>
                  <a:gd name="T12" fmla="*/ 0 60000 65536"/>
                  <a:gd name="T13" fmla="*/ 0 60000 65536"/>
                  <a:gd name="T14" fmla="*/ 0 60000 65536"/>
                  <a:gd name="T15" fmla="*/ 0 w 42"/>
                  <a:gd name="T16" fmla="*/ 0 h 37"/>
                  <a:gd name="T17" fmla="*/ 42 w 42"/>
                  <a:gd name="T18" fmla="*/ 37 h 37"/>
                </a:gdLst>
                <a:ahLst/>
                <a:cxnLst>
                  <a:cxn ang="T10">
                    <a:pos x="T0" y="T1"/>
                  </a:cxn>
                  <a:cxn ang="T11">
                    <a:pos x="T2" y="T3"/>
                  </a:cxn>
                  <a:cxn ang="T12">
                    <a:pos x="T4" y="T5"/>
                  </a:cxn>
                  <a:cxn ang="T13">
                    <a:pos x="T6" y="T7"/>
                  </a:cxn>
                  <a:cxn ang="T14">
                    <a:pos x="T8" y="T9"/>
                  </a:cxn>
                </a:cxnLst>
                <a:rect l="T15" t="T16" r="T17" b="T18"/>
                <a:pathLst>
                  <a:path w="42" h="37">
                    <a:moveTo>
                      <a:pt x="10" y="37"/>
                    </a:moveTo>
                    <a:lnTo>
                      <a:pt x="0" y="16"/>
                    </a:lnTo>
                    <a:lnTo>
                      <a:pt x="32" y="0"/>
                    </a:lnTo>
                    <a:lnTo>
                      <a:pt x="42" y="22"/>
                    </a:lnTo>
                    <a:lnTo>
                      <a:pt x="10" y="37"/>
                    </a:lnTo>
                    <a:close/>
                  </a:path>
                </a:pathLst>
              </a:custGeom>
              <a:solidFill>
                <a:srgbClr val="E5E5E5"/>
              </a:solidFill>
              <a:ln w="9525">
                <a:solidFill>
                  <a:schemeClr val="tx1"/>
                </a:solidFill>
                <a:round/>
                <a:headEnd/>
                <a:tailEnd/>
              </a:ln>
            </p:spPr>
            <p:txBody>
              <a:bodyPr/>
              <a:lstStyle/>
              <a:p>
                <a:endParaRPr lang="en-US" sz="2133"/>
              </a:p>
            </p:txBody>
          </p:sp>
          <p:sp>
            <p:nvSpPr>
              <p:cNvPr id="89144" name="Rectangle 254"/>
              <p:cNvSpPr>
                <a:spLocks noChangeArrowheads="1"/>
              </p:cNvSpPr>
              <p:nvPr/>
            </p:nvSpPr>
            <p:spPr bwMode="black">
              <a:xfrm>
                <a:off x="4196" y="1675"/>
                <a:ext cx="9" cy="1005"/>
              </a:xfrm>
              <a:prstGeom prst="rect">
                <a:avLst/>
              </a:prstGeom>
              <a:solidFill>
                <a:srgbClr val="E5E5E5"/>
              </a:solidFill>
              <a:ln w="9525">
                <a:solidFill>
                  <a:schemeClr val="tx1"/>
                </a:solidFill>
                <a:miter lim="800000"/>
                <a:headEnd/>
                <a:tailEnd/>
              </a:ln>
            </p:spPr>
            <p:txBody>
              <a:bodyPr/>
              <a:lstStyle/>
              <a:p>
                <a:endParaRPr lang="en-US" sz="2133"/>
              </a:p>
            </p:txBody>
          </p:sp>
          <p:sp>
            <p:nvSpPr>
              <p:cNvPr id="89145" name="Rectangle 255"/>
              <p:cNvSpPr>
                <a:spLocks noChangeArrowheads="1"/>
              </p:cNvSpPr>
              <p:nvPr/>
            </p:nvSpPr>
            <p:spPr bwMode="black">
              <a:xfrm>
                <a:off x="4698" y="1675"/>
                <a:ext cx="9" cy="1005"/>
              </a:xfrm>
              <a:prstGeom prst="rect">
                <a:avLst/>
              </a:prstGeom>
              <a:solidFill>
                <a:srgbClr val="E5E5E5"/>
              </a:solidFill>
              <a:ln w="9525">
                <a:solidFill>
                  <a:schemeClr val="tx1"/>
                </a:solidFill>
                <a:miter lim="800000"/>
                <a:headEnd/>
                <a:tailEnd/>
              </a:ln>
            </p:spPr>
            <p:txBody>
              <a:bodyPr/>
              <a:lstStyle/>
              <a:p>
                <a:endParaRPr lang="en-US" sz="2133"/>
              </a:p>
            </p:txBody>
          </p:sp>
          <p:sp>
            <p:nvSpPr>
              <p:cNvPr id="89146" name="Rectangle 256"/>
              <p:cNvSpPr>
                <a:spLocks noChangeArrowheads="1"/>
              </p:cNvSpPr>
              <p:nvPr/>
            </p:nvSpPr>
            <p:spPr bwMode="black">
              <a:xfrm>
                <a:off x="3944" y="1863"/>
                <a:ext cx="9" cy="287"/>
              </a:xfrm>
              <a:prstGeom prst="rect">
                <a:avLst/>
              </a:prstGeom>
              <a:solidFill>
                <a:srgbClr val="E5E5E5"/>
              </a:solidFill>
              <a:ln w="9525">
                <a:solidFill>
                  <a:schemeClr val="tx1"/>
                </a:solidFill>
                <a:miter lim="800000"/>
                <a:headEnd/>
                <a:tailEnd/>
              </a:ln>
            </p:spPr>
            <p:txBody>
              <a:bodyPr/>
              <a:lstStyle/>
              <a:p>
                <a:endParaRPr lang="en-US" sz="2133"/>
              </a:p>
            </p:txBody>
          </p:sp>
          <p:sp>
            <p:nvSpPr>
              <p:cNvPr id="89147" name="Rectangle 257"/>
              <p:cNvSpPr>
                <a:spLocks noChangeArrowheads="1"/>
              </p:cNvSpPr>
              <p:nvPr/>
            </p:nvSpPr>
            <p:spPr bwMode="black">
              <a:xfrm>
                <a:off x="3949" y="1921"/>
                <a:ext cx="251" cy="9"/>
              </a:xfrm>
              <a:prstGeom prst="rect">
                <a:avLst/>
              </a:prstGeom>
              <a:solidFill>
                <a:srgbClr val="E5E5E5"/>
              </a:solidFill>
              <a:ln w="9525">
                <a:solidFill>
                  <a:schemeClr val="tx1"/>
                </a:solidFill>
                <a:miter lim="800000"/>
                <a:headEnd/>
                <a:tailEnd/>
              </a:ln>
            </p:spPr>
            <p:txBody>
              <a:bodyPr/>
              <a:lstStyle/>
              <a:p>
                <a:endParaRPr lang="en-US" sz="2133"/>
              </a:p>
            </p:txBody>
          </p:sp>
          <p:sp>
            <p:nvSpPr>
              <p:cNvPr id="89148" name="Rectangle 258"/>
              <p:cNvSpPr>
                <a:spLocks noChangeArrowheads="1"/>
              </p:cNvSpPr>
              <p:nvPr/>
            </p:nvSpPr>
            <p:spPr bwMode="black">
              <a:xfrm>
                <a:off x="4137" y="1670"/>
                <a:ext cx="287" cy="9"/>
              </a:xfrm>
              <a:prstGeom prst="rect">
                <a:avLst/>
              </a:prstGeom>
              <a:solidFill>
                <a:srgbClr val="E5E5E5"/>
              </a:solidFill>
              <a:ln w="9525">
                <a:solidFill>
                  <a:schemeClr val="tx1"/>
                </a:solidFill>
                <a:miter lim="800000"/>
                <a:headEnd/>
                <a:tailEnd/>
              </a:ln>
            </p:spPr>
            <p:txBody>
              <a:bodyPr/>
              <a:lstStyle/>
              <a:p>
                <a:endParaRPr lang="en-US" sz="2133"/>
              </a:p>
            </p:txBody>
          </p:sp>
          <p:sp>
            <p:nvSpPr>
              <p:cNvPr id="89149" name="Rectangle 259"/>
              <p:cNvSpPr>
                <a:spLocks noChangeArrowheads="1"/>
              </p:cNvSpPr>
              <p:nvPr/>
            </p:nvSpPr>
            <p:spPr bwMode="black">
              <a:xfrm>
                <a:off x="3949" y="2424"/>
                <a:ext cx="251" cy="9"/>
              </a:xfrm>
              <a:prstGeom prst="rect">
                <a:avLst/>
              </a:prstGeom>
              <a:solidFill>
                <a:srgbClr val="E5E5E5"/>
              </a:solidFill>
              <a:ln w="9525">
                <a:solidFill>
                  <a:schemeClr val="tx1"/>
                </a:solidFill>
                <a:miter lim="800000"/>
                <a:headEnd/>
                <a:tailEnd/>
              </a:ln>
            </p:spPr>
            <p:txBody>
              <a:bodyPr/>
              <a:lstStyle/>
              <a:p>
                <a:endParaRPr lang="en-US" sz="2133"/>
              </a:p>
            </p:txBody>
          </p:sp>
          <p:sp>
            <p:nvSpPr>
              <p:cNvPr id="89150" name="Rectangle 260"/>
              <p:cNvSpPr>
                <a:spLocks noChangeArrowheads="1"/>
              </p:cNvSpPr>
              <p:nvPr/>
            </p:nvSpPr>
            <p:spPr bwMode="black">
              <a:xfrm>
                <a:off x="3949" y="2393"/>
                <a:ext cx="251" cy="9"/>
              </a:xfrm>
              <a:prstGeom prst="rect">
                <a:avLst/>
              </a:prstGeom>
              <a:solidFill>
                <a:srgbClr val="E5E5E5"/>
              </a:solidFill>
              <a:ln w="9525">
                <a:solidFill>
                  <a:schemeClr val="tx1"/>
                </a:solidFill>
                <a:miter lim="800000"/>
                <a:headEnd/>
                <a:tailEnd/>
              </a:ln>
            </p:spPr>
            <p:txBody>
              <a:bodyPr/>
              <a:lstStyle/>
              <a:p>
                <a:endParaRPr lang="en-US" sz="2133"/>
              </a:p>
            </p:txBody>
          </p:sp>
          <p:sp>
            <p:nvSpPr>
              <p:cNvPr id="89151" name="Rectangle 261"/>
              <p:cNvSpPr>
                <a:spLocks noChangeArrowheads="1"/>
              </p:cNvSpPr>
              <p:nvPr/>
            </p:nvSpPr>
            <p:spPr bwMode="black">
              <a:xfrm>
                <a:off x="3949" y="1953"/>
                <a:ext cx="251" cy="9"/>
              </a:xfrm>
              <a:prstGeom prst="rect">
                <a:avLst/>
              </a:prstGeom>
              <a:solidFill>
                <a:srgbClr val="E5E5E5"/>
              </a:solidFill>
              <a:ln w="9525">
                <a:solidFill>
                  <a:schemeClr val="tx1"/>
                </a:solidFill>
                <a:miter lim="800000"/>
                <a:headEnd/>
                <a:tailEnd/>
              </a:ln>
            </p:spPr>
            <p:txBody>
              <a:bodyPr/>
              <a:lstStyle/>
              <a:p>
                <a:endParaRPr lang="en-US" sz="2133"/>
              </a:p>
            </p:txBody>
          </p:sp>
          <p:sp>
            <p:nvSpPr>
              <p:cNvPr id="89152" name="Rectangle 262"/>
              <p:cNvSpPr>
                <a:spLocks noChangeArrowheads="1"/>
              </p:cNvSpPr>
              <p:nvPr/>
            </p:nvSpPr>
            <p:spPr bwMode="black">
              <a:xfrm>
                <a:off x="4651" y="1675"/>
                <a:ext cx="9" cy="1005"/>
              </a:xfrm>
              <a:prstGeom prst="rect">
                <a:avLst/>
              </a:prstGeom>
              <a:solidFill>
                <a:srgbClr val="E5E5E5"/>
              </a:solidFill>
              <a:ln w="9525">
                <a:solidFill>
                  <a:schemeClr val="tx1"/>
                </a:solidFill>
                <a:miter lim="800000"/>
                <a:headEnd/>
                <a:tailEnd/>
              </a:ln>
            </p:spPr>
            <p:txBody>
              <a:bodyPr/>
              <a:lstStyle/>
              <a:p>
                <a:endParaRPr lang="en-US" sz="2133"/>
              </a:p>
            </p:txBody>
          </p:sp>
          <p:sp>
            <p:nvSpPr>
              <p:cNvPr id="89153" name="Rectangle 263"/>
              <p:cNvSpPr>
                <a:spLocks noChangeArrowheads="1"/>
              </p:cNvSpPr>
              <p:nvPr/>
            </p:nvSpPr>
            <p:spPr bwMode="black">
              <a:xfrm>
                <a:off x="4243" y="1675"/>
                <a:ext cx="9" cy="1005"/>
              </a:xfrm>
              <a:prstGeom prst="rect">
                <a:avLst/>
              </a:prstGeom>
              <a:solidFill>
                <a:srgbClr val="E5E5E5"/>
              </a:solidFill>
              <a:ln w="9525">
                <a:solidFill>
                  <a:schemeClr val="tx1"/>
                </a:solidFill>
                <a:miter lim="800000"/>
                <a:headEnd/>
                <a:tailEnd/>
              </a:ln>
            </p:spPr>
            <p:txBody>
              <a:bodyPr/>
              <a:lstStyle/>
              <a:p>
                <a:endParaRPr lang="en-US" sz="2133"/>
              </a:p>
            </p:txBody>
          </p:sp>
          <p:sp>
            <p:nvSpPr>
              <p:cNvPr id="89154" name="Rectangle 264"/>
              <p:cNvSpPr>
                <a:spLocks noChangeArrowheads="1"/>
              </p:cNvSpPr>
              <p:nvPr/>
            </p:nvSpPr>
            <p:spPr bwMode="black">
              <a:xfrm>
                <a:off x="4702" y="1921"/>
                <a:ext cx="252" cy="9"/>
              </a:xfrm>
              <a:prstGeom prst="rect">
                <a:avLst/>
              </a:prstGeom>
              <a:solidFill>
                <a:srgbClr val="E5E5E5"/>
              </a:solidFill>
              <a:ln w="9525">
                <a:solidFill>
                  <a:schemeClr val="tx1"/>
                </a:solidFill>
                <a:miter lim="800000"/>
                <a:headEnd/>
                <a:tailEnd/>
              </a:ln>
            </p:spPr>
            <p:txBody>
              <a:bodyPr/>
              <a:lstStyle/>
              <a:p>
                <a:endParaRPr lang="en-US" sz="2133"/>
              </a:p>
            </p:txBody>
          </p:sp>
          <p:sp>
            <p:nvSpPr>
              <p:cNvPr id="89155" name="Rectangle 265"/>
              <p:cNvSpPr>
                <a:spLocks noChangeArrowheads="1"/>
              </p:cNvSpPr>
              <p:nvPr/>
            </p:nvSpPr>
            <p:spPr bwMode="black">
              <a:xfrm>
                <a:off x="4702" y="1953"/>
                <a:ext cx="252" cy="9"/>
              </a:xfrm>
              <a:prstGeom prst="rect">
                <a:avLst/>
              </a:prstGeom>
              <a:solidFill>
                <a:srgbClr val="E5E5E5"/>
              </a:solidFill>
              <a:ln w="9525">
                <a:solidFill>
                  <a:schemeClr val="tx1"/>
                </a:solidFill>
                <a:miter lim="800000"/>
                <a:headEnd/>
                <a:tailEnd/>
              </a:ln>
            </p:spPr>
            <p:txBody>
              <a:bodyPr/>
              <a:lstStyle/>
              <a:p>
                <a:endParaRPr lang="en-US" sz="2133"/>
              </a:p>
            </p:txBody>
          </p:sp>
          <p:sp>
            <p:nvSpPr>
              <p:cNvPr id="89156" name="Rectangle 266"/>
              <p:cNvSpPr>
                <a:spLocks noChangeArrowheads="1"/>
              </p:cNvSpPr>
              <p:nvPr/>
            </p:nvSpPr>
            <p:spPr bwMode="black">
              <a:xfrm>
                <a:off x="4702" y="2393"/>
                <a:ext cx="252" cy="9"/>
              </a:xfrm>
              <a:prstGeom prst="rect">
                <a:avLst/>
              </a:prstGeom>
              <a:solidFill>
                <a:srgbClr val="E5E5E5"/>
              </a:solidFill>
              <a:ln w="9525">
                <a:solidFill>
                  <a:schemeClr val="tx1"/>
                </a:solidFill>
                <a:miter lim="800000"/>
                <a:headEnd/>
                <a:tailEnd/>
              </a:ln>
            </p:spPr>
            <p:txBody>
              <a:bodyPr/>
              <a:lstStyle/>
              <a:p>
                <a:endParaRPr lang="en-US" sz="2133"/>
              </a:p>
            </p:txBody>
          </p:sp>
          <p:sp>
            <p:nvSpPr>
              <p:cNvPr id="89157" name="Rectangle 267"/>
              <p:cNvSpPr>
                <a:spLocks noChangeArrowheads="1"/>
              </p:cNvSpPr>
              <p:nvPr/>
            </p:nvSpPr>
            <p:spPr bwMode="black">
              <a:xfrm>
                <a:off x="4702" y="2424"/>
                <a:ext cx="252" cy="9"/>
              </a:xfrm>
              <a:prstGeom prst="rect">
                <a:avLst/>
              </a:prstGeom>
              <a:solidFill>
                <a:srgbClr val="E5E5E5"/>
              </a:solidFill>
              <a:ln w="9525">
                <a:solidFill>
                  <a:schemeClr val="tx1"/>
                </a:solidFill>
                <a:miter lim="800000"/>
                <a:headEnd/>
                <a:tailEnd/>
              </a:ln>
            </p:spPr>
            <p:txBody>
              <a:bodyPr/>
              <a:lstStyle/>
              <a:p>
                <a:endParaRPr lang="en-US" sz="2133"/>
              </a:p>
            </p:txBody>
          </p:sp>
          <p:sp>
            <p:nvSpPr>
              <p:cNvPr id="89158" name="Rectangle 268"/>
              <p:cNvSpPr>
                <a:spLocks noChangeArrowheads="1"/>
              </p:cNvSpPr>
              <p:nvPr/>
            </p:nvSpPr>
            <p:spPr bwMode="black">
              <a:xfrm>
                <a:off x="4477" y="1670"/>
                <a:ext cx="288" cy="9"/>
              </a:xfrm>
              <a:prstGeom prst="rect">
                <a:avLst/>
              </a:prstGeom>
              <a:solidFill>
                <a:srgbClr val="E5E5E5"/>
              </a:solidFill>
              <a:ln w="9525">
                <a:solidFill>
                  <a:schemeClr val="tx1"/>
                </a:solidFill>
                <a:miter lim="800000"/>
                <a:headEnd/>
                <a:tailEnd/>
              </a:ln>
            </p:spPr>
            <p:txBody>
              <a:bodyPr/>
              <a:lstStyle/>
              <a:p>
                <a:endParaRPr lang="en-US" sz="2133"/>
              </a:p>
            </p:txBody>
          </p:sp>
          <p:sp>
            <p:nvSpPr>
              <p:cNvPr id="89159" name="Rectangle 269"/>
              <p:cNvSpPr>
                <a:spLocks noChangeArrowheads="1"/>
              </p:cNvSpPr>
              <p:nvPr/>
            </p:nvSpPr>
            <p:spPr bwMode="black">
              <a:xfrm>
                <a:off x="3944" y="2204"/>
                <a:ext cx="9" cy="287"/>
              </a:xfrm>
              <a:prstGeom prst="rect">
                <a:avLst/>
              </a:prstGeom>
              <a:solidFill>
                <a:srgbClr val="E5E5E5"/>
              </a:solidFill>
              <a:ln w="9525">
                <a:solidFill>
                  <a:schemeClr val="tx1"/>
                </a:solidFill>
                <a:miter lim="800000"/>
                <a:headEnd/>
                <a:tailEnd/>
              </a:ln>
            </p:spPr>
            <p:txBody>
              <a:bodyPr/>
              <a:lstStyle/>
              <a:p>
                <a:endParaRPr lang="en-US" sz="2133"/>
              </a:p>
            </p:txBody>
          </p:sp>
          <p:sp>
            <p:nvSpPr>
              <p:cNvPr id="89160" name="Rectangle 270"/>
              <p:cNvSpPr>
                <a:spLocks noChangeArrowheads="1"/>
              </p:cNvSpPr>
              <p:nvPr/>
            </p:nvSpPr>
            <p:spPr bwMode="black">
              <a:xfrm>
                <a:off x="4949" y="2204"/>
                <a:ext cx="9" cy="287"/>
              </a:xfrm>
              <a:prstGeom prst="rect">
                <a:avLst/>
              </a:prstGeom>
              <a:solidFill>
                <a:srgbClr val="E5E5E5"/>
              </a:solidFill>
              <a:ln w="9525">
                <a:solidFill>
                  <a:schemeClr val="tx1"/>
                </a:solidFill>
                <a:miter lim="800000"/>
                <a:headEnd/>
                <a:tailEnd/>
              </a:ln>
            </p:spPr>
            <p:txBody>
              <a:bodyPr/>
              <a:lstStyle/>
              <a:p>
                <a:endParaRPr lang="en-US" sz="2133"/>
              </a:p>
            </p:txBody>
          </p:sp>
          <p:sp>
            <p:nvSpPr>
              <p:cNvPr id="89161" name="Rectangle 271"/>
              <p:cNvSpPr>
                <a:spLocks noChangeArrowheads="1"/>
              </p:cNvSpPr>
              <p:nvPr/>
            </p:nvSpPr>
            <p:spPr bwMode="black">
              <a:xfrm>
                <a:off x="4949" y="1863"/>
                <a:ext cx="9" cy="287"/>
              </a:xfrm>
              <a:prstGeom prst="rect">
                <a:avLst/>
              </a:prstGeom>
              <a:solidFill>
                <a:srgbClr val="E5E5E5"/>
              </a:solidFill>
              <a:ln w="9525">
                <a:solidFill>
                  <a:schemeClr val="tx1"/>
                </a:solidFill>
                <a:miter lim="800000"/>
                <a:headEnd/>
                <a:tailEnd/>
              </a:ln>
            </p:spPr>
            <p:txBody>
              <a:bodyPr/>
              <a:lstStyle/>
              <a:p>
                <a:endParaRPr lang="en-US" sz="2133"/>
              </a:p>
            </p:txBody>
          </p:sp>
          <p:sp>
            <p:nvSpPr>
              <p:cNvPr id="89162" name="Rectangle 272"/>
              <p:cNvSpPr>
                <a:spLocks noChangeArrowheads="1"/>
              </p:cNvSpPr>
              <p:nvPr/>
            </p:nvSpPr>
            <p:spPr bwMode="black">
              <a:xfrm>
                <a:off x="4477" y="2675"/>
                <a:ext cx="288" cy="10"/>
              </a:xfrm>
              <a:prstGeom prst="rect">
                <a:avLst/>
              </a:prstGeom>
              <a:solidFill>
                <a:srgbClr val="E5E5E5"/>
              </a:solidFill>
              <a:ln w="9525">
                <a:solidFill>
                  <a:schemeClr val="tx1"/>
                </a:solidFill>
                <a:miter lim="800000"/>
                <a:headEnd/>
                <a:tailEnd/>
              </a:ln>
            </p:spPr>
            <p:txBody>
              <a:bodyPr/>
              <a:lstStyle/>
              <a:p>
                <a:endParaRPr lang="en-US" sz="2133"/>
              </a:p>
            </p:txBody>
          </p:sp>
          <p:sp>
            <p:nvSpPr>
              <p:cNvPr id="89163" name="Rectangle 273"/>
              <p:cNvSpPr>
                <a:spLocks noChangeArrowheads="1"/>
              </p:cNvSpPr>
              <p:nvPr/>
            </p:nvSpPr>
            <p:spPr bwMode="black">
              <a:xfrm>
                <a:off x="4137" y="2675"/>
                <a:ext cx="287" cy="10"/>
              </a:xfrm>
              <a:prstGeom prst="rect">
                <a:avLst/>
              </a:prstGeom>
              <a:solidFill>
                <a:srgbClr val="E5E5E5"/>
              </a:solidFill>
              <a:ln w="9525">
                <a:solidFill>
                  <a:schemeClr val="tx1"/>
                </a:solidFill>
                <a:miter lim="800000"/>
                <a:headEnd/>
                <a:tailEnd/>
              </a:ln>
            </p:spPr>
            <p:txBody>
              <a:bodyPr/>
              <a:lstStyle/>
              <a:p>
                <a:endParaRPr lang="en-US" sz="2133"/>
              </a:p>
            </p:txBody>
          </p:sp>
        </p:grpSp>
        <p:sp>
          <p:nvSpPr>
            <p:cNvPr id="2" name="Rectangle 1"/>
            <p:cNvSpPr/>
            <p:nvPr/>
          </p:nvSpPr>
          <p:spPr bwMode="auto">
            <a:xfrm>
              <a:off x="6471713" y="2776790"/>
              <a:ext cx="974650" cy="1448111"/>
            </a:xfrm>
            <a:prstGeom prst="rect">
              <a:avLst/>
            </a:prstGeom>
            <a:solidFill>
              <a:srgbClr val="D3C6D2"/>
            </a:solidFill>
            <a:ln w="9525" cap="flat" cmpd="sng" algn="ctr">
              <a:solidFill>
                <a:schemeClr val="tx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marL="0" marR="0" indent="0" algn="l" defTabSz="914400" rtl="0" eaLnBrk="0" fontAlgn="base" latinLnBrk="0" hangingPunct="0">
                <a:lnSpc>
                  <a:spcPct val="100000"/>
                </a:lnSpc>
                <a:spcBef>
                  <a:spcPct val="0"/>
                </a:spcBef>
                <a:spcAft>
                  <a:spcPct val="0"/>
                </a:spcAft>
                <a:buClrTx/>
                <a:buSzTx/>
                <a:buFontTx/>
                <a:buNone/>
                <a:tabLst/>
              </a:pPr>
              <a:endParaRPr kumimoji="0" lang="en-US" sz="2400" b="0" i="0" u="none" strike="noStrike" cap="none" normalizeH="0" baseline="0">
                <a:ln>
                  <a:noFill/>
                </a:ln>
                <a:solidFill>
                  <a:schemeClr val="tx1"/>
                </a:solidFill>
                <a:effectLst/>
                <a:latin typeface="Arial" pitchFamily="34" charset="0"/>
              </a:endParaRPr>
            </a:p>
          </p:txBody>
        </p:sp>
      </p:grpSp>
      <p:sp>
        <p:nvSpPr>
          <p:cNvPr id="89093" name="Rectangle 3"/>
          <p:cNvSpPr>
            <a:spLocks noGrp="1" noChangeArrowheads="1"/>
          </p:cNvSpPr>
          <p:nvPr>
            <p:ph idx="1"/>
          </p:nvPr>
        </p:nvSpPr>
        <p:spPr>
          <a:xfrm>
            <a:off x="661988" y="1604963"/>
            <a:ext cx="5113999" cy="4297362"/>
          </a:xfrm>
        </p:spPr>
        <p:txBody>
          <a:bodyPr/>
          <a:lstStyle/>
          <a:p>
            <a:r>
              <a:rPr lang="en-US" dirty="0"/>
              <a:t>Special and intermediate moment frame:</a:t>
            </a:r>
          </a:p>
          <a:p>
            <a:r>
              <a:rPr lang="en-US" dirty="0"/>
              <a:t>Shear strength demand:</a:t>
            </a:r>
          </a:p>
          <a:p>
            <a:pPr lvl="1"/>
            <a:r>
              <a:rPr lang="en-US" dirty="0">
                <a:sym typeface="Symbol" pitchFamily="18" charset="2"/>
              </a:rPr>
              <a:t>1.1 to 1.4</a:t>
            </a:r>
            <a:r>
              <a:rPr lang="en-US" dirty="0"/>
              <a:t>Ry</a:t>
            </a:r>
            <a:r>
              <a:rPr lang="en-US" dirty="0">
                <a:sym typeface="WP Greek Century" pitchFamily="2" charset="2"/>
              </a:rPr>
              <a:t>Mp of beams</a:t>
            </a:r>
          </a:p>
          <a:p>
            <a:pPr lvl="1"/>
            <a:r>
              <a:rPr lang="en-US" dirty="0">
                <a:sym typeface="WP Greek Century" pitchFamily="2" charset="2"/>
              </a:rPr>
              <a:t>Thickness (for buckling)</a:t>
            </a:r>
          </a:p>
          <a:p>
            <a:pPr lvl="1"/>
            <a:r>
              <a:rPr lang="en-US" dirty="0">
                <a:sym typeface="WP Greek Century" pitchFamily="2" charset="2"/>
              </a:rPr>
              <a:t>Use of doubler plates </a:t>
            </a:r>
          </a:p>
          <a:p>
            <a:pPr lvl="1"/>
            <a:r>
              <a:rPr lang="en-US" dirty="0">
                <a:sym typeface="WP Greek Century" pitchFamily="2" charset="2"/>
              </a:rPr>
              <a:t>(not economical, try to increase col. size instead)</a:t>
            </a:r>
            <a:endParaRPr lang="en-US" dirty="0"/>
          </a:p>
        </p:txBody>
      </p:sp>
      <p:sp>
        <p:nvSpPr>
          <p:cNvPr id="89092" name="Rectangle 2"/>
          <p:cNvSpPr>
            <a:spLocks noGrp="1" noChangeArrowheads="1"/>
          </p:cNvSpPr>
          <p:nvPr>
            <p:ph type="title"/>
          </p:nvPr>
        </p:nvSpPr>
        <p:spPr/>
        <p:txBody>
          <a:bodyPr/>
          <a:lstStyle/>
          <a:p>
            <a:r>
              <a:rPr lang="en-US"/>
              <a:t>Panel Zones</a:t>
            </a:r>
            <a:endParaRPr lang="en-US" dirty="0"/>
          </a:p>
        </p:txBody>
      </p:sp>
    </p:spTree>
    <p:extLst>
      <p:ext uri="{BB962C8B-B14F-4D97-AF65-F5344CB8AC3E}">
        <p14:creationId xmlns:p14="http://schemas.microsoft.com/office/powerpoint/2010/main" val="106126284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21" name="Footer Placeholder 5"/>
          <p:cNvSpPr>
            <a:spLocks noGrp="1"/>
          </p:cNvSpPr>
          <p:nvPr>
            <p:ph type="ftr" sz="quarter" idx="10"/>
          </p:nvPr>
        </p:nvSpPr>
        <p:spPr/>
        <p:txBody>
          <a:bodyPr/>
          <a:lstStyle/>
          <a:p>
            <a:r>
              <a:rPr lang="en-US"/>
              <a:t>Instructional Material Complementing FEMA 1051, Design Examples</a:t>
            </a:r>
          </a:p>
        </p:txBody>
      </p:sp>
      <p:sp>
        <p:nvSpPr>
          <p:cNvPr id="22" name="Slide Number Placeholder 3"/>
          <p:cNvSpPr>
            <a:spLocks noGrp="1"/>
          </p:cNvSpPr>
          <p:nvPr>
            <p:ph type="sldNum" sz="quarter" idx="11"/>
          </p:nvPr>
        </p:nvSpPr>
        <p:spPr/>
        <p:txBody>
          <a:bodyPr/>
          <a:lstStyle/>
          <a:p>
            <a:r>
              <a:rPr lang="en-US"/>
              <a:t>Steel Structures - </a:t>
            </a:r>
            <a:fld id="{829CB975-4EB3-4B68-9F84-C1D517403529}" type="slidenum">
              <a:rPr lang="en-US" smtClean="0"/>
              <a:pPr/>
              <a:t>63</a:t>
            </a:fld>
            <a:endParaRPr lang="en-US" dirty="0"/>
          </a:p>
        </p:txBody>
      </p:sp>
      <p:pic>
        <p:nvPicPr>
          <p:cNvPr id="66584" name="Picture 12" descr="HIgh Axial Force x Panel Zone Deformation Modeled"/>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4501754" y="3568304"/>
            <a:ext cx="1092995" cy="30151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86" name="Picture 19" descr="HIgh Axial Force x Panel Zone Deformation Modeled"/>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4883944" y="4112420"/>
            <a:ext cx="2947988" cy="107989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2" name="Group 1" descr="HIgh Axial Force x Panel Zone Deformation Modeled"/>
          <p:cNvGrpSpPr/>
          <p:nvPr/>
        </p:nvGrpSpPr>
        <p:grpSpPr>
          <a:xfrm>
            <a:off x="4475559" y="4004072"/>
            <a:ext cx="1341744" cy="342900"/>
            <a:chOff x="4475559" y="4004072"/>
            <a:chExt cx="1341744" cy="342900"/>
          </a:xfrm>
        </p:grpSpPr>
        <p:pic>
          <p:nvPicPr>
            <p:cNvPr id="66593" name="Picture 8" descr="High Axial Force &amp; Panel Zone Deformation Modeled"/>
            <p:cNvPicPr>
              <a:picLocks noChangeAspect="1"/>
            </p:cNvPicPr>
            <p:nvPr/>
          </p:nvPicPr>
          <p:blipFill>
            <a:blip r:embed="rId4">
              <a:extLst>
                <a:ext uri="{28A0092B-C50C-407E-A947-70E740481C1C}">
                  <a14:useLocalDpi xmlns:a14="http://schemas.microsoft.com/office/drawing/2010/main" val="0"/>
                </a:ext>
              </a:extLst>
            </a:blip>
            <a:srcRect l="29128" t="26302" r="-816" b="7945"/>
            <a:stretch>
              <a:fillRect/>
            </a:stretch>
          </p:blipFill>
          <p:spPr bwMode="auto">
            <a:xfrm>
              <a:off x="4475559" y="4004072"/>
              <a:ext cx="1171752" cy="342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94" name="Rectangle 16"/>
            <p:cNvSpPr>
              <a:spLocks noChangeArrowheads="1"/>
            </p:cNvSpPr>
            <p:nvPr/>
          </p:nvSpPr>
          <p:spPr bwMode="auto">
            <a:xfrm>
              <a:off x="5565311" y="4043934"/>
              <a:ext cx="25199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1350"/>
                <a:t>*</a:t>
              </a:r>
            </a:p>
          </p:txBody>
        </p:sp>
      </p:grpSp>
      <p:pic>
        <p:nvPicPr>
          <p:cNvPr id="66587" name="Picture 20" descr="Low Axial Force x Panel Zone Deformation Modeled"/>
          <p:cNvPicPr>
            <a:picLocks noChangeAspect="1"/>
          </p:cNvPicPr>
          <p:nvPr/>
        </p:nvPicPr>
        <p:blipFill>
          <a:blip r:embed="rId5">
            <a:extLst>
              <a:ext uri="{28A0092B-C50C-407E-A947-70E740481C1C}">
                <a14:useLocalDpi xmlns:a14="http://schemas.microsoft.com/office/drawing/2010/main" val="0"/>
              </a:ext>
            </a:extLst>
          </a:blip>
          <a:srcRect b="19905"/>
          <a:stretch>
            <a:fillRect/>
          </a:stretch>
        </p:blipFill>
        <p:spPr bwMode="auto">
          <a:xfrm>
            <a:off x="2961086" y="4331494"/>
            <a:ext cx="1402556" cy="79176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descr="Low Axial Force x Panel Zone Deformation Modeled"/>
          <p:cNvGrpSpPr/>
          <p:nvPr/>
        </p:nvGrpSpPr>
        <p:grpSpPr>
          <a:xfrm>
            <a:off x="2606278" y="3860007"/>
            <a:ext cx="1345044" cy="521494"/>
            <a:chOff x="2606278" y="3860007"/>
            <a:chExt cx="1345044" cy="521494"/>
          </a:xfrm>
        </p:grpSpPr>
        <p:pic>
          <p:nvPicPr>
            <p:cNvPr id="66595" name="Picture 8" descr="Low Axial Force &amp; Panel Zone Deformation Modeled"/>
            <p:cNvPicPr>
              <a:picLocks noChangeAspect="1"/>
            </p:cNvPicPr>
            <p:nvPr/>
          </p:nvPicPr>
          <p:blipFill>
            <a:blip r:embed="rId4">
              <a:extLst>
                <a:ext uri="{28A0092B-C50C-407E-A947-70E740481C1C}">
                  <a14:useLocalDpi xmlns:a14="http://schemas.microsoft.com/office/drawing/2010/main" val="0"/>
                </a:ext>
              </a:extLst>
            </a:blip>
            <a:srcRect l="28311"/>
            <a:stretch>
              <a:fillRect/>
            </a:stretch>
          </p:blipFill>
          <p:spPr bwMode="auto">
            <a:xfrm>
              <a:off x="2606278" y="3860007"/>
              <a:ext cx="1173301" cy="521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6596" name="Rectangle 16"/>
            <p:cNvSpPr>
              <a:spLocks noChangeArrowheads="1"/>
            </p:cNvSpPr>
            <p:nvPr/>
          </p:nvSpPr>
          <p:spPr bwMode="auto">
            <a:xfrm>
              <a:off x="3699330" y="4061967"/>
              <a:ext cx="251992" cy="30008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1350"/>
                <a:t>*</a:t>
              </a:r>
            </a:p>
          </p:txBody>
        </p:sp>
      </p:grpSp>
      <p:pic>
        <p:nvPicPr>
          <p:cNvPr id="66583" name="Picture 10" descr="Low Axial Force x Panel Zone Deformation Modeled"/>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3235077" y="3565923"/>
            <a:ext cx="1174999" cy="3916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85" name="Picture 13" descr="High Axial Force x Panel Zone Deformation Not Modeled"/>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4488656" y="2615804"/>
            <a:ext cx="915298" cy="2678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88" name="Picture 21" descr="High Axial Force x Panel Zone Deformation Not Modeled"/>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6269832" y="2624139"/>
            <a:ext cx="1208485" cy="80248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89" name="Picture 8" descr="High Axial Force x Panel Zone Deformation Not Modeled"/>
          <p:cNvPicPr>
            <a:picLocks noChangeAspect="1"/>
          </p:cNvPicPr>
          <p:nvPr/>
        </p:nvPicPr>
        <p:blipFill>
          <a:blip r:embed="rId4">
            <a:extLst>
              <a:ext uri="{28A0092B-C50C-407E-A947-70E740481C1C}">
                <a14:useLocalDpi xmlns:a14="http://schemas.microsoft.com/office/drawing/2010/main" val="0"/>
              </a:ext>
            </a:extLst>
          </a:blip>
          <a:srcRect l="28311"/>
          <a:stretch>
            <a:fillRect/>
          </a:stretch>
        </p:blipFill>
        <p:spPr bwMode="auto">
          <a:xfrm>
            <a:off x="5107308" y="2906604"/>
            <a:ext cx="1172765" cy="521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82" name="Picture 5" descr="Low Axial Force x Panel Zone Deformation Not Modeled"/>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425003" y="2624139"/>
            <a:ext cx="945782" cy="30475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6590" name="Picture 8" descr="Low Axial Force x Panel Zone Deformation Not Modeled"/>
          <p:cNvPicPr>
            <a:picLocks noChangeAspect="1"/>
          </p:cNvPicPr>
          <p:nvPr/>
        </p:nvPicPr>
        <p:blipFill>
          <a:blip r:embed="rId4">
            <a:extLst>
              <a:ext uri="{28A0092B-C50C-407E-A947-70E740481C1C}">
                <a14:useLocalDpi xmlns:a14="http://schemas.microsoft.com/office/drawing/2010/main" val="0"/>
              </a:ext>
            </a:extLst>
          </a:blip>
          <a:srcRect l="28311"/>
          <a:stretch>
            <a:fillRect/>
          </a:stretch>
        </p:blipFill>
        <p:spPr bwMode="auto">
          <a:xfrm>
            <a:off x="2851549" y="2918461"/>
            <a:ext cx="1172765" cy="52149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aphicFrame>
        <p:nvGraphicFramePr>
          <p:cNvPr id="3" name="Table 2" descr="AISC 360 J10.6"/>
          <p:cNvGraphicFramePr>
            <a:graphicFrameLocks noGrp="1"/>
          </p:cNvGraphicFramePr>
          <p:nvPr>
            <p:extLst>
              <p:ext uri="{D42A27DB-BD31-4B8C-83A1-F6EECF244321}">
                <p14:modId xmlns:p14="http://schemas.microsoft.com/office/powerpoint/2010/main" val="1752436611"/>
              </p:ext>
            </p:extLst>
          </p:nvPr>
        </p:nvGraphicFramePr>
        <p:xfrm>
          <a:off x="1348979" y="1920480"/>
          <a:ext cx="6515100" cy="3340894"/>
        </p:xfrm>
        <a:graphic>
          <a:graphicData uri="http://schemas.openxmlformats.org/drawingml/2006/table">
            <a:tbl>
              <a:tblPr firstRow="1" bandRow="1">
                <a:tableStyleId>{5C22544A-7EE6-4342-B048-85BDC9FD1C3A}</a:tableStyleId>
              </a:tblPr>
              <a:tblGrid>
                <a:gridCol w="1234439">
                  <a:extLst>
                    <a:ext uri="{9D8B030D-6E8A-4147-A177-3AD203B41FA5}">
                      <a16:colId xmlns:a16="http://schemas.microsoft.com/office/drawing/2014/main" val="20000"/>
                    </a:ext>
                  </a:extLst>
                </a:gridCol>
                <a:gridCol w="1851660">
                  <a:extLst>
                    <a:ext uri="{9D8B030D-6E8A-4147-A177-3AD203B41FA5}">
                      <a16:colId xmlns:a16="http://schemas.microsoft.com/office/drawing/2014/main" val="20001"/>
                    </a:ext>
                  </a:extLst>
                </a:gridCol>
                <a:gridCol w="3429001">
                  <a:extLst>
                    <a:ext uri="{9D8B030D-6E8A-4147-A177-3AD203B41FA5}">
                      <a16:colId xmlns:a16="http://schemas.microsoft.com/office/drawing/2014/main" val="20002"/>
                    </a:ext>
                  </a:extLst>
                </a:gridCol>
              </a:tblGrid>
              <a:tr h="666609">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800" b="1" dirty="0">
                          <a:solidFill>
                            <a:schemeClr val="tx1"/>
                          </a:solidFill>
                        </a:rPr>
                        <a:t>AISC 360 J10.6</a:t>
                      </a:r>
                      <a:endParaRPr lang="en-US" sz="1400" dirty="0">
                        <a:solidFill>
                          <a:schemeClr val="tx1">
                            <a:lumMod val="95000"/>
                            <a:lumOff val="5000"/>
                          </a:schemeClr>
                        </a:solidFill>
                      </a:endParaRPr>
                    </a:p>
                  </a:txBody>
                  <a:tcPr marL="68581" marR="68581" marT="34306" marB="34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r>
                        <a:rPr lang="en-US" sz="1400" dirty="0">
                          <a:solidFill>
                            <a:schemeClr val="tx1">
                              <a:lumMod val="95000"/>
                              <a:lumOff val="5000"/>
                            </a:schemeClr>
                          </a:solidFill>
                        </a:rPr>
                        <a:t>Low axial force</a:t>
                      </a:r>
                    </a:p>
                  </a:txBody>
                  <a:tcPr marL="68581" marR="68581" marT="34306" marB="34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dirty="0">
                          <a:solidFill>
                            <a:schemeClr val="tx1">
                              <a:lumMod val="95000"/>
                              <a:lumOff val="5000"/>
                            </a:schemeClr>
                          </a:solidFill>
                        </a:rPr>
                        <a:t>High axial force</a:t>
                      </a:r>
                    </a:p>
                  </a:txBody>
                  <a:tcPr marL="68581" marR="68581" marT="34306" marB="34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10000"/>
                  </a:ext>
                </a:extLst>
              </a:tr>
              <a:tr h="969119">
                <a:tc>
                  <a:txBody>
                    <a:bodyPr/>
                    <a:lstStyle/>
                    <a:p>
                      <a:pPr algn="ctr"/>
                      <a:r>
                        <a:rPr lang="en-US" sz="1400" b="1" dirty="0">
                          <a:solidFill>
                            <a:schemeClr val="tx1">
                              <a:lumMod val="95000"/>
                              <a:lumOff val="5000"/>
                            </a:schemeClr>
                          </a:solidFill>
                        </a:rPr>
                        <a:t>Panel zone deformation</a:t>
                      </a:r>
                    </a:p>
                    <a:p>
                      <a:pPr algn="ctr"/>
                      <a:r>
                        <a:rPr lang="en-US" sz="1400" b="1" u="sng" dirty="0">
                          <a:solidFill>
                            <a:schemeClr val="tx1">
                              <a:lumMod val="95000"/>
                              <a:lumOff val="5000"/>
                            </a:schemeClr>
                          </a:solidFill>
                        </a:rPr>
                        <a:t>not</a:t>
                      </a:r>
                      <a:r>
                        <a:rPr lang="en-US" sz="1400" b="1" dirty="0">
                          <a:solidFill>
                            <a:schemeClr val="tx1">
                              <a:lumMod val="95000"/>
                              <a:lumOff val="5000"/>
                            </a:schemeClr>
                          </a:solidFill>
                        </a:rPr>
                        <a:t> modeled</a:t>
                      </a:r>
                    </a:p>
                  </a:txBody>
                  <a:tcPr marL="68581" marR="68581" marT="34306" marB="34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endParaRPr lang="en-US" sz="1400" dirty="0">
                        <a:solidFill>
                          <a:schemeClr val="tx1">
                            <a:lumMod val="95000"/>
                            <a:lumOff val="5000"/>
                          </a:schemeClr>
                        </a:solidFill>
                      </a:endParaRPr>
                    </a:p>
                  </a:txBody>
                  <a:tcPr marL="68581" marR="68581" marT="34306" marB="34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400" dirty="0">
                        <a:solidFill>
                          <a:schemeClr val="tx1">
                            <a:lumMod val="95000"/>
                            <a:lumOff val="5000"/>
                          </a:schemeClr>
                        </a:solidFill>
                      </a:endParaRPr>
                    </a:p>
                  </a:txBody>
                  <a:tcPr marL="68581" marR="68581" marT="34306" marB="34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1"/>
                  </a:ext>
                </a:extLst>
              </a:tr>
              <a:tr h="1705166">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en-US" sz="1400" b="1" dirty="0">
                          <a:solidFill>
                            <a:schemeClr val="tx1">
                              <a:lumMod val="95000"/>
                              <a:lumOff val="5000"/>
                            </a:schemeClr>
                          </a:solidFill>
                        </a:rPr>
                        <a:t>Panel zone deformation modeled</a:t>
                      </a:r>
                    </a:p>
                  </a:txBody>
                  <a:tcPr marL="68581" marR="68581" marT="34306" marB="34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ctr"/>
                      <a:endParaRPr lang="en-US" sz="1400" dirty="0">
                        <a:solidFill>
                          <a:schemeClr val="tx1">
                            <a:lumMod val="95000"/>
                            <a:lumOff val="5000"/>
                          </a:schemeClr>
                        </a:solidFill>
                      </a:endParaRPr>
                    </a:p>
                  </a:txBody>
                  <a:tcPr marL="68581" marR="68581" marT="34306" marB="34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ctr"/>
                      <a:endParaRPr lang="en-US" sz="1400" dirty="0">
                        <a:solidFill>
                          <a:schemeClr val="tx1">
                            <a:lumMod val="95000"/>
                            <a:lumOff val="5000"/>
                          </a:schemeClr>
                        </a:solidFill>
                      </a:endParaRPr>
                    </a:p>
                  </a:txBody>
                  <a:tcPr marL="68581" marR="68581" marT="34306" marB="34306"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0002"/>
                  </a:ext>
                </a:extLst>
              </a:tr>
            </a:tbl>
          </a:graphicData>
        </a:graphic>
      </p:graphicFrame>
      <p:sp>
        <p:nvSpPr>
          <p:cNvPr id="66562" name="Rectangle 2"/>
          <p:cNvSpPr>
            <a:spLocks noGrp="1" noChangeArrowheads="1"/>
          </p:cNvSpPr>
          <p:nvPr>
            <p:ph type="title"/>
          </p:nvPr>
        </p:nvSpPr>
        <p:spPr/>
        <p:txBody>
          <a:bodyPr/>
          <a:lstStyle/>
          <a:p>
            <a:r>
              <a:rPr lang="en-US" altLang="en-US" dirty="0"/>
              <a:t>Panel zone strength</a:t>
            </a:r>
          </a:p>
        </p:txBody>
      </p:sp>
    </p:spTree>
    <p:extLst>
      <p:ext uri="{BB962C8B-B14F-4D97-AF65-F5344CB8AC3E}">
        <p14:creationId xmlns:p14="http://schemas.microsoft.com/office/powerpoint/2010/main" val="2726861487"/>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ooter Placeholder 5"/>
          <p:cNvSpPr>
            <a:spLocks noGrp="1"/>
          </p:cNvSpPr>
          <p:nvPr>
            <p:ph type="ftr" sz="quarter" idx="10"/>
          </p:nvPr>
        </p:nvSpPr>
        <p:spPr/>
        <p:txBody>
          <a:bodyPr/>
          <a:lstStyle/>
          <a:p>
            <a:r>
              <a:rPr lang="en-US"/>
              <a:t>Instructional Material Complementing FEMA 1051, Design Examples</a:t>
            </a:r>
          </a:p>
        </p:txBody>
      </p:sp>
      <p:sp>
        <p:nvSpPr>
          <p:cNvPr id="7" name="Slide Number Placeholder 3"/>
          <p:cNvSpPr>
            <a:spLocks noGrp="1"/>
          </p:cNvSpPr>
          <p:nvPr>
            <p:ph type="sldNum" sz="quarter" idx="11"/>
          </p:nvPr>
        </p:nvSpPr>
        <p:spPr/>
        <p:txBody>
          <a:bodyPr/>
          <a:lstStyle/>
          <a:p>
            <a:r>
              <a:rPr lang="en-US"/>
              <a:t>Steel Structures - </a:t>
            </a:r>
            <a:fld id="{829CB975-4EB3-4B68-9F84-C1D517403529}" type="slidenum">
              <a:rPr lang="en-US" smtClean="0"/>
              <a:pPr/>
              <a:t>64</a:t>
            </a:fld>
            <a:endParaRPr lang="en-US" dirty="0"/>
          </a:p>
        </p:txBody>
      </p:sp>
      <p:sp>
        <p:nvSpPr>
          <p:cNvPr id="67587" name="Content Placeholder 2"/>
          <p:cNvSpPr>
            <a:spLocks noGrp="1"/>
          </p:cNvSpPr>
          <p:nvPr>
            <p:ph idx="1"/>
          </p:nvPr>
        </p:nvSpPr>
        <p:spPr>
          <a:xfrm>
            <a:off x="420102" y="1412875"/>
            <a:ext cx="8278395" cy="4475861"/>
          </a:xfrm>
        </p:spPr>
        <p:txBody>
          <a:bodyPr/>
          <a:lstStyle/>
          <a:p>
            <a:r>
              <a:rPr lang="en-US" altLang="en-US" sz="2700" dirty="0"/>
              <a:t>Axial force</a:t>
            </a:r>
          </a:p>
          <a:p>
            <a:pPr lvl="1"/>
            <a:r>
              <a:rPr lang="en-US" altLang="en-US" sz="2700" dirty="0"/>
              <a:t>High axial force rare for moment-frame columns</a:t>
            </a:r>
          </a:p>
          <a:p>
            <a:r>
              <a:rPr lang="en-US" altLang="en-US" sz="2700" dirty="0"/>
              <a:t>Panel zone deformations</a:t>
            </a:r>
          </a:p>
          <a:p>
            <a:pPr lvl="1"/>
            <a:r>
              <a:rPr lang="en-US" altLang="en-US" sz="2700" dirty="0"/>
              <a:t>Seismic panel zone shear demand is often independent of panel zone modeling</a:t>
            </a:r>
          </a:p>
          <a:p>
            <a:pPr lvl="2"/>
            <a:r>
              <a:rPr lang="en-US" altLang="en-US" sz="2700" dirty="0"/>
              <a:t>Based on (beam) member strength</a:t>
            </a:r>
          </a:p>
          <a:p>
            <a:pPr lvl="2"/>
            <a:r>
              <a:rPr lang="en-US" altLang="en-US" sz="2700" dirty="0"/>
              <a:t>Unlike wind, stability</a:t>
            </a:r>
          </a:p>
          <a:p>
            <a:pPr lvl="1"/>
            <a:r>
              <a:rPr lang="en-US" altLang="en-US" sz="2700" dirty="0"/>
              <a:t>Panel zone (seismic) deformations required to be included (per codes)</a:t>
            </a:r>
          </a:p>
        </p:txBody>
      </p:sp>
      <p:sp>
        <p:nvSpPr>
          <p:cNvPr id="67586" name="Title 1"/>
          <p:cNvSpPr>
            <a:spLocks noGrp="1"/>
          </p:cNvSpPr>
          <p:nvPr>
            <p:ph type="title"/>
          </p:nvPr>
        </p:nvSpPr>
        <p:spPr/>
        <p:txBody>
          <a:bodyPr/>
          <a:lstStyle/>
          <a:p>
            <a:r>
              <a:rPr lang="en-US" altLang="en-US" dirty="0"/>
              <a:t>Panel zone strength</a:t>
            </a:r>
          </a:p>
        </p:txBody>
      </p:sp>
    </p:spTree>
    <p:extLst>
      <p:ext uri="{BB962C8B-B14F-4D97-AF65-F5344CB8AC3E}">
        <p14:creationId xmlns:p14="http://schemas.microsoft.com/office/powerpoint/2010/main" val="1313530376"/>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0115"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65</a:t>
            </a:fld>
            <a:endParaRPr lang="en-US" dirty="0"/>
          </a:p>
        </p:txBody>
      </p:sp>
      <p:sp>
        <p:nvSpPr>
          <p:cNvPr id="90117" name="Rectangle 3"/>
          <p:cNvSpPr>
            <a:spLocks noGrp="1" noChangeArrowheads="1"/>
          </p:cNvSpPr>
          <p:nvPr>
            <p:ph idx="1"/>
          </p:nvPr>
        </p:nvSpPr>
        <p:spPr/>
        <p:txBody>
          <a:bodyPr/>
          <a:lstStyle/>
          <a:p>
            <a:r>
              <a:rPr lang="en-US" dirty="0"/>
              <a:t>Beam shear:  1.15RyMp + gravity</a:t>
            </a:r>
          </a:p>
          <a:p>
            <a:r>
              <a:rPr lang="en-US" dirty="0"/>
              <a:t>Beam local buckling </a:t>
            </a:r>
          </a:p>
          <a:p>
            <a:pPr lvl="1"/>
            <a:r>
              <a:rPr lang="en-US" dirty="0"/>
              <a:t>Smaller b/t than for plastic design</a:t>
            </a:r>
          </a:p>
          <a:p>
            <a:r>
              <a:rPr lang="en-US" dirty="0"/>
              <a:t>Continuity plates for smaller columns</a:t>
            </a:r>
          </a:p>
          <a:p>
            <a:r>
              <a:rPr lang="en-US" dirty="0"/>
              <a:t>Strong column - weak beam rule</a:t>
            </a:r>
          </a:p>
          <a:p>
            <a:pPr lvl="1"/>
            <a:r>
              <a:rPr lang="en-US" dirty="0"/>
              <a:t>Prevent column yield except in panel zone</a:t>
            </a:r>
          </a:p>
          <a:p>
            <a:pPr lvl="1"/>
            <a:r>
              <a:rPr lang="en-US" dirty="0"/>
              <a:t>Exceptions:  Low axial load, strong stories, top story, and non-SFRS columns</a:t>
            </a:r>
          </a:p>
          <a:p>
            <a:endParaRPr lang="en-US" dirty="0"/>
          </a:p>
        </p:txBody>
      </p:sp>
      <p:sp>
        <p:nvSpPr>
          <p:cNvPr id="90116" name="Rectangle 2"/>
          <p:cNvSpPr>
            <a:spLocks noGrp="1" noChangeArrowheads="1"/>
          </p:cNvSpPr>
          <p:nvPr>
            <p:ph type="title"/>
          </p:nvPr>
        </p:nvSpPr>
        <p:spPr/>
        <p:txBody>
          <a:bodyPr/>
          <a:lstStyle/>
          <a:p>
            <a:r>
              <a:rPr lang="en-US"/>
              <a:t>Steel Moment Frames</a:t>
            </a:r>
            <a:endParaRPr lang="en-US" dirty="0"/>
          </a:p>
        </p:txBody>
      </p:sp>
    </p:spTree>
    <p:extLst>
      <p:ext uri="{BB962C8B-B14F-4D97-AF65-F5344CB8AC3E}">
        <p14:creationId xmlns:p14="http://schemas.microsoft.com/office/powerpoint/2010/main" val="3500848464"/>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1139"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66</a:t>
            </a:fld>
            <a:endParaRPr lang="en-US" dirty="0"/>
          </a:p>
        </p:txBody>
      </p:sp>
      <p:sp>
        <p:nvSpPr>
          <p:cNvPr id="91141" name="Rectangle 3"/>
          <p:cNvSpPr>
            <a:spLocks noGrp="1" noChangeArrowheads="1"/>
          </p:cNvSpPr>
          <p:nvPr>
            <p:ph idx="1"/>
          </p:nvPr>
        </p:nvSpPr>
        <p:spPr/>
        <p:txBody>
          <a:bodyPr/>
          <a:lstStyle/>
          <a:p>
            <a:r>
              <a:rPr lang="en-US" dirty="0"/>
              <a:t>Lateral support of column flange requirements</a:t>
            </a:r>
          </a:p>
          <a:p>
            <a:pPr lvl="1"/>
            <a:r>
              <a:rPr lang="en-US" dirty="0"/>
              <a:t>Top of beam if column elastic</a:t>
            </a:r>
          </a:p>
          <a:p>
            <a:pPr lvl="1"/>
            <a:r>
              <a:rPr lang="en-US" dirty="0"/>
              <a:t>Top and bottom of beam otherwise</a:t>
            </a:r>
          </a:p>
          <a:p>
            <a:pPr lvl="1"/>
            <a:r>
              <a:rPr lang="en-US" dirty="0"/>
              <a:t> Amplified forces for unrestrained</a:t>
            </a:r>
          </a:p>
          <a:p>
            <a:r>
              <a:rPr lang="en-US" dirty="0"/>
              <a:t>Lateral support of beams requirements</a:t>
            </a:r>
          </a:p>
          <a:p>
            <a:pPr lvl="1"/>
            <a:r>
              <a:rPr lang="en-US" dirty="0"/>
              <a:t>Both flanges</a:t>
            </a:r>
          </a:p>
          <a:p>
            <a:pPr lvl="1"/>
            <a:r>
              <a:rPr lang="en-US" dirty="0"/>
              <a:t>Spacing &lt; 0.095r</a:t>
            </a:r>
            <a:r>
              <a:rPr lang="en-US" baseline="-25000" dirty="0"/>
              <a:t>y</a:t>
            </a:r>
            <a:r>
              <a:rPr lang="en-US" dirty="0"/>
              <a:t>E/</a:t>
            </a:r>
            <a:r>
              <a:rPr lang="en-US" dirty="0" err="1"/>
              <a:t>R</a:t>
            </a:r>
            <a:r>
              <a:rPr lang="en-US" baseline="-25000" dirty="0" err="1"/>
              <a:t>y</a:t>
            </a:r>
            <a:r>
              <a:rPr lang="en-US" dirty="0" err="1"/>
              <a:t>F</a:t>
            </a:r>
            <a:r>
              <a:rPr lang="en-US" baseline="-25000" dirty="0" err="1"/>
              <a:t>y</a:t>
            </a:r>
            <a:endParaRPr lang="en-US" baseline="-25000" dirty="0"/>
          </a:p>
        </p:txBody>
      </p:sp>
      <p:sp>
        <p:nvSpPr>
          <p:cNvPr id="91140" name="Rectangle 2"/>
          <p:cNvSpPr>
            <a:spLocks noGrp="1" noChangeArrowheads="1"/>
          </p:cNvSpPr>
          <p:nvPr>
            <p:ph type="title"/>
          </p:nvPr>
        </p:nvSpPr>
        <p:spPr/>
        <p:txBody>
          <a:bodyPr/>
          <a:lstStyle/>
          <a:p>
            <a:r>
              <a:rPr lang="en-US"/>
              <a:t>Steel Moment Frames</a:t>
            </a:r>
            <a:endParaRPr lang="en-US" dirty="0"/>
          </a:p>
        </p:txBody>
      </p:sp>
    </p:spTree>
    <p:extLst>
      <p:ext uri="{BB962C8B-B14F-4D97-AF65-F5344CB8AC3E}">
        <p14:creationId xmlns:p14="http://schemas.microsoft.com/office/powerpoint/2010/main" val="1880944665"/>
      </p:ext>
    </p:extLst>
  </p:cSld>
  <p:clrMapOvr>
    <a:masterClrMapping/>
  </p:clrMapOvr>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63" name="Footer Placeholder 2"/>
          <p:cNvSpPr>
            <a:spLocks noGrp="1"/>
          </p:cNvSpPr>
          <p:nvPr>
            <p:ph type="ftr" sz="quarter" idx="10"/>
          </p:nvPr>
        </p:nvSpPr>
        <p:spPr/>
        <p:txBody>
          <a:bodyPr/>
          <a:lstStyle/>
          <a:p>
            <a:r>
              <a:rPr lang="en-US"/>
              <a:t>Instructional Material Complementing FEMA 1051, Design Examples</a:t>
            </a:r>
          </a:p>
        </p:txBody>
      </p:sp>
      <p:sp>
        <p:nvSpPr>
          <p:cNvPr id="9" name="Slide Number Placeholder 3"/>
          <p:cNvSpPr>
            <a:spLocks noGrp="1"/>
          </p:cNvSpPr>
          <p:nvPr>
            <p:ph type="sldNum" sz="quarter" idx="11"/>
          </p:nvPr>
        </p:nvSpPr>
        <p:spPr/>
        <p:txBody>
          <a:bodyPr/>
          <a:lstStyle/>
          <a:p>
            <a:r>
              <a:rPr lang="en-US"/>
              <a:t>Steel Structures - </a:t>
            </a:r>
            <a:fld id="{829CB975-4EB3-4B68-9F84-C1D517403529}" type="slidenum">
              <a:rPr lang="en-US" smtClean="0"/>
              <a:pPr/>
              <a:t>67</a:t>
            </a:fld>
            <a:endParaRPr lang="en-US" dirty="0"/>
          </a:p>
        </p:txBody>
      </p:sp>
      <p:sp>
        <p:nvSpPr>
          <p:cNvPr id="3" name="Content Placeholder 2"/>
          <p:cNvSpPr>
            <a:spLocks noGrp="1"/>
          </p:cNvSpPr>
          <p:nvPr>
            <p:ph idx="1"/>
          </p:nvPr>
        </p:nvSpPr>
        <p:spPr>
          <a:xfrm>
            <a:off x="211667" y="1604963"/>
            <a:ext cx="8720667" cy="4297362"/>
          </a:xfrm>
        </p:spPr>
        <p:txBody>
          <a:bodyPr/>
          <a:lstStyle/>
          <a:p>
            <a:r>
              <a:rPr lang="en-US" sz="2400" dirty="0"/>
              <a:t>ANSI/AISC 358, Prequalified Connections for Special and Intermediate Steel Moment Frames for Seismic Applications</a:t>
            </a:r>
          </a:p>
          <a:p>
            <a:pPr lvl="1"/>
            <a:r>
              <a:rPr lang="en-US" sz="2400" dirty="0"/>
              <a:t>Reduced Beam Section Connections</a:t>
            </a:r>
          </a:p>
          <a:p>
            <a:pPr lvl="1"/>
            <a:r>
              <a:rPr lang="en-US" sz="2400" dirty="0"/>
              <a:t>Bolted Stiffened and Unstiffened Extended Moment End Plate Connections</a:t>
            </a:r>
          </a:p>
          <a:p>
            <a:pPr lvl="1"/>
            <a:r>
              <a:rPr lang="en-US" sz="2400" dirty="0"/>
              <a:t>Bolted Flange Plate</a:t>
            </a:r>
          </a:p>
          <a:p>
            <a:pPr lvl="1"/>
            <a:r>
              <a:rPr lang="en-US" sz="2400" dirty="0"/>
              <a:t>Welded Unreinforced Flange-Welded Web (WUF-W)</a:t>
            </a:r>
          </a:p>
          <a:p>
            <a:pPr lvl="1"/>
            <a:r>
              <a:rPr lang="en-US" sz="2400" dirty="0"/>
              <a:t>Kaiser Bolted Bracket</a:t>
            </a:r>
          </a:p>
          <a:p>
            <a:pPr lvl="1"/>
            <a:r>
              <a:rPr lang="en-US" sz="2400" dirty="0"/>
              <a:t>CONXL</a:t>
            </a:r>
          </a:p>
          <a:p>
            <a:pPr lvl="1"/>
            <a:endParaRPr lang="en-US" sz="2400" dirty="0"/>
          </a:p>
        </p:txBody>
      </p:sp>
      <p:sp>
        <p:nvSpPr>
          <p:cNvPr id="2" name="Title 1"/>
          <p:cNvSpPr>
            <a:spLocks noGrp="1"/>
          </p:cNvSpPr>
          <p:nvPr>
            <p:ph type="title"/>
          </p:nvPr>
        </p:nvSpPr>
        <p:spPr/>
        <p:txBody>
          <a:bodyPr/>
          <a:lstStyle/>
          <a:p>
            <a:r>
              <a:rPr lang="en-US"/>
              <a:t>Prequalified Connections</a:t>
            </a:r>
            <a:endParaRPr lang="en-US" dirty="0"/>
          </a:p>
        </p:txBody>
      </p:sp>
    </p:spTree>
    <p:extLst>
      <p:ext uri="{BB962C8B-B14F-4D97-AF65-F5344CB8AC3E}">
        <p14:creationId xmlns:p14="http://schemas.microsoft.com/office/powerpoint/2010/main" val="2828500511"/>
      </p:ext>
    </p:extLst>
  </p:cSld>
  <p:clrMapOvr>
    <a:masterClrMapping/>
  </p:clrMapOvr>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3190" name="Footer Placeholder 2"/>
          <p:cNvSpPr>
            <a:spLocks noGrp="1"/>
          </p:cNvSpPr>
          <p:nvPr>
            <p:ph type="ftr" sz="quarter" idx="10"/>
          </p:nvPr>
        </p:nvSpPr>
        <p:spPr/>
        <p:txBody>
          <a:bodyPr/>
          <a:lstStyle/>
          <a:p>
            <a:r>
              <a:rPr lang="en-US"/>
              <a:t>Instructional Material Complementing FEMA 1051, Design Examples</a:t>
            </a:r>
          </a:p>
        </p:txBody>
      </p:sp>
      <p:sp>
        <p:nvSpPr>
          <p:cNvPr id="8" name="Slide Number Placeholder 3"/>
          <p:cNvSpPr>
            <a:spLocks noGrp="1"/>
          </p:cNvSpPr>
          <p:nvPr>
            <p:ph type="sldNum" sz="quarter" idx="11"/>
          </p:nvPr>
        </p:nvSpPr>
        <p:spPr/>
        <p:txBody>
          <a:bodyPr/>
          <a:lstStyle/>
          <a:p>
            <a:r>
              <a:rPr lang="en-US"/>
              <a:t>Steel Structures - </a:t>
            </a:r>
            <a:fld id="{829CB975-4EB3-4B68-9F84-C1D517403529}" type="slidenum">
              <a:rPr lang="en-US" smtClean="0"/>
              <a:pPr/>
              <a:t>68</a:t>
            </a:fld>
            <a:endParaRPr lang="en-US" dirty="0"/>
          </a:p>
        </p:txBody>
      </p:sp>
      <p:pic>
        <p:nvPicPr>
          <p:cNvPr id="11" name="Picture 10" descr="Plan section and elevation section of RBS connection, with flange reductions in the beam indicated.&#10;&#10;Illustrates a beam-to-column connection using the reduced beam section (RBS) connection.  The beam flanges and shear plate are welded to the column.  The reduction of the beam section forces hinging to occur in the beam away from these connection details."/>
          <p:cNvPicPr>
            <a:picLocks noChangeAspect="1"/>
          </p:cNvPicPr>
          <p:nvPr/>
        </p:nvPicPr>
        <p:blipFill>
          <a:blip r:embed="rId3"/>
          <a:stretch>
            <a:fillRect/>
          </a:stretch>
        </p:blipFill>
        <p:spPr>
          <a:xfrm>
            <a:off x="1763232" y="1329267"/>
            <a:ext cx="5209068" cy="4892910"/>
          </a:xfrm>
          <a:prstGeom prst="rect">
            <a:avLst/>
          </a:prstGeom>
        </p:spPr>
      </p:pic>
      <p:sp>
        <p:nvSpPr>
          <p:cNvPr id="2" name="Title 1"/>
          <p:cNvSpPr>
            <a:spLocks noGrp="1"/>
          </p:cNvSpPr>
          <p:nvPr>
            <p:ph type="title"/>
          </p:nvPr>
        </p:nvSpPr>
        <p:spPr/>
        <p:txBody>
          <a:bodyPr/>
          <a:lstStyle/>
          <a:p>
            <a:r>
              <a:rPr lang="en-US"/>
              <a:t>Reduced Beam Section (RBS)</a:t>
            </a:r>
            <a:endParaRPr lang="en-US" dirty="0"/>
          </a:p>
        </p:txBody>
      </p:sp>
    </p:spTree>
    <p:extLst>
      <p:ext uri="{BB962C8B-B14F-4D97-AF65-F5344CB8AC3E}">
        <p14:creationId xmlns:p14="http://schemas.microsoft.com/office/powerpoint/2010/main" val="255164620"/>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Slide Number Placeholder 3"/>
          <p:cNvSpPr>
            <a:spLocks noGrp="1"/>
          </p:cNvSpPr>
          <p:nvPr>
            <p:ph type="sldNum" sz="quarter" idx="11"/>
          </p:nvPr>
        </p:nvSpPr>
        <p:spPr/>
        <p:txBody>
          <a:bodyPr/>
          <a:lstStyle/>
          <a:p>
            <a:r>
              <a:rPr lang="en-US"/>
              <a:t>Steel Structures - </a:t>
            </a:r>
            <a:fld id="{829CB975-4EB3-4B68-9F84-C1D517403529}" type="slidenum">
              <a:rPr lang="en-US" smtClean="0"/>
              <a:pPr/>
              <a:t>69</a:t>
            </a:fld>
            <a:endParaRPr lang="en-US" dirty="0"/>
          </a:p>
        </p:txBody>
      </p:sp>
      <p:sp>
        <p:nvSpPr>
          <p:cNvPr id="8" name="Footer Placeholder 2"/>
          <p:cNvSpPr>
            <a:spLocks noGrp="1"/>
          </p:cNvSpPr>
          <p:nvPr>
            <p:ph type="ftr" sz="quarter" idx="10"/>
          </p:nvPr>
        </p:nvSpPr>
        <p:spPr/>
        <p:txBody>
          <a:bodyPr/>
          <a:lstStyle/>
          <a:p>
            <a:r>
              <a:rPr lang="en-US"/>
              <a:t>Instructional Material Complementing FEMA 1051, Design Examples</a:t>
            </a:r>
          </a:p>
        </p:txBody>
      </p:sp>
      <p:pic>
        <p:nvPicPr>
          <p:cNvPr id="5" name="Picture 4" descr="Plan section and elevation section of RBS connection, with flange reductions in the beam indicated."/>
          <p:cNvPicPr>
            <a:picLocks noChangeAspect="1"/>
          </p:cNvPicPr>
          <p:nvPr/>
        </p:nvPicPr>
        <p:blipFill>
          <a:blip r:embed="rId3"/>
          <a:stretch>
            <a:fillRect/>
          </a:stretch>
        </p:blipFill>
        <p:spPr>
          <a:xfrm>
            <a:off x="5530311" y="1892300"/>
            <a:ext cx="3422803" cy="3215060"/>
          </a:xfrm>
          <a:prstGeom prst="rect">
            <a:avLst/>
          </a:prstGeom>
        </p:spPr>
      </p:pic>
      <p:sp>
        <p:nvSpPr>
          <p:cNvPr id="3" name="Content Placeholder 2"/>
          <p:cNvSpPr>
            <a:spLocks noGrp="1"/>
          </p:cNvSpPr>
          <p:nvPr>
            <p:ph idx="1"/>
          </p:nvPr>
        </p:nvSpPr>
        <p:spPr>
          <a:xfrm>
            <a:off x="377782" y="1654390"/>
            <a:ext cx="5789612" cy="4297362"/>
          </a:xfrm>
        </p:spPr>
        <p:txBody>
          <a:bodyPr/>
          <a:lstStyle/>
          <a:p>
            <a:r>
              <a:rPr lang="en-US" dirty="0"/>
              <a:t>Beam intentionally weakened to create controlled yielding</a:t>
            </a:r>
          </a:p>
          <a:p>
            <a:r>
              <a:rPr lang="en-US" dirty="0"/>
              <a:t>Connection at face of column stronger than reduced section</a:t>
            </a:r>
          </a:p>
          <a:p>
            <a:r>
              <a:rPr lang="en-US" dirty="0"/>
              <a:t>Capacity design ensures good performance</a:t>
            </a:r>
          </a:p>
          <a:p>
            <a:r>
              <a:rPr lang="en-US" dirty="0"/>
              <a:t>Reduction in stiffness</a:t>
            </a:r>
          </a:p>
          <a:p>
            <a:r>
              <a:rPr lang="en-US" dirty="0"/>
              <a:t>Potential reduction in stability</a:t>
            </a:r>
          </a:p>
        </p:txBody>
      </p:sp>
      <p:sp>
        <p:nvSpPr>
          <p:cNvPr id="2" name="Title 1"/>
          <p:cNvSpPr>
            <a:spLocks noGrp="1"/>
          </p:cNvSpPr>
          <p:nvPr>
            <p:ph type="title"/>
          </p:nvPr>
        </p:nvSpPr>
        <p:spPr/>
        <p:txBody>
          <a:bodyPr/>
          <a:lstStyle/>
          <a:p>
            <a:r>
              <a:rPr lang="en-US"/>
              <a:t>Reduced beam section</a:t>
            </a:r>
            <a:endParaRPr lang="en-US" dirty="0"/>
          </a:p>
        </p:txBody>
      </p:sp>
    </p:spTree>
    <p:extLst>
      <p:ext uri="{BB962C8B-B14F-4D97-AF65-F5344CB8AC3E}">
        <p14:creationId xmlns:p14="http://schemas.microsoft.com/office/powerpoint/2010/main" val="3450792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30" name="Footer Placeholder 4"/>
          <p:cNvSpPr>
            <a:spLocks noGrp="1"/>
          </p:cNvSpPr>
          <p:nvPr>
            <p:ph type="ftr" sz="quarter" idx="10"/>
          </p:nvPr>
        </p:nvSpPr>
        <p:spPr/>
        <p:txBody>
          <a:bodyPr/>
          <a:lstStyle/>
          <a:p>
            <a:r>
              <a:rPr lang="en-US"/>
              <a:t>Instructional Material Complementing FEMA 1051, Design Examples</a:t>
            </a:r>
          </a:p>
        </p:txBody>
      </p:sp>
      <p:sp>
        <p:nvSpPr>
          <p:cNvPr id="165" name="Slide Number Placeholder 3"/>
          <p:cNvSpPr>
            <a:spLocks noGrp="1"/>
          </p:cNvSpPr>
          <p:nvPr>
            <p:ph type="sldNum" sz="quarter" idx="11"/>
          </p:nvPr>
        </p:nvSpPr>
        <p:spPr/>
        <p:txBody>
          <a:bodyPr/>
          <a:lstStyle/>
          <a:p>
            <a:r>
              <a:rPr lang="en-US"/>
              <a:t>Steel Structures - </a:t>
            </a:r>
            <a:fld id="{1E859C6A-166B-4CD7-AA28-963CDAFE0F46}" type="slidenum">
              <a:rPr lang="en-US" smtClean="0"/>
              <a:pPr/>
              <a:t>7</a:t>
            </a:fld>
            <a:endParaRPr lang="en-US" dirty="0"/>
          </a:p>
        </p:txBody>
      </p:sp>
      <p:grpSp>
        <p:nvGrpSpPr>
          <p:cNvPr id="1036" name="Group 626" descr="Stress and strain diagrams for increasing moment in a beam. Strain increases with moment, but maximum stress is limited by steel yielding."/>
          <p:cNvGrpSpPr>
            <a:grpSpLocks/>
          </p:cNvGrpSpPr>
          <p:nvPr/>
        </p:nvGrpSpPr>
        <p:grpSpPr bwMode="auto">
          <a:xfrm>
            <a:off x="5655733" y="954160"/>
            <a:ext cx="3067274" cy="4955822"/>
            <a:chOff x="3864" y="336"/>
            <a:chExt cx="2322" cy="3840"/>
          </a:xfrm>
        </p:grpSpPr>
        <p:sp>
          <p:nvSpPr>
            <p:cNvPr id="1037" name="Freeform 568" descr="Narrow horizontal"/>
            <p:cNvSpPr>
              <a:spLocks/>
            </p:cNvSpPr>
            <p:nvPr/>
          </p:nvSpPr>
          <p:spPr bwMode="auto">
            <a:xfrm>
              <a:off x="4184" y="3112"/>
              <a:ext cx="640" cy="777"/>
            </a:xfrm>
            <a:custGeom>
              <a:avLst/>
              <a:gdLst>
                <a:gd name="T0" fmla="*/ 87286 w 156"/>
                <a:gd name="T1" fmla="*/ 0 h 777"/>
                <a:gd name="T2" fmla="*/ 181321 w 156"/>
                <a:gd name="T3" fmla="*/ 0 h 777"/>
                <a:gd name="T4" fmla="*/ 0 w 156"/>
                <a:gd name="T5" fmla="*/ 777 h 777"/>
                <a:gd name="T6" fmla="*/ 87286 w 156"/>
                <a:gd name="T7" fmla="*/ 774 h 777"/>
                <a:gd name="T8" fmla="*/ 87286 w 156"/>
                <a:gd name="T9" fmla="*/ 0 h 777"/>
                <a:gd name="T10" fmla="*/ 0 60000 65536"/>
                <a:gd name="T11" fmla="*/ 0 60000 65536"/>
                <a:gd name="T12" fmla="*/ 0 60000 65536"/>
                <a:gd name="T13" fmla="*/ 0 60000 65536"/>
                <a:gd name="T14" fmla="*/ 0 60000 65536"/>
                <a:gd name="T15" fmla="*/ 0 w 156"/>
                <a:gd name="T16" fmla="*/ 0 h 777"/>
                <a:gd name="T17" fmla="*/ 156 w 156"/>
                <a:gd name="T18" fmla="*/ 777 h 777"/>
              </a:gdLst>
              <a:ahLst/>
              <a:cxnLst>
                <a:cxn ang="T10">
                  <a:pos x="T0" y="T1"/>
                </a:cxn>
                <a:cxn ang="T11">
                  <a:pos x="T2" y="T3"/>
                </a:cxn>
                <a:cxn ang="T12">
                  <a:pos x="T4" y="T5"/>
                </a:cxn>
                <a:cxn ang="T13">
                  <a:pos x="T6" y="T7"/>
                </a:cxn>
                <a:cxn ang="T14">
                  <a:pos x="T8" y="T9"/>
                </a:cxn>
              </a:cxnLst>
              <a:rect l="T15" t="T16" r="T17" b="T18"/>
              <a:pathLst>
                <a:path w="156" h="777">
                  <a:moveTo>
                    <a:pt x="75" y="0"/>
                  </a:moveTo>
                  <a:lnTo>
                    <a:pt x="156" y="0"/>
                  </a:lnTo>
                  <a:lnTo>
                    <a:pt x="0" y="777"/>
                  </a:lnTo>
                  <a:lnTo>
                    <a:pt x="75" y="774"/>
                  </a:lnTo>
                  <a:lnTo>
                    <a:pt x="75" y="0"/>
                  </a:lnTo>
                  <a:close/>
                </a:path>
              </a:pathLst>
            </a:custGeom>
            <a:pattFill prst="narHorz">
              <a:fgClr>
                <a:srgbClr val="000099"/>
              </a:fgClr>
              <a:bgClr>
                <a:schemeClr val="bg1"/>
              </a:bgClr>
            </a:pattFill>
            <a:ln w="9525">
              <a:solidFill>
                <a:schemeClr val="tx1"/>
              </a:solidFill>
              <a:round/>
              <a:headEnd/>
              <a:tailEnd/>
            </a:ln>
          </p:spPr>
          <p:txBody>
            <a:bodyPr wrap="none" anchor="ctr"/>
            <a:lstStyle/>
            <a:p>
              <a:endParaRPr lang="en-US" sz="2133"/>
            </a:p>
          </p:txBody>
        </p:sp>
        <p:graphicFrame>
          <p:nvGraphicFramePr>
            <p:cNvPr id="1026" name="Object 580"/>
            <p:cNvGraphicFramePr>
              <a:graphicFrameLocks noChangeAspect="1"/>
            </p:cNvGraphicFramePr>
            <p:nvPr/>
          </p:nvGraphicFramePr>
          <p:xfrm>
            <a:off x="4028" y="3168"/>
            <a:ext cx="316" cy="361"/>
          </p:xfrm>
          <a:graphic>
            <a:graphicData uri="http://schemas.openxmlformats.org/presentationml/2006/ole">
              <mc:AlternateContent xmlns:mc="http://schemas.openxmlformats.org/markup-compatibility/2006">
                <mc:Choice xmlns:v="urn:schemas-microsoft-com:vml" Requires="v">
                  <p:oleObj spid="_x0000_s1329" name="MathType Equation" r:id="rId4" imgW="177601" imgH="202895" progId="Equation">
                    <p:embed/>
                  </p:oleObj>
                </mc:Choice>
                <mc:Fallback>
                  <p:oleObj name="MathType Equation" r:id="rId4" imgW="177601" imgH="202895" progId="Equation">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028" y="3168"/>
                          <a:ext cx="316" cy="361"/>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38" name="Line 581"/>
            <p:cNvSpPr>
              <a:spLocks noChangeShapeType="1"/>
            </p:cNvSpPr>
            <p:nvPr/>
          </p:nvSpPr>
          <p:spPr bwMode="auto">
            <a:xfrm>
              <a:off x="4319" y="3302"/>
              <a:ext cx="169" cy="0"/>
            </a:xfrm>
            <a:prstGeom prst="line">
              <a:avLst/>
            </a:prstGeom>
            <a:noFill/>
            <a:ln w="9525">
              <a:solidFill>
                <a:schemeClr val="tx1"/>
              </a:solidFill>
              <a:round/>
              <a:headEnd/>
              <a:tailEnd type="triangle" w="med" len="med"/>
            </a:ln>
          </p:spPr>
          <p:txBody>
            <a:bodyPr wrap="none" anchor="ctr"/>
            <a:lstStyle/>
            <a:p>
              <a:endParaRPr lang="en-US" sz="2133"/>
            </a:p>
          </p:txBody>
        </p:sp>
        <p:sp>
          <p:nvSpPr>
            <p:cNvPr id="1039" name="Line 582"/>
            <p:cNvSpPr>
              <a:spLocks noChangeShapeType="1"/>
            </p:cNvSpPr>
            <p:nvPr/>
          </p:nvSpPr>
          <p:spPr bwMode="auto">
            <a:xfrm flipH="1" flipV="1">
              <a:off x="4633" y="3354"/>
              <a:ext cx="143" cy="29"/>
            </a:xfrm>
            <a:prstGeom prst="line">
              <a:avLst/>
            </a:prstGeom>
            <a:noFill/>
            <a:ln w="9525">
              <a:solidFill>
                <a:schemeClr val="tx1"/>
              </a:solidFill>
              <a:round/>
              <a:headEnd/>
              <a:tailEnd type="triangle" w="med" len="med"/>
            </a:ln>
          </p:spPr>
          <p:txBody>
            <a:bodyPr wrap="none" anchor="ctr"/>
            <a:lstStyle/>
            <a:p>
              <a:endParaRPr lang="en-US" sz="2133"/>
            </a:p>
          </p:txBody>
        </p:sp>
        <p:graphicFrame>
          <p:nvGraphicFramePr>
            <p:cNvPr id="1027" name="Object 595"/>
            <p:cNvGraphicFramePr>
              <a:graphicFrameLocks noChangeAspect="1"/>
            </p:cNvGraphicFramePr>
            <p:nvPr/>
          </p:nvGraphicFramePr>
          <p:xfrm>
            <a:off x="4468" y="1440"/>
            <a:ext cx="315" cy="409"/>
          </p:xfrm>
          <a:graphic>
            <a:graphicData uri="http://schemas.openxmlformats.org/presentationml/2006/ole">
              <mc:AlternateContent xmlns:mc="http://schemas.openxmlformats.org/markup-compatibility/2006">
                <mc:Choice xmlns:v="urn:schemas-microsoft-com:vml" Requires="v">
                  <p:oleObj spid="_x0000_s1330" name="MathType Equation" r:id="rId6" imgW="177708" imgH="228325" progId="Equation">
                    <p:embed/>
                  </p:oleObj>
                </mc:Choice>
                <mc:Fallback>
                  <p:oleObj name="MathType Equation" r:id="rId6" imgW="177708" imgH="228325" progId="Equation">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68" y="1440"/>
                          <a:ext cx="315" cy="40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40" name="Line 586"/>
            <p:cNvSpPr>
              <a:spLocks noChangeShapeType="1"/>
            </p:cNvSpPr>
            <p:nvPr/>
          </p:nvSpPr>
          <p:spPr bwMode="auto">
            <a:xfrm>
              <a:off x="4654" y="709"/>
              <a:ext cx="0" cy="769"/>
            </a:xfrm>
            <a:prstGeom prst="line">
              <a:avLst/>
            </a:prstGeom>
            <a:noFill/>
            <a:ln w="9525">
              <a:solidFill>
                <a:schemeClr val="tx1"/>
              </a:solidFill>
              <a:round/>
              <a:headEnd/>
              <a:tailEnd/>
            </a:ln>
          </p:spPr>
          <p:txBody>
            <a:bodyPr wrap="none" anchor="ctr"/>
            <a:lstStyle/>
            <a:p>
              <a:endParaRPr lang="en-US" sz="2133"/>
            </a:p>
          </p:txBody>
        </p:sp>
        <p:sp>
          <p:nvSpPr>
            <p:cNvPr id="1041" name="Line 587"/>
            <p:cNvSpPr>
              <a:spLocks noChangeShapeType="1"/>
            </p:cNvSpPr>
            <p:nvPr/>
          </p:nvSpPr>
          <p:spPr bwMode="auto">
            <a:xfrm flipH="1">
              <a:off x="4589" y="708"/>
              <a:ext cx="136" cy="777"/>
            </a:xfrm>
            <a:prstGeom prst="line">
              <a:avLst/>
            </a:prstGeom>
            <a:noFill/>
            <a:ln w="9525">
              <a:solidFill>
                <a:schemeClr val="tx1"/>
              </a:solidFill>
              <a:round/>
              <a:headEnd/>
              <a:tailEnd/>
            </a:ln>
          </p:spPr>
          <p:txBody>
            <a:bodyPr wrap="none" anchor="ctr"/>
            <a:lstStyle/>
            <a:p>
              <a:endParaRPr lang="en-US" sz="2133"/>
            </a:p>
          </p:txBody>
        </p:sp>
        <p:sp>
          <p:nvSpPr>
            <p:cNvPr id="1042" name="Line 588"/>
            <p:cNvSpPr>
              <a:spLocks noChangeShapeType="1"/>
            </p:cNvSpPr>
            <p:nvPr/>
          </p:nvSpPr>
          <p:spPr bwMode="auto">
            <a:xfrm>
              <a:off x="5588" y="709"/>
              <a:ext cx="0" cy="769"/>
            </a:xfrm>
            <a:prstGeom prst="line">
              <a:avLst/>
            </a:prstGeom>
            <a:noFill/>
            <a:ln w="9525">
              <a:solidFill>
                <a:schemeClr val="tx1"/>
              </a:solidFill>
              <a:round/>
              <a:headEnd/>
              <a:tailEnd/>
            </a:ln>
          </p:spPr>
          <p:txBody>
            <a:bodyPr wrap="none" anchor="ctr"/>
            <a:lstStyle/>
            <a:p>
              <a:endParaRPr lang="en-US" sz="2133"/>
            </a:p>
          </p:txBody>
        </p:sp>
        <p:sp>
          <p:nvSpPr>
            <p:cNvPr id="1043" name="Line 589"/>
            <p:cNvSpPr>
              <a:spLocks noChangeShapeType="1"/>
            </p:cNvSpPr>
            <p:nvPr/>
          </p:nvSpPr>
          <p:spPr bwMode="auto">
            <a:xfrm flipH="1">
              <a:off x="5315" y="709"/>
              <a:ext cx="572" cy="776"/>
            </a:xfrm>
            <a:prstGeom prst="line">
              <a:avLst/>
            </a:prstGeom>
            <a:noFill/>
            <a:ln w="9525">
              <a:solidFill>
                <a:schemeClr val="tx1"/>
              </a:solidFill>
              <a:round/>
              <a:headEnd/>
              <a:tailEnd/>
            </a:ln>
          </p:spPr>
          <p:txBody>
            <a:bodyPr wrap="none" anchor="ctr"/>
            <a:lstStyle/>
            <a:p>
              <a:endParaRPr lang="en-US" sz="2133"/>
            </a:p>
          </p:txBody>
        </p:sp>
        <p:sp>
          <p:nvSpPr>
            <p:cNvPr id="1044" name="Freeform 590" descr="Narrow horizontal"/>
            <p:cNvSpPr>
              <a:spLocks/>
            </p:cNvSpPr>
            <p:nvPr/>
          </p:nvSpPr>
          <p:spPr bwMode="auto">
            <a:xfrm>
              <a:off x="4586" y="710"/>
              <a:ext cx="139" cy="777"/>
            </a:xfrm>
            <a:custGeom>
              <a:avLst/>
              <a:gdLst>
                <a:gd name="T0" fmla="*/ 42 w 156"/>
                <a:gd name="T1" fmla="*/ 0 h 777"/>
                <a:gd name="T2" fmla="*/ 87 w 156"/>
                <a:gd name="T3" fmla="*/ 0 h 777"/>
                <a:gd name="T4" fmla="*/ 0 w 156"/>
                <a:gd name="T5" fmla="*/ 777 h 777"/>
                <a:gd name="T6" fmla="*/ 42 w 156"/>
                <a:gd name="T7" fmla="*/ 774 h 777"/>
                <a:gd name="T8" fmla="*/ 42 w 156"/>
                <a:gd name="T9" fmla="*/ 0 h 777"/>
                <a:gd name="T10" fmla="*/ 0 60000 65536"/>
                <a:gd name="T11" fmla="*/ 0 60000 65536"/>
                <a:gd name="T12" fmla="*/ 0 60000 65536"/>
                <a:gd name="T13" fmla="*/ 0 60000 65536"/>
                <a:gd name="T14" fmla="*/ 0 60000 65536"/>
                <a:gd name="T15" fmla="*/ 0 w 156"/>
                <a:gd name="T16" fmla="*/ 0 h 777"/>
                <a:gd name="T17" fmla="*/ 156 w 156"/>
                <a:gd name="T18" fmla="*/ 777 h 777"/>
              </a:gdLst>
              <a:ahLst/>
              <a:cxnLst>
                <a:cxn ang="T10">
                  <a:pos x="T0" y="T1"/>
                </a:cxn>
                <a:cxn ang="T11">
                  <a:pos x="T2" y="T3"/>
                </a:cxn>
                <a:cxn ang="T12">
                  <a:pos x="T4" y="T5"/>
                </a:cxn>
                <a:cxn ang="T13">
                  <a:pos x="T6" y="T7"/>
                </a:cxn>
                <a:cxn ang="T14">
                  <a:pos x="T8" y="T9"/>
                </a:cxn>
              </a:cxnLst>
              <a:rect l="T15" t="T16" r="T17" b="T18"/>
              <a:pathLst>
                <a:path w="156" h="777">
                  <a:moveTo>
                    <a:pt x="75" y="0"/>
                  </a:moveTo>
                  <a:lnTo>
                    <a:pt x="156" y="0"/>
                  </a:lnTo>
                  <a:lnTo>
                    <a:pt x="0" y="777"/>
                  </a:lnTo>
                  <a:lnTo>
                    <a:pt x="75" y="774"/>
                  </a:lnTo>
                  <a:lnTo>
                    <a:pt x="75" y="0"/>
                  </a:lnTo>
                  <a:close/>
                </a:path>
              </a:pathLst>
            </a:custGeom>
            <a:pattFill prst="narHorz">
              <a:fgClr>
                <a:srgbClr val="000099"/>
              </a:fgClr>
              <a:bgClr>
                <a:schemeClr val="bg1"/>
              </a:bgClr>
            </a:pattFill>
            <a:ln w="9525">
              <a:solidFill>
                <a:schemeClr val="tx1"/>
              </a:solidFill>
              <a:round/>
              <a:headEnd/>
              <a:tailEnd/>
            </a:ln>
          </p:spPr>
          <p:txBody>
            <a:bodyPr wrap="none" anchor="ctr"/>
            <a:lstStyle/>
            <a:p>
              <a:endParaRPr lang="en-US" sz="2133"/>
            </a:p>
          </p:txBody>
        </p:sp>
        <p:sp>
          <p:nvSpPr>
            <p:cNvPr id="1045" name="Freeform 591" descr="Narrow horizontal"/>
            <p:cNvSpPr>
              <a:spLocks/>
            </p:cNvSpPr>
            <p:nvPr/>
          </p:nvSpPr>
          <p:spPr bwMode="auto">
            <a:xfrm>
              <a:off x="5315" y="710"/>
              <a:ext cx="571" cy="777"/>
            </a:xfrm>
            <a:custGeom>
              <a:avLst/>
              <a:gdLst>
                <a:gd name="T0" fmla="*/ 170 w 642"/>
                <a:gd name="T1" fmla="*/ 0 h 777"/>
                <a:gd name="T2" fmla="*/ 358 w 642"/>
                <a:gd name="T3" fmla="*/ 0 h 777"/>
                <a:gd name="T4" fmla="*/ 0 w 642"/>
                <a:gd name="T5" fmla="*/ 777 h 777"/>
                <a:gd name="T6" fmla="*/ 170 w 642"/>
                <a:gd name="T7" fmla="*/ 774 h 777"/>
                <a:gd name="T8" fmla="*/ 170 w 642"/>
                <a:gd name="T9" fmla="*/ 0 h 777"/>
                <a:gd name="T10" fmla="*/ 0 60000 65536"/>
                <a:gd name="T11" fmla="*/ 0 60000 65536"/>
                <a:gd name="T12" fmla="*/ 0 60000 65536"/>
                <a:gd name="T13" fmla="*/ 0 60000 65536"/>
                <a:gd name="T14" fmla="*/ 0 60000 65536"/>
                <a:gd name="T15" fmla="*/ 0 w 642"/>
                <a:gd name="T16" fmla="*/ 0 h 777"/>
                <a:gd name="T17" fmla="*/ 642 w 642"/>
                <a:gd name="T18" fmla="*/ 777 h 777"/>
              </a:gdLst>
              <a:ahLst/>
              <a:cxnLst>
                <a:cxn ang="T10">
                  <a:pos x="T0" y="T1"/>
                </a:cxn>
                <a:cxn ang="T11">
                  <a:pos x="T2" y="T3"/>
                </a:cxn>
                <a:cxn ang="T12">
                  <a:pos x="T4" y="T5"/>
                </a:cxn>
                <a:cxn ang="T13">
                  <a:pos x="T6" y="T7"/>
                </a:cxn>
                <a:cxn ang="T14">
                  <a:pos x="T8" y="T9"/>
                </a:cxn>
              </a:cxnLst>
              <a:rect l="T15" t="T16" r="T17" b="T18"/>
              <a:pathLst>
                <a:path w="642" h="777">
                  <a:moveTo>
                    <a:pt x="306" y="0"/>
                  </a:moveTo>
                  <a:lnTo>
                    <a:pt x="642" y="0"/>
                  </a:lnTo>
                  <a:lnTo>
                    <a:pt x="0" y="777"/>
                  </a:lnTo>
                  <a:lnTo>
                    <a:pt x="306" y="774"/>
                  </a:lnTo>
                  <a:lnTo>
                    <a:pt x="306" y="0"/>
                  </a:lnTo>
                  <a:close/>
                </a:path>
              </a:pathLst>
            </a:custGeom>
            <a:pattFill prst="narHorz">
              <a:fgClr>
                <a:srgbClr val="FF0000"/>
              </a:fgClr>
              <a:bgClr>
                <a:schemeClr val="bg1"/>
              </a:bgClr>
            </a:pattFill>
            <a:ln w="9525">
              <a:solidFill>
                <a:schemeClr val="tx1"/>
              </a:solidFill>
              <a:round/>
              <a:headEnd/>
              <a:tailEnd/>
            </a:ln>
          </p:spPr>
          <p:txBody>
            <a:bodyPr wrap="none" anchor="ctr"/>
            <a:lstStyle/>
            <a:p>
              <a:endParaRPr lang="en-US" sz="2133"/>
            </a:p>
          </p:txBody>
        </p:sp>
        <p:sp>
          <p:nvSpPr>
            <p:cNvPr id="1046" name="Text Box 593"/>
            <p:cNvSpPr txBox="1">
              <a:spLocks noChangeArrowheads="1"/>
            </p:cNvSpPr>
            <p:nvPr/>
          </p:nvSpPr>
          <p:spPr bwMode="auto">
            <a:xfrm>
              <a:off x="4399" y="336"/>
              <a:ext cx="681" cy="326"/>
            </a:xfrm>
            <a:prstGeom prst="rect">
              <a:avLst/>
            </a:prstGeom>
            <a:noFill/>
            <a:ln w="9525">
              <a:noFill/>
              <a:miter lim="800000"/>
              <a:headEnd/>
              <a:tailEnd/>
            </a:ln>
          </p:spPr>
          <p:txBody>
            <a:bodyPr wrap="none">
              <a:spAutoFit/>
            </a:bodyPr>
            <a:lstStyle/>
            <a:p>
              <a:r>
                <a:rPr lang="en-US" sz="2133"/>
                <a:t>Strain</a:t>
              </a:r>
            </a:p>
          </p:txBody>
        </p:sp>
        <p:sp>
          <p:nvSpPr>
            <p:cNvPr id="1047" name="Text Box 594"/>
            <p:cNvSpPr txBox="1">
              <a:spLocks noChangeArrowheads="1"/>
            </p:cNvSpPr>
            <p:nvPr/>
          </p:nvSpPr>
          <p:spPr bwMode="auto">
            <a:xfrm>
              <a:off x="5460" y="336"/>
              <a:ext cx="726" cy="326"/>
            </a:xfrm>
            <a:prstGeom prst="rect">
              <a:avLst/>
            </a:prstGeom>
            <a:noFill/>
            <a:ln w="9525">
              <a:noFill/>
              <a:miter lim="800000"/>
              <a:headEnd/>
              <a:tailEnd/>
            </a:ln>
          </p:spPr>
          <p:txBody>
            <a:bodyPr wrap="none">
              <a:spAutoFit/>
            </a:bodyPr>
            <a:lstStyle/>
            <a:p>
              <a:r>
                <a:rPr lang="en-US" sz="2133">
                  <a:solidFill>
                    <a:schemeClr val="accent2"/>
                  </a:solidFill>
                </a:rPr>
                <a:t>Stress</a:t>
              </a:r>
            </a:p>
          </p:txBody>
        </p:sp>
        <p:graphicFrame>
          <p:nvGraphicFramePr>
            <p:cNvPr id="1028" name="Object 597"/>
            <p:cNvGraphicFramePr>
              <a:graphicFrameLocks noChangeAspect="1"/>
            </p:cNvGraphicFramePr>
            <p:nvPr/>
          </p:nvGraphicFramePr>
          <p:xfrm>
            <a:off x="4200" y="757"/>
            <a:ext cx="315" cy="409"/>
          </p:xfrm>
          <a:graphic>
            <a:graphicData uri="http://schemas.openxmlformats.org/presentationml/2006/ole">
              <mc:AlternateContent xmlns:mc="http://schemas.openxmlformats.org/markup-compatibility/2006">
                <mc:Choice xmlns:v="urn:schemas-microsoft-com:vml" Requires="v">
                  <p:oleObj spid="_x0000_s1331" name="MathType Equation" r:id="rId8" imgW="177708" imgH="228325" progId="Equation">
                    <p:embed/>
                  </p:oleObj>
                </mc:Choice>
                <mc:Fallback>
                  <p:oleObj name="MathType Equation" r:id="rId8" imgW="177708" imgH="228325" progId="Equation">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4200" y="757"/>
                          <a:ext cx="315" cy="40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1048" name="Line 598"/>
            <p:cNvSpPr>
              <a:spLocks noChangeShapeType="1"/>
            </p:cNvSpPr>
            <p:nvPr/>
          </p:nvSpPr>
          <p:spPr bwMode="auto">
            <a:xfrm>
              <a:off x="4484" y="900"/>
              <a:ext cx="169" cy="0"/>
            </a:xfrm>
            <a:prstGeom prst="line">
              <a:avLst/>
            </a:prstGeom>
            <a:noFill/>
            <a:ln w="9525">
              <a:solidFill>
                <a:schemeClr val="tx1"/>
              </a:solidFill>
              <a:round/>
              <a:headEnd/>
              <a:tailEnd type="triangle" w="med" len="med"/>
            </a:ln>
          </p:spPr>
          <p:txBody>
            <a:bodyPr wrap="none" anchor="ctr"/>
            <a:lstStyle/>
            <a:p>
              <a:endParaRPr lang="en-US" sz="2133"/>
            </a:p>
          </p:txBody>
        </p:sp>
        <p:sp>
          <p:nvSpPr>
            <p:cNvPr id="1049" name="Line 599"/>
            <p:cNvSpPr>
              <a:spLocks noChangeShapeType="1"/>
            </p:cNvSpPr>
            <p:nvPr/>
          </p:nvSpPr>
          <p:spPr bwMode="auto">
            <a:xfrm flipH="1" flipV="1">
              <a:off x="4698" y="915"/>
              <a:ext cx="143" cy="29"/>
            </a:xfrm>
            <a:prstGeom prst="line">
              <a:avLst/>
            </a:prstGeom>
            <a:noFill/>
            <a:ln w="9525">
              <a:solidFill>
                <a:schemeClr val="tx1"/>
              </a:solidFill>
              <a:round/>
              <a:headEnd/>
              <a:tailEnd type="triangle" w="med" len="med"/>
            </a:ln>
          </p:spPr>
          <p:txBody>
            <a:bodyPr wrap="none" anchor="ctr"/>
            <a:lstStyle/>
            <a:p>
              <a:endParaRPr lang="en-US" sz="2133"/>
            </a:p>
          </p:txBody>
        </p:sp>
        <p:sp>
          <p:nvSpPr>
            <p:cNvPr id="1050" name="Freeform 609" descr="Narrow horizontal"/>
            <p:cNvSpPr>
              <a:spLocks/>
            </p:cNvSpPr>
            <p:nvPr/>
          </p:nvSpPr>
          <p:spPr bwMode="auto">
            <a:xfrm>
              <a:off x="5259" y="3120"/>
              <a:ext cx="717" cy="771"/>
            </a:xfrm>
            <a:custGeom>
              <a:avLst/>
              <a:gdLst>
                <a:gd name="T0" fmla="*/ 347 w 717"/>
                <a:gd name="T1" fmla="*/ 396 h 771"/>
                <a:gd name="T2" fmla="*/ 717 w 717"/>
                <a:gd name="T3" fmla="*/ 333 h 771"/>
                <a:gd name="T4" fmla="*/ 717 w 717"/>
                <a:gd name="T5" fmla="*/ 0 h 771"/>
                <a:gd name="T6" fmla="*/ 344 w 717"/>
                <a:gd name="T7" fmla="*/ 0 h 771"/>
                <a:gd name="T8" fmla="*/ 347 w 717"/>
                <a:gd name="T9" fmla="*/ 771 h 771"/>
                <a:gd name="T10" fmla="*/ 0 w 717"/>
                <a:gd name="T11" fmla="*/ 771 h 771"/>
                <a:gd name="T12" fmla="*/ 0 w 717"/>
                <a:gd name="T13" fmla="*/ 447 h 771"/>
                <a:gd name="T14" fmla="*/ 347 w 717"/>
                <a:gd name="T15" fmla="*/ 396 h 771"/>
                <a:gd name="T16" fmla="*/ 0 60000 65536"/>
                <a:gd name="T17" fmla="*/ 0 60000 65536"/>
                <a:gd name="T18" fmla="*/ 0 60000 65536"/>
                <a:gd name="T19" fmla="*/ 0 60000 65536"/>
                <a:gd name="T20" fmla="*/ 0 60000 65536"/>
                <a:gd name="T21" fmla="*/ 0 60000 65536"/>
                <a:gd name="T22" fmla="*/ 0 60000 65536"/>
                <a:gd name="T23" fmla="*/ 0 60000 65536"/>
                <a:gd name="T24" fmla="*/ 0 w 717"/>
                <a:gd name="T25" fmla="*/ 0 h 771"/>
                <a:gd name="T26" fmla="*/ 717 w 717"/>
                <a:gd name="T27" fmla="*/ 771 h 7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7" h="771">
                  <a:moveTo>
                    <a:pt x="347" y="396"/>
                  </a:moveTo>
                  <a:lnTo>
                    <a:pt x="717" y="333"/>
                  </a:lnTo>
                  <a:lnTo>
                    <a:pt x="717" y="0"/>
                  </a:lnTo>
                  <a:lnTo>
                    <a:pt x="344" y="0"/>
                  </a:lnTo>
                  <a:lnTo>
                    <a:pt x="347" y="771"/>
                  </a:lnTo>
                  <a:lnTo>
                    <a:pt x="0" y="771"/>
                  </a:lnTo>
                  <a:lnTo>
                    <a:pt x="0" y="447"/>
                  </a:lnTo>
                  <a:lnTo>
                    <a:pt x="347" y="396"/>
                  </a:lnTo>
                  <a:close/>
                </a:path>
              </a:pathLst>
            </a:custGeom>
            <a:pattFill prst="narHorz">
              <a:fgClr>
                <a:srgbClr val="FF0000"/>
              </a:fgClr>
              <a:bgClr>
                <a:schemeClr val="bg1"/>
              </a:bgClr>
            </a:pattFill>
            <a:ln w="9525">
              <a:solidFill>
                <a:schemeClr val="tx1"/>
              </a:solidFill>
              <a:round/>
              <a:headEnd/>
              <a:tailEnd/>
            </a:ln>
          </p:spPr>
          <p:txBody>
            <a:bodyPr wrap="none" anchor="ctr"/>
            <a:lstStyle/>
            <a:p>
              <a:endParaRPr lang="en-US" sz="2133"/>
            </a:p>
          </p:txBody>
        </p:sp>
        <p:sp>
          <p:nvSpPr>
            <p:cNvPr id="1051" name="Freeform 610" descr="Narrow horizontal"/>
            <p:cNvSpPr>
              <a:spLocks/>
            </p:cNvSpPr>
            <p:nvPr/>
          </p:nvSpPr>
          <p:spPr bwMode="auto">
            <a:xfrm>
              <a:off x="5259" y="1920"/>
              <a:ext cx="717" cy="771"/>
            </a:xfrm>
            <a:custGeom>
              <a:avLst/>
              <a:gdLst>
                <a:gd name="T0" fmla="*/ 347 w 717"/>
                <a:gd name="T1" fmla="*/ 396 h 771"/>
                <a:gd name="T2" fmla="*/ 714 w 717"/>
                <a:gd name="T3" fmla="*/ 144 h 771"/>
                <a:gd name="T4" fmla="*/ 717 w 717"/>
                <a:gd name="T5" fmla="*/ 0 h 771"/>
                <a:gd name="T6" fmla="*/ 344 w 717"/>
                <a:gd name="T7" fmla="*/ 0 h 771"/>
                <a:gd name="T8" fmla="*/ 347 w 717"/>
                <a:gd name="T9" fmla="*/ 771 h 771"/>
                <a:gd name="T10" fmla="*/ 0 w 717"/>
                <a:gd name="T11" fmla="*/ 771 h 771"/>
                <a:gd name="T12" fmla="*/ 0 w 717"/>
                <a:gd name="T13" fmla="*/ 648 h 771"/>
                <a:gd name="T14" fmla="*/ 347 w 717"/>
                <a:gd name="T15" fmla="*/ 396 h 771"/>
                <a:gd name="T16" fmla="*/ 0 60000 65536"/>
                <a:gd name="T17" fmla="*/ 0 60000 65536"/>
                <a:gd name="T18" fmla="*/ 0 60000 65536"/>
                <a:gd name="T19" fmla="*/ 0 60000 65536"/>
                <a:gd name="T20" fmla="*/ 0 60000 65536"/>
                <a:gd name="T21" fmla="*/ 0 60000 65536"/>
                <a:gd name="T22" fmla="*/ 0 60000 65536"/>
                <a:gd name="T23" fmla="*/ 0 60000 65536"/>
                <a:gd name="T24" fmla="*/ 0 w 717"/>
                <a:gd name="T25" fmla="*/ 0 h 771"/>
                <a:gd name="T26" fmla="*/ 717 w 717"/>
                <a:gd name="T27" fmla="*/ 771 h 771"/>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717" h="771">
                  <a:moveTo>
                    <a:pt x="347" y="396"/>
                  </a:moveTo>
                  <a:lnTo>
                    <a:pt x="714" y="144"/>
                  </a:lnTo>
                  <a:lnTo>
                    <a:pt x="717" y="0"/>
                  </a:lnTo>
                  <a:lnTo>
                    <a:pt x="344" y="0"/>
                  </a:lnTo>
                  <a:lnTo>
                    <a:pt x="347" y="771"/>
                  </a:lnTo>
                  <a:lnTo>
                    <a:pt x="0" y="771"/>
                  </a:lnTo>
                  <a:lnTo>
                    <a:pt x="0" y="648"/>
                  </a:lnTo>
                  <a:lnTo>
                    <a:pt x="347" y="396"/>
                  </a:lnTo>
                  <a:close/>
                </a:path>
              </a:pathLst>
            </a:custGeom>
            <a:pattFill prst="narHorz">
              <a:fgClr>
                <a:srgbClr val="FF0000"/>
              </a:fgClr>
              <a:bgClr>
                <a:schemeClr val="bg1"/>
              </a:bgClr>
            </a:pattFill>
            <a:ln w="9525">
              <a:solidFill>
                <a:schemeClr val="tx1"/>
              </a:solidFill>
              <a:round/>
              <a:headEnd/>
              <a:tailEnd/>
            </a:ln>
          </p:spPr>
          <p:txBody>
            <a:bodyPr wrap="none" anchor="ctr"/>
            <a:lstStyle/>
            <a:p>
              <a:endParaRPr lang="en-US" sz="2133"/>
            </a:p>
          </p:txBody>
        </p:sp>
        <p:sp>
          <p:nvSpPr>
            <p:cNvPr id="1052" name="Freeform 611" descr="Narrow horizontal"/>
            <p:cNvSpPr>
              <a:spLocks/>
            </p:cNvSpPr>
            <p:nvPr/>
          </p:nvSpPr>
          <p:spPr bwMode="auto">
            <a:xfrm>
              <a:off x="4488" y="1920"/>
              <a:ext cx="330" cy="777"/>
            </a:xfrm>
            <a:custGeom>
              <a:avLst/>
              <a:gdLst>
                <a:gd name="T0" fmla="*/ 161 w 330"/>
                <a:gd name="T1" fmla="*/ 3 h 777"/>
                <a:gd name="T2" fmla="*/ 330 w 330"/>
                <a:gd name="T3" fmla="*/ 0 h 777"/>
                <a:gd name="T4" fmla="*/ 0 w 330"/>
                <a:gd name="T5" fmla="*/ 774 h 777"/>
                <a:gd name="T6" fmla="*/ 161 w 330"/>
                <a:gd name="T7" fmla="*/ 777 h 777"/>
                <a:gd name="T8" fmla="*/ 161 w 330"/>
                <a:gd name="T9" fmla="*/ 3 h 777"/>
                <a:gd name="T10" fmla="*/ 0 60000 65536"/>
                <a:gd name="T11" fmla="*/ 0 60000 65536"/>
                <a:gd name="T12" fmla="*/ 0 60000 65536"/>
                <a:gd name="T13" fmla="*/ 0 60000 65536"/>
                <a:gd name="T14" fmla="*/ 0 60000 65536"/>
                <a:gd name="T15" fmla="*/ 0 w 330"/>
                <a:gd name="T16" fmla="*/ 0 h 777"/>
                <a:gd name="T17" fmla="*/ 330 w 330"/>
                <a:gd name="T18" fmla="*/ 777 h 777"/>
              </a:gdLst>
              <a:ahLst/>
              <a:cxnLst>
                <a:cxn ang="T10">
                  <a:pos x="T0" y="T1"/>
                </a:cxn>
                <a:cxn ang="T11">
                  <a:pos x="T2" y="T3"/>
                </a:cxn>
                <a:cxn ang="T12">
                  <a:pos x="T4" y="T5"/>
                </a:cxn>
                <a:cxn ang="T13">
                  <a:pos x="T6" y="T7"/>
                </a:cxn>
                <a:cxn ang="T14">
                  <a:pos x="T8" y="T9"/>
                </a:cxn>
              </a:cxnLst>
              <a:rect l="T15" t="T16" r="T17" b="T18"/>
              <a:pathLst>
                <a:path w="330" h="777">
                  <a:moveTo>
                    <a:pt x="161" y="3"/>
                  </a:moveTo>
                  <a:lnTo>
                    <a:pt x="330" y="0"/>
                  </a:lnTo>
                  <a:lnTo>
                    <a:pt x="0" y="774"/>
                  </a:lnTo>
                  <a:lnTo>
                    <a:pt x="161" y="777"/>
                  </a:lnTo>
                  <a:lnTo>
                    <a:pt x="161" y="3"/>
                  </a:lnTo>
                  <a:close/>
                </a:path>
              </a:pathLst>
            </a:custGeom>
            <a:pattFill prst="narHorz">
              <a:fgClr>
                <a:srgbClr val="000099"/>
              </a:fgClr>
              <a:bgClr>
                <a:schemeClr val="bg1"/>
              </a:bgClr>
            </a:pattFill>
            <a:ln w="9525">
              <a:solidFill>
                <a:schemeClr val="tx1"/>
              </a:solidFill>
              <a:round/>
              <a:headEnd/>
              <a:tailEnd/>
            </a:ln>
          </p:spPr>
          <p:txBody>
            <a:bodyPr wrap="none" anchor="ctr"/>
            <a:lstStyle/>
            <a:p>
              <a:endParaRPr lang="en-US" sz="2133"/>
            </a:p>
          </p:txBody>
        </p:sp>
        <p:sp>
          <p:nvSpPr>
            <p:cNvPr id="1053" name="Text Box 617"/>
            <p:cNvSpPr txBox="1">
              <a:spLocks noChangeArrowheads="1"/>
            </p:cNvSpPr>
            <p:nvPr/>
          </p:nvSpPr>
          <p:spPr bwMode="auto">
            <a:xfrm>
              <a:off x="3864" y="2642"/>
              <a:ext cx="1392" cy="411"/>
            </a:xfrm>
            <a:prstGeom prst="rect">
              <a:avLst/>
            </a:prstGeom>
            <a:noFill/>
            <a:ln w="9525">
              <a:noFill/>
              <a:miter lim="800000"/>
              <a:headEnd/>
              <a:tailEnd/>
            </a:ln>
          </p:spPr>
          <p:txBody>
            <a:bodyPr anchor="b">
              <a:spAutoFit/>
            </a:bodyPr>
            <a:lstStyle/>
            <a:p>
              <a:pPr>
                <a:spcBef>
                  <a:spcPct val="50000"/>
                </a:spcBef>
                <a:tabLst>
                  <a:tab pos="5384867" algn="r"/>
                </a:tabLst>
              </a:pPr>
              <a:r>
                <a:rPr lang="en-US" sz="2489" i="1">
                  <a:solidFill>
                    <a:schemeClr val="tx2"/>
                  </a:solidFill>
                  <a:sym typeface="Symbol" pitchFamily="18" charset="2"/>
                </a:rPr>
                <a:t></a:t>
              </a:r>
              <a:r>
                <a:rPr lang="en-US" sz="2489" i="1" baseline="-25000">
                  <a:solidFill>
                    <a:schemeClr val="tx2"/>
                  </a:solidFill>
                  <a:sym typeface="Symbol" pitchFamily="18" charset="2"/>
                </a:rPr>
                <a:t>y</a:t>
              </a:r>
              <a:r>
                <a:rPr lang="en-US" sz="2844" i="1">
                  <a:solidFill>
                    <a:schemeClr val="tx2"/>
                  </a:solidFill>
                  <a:sym typeface="Symbol" pitchFamily="18" charset="2"/>
                </a:rPr>
                <a:t> </a:t>
              </a:r>
              <a:r>
                <a:rPr lang="en-US" sz="2489" i="1">
                  <a:solidFill>
                    <a:schemeClr val="tx2"/>
                  </a:solidFill>
                  <a:sym typeface="Symbol" pitchFamily="18" charset="2"/>
                </a:rPr>
                <a:t>&lt;</a:t>
              </a:r>
              <a:r>
                <a:rPr lang="en-US" sz="2844" i="1">
                  <a:solidFill>
                    <a:schemeClr val="tx2"/>
                  </a:solidFill>
                  <a:sym typeface="Symbol" pitchFamily="18" charset="2"/>
                </a:rPr>
                <a:t> </a:t>
              </a:r>
              <a:r>
                <a:rPr lang="en-US" sz="2489" i="1">
                  <a:solidFill>
                    <a:schemeClr val="tx2"/>
                  </a:solidFill>
                  <a:sym typeface="Symbol" pitchFamily="18" charset="2"/>
                </a:rPr>
                <a:t> &lt; </a:t>
              </a:r>
              <a:r>
                <a:rPr lang="en-US" sz="2489" i="1" baseline="-25000">
                  <a:solidFill>
                    <a:schemeClr val="tx2"/>
                  </a:solidFill>
                  <a:sym typeface="Symbol" pitchFamily="18" charset="2"/>
                </a:rPr>
                <a:t>sh</a:t>
              </a:r>
            </a:p>
          </p:txBody>
        </p:sp>
        <p:sp>
          <p:nvSpPr>
            <p:cNvPr id="1054" name="Text Box 621"/>
            <p:cNvSpPr txBox="1">
              <a:spLocks noChangeArrowheads="1"/>
            </p:cNvSpPr>
            <p:nvPr/>
          </p:nvSpPr>
          <p:spPr bwMode="auto">
            <a:xfrm>
              <a:off x="5112" y="2647"/>
              <a:ext cx="480" cy="368"/>
            </a:xfrm>
            <a:prstGeom prst="rect">
              <a:avLst/>
            </a:prstGeom>
            <a:noFill/>
            <a:ln w="9525">
              <a:noFill/>
              <a:miter lim="800000"/>
              <a:headEnd/>
              <a:tailEnd/>
            </a:ln>
          </p:spPr>
          <p:txBody>
            <a:bodyPr anchor="b">
              <a:spAutoFit/>
            </a:bodyPr>
            <a:lstStyle/>
            <a:p>
              <a:pPr>
                <a:spcBef>
                  <a:spcPct val="50000"/>
                </a:spcBef>
                <a:tabLst>
                  <a:tab pos="5384867" algn="r"/>
                </a:tabLst>
              </a:pPr>
              <a:r>
                <a:rPr lang="en-US" sz="2489" i="1">
                  <a:solidFill>
                    <a:schemeClr val="tx2"/>
                  </a:solidFill>
                  <a:sym typeface="Symbol" pitchFamily="18" charset="2"/>
                </a:rPr>
                <a:t></a:t>
              </a:r>
              <a:r>
                <a:rPr lang="en-US" sz="2489" i="1" baseline="-25000">
                  <a:solidFill>
                    <a:schemeClr val="tx2"/>
                  </a:solidFill>
                  <a:sym typeface="Symbol" pitchFamily="18" charset="2"/>
                </a:rPr>
                <a:t>y</a:t>
              </a:r>
            </a:p>
          </p:txBody>
        </p:sp>
        <p:sp>
          <p:nvSpPr>
            <p:cNvPr id="1055" name="Text Box 622"/>
            <p:cNvSpPr txBox="1">
              <a:spLocks noChangeArrowheads="1"/>
            </p:cNvSpPr>
            <p:nvPr/>
          </p:nvSpPr>
          <p:spPr bwMode="auto">
            <a:xfrm>
              <a:off x="5064" y="3799"/>
              <a:ext cx="480" cy="368"/>
            </a:xfrm>
            <a:prstGeom prst="rect">
              <a:avLst/>
            </a:prstGeom>
            <a:noFill/>
            <a:ln w="9525">
              <a:noFill/>
              <a:miter lim="800000"/>
              <a:headEnd/>
              <a:tailEnd/>
            </a:ln>
          </p:spPr>
          <p:txBody>
            <a:bodyPr anchor="b">
              <a:spAutoFit/>
            </a:bodyPr>
            <a:lstStyle/>
            <a:p>
              <a:pPr>
                <a:spcBef>
                  <a:spcPct val="50000"/>
                </a:spcBef>
                <a:tabLst>
                  <a:tab pos="5384867" algn="r"/>
                </a:tabLst>
              </a:pPr>
              <a:r>
                <a:rPr lang="en-US" sz="2489" i="1">
                  <a:solidFill>
                    <a:schemeClr val="tx2"/>
                  </a:solidFill>
                  <a:sym typeface="Symbol" pitchFamily="18" charset="2"/>
                </a:rPr>
                <a:t></a:t>
              </a:r>
              <a:r>
                <a:rPr lang="en-US" sz="2489" i="1" baseline="-25000">
                  <a:solidFill>
                    <a:schemeClr val="tx2"/>
                  </a:solidFill>
                  <a:sym typeface="Symbol" pitchFamily="18" charset="2"/>
                </a:rPr>
                <a:t>y</a:t>
              </a:r>
            </a:p>
          </p:txBody>
        </p:sp>
        <p:sp>
          <p:nvSpPr>
            <p:cNvPr id="1056" name="Text Box 624"/>
            <p:cNvSpPr txBox="1">
              <a:spLocks noChangeArrowheads="1"/>
            </p:cNvSpPr>
            <p:nvPr/>
          </p:nvSpPr>
          <p:spPr bwMode="auto">
            <a:xfrm>
              <a:off x="5160" y="1399"/>
              <a:ext cx="480" cy="368"/>
            </a:xfrm>
            <a:prstGeom prst="rect">
              <a:avLst/>
            </a:prstGeom>
            <a:noFill/>
            <a:ln w="9525">
              <a:noFill/>
              <a:miter lim="800000"/>
              <a:headEnd/>
              <a:tailEnd/>
            </a:ln>
          </p:spPr>
          <p:txBody>
            <a:bodyPr anchor="b">
              <a:spAutoFit/>
            </a:bodyPr>
            <a:lstStyle/>
            <a:p>
              <a:pPr>
                <a:spcBef>
                  <a:spcPct val="50000"/>
                </a:spcBef>
                <a:tabLst>
                  <a:tab pos="5384867" algn="r"/>
                </a:tabLst>
              </a:pPr>
              <a:r>
                <a:rPr lang="en-US" sz="2489" i="1">
                  <a:solidFill>
                    <a:schemeClr val="tx2"/>
                  </a:solidFill>
                  <a:sym typeface="Symbol" pitchFamily="18" charset="2"/>
                </a:rPr>
                <a:t></a:t>
              </a:r>
              <a:r>
                <a:rPr lang="en-US" sz="2489" i="1" baseline="-25000">
                  <a:solidFill>
                    <a:schemeClr val="tx2"/>
                  </a:solidFill>
                  <a:sym typeface="Symbol" pitchFamily="18" charset="2"/>
                </a:rPr>
                <a:t>y</a:t>
              </a:r>
            </a:p>
          </p:txBody>
        </p:sp>
        <p:sp>
          <p:nvSpPr>
            <p:cNvPr id="1057" name="Text Box 625"/>
            <p:cNvSpPr txBox="1">
              <a:spLocks noChangeArrowheads="1"/>
            </p:cNvSpPr>
            <p:nvPr/>
          </p:nvSpPr>
          <p:spPr bwMode="auto">
            <a:xfrm>
              <a:off x="4008" y="3808"/>
              <a:ext cx="528" cy="368"/>
            </a:xfrm>
            <a:prstGeom prst="rect">
              <a:avLst/>
            </a:prstGeom>
            <a:noFill/>
            <a:ln w="9525">
              <a:noFill/>
              <a:miter lim="800000"/>
              <a:headEnd/>
              <a:tailEnd/>
            </a:ln>
          </p:spPr>
          <p:txBody>
            <a:bodyPr anchor="b">
              <a:spAutoFit/>
            </a:bodyPr>
            <a:lstStyle/>
            <a:p>
              <a:pPr>
                <a:spcBef>
                  <a:spcPct val="50000"/>
                </a:spcBef>
                <a:tabLst>
                  <a:tab pos="5384867" algn="r"/>
                </a:tabLst>
              </a:pPr>
              <a:r>
                <a:rPr lang="en-US" sz="2489" i="1" dirty="0">
                  <a:solidFill>
                    <a:schemeClr val="tx2"/>
                  </a:solidFill>
                  <a:sym typeface="Symbol" pitchFamily="18" charset="2"/>
                </a:rPr>
                <a:t></a:t>
              </a:r>
              <a:r>
                <a:rPr lang="en-US" sz="2489" i="1" baseline="-25000" dirty="0" err="1">
                  <a:solidFill>
                    <a:schemeClr val="tx2"/>
                  </a:solidFill>
                  <a:sym typeface="Symbol" pitchFamily="18" charset="2"/>
                </a:rPr>
                <a:t>sh</a:t>
              </a:r>
              <a:endParaRPr lang="en-US" sz="2489" i="1" baseline="-25000" dirty="0">
                <a:solidFill>
                  <a:schemeClr val="tx2"/>
                </a:solidFill>
              </a:endParaRPr>
            </a:p>
          </p:txBody>
        </p:sp>
      </p:grpSp>
      <p:sp>
        <p:nvSpPr>
          <p:cNvPr id="1034" name="Text Box 561"/>
          <p:cNvSpPr txBox="1">
            <a:spLocks noChangeArrowheads="1"/>
          </p:cNvSpPr>
          <p:nvPr/>
        </p:nvSpPr>
        <p:spPr bwMode="auto">
          <a:xfrm>
            <a:off x="2874699" y="4957028"/>
            <a:ext cx="2752677" cy="420564"/>
          </a:xfrm>
          <a:prstGeom prst="rect">
            <a:avLst/>
          </a:prstGeom>
          <a:noFill/>
          <a:ln w="9525">
            <a:noFill/>
            <a:miter lim="800000"/>
            <a:headEnd/>
            <a:tailEnd/>
          </a:ln>
        </p:spPr>
        <p:txBody>
          <a:bodyPr wrap="none">
            <a:spAutoFit/>
          </a:bodyPr>
          <a:lstStyle/>
          <a:p>
            <a:r>
              <a:rPr lang="en-US" sz="2133" dirty="0">
                <a:solidFill>
                  <a:srgbClr val="000000"/>
                </a:solidFill>
              </a:rPr>
              <a:t>Section near “plastic”</a:t>
            </a:r>
          </a:p>
        </p:txBody>
      </p:sp>
      <p:sp>
        <p:nvSpPr>
          <p:cNvPr id="1033" name="Text Box 560"/>
          <p:cNvSpPr txBox="1">
            <a:spLocks noChangeArrowheads="1"/>
          </p:cNvSpPr>
          <p:nvPr/>
        </p:nvSpPr>
        <p:spPr bwMode="auto">
          <a:xfrm>
            <a:off x="1586581" y="3286931"/>
            <a:ext cx="4136981" cy="420564"/>
          </a:xfrm>
          <a:prstGeom prst="rect">
            <a:avLst/>
          </a:prstGeom>
          <a:noFill/>
          <a:ln w="9525">
            <a:noFill/>
            <a:miter lim="800000"/>
            <a:headEnd/>
            <a:tailEnd/>
          </a:ln>
        </p:spPr>
        <p:txBody>
          <a:bodyPr wrap="square">
            <a:spAutoFit/>
          </a:bodyPr>
          <a:lstStyle/>
          <a:p>
            <a:r>
              <a:rPr lang="en-US" sz="2133" dirty="0">
                <a:solidFill>
                  <a:srgbClr val="000000"/>
                </a:solidFill>
              </a:rPr>
              <a:t>Strain slightly above yield strain</a:t>
            </a:r>
          </a:p>
        </p:txBody>
      </p:sp>
      <p:sp>
        <p:nvSpPr>
          <p:cNvPr id="1035" name="Rectangle 601"/>
          <p:cNvSpPr>
            <a:spLocks noChangeArrowheads="1"/>
          </p:cNvSpPr>
          <p:nvPr/>
        </p:nvSpPr>
        <p:spPr bwMode="auto">
          <a:xfrm>
            <a:off x="2751519" y="1600200"/>
            <a:ext cx="2844800" cy="677333"/>
          </a:xfrm>
          <a:prstGeom prst="rect">
            <a:avLst/>
          </a:prstGeom>
          <a:noFill/>
          <a:ln w="9525">
            <a:noFill/>
            <a:miter lim="800000"/>
            <a:headEnd/>
            <a:tailEnd/>
          </a:ln>
        </p:spPr>
        <p:txBody>
          <a:bodyPr wrap="none" anchor="ctr"/>
          <a:lstStyle/>
          <a:p>
            <a:pPr algn="ctr">
              <a:tabLst>
                <a:tab pos="5384867" algn="r"/>
              </a:tabLst>
            </a:pPr>
            <a:r>
              <a:rPr lang="en-US" sz="2133" dirty="0">
                <a:solidFill>
                  <a:srgbClr val="000000"/>
                </a:solidFill>
              </a:rPr>
              <a:t>Extreme fiber reaches</a:t>
            </a:r>
          </a:p>
          <a:p>
            <a:pPr algn="ctr">
              <a:tabLst>
                <a:tab pos="5384867" algn="r"/>
              </a:tabLst>
            </a:pPr>
            <a:r>
              <a:rPr lang="en-US" sz="2133" dirty="0">
                <a:solidFill>
                  <a:srgbClr val="000000"/>
                </a:solidFill>
              </a:rPr>
              <a:t>yield strain and stress</a:t>
            </a:r>
          </a:p>
        </p:txBody>
      </p:sp>
      <p:grpSp>
        <p:nvGrpSpPr>
          <p:cNvPr id="1032" name="Group 585" descr="For the elastic-plastic model, regardless of strain increases at extreme fibers, stress never exceeds yield stress. However, more material yields as strain increases; stress distribution becomes partially plastic.  Note that the strain diagram near plastic is prior to the onset of strain hardening."/>
          <p:cNvGrpSpPr>
            <a:grpSpLocks/>
          </p:cNvGrpSpPr>
          <p:nvPr/>
        </p:nvGrpSpPr>
        <p:grpSpPr bwMode="auto">
          <a:xfrm>
            <a:off x="440267" y="1329267"/>
            <a:ext cx="2218159" cy="1286933"/>
            <a:chOff x="1296" y="672"/>
            <a:chExt cx="2073" cy="1099"/>
          </a:xfrm>
        </p:grpSpPr>
        <p:sp>
          <p:nvSpPr>
            <p:cNvPr id="1058" name="Rectangle 322"/>
            <p:cNvSpPr>
              <a:spLocks noChangeArrowheads="1"/>
            </p:cNvSpPr>
            <p:nvPr/>
          </p:nvSpPr>
          <p:spPr bwMode="auto">
            <a:xfrm>
              <a:off x="1976" y="1766"/>
              <a:ext cx="338" cy="5"/>
            </a:xfrm>
            <a:prstGeom prst="rect">
              <a:avLst/>
            </a:prstGeom>
            <a:solidFill>
              <a:srgbClr val="FFFF99"/>
            </a:solidFill>
            <a:ln w="9525">
              <a:noFill/>
              <a:miter lim="800000"/>
              <a:headEnd/>
              <a:tailEnd/>
            </a:ln>
          </p:spPr>
          <p:txBody>
            <a:bodyPr/>
            <a:lstStyle/>
            <a:p>
              <a:endParaRPr lang="en-US" sz="2133"/>
            </a:p>
          </p:txBody>
        </p:sp>
        <p:sp>
          <p:nvSpPr>
            <p:cNvPr id="1059" name="Rectangle 332"/>
            <p:cNvSpPr>
              <a:spLocks noChangeArrowheads="1"/>
            </p:cNvSpPr>
            <p:nvPr/>
          </p:nvSpPr>
          <p:spPr bwMode="auto">
            <a:xfrm>
              <a:off x="2478" y="1766"/>
              <a:ext cx="444" cy="5"/>
            </a:xfrm>
            <a:prstGeom prst="rect">
              <a:avLst/>
            </a:prstGeom>
            <a:solidFill>
              <a:srgbClr val="FFFF99"/>
            </a:solidFill>
            <a:ln w="9525">
              <a:noFill/>
              <a:miter lim="800000"/>
              <a:headEnd/>
              <a:tailEnd/>
            </a:ln>
          </p:spPr>
          <p:txBody>
            <a:bodyPr/>
            <a:lstStyle/>
            <a:p>
              <a:endParaRPr lang="en-US" sz="2133"/>
            </a:p>
          </p:txBody>
        </p:sp>
        <p:sp>
          <p:nvSpPr>
            <p:cNvPr id="1060" name="Freeform 402"/>
            <p:cNvSpPr>
              <a:spLocks/>
            </p:cNvSpPr>
            <p:nvPr/>
          </p:nvSpPr>
          <p:spPr bwMode="black">
            <a:xfrm>
              <a:off x="1588" y="1523"/>
              <a:ext cx="11" cy="10"/>
            </a:xfrm>
            <a:custGeom>
              <a:avLst/>
              <a:gdLst>
                <a:gd name="T0" fmla="*/ 1 w 22"/>
                <a:gd name="T1" fmla="*/ 0 h 19"/>
                <a:gd name="T2" fmla="*/ 1 w 22"/>
                <a:gd name="T3" fmla="*/ 1 h 19"/>
                <a:gd name="T4" fmla="*/ 1 w 22"/>
                <a:gd name="T5" fmla="*/ 1 h 19"/>
                <a:gd name="T6" fmla="*/ 1 w 22"/>
                <a:gd name="T7" fmla="*/ 1 h 19"/>
                <a:gd name="T8" fmla="*/ 1 w 22"/>
                <a:gd name="T9" fmla="*/ 1 h 19"/>
                <a:gd name="T10" fmla="*/ 0 w 22"/>
                <a:gd name="T11" fmla="*/ 1 h 19"/>
                <a:gd name="T12" fmla="*/ 1 w 22"/>
                <a:gd name="T13" fmla="*/ 0 h 19"/>
                <a:gd name="T14" fmla="*/ 0 60000 65536"/>
                <a:gd name="T15" fmla="*/ 0 60000 65536"/>
                <a:gd name="T16" fmla="*/ 0 60000 65536"/>
                <a:gd name="T17" fmla="*/ 0 60000 65536"/>
                <a:gd name="T18" fmla="*/ 0 60000 65536"/>
                <a:gd name="T19" fmla="*/ 0 60000 65536"/>
                <a:gd name="T20" fmla="*/ 0 60000 65536"/>
                <a:gd name="T21" fmla="*/ 0 w 22"/>
                <a:gd name="T22" fmla="*/ 0 h 19"/>
                <a:gd name="T23" fmla="*/ 22 w 22"/>
                <a:gd name="T24" fmla="*/ 19 h 1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19">
                  <a:moveTo>
                    <a:pt x="21" y="0"/>
                  </a:moveTo>
                  <a:lnTo>
                    <a:pt x="22" y="14"/>
                  </a:lnTo>
                  <a:lnTo>
                    <a:pt x="22" y="12"/>
                  </a:lnTo>
                  <a:lnTo>
                    <a:pt x="1" y="19"/>
                  </a:lnTo>
                  <a:lnTo>
                    <a:pt x="1" y="17"/>
                  </a:lnTo>
                  <a:lnTo>
                    <a:pt x="0" y="2"/>
                  </a:lnTo>
                  <a:lnTo>
                    <a:pt x="21" y="0"/>
                  </a:lnTo>
                  <a:close/>
                </a:path>
              </a:pathLst>
            </a:custGeom>
            <a:solidFill>
              <a:schemeClr val="tx2"/>
            </a:solidFill>
            <a:ln w="9525">
              <a:solidFill>
                <a:schemeClr val="tx1"/>
              </a:solidFill>
              <a:round/>
              <a:headEnd/>
              <a:tailEnd/>
            </a:ln>
          </p:spPr>
          <p:txBody>
            <a:bodyPr/>
            <a:lstStyle/>
            <a:p>
              <a:endParaRPr lang="en-US" sz="2133"/>
            </a:p>
          </p:txBody>
        </p:sp>
        <p:sp>
          <p:nvSpPr>
            <p:cNvPr id="1061" name="Freeform 403"/>
            <p:cNvSpPr>
              <a:spLocks/>
            </p:cNvSpPr>
            <p:nvPr/>
          </p:nvSpPr>
          <p:spPr bwMode="black">
            <a:xfrm>
              <a:off x="1589" y="1529"/>
              <a:ext cx="12" cy="12"/>
            </a:xfrm>
            <a:custGeom>
              <a:avLst/>
              <a:gdLst>
                <a:gd name="T0" fmla="*/ 0 w 26"/>
                <a:gd name="T1" fmla="*/ 0 h 22"/>
                <a:gd name="T2" fmla="*/ 0 w 26"/>
                <a:gd name="T3" fmla="*/ 1 h 22"/>
                <a:gd name="T4" fmla="*/ 0 w 26"/>
                <a:gd name="T5" fmla="*/ 1 h 22"/>
                <a:gd name="T6" fmla="*/ 0 w 26"/>
                <a:gd name="T7" fmla="*/ 1 h 22"/>
                <a:gd name="T8" fmla="*/ 0 w 26"/>
                <a:gd name="T9" fmla="*/ 1 h 22"/>
                <a:gd name="T10" fmla="*/ 0 w 26"/>
                <a:gd name="T11" fmla="*/ 1 h 22"/>
                <a:gd name="T12" fmla="*/ 0 w 26"/>
                <a:gd name="T13" fmla="*/ 0 h 22"/>
                <a:gd name="T14" fmla="*/ 0 60000 65536"/>
                <a:gd name="T15" fmla="*/ 0 60000 65536"/>
                <a:gd name="T16" fmla="*/ 0 60000 65536"/>
                <a:gd name="T17" fmla="*/ 0 60000 65536"/>
                <a:gd name="T18" fmla="*/ 0 60000 65536"/>
                <a:gd name="T19" fmla="*/ 0 60000 65536"/>
                <a:gd name="T20" fmla="*/ 0 60000 65536"/>
                <a:gd name="T21" fmla="*/ 0 w 26"/>
                <a:gd name="T22" fmla="*/ 0 h 22"/>
                <a:gd name="T23" fmla="*/ 26 w 26"/>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22">
                  <a:moveTo>
                    <a:pt x="21" y="0"/>
                  </a:moveTo>
                  <a:lnTo>
                    <a:pt x="26" y="13"/>
                  </a:lnTo>
                  <a:lnTo>
                    <a:pt x="25" y="11"/>
                  </a:lnTo>
                  <a:lnTo>
                    <a:pt x="7" y="22"/>
                  </a:lnTo>
                  <a:lnTo>
                    <a:pt x="5" y="21"/>
                  </a:lnTo>
                  <a:lnTo>
                    <a:pt x="0" y="7"/>
                  </a:lnTo>
                  <a:lnTo>
                    <a:pt x="21" y="0"/>
                  </a:lnTo>
                  <a:close/>
                </a:path>
              </a:pathLst>
            </a:custGeom>
            <a:solidFill>
              <a:schemeClr val="tx2"/>
            </a:solidFill>
            <a:ln w="9525">
              <a:solidFill>
                <a:schemeClr val="tx1"/>
              </a:solidFill>
              <a:round/>
              <a:headEnd/>
              <a:tailEnd/>
            </a:ln>
          </p:spPr>
          <p:txBody>
            <a:bodyPr/>
            <a:lstStyle/>
            <a:p>
              <a:endParaRPr lang="en-US" sz="2133"/>
            </a:p>
          </p:txBody>
        </p:sp>
        <p:sp>
          <p:nvSpPr>
            <p:cNvPr id="1062" name="Freeform 404"/>
            <p:cNvSpPr>
              <a:spLocks/>
            </p:cNvSpPr>
            <p:nvPr/>
          </p:nvSpPr>
          <p:spPr bwMode="black">
            <a:xfrm>
              <a:off x="1591" y="1535"/>
              <a:ext cx="12" cy="14"/>
            </a:xfrm>
            <a:custGeom>
              <a:avLst/>
              <a:gdLst>
                <a:gd name="T0" fmla="*/ 1 w 24"/>
                <a:gd name="T1" fmla="*/ 0 h 27"/>
                <a:gd name="T2" fmla="*/ 1 w 24"/>
                <a:gd name="T3" fmla="*/ 1 h 27"/>
                <a:gd name="T4" fmla="*/ 1 w 24"/>
                <a:gd name="T5" fmla="*/ 1 h 27"/>
                <a:gd name="T6" fmla="*/ 1 w 24"/>
                <a:gd name="T7" fmla="*/ 1 h 27"/>
                <a:gd name="T8" fmla="*/ 1 w 24"/>
                <a:gd name="T9" fmla="*/ 1 h 27"/>
                <a:gd name="T10" fmla="*/ 0 w 24"/>
                <a:gd name="T11" fmla="*/ 1 h 27"/>
                <a:gd name="T12" fmla="*/ 1 w 24"/>
                <a:gd name="T13" fmla="*/ 0 h 27"/>
                <a:gd name="T14" fmla="*/ 0 60000 65536"/>
                <a:gd name="T15" fmla="*/ 0 60000 65536"/>
                <a:gd name="T16" fmla="*/ 0 60000 65536"/>
                <a:gd name="T17" fmla="*/ 0 60000 65536"/>
                <a:gd name="T18" fmla="*/ 0 60000 65536"/>
                <a:gd name="T19" fmla="*/ 0 60000 65536"/>
                <a:gd name="T20" fmla="*/ 0 60000 65536"/>
                <a:gd name="T21" fmla="*/ 0 w 24"/>
                <a:gd name="T22" fmla="*/ 0 h 27"/>
                <a:gd name="T23" fmla="*/ 24 w 24"/>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7">
                  <a:moveTo>
                    <a:pt x="18" y="0"/>
                  </a:moveTo>
                  <a:lnTo>
                    <a:pt x="24" y="13"/>
                  </a:lnTo>
                  <a:lnTo>
                    <a:pt x="23" y="11"/>
                  </a:lnTo>
                  <a:lnTo>
                    <a:pt x="7" y="27"/>
                  </a:lnTo>
                  <a:lnTo>
                    <a:pt x="6" y="24"/>
                  </a:lnTo>
                  <a:lnTo>
                    <a:pt x="0" y="11"/>
                  </a:lnTo>
                  <a:lnTo>
                    <a:pt x="18" y="0"/>
                  </a:lnTo>
                  <a:close/>
                </a:path>
              </a:pathLst>
            </a:custGeom>
            <a:solidFill>
              <a:schemeClr val="tx2"/>
            </a:solidFill>
            <a:ln w="9525">
              <a:solidFill>
                <a:schemeClr val="tx1"/>
              </a:solidFill>
              <a:round/>
              <a:headEnd/>
              <a:tailEnd/>
            </a:ln>
          </p:spPr>
          <p:txBody>
            <a:bodyPr/>
            <a:lstStyle/>
            <a:p>
              <a:endParaRPr lang="en-US" sz="2133"/>
            </a:p>
          </p:txBody>
        </p:sp>
        <p:sp>
          <p:nvSpPr>
            <p:cNvPr id="1063" name="Freeform 405"/>
            <p:cNvSpPr>
              <a:spLocks/>
            </p:cNvSpPr>
            <p:nvPr/>
          </p:nvSpPr>
          <p:spPr bwMode="black">
            <a:xfrm>
              <a:off x="1595" y="1541"/>
              <a:ext cx="11" cy="12"/>
            </a:xfrm>
            <a:custGeom>
              <a:avLst/>
              <a:gdLst>
                <a:gd name="T0" fmla="*/ 0 w 25"/>
                <a:gd name="T1" fmla="*/ 0 h 26"/>
                <a:gd name="T2" fmla="*/ 0 w 25"/>
                <a:gd name="T3" fmla="*/ 0 h 26"/>
                <a:gd name="T4" fmla="*/ 0 w 25"/>
                <a:gd name="T5" fmla="*/ 0 h 26"/>
                <a:gd name="T6" fmla="*/ 0 w 25"/>
                <a:gd name="T7" fmla="*/ 0 h 26"/>
                <a:gd name="T8" fmla="*/ 0 w 25"/>
                <a:gd name="T9" fmla="*/ 0 h 26"/>
                <a:gd name="T10" fmla="*/ 0 w 25"/>
                <a:gd name="T11" fmla="*/ 0 h 26"/>
                <a:gd name="T12" fmla="*/ 0 w 25"/>
                <a:gd name="T13" fmla="*/ 0 h 26"/>
                <a:gd name="T14" fmla="*/ 0 60000 65536"/>
                <a:gd name="T15" fmla="*/ 0 60000 65536"/>
                <a:gd name="T16" fmla="*/ 0 60000 65536"/>
                <a:gd name="T17" fmla="*/ 0 60000 65536"/>
                <a:gd name="T18" fmla="*/ 0 60000 65536"/>
                <a:gd name="T19" fmla="*/ 0 60000 65536"/>
                <a:gd name="T20" fmla="*/ 0 60000 65536"/>
                <a:gd name="T21" fmla="*/ 0 w 25"/>
                <a:gd name="T22" fmla="*/ 0 h 26"/>
                <a:gd name="T23" fmla="*/ 25 w 25"/>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26">
                  <a:moveTo>
                    <a:pt x="16" y="0"/>
                  </a:moveTo>
                  <a:lnTo>
                    <a:pt x="25" y="10"/>
                  </a:lnTo>
                  <a:lnTo>
                    <a:pt x="10" y="26"/>
                  </a:lnTo>
                  <a:lnTo>
                    <a:pt x="0" y="16"/>
                  </a:lnTo>
                  <a:lnTo>
                    <a:pt x="16" y="0"/>
                  </a:lnTo>
                  <a:close/>
                </a:path>
              </a:pathLst>
            </a:custGeom>
            <a:solidFill>
              <a:schemeClr val="tx2"/>
            </a:solidFill>
            <a:ln w="9525">
              <a:solidFill>
                <a:schemeClr val="tx1"/>
              </a:solidFill>
              <a:round/>
              <a:headEnd/>
              <a:tailEnd/>
            </a:ln>
          </p:spPr>
          <p:txBody>
            <a:bodyPr/>
            <a:lstStyle/>
            <a:p>
              <a:endParaRPr lang="en-US" sz="2133"/>
            </a:p>
          </p:txBody>
        </p:sp>
        <p:sp>
          <p:nvSpPr>
            <p:cNvPr id="1064" name="Freeform 406"/>
            <p:cNvSpPr>
              <a:spLocks/>
            </p:cNvSpPr>
            <p:nvPr/>
          </p:nvSpPr>
          <p:spPr bwMode="black">
            <a:xfrm>
              <a:off x="1599" y="1545"/>
              <a:ext cx="13" cy="14"/>
            </a:xfrm>
            <a:custGeom>
              <a:avLst/>
              <a:gdLst>
                <a:gd name="T0" fmla="*/ 1 w 26"/>
                <a:gd name="T1" fmla="*/ 0 h 27"/>
                <a:gd name="T2" fmla="*/ 1 w 26"/>
                <a:gd name="T3" fmla="*/ 1 h 27"/>
                <a:gd name="T4" fmla="*/ 1 w 26"/>
                <a:gd name="T5" fmla="*/ 1 h 27"/>
                <a:gd name="T6" fmla="*/ 1 w 26"/>
                <a:gd name="T7" fmla="*/ 1 h 27"/>
                <a:gd name="T8" fmla="*/ 1 w 26"/>
                <a:gd name="T9" fmla="*/ 1 h 27"/>
                <a:gd name="T10" fmla="*/ 0 w 26"/>
                <a:gd name="T11" fmla="*/ 1 h 27"/>
                <a:gd name="T12" fmla="*/ 1 w 26"/>
                <a:gd name="T13" fmla="*/ 0 h 27"/>
                <a:gd name="T14" fmla="*/ 0 60000 65536"/>
                <a:gd name="T15" fmla="*/ 0 60000 65536"/>
                <a:gd name="T16" fmla="*/ 0 60000 65536"/>
                <a:gd name="T17" fmla="*/ 0 60000 65536"/>
                <a:gd name="T18" fmla="*/ 0 60000 65536"/>
                <a:gd name="T19" fmla="*/ 0 60000 65536"/>
                <a:gd name="T20" fmla="*/ 0 60000 65536"/>
                <a:gd name="T21" fmla="*/ 0 w 26"/>
                <a:gd name="T22" fmla="*/ 0 h 27"/>
                <a:gd name="T23" fmla="*/ 26 w 26"/>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27">
                  <a:moveTo>
                    <a:pt x="15" y="0"/>
                  </a:moveTo>
                  <a:lnTo>
                    <a:pt x="26" y="10"/>
                  </a:lnTo>
                  <a:lnTo>
                    <a:pt x="23" y="8"/>
                  </a:lnTo>
                  <a:lnTo>
                    <a:pt x="13" y="27"/>
                  </a:lnTo>
                  <a:lnTo>
                    <a:pt x="10" y="25"/>
                  </a:lnTo>
                  <a:lnTo>
                    <a:pt x="0" y="16"/>
                  </a:lnTo>
                  <a:lnTo>
                    <a:pt x="15" y="0"/>
                  </a:lnTo>
                  <a:close/>
                </a:path>
              </a:pathLst>
            </a:custGeom>
            <a:solidFill>
              <a:schemeClr val="tx2"/>
            </a:solidFill>
            <a:ln w="9525">
              <a:solidFill>
                <a:schemeClr val="tx1"/>
              </a:solidFill>
              <a:round/>
              <a:headEnd/>
              <a:tailEnd/>
            </a:ln>
          </p:spPr>
          <p:txBody>
            <a:bodyPr/>
            <a:lstStyle/>
            <a:p>
              <a:endParaRPr lang="en-US" sz="2133"/>
            </a:p>
          </p:txBody>
        </p:sp>
        <p:sp>
          <p:nvSpPr>
            <p:cNvPr id="1065" name="Freeform 407"/>
            <p:cNvSpPr>
              <a:spLocks/>
            </p:cNvSpPr>
            <p:nvPr/>
          </p:nvSpPr>
          <p:spPr bwMode="black">
            <a:xfrm>
              <a:off x="1606" y="1549"/>
              <a:ext cx="12" cy="15"/>
            </a:xfrm>
            <a:custGeom>
              <a:avLst/>
              <a:gdLst>
                <a:gd name="T0" fmla="*/ 1 w 23"/>
                <a:gd name="T1" fmla="*/ 0 h 27"/>
                <a:gd name="T2" fmla="*/ 1 w 23"/>
                <a:gd name="T3" fmla="*/ 1 h 27"/>
                <a:gd name="T4" fmla="*/ 1 w 23"/>
                <a:gd name="T5" fmla="*/ 1 h 27"/>
                <a:gd name="T6" fmla="*/ 1 w 23"/>
                <a:gd name="T7" fmla="*/ 1 h 27"/>
                <a:gd name="T8" fmla="*/ 1 w 23"/>
                <a:gd name="T9" fmla="*/ 1 h 27"/>
                <a:gd name="T10" fmla="*/ 0 w 23"/>
                <a:gd name="T11" fmla="*/ 1 h 27"/>
                <a:gd name="T12" fmla="*/ 1 w 23"/>
                <a:gd name="T13" fmla="*/ 0 h 27"/>
                <a:gd name="T14" fmla="*/ 0 60000 65536"/>
                <a:gd name="T15" fmla="*/ 0 60000 65536"/>
                <a:gd name="T16" fmla="*/ 0 60000 65536"/>
                <a:gd name="T17" fmla="*/ 0 60000 65536"/>
                <a:gd name="T18" fmla="*/ 0 60000 65536"/>
                <a:gd name="T19" fmla="*/ 0 60000 65536"/>
                <a:gd name="T20" fmla="*/ 0 60000 65536"/>
                <a:gd name="T21" fmla="*/ 0 w 23"/>
                <a:gd name="T22" fmla="*/ 0 h 27"/>
                <a:gd name="T23" fmla="*/ 23 w 23"/>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 h="27">
                  <a:moveTo>
                    <a:pt x="10" y="0"/>
                  </a:moveTo>
                  <a:lnTo>
                    <a:pt x="23" y="7"/>
                  </a:lnTo>
                  <a:lnTo>
                    <a:pt x="21" y="6"/>
                  </a:lnTo>
                  <a:lnTo>
                    <a:pt x="15" y="27"/>
                  </a:lnTo>
                  <a:lnTo>
                    <a:pt x="13" y="25"/>
                  </a:lnTo>
                  <a:lnTo>
                    <a:pt x="0" y="19"/>
                  </a:lnTo>
                  <a:lnTo>
                    <a:pt x="10" y="0"/>
                  </a:lnTo>
                  <a:close/>
                </a:path>
              </a:pathLst>
            </a:custGeom>
            <a:solidFill>
              <a:schemeClr val="tx2"/>
            </a:solidFill>
            <a:ln w="9525">
              <a:solidFill>
                <a:schemeClr val="tx1"/>
              </a:solidFill>
              <a:round/>
              <a:headEnd/>
              <a:tailEnd/>
            </a:ln>
          </p:spPr>
          <p:txBody>
            <a:bodyPr/>
            <a:lstStyle/>
            <a:p>
              <a:endParaRPr lang="en-US" sz="2133"/>
            </a:p>
          </p:txBody>
        </p:sp>
        <p:sp>
          <p:nvSpPr>
            <p:cNvPr id="1066" name="Freeform 408"/>
            <p:cNvSpPr>
              <a:spLocks/>
            </p:cNvSpPr>
            <p:nvPr/>
          </p:nvSpPr>
          <p:spPr bwMode="black">
            <a:xfrm>
              <a:off x="1614" y="1553"/>
              <a:ext cx="7" cy="13"/>
            </a:xfrm>
            <a:custGeom>
              <a:avLst/>
              <a:gdLst>
                <a:gd name="T0" fmla="*/ 0 w 19"/>
                <a:gd name="T1" fmla="*/ 0 h 24"/>
                <a:gd name="T2" fmla="*/ 0 w 19"/>
                <a:gd name="T3" fmla="*/ 1 h 24"/>
                <a:gd name="T4" fmla="*/ 0 w 19"/>
                <a:gd name="T5" fmla="*/ 1 h 24"/>
                <a:gd name="T6" fmla="*/ 0 w 19"/>
                <a:gd name="T7" fmla="*/ 1 h 24"/>
                <a:gd name="T8" fmla="*/ 0 w 19"/>
                <a:gd name="T9" fmla="*/ 1 h 24"/>
                <a:gd name="T10" fmla="*/ 0 w 19"/>
                <a:gd name="T11" fmla="*/ 1 h 24"/>
                <a:gd name="T12" fmla="*/ 0 w 19"/>
                <a:gd name="T13" fmla="*/ 0 h 24"/>
                <a:gd name="T14" fmla="*/ 0 60000 65536"/>
                <a:gd name="T15" fmla="*/ 0 60000 65536"/>
                <a:gd name="T16" fmla="*/ 0 60000 65536"/>
                <a:gd name="T17" fmla="*/ 0 60000 65536"/>
                <a:gd name="T18" fmla="*/ 0 60000 65536"/>
                <a:gd name="T19" fmla="*/ 0 60000 65536"/>
                <a:gd name="T20" fmla="*/ 0 60000 65536"/>
                <a:gd name="T21" fmla="*/ 0 w 19"/>
                <a:gd name="T22" fmla="*/ 0 h 24"/>
                <a:gd name="T23" fmla="*/ 19 w 19"/>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4">
                  <a:moveTo>
                    <a:pt x="6" y="0"/>
                  </a:moveTo>
                  <a:lnTo>
                    <a:pt x="19" y="3"/>
                  </a:lnTo>
                  <a:lnTo>
                    <a:pt x="18" y="3"/>
                  </a:lnTo>
                  <a:lnTo>
                    <a:pt x="15" y="24"/>
                  </a:lnTo>
                  <a:lnTo>
                    <a:pt x="14" y="24"/>
                  </a:lnTo>
                  <a:lnTo>
                    <a:pt x="0" y="21"/>
                  </a:lnTo>
                  <a:lnTo>
                    <a:pt x="6" y="0"/>
                  </a:lnTo>
                  <a:close/>
                </a:path>
              </a:pathLst>
            </a:custGeom>
            <a:solidFill>
              <a:schemeClr val="tx2"/>
            </a:solidFill>
            <a:ln w="9525">
              <a:solidFill>
                <a:schemeClr val="tx1"/>
              </a:solidFill>
              <a:round/>
              <a:headEnd/>
              <a:tailEnd/>
            </a:ln>
          </p:spPr>
          <p:txBody>
            <a:bodyPr/>
            <a:lstStyle/>
            <a:p>
              <a:endParaRPr lang="en-US" sz="2133"/>
            </a:p>
          </p:txBody>
        </p:sp>
        <p:sp>
          <p:nvSpPr>
            <p:cNvPr id="1067" name="Freeform 409"/>
            <p:cNvSpPr>
              <a:spLocks/>
            </p:cNvSpPr>
            <p:nvPr/>
          </p:nvSpPr>
          <p:spPr bwMode="black">
            <a:xfrm>
              <a:off x="1620" y="1555"/>
              <a:ext cx="7" cy="11"/>
            </a:xfrm>
            <a:custGeom>
              <a:avLst/>
              <a:gdLst>
                <a:gd name="T0" fmla="*/ 0 w 17"/>
                <a:gd name="T1" fmla="*/ 0 h 23"/>
                <a:gd name="T2" fmla="*/ 0 w 17"/>
                <a:gd name="T3" fmla="*/ 0 h 23"/>
                <a:gd name="T4" fmla="*/ 0 w 17"/>
                <a:gd name="T5" fmla="*/ 0 h 23"/>
                <a:gd name="T6" fmla="*/ 0 w 17"/>
                <a:gd name="T7" fmla="*/ 0 h 23"/>
                <a:gd name="T8" fmla="*/ 0 w 17"/>
                <a:gd name="T9" fmla="*/ 0 h 23"/>
                <a:gd name="T10" fmla="*/ 0 60000 65536"/>
                <a:gd name="T11" fmla="*/ 0 60000 65536"/>
                <a:gd name="T12" fmla="*/ 0 60000 65536"/>
                <a:gd name="T13" fmla="*/ 0 60000 65536"/>
                <a:gd name="T14" fmla="*/ 0 60000 65536"/>
                <a:gd name="T15" fmla="*/ 0 w 17"/>
                <a:gd name="T16" fmla="*/ 0 h 23"/>
                <a:gd name="T17" fmla="*/ 17 w 17"/>
                <a:gd name="T18" fmla="*/ 23 h 23"/>
              </a:gdLst>
              <a:ahLst/>
              <a:cxnLst>
                <a:cxn ang="T10">
                  <a:pos x="T0" y="T1"/>
                </a:cxn>
                <a:cxn ang="T11">
                  <a:pos x="T2" y="T3"/>
                </a:cxn>
                <a:cxn ang="T12">
                  <a:pos x="T4" y="T5"/>
                </a:cxn>
                <a:cxn ang="T13">
                  <a:pos x="T6" y="T7"/>
                </a:cxn>
                <a:cxn ang="T14">
                  <a:pos x="T8" y="T9"/>
                </a:cxn>
              </a:cxnLst>
              <a:rect l="T15" t="T16" r="T17" b="T18"/>
              <a:pathLst>
                <a:path w="17" h="23">
                  <a:moveTo>
                    <a:pt x="3" y="0"/>
                  </a:moveTo>
                  <a:lnTo>
                    <a:pt x="17" y="2"/>
                  </a:lnTo>
                  <a:lnTo>
                    <a:pt x="14" y="23"/>
                  </a:lnTo>
                  <a:lnTo>
                    <a:pt x="0" y="21"/>
                  </a:lnTo>
                  <a:lnTo>
                    <a:pt x="3" y="0"/>
                  </a:lnTo>
                  <a:close/>
                </a:path>
              </a:pathLst>
            </a:custGeom>
            <a:solidFill>
              <a:schemeClr val="tx2"/>
            </a:solidFill>
            <a:ln w="9525">
              <a:solidFill>
                <a:schemeClr val="tx1"/>
              </a:solidFill>
              <a:round/>
              <a:headEnd/>
              <a:tailEnd/>
            </a:ln>
          </p:spPr>
          <p:txBody>
            <a:bodyPr/>
            <a:lstStyle/>
            <a:p>
              <a:endParaRPr lang="en-US" sz="2133"/>
            </a:p>
          </p:txBody>
        </p:sp>
        <p:sp>
          <p:nvSpPr>
            <p:cNvPr id="1068" name="Freeform 410"/>
            <p:cNvSpPr>
              <a:spLocks/>
            </p:cNvSpPr>
            <p:nvPr/>
          </p:nvSpPr>
          <p:spPr bwMode="black">
            <a:xfrm>
              <a:off x="1524" y="1555"/>
              <a:ext cx="9" cy="11"/>
            </a:xfrm>
            <a:custGeom>
              <a:avLst/>
              <a:gdLst>
                <a:gd name="T0" fmla="*/ 0 w 19"/>
                <a:gd name="T1" fmla="*/ 0 h 23"/>
                <a:gd name="T2" fmla="*/ 0 w 19"/>
                <a:gd name="T3" fmla="*/ 0 h 23"/>
                <a:gd name="T4" fmla="*/ 0 w 19"/>
                <a:gd name="T5" fmla="*/ 0 h 23"/>
                <a:gd name="T6" fmla="*/ 0 w 19"/>
                <a:gd name="T7" fmla="*/ 0 h 23"/>
                <a:gd name="T8" fmla="*/ 0 w 19"/>
                <a:gd name="T9" fmla="*/ 0 h 23"/>
                <a:gd name="T10" fmla="*/ 0 w 19"/>
                <a:gd name="T11" fmla="*/ 0 h 23"/>
                <a:gd name="T12" fmla="*/ 0 w 19"/>
                <a:gd name="T13" fmla="*/ 0 h 23"/>
                <a:gd name="T14" fmla="*/ 0 60000 65536"/>
                <a:gd name="T15" fmla="*/ 0 60000 65536"/>
                <a:gd name="T16" fmla="*/ 0 60000 65536"/>
                <a:gd name="T17" fmla="*/ 0 60000 65536"/>
                <a:gd name="T18" fmla="*/ 0 60000 65536"/>
                <a:gd name="T19" fmla="*/ 0 60000 65536"/>
                <a:gd name="T20" fmla="*/ 0 60000 65536"/>
                <a:gd name="T21" fmla="*/ 0 w 19"/>
                <a:gd name="T22" fmla="*/ 0 h 23"/>
                <a:gd name="T23" fmla="*/ 19 w 19"/>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3">
                  <a:moveTo>
                    <a:pt x="0" y="2"/>
                  </a:moveTo>
                  <a:lnTo>
                    <a:pt x="15" y="0"/>
                  </a:lnTo>
                  <a:lnTo>
                    <a:pt x="13" y="0"/>
                  </a:lnTo>
                  <a:lnTo>
                    <a:pt x="19" y="21"/>
                  </a:lnTo>
                  <a:lnTo>
                    <a:pt x="17" y="21"/>
                  </a:lnTo>
                  <a:lnTo>
                    <a:pt x="3" y="23"/>
                  </a:lnTo>
                  <a:lnTo>
                    <a:pt x="0" y="2"/>
                  </a:lnTo>
                  <a:close/>
                </a:path>
              </a:pathLst>
            </a:custGeom>
            <a:solidFill>
              <a:schemeClr val="tx2"/>
            </a:solidFill>
            <a:ln w="9525">
              <a:solidFill>
                <a:schemeClr val="tx1"/>
              </a:solidFill>
              <a:round/>
              <a:headEnd/>
              <a:tailEnd/>
            </a:ln>
          </p:spPr>
          <p:txBody>
            <a:bodyPr/>
            <a:lstStyle/>
            <a:p>
              <a:endParaRPr lang="en-US" sz="2133"/>
            </a:p>
          </p:txBody>
        </p:sp>
        <p:sp>
          <p:nvSpPr>
            <p:cNvPr id="1069" name="Freeform 411"/>
            <p:cNvSpPr>
              <a:spLocks/>
            </p:cNvSpPr>
            <p:nvPr/>
          </p:nvSpPr>
          <p:spPr bwMode="black">
            <a:xfrm>
              <a:off x="1529" y="1553"/>
              <a:ext cx="12" cy="13"/>
            </a:xfrm>
            <a:custGeom>
              <a:avLst/>
              <a:gdLst>
                <a:gd name="T0" fmla="*/ 0 w 23"/>
                <a:gd name="T1" fmla="*/ 1 h 24"/>
                <a:gd name="T2" fmla="*/ 1 w 23"/>
                <a:gd name="T3" fmla="*/ 0 h 24"/>
                <a:gd name="T4" fmla="*/ 1 w 23"/>
                <a:gd name="T5" fmla="*/ 1 h 24"/>
                <a:gd name="T6" fmla="*/ 1 w 23"/>
                <a:gd name="T7" fmla="*/ 1 h 24"/>
                <a:gd name="T8" fmla="*/ 1 w 23"/>
                <a:gd name="T9" fmla="*/ 1 h 24"/>
                <a:gd name="T10" fmla="*/ 1 w 23"/>
                <a:gd name="T11" fmla="*/ 1 h 24"/>
                <a:gd name="T12" fmla="*/ 0 w 23"/>
                <a:gd name="T13" fmla="*/ 1 h 24"/>
                <a:gd name="T14" fmla="*/ 0 60000 65536"/>
                <a:gd name="T15" fmla="*/ 0 60000 65536"/>
                <a:gd name="T16" fmla="*/ 0 60000 65536"/>
                <a:gd name="T17" fmla="*/ 0 60000 65536"/>
                <a:gd name="T18" fmla="*/ 0 60000 65536"/>
                <a:gd name="T19" fmla="*/ 0 60000 65536"/>
                <a:gd name="T20" fmla="*/ 0 60000 65536"/>
                <a:gd name="T21" fmla="*/ 0 w 23"/>
                <a:gd name="T22" fmla="*/ 0 h 24"/>
                <a:gd name="T23" fmla="*/ 23 w 23"/>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 h="24">
                  <a:moveTo>
                    <a:pt x="0" y="3"/>
                  </a:moveTo>
                  <a:lnTo>
                    <a:pt x="15" y="0"/>
                  </a:lnTo>
                  <a:lnTo>
                    <a:pt x="12" y="1"/>
                  </a:lnTo>
                  <a:lnTo>
                    <a:pt x="23" y="19"/>
                  </a:lnTo>
                  <a:lnTo>
                    <a:pt x="20" y="21"/>
                  </a:lnTo>
                  <a:lnTo>
                    <a:pt x="6" y="24"/>
                  </a:lnTo>
                  <a:lnTo>
                    <a:pt x="0" y="3"/>
                  </a:lnTo>
                  <a:close/>
                </a:path>
              </a:pathLst>
            </a:custGeom>
            <a:solidFill>
              <a:schemeClr val="tx2"/>
            </a:solidFill>
            <a:ln w="9525">
              <a:solidFill>
                <a:schemeClr val="tx1"/>
              </a:solidFill>
              <a:round/>
              <a:headEnd/>
              <a:tailEnd/>
            </a:ln>
          </p:spPr>
          <p:txBody>
            <a:bodyPr/>
            <a:lstStyle/>
            <a:p>
              <a:endParaRPr lang="en-US" sz="2133"/>
            </a:p>
          </p:txBody>
        </p:sp>
        <p:sp>
          <p:nvSpPr>
            <p:cNvPr id="1070" name="Freeform 412"/>
            <p:cNvSpPr>
              <a:spLocks/>
            </p:cNvSpPr>
            <p:nvPr/>
          </p:nvSpPr>
          <p:spPr bwMode="black">
            <a:xfrm>
              <a:off x="1535" y="1549"/>
              <a:ext cx="11" cy="15"/>
            </a:xfrm>
            <a:custGeom>
              <a:avLst/>
              <a:gdLst>
                <a:gd name="T0" fmla="*/ 0 w 24"/>
                <a:gd name="T1" fmla="*/ 1 h 25"/>
                <a:gd name="T2" fmla="*/ 0 w 24"/>
                <a:gd name="T3" fmla="*/ 0 h 25"/>
                <a:gd name="T4" fmla="*/ 0 w 24"/>
                <a:gd name="T5" fmla="*/ 0 h 25"/>
                <a:gd name="T6" fmla="*/ 0 w 24"/>
                <a:gd name="T7" fmla="*/ 1 h 25"/>
                <a:gd name="T8" fmla="*/ 0 w 24"/>
                <a:gd name="T9" fmla="*/ 1 h 25"/>
                <a:gd name="T10" fmla="*/ 0 w 24"/>
                <a:gd name="T11" fmla="*/ 2 h 25"/>
                <a:gd name="T12" fmla="*/ 0 w 24"/>
                <a:gd name="T13" fmla="*/ 1 h 25"/>
                <a:gd name="T14" fmla="*/ 0 60000 65536"/>
                <a:gd name="T15" fmla="*/ 0 60000 65536"/>
                <a:gd name="T16" fmla="*/ 0 60000 65536"/>
                <a:gd name="T17" fmla="*/ 0 60000 65536"/>
                <a:gd name="T18" fmla="*/ 0 60000 65536"/>
                <a:gd name="T19" fmla="*/ 0 60000 65536"/>
                <a:gd name="T20" fmla="*/ 0 60000 65536"/>
                <a:gd name="T21" fmla="*/ 0 w 24"/>
                <a:gd name="T22" fmla="*/ 0 h 25"/>
                <a:gd name="T23" fmla="*/ 24 w 24"/>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5">
                  <a:moveTo>
                    <a:pt x="0" y="7"/>
                  </a:moveTo>
                  <a:lnTo>
                    <a:pt x="12" y="0"/>
                  </a:lnTo>
                  <a:lnTo>
                    <a:pt x="11" y="0"/>
                  </a:lnTo>
                  <a:lnTo>
                    <a:pt x="24" y="19"/>
                  </a:lnTo>
                  <a:lnTo>
                    <a:pt x="22" y="19"/>
                  </a:lnTo>
                  <a:lnTo>
                    <a:pt x="11" y="25"/>
                  </a:lnTo>
                  <a:lnTo>
                    <a:pt x="0" y="7"/>
                  </a:lnTo>
                  <a:close/>
                </a:path>
              </a:pathLst>
            </a:custGeom>
            <a:solidFill>
              <a:schemeClr val="tx2"/>
            </a:solidFill>
            <a:ln w="9525">
              <a:solidFill>
                <a:schemeClr val="tx1"/>
              </a:solidFill>
              <a:round/>
              <a:headEnd/>
              <a:tailEnd/>
            </a:ln>
          </p:spPr>
          <p:txBody>
            <a:bodyPr/>
            <a:lstStyle/>
            <a:p>
              <a:endParaRPr lang="en-US" sz="2133"/>
            </a:p>
          </p:txBody>
        </p:sp>
        <p:sp>
          <p:nvSpPr>
            <p:cNvPr id="1071" name="Freeform 413"/>
            <p:cNvSpPr>
              <a:spLocks/>
            </p:cNvSpPr>
            <p:nvPr/>
          </p:nvSpPr>
          <p:spPr bwMode="black">
            <a:xfrm>
              <a:off x="1541" y="1545"/>
              <a:ext cx="11" cy="14"/>
            </a:xfrm>
            <a:custGeom>
              <a:avLst/>
              <a:gdLst>
                <a:gd name="T0" fmla="*/ 0 w 26"/>
                <a:gd name="T1" fmla="*/ 1 h 28"/>
                <a:gd name="T2" fmla="*/ 0 w 26"/>
                <a:gd name="T3" fmla="*/ 0 h 28"/>
                <a:gd name="T4" fmla="*/ 0 w 26"/>
                <a:gd name="T5" fmla="*/ 1 h 28"/>
                <a:gd name="T6" fmla="*/ 0 w 26"/>
                <a:gd name="T7" fmla="*/ 1 h 28"/>
                <a:gd name="T8" fmla="*/ 0 w 26"/>
                <a:gd name="T9" fmla="*/ 1 h 28"/>
                <a:gd name="T10" fmla="*/ 0 w 26"/>
                <a:gd name="T11" fmla="*/ 1 h 28"/>
                <a:gd name="T12" fmla="*/ 0 w 26"/>
                <a:gd name="T13" fmla="*/ 1 h 28"/>
                <a:gd name="T14" fmla="*/ 0 60000 65536"/>
                <a:gd name="T15" fmla="*/ 0 60000 65536"/>
                <a:gd name="T16" fmla="*/ 0 60000 65536"/>
                <a:gd name="T17" fmla="*/ 0 60000 65536"/>
                <a:gd name="T18" fmla="*/ 0 60000 65536"/>
                <a:gd name="T19" fmla="*/ 0 60000 65536"/>
                <a:gd name="T20" fmla="*/ 0 60000 65536"/>
                <a:gd name="T21" fmla="*/ 0 w 26"/>
                <a:gd name="T22" fmla="*/ 0 h 28"/>
                <a:gd name="T23" fmla="*/ 26 w 26"/>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28">
                  <a:moveTo>
                    <a:pt x="0" y="9"/>
                  </a:moveTo>
                  <a:lnTo>
                    <a:pt x="11" y="0"/>
                  </a:lnTo>
                  <a:lnTo>
                    <a:pt x="10" y="1"/>
                  </a:lnTo>
                  <a:lnTo>
                    <a:pt x="26" y="17"/>
                  </a:lnTo>
                  <a:lnTo>
                    <a:pt x="25" y="18"/>
                  </a:lnTo>
                  <a:lnTo>
                    <a:pt x="13" y="28"/>
                  </a:lnTo>
                  <a:lnTo>
                    <a:pt x="0" y="9"/>
                  </a:lnTo>
                  <a:close/>
                </a:path>
              </a:pathLst>
            </a:custGeom>
            <a:solidFill>
              <a:schemeClr val="tx2"/>
            </a:solidFill>
            <a:ln w="9525">
              <a:solidFill>
                <a:schemeClr val="tx1"/>
              </a:solidFill>
              <a:round/>
              <a:headEnd/>
              <a:tailEnd/>
            </a:ln>
          </p:spPr>
          <p:txBody>
            <a:bodyPr/>
            <a:lstStyle/>
            <a:p>
              <a:endParaRPr lang="en-US" sz="2133"/>
            </a:p>
          </p:txBody>
        </p:sp>
        <p:sp>
          <p:nvSpPr>
            <p:cNvPr id="1072" name="Freeform 414"/>
            <p:cNvSpPr>
              <a:spLocks/>
            </p:cNvSpPr>
            <p:nvPr/>
          </p:nvSpPr>
          <p:spPr bwMode="black">
            <a:xfrm>
              <a:off x="1546" y="1541"/>
              <a:ext cx="11" cy="12"/>
            </a:xfrm>
            <a:custGeom>
              <a:avLst/>
              <a:gdLst>
                <a:gd name="T0" fmla="*/ 0 w 26"/>
                <a:gd name="T1" fmla="*/ 0 h 26"/>
                <a:gd name="T2" fmla="*/ 0 w 26"/>
                <a:gd name="T3" fmla="*/ 0 h 26"/>
                <a:gd name="T4" fmla="*/ 0 w 26"/>
                <a:gd name="T5" fmla="*/ 0 h 26"/>
                <a:gd name="T6" fmla="*/ 0 w 26"/>
                <a:gd name="T7" fmla="*/ 0 h 26"/>
                <a:gd name="T8" fmla="*/ 0 w 26"/>
                <a:gd name="T9" fmla="*/ 0 h 26"/>
                <a:gd name="T10" fmla="*/ 0 w 26"/>
                <a:gd name="T11" fmla="*/ 0 h 26"/>
                <a:gd name="T12" fmla="*/ 0 w 26"/>
                <a:gd name="T13" fmla="*/ 0 h 26"/>
                <a:gd name="T14" fmla="*/ 0 60000 65536"/>
                <a:gd name="T15" fmla="*/ 0 60000 65536"/>
                <a:gd name="T16" fmla="*/ 0 60000 65536"/>
                <a:gd name="T17" fmla="*/ 0 60000 65536"/>
                <a:gd name="T18" fmla="*/ 0 60000 65536"/>
                <a:gd name="T19" fmla="*/ 0 60000 65536"/>
                <a:gd name="T20" fmla="*/ 0 60000 65536"/>
                <a:gd name="T21" fmla="*/ 0 w 26"/>
                <a:gd name="T22" fmla="*/ 0 h 26"/>
                <a:gd name="T23" fmla="*/ 26 w 26"/>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26">
                  <a:moveTo>
                    <a:pt x="0" y="10"/>
                  </a:moveTo>
                  <a:lnTo>
                    <a:pt x="9" y="0"/>
                  </a:lnTo>
                  <a:lnTo>
                    <a:pt x="8" y="2"/>
                  </a:lnTo>
                  <a:lnTo>
                    <a:pt x="26" y="13"/>
                  </a:lnTo>
                  <a:lnTo>
                    <a:pt x="25" y="16"/>
                  </a:lnTo>
                  <a:lnTo>
                    <a:pt x="16" y="26"/>
                  </a:lnTo>
                  <a:lnTo>
                    <a:pt x="0" y="10"/>
                  </a:lnTo>
                  <a:close/>
                </a:path>
              </a:pathLst>
            </a:custGeom>
            <a:solidFill>
              <a:schemeClr val="tx2"/>
            </a:solidFill>
            <a:ln w="9525">
              <a:solidFill>
                <a:schemeClr val="tx1"/>
              </a:solidFill>
              <a:round/>
              <a:headEnd/>
              <a:tailEnd/>
            </a:ln>
          </p:spPr>
          <p:txBody>
            <a:bodyPr/>
            <a:lstStyle/>
            <a:p>
              <a:endParaRPr lang="en-US" sz="2133"/>
            </a:p>
          </p:txBody>
        </p:sp>
        <p:sp>
          <p:nvSpPr>
            <p:cNvPr id="1073" name="Freeform 415"/>
            <p:cNvSpPr>
              <a:spLocks/>
            </p:cNvSpPr>
            <p:nvPr/>
          </p:nvSpPr>
          <p:spPr bwMode="black">
            <a:xfrm>
              <a:off x="1550" y="1535"/>
              <a:ext cx="11" cy="12"/>
            </a:xfrm>
            <a:custGeom>
              <a:avLst/>
              <a:gdLst>
                <a:gd name="T0" fmla="*/ 0 w 26"/>
                <a:gd name="T1" fmla="*/ 1 h 24"/>
                <a:gd name="T2" fmla="*/ 0 w 26"/>
                <a:gd name="T3" fmla="*/ 0 h 24"/>
                <a:gd name="T4" fmla="*/ 0 w 26"/>
                <a:gd name="T5" fmla="*/ 1 h 24"/>
                <a:gd name="T6" fmla="*/ 0 w 26"/>
                <a:gd name="T7" fmla="*/ 1 h 24"/>
                <a:gd name="T8" fmla="*/ 0 w 26"/>
                <a:gd name="T9" fmla="*/ 1 h 24"/>
                <a:gd name="T10" fmla="*/ 0 w 26"/>
                <a:gd name="T11" fmla="*/ 1 h 24"/>
                <a:gd name="T12" fmla="*/ 0 w 26"/>
                <a:gd name="T13" fmla="*/ 1 h 24"/>
                <a:gd name="T14" fmla="*/ 0 60000 65536"/>
                <a:gd name="T15" fmla="*/ 0 60000 65536"/>
                <a:gd name="T16" fmla="*/ 0 60000 65536"/>
                <a:gd name="T17" fmla="*/ 0 60000 65536"/>
                <a:gd name="T18" fmla="*/ 0 60000 65536"/>
                <a:gd name="T19" fmla="*/ 0 60000 65536"/>
                <a:gd name="T20" fmla="*/ 0 60000 65536"/>
                <a:gd name="T21" fmla="*/ 0 w 26"/>
                <a:gd name="T22" fmla="*/ 0 h 24"/>
                <a:gd name="T23" fmla="*/ 26 w 26"/>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24">
                  <a:moveTo>
                    <a:pt x="0" y="13"/>
                  </a:moveTo>
                  <a:lnTo>
                    <a:pt x="7" y="0"/>
                  </a:lnTo>
                  <a:lnTo>
                    <a:pt x="5" y="3"/>
                  </a:lnTo>
                  <a:lnTo>
                    <a:pt x="26" y="8"/>
                  </a:lnTo>
                  <a:lnTo>
                    <a:pt x="25" y="11"/>
                  </a:lnTo>
                  <a:lnTo>
                    <a:pt x="18" y="24"/>
                  </a:lnTo>
                  <a:lnTo>
                    <a:pt x="0" y="13"/>
                  </a:lnTo>
                  <a:close/>
                </a:path>
              </a:pathLst>
            </a:custGeom>
            <a:solidFill>
              <a:schemeClr val="tx2"/>
            </a:solidFill>
            <a:ln w="9525">
              <a:solidFill>
                <a:schemeClr val="tx1"/>
              </a:solidFill>
              <a:round/>
              <a:headEnd/>
              <a:tailEnd/>
            </a:ln>
          </p:spPr>
          <p:txBody>
            <a:bodyPr/>
            <a:lstStyle/>
            <a:p>
              <a:endParaRPr lang="en-US" sz="2133"/>
            </a:p>
          </p:txBody>
        </p:sp>
        <p:sp>
          <p:nvSpPr>
            <p:cNvPr id="1074" name="Freeform 416"/>
            <p:cNvSpPr>
              <a:spLocks/>
            </p:cNvSpPr>
            <p:nvPr/>
          </p:nvSpPr>
          <p:spPr bwMode="black">
            <a:xfrm>
              <a:off x="1552" y="1529"/>
              <a:ext cx="11" cy="10"/>
            </a:xfrm>
            <a:custGeom>
              <a:avLst/>
              <a:gdLst>
                <a:gd name="T0" fmla="*/ 0 w 25"/>
                <a:gd name="T1" fmla="*/ 1 h 18"/>
                <a:gd name="T2" fmla="*/ 0 w 25"/>
                <a:gd name="T3" fmla="*/ 0 h 18"/>
                <a:gd name="T4" fmla="*/ 0 w 25"/>
                <a:gd name="T5" fmla="*/ 1 h 18"/>
                <a:gd name="T6" fmla="*/ 0 w 25"/>
                <a:gd name="T7" fmla="*/ 1 h 18"/>
                <a:gd name="T8" fmla="*/ 0 w 25"/>
                <a:gd name="T9" fmla="*/ 1 h 18"/>
                <a:gd name="T10" fmla="*/ 0 w 25"/>
                <a:gd name="T11" fmla="*/ 1 h 18"/>
                <a:gd name="T12" fmla="*/ 0 w 25"/>
                <a:gd name="T13" fmla="*/ 1 h 18"/>
                <a:gd name="T14" fmla="*/ 0 60000 65536"/>
                <a:gd name="T15" fmla="*/ 0 60000 65536"/>
                <a:gd name="T16" fmla="*/ 0 60000 65536"/>
                <a:gd name="T17" fmla="*/ 0 60000 65536"/>
                <a:gd name="T18" fmla="*/ 0 60000 65536"/>
                <a:gd name="T19" fmla="*/ 0 60000 65536"/>
                <a:gd name="T20" fmla="*/ 0 60000 65536"/>
                <a:gd name="T21" fmla="*/ 0 w 25"/>
                <a:gd name="T22" fmla="*/ 0 h 18"/>
                <a:gd name="T23" fmla="*/ 25 w 25"/>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18">
                  <a:moveTo>
                    <a:pt x="0" y="13"/>
                  </a:moveTo>
                  <a:lnTo>
                    <a:pt x="4" y="0"/>
                  </a:lnTo>
                  <a:lnTo>
                    <a:pt x="4" y="1"/>
                  </a:lnTo>
                  <a:lnTo>
                    <a:pt x="25" y="4"/>
                  </a:lnTo>
                  <a:lnTo>
                    <a:pt x="25" y="5"/>
                  </a:lnTo>
                  <a:lnTo>
                    <a:pt x="21" y="18"/>
                  </a:lnTo>
                  <a:lnTo>
                    <a:pt x="0" y="13"/>
                  </a:lnTo>
                  <a:close/>
                </a:path>
              </a:pathLst>
            </a:custGeom>
            <a:solidFill>
              <a:schemeClr val="tx2"/>
            </a:solidFill>
            <a:ln w="9525">
              <a:solidFill>
                <a:schemeClr val="tx1"/>
              </a:solidFill>
              <a:round/>
              <a:headEnd/>
              <a:tailEnd/>
            </a:ln>
          </p:spPr>
          <p:txBody>
            <a:bodyPr/>
            <a:lstStyle/>
            <a:p>
              <a:endParaRPr lang="en-US" sz="2133"/>
            </a:p>
          </p:txBody>
        </p:sp>
        <p:sp>
          <p:nvSpPr>
            <p:cNvPr id="1075" name="Freeform 417"/>
            <p:cNvSpPr>
              <a:spLocks/>
            </p:cNvSpPr>
            <p:nvPr/>
          </p:nvSpPr>
          <p:spPr bwMode="black">
            <a:xfrm>
              <a:off x="1554" y="1523"/>
              <a:ext cx="9" cy="8"/>
            </a:xfrm>
            <a:custGeom>
              <a:avLst/>
              <a:gdLst>
                <a:gd name="T0" fmla="*/ 0 w 23"/>
                <a:gd name="T1" fmla="*/ 0 h 17"/>
                <a:gd name="T2" fmla="*/ 0 w 23"/>
                <a:gd name="T3" fmla="*/ 0 h 17"/>
                <a:gd name="T4" fmla="*/ 0 w 23"/>
                <a:gd name="T5" fmla="*/ 0 h 17"/>
                <a:gd name="T6" fmla="*/ 0 w 23"/>
                <a:gd name="T7" fmla="*/ 0 h 17"/>
                <a:gd name="T8" fmla="*/ 0 w 23"/>
                <a:gd name="T9" fmla="*/ 0 h 17"/>
                <a:gd name="T10" fmla="*/ 0 60000 65536"/>
                <a:gd name="T11" fmla="*/ 0 60000 65536"/>
                <a:gd name="T12" fmla="*/ 0 60000 65536"/>
                <a:gd name="T13" fmla="*/ 0 60000 65536"/>
                <a:gd name="T14" fmla="*/ 0 60000 65536"/>
                <a:gd name="T15" fmla="*/ 0 w 23"/>
                <a:gd name="T16" fmla="*/ 0 h 17"/>
                <a:gd name="T17" fmla="*/ 23 w 23"/>
                <a:gd name="T18" fmla="*/ 17 h 17"/>
              </a:gdLst>
              <a:ahLst/>
              <a:cxnLst>
                <a:cxn ang="T10">
                  <a:pos x="T0" y="T1"/>
                </a:cxn>
                <a:cxn ang="T11">
                  <a:pos x="T2" y="T3"/>
                </a:cxn>
                <a:cxn ang="T12">
                  <a:pos x="T4" y="T5"/>
                </a:cxn>
                <a:cxn ang="T13">
                  <a:pos x="T6" y="T7"/>
                </a:cxn>
                <a:cxn ang="T14">
                  <a:pos x="T8" y="T9"/>
                </a:cxn>
              </a:cxnLst>
              <a:rect l="T15" t="T16" r="T17" b="T18"/>
              <a:pathLst>
                <a:path w="23" h="17">
                  <a:moveTo>
                    <a:pt x="0" y="14"/>
                  </a:moveTo>
                  <a:lnTo>
                    <a:pt x="2" y="0"/>
                  </a:lnTo>
                  <a:lnTo>
                    <a:pt x="23" y="2"/>
                  </a:lnTo>
                  <a:lnTo>
                    <a:pt x="21" y="17"/>
                  </a:lnTo>
                  <a:lnTo>
                    <a:pt x="0" y="14"/>
                  </a:lnTo>
                  <a:close/>
                </a:path>
              </a:pathLst>
            </a:custGeom>
            <a:solidFill>
              <a:schemeClr val="tx2"/>
            </a:solidFill>
            <a:ln w="9525">
              <a:solidFill>
                <a:schemeClr val="tx1"/>
              </a:solidFill>
              <a:round/>
              <a:headEnd/>
              <a:tailEnd/>
            </a:ln>
          </p:spPr>
          <p:txBody>
            <a:bodyPr/>
            <a:lstStyle/>
            <a:p>
              <a:endParaRPr lang="en-US" sz="2133"/>
            </a:p>
          </p:txBody>
        </p:sp>
        <p:sp>
          <p:nvSpPr>
            <p:cNvPr id="1076" name="Freeform 418"/>
            <p:cNvSpPr>
              <a:spLocks/>
            </p:cNvSpPr>
            <p:nvPr/>
          </p:nvSpPr>
          <p:spPr bwMode="black">
            <a:xfrm>
              <a:off x="1620" y="816"/>
              <a:ext cx="7" cy="10"/>
            </a:xfrm>
            <a:custGeom>
              <a:avLst/>
              <a:gdLst>
                <a:gd name="T0" fmla="*/ 0 w 18"/>
                <a:gd name="T1" fmla="*/ 0 h 22"/>
                <a:gd name="T2" fmla="*/ 0 w 18"/>
                <a:gd name="T3" fmla="*/ 0 h 22"/>
                <a:gd name="T4" fmla="*/ 0 w 18"/>
                <a:gd name="T5" fmla="*/ 0 h 22"/>
                <a:gd name="T6" fmla="*/ 0 w 18"/>
                <a:gd name="T7" fmla="*/ 0 h 22"/>
                <a:gd name="T8" fmla="*/ 0 w 18"/>
                <a:gd name="T9" fmla="*/ 0 h 22"/>
                <a:gd name="T10" fmla="*/ 0 w 18"/>
                <a:gd name="T11" fmla="*/ 0 h 22"/>
                <a:gd name="T12" fmla="*/ 0 w 18"/>
                <a:gd name="T13" fmla="*/ 0 h 22"/>
                <a:gd name="T14" fmla="*/ 0 60000 65536"/>
                <a:gd name="T15" fmla="*/ 0 60000 65536"/>
                <a:gd name="T16" fmla="*/ 0 60000 65536"/>
                <a:gd name="T17" fmla="*/ 0 60000 65536"/>
                <a:gd name="T18" fmla="*/ 0 60000 65536"/>
                <a:gd name="T19" fmla="*/ 0 60000 65536"/>
                <a:gd name="T20" fmla="*/ 0 60000 65536"/>
                <a:gd name="T21" fmla="*/ 0 w 18"/>
                <a:gd name="T22" fmla="*/ 0 h 22"/>
                <a:gd name="T23" fmla="*/ 18 w 18"/>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 h="22">
                  <a:moveTo>
                    <a:pt x="18" y="21"/>
                  </a:moveTo>
                  <a:lnTo>
                    <a:pt x="4" y="22"/>
                  </a:lnTo>
                  <a:lnTo>
                    <a:pt x="5" y="22"/>
                  </a:lnTo>
                  <a:lnTo>
                    <a:pt x="0" y="1"/>
                  </a:lnTo>
                  <a:lnTo>
                    <a:pt x="1" y="1"/>
                  </a:lnTo>
                  <a:lnTo>
                    <a:pt x="15" y="0"/>
                  </a:lnTo>
                  <a:lnTo>
                    <a:pt x="18" y="21"/>
                  </a:lnTo>
                  <a:close/>
                </a:path>
              </a:pathLst>
            </a:custGeom>
            <a:solidFill>
              <a:schemeClr val="tx2"/>
            </a:solidFill>
            <a:ln w="9525">
              <a:solidFill>
                <a:schemeClr val="tx1"/>
              </a:solidFill>
              <a:round/>
              <a:headEnd/>
              <a:tailEnd/>
            </a:ln>
          </p:spPr>
          <p:txBody>
            <a:bodyPr/>
            <a:lstStyle/>
            <a:p>
              <a:endParaRPr lang="en-US" sz="2133"/>
            </a:p>
          </p:txBody>
        </p:sp>
        <p:sp>
          <p:nvSpPr>
            <p:cNvPr id="1077" name="Freeform 419"/>
            <p:cNvSpPr>
              <a:spLocks/>
            </p:cNvSpPr>
            <p:nvPr/>
          </p:nvSpPr>
          <p:spPr bwMode="black">
            <a:xfrm>
              <a:off x="1612" y="816"/>
              <a:ext cx="9" cy="12"/>
            </a:xfrm>
            <a:custGeom>
              <a:avLst/>
              <a:gdLst>
                <a:gd name="T0" fmla="*/ 0 w 21"/>
                <a:gd name="T1" fmla="*/ 0 h 25"/>
                <a:gd name="T2" fmla="*/ 0 w 21"/>
                <a:gd name="T3" fmla="*/ 0 h 25"/>
                <a:gd name="T4" fmla="*/ 0 w 21"/>
                <a:gd name="T5" fmla="*/ 0 h 25"/>
                <a:gd name="T6" fmla="*/ 0 w 21"/>
                <a:gd name="T7" fmla="*/ 0 h 25"/>
                <a:gd name="T8" fmla="*/ 0 w 21"/>
                <a:gd name="T9" fmla="*/ 0 h 25"/>
                <a:gd name="T10" fmla="*/ 0 w 21"/>
                <a:gd name="T11" fmla="*/ 0 h 25"/>
                <a:gd name="T12" fmla="*/ 0 w 21"/>
                <a:gd name="T13" fmla="*/ 0 h 25"/>
                <a:gd name="T14" fmla="*/ 0 60000 65536"/>
                <a:gd name="T15" fmla="*/ 0 60000 65536"/>
                <a:gd name="T16" fmla="*/ 0 60000 65536"/>
                <a:gd name="T17" fmla="*/ 0 60000 65536"/>
                <a:gd name="T18" fmla="*/ 0 60000 65536"/>
                <a:gd name="T19" fmla="*/ 0 60000 65536"/>
                <a:gd name="T20" fmla="*/ 0 60000 65536"/>
                <a:gd name="T21" fmla="*/ 0 w 21"/>
                <a:gd name="T22" fmla="*/ 0 h 25"/>
                <a:gd name="T23" fmla="*/ 21 w 21"/>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25">
                  <a:moveTo>
                    <a:pt x="21" y="21"/>
                  </a:moveTo>
                  <a:lnTo>
                    <a:pt x="8" y="25"/>
                  </a:lnTo>
                  <a:lnTo>
                    <a:pt x="10" y="23"/>
                  </a:lnTo>
                  <a:lnTo>
                    <a:pt x="0" y="5"/>
                  </a:lnTo>
                  <a:lnTo>
                    <a:pt x="2" y="4"/>
                  </a:lnTo>
                  <a:lnTo>
                    <a:pt x="16" y="0"/>
                  </a:lnTo>
                  <a:lnTo>
                    <a:pt x="21" y="21"/>
                  </a:lnTo>
                  <a:close/>
                </a:path>
              </a:pathLst>
            </a:custGeom>
            <a:solidFill>
              <a:schemeClr val="tx2"/>
            </a:solidFill>
            <a:ln w="9525">
              <a:solidFill>
                <a:schemeClr val="tx1"/>
              </a:solidFill>
              <a:round/>
              <a:headEnd/>
              <a:tailEnd/>
            </a:ln>
          </p:spPr>
          <p:txBody>
            <a:bodyPr/>
            <a:lstStyle/>
            <a:p>
              <a:endParaRPr lang="en-US" sz="2133"/>
            </a:p>
          </p:txBody>
        </p:sp>
        <p:sp>
          <p:nvSpPr>
            <p:cNvPr id="1078" name="Freeform 420"/>
            <p:cNvSpPr>
              <a:spLocks/>
            </p:cNvSpPr>
            <p:nvPr/>
          </p:nvSpPr>
          <p:spPr bwMode="black">
            <a:xfrm>
              <a:off x="1604" y="818"/>
              <a:ext cx="14" cy="14"/>
            </a:xfrm>
            <a:custGeom>
              <a:avLst/>
              <a:gdLst>
                <a:gd name="T0" fmla="*/ 1 w 26"/>
                <a:gd name="T1" fmla="*/ 1 h 25"/>
                <a:gd name="T2" fmla="*/ 1 w 26"/>
                <a:gd name="T3" fmla="*/ 1 h 25"/>
                <a:gd name="T4" fmla="*/ 1 w 26"/>
                <a:gd name="T5" fmla="*/ 1 h 25"/>
                <a:gd name="T6" fmla="*/ 0 w 26"/>
                <a:gd name="T7" fmla="*/ 1 h 25"/>
                <a:gd name="T8" fmla="*/ 1 w 26"/>
                <a:gd name="T9" fmla="*/ 1 h 25"/>
                <a:gd name="T10" fmla="*/ 1 w 26"/>
                <a:gd name="T11" fmla="*/ 0 h 25"/>
                <a:gd name="T12" fmla="*/ 1 w 26"/>
                <a:gd name="T13" fmla="*/ 1 h 25"/>
                <a:gd name="T14" fmla="*/ 0 60000 65536"/>
                <a:gd name="T15" fmla="*/ 0 60000 65536"/>
                <a:gd name="T16" fmla="*/ 0 60000 65536"/>
                <a:gd name="T17" fmla="*/ 0 60000 65536"/>
                <a:gd name="T18" fmla="*/ 0 60000 65536"/>
                <a:gd name="T19" fmla="*/ 0 60000 65536"/>
                <a:gd name="T20" fmla="*/ 0 60000 65536"/>
                <a:gd name="T21" fmla="*/ 0 w 26"/>
                <a:gd name="T22" fmla="*/ 0 h 25"/>
                <a:gd name="T23" fmla="*/ 26 w 26"/>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25">
                  <a:moveTo>
                    <a:pt x="26" y="18"/>
                  </a:moveTo>
                  <a:lnTo>
                    <a:pt x="13" y="25"/>
                  </a:lnTo>
                  <a:lnTo>
                    <a:pt x="16" y="24"/>
                  </a:lnTo>
                  <a:lnTo>
                    <a:pt x="0" y="8"/>
                  </a:lnTo>
                  <a:lnTo>
                    <a:pt x="3" y="7"/>
                  </a:lnTo>
                  <a:lnTo>
                    <a:pt x="16" y="0"/>
                  </a:lnTo>
                  <a:lnTo>
                    <a:pt x="26" y="18"/>
                  </a:lnTo>
                  <a:close/>
                </a:path>
              </a:pathLst>
            </a:custGeom>
            <a:solidFill>
              <a:schemeClr val="tx2"/>
            </a:solidFill>
            <a:ln w="9525">
              <a:solidFill>
                <a:schemeClr val="tx1"/>
              </a:solidFill>
              <a:round/>
              <a:headEnd/>
              <a:tailEnd/>
            </a:ln>
          </p:spPr>
          <p:txBody>
            <a:bodyPr/>
            <a:lstStyle/>
            <a:p>
              <a:endParaRPr lang="en-US" sz="2133"/>
            </a:p>
          </p:txBody>
        </p:sp>
        <p:sp>
          <p:nvSpPr>
            <p:cNvPr id="1079" name="Freeform 421"/>
            <p:cNvSpPr>
              <a:spLocks/>
            </p:cNvSpPr>
            <p:nvPr/>
          </p:nvSpPr>
          <p:spPr bwMode="black">
            <a:xfrm>
              <a:off x="1599" y="822"/>
              <a:ext cx="13" cy="12"/>
            </a:xfrm>
            <a:custGeom>
              <a:avLst/>
              <a:gdLst>
                <a:gd name="T0" fmla="*/ 1 w 26"/>
                <a:gd name="T1" fmla="*/ 0 h 25"/>
                <a:gd name="T2" fmla="*/ 1 w 26"/>
                <a:gd name="T3" fmla="*/ 0 h 25"/>
                <a:gd name="T4" fmla="*/ 1 w 26"/>
                <a:gd name="T5" fmla="*/ 0 h 25"/>
                <a:gd name="T6" fmla="*/ 0 w 26"/>
                <a:gd name="T7" fmla="*/ 0 h 25"/>
                <a:gd name="T8" fmla="*/ 0 w 26"/>
                <a:gd name="T9" fmla="*/ 0 h 25"/>
                <a:gd name="T10" fmla="*/ 1 w 26"/>
                <a:gd name="T11" fmla="*/ 0 h 25"/>
                <a:gd name="T12" fmla="*/ 1 w 26"/>
                <a:gd name="T13" fmla="*/ 0 h 25"/>
                <a:gd name="T14" fmla="*/ 0 60000 65536"/>
                <a:gd name="T15" fmla="*/ 0 60000 65536"/>
                <a:gd name="T16" fmla="*/ 0 60000 65536"/>
                <a:gd name="T17" fmla="*/ 0 60000 65536"/>
                <a:gd name="T18" fmla="*/ 0 60000 65536"/>
                <a:gd name="T19" fmla="*/ 0 60000 65536"/>
                <a:gd name="T20" fmla="*/ 0 60000 65536"/>
                <a:gd name="T21" fmla="*/ 0 w 26"/>
                <a:gd name="T22" fmla="*/ 0 h 25"/>
                <a:gd name="T23" fmla="*/ 26 w 26"/>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25">
                  <a:moveTo>
                    <a:pt x="26" y="16"/>
                  </a:moveTo>
                  <a:lnTo>
                    <a:pt x="15" y="25"/>
                  </a:lnTo>
                  <a:lnTo>
                    <a:pt x="0" y="9"/>
                  </a:lnTo>
                  <a:lnTo>
                    <a:pt x="10" y="0"/>
                  </a:lnTo>
                  <a:lnTo>
                    <a:pt x="26" y="16"/>
                  </a:lnTo>
                  <a:close/>
                </a:path>
              </a:pathLst>
            </a:custGeom>
            <a:solidFill>
              <a:schemeClr val="tx2"/>
            </a:solidFill>
            <a:ln w="9525">
              <a:solidFill>
                <a:schemeClr val="tx1"/>
              </a:solidFill>
              <a:round/>
              <a:headEnd/>
              <a:tailEnd/>
            </a:ln>
          </p:spPr>
          <p:txBody>
            <a:bodyPr/>
            <a:lstStyle/>
            <a:p>
              <a:endParaRPr lang="en-US" sz="2133"/>
            </a:p>
          </p:txBody>
        </p:sp>
        <p:sp>
          <p:nvSpPr>
            <p:cNvPr id="1080" name="Freeform 422"/>
            <p:cNvSpPr>
              <a:spLocks/>
            </p:cNvSpPr>
            <p:nvPr/>
          </p:nvSpPr>
          <p:spPr bwMode="black">
            <a:xfrm>
              <a:off x="1595" y="828"/>
              <a:ext cx="11" cy="12"/>
            </a:xfrm>
            <a:custGeom>
              <a:avLst/>
              <a:gdLst>
                <a:gd name="T0" fmla="*/ 0 w 26"/>
                <a:gd name="T1" fmla="*/ 0 h 26"/>
                <a:gd name="T2" fmla="*/ 0 w 26"/>
                <a:gd name="T3" fmla="*/ 0 h 26"/>
                <a:gd name="T4" fmla="*/ 0 w 26"/>
                <a:gd name="T5" fmla="*/ 0 h 26"/>
                <a:gd name="T6" fmla="*/ 0 w 26"/>
                <a:gd name="T7" fmla="*/ 0 h 26"/>
                <a:gd name="T8" fmla="*/ 0 w 26"/>
                <a:gd name="T9" fmla="*/ 0 h 26"/>
                <a:gd name="T10" fmla="*/ 0 w 26"/>
                <a:gd name="T11" fmla="*/ 0 h 26"/>
                <a:gd name="T12" fmla="*/ 0 w 26"/>
                <a:gd name="T13" fmla="*/ 0 h 26"/>
                <a:gd name="T14" fmla="*/ 0 60000 65536"/>
                <a:gd name="T15" fmla="*/ 0 60000 65536"/>
                <a:gd name="T16" fmla="*/ 0 60000 65536"/>
                <a:gd name="T17" fmla="*/ 0 60000 65536"/>
                <a:gd name="T18" fmla="*/ 0 60000 65536"/>
                <a:gd name="T19" fmla="*/ 0 60000 65536"/>
                <a:gd name="T20" fmla="*/ 0 60000 65536"/>
                <a:gd name="T21" fmla="*/ 0 w 26"/>
                <a:gd name="T22" fmla="*/ 0 h 26"/>
                <a:gd name="T23" fmla="*/ 26 w 26"/>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26">
                  <a:moveTo>
                    <a:pt x="26" y="16"/>
                  </a:moveTo>
                  <a:lnTo>
                    <a:pt x="17" y="26"/>
                  </a:lnTo>
                  <a:lnTo>
                    <a:pt x="18" y="24"/>
                  </a:lnTo>
                  <a:lnTo>
                    <a:pt x="0" y="13"/>
                  </a:lnTo>
                  <a:lnTo>
                    <a:pt x="1" y="11"/>
                  </a:lnTo>
                  <a:lnTo>
                    <a:pt x="11" y="0"/>
                  </a:lnTo>
                  <a:lnTo>
                    <a:pt x="26" y="16"/>
                  </a:lnTo>
                  <a:close/>
                </a:path>
              </a:pathLst>
            </a:custGeom>
            <a:solidFill>
              <a:schemeClr val="tx2"/>
            </a:solidFill>
            <a:ln w="9525">
              <a:solidFill>
                <a:schemeClr val="tx1"/>
              </a:solidFill>
              <a:round/>
              <a:headEnd/>
              <a:tailEnd/>
            </a:ln>
          </p:spPr>
          <p:txBody>
            <a:bodyPr/>
            <a:lstStyle/>
            <a:p>
              <a:endParaRPr lang="en-US" sz="2133"/>
            </a:p>
          </p:txBody>
        </p:sp>
        <p:sp>
          <p:nvSpPr>
            <p:cNvPr id="1081" name="Freeform 423"/>
            <p:cNvSpPr>
              <a:spLocks/>
            </p:cNvSpPr>
            <p:nvPr/>
          </p:nvSpPr>
          <p:spPr bwMode="black">
            <a:xfrm>
              <a:off x="1591" y="834"/>
              <a:ext cx="12" cy="12"/>
            </a:xfrm>
            <a:custGeom>
              <a:avLst/>
              <a:gdLst>
                <a:gd name="T0" fmla="*/ 0 w 26"/>
                <a:gd name="T1" fmla="*/ 1 h 24"/>
                <a:gd name="T2" fmla="*/ 0 w 26"/>
                <a:gd name="T3" fmla="*/ 1 h 24"/>
                <a:gd name="T4" fmla="*/ 0 w 26"/>
                <a:gd name="T5" fmla="*/ 1 h 24"/>
                <a:gd name="T6" fmla="*/ 0 w 26"/>
                <a:gd name="T7" fmla="*/ 1 h 24"/>
                <a:gd name="T8" fmla="*/ 0 w 26"/>
                <a:gd name="T9" fmla="*/ 1 h 24"/>
                <a:gd name="T10" fmla="*/ 0 w 26"/>
                <a:gd name="T11" fmla="*/ 0 h 24"/>
                <a:gd name="T12" fmla="*/ 0 w 26"/>
                <a:gd name="T13" fmla="*/ 1 h 24"/>
                <a:gd name="T14" fmla="*/ 0 60000 65536"/>
                <a:gd name="T15" fmla="*/ 0 60000 65536"/>
                <a:gd name="T16" fmla="*/ 0 60000 65536"/>
                <a:gd name="T17" fmla="*/ 0 60000 65536"/>
                <a:gd name="T18" fmla="*/ 0 60000 65536"/>
                <a:gd name="T19" fmla="*/ 0 60000 65536"/>
                <a:gd name="T20" fmla="*/ 0 60000 65536"/>
                <a:gd name="T21" fmla="*/ 0 w 26"/>
                <a:gd name="T22" fmla="*/ 0 h 24"/>
                <a:gd name="T23" fmla="*/ 26 w 26"/>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24">
                  <a:moveTo>
                    <a:pt x="26" y="11"/>
                  </a:moveTo>
                  <a:lnTo>
                    <a:pt x="20" y="24"/>
                  </a:lnTo>
                  <a:lnTo>
                    <a:pt x="21" y="23"/>
                  </a:lnTo>
                  <a:lnTo>
                    <a:pt x="0" y="15"/>
                  </a:lnTo>
                  <a:lnTo>
                    <a:pt x="2" y="13"/>
                  </a:lnTo>
                  <a:lnTo>
                    <a:pt x="8" y="0"/>
                  </a:lnTo>
                  <a:lnTo>
                    <a:pt x="26" y="11"/>
                  </a:lnTo>
                  <a:close/>
                </a:path>
              </a:pathLst>
            </a:custGeom>
            <a:solidFill>
              <a:schemeClr val="tx2"/>
            </a:solidFill>
            <a:ln w="9525">
              <a:solidFill>
                <a:schemeClr val="tx1"/>
              </a:solidFill>
              <a:round/>
              <a:headEnd/>
              <a:tailEnd/>
            </a:ln>
          </p:spPr>
          <p:txBody>
            <a:bodyPr/>
            <a:lstStyle/>
            <a:p>
              <a:endParaRPr lang="en-US" sz="2133"/>
            </a:p>
          </p:txBody>
        </p:sp>
        <p:sp>
          <p:nvSpPr>
            <p:cNvPr id="1082" name="Freeform 424"/>
            <p:cNvSpPr>
              <a:spLocks/>
            </p:cNvSpPr>
            <p:nvPr/>
          </p:nvSpPr>
          <p:spPr bwMode="black">
            <a:xfrm>
              <a:off x="1589" y="840"/>
              <a:ext cx="12" cy="12"/>
            </a:xfrm>
            <a:custGeom>
              <a:avLst/>
              <a:gdLst>
                <a:gd name="T0" fmla="*/ 0 w 26"/>
                <a:gd name="T1" fmla="*/ 1 h 22"/>
                <a:gd name="T2" fmla="*/ 0 w 26"/>
                <a:gd name="T3" fmla="*/ 1 h 22"/>
                <a:gd name="T4" fmla="*/ 0 w 26"/>
                <a:gd name="T5" fmla="*/ 1 h 22"/>
                <a:gd name="T6" fmla="*/ 0 w 26"/>
                <a:gd name="T7" fmla="*/ 1 h 22"/>
                <a:gd name="T8" fmla="*/ 0 w 26"/>
                <a:gd name="T9" fmla="*/ 1 h 22"/>
                <a:gd name="T10" fmla="*/ 0 w 26"/>
                <a:gd name="T11" fmla="*/ 0 h 22"/>
                <a:gd name="T12" fmla="*/ 0 w 26"/>
                <a:gd name="T13" fmla="*/ 1 h 22"/>
                <a:gd name="T14" fmla="*/ 0 60000 65536"/>
                <a:gd name="T15" fmla="*/ 0 60000 65536"/>
                <a:gd name="T16" fmla="*/ 0 60000 65536"/>
                <a:gd name="T17" fmla="*/ 0 60000 65536"/>
                <a:gd name="T18" fmla="*/ 0 60000 65536"/>
                <a:gd name="T19" fmla="*/ 0 60000 65536"/>
                <a:gd name="T20" fmla="*/ 0 60000 65536"/>
                <a:gd name="T21" fmla="*/ 0 w 26"/>
                <a:gd name="T22" fmla="*/ 0 h 22"/>
                <a:gd name="T23" fmla="*/ 26 w 26"/>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22">
                  <a:moveTo>
                    <a:pt x="26" y="8"/>
                  </a:moveTo>
                  <a:lnTo>
                    <a:pt x="21" y="22"/>
                  </a:lnTo>
                  <a:lnTo>
                    <a:pt x="21" y="19"/>
                  </a:lnTo>
                  <a:lnTo>
                    <a:pt x="0" y="17"/>
                  </a:lnTo>
                  <a:lnTo>
                    <a:pt x="0" y="14"/>
                  </a:lnTo>
                  <a:lnTo>
                    <a:pt x="5" y="0"/>
                  </a:lnTo>
                  <a:lnTo>
                    <a:pt x="26" y="8"/>
                  </a:lnTo>
                  <a:close/>
                </a:path>
              </a:pathLst>
            </a:custGeom>
            <a:solidFill>
              <a:schemeClr val="tx2"/>
            </a:solidFill>
            <a:ln w="9525">
              <a:solidFill>
                <a:schemeClr val="tx1"/>
              </a:solidFill>
              <a:round/>
              <a:headEnd/>
              <a:tailEnd/>
            </a:ln>
          </p:spPr>
          <p:txBody>
            <a:bodyPr/>
            <a:lstStyle/>
            <a:p>
              <a:endParaRPr lang="en-US" sz="2133"/>
            </a:p>
          </p:txBody>
        </p:sp>
        <p:sp>
          <p:nvSpPr>
            <p:cNvPr id="1083" name="Freeform 425"/>
            <p:cNvSpPr>
              <a:spLocks/>
            </p:cNvSpPr>
            <p:nvPr/>
          </p:nvSpPr>
          <p:spPr bwMode="black">
            <a:xfrm>
              <a:off x="1588" y="850"/>
              <a:ext cx="11" cy="8"/>
            </a:xfrm>
            <a:custGeom>
              <a:avLst/>
              <a:gdLst>
                <a:gd name="T0" fmla="*/ 1 w 22"/>
                <a:gd name="T1" fmla="*/ 1 h 16"/>
                <a:gd name="T2" fmla="*/ 1 w 22"/>
                <a:gd name="T3" fmla="*/ 1 h 16"/>
                <a:gd name="T4" fmla="*/ 0 w 22"/>
                <a:gd name="T5" fmla="*/ 1 h 16"/>
                <a:gd name="T6" fmla="*/ 1 w 22"/>
                <a:gd name="T7" fmla="*/ 0 h 16"/>
                <a:gd name="T8" fmla="*/ 1 w 22"/>
                <a:gd name="T9" fmla="*/ 1 h 16"/>
                <a:gd name="T10" fmla="*/ 0 60000 65536"/>
                <a:gd name="T11" fmla="*/ 0 60000 65536"/>
                <a:gd name="T12" fmla="*/ 0 60000 65536"/>
                <a:gd name="T13" fmla="*/ 0 60000 65536"/>
                <a:gd name="T14" fmla="*/ 0 60000 65536"/>
                <a:gd name="T15" fmla="*/ 0 w 22"/>
                <a:gd name="T16" fmla="*/ 0 h 16"/>
                <a:gd name="T17" fmla="*/ 22 w 22"/>
                <a:gd name="T18" fmla="*/ 16 h 16"/>
              </a:gdLst>
              <a:ahLst/>
              <a:cxnLst>
                <a:cxn ang="T10">
                  <a:pos x="T0" y="T1"/>
                </a:cxn>
                <a:cxn ang="T11">
                  <a:pos x="T2" y="T3"/>
                </a:cxn>
                <a:cxn ang="T12">
                  <a:pos x="T4" y="T5"/>
                </a:cxn>
                <a:cxn ang="T13">
                  <a:pos x="T6" y="T7"/>
                </a:cxn>
                <a:cxn ang="T14">
                  <a:pos x="T8" y="T9"/>
                </a:cxn>
              </a:cxnLst>
              <a:rect l="T15" t="T16" r="T17" b="T18"/>
              <a:pathLst>
                <a:path w="22" h="16">
                  <a:moveTo>
                    <a:pt x="22" y="2"/>
                  </a:moveTo>
                  <a:lnTo>
                    <a:pt x="21" y="16"/>
                  </a:lnTo>
                  <a:lnTo>
                    <a:pt x="0" y="13"/>
                  </a:lnTo>
                  <a:lnTo>
                    <a:pt x="1" y="0"/>
                  </a:lnTo>
                  <a:lnTo>
                    <a:pt x="22" y="2"/>
                  </a:lnTo>
                  <a:close/>
                </a:path>
              </a:pathLst>
            </a:custGeom>
            <a:solidFill>
              <a:schemeClr val="tx2"/>
            </a:solidFill>
            <a:ln w="9525">
              <a:solidFill>
                <a:schemeClr val="tx1"/>
              </a:solidFill>
              <a:round/>
              <a:headEnd/>
              <a:tailEnd/>
            </a:ln>
          </p:spPr>
          <p:txBody>
            <a:bodyPr/>
            <a:lstStyle/>
            <a:p>
              <a:endParaRPr lang="en-US" sz="2133"/>
            </a:p>
          </p:txBody>
        </p:sp>
        <p:sp>
          <p:nvSpPr>
            <p:cNvPr id="1084" name="Freeform 426"/>
            <p:cNvSpPr>
              <a:spLocks/>
            </p:cNvSpPr>
            <p:nvPr/>
          </p:nvSpPr>
          <p:spPr bwMode="black">
            <a:xfrm>
              <a:off x="1554" y="848"/>
              <a:ext cx="9" cy="10"/>
            </a:xfrm>
            <a:custGeom>
              <a:avLst/>
              <a:gdLst>
                <a:gd name="T0" fmla="*/ 0 w 23"/>
                <a:gd name="T1" fmla="*/ 1 h 17"/>
                <a:gd name="T2" fmla="*/ 0 w 23"/>
                <a:gd name="T3" fmla="*/ 1 h 17"/>
                <a:gd name="T4" fmla="*/ 0 w 23"/>
                <a:gd name="T5" fmla="*/ 1 h 17"/>
                <a:gd name="T6" fmla="*/ 0 w 23"/>
                <a:gd name="T7" fmla="*/ 0 h 17"/>
                <a:gd name="T8" fmla="*/ 0 w 23"/>
                <a:gd name="T9" fmla="*/ 1 h 17"/>
                <a:gd name="T10" fmla="*/ 0 w 23"/>
                <a:gd name="T11" fmla="*/ 1 h 17"/>
                <a:gd name="T12" fmla="*/ 0 w 23"/>
                <a:gd name="T13" fmla="*/ 1 h 17"/>
                <a:gd name="T14" fmla="*/ 0 60000 65536"/>
                <a:gd name="T15" fmla="*/ 0 60000 65536"/>
                <a:gd name="T16" fmla="*/ 0 60000 65536"/>
                <a:gd name="T17" fmla="*/ 0 60000 65536"/>
                <a:gd name="T18" fmla="*/ 0 60000 65536"/>
                <a:gd name="T19" fmla="*/ 0 60000 65536"/>
                <a:gd name="T20" fmla="*/ 0 60000 65536"/>
                <a:gd name="T21" fmla="*/ 0 w 23"/>
                <a:gd name="T22" fmla="*/ 0 h 17"/>
                <a:gd name="T23" fmla="*/ 23 w 23"/>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3" h="17">
                  <a:moveTo>
                    <a:pt x="2" y="17"/>
                  </a:moveTo>
                  <a:lnTo>
                    <a:pt x="0" y="3"/>
                  </a:lnTo>
                  <a:lnTo>
                    <a:pt x="0" y="5"/>
                  </a:lnTo>
                  <a:lnTo>
                    <a:pt x="21" y="0"/>
                  </a:lnTo>
                  <a:lnTo>
                    <a:pt x="21" y="1"/>
                  </a:lnTo>
                  <a:lnTo>
                    <a:pt x="23" y="14"/>
                  </a:lnTo>
                  <a:lnTo>
                    <a:pt x="2" y="17"/>
                  </a:lnTo>
                  <a:close/>
                </a:path>
              </a:pathLst>
            </a:custGeom>
            <a:solidFill>
              <a:schemeClr val="tx2"/>
            </a:solidFill>
            <a:ln w="9525">
              <a:solidFill>
                <a:schemeClr val="tx1"/>
              </a:solidFill>
              <a:round/>
              <a:headEnd/>
              <a:tailEnd/>
            </a:ln>
          </p:spPr>
          <p:txBody>
            <a:bodyPr/>
            <a:lstStyle/>
            <a:p>
              <a:endParaRPr lang="en-US" sz="2133"/>
            </a:p>
          </p:txBody>
        </p:sp>
        <p:sp>
          <p:nvSpPr>
            <p:cNvPr id="1085" name="Freeform 427"/>
            <p:cNvSpPr>
              <a:spLocks/>
            </p:cNvSpPr>
            <p:nvPr/>
          </p:nvSpPr>
          <p:spPr bwMode="black">
            <a:xfrm>
              <a:off x="1552" y="840"/>
              <a:ext cx="11" cy="12"/>
            </a:xfrm>
            <a:custGeom>
              <a:avLst/>
              <a:gdLst>
                <a:gd name="T0" fmla="*/ 0 w 25"/>
                <a:gd name="T1" fmla="*/ 1 h 23"/>
                <a:gd name="T2" fmla="*/ 0 w 25"/>
                <a:gd name="T3" fmla="*/ 1 h 23"/>
                <a:gd name="T4" fmla="*/ 0 w 25"/>
                <a:gd name="T5" fmla="*/ 1 h 23"/>
                <a:gd name="T6" fmla="*/ 0 w 25"/>
                <a:gd name="T7" fmla="*/ 0 h 23"/>
                <a:gd name="T8" fmla="*/ 0 w 25"/>
                <a:gd name="T9" fmla="*/ 1 h 23"/>
                <a:gd name="T10" fmla="*/ 0 w 25"/>
                <a:gd name="T11" fmla="*/ 1 h 23"/>
                <a:gd name="T12" fmla="*/ 0 w 25"/>
                <a:gd name="T13" fmla="*/ 1 h 23"/>
                <a:gd name="T14" fmla="*/ 0 60000 65536"/>
                <a:gd name="T15" fmla="*/ 0 60000 65536"/>
                <a:gd name="T16" fmla="*/ 0 60000 65536"/>
                <a:gd name="T17" fmla="*/ 0 60000 65536"/>
                <a:gd name="T18" fmla="*/ 0 60000 65536"/>
                <a:gd name="T19" fmla="*/ 0 60000 65536"/>
                <a:gd name="T20" fmla="*/ 0 60000 65536"/>
                <a:gd name="T21" fmla="*/ 0 w 25"/>
                <a:gd name="T22" fmla="*/ 0 h 23"/>
                <a:gd name="T23" fmla="*/ 25 w 25"/>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23">
                  <a:moveTo>
                    <a:pt x="4" y="23"/>
                  </a:moveTo>
                  <a:lnTo>
                    <a:pt x="0" y="8"/>
                  </a:lnTo>
                  <a:lnTo>
                    <a:pt x="2" y="11"/>
                  </a:lnTo>
                  <a:lnTo>
                    <a:pt x="20" y="0"/>
                  </a:lnTo>
                  <a:lnTo>
                    <a:pt x="21" y="3"/>
                  </a:lnTo>
                  <a:lnTo>
                    <a:pt x="25" y="18"/>
                  </a:lnTo>
                  <a:lnTo>
                    <a:pt x="4" y="23"/>
                  </a:lnTo>
                  <a:close/>
                </a:path>
              </a:pathLst>
            </a:custGeom>
            <a:solidFill>
              <a:schemeClr val="tx2"/>
            </a:solidFill>
            <a:ln w="9525">
              <a:solidFill>
                <a:schemeClr val="tx1"/>
              </a:solidFill>
              <a:round/>
              <a:headEnd/>
              <a:tailEnd/>
            </a:ln>
          </p:spPr>
          <p:txBody>
            <a:bodyPr/>
            <a:lstStyle/>
            <a:p>
              <a:endParaRPr lang="en-US" sz="2133"/>
            </a:p>
          </p:txBody>
        </p:sp>
        <p:sp>
          <p:nvSpPr>
            <p:cNvPr id="1086" name="Freeform 428"/>
            <p:cNvSpPr>
              <a:spLocks/>
            </p:cNvSpPr>
            <p:nvPr/>
          </p:nvSpPr>
          <p:spPr bwMode="black">
            <a:xfrm>
              <a:off x="1550" y="832"/>
              <a:ext cx="11" cy="14"/>
            </a:xfrm>
            <a:custGeom>
              <a:avLst/>
              <a:gdLst>
                <a:gd name="T0" fmla="*/ 0 w 25"/>
                <a:gd name="T1" fmla="*/ 1 h 26"/>
                <a:gd name="T2" fmla="*/ 0 w 25"/>
                <a:gd name="T3" fmla="*/ 1 h 26"/>
                <a:gd name="T4" fmla="*/ 0 w 25"/>
                <a:gd name="T5" fmla="*/ 1 h 26"/>
                <a:gd name="T6" fmla="*/ 0 w 25"/>
                <a:gd name="T7" fmla="*/ 0 h 26"/>
                <a:gd name="T8" fmla="*/ 0 w 25"/>
                <a:gd name="T9" fmla="*/ 1 h 26"/>
                <a:gd name="T10" fmla="*/ 0 w 25"/>
                <a:gd name="T11" fmla="*/ 1 h 26"/>
                <a:gd name="T12" fmla="*/ 0 w 25"/>
                <a:gd name="T13" fmla="*/ 1 h 26"/>
                <a:gd name="T14" fmla="*/ 0 60000 65536"/>
                <a:gd name="T15" fmla="*/ 0 60000 65536"/>
                <a:gd name="T16" fmla="*/ 0 60000 65536"/>
                <a:gd name="T17" fmla="*/ 0 60000 65536"/>
                <a:gd name="T18" fmla="*/ 0 60000 65536"/>
                <a:gd name="T19" fmla="*/ 0 60000 65536"/>
                <a:gd name="T20" fmla="*/ 0 60000 65536"/>
                <a:gd name="T21" fmla="*/ 0 w 25"/>
                <a:gd name="T22" fmla="*/ 0 h 26"/>
                <a:gd name="T23" fmla="*/ 25 w 25"/>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26">
                  <a:moveTo>
                    <a:pt x="7" y="26"/>
                  </a:moveTo>
                  <a:lnTo>
                    <a:pt x="0" y="13"/>
                  </a:lnTo>
                  <a:lnTo>
                    <a:pt x="1" y="15"/>
                  </a:lnTo>
                  <a:lnTo>
                    <a:pt x="17" y="0"/>
                  </a:lnTo>
                  <a:lnTo>
                    <a:pt x="18" y="2"/>
                  </a:lnTo>
                  <a:lnTo>
                    <a:pt x="25" y="15"/>
                  </a:lnTo>
                  <a:lnTo>
                    <a:pt x="7" y="26"/>
                  </a:lnTo>
                  <a:close/>
                </a:path>
              </a:pathLst>
            </a:custGeom>
            <a:solidFill>
              <a:schemeClr val="tx2"/>
            </a:solidFill>
            <a:ln w="9525">
              <a:solidFill>
                <a:schemeClr val="tx1"/>
              </a:solidFill>
              <a:round/>
              <a:headEnd/>
              <a:tailEnd/>
            </a:ln>
          </p:spPr>
          <p:txBody>
            <a:bodyPr/>
            <a:lstStyle/>
            <a:p>
              <a:endParaRPr lang="en-US" sz="2133"/>
            </a:p>
          </p:txBody>
        </p:sp>
        <p:sp>
          <p:nvSpPr>
            <p:cNvPr id="1087" name="Freeform 429"/>
            <p:cNvSpPr>
              <a:spLocks/>
            </p:cNvSpPr>
            <p:nvPr/>
          </p:nvSpPr>
          <p:spPr bwMode="black">
            <a:xfrm>
              <a:off x="1546" y="826"/>
              <a:ext cx="11" cy="14"/>
            </a:xfrm>
            <a:custGeom>
              <a:avLst/>
              <a:gdLst>
                <a:gd name="T0" fmla="*/ 0 w 25"/>
                <a:gd name="T1" fmla="*/ 1 h 27"/>
                <a:gd name="T2" fmla="*/ 0 w 25"/>
                <a:gd name="T3" fmla="*/ 1 h 27"/>
                <a:gd name="T4" fmla="*/ 0 w 25"/>
                <a:gd name="T5" fmla="*/ 1 h 27"/>
                <a:gd name="T6" fmla="*/ 0 w 25"/>
                <a:gd name="T7" fmla="*/ 0 h 27"/>
                <a:gd name="T8" fmla="*/ 0 w 25"/>
                <a:gd name="T9" fmla="*/ 1 h 27"/>
                <a:gd name="T10" fmla="*/ 0 w 25"/>
                <a:gd name="T11" fmla="*/ 1 h 27"/>
                <a:gd name="T12" fmla="*/ 0 w 25"/>
                <a:gd name="T13" fmla="*/ 1 h 27"/>
                <a:gd name="T14" fmla="*/ 0 60000 65536"/>
                <a:gd name="T15" fmla="*/ 0 60000 65536"/>
                <a:gd name="T16" fmla="*/ 0 60000 65536"/>
                <a:gd name="T17" fmla="*/ 0 60000 65536"/>
                <a:gd name="T18" fmla="*/ 0 60000 65536"/>
                <a:gd name="T19" fmla="*/ 0 60000 65536"/>
                <a:gd name="T20" fmla="*/ 0 60000 65536"/>
                <a:gd name="T21" fmla="*/ 0 w 25"/>
                <a:gd name="T22" fmla="*/ 0 h 27"/>
                <a:gd name="T23" fmla="*/ 25 w 25"/>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27">
                  <a:moveTo>
                    <a:pt x="9" y="27"/>
                  </a:moveTo>
                  <a:lnTo>
                    <a:pt x="0" y="17"/>
                  </a:lnTo>
                  <a:lnTo>
                    <a:pt x="1" y="18"/>
                  </a:lnTo>
                  <a:lnTo>
                    <a:pt x="15" y="0"/>
                  </a:lnTo>
                  <a:lnTo>
                    <a:pt x="16" y="1"/>
                  </a:lnTo>
                  <a:lnTo>
                    <a:pt x="25" y="12"/>
                  </a:lnTo>
                  <a:lnTo>
                    <a:pt x="9" y="27"/>
                  </a:lnTo>
                  <a:close/>
                </a:path>
              </a:pathLst>
            </a:custGeom>
            <a:solidFill>
              <a:schemeClr val="tx2"/>
            </a:solidFill>
            <a:ln w="9525">
              <a:solidFill>
                <a:schemeClr val="tx1"/>
              </a:solidFill>
              <a:round/>
              <a:headEnd/>
              <a:tailEnd/>
            </a:ln>
          </p:spPr>
          <p:txBody>
            <a:bodyPr/>
            <a:lstStyle/>
            <a:p>
              <a:endParaRPr lang="en-US" sz="2133"/>
            </a:p>
          </p:txBody>
        </p:sp>
        <p:sp>
          <p:nvSpPr>
            <p:cNvPr id="1088" name="Freeform 430"/>
            <p:cNvSpPr>
              <a:spLocks/>
            </p:cNvSpPr>
            <p:nvPr/>
          </p:nvSpPr>
          <p:spPr bwMode="black">
            <a:xfrm>
              <a:off x="1541" y="822"/>
              <a:ext cx="11" cy="14"/>
            </a:xfrm>
            <a:custGeom>
              <a:avLst/>
              <a:gdLst>
                <a:gd name="T0" fmla="*/ 0 w 25"/>
                <a:gd name="T1" fmla="*/ 1 h 27"/>
                <a:gd name="T2" fmla="*/ 0 w 25"/>
                <a:gd name="T3" fmla="*/ 1 h 27"/>
                <a:gd name="T4" fmla="*/ 0 w 25"/>
                <a:gd name="T5" fmla="*/ 1 h 27"/>
                <a:gd name="T6" fmla="*/ 0 w 25"/>
                <a:gd name="T7" fmla="*/ 0 h 27"/>
                <a:gd name="T8" fmla="*/ 0 w 25"/>
                <a:gd name="T9" fmla="*/ 0 h 27"/>
                <a:gd name="T10" fmla="*/ 0 w 25"/>
                <a:gd name="T11" fmla="*/ 1 h 27"/>
                <a:gd name="T12" fmla="*/ 0 w 25"/>
                <a:gd name="T13" fmla="*/ 1 h 27"/>
                <a:gd name="T14" fmla="*/ 0 60000 65536"/>
                <a:gd name="T15" fmla="*/ 0 60000 65536"/>
                <a:gd name="T16" fmla="*/ 0 60000 65536"/>
                <a:gd name="T17" fmla="*/ 0 60000 65536"/>
                <a:gd name="T18" fmla="*/ 0 60000 65536"/>
                <a:gd name="T19" fmla="*/ 0 60000 65536"/>
                <a:gd name="T20" fmla="*/ 0 60000 65536"/>
                <a:gd name="T21" fmla="*/ 0 w 25"/>
                <a:gd name="T22" fmla="*/ 0 h 27"/>
                <a:gd name="T23" fmla="*/ 25 w 25"/>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27">
                  <a:moveTo>
                    <a:pt x="11" y="27"/>
                  </a:moveTo>
                  <a:lnTo>
                    <a:pt x="0" y="18"/>
                  </a:lnTo>
                  <a:lnTo>
                    <a:pt x="1" y="18"/>
                  </a:lnTo>
                  <a:lnTo>
                    <a:pt x="11" y="0"/>
                  </a:lnTo>
                  <a:lnTo>
                    <a:pt x="13" y="0"/>
                  </a:lnTo>
                  <a:lnTo>
                    <a:pt x="25" y="9"/>
                  </a:lnTo>
                  <a:lnTo>
                    <a:pt x="11" y="27"/>
                  </a:lnTo>
                  <a:close/>
                </a:path>
              </a:pathLst>
            </a:custGeom>
            <a:solidFill>
              <a:schemeClr val="tx2"/>
            </a:solidFill>
            <a:ln w="9525">
              <a:solidFill>
                <a:schemeClr val="tx1"/>
              </a:solidFill>
              <a:round/>
              <a:headEnd/>
              <a:tailEnd/>
            </a:ln>
          </p:spPr>
          <p:txBody>
            <a:bodyPr/>
            <a:lstStyle/>
            <a:p>
              <a:endParaRPr lang="en-US" sz="2133"/>
            </a:p>
          </p:txBody>
        </p:sp>
        <p:sp>
          <p:nvSpPr>
            <p:cNvPr id="1089" name="Freeform 431"/>
            <p:cNvSpPr>
              <a:spLocks/>
            </p:cNvSpPr>
            <p:nvPr/>
          </p:nvSpPr>
          <p:spPr bwMode="black">
            <a:xfrm>
              <a:off x="1535" y="818"/>
              <a:ext cx="11" cy="14"/>
            </a:xfrm>
            <a:custGeom>
              <a:avLst/>
              <a:gdLst>
                <a:gd name="T0" fmla="*/ 1 w 22"/>
                <a:gd name="T1" fmla="*/ 1 h 26"/>
                <a:gd name="T2" fmla="*/ 0 w 22"/>
                <a:gd name="T3" fmla="*/ 1 h 26"/>
                <a:gd name="T4" fmla="*/ 1 w 22"/>
                <a:gd name="T5" fmla="*/ 1 h 26"/>
                <a:gd name="T6" fmla="*/ 1 w 22"/>
                <a:gd name="T7" fmla="*/ 0 h 26"/>
                <a:gd name="T8" fmla="*/ 1 w 22"/>
                <a:gd name="T9" fmla="*/ 1 h 26"/>
                <a:gd name="T10" fmla="*/ 1 w 22"/>
                <a:gd name="T11" fmla="*/ 1 h 26"/>
                <a:gd name="T12" fmla="*/ 1 w 22"/>
                <a:gd name="T13" fmla="*/ 1 h 26"/>
                <a:gd name="T14" fmla="*/ 0 60000 65536"/>
                <a:gd name="T15" fmla="*/ 0 60000 65536"/>
                <a:gd name="T16" fmla="*/ 0 60000 65536"/>
                <a:gd name="T17" fmla="*/ 0 60000 65536"/>
                <a:gd name="T18" fmla="*/ 0 60000 65536"/>
                <a:gd name="T19" fmla="*/ 0 60000 65536"/>
                <a:gd name="T20" fmla="*/ 0 60000 65536"/>
                <a:gd name="T21" fmla="*/ 0 w 22"/>
                <a:gd name="T22" fmla="*/ 0 h 26"/>
                <a:gd name="T23" fmla="*/ 22 w 22"/>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26">
                  <a:moveTo>
                    <a:pt x="12" y="26"/>
                  </a:moveTo>
                  <a:lnTo>
                    <a:pt x="0" y="19"/>
                  </a:lnTo>
                  <a:lnTo>
                    <a:pt x="3" y="21"/>
                  </a:lnTo>
                  <a:lnTo>
                    <a:pt x="8" y="0"/>
                  </a:lnTo>
                  <a:lnTo>
                    <a:pt x="11" y="1"/>
                  </a:lnTo>
                  <a:lnTo>
                    <a:pt x="22" y="8"/>
                  </a:lnTo>
                  <a:lnTo>
                    <a:pt x="12" y="26"/>
                  </a:lnTo>
                  <a:close/>
                </a:path>
              </a:pathLst>
            </a:custGeom>
            <a:solidFill>
              <a:schemeClr val="tx2"/>
            </a:solidFill>
            <a:ln w="9525">
              <a:solidFill>
                <a:schemeClr val="tx1"/>
              </a:solidFill>
              <a:round/>
              <a:headEnd/>
              <a:tailEnd/>
            </a:ln>
          </p:spPr>
          <p:txBody>
            <a:bodyPr/>
            <a:lstStyle/>
            <a:p>
              <a:endParaRPr lang="en-US" sz="2133"/>
            </a:p>
          </p:txBody>
        </p:sp>
        <p:sp>
          <p:nvSpPr>
            <p:cNvPr id="1090" name="Freeform 432"/>
            <p:cNvSpPr>
              <a:spLocks/>
            </p:cNvSpPr>
            <p:nvPr/>
          </p:nvSpPr>
          <p:spPr bwMode="black">
            <a:xfrm>
              <a:off x="1529" y="816"/>
              <a:ext cx="10" cy="12"/>
            </a:xfrm>
            <a:custGeom>
              <a:avLst/>
              <a:gdLst>
                <a:gd name="T0" fmla="*/ 1 w 20"/>
                <a:gd name="T1" fmla="*/ 0 h 25"/>
                <a:gd name="T2" fmla="*/ 0 w 20"/>
                <a:gd name="T3" fmla="*/ 0 h 25"/>
                <a:gd name="T4" fmla="*/ 1 w 20"/>
                <a:gd name="T5" fmla="*/ 0 h 25"/>
                <a:gd name="T6" fmla="*/ 1 w 20"/>
                <a:gd name="T7" fmla="*/ 0 h 25"/>
                <a:gd name="T8" fmla="*/ 1 w 20"/>
                <a:gd name="T9" fmla="*/ 0 h 25"/>
                <a:gd name="T10" fmla="*/ 1 w 20"/>
                <a:gd name="T11" fmla="*/ 0 h 25"/>
                <a:gd name="T12" fmla="*/ 1 w 20"/>
                <a:gd name="T13" fmla="*/ 0 h 25"/>
                <a:gd name="T14" fmla="*/ 0 60000 65536"/>
                <a:gd name="T15" fmla="*/ 0 60000 65536"/>
                <a:gd name="T16" fmla="*/ 0 60000 65536"/>
                <a:gd name="T17" fmla="*/ 0 60000 65536"/>
                <a:gd name="T18" fmla="*/ 0 60000 65536"/>
                <a:gd name="T19" fmla="*/ 0 60000 65536"/>
                <a:gd name="T20" fmla="*/ 0 60000 65536"/>
                <a:gd name="T21" fmla="*/ 0 w 20"/>
                <a:gd name="T22" fmla="*/ 0 h 25"/>
                <a:gd name="T23" fmla="*/ 20 w 20"/>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25">
                  <a:moveTo>
                    <a:pt x="15" y="25"/>
                  </a:moveTo>
                  <a:lnTo>
                    <a:pt x="0" y="21"/>
                  </a:lnTo>
                  <a:lnTo>
                    <a:pt x="2" y="21"/>
                  </a:lnTo>
                  <a:lnTo>
                    <a:pt x="4" y="0"/>
                  </a:lnTo>
                  <a:lnTo>
                    <a:pt x="6" y="0"/>
                  </a:lnTo>
                  <a:lnTo>
                    <a:pt x="20" y="4"/>
                  </a:lnTo>
                  <a:lnTo>
                    <a:pt x="15" y="25"/>
                  </a:lnTo>
                  <a:close/>
                </a:path>
              </a:pathLst>
            </a:custGeom>
            <a:solidFill>
              <a:schemeClr val="tx2"/>
            </a:solidFill>
            <a:ln w="9525">
              <a:solidFill>
                <a:schemeClr val="tx1"/>
              </a:solidFill>
              <a:round/>
              <a:headEnd/>
              <a:tailEnd/>
            </a:ln>
          </p:spPr>
          <p:txBody>
            <a:bodyPr/>
            <a:lstStyle/>
            <a:p>
              <a:endParaRPr lang="en-US" sz="2133"/>
            </a:p>
          </p:txBody>
        </p:sp>
        <p:sp>
          <p:nvSpPr>
            <p:cNvPr id="1091" name="Freeform 433"/>
            <p:cNvSpPr>
              <a:spLocks/>
            </p:cNvSpPr>
            <p:nvPr/>
          </p:nvSpPr>
          <p:spPr bwMode="black">
            <a:xfrm>
              <a:off x="1524" y="816"/>
              <a:ext cx="7" cy="10"/>
            </a:xfrm>
            <a:custGeom>
              <a:avLst/>
              <a:gdLst>
                <a:gd name="T0" fmla="*/ 0 w 17"/>
                <a:gd name="T1" fmla="*/ 0 h 22"/>
                <a:gd name="T2" fmla="*/ 0 w 17"/>
                <a:gd name="T3" fmla="*/ 0 h 22"/>
                <a:gd name="T4" fmla="*/ 0 w 17"/>
                <a:gd name="T5" fmla="*/ 0 h 22"/>
                <a:gd name="T6" fmla="*/ 0 w 17"/>
                <a:gd name="T7" fmla="*/ 0 h 22"/>
                <a:gd name="T8" fmla="*/ 0 w 17"/>
                <a:gd name="T9" fmla="*/ 0 h 22"/>
                <a:gd name="T10" fmla="*/ 0 60000 65536"/>
                <a:gd name="T11" fmla="*/ 0 60000 65536"/>
                <a:gd name="T12" fmla="*/ 0 60000 65536"/>
                <a:gd name="T13" fmla="*/ 0 60000 65536"/>
                <a:gd name="T14" fmla="*/ 0 60000 65536"/>
                <a:gd name="T15" fmla="*/ 0 w 17"/>
                <a:gd name="T16" fmla="*/ 0 h 22"/>
                <a:gd name="T17" fmla="*/ 17 w 17"/>
                <a:gd name="T18" fmla="*/ 22 h 22"/>
              </a:gdLst>
              <a:ahLst/>
              <a:cxnLst>
                <a:cxn ang="T10">
                  <a:pos x="T0" y="T1"/>
                </a:cxn>
                <a:cxn ang="T11">
                  <a:pos x="T2" y="T3"/>
                </a:cxn>
                <a:cxn ang="T12">
                  <a:pos x="T4" y="T5"/>
                </a:cxn>
                <a:cxn ang="T13">
                  <a:pos x="T6" y="T7"/>
                </a:cxn>
                <a:cxn ang="T14">
                  <a:pos x="T8" y="T9"/>
                </a:cxn>
              </a:cxnLst>
              <a:rect l="T15" t="T16" r="T17" b="T18"/>
              <a:pathLst>
                <a:path w="17" h="22">
                  <a:moveTo>
                    <a:pt x="15" y="22"/>
                  </a:moveTo>
                  <a:lnTo>
                    <a:pt x="0" y="21"/>
                  </a:lnTo>
                  <a:lnTo>
                    <a:pt x="3" y="0"/>
                  </a:lnTo>
                  <a:lnTo>
                    <a:pt x="17" y="1"/>
                  </a:lnTo>
                  <a:lnTo>
                    <a:pt x="15" y="22"/>
                  </a:lnTo>
                  <a:close/>
                </a:path>
              </a:pathLst>
            </a:custGeom>
            <a:solidFill>
              <a:schemeClr val="tx2"/>
            </a:solidFill>
            <a:ln w="9525">
              <a:solidFill>
                <a:schemeClr val="tx1"/>
              </a:solidFill>
              <a:round/>
              <a:headEnd/>
              <a:tailEnd/>
            </a:ln>
          </p:spPr>
          <p:txBody>
            <a:bodyPr/>
            <a:lstStyle/>
            <a:p>
              <a:endParaRPr lang="en-US" sz="2133"/>
            </a:p>
          </p:txBody>
        </p:sp>
        <p:sp>
          <p:nvSpPr>
            <p:cNvPr id="1092" name="Freeform 434"/>
            <p:cNvSpPr>
              <a:spLocks/>
            </p:cNvSpPr>
            <p:nvPr/>
          </p:nvSpPr>
          <p:spPr bwMode="black">
            <a:xfrm>
              <a:off x="2129" y="1217"/>
              <a:ext cx="19" cy="18"/>
            </a:xfrm>
            <a:custGeom>
              <a:avLst/>
              <a:gdLst>
                <a:gd name="T0" fmla="*/ 1 w 39"/>
                <a:gd name="T1" fmla="*/ 1 h 32"/>
                <a:gd name="T2" fmla="*/ 0 w 39"/>
                <a:gd name="T3" fmla="*/ 2 h 32"/>
                <a:gd name="T4" fmla="*/ 0 w 39"/>
                <a:gd name="T5" fmla="*/ 2 h 32"/>
                <a:gd name="T6" fmla="*/ 0 w 39"/>
                <a:gd name="T7" fmla="*/ 1 h 32"/>
                <a:gd name="T8" fmla="*/ 0 w 39"/>
                <a:gd name="T9" fmla="*/ 1 h 32"/>
                <a:gd name="T10" fmla="*/ 0 w 39"/>
                <a:gd name="T11" fmla="*/ 0 h 32"/>
                <a:gd name="T12" fmla="*/ 1 w 39"/>
                <a:gd name="T13" fmla="*/ 1 h 32"/>
                <a:gd name="T14" fmla="*/ 0 60000 65536"/>
                <a:gd name="T15" fmla="*/ 0 60000 65536"/>
                <a:gd name="T16" fmla="*/ 0 60000 65536"/>
                <a:gd name="T17" fmla="*/ 0 60000 65536"/>
                <a:gd name="T18" fmla="*/ 0 60000 65536"/>
                <a:gd name="T19" fmla="*/ 0 60000 65536"/>
                <a:gd name="T20" fmla="*/ 0 60000 65536"/>
                <a:gd name="T21" fmla="*/ 0 w 39"/>
                <a:gd name="T22" fmla="*/ 0 h 32"/>
                <a:gd name="T23" fmla="*/ 39 w 39"/>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9" h="32">
                  <a:moveTo>
                    <a:pt x="39" y="21"/>
                  </a:moveTo>
                  <a:lnTo>
                    <a:pt x="8" y="32"/>
                  </a:lnTo>
                  <a:lnTo>
                    <a:pt x="8" y="31"/>
                  </a:lnTo>
                  <a:lnTo>
                    <a:pt x="0" y="13"/>
                  </a:lnTo>
                  <a:lnTo>
                    <a:pt x="0" y="11"/>
                  </a:lnTo>
                  <a:lnTo>
                    <a:pt x="31" y="0"/>
                  </a:lnTo>
                  <a:lnTo>
                    <a:pt x="39" y="21"/>
                  </a:lnTo>
                  <a:close/>
                </a:path>
              </a:pathLst>
            </a:custGeom>
            <a:solidFill>
              <a:schemeClr val="tx2"/>
            </a:solidFill>
            <a:ln w="9525">
              <a:solidFill>
                <a:schemeClr val="tx1"/>
              </a:solidFill>
              <a:round/>
              <a:headEnd/>
              <a:tailEnd/>
            </a:ln>
          </p:spPr>
          <p:txBody>
            <a:bodyPr/>
            <a:lstStyle/>
            <a:p>
              <a:endParaRPr lang="en-US" sz="2133"/>
            </a:p>
          </p:txBody>
        </p:sp>
        <p:sp>
          <p:nvSpPr>
            <p:cNvPr id="1093" name="Freeform 435"/>
            <p:cNvSpPr>
              <a:spLocks/>
            </p:cNvSpPr>
            <p:nvPr/>
          </p:nvSpPr>
          <p:spPr bwMode="black">
            <a:xfrm>
              <a:off x="2122" y="1225"/>
              <a:ext cx="11" cy="12"/>
            </a:xfrm>
            <a:custGeom>
              <a:avLst/>
              <a:gdLst>
                <a:gd name="T0" fmla="*/ 0 w 25"/>
                <a:gd name="T1" fmla="*/ 0 h 26"/>
                <a:gd name="T2" fmla="*/ 0 w 25"/>
                <a:gd name="T3" fmla="*/ 0 h 26"/>
                <a:gd name="T4" fmla="*/ 0 w 25"/>
                <a:gd name="T5" fmla="*/ 0 h 26"/>
                <a:gd name="T6" fmla="*/ 0 w 25"/>
                <a:gd name="T7" fmla="*/ 0 h 26"/>
                <a:gd name="T8" fmla="*/ 0 w 25"/>
                <a:gd name="T9" fmla="*/ 0 h 26"/>
                <a:gd name="T10" fmla="*/ 0 w 25"/>
                <a:gd name="T11" fmla="*/ 0 h 26"/>
                <a:gd name="T12" fmla="*/ 0 w 25"/>
                <a:gd name="T13" fmla="*/ 0 h 26"/>
                <a:gd name="T14" fmla="*/ 0 60000 65536"/>
                <a:gd name="T15" fmla="*/ 0 60000 65536"/>
                <a:gd name="T16" fmla="*/ 0 60000 65536"/>
                <a:gd name="T17" fmla="*/ 0 60000 65536"/>
                <a:gd name="T18" fmla="*/ 0 60000 65536"/>
                <a:gd name="T19" fmla="*/ 0 60000 65536"/>
                <a:gd name="T20" fmla="*/ 0 60000 65536"/>
                <a:gd name="T21" fmla="*/ 0 w 25"/>
                <a:gd name="T22" fmla="*/ 0 h 26"/>
                <a:gd name="T23" fmla="*/ 25 w 25"/>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26">
                  <a:moveTo>
                    <a:pt x="25" y="18"/>
                  </a:moveTo>
                  <a:lnTo>
                    <a:pt x="8" y="25"/>
                  </a:lnTo>
                  <a:lnTo>
                    <a:pt x="6" y="26"/>
                  </a:lnTo>
                  <a:lnTo>
                    <a:pt x="1" y="5"/>
                  </a:lnTo>
                  <a:lnTo>
                    <a:pt x="0" y="6"/>
                  </a:lnTo>
                  <a:lnTo>
                    <a:pt x="17" y="0"/>
                  </a:lnTo>
                  <a:lnTo>
                    <a:pt x="25" y="18"/>
                  </a:lnTo>
                  <a:close/>
                </a:path>
              </a:pathLst>
            </a:custGeom>
            <a:solidFill>
              <a:schemeClr val="tx2"/>
            </a:solidFill>
            <a:ln w="9525">
              <a:solidFill>
                <a:schemeClr val="tx1"/>
              </a:solidFill>
              <a:round/>
              <a:headEnd/>
              <a:tailEnd/>
            </a:ln>
          </p:spPr>
          <p:txBody>
            <a:bodyPr/>
            <a:lstStyle/>
            <a:p>
              <a:endParaRPr lang="en-US" sz="2133"/>
            </a:p>
          </p:txBody>
        </p:sp>
        <p:sp>
          <p:nvSpPr>
            <p:cNvPr id="1094" name="Freeform 436"/>
            <p:cNvSpPr>
              <a:spLocks/>
            </p:cNvSpPr>
            <p:nvPr/>
          </p:nvSpPr>
          <p:spPr bwMode="black">
            <a:xfrm>
              <a:off x="2116" y="1227"/>
              <a:ext cx="9" cy="12"/>
            </a:xfrm>
            <a:custGeom>
              <a:avLst/>
              <a:gdLst>
                <a:gd name="T0" fmla="*/ 0 w 19"/>
                <a:gd name="T1" fmla="*/ 0 h 25"/>
                <a:gd name="T2" fmla="*/ 0 w 19"/>
                <a:gd name="T3" fmla="*/ 0 h 25"/>
                <a:gd name="T4" fmla="*/ 0 w 19"/>
                <a:gd name="T5" fmla="*/ 0 h 25"/>
                <a:gd name="T6" fmla="*/ 0 w 19"/>
                <a:gd name="T7" fmla="*/ 0 h 25"/>
                <a:gd name="T8" fmla="*/ 0 w 19"/>
                <a:gd name="T9" fmla="*/ 0 h 25"/>
                <a:gd name="T10" fmla="*/ 0 w 19"/>
                <a:gd name="T11" fmla="*/ 0 h 25"/>
                <a:gd name="T12" fmla="*/ 0 w 19"/>
                <a:gd name="T13" fmla="*/ 0 h 25"/>
                <a:gd name="T14" fmla="*/ 0 60000 65536"/>
                <a:gd name="T15" fmla="*/ 0 60000 65536"/>
                <a:gd name="T16" fmla="*/ 0 60000 65536"/>
                <a:gd name="T17" fmla="*/ 0 60000 65536"/>
                <a:gd name="T18" fmla="*/ 0 60000 65536"/>
                <a:gd name="T19" fmla="*/ 0 60000 65536"/>
                <a:gd name="T20" fmla="*/ 0 60000 65536"/>
                <a:gd name="T21" fmla="*/ 0 w 19"/>
                <a:gd name="T22" fmla="*/ 0 h 25"/>
                <a:gd name="T23" fmla="*/ 19 w 19"/>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25">
                  <a:moveTo>
                    <a:pt x="19" y="21"/>
                  </a:moveTo>
                  <a:lnTo>
                    <a:pt x="5" y="25"/>
                  </a:lnTo>
                  <a:lnTo>
                    <a:pt x="0" y="4"/>
                  </a:lnTo>
                  <a:lnTo>
                    <a:pt x="14" y="0"/>
                  </a:lnTo>
                  <a:lnTo>
                    <a:pt x="19" y="21"/>
                  </a:lnTo>
                  <a:close/>
                </a:path>
              </a:pathLst>
            </a:custGeom>
            <a:solidFill>
              <a:schemeClr val="tx2"/>
            </a:solidFill>
            <a:ln w="9525">
              <a:solidFill>
                <a:schemeClr val="tx1"/>
              </a:solidFill>
              <a:round/>
              <a:headEnd/>
              <a:tailEnd/>
            </a:ln>
          </p:spPr>
          <p:txBody>
            <a:bodyPr/>
            <a:lstStyle/>
            <a:p>
              <a:endParaRPr lang="en-US" sz="2133"/>
            </a:p>
          </p:txBody>
        </p:sp>
        <p:sp>
          <p:nvSpPr>
            <p:cNvPr id="1095" name="Freeform 437"/>
            <p:cNvSpPr>
              <a:spLocks/>
            </p:cNvSpPr>
            <p:nvPr/>
          </p:nvSpPr>
          <p:spPr bwMode="black">
            <a:xfrm>
              <a:off x="2110" y="1229"/>
              <a:ext cx="8" cy="12"/>
            </a:xfrm>
            <a:custGeom>
              <a:avLst/>
              <a:gdLst>
                <a:gd name="T0" fmla="*/ 0 w 17"/>
                <a:gd name="T1" fmla="*/ 1 h 24"/>
                <a:gd name="T2" fmla="*/ 0 w 17"/>
                <a:gd name="T3" fmla="*/ 1 h 24"/>
                <a:gd name="T4" fmla="*/ 0 w 17"/>
                <a:gd name="T5" fmla="*/ 1 h 24"/>
                <a:gd name="T6" fmla="*/ 0 w 17"/>
                <a:gd name="T7" fmla="*/ 1 h 24"/>
                <a:gd name="T8" fmla="*/ 0 w 17"/>
                <a:gd name="T9" fmla="*/ 1 h 24"/>
                <a:gd name="T10" fmla="*/ 0 w 17"/>
                <a:gd name="T11" fmla="*/ 0 h 24"/>
                <a:gd name="T12" fmla="*/ 0 w 17"/>
                <a:gd name="T13" fmla="*/ 1 h 24"/>
                <a:gd name="T14" fmla="*/ 0 60000 65536"/>
                <a:gd name="T15" fmla="*/ 0 60000 65536"/>
                <a:gd name="T16" fmla="*/ 0 60000 65536"/>
                <a:gd name="T17" fmla="*/ 0 60000 65536"/>
                <a:gd name="T18" fmla="*/ 0 60000 65536"/>
                <a:gd name="T19" fmla="*/ 0 60000 65536"/>
                <a:gd name="T20" fmla="*/ 0 60000 65536"/>
                <a:gd name="T21" fmla="*/ 0 w 17"/>
                <a:gd name="T22" fmla="*/ 0 h 24"/>
                <a:gd name="T23" fmla="*/ 17 w 17"/>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24">
                  <a:moveTo>
                    <a:pt x="17" y="21"/>
                  </a:moveTo>
                  <a:lnTo>
                    <a:pt x="5" y="24"/>
                  </a:lnTo>
                  <a:lnTo>
                    <a:pt x="4" y="24"/>
                  </a:lnTo>
                  <a:lnTo>
                    <a:pt x="1" y="2"/>
                  </a:lnTo>
                  <a:lnTo>
                    <a:pt x="0" y="2"/>
                  </a:lnTo>
                  <a:lnTo>
                    <a:pt x="12" y="0"/>
                  </a:lnTo>
                  <a:lnTo>
                    <a:pt x="17" y="21"/>
                  </a:lnTo>
                  <a:close/>
                </a:path>
              </a:pathLst>
            </a:custGeom>
            <a:solidFill>
              <a:schemeClr val="tx2"/>
            </a:solidFill>
            <a:ln w="9525">
              <a:solidFill>
                <a:schemeClr val="tx1"/>
              </a:solidFill>
              <a:round/>
              <a:headEnd/>
              <a:tailEnd/>
            </a:ln>
          </p:spPr>
          <p:txBody>
            <a:bodyPr/>
            <a:lstStyle/>
            <a:p>
              <a:endParaRPr lang="en-US" sz="2133"/>
            </a:p>
          </p:txBody>
        </p:sp>
        <p:sp>
          <p:nvSpPr>
            <p:cNvPr id="1096" name="Freeform 438"/>
            <p:cNvSpPr>
              <a:spLocks/>
            </p:cNvSpPr>
            <p:nvPr/>
          </p:nvSpPr>
          <p:spPr bwMode="black">
            <a:xfrm>
              <a:off x="2107" y="1231"/>
              <a:ext cx="5" cy="10"/>
            </a:xfrm>
            <a:custGeom>
              <a:avLst/>
              <a:gdLst>
                <a:gd name="T0" fmla="*/ 0 w 12"/>
                <a:gd name="T1" fmla="*/ 0 h 23"/>
                <a:gd name="T2" fmla="*/ 0 w 12"/>
                <a:gd name="T3" fmla="*/ 0 h 23"/>
                <a:gd name="T4" fmla="*/ 0 w 12"/>
                <a:gd name="T5" fmla="*/ 0 h 23"/>
                <a:gd name="T6" fmla="*/ 0 w 12"/>
                <a:gd name="T7" fmla="*/ 0 h 23"/>
                <a:gd name="T8" fmla="*/ 0 w 12"/>
                <a:gd name="T9" fmla="*/ 0 h 23"/>
                <a:gd name="T10" fmla="*/ 0 w 12"/>
                <a:gd name="T11" fmla="*/ 0 h 23"/>
                <a:gd name="T12" fmla="*/ 0 w 12"/>
                <a:gd name="T13" fmla="*/ 0 h 23"/>
                <a:gd name="T14" fmla="*/ 0 60000 65536"/>
                <a:gd name="T15" fmla="*/ 0 60000 65536"/>
                <a:gd name="T16" fmla="*/ 0 60000 65536"/>
                <a:gd name="T17" fmla="*/ 0 60000 65536"/>
                <a:gd name="T18" fmla="*/ 0 60000 65536"/>
                <a:gd name="T19" fmla="*/ 0 60000 65536"/>
                <a:gd name="T20" fmla="*/ 0 60000 65536"/>
                <a:gd name="T21" fmla="*/ 0 w 12"/>
                <a:gd name="T22" fmla="*/ 0 h 23"/>
                <a:gd name="T23" fmla="*/ 12 w 12"/>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3">
                  <a:moveTo>
                    <a:pt x="12" y="22"/>
                  </a:moveTo>
                  <a:lnTo>
                    <a:pt x="4" y="23"/>
                  </a:lnTo>
                  <a:lnTo>
                    <a:pt x="0" y="23"/>
                  </a:lnTo>
                  <a:lnTo>
                    <a:pt x="5" y="2"/>
                  </a:lnTo>
                  <a:lnTo>
                    <a:pt x="1" y="2"/>
                  </a:lnTo>
                  <a:lnTo>
                    <a:pt x="9" y="0"/>
                  </a:lnTo>
                  <a:lnTo>
                    <a:pt x="12" y="22"/>
                  </a:lnTo>
                  <a:close/>
                </a:path>
              </a:pathLst>
            </a:custGeom>
            <a:solidFill>
              <a:schemeClr val="tx2"/>
            </a:solidFill>
            <a:ln w="9525">
              <a:solidFill>
                <a:schemeClr val="tx1"/>
              </a:solidFill>
              <a:round/>
              <a:headEnd/>
              <a:tailEnd/>
            </a:ln>
          </p:spPr>
          <p:txBody>
            <a:bodyPr/>
            <a:lstStyle/>
            <a:p>
              <a:endParaRPr lang="en-US" sz="2133"/>
            </a:p>
          </p:txBody>
        </p:sp>
        <p:sp>
          <p:nvSpPr>
            <p:cNvPr id="1097" name="Freeform 439"/>
            <p:cNvSpPr>
              <a:spLocks/>
            </p:cNvSpPr>
            <p:nvPr/>
          </p:nvSpPr>
          <p:spPr bwMode="black">
            <a:xfrm>
              <a:off x="2103" y="1231"/>
              <a:ext cx="6" cy="10"/>
            </a:xfrm>
            <a:custGeom>
              <a:avLst/>
              <a:gdLst>
                <a:gd name="T0" fmla="*/ 1 w 12"/>
                <a:gd name="T1" fmla="*/ 0 h 23"/>
                <a:gd name="T2" fmla="*/ 0 w 12"/>
                <a:gd name="T3" fmla="*/ 0 h 23"/>
                <a:gd name="T4" fmla="*/ 1 w 12"/>
                <a:gd name="T5" fmla="*/ 0 h 23"/>
                <a:gd name="T6" fmla="*/ 1 w 12"/>
                <a:gd name="T7" fmla="*/ 0 h 23"/>
                <a:gd name="T8" fmla="*/ 1 w 12"/>
                <a:gd name="T9" fmla="*/ 0 h 23"/>
                <a:gd name="T10" fmla="*/ 1 w 12"/>
                <a:gd name="T11" fmla="*/ 0 h 23"/>
                <a:gd name="T12" fmla="*/ 1 w 12"/>
                <a:gd name="T13" fmla="*/ 0 h 23"/>
                <a:gd name="T14" fmla="*/ 0 60000 65536"/>
                <a:gd name="T15" fmla="*/ 0 60000 65536"/>
                <a:gd name="T16" fmla="*/ 0 60000 65536"/>
                <a:gd name="T17" fmla="*/ 0 60000 65536"/>
                <a:gd name="T18" fmla="*/ 0 60000 65536"/>
                <a:gd name="T19" fmla="*/ 0 60000 65536"/>
                <a:gd name="T20" fmla="*/ 0 60000 65536"/>
                <a:gd name="T21" fmla="*/ 0 w 12"/>
                <a:gd name="T22" fmla="*/ 0 h 23"/>
                <a:gd name="T23" fmla="*/ 12 w 12"/>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 h="23">
                  <a:moveTo>
                    <a:pt x="7" y="23"/>
                  </a:moveTo>
                  <a:lnTo>
                    <a:pt x="0" y="22"/>
                  </a:lnTo>
                  <a:lnTo>
                    <a:pt x="3" y="22"/>
                  </a:lnTo>
                  <a:lnTo>
                    <a:pt x="3" y="0"/>
                  </a:lnTo>
                  <a:lnTo>
                    <a:pt x="6" y="0"/>
                  </a:lnTo>
                  <a:lnTo>
                    <a:pt x="12" y="2"/>
                  </a:lnTo>
                  <a:lnTo>
                    <a:pt x="7" y="23"/>
                  </a:lnTo>
                  <a:close/>
                </a:path>
              </a:pathLst>
            </a:custGeom>
            <a:solidFill>
              <a:schemeClr val="tx2"/>
            </a:solidFill>
            <a:ln w="9525">
              <a:solidFill>
                <a:schemeClr val="tx1"/>
              </a:solidFill>
              <a:round/>
              <a:headEnd/>
              <a:tailEnd/>
            </a:ln>
          </p:spPr>
          <p:txBody>
            <a:bodyPr/>
            <a:lstStyle/>
            <a:p>
              <a:endParaRPr lang="en-US" sz="2133"/>
            </a:p>
          </p:txBody>
        </p:sp>
        <p:sp>
          <p:nvSpPr>
            <p:cNvPr id="1098" name="Freeform 440"/>
            <p:cNvSpPr>
              <a:spLocks/>
            </p:cNvSpPr>
            <p:nvPr/>
          </p:nvSpPr>
          <p:spPr bwMode="black">
            <a:xfrm>
              <a:off x="2099" y="1231"/>
              <a:ext cx="6" cy="10"/>
            </a:xfrm>
            <a:custGeom>
              <a:avLst/>
              <a:gdLst>
                <a:gd name="T0" fmla="*/ 0 w 13"/>
                <a:gd name="T1" fmla="*/ 0 h 22"/>
                <a:gd name="T2" fmla="*/ 0 w 13"/>
                <a:gd name="T3" fmla="*/ 0 h 22"/>
                <a:gd name="T4" fmla="*/ 0 w 13"/>
                <a:gd name="T5" fmla="*/ 0 h 22"/>
                <a:gd name="T6" fmla="*/ 0 w 13"/>
                <a:gd name="T7" fmla="*/ 0 h 22"/>
                <a:gd name="T8" fmla="*/ 0 w 13"/>
                <a:gd name="T9" fmla="*/ 0 h 22"/>
                <a:gd name="T10" fmla="*/ 0 w 13"/>
                <a:gd name="T11" fmla="*/ 0 h 22"/>
                <a:gd name="T12" fmla="*/ 0 w 13"/>
                <a:gd name="T13" fmla="*/ 0 h 22"/>
                <a:gd name="T14" fmla="*/ 0 60000 65536"/>
                <a:gd name="T15" fmla="*/ 0 60000 65536"/>
                <a:gd name="T16" fmla="*/ 0 60000 65536"/>
                <a:gd name="T17" fmla="*/ 0 60000 65536"/>
                <a:gd name="T18" fmla="*/ 0 60000 65536"/>
                <a:gd name="T19" fmla="*/ 0 60000 65536"/>
                <a:gd name="T20" fmla="*/ 0 60000 65536"/>
                <a:gd name="T21" fmla="*/ 0 w 13"/>
                <a:gd name="T22" fmla="*/ 0 h 22"/>
                <a:gd name="T23" fmla="*/ 13 w 13"/>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3" h="22">
                  <a:moveTo>
                    <a:pt x="12" y="22"/>
                  </a:moveTo>
                  <a:lnTo>
                    <a:pt x="7" y="22"/>
                  </a:lnTo>
                  <a:lnTo>
                    <a:pt x="0" y="18"/>
                  </a:lnTo>
                  <a:lnTo>
                    <a:pt x="13" y="4"/>
                  </a:lnTo>
                  <a:lnTo>
                    <a:pt x="7" y="0"/>
                  </a:lnTo>
                  <a:lnTo>
                    <a:pt x="12" y="0"/>
                  </a:lnTo>
                  <a:lnTo>
                    <a:pt x="12" y="22"/>
                  </a:lnTo>
                  <a:close/>
                </a:path>
              </a:pathLst>
            </a:custGeom>
            <a:solidFill>
              <a:schemeClr val="tx2"/>
            </a:solidFill>
            <a:ln w="9525">
              <a:solidFill>
                <a:schemeClr val="tx1"/>
              </a:solidFill>
              <a:round/>
              <a:headEnd/>
              <a:tailEnd/>
            </a:ln>
          </p:spPr>
          <p:txBody>
            <a:bodyPr/>
            <a:lstStyle/>
            <a:p>
              <a:endParaRPr lang="en-US" sz="2133"/>
            </a:p>
          </p:txBody>
        </p:sp>
        <p:sp>
          <p:nvSpPr>
            <p:cNvPr id="1099" name="Freeform 441"/>
            <p:cNvSpPr>
              <a:spLocks/>
            </p:cNvSpPr>
            <p:nvPr/>
          </p:nvSpPr>
          <p:spPr bwMode="black">
            <a:xfrm>
              <a:off x="2097" y="1231"/>
              <a:ext cx="8" cy="8"/>
            </a:xfrm>
            <a:custGeom>
              <a:avLst/>
              <a:gdLst>
                <a:gd name="T0" fmla="*/ 1 w 15"/>
                <a:gd name="T1" fmla="*/ 1 h 16"/>
                <a:gd name="T2" fmla="*/ 0 w 15"/>
                <a:gd name="T3" fmla="*/ 1 h 16"/>
                <a:gd name="T4" fmla="*/ 0 w 15"/>
                <a:gd name="T5" fmla="*/ 1 h 16"/>
                <a:gd name="T6" fmla="*/ 1 w 15"/>
                <a:gd name="T7" fmla="*/ 0 h 16"/>
                <a:gd name="T8" fmla="*/ 1 w 15"/>
                <a:gd name="T9" fmla="*/ 0 h 16"/>
                <a:gd name="T10" fmla="*/ 1 w 15"/>
                <a:gd name="T11" fmla="*/ 1 h 16"/>
                <a:gd name="T12" fmla="*/ 1 w 15"/>
                <a:gd name="T13" fmla="*/ 1 h 16"/>
                <a:gd name="T14" fmla="*/ 0 60000 65536"/>
                <a:gd name="T15" fmla="*/ 0 60000 65536"/>
                <a:gd name="T16" fmla="*/ 0 60000 65536"/>
                <a:gd name="T17" fmla="*/ 0 60000 65536"/>
                <a:gd name="T18" fmla="*/ 0 60000 65536"/>
                <a:gd name="T19" fmla="*/ 0 60000 65536"/>
                <a:gd name="T20" fmla="*/ 0 60000 65536"/>
                <a:gd name="T21" fmla="*/ 0 w 15"/>
                <a:gd name="T22" fmla="*/ 0 h 16"/>
                <a:gd name="T23" fmla="*/ 15 w 15"/>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 h="16">
                  <a:moveTo>
                    <a:pt x="2" y="16"/>
                  </a:moveTo>
                  <a:lnTo>
                    <a:pt x="0" y="13"/>
                  </a:lnTo>
                  <a:lnTo>
                    <a:pt x="13" y="0"/>
                  </a:lnTo>
                  <a:lnTo>
                    <a:pt x="15" y="2"/>
                  </a:lnTo>
                  <a:lnTo>
                    <a:pt x="2" y="16"/>
                  </a:lnTo>
                  <a:close/>
                </a:path>
              </a:pathLst>
            </a:custGeom>
            <a:solidFill>
              <a:schemeClr val="tx2"/>
            </a:solidFill>
            <a:ln w="9525">
              <a:solidFill>
                <a:schemeClr val="tx1"/>
              </a:solidFill>
              <a:round/>
              <a:headEnd/>
              <a:tailEnd/>
            </a:ln>
          </p:spPr>
          <p:txBody>
            <a:bodyPr/>
            <a:lstStyle/>
            <a:p>
              <a:endParaRPr lang="en-US" sz="2133"/>
            </a:p>
          </p:txBody>
        </p:sp>
        <p:sp>
          <p:nvSpPr>
            <p:cNvPr id="1100" name="Freeform 442"/>
            <p:cNvSpPr>
              <a:spLocks/>
            </p:cNvSpPr>
            <p:nvPr/>
          </p:nvSpPr>
          <p:spPr bwMode="black">
            <a:xfrm>
              <a:off x="2095" y="1229"/>
              <a:ext cx="10" cy="8"/>
            </a:xfrm>
            <a:custGeom>
              <a:avLst/>
              <a:gdLst>
                <a:gd name="T0" fmla="*/ 0 w 21"/>
                <a:gd name="T1" fmla="*/ 1 h 16"/>
                <a:gd name="T2" fmla="*/ 0 w 21"/>
                <a:gd name="T3" fmla="*/ 1 h 16"/>
                <a:gd name="T4" fmla="*/ 0 w 21"/>
                <a:gd name="T5" fmla="*/ 1 h 16"/>
                <a:gd name="T6" fmla="*/ 0 w 21"/>
                <a:gd name="T7" fmla="*/ 1 h 16"/>
                <a:gd name="T8" fmla="*/ 0 w 21"/>
                <a:gd name="T9" fmla="*/ 0 h 16"/>
                <a:gd name="T10" fmla="*/ 0 w 21"/>
                <a:gd name="T11" fmla="*/ 1 h 16"/>
                <a:gd name="T12" fmla="*/ 0 w 21"/>
                <a:gd name="T13" fmla="*/ 1 h 16"/>
                <a:gd name="T14" fmla="*/ 0 60000 65536"/>
                <a:gd name="T15" fmla="*/ 0 60000 65536"/>
                <a:gd name="T16" fmla="*/ 0 60000 65536"/>
                <a:gd name="T17" fmla="*/ 0 60000 65536"/>
                <a:gd name="T18" fmla="*/ 0 60000 65536"/>
                <a:gd name="T19" fmla="*/ 0 60000 65536"/>
                <a:gd name="T20" fmla="*/ 0 60000 65536"/>
                <a:gd name="T21" fmla="*/ 0 w 21"/>
                <a:gd name="T22" fmla="*/ 0 h 16"/>
                <a:gd name="T23" fmla="*/ 21 w 21"/>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16">
                  <a:moveTo>
                    <a:pt x="7" y="16"/>
                  </a:moveTo>
                  <a:lnTo>
                    <a:pt x="4" y="13"/>
                  </a:lnTo>
                  <a:lnTo>
                    <a:pt x="0" y="12"/>
                  </a:lnTo>
                  <a:lnTo>
                    <a:pt x="21" y="1"/>
                  </a:lnTo>
                  <a:lnTo>
                    <a:pt x="17" y="0"/>
                  </a:lnTo>
                  <a:lnTo>
                    <a:pt x="20" y="3"/>
                  </a:lnTo>
                  <a:lnTo>
                    <a:pt x="7" y="16"/>
                  </a:lnTo>
                  <a:close/>
                </a:path>
              </a:pathLst>
            </a:custGeom>
            <a:solidFill>
              <a:schemeClr val="tx2"/>
            </a:solidFill>
            <a:ln w="9525">
              <a:solidFill>
                <a:schemeClr val="tx1"/>
              </a:solidFill>
              <a:round/>
              <a:headEnd/>
              <a:tailEnd/>
            </a:ln>
          </p:spPr>
          <p:txBody>
            <a:bodyPr/>
            <a:lstStyle/>
            <a:p>
              <a:endParaRPr lang="en-US" sz="2133"/>
            </a:p>
          </p:txBody>
        </p:sp>
        <p:sp>
          <p:nvSpPr>
            <p:cNvPr id="1101" name="Freeform 443"/>
            <p:cNvSpPr>
              <a:spLocks/>
            </p:cNvSpPr>
            <p:nvPr/>
          </p:nvSpPr>
          <p:spPr bwMode="black">
            <a:xfrm>
              <a:off x="2093" y="1229"/>
              <a:ext cx="12" cy="6"/>
            </a:xfrm>
            <a:custGeom>
              <a:avLst/>
              <a:gdLst>
                <a:gd name="T0" fmla="*/ 1 w 22"/>
                <a:gd name="T1" fmla="*/ 0 h 13"/>
                <a:gd name="T2" fmla="*/ 0 w 22"/>
                <a:gd name="T3" fmla="*/ 0 h 13"/>
                <a:gd name="T4" fmla="*/ 0 w 22"/>
                <a:gd name="T5" fmla="*/ 0 h 13"/>
                <a:gd name="T6" fmla="*/ 1 w 22"/>
                <a:gd name="T7" fmla="*/ 0 h 13"/>
                <a:gd name="T8" fmla="*/ 1 w 22"/>
                <a:gd name="T9" fmla="*/ 0 h 13"/>
                <a:gd name="T10" fmla="*/ 1 w 22"/>
                <a:gd name="T11" fmla="*/ 0 h 13"/>
                <a:gd name="T12" fmla="*/ 1 w 22"/>
                <a:gd name="T13" fmla="*/ 0 h 13"/>
                <a:gd name="T14" fmla="*/ 0 60000 65536"/>
                <a:gd name="T15" fmla="*/ 0 60000 65536"/>
                <a:gd name="T16" fmla="*/ 0 60000 65536"/>
                <a:gd name="T17" fmla="*/ 0 60000 65536"/>
                <a:gd name="T18" fmla="*/ 0 60000 65536"/>
                <a:gd name="T19" fmla="*/ 0 60000 65536"/>
                <a:gd name="T20" fmla="*/ 0 60000 65536"/>
                <a:gd name="T21" fmla="*/ 0 w 22"/>
                <a:gd name="T22" fmla="*/ 0 h 13"/>
                <a:gd name="T23" fmla="*/ 22 w 22"/>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13">
                  <a:moveTo>
                    <a:pt x="1" y="13"/>
                  </a:moveTo>
                  <a:lnTo>
                    <a:pt x="0" y="10"/>
                  </a:lnTo>
                  <a:lnTo>
                    <a:pt x="0" y="5"/>
                  </a:lnTo>
                  <a:lnTo>
                    <a:pt x="21" y="5"/>
                  </a:lnTo>
                  <a:lnTo>
                    <a:pt x="21" y="0"/>
                  </a:lnTo>
                  <a:lnTo>
                    <a:pt x="22" y="2"/>
                  </a:lnTo>
                  <a:lnTo>
                    <a:pt x="1" y="13"/>
                  </a:lnTo>
                  <a:close/>
                </a:path>
              </a:pathLst>
            </a:custGeom>
            <a:solidFill>
              <a:schemeClr val="tx2"/>
            </a:solidFill>
            <a:ln w="9525">
              <a:solidFill>
                <a:schemeClr val="tx1"/>
              </a:solidFill>
              <a:round/>
              <a:headEnd/>
              <a:tailEnd/>
            </a:ln>
          </p:spPr>
          <p:txBody>
            <a:bodyPr/>
            <a:lstStyle/>
            <a:p>
              <a:endParaRPr lang="en-US" sz="2133"/>
            </a:p>
          </p:txBody>
        </p:sp>
        <p:sp>
          <p:nvSpPr>
            <p:cNvPr id="1102" name="Freeform 444"/>
            <p:cNvSpPr>
              <a:spLocks/>
            </p:cNvSpPr>
            <p:nvPr/>
          </p:nvSpPr>
          <p:spPr bwMode="black">
            <a:xfrm>
              <a:off x="2093" y="1227"/>
              <a:ext cx="12" cy="6"/>
            </a:xfrm>
            <a:custGeom>
              <a:avLst/>
              <a:gdLst>
                <a:gd name="T0" fmla="*/ 0 w 21"/>
                <a:gd name="T1" fmla="*/ 1 h 10"/>
                <a:gd name="T2" fmla="*/ 0 w 21"/>
                <a:gd name="T3" fmla="*/ 1 h 10"/>
                <a:gd name="T4" fmla="*/ 1 w 21"/>
                <a:gd name="T5" fmla="*/ 0 h 10"/>
                <a:gd name="T6" fmla="*/ 1 w 21"/>
                <a:gd name="T7" fmla="*/ 1 h 10"/>
                <a:gd name="T8" fmla="*/ 1 w 21"/>
                <a:gd name="T9" fmla="*/ 1 h 10"/>
                <a:gd name="T10" fmla="*/ 1 w 21"/>
                <a:gd name="T11" fmla="*/ 1 h 10"/>
                <a:gd name="T12" fmla="*/ 0 w 21"/>
                <a:gd name="T13" fmla="*/ 1 h 10"/>
                <a:gd name="T14" fmla="*/ 0 60000 65536"/>
                <a:gd name="T15" fmla="*/ 0 60000 65536"/>
                <a:gd name="T16" fmla="*/ 0 60000 65536"/>
                <a:gd name="T17" fmla="*/ 0 60000 65536"/>
                <a:gd name="T18" fmla="*/ 0 60000 65536"/>
                <a:gd name="T19" fmla="*/ 0 60000 65536"/>
                <a:gd name="T20" fmla="*/ 0 60000 65536"/>
                <a:gd name="T21" fmla="*/ 0 w 21"/>
                <a:gd name="T22" fmla="*/ 0 h 10"/>
                <a:gd name="T23" fmla="*/ 21 w 21"/>
                <a:gd name="T24" fmla="*/ 10 h 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10">
                  <a:moveTo>
                    <a:pt x="0" y="9"/>
                  </a:moveTo>
                  <a:lnTo>
                    <a:pt x="0" y="5"/>
                  </a:lnTo>
                  <a:lnTo>
                    <a:pt x="2" y="0"/>
                  </a:lnTo>
                  <a:lnTo>
                    <a:pt x="18" y="10"/>
                  </a:lnTo>
                  <a:lnTo>
                    <a:pt x="21" y="5"/>
                  </a:lnTo>
                  <a:lnTo>
                    <a:pt x="21" y="9"/>
                  </a:lnTo>
                  <a:lnTo>
                    <a:pt x="0" y="9"/>
                  </a:lnTo>
                  <a:close/>
                </a:path>
              </a:pathLst>
            </a:custGeom>
            <a:solidFill>
              <a:schemeClr val="tx2"/>
            </a:solidFill>
            <a:ln w="9525">
              <a:solidFill>
                <a:schemeClr val="tx1"/>
              </a:solidFill>
              <a:round/>
              <a:headEnd/>
              <a:tailEnd/>
            </a:ln>
          </p:spPr>
          <p:txBody>
            <a:bodyPr/>
            <a:lstStyle/>
            <a:p>
              <a:endParaRPr lang="en-US" sz="2133"/>
            </a:p>
          </p:txBody>
        </p:sp>
        <p:sp>
          <p:nvSpPr>
            <p:cNvPr id="1103" name="Freeform 445"/>
            <p:cNvSpPr>
              <a:spLocks/>
            </p:cNvSpPr>
            <p:nvPr/>
          </p:nvSpPr>
          <p:spPr bwMode="black">
            <a:xfrm>
              <a:off x="2095" y="1225"/>
              <a:ext cx="10" cy="8"/>
            </a:xfrm>
            <a:custGeom>
              <a:avLst/>
              <a:gdLst>
                <a:gd name="T0" fmla="*/ 0 w 21"/>
                <a:gd name="T1" fmla="*/ 1 h 14"/>
                <a:gd name="T2" fmla="*/ 0 w 21"/>
                <a:gd name="T3" fmla="*/ 0 h 14"/>
                <a:gd name="T4" fmla="*/ 0 w 21"/>
                <a:gd name="T5" fmla="*/ 0 h 14"/>
                <a:gd name="T6" fmla="*/ 0 w 21"/>
                <a:gd name="T7" fmla="*/ 1 h 14"/>
                <a:gd name="T8" fmla="*/ 0 w 21"/>
                <a:gd name="T9" fmla="*/ 1 h 14"/>
                <a:gd name="T10" fmla="*/ 0 w 21"/>
                <a:gd name="T11" fmla="*/ 1 h 14"/>
                <a:gd name="T12" fmla="*/ 0 w 21"/>
                <a:gd name="T13" fmla="*/ 1 h 14"/>
                <a:gd name="T14" fmla="*/ 0 60000 65536"/>
                <a:gd name="T15" fmla="*/ 0 60000 65536"/>
                <a:gd name="T16" fmla="*/ 0 60000 65536"/>
                <a:gd name="T17" fmla="*/ 0 60000 65536"/>
                <a:gd name="T18" fmla="*/ 0 60000 65536"/>
                <a:gd name="T19" fmla="*/ 0 60000 65536"/>
                <a:gd name="T20" fmla="*/ 0 60000 65536"/>
                <a:gd name="T21" fmla="*/ 0 w 21"/>
                <a:gd name="T22" fmla="*/ 0 h 14"/>
                <a:gd name="T23" fmla="*/ 21 w 21"/>
                <a:gd name="T24" fmla="*/ 14 h 1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14">
                  <a:moveTo>
                    <a:pt x="0" y="4"/>
                  </a:moveTo>
                  <a:lnTo>
                    <a:pt x="3" y="0"/>
                  </a:lnTo>
                  <a:lnTo>
                    <a:pt x="0" y="0"/>
                  </a:lnTo>
                  <a:lnTo>
                    <a:pt x="21" y="10"/>
                  </a:lnTo>
                  <a:lnTo>
                    <a:pt x="19" y="10"/>
                  </a:lnTo>
                  <a:lnTo>
                    <a:pt x="16" y="14"/>
                  </a:lnTo>
                  <a:lnTo>
                    <a:pt x="0" y="4"/>
                  </a:lnTo>
                  <a:close/>
                </a:path>
              </a:pathLst>
            </a:custGeom>
            <a:solidFill>
              <a:schemeClr val="tx2"/>
            </a:solidFill>
            <a:ln w="9525">
              <a:solidFill>
                <a:schemeClr val="tx1"/>
              </a:solidFill>
              <a:round/>
              <a:headEnd/>
              <a:tailEnd/>
            </a:ln>
          </p:spPr>
          <p:txBody>
            <a:bodyPr/>
            <a:lstStyle/>
            <a:p>
              <a:endParaRPr lang="en-US" sz="2133"/>
            </a:p>
          </p:txBody>
        </p:sp>
        <p:sp>
          <p:nvSpPr>
            <p:cNvPr id="1104" name="Freeform 446"/>
            <p:cNvSpPr>
              <a:spLocks/>
            </p:cNvSpPr>
            <p:nvPr/>
          </p:nvSpPr>
          <p:spPr bwMode="black">
            <a:xfrm>
              <a:off x="2095" y="1221"/>
              <a:ext cx="12" cy="10"/>
            </a:xfrm>
            <a:custGeom>
              <a:avLst/>
              <a:gdLst>
                <a:gd name="T0" fmla="*/ 0 w 24"/>
                <a:gd name="T1" fmla="*/ 1 h 17"/>
                <a:gd name="T2" fmla="*/ 1 w 24"/>
                <a:gd name="T3" fmla="*/ 1 h 17"/>
                <a:gd name="T4" fmla="*/ 1 w 24"/>
                <a:gd name="T5" fmla="*/ 0 h 17"/>
                <a:gd name="T6" fmla="*/ 1 w 24"/>
                <a:gd name="T7" fmla="*/ 1 h 17"/>
                <a:gd name="T8" fmla="*/ 1 w 24"/>
                <a:gd name="T9" fmla="*/ 1 h 17"/>
                <a:gd name="T10" fmla="*/ 1 w 24"/>
                <a:gd name="T11" fmla="*/ 1 h 17"/>
                <a:gd name="T12" fmla="*/ 0 w 24"/>
                <a:gd name="T13" fmla="*/ 1 h 17"/>
                <a:gd name="T14" fmla="*/ 0 60000 65536"/>
                <a:gd name="T15" fmla="*/ 0 60000 65536"/>
                <a:gd name="T16" fmla="*/ 0 60000 65536"/>
                <a:gd name="T17" fmla="*/ 0 60000 65536"/>
                <a:gd name="T18" fmla="*/ 0 60000 65536"/>
                <a:gd name="T19" fmla="*/ 0 60000 65536"/>
                <a:gd name="T20" fmla="*/ 0 60000 65536"/>
                <a:gd name="T21" fmla="*/ 0 w 24"/>
                <a:gd name="T22" fmla="*/ 0 h 17"/>
                <a:gd name="T23" fmla="*/ 24 w 24"/>
                <a:gd name="T24" fmla="*/ 17 h 1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17">
                  <a:moveTo>
                    <a:pt x="0" y="7"/>
                  </a:moveTo>
                  <a:lnTo>
                    <a:pt x="3" y="2"/>
                  </a:lnTo>
                  <a:lnTo>
                    <a:pt x="4" y="0"/>
                  </a:lnTo>
                  <a:lnTo>
                    <a:pt x="23" y="14"/>
                  </a:lnTo>
                  <a:lnTo>
                    <a:pt x="24" y="12"/>
                  </a:lnTo>
                  <a:lnTo>
                    <a:pt x="21" y="17"/>
                  </a:lnTo>
                  <a:lnTo>
                    <a:pt x="0" y="7"/>
                  </a:lnTo>
                  <a:close/>
                </a:path>
              </a:pathLst>
            </a:custGeom>
            <a:solidFill>
              <a:schemeClr val="tx2"/>
            </a:solidFill>
            <a:ln w="9525">
              <a:solidFill>
                <a:schemeClr val="tx1"/>
              </a:solidFill>
              <a:round/>
              <a:headEnd/>
              <a:tailEnd/>
            </a:ln>
          </p:spPr>
          <p:txBody>
            <a:bodyPr/>
            <a:lstStyle/>
            <a:p>
              <a:endParaRPr lang="en-US" sz="2133"/>
            </a:p>
          </p:txBody>
        </p:sp>
        <p:sp>
          <p:nvSpPr>
            <p:cNvPr id="1105" name="Freeform 447"/>
            <p:cNvSpPr>
              <a:spLocks/>
            </p:cNvSpPr>
            <p:nvPr/>
          </p:nvSpPr>
          <p:spPr bwMode="black">
            <a:xfrm>
              <a:off x="2097" y="1217"/>
              <a:ext cx="12" cy="12"/>
            </a:xfrm>
            <a:custGeom>
              <a:avLst/>
              <a:gdLst>
                <a:gd name="T0" fmla="*/ 0 w 24"/>
                <a:gd name="T1" fmla="*/ 1 h 23"/>
                <a:gd name="T2" fmla="*/ 1 w 24"/>
                <a:gd name="T3" fmla="*/ 1 h 23"/>
                <a:gd name="T4" fmla="*/ 1 w 24"/>
                <a:gd name="T5" fmla="*/ 0 h 23"/>
                <a:gd name="T6" fmla="*/ 1 w 24"/>
                <a:gd name="T7" fmla="*/ 1 h 23"/>
                <a:gd name="T8" fmla="*/ 1 w 24"/>
                <a:gd name="T9" fmla="*/ 1 h 23"/>
                <a:gd name="T10" fmla="*/ 1 w 24"/>
                <a:gd name="T11" fmla="*/ 1 h 23"/>
                <a:gd name="T12" fmla="*/ 0 w 24"/>
                <a:gd name="T13" fmla="*/ 1 h 23"/>
                <a:gd name="T14" fmla="*/ 0 60000 65536"/>
                <a:gd name="T15" fmla="*/ 0 60000 65536"/>
                <a:gd name="T16" fmla="*/ 0 60000 65536"/>
                <a:gd name="T17" fmla="*/ 0 60000 65536"/>
                <a:gd name="T18" fmla="*/ 0 60000 65536"/>
                <a:gd name="T19" fmla="*/ 0 60000 65536"/>
                <a:gd name="T20" fmla="*/ 0 60000 65536"/>
                <a:gd name="T21" fmla="*/ 0 w 24"/>
                <a:gd name="T22" fmla="*/ 0 h 23"/>
                <a:gd name="T23" fmla="*/ 24 w 24"/>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3">
                  <a:moveTo>
                    <a:pt x="0" y="9"/>
                  </a:moveTo>
                  <a:lnTo>
                    <a:pt x="6" y="3"/>
                  </a:lnTo>
                  <a:lnTo>
                    <a:pt x="8" y="0"/>
                  </a:lnTo>
                  <a:lnTo>
                    <a:pt x="21" y="19"/>
                  </a:lnTo>
                  <a:lnTo>
                    <a:pt x="24" y="16"/>
                  </a:lnTo>
                  <a:lnTo>
                    <a:pt x="19" y="23"/>
                  </a:lnTo>
                  <a:lnTo>
                    <a:pt x="0" y="9"/>
                  </a:lnTo>
                  <a:close/>
                </a:path>
              </a:pathLst>
            </a:custGeom>
            <a:solidFill>
              <a:schemeClr val="tx2"/>
            </a:solidFill>
            <a:ln w="9525">
              <a:solidFill>
                <a:schemeClr val="tx1"/>
              </a:solidFill>
              <a:round/>
              <a:headEnd/>
              <a:tailEnd/>
            </a:ln>
          </p:spPr>
          <p:txBody>
            <a:bodyPr/>
            <a:lstStyle/>
            <a:p>
              <a:endParaRPr lang="en-US" sz="2133"/>
            </a:p>
          </p:txBody>
        </p:sp>
        <p:sp>
          <p:nvSpPr>
            <p:cNvPr id="1106" name="Freeform 448"/>
            <p:cNvSpPr>
              <a:spLocks/>
            </p:cNvSpPr>
            <p:nvPr/>
          </p:nvSpPr>
          <p:spPr bwMode="black">
            <a:xfrm>
              <a:off x="2101" y="1213"/>
              <a:ext cx="11" cy="14"/>
            </a:xfrm>
            <a:custGeom>
              <a:avLst/>
              <a:gdLst>
                <a:gd name="T0" fmla="*/ 0 w 22"/>
                <a:gd name="T1" fmla="*/ 1 h 25"/>
                <a:gd name="T2" fmla="*/ 1 w 22"/>
                <a:gd name="T3" fmla="*/ 0 h 25"/>
                <a:gd name="T4" fmla="*/ 1 w 22"/>
                <a:gd name="T5" fmla="*/ 1 h 25"/>
                <a:gd name="T6" fmla="*/ 1 w 22"/>
                <a:gd name="T7" fmla="*/ 1 h 25"/>
                <a:gd name="T8" fmla="*/ 1 w 22"/>
                <a:gd name="T9" fmla="*/ 1 h 25"/>
                <a:gd name="T10" fmla="*/ 1 w 22"/>
                <a:gd name="T11" fmla="*/ 1 h 25"/>
                <a:gd name="T12" fmla="*/ 0 w 22"/>
                <a:gd name="T13" fmla="*/ 1 h 25"/>
                <a:gd name="T14" fmla="*/ 0 60000 65536"/>
                <a:gd name="T15" fmla="*/ 0 60000 65536"/>
                <a:gd name="T16" fmla="*/ 0 60000 65536"/>
                <a:gd name="T17" fmla="*/ 0 60000 65536"/>
                <a:gd name="T18" fmla="*/ 0 60000 65536"/>
                <a:gd name="T19" fmla="*/ 0 60000 65536"/>
                <a:gd name="T20" fmla="*/ 0 60000 65536"/>
                <a:gd name="T21" fmla="*/ 0 w 22"/>
                <a:gd name="T22" fmla="*/ 0 h 25"/>
                <a:gd name="T23" fmla="*/ 22 w 22"/>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25">
                  <a:moveTo>
                    <a:pt x="0" y="6"/>
                  </a:moveTo>
                  <a:lnTo>
                    <a:pt x="9" y="0"/>
                  </a:lnTo>
                  <a:lnTo>
                    <a:pt x="9" y="1"/>
                  </a:lnTo>
                  <a:lnTo>
                    <a:pt x="22" y="17"/>
                  </a:lnTo>
                  <a:lnTo>
                    <a:pt x="22" y="18"/>
                  </a:lnTo>
                  <a:lnTo>
                    <a:pt x="13" y="25"/>
                  </a:lnTo>
                  <a:lnTo>
                    <a:pt x="0" y="6"/>
                  </a:lnTo>
                  <a:close/>
                </a:path>
              </a:pathLst>
            </a:custGeom>
            <a:solidFill>
              <a:schemeClr val="tx2"/>
            </a:solidFill>
            <a:ln w="9525">
              <a:solidFill>
                <a:schemeClr val="tx1"/>
              </a:solidFill>
              <a:round/>
              <a:headEnd/>
              <a:tailEnd/>
            </a:ln>
          </p:spPr>
          <p:txBody>
            <a:bodyPr/>
            <a:lstStyle/>
            <a:p>
              <a:endParaRPr lang="en-US" sz="2133"/>
            </a:p>
          </p:txBody>
        </p:sp>
        <p:sp>
          <p:nvSpPr>
            <p:cNvPr id="1107" name="Freeform 449"/>
            <p:cNvSpPr>
              <a:spLocks/>
            </p:cNvSpPr>
            <p:nvPr/>
          </p:nvSpPr>
          <p:spPr bwMode="black">
            <a:xfrm>
              <a:off x="2105" y="1209"/>
              <a:ext cx="11" cy="14"/>
            </a:xfrm>
            <a:custGeom>
              <a:avLst/>
              <a:gdLst>
                <a:gd name="T0" fmla="*/ 0 w 24"/>
                <a:gd name="T1" fmla="*/ 1 h 25"/>
                <a:gd name="T2" fmla="*/ 0 w 24"/>
                <a:gd name="T3" fmla="*/ 1 h 25"/>
                <a:gd name="T4" fmla="*/ 0 w 24"/>
                <a:gd name="T5" fmla="*/ 0 h 25"/>
                <a:gd name="T6" fmla="*/ 0 w 24"/>
                <a:gd name="T7" fmla="*/ 1 h 25"/>
                <a:gd name="T8" fmla="*/ 0 w 24"/>
                <a:gd name="T9" fmla="*/ 1 h 25"/>
                <a:gd name="T10" fmla="*/ 0 w 24"/>
                <a:gd name="T11" fmla="*/ 1 h 25"/>
                <a:gd name="T12" fmla="*/ 0 w 24"/>
                <a:gd name="T13" fmla="*/ 1 h 25"/>
                <a:gd name="T14" fmla="*/ 0 60000 65536"/>
                <a:gd name="T15" fmla="*/ 0 60000 65536"/>
                <a:gd name="T16" fmla="*/ 0 60000 65536"/>
                <a:gd name="T17" fmla="*/ 0 60000 65536"/>
                <a:gd name="T18" fmla="*/ 0 60000 65536"/>
                <a:gd name="T19" fmla="*/ 0 60000 65536"/>
                <a:gd name="T20" fmla="*/ 0 60000 65536"/>
                <a:gd name="T21" fmla="*/ 0 w 24"/>
                <a:gd name="T22" fmla="*/ 0 h 25"/>
                <a:gd name="T23" fmla="*/ 24 w 24"/>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5">
                  <a:moveTo>
                    <a:pt x="0" y="9"/>
                  </a:moveTo>
                  <a:lnTo>
                    <a:pt x="11" y="1"/>
                  </a:lnTo>
                  <a:lnTo>
                    <a:pt x="12" y="0"/>
                  </a:lnTo>
                  <a:lnTo>
                    <a:pt x="23" y="18"/>
                  </a:lnTo>
                  <a:lnTo>
                    <a:pt x="24" y="17"/>
                  </a:lnTo>
                  <a:lnTo>
                    <a:pt x="13" y="25"/>
                  </a:lnTo>
                  <a:lnTo>
                    <a:pt x="0" y="9"/>
                  </a:lnTo>
                  <a:close/>
                </a:path>
              </a:pathLst>
            </a:custGeom>
            <a:solidFill>
              <a:schemeClr val="tx2"/>
            </a:solidFill>
            <a:ln w="9525">
              <a:solidFill>
                <a:schemeClr val="tx1"/>
              </a:solidFill>
              <a:round/>
              <a:headEnd/>
              <a:tailEnd/>
            </a:ln>
          </p:spPr>
          <p:txBody>
            <a:bodyPr/>
            <a:lstStyle/>
            <a:p>
              <a:endParaRPr lang="en-US" sz="2133"/>
            </a:p>
          </p:txBody>
        </p:sp>
        <p:sp>
          <p:nvSpPr>
            <p:cNvPr id="1108" name="Freeform 450"/>
            <p:cNvSpPr>
              <a:spLocks/>
            </p:cNvSpPr>
            <p:nvPr/>
          </p:nvSpPr>
          <p:spPr bwMode="black">
            <a:xfrm>
              <a:off x="2110" y="1205"/>
              <a:ext cx="14" cy="14"/>
            </a:xfrm>
            <a:custGeom>
              <a:avLst/>
              <a:gdLst>
                <a:gd name="T0" fmla="*/ 0 w 26"/>
                <a:gd name="T1" fmla="*/ 1 h 27"/>
                <a:gd name="T2" fmla="*/ 1 w 26"/>
                <a:gd name="T3" fmla="*/ 0 h 27"/>
                <a:gd name="T4" fmla="*/ 1 w 26"/>
                <a:gd name="T5" fmla="*/ 0 h 27"/>
                <a:gd name="T6" fmla="*/ 1 w 26"/>
                <a:gd name="T7" fmla="*/ 1 h 27"/>
                <a:gd name="T8" fmla="*/ 1 w 26"/>
                <a:gd name="T9" fmla="*/ 1 h 27"/>
                <a:gd name="T10" fmla="*/ 1 w 26"/>
                <a:gd name="T11" fmla="*/ 1 h 27"/>
                <a:gd name="T12" fmla="*/ 0 w 26"/>
                <a:gd name="T13" fmla="*/ 1 h 27"/>
                <a:gd name="T14" fmla="*/ 0 60000 65536"/>
                <a:gd name="T15" fmla="*/ 0 60000 65536"/>
                <a:gd name="T16" fmla="*/ 0 60000 65536"/>
                <a:gd name="T17" fmla="*/ 0 60000 65536"/>
                <a:gd name="T18" fmla="*/ 0 60000 65536"/>
                <a:gd name="T19" fmla="*/ 0 60000 65536"/>
                <a:gd name="T20" fmla="*/ 0 60000 65536"/>
                <a:gd name="T21" fmla="*/ 0 w 26"/>
                <a:gd name="T22" fmla="*/ 0 h 27"/>
                <a:gd name="T23" fmla="*/ 26 w 26"/>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27">
                  <a:moveTo>
                    <a:pt x="0" y="9"/>
                  </a:moveTo>
                  <a:lnTo>
                    <a:pt x="15" y="0"/>
                  </a:lnTo>
                  <a:lnTo>
                    <a:pt x="13" y="0"/>
                  </a:lnTo>
                  <a:lnTo>
                    <a:pt x="26" y="18"/>
                  </a:lnTo>
                  <a:lnTo>
                    <a:pt x="25" y="18"/>
                  </a:lnTo>
                  <a:lnTo>
                    <a:pt x="11" y="27"/>
                  </a:lnTo>
                  <a:lnTo>
                    <a:pt x="0" y="9"/>
                  </a:lnTo>
                  <a:close/>
                </a:path>
              </a:pathLst>
            </a:custGeom>
            <a:solidFill>
              <a:schemeClr val="tx2"/>
            </a:solidFill>
            <a:ln w="9525">
              <a:solidFill>
                <a:schemeClr val="tx1"/>
              </a:solidFill>
              <a:round/>
              <a:headEnd/>
              <a:tailEnd/>
            </a:ln>
          </p:spPr>
          <p:txBody>
            <a:bodyPr/>
            <a:lstStyle/>
            <a:p>
              <a:endParaRPr lang="en-US" sz="2133"/>
            </a:p>
          </p:txBody>
        </p:sp>
        <p:sp>
          <p:nvSpPr>
            <p:cNvPr id="1109" name="Freeform 451"/>
            <p:cNvSpPr>
              <a:spLocks/>
            </p:cNvSpPr>
            <p:nvPr/>
          </p:nvSpPr>
          <p:spPr bwMode="black">
            <a:xfrm>
              <a:off x="2118" y="1201"/>
              <a:ext cx="13" cy="14"/>
            </a:xfrm>
            <a:custGeom>
              <a:avLst/>
              <a:gdLst>
                <a:gd name="T0" fmla="*/ 0 w 29"/>
                <a:gd name="T1" fmla="*/ 0 h 29"/>
                <a:gd name="T2" fmla="*/ 0 w 29"/>
                <a:gd name="T3" fmla="*/ 0 h 29"/>
                <a:gd name="T4" fmla="*/ 0 w 29"/>
                <a:gd name="T5" fmla="*/ 0 h 29"/>
                <a:gd name="T6" fmla="*/ 0 w 29"/>
                <a:gd name="T7" fmla="*/ 0 h 29"/>
                <a:gd name="T8" fmla="*/ 0 w 29"/>
                <a:gd name="T9" fmla="*/ 0 h 29"/>
                <a:gd name="T10" fmla="*/ 0 w 29"/>
                <a:gd name="T11" fmla="*/ 0 h 29"/>
                <a:gd name="T12" fmla="*/ 0 w 29"/>
                <a:gd name="T13" fmla="*/ 0 h 29"/>
                <a:gd name="T14" fmla="*/ 0 60000 65536"/>
                <a:gd name="T15" fmla="*/ 0 60000 65536"/>
                <a:gd name="T16" fmla="*/ 0 60000 65536"/>
                <a:gd name="T17" fmla="*/ 0 60000 65536"/>
                <a:gd name="T18" fmla="*/ 0 60000 65536"/>
                <a:gd name="T19" fmla="*/ 0 60000 65536"/>
                <a:gd name="T20" fmla="*/ 0 60000 65536"/>
                <a:gd name="T21" fmla="*/ 0 w 29"/>
                <a:gd name="T22" fmla="*/ 0 h 29"/>
                <a:gd name="T23" fmla="*/ 29 w 29"/>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29">
                  <a:moveTo>
                    <a:pt x="0" y="11"/>
                  </a:moveTo>
                  <a:lnTo>
                    <a:pt x="16" y="0"/>
                  </a:lnTo>
                  <a:lnTo>
                    <a:pt x="17" y="0"/>
                  </a:lnTo>
                  <a:lnTo>
                    <a:pt x="28" y="18"/>
                  </a:lnTo>
                  <a:lnTo>
                    <a:pt x="29" y="18"/>
                  </a:lnTo>
                  <a:lnTo>
                    <a:pt x="13" y="29"/>
                  </a:lnTo>
                  <a:lnTo>
                    <a:pt x="0" y="11"/>
                  </a:lnTo>
                  <a:close/>
                </a:path>
              </a:pathLst>
            </a:custGeom>
            <a:solidFill>
              <a:schemeClr val="tx2"/>
            </a:solidFill>
            <a:ln w="9525">
              <a:solidFill>
                <a:schemeClr val="tx1"/>
              </a:solidFill>
              <a:round/>
              <a:headEnd/>
              <a:tailEnd/>
            </a:ln>
          </p:spPr>
          <p:txBody>
            <a:bodyPr/>
            <a:lstStyle/>
            <a:p>
              <a:endParaRPr lang="en-US" sz="2133"/>
            </a:p>
          </p:txBody>
        </p:sp>
        <p:sp>
          <p:nvSpPr>
            <p:cNvPr id="1110" name="Freeform 452"/>
            <p:cNvSpPr>
              <a:spLocks/>
            </p:cNvSpPr>
            <p:nvPr/>
          </p:nvSpPr>
          <p:spPr bwMode="black">
            <a:xfrm>
              <a:off x="2125" y="1195"/>
              <a:ext cx="14" cy="14"/>
            </a:xfrm>
            <a:custGeom>
              <a:avLst/>
              <a:gdLst>
                <a:gd name="T0" fmla="*/ 0 w 28"/>
                <a:gd name="T1" fmla="*/ 1 h 28"/>
                <a:gd name="T2" fmla="*/ 1 w 28"/>
                <a:gd name="T3" fmla="*/ 0 h 28"/>
                <a:gd name="T4" fmla="*/ 1 w 28"/>
                <a:gd name="T5" fmla="*/ 0 h 28"/>
                <a:gd name="T6" fmla="*/ 1 w 28"/>
                <a:gd name="T7" fmla="*/ 1 h 28"/>
                <a:gd name="T8" fmla="*/ 1 w 28"/>
                <a:gd name="T9" fmla="*/ 1 h 28"/>
                <a:gd name="T10" fmla="*/ 1 w 28"/>
                <a:gd name="T11" fmla="*/ 1 h 28"/>
                <a:gd name="T12" fmla="*/ 0 w 28"/>
                <a:gd name="T13" fmla="*/ 1 h 28"/>
                <a:gd name="T14" fmla="*/ 0 60000 65536"/>
                <a:gd name="T15" fmla="*/ 0 60000 65536"/>
                <a:gd name="T16" fmla="*/ 0 60000 65536"/>
                <a:gd name="T17" fmla="*/ 0 60000 65536"/>
                <a:gd name="T18" fmla="*/ 0 60000 65536"/>
                <a:gd name="T19" fmla="*/ 0 60000 65536"/>
                <a:gd name="T20" fmla="*/ 0 60000 65536"/>
                <a:gd name="T21" fmla="*/ 0 w 28"/>
                <a:gd name="T22" fmla="*/ 0 h 28"/>
                <a:gd name="T23" fmla="*/ 28 w 28"/>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28">
                  <a:moveTo>
                    <a:pt x="0" y="10"/>
                  </a:moveTo>
                  <a:lnTo>
                    <a:pt x="17" y="0"/>
                  </a:lnTo>
                  <a:lnTo>
                    <a:pt x="28" y="18"/>
                  </a:lnTo>
                  <a:lnTo>
                    <a:pt x="11" y="28"/>
                  </a:lnTo>
                  <a:lnTo>
                    <a:pt x="0" y="10"/>
                  </a:lnTo>
                  <a:close/>
                </a:path>
              </a:pathLst>
            </a:custGeom>
            <a:solidFill>
              <a:schemeClr val="tx2"/>
            </a:solidFill>
            <a:ln w="9525">
              <a:solidFill>
                <a:schemeClr val="tx1"/>
              </a:solidFill>
              <a:round/>
              <a:headEnd/>
              <a:tailEnd/>
            </a:ln>
          </p:spPr>
          <p:txBody>
            <a:bodyPr/>
            <a:lstStyle/>
            <a:p>
              <a:endParaRPr lang="en-US" sz="2133"/>
            </a:p>
          </p:txBody>
        </p:sp>
        <p:sp>
          <p:nvSpPr>
            <p:cNvPr id="1111" name="Freeform 453"/>
            <p:cNvSpPr>
              <a:spLocks/>
            </p:cNvSpPr>
            <p:nvPr/>
          </p:nvSpPr>
          <p:spPr bwMode="black">
            <a:xfrm>
              <a:off x="2133" y="1189"/>
              <a:ext cx="15" cy="14"/>
            </a:xfrm>
            <a:custGeom>
              <a:avLst/>
              <a:gdLst>
                <a:gd name="T0" fmla="*/ 0 w 32"/>
                <a:gd name="T1" fmla="*/ 0 h 30"/>
                <a:gd name="T2" fmla="*/ 0 w 32"/>
                <a:gd name="T3" fmla="*/ 0 h 30"/>
                <a:gd name="T4" fmla="*/ 0 w 32"/>
                <a:gd name="T5" fmla="*/ 0 h 30"/>
                <a:gd name="T6" fmla="*/ 0 w 32"/>
                <a:gd name="T7" fmla="*/ 0 h 30"/>
                <a:gd name="T8" fmla="*/ 0 w 32"/>
                <a:gd name="T9" fmla="*/ 0 h 30"/>
                <a:gd name="T10" fmla="*/ 0 w 32"/>
                <a:gd name="T11" fmla="*/ 0 h 30"/>
                <a:gd name="T12" fmla="*/ 0 w 32"/>
                <a:gd name="T13" fmla="*/ 0 h 30"/>
                <a:gd name="T14" fmla="*/ 0 60000 65536"/>
                <a:gd name="T15" fmla="*/ 0 60000 65536"/>
                <a:gd name="T16" fmla="*/ 0 60000 65536"/>
                <a:gd name="T17" fmla="*/ 0 60000 65536"/>
                <a:gd name="T18" fmla="*/ 0 60000 65536"/>
                <a:gd name="T19" fmla="*/ 0 60000 65536"/>
                <a:gd name="T20" fmla="*/ 0 60000 65536"/>
                <a:gd name="T21" fmla="*/ 0 w 32"/>
                <a:gd name="T22" fmla="*/ 0 h 30"/>
                <a:gd name="T23" fmla="*/ 32 w 32"/>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30">
                  <a:moveTo>
                    <a:pt x="0" y="12"/>
                  </a:moveTo>
                  <a:lnTo>
                    <a:pt x="20" y="0"/>
                  </a:lnTo>
                  <a:lnTo>
                    <a:pt x="19" y="0"/>
                  </a:lnTo>
                  <a:lnTo>
                    <a:pt x="32" y="18"/>
                  </a:lnTo>
                  <a:lnTo>
                    <a:pt x="31" y="18"/>
                  </a:lnTo>
                  <a:lnTo>
                    <a:pt x="11" y="30"/>
                  </a:lnTo>
                  <a:lnTo>
                    <a:pt x="0" y="12"/>
                  </a:lnTo>
                  <a:close/>
                </a:path>
              </a:pathLst>
            </a:custGeom>
            <a:solidFill>
              <a:schemeClr val="tx2"/>
            </a:solidFill>
            <a:ln w="9525">
              <a:solidFill>
                <a:schemeClr val="tx1"/>
              </a:solidFill>
              <a:round/>
              <a:headEnd/>
              <a:tailEnd/>
            </a:ln>
          </p:spPr>
          <p:txBody>
            <a:bodyPr/>
            <a:lstStyle/>
            <a:p>
              <a:endParaRPr lang="en-US" sz="2133"/>
            </a:p>
          </p:txBody>
        </p:sp>
        <p:sp>
          <p:nvSpPr>
            <p:cNvPr id="1112" name="Freeform 454"/>
            <p:cNvSpPr>
              <a:spLocks/>
            </p:cNvSpPr>
            <p:nvPr/>
          </p:nvSpPr>
          <p:spPr bwMode="black">
            <a:xfrm>
              <a:off x="2142" y="1183"/>
              <a:ext cx="14" cy="16"/>
            </a:xfrm>
            <a:custGeom>
              <a:avLst/>
              <a:gdLst>
                <a:gd name="T0" fmla="*/ 0 w 30"/>
                <a:gd name="T1" fmla="*/ 1 h 30"/>
                <a:gd name="T2" fmla="*/ 0 w 30"/>
                <a:gd name="T3" fmla="*/ 0 h 30"/>
                <a:gd name="T4" fmla="*/ 0 w 30"/>
                <a:gd name="T5" fmla="*/ 0 h 30"/>
                <a:gd name="T6" fmla="*/ 0 w 30"/>
                <a:gd name="T7" fmla="*/ 1 h 30"/>
                <a:gd name="T8" fmla="*/ 0 w 30"/>
                <a:gd name="T9" fmla="*/ 1 h 30"/>
                <a:gd name="T10" fmla="*/ 0 w 30"/>
                <a:gd name="T11" fmla="*/ 2 h 30"/>
                <a:gd name="T12" fmla="*/ 0 w 30"/>
                <a:gd name="T13" fmla="*/ 1 h 30"/>
                <a:gd name="T14" fmla="*/ 0 60000 65536"/>
                <a:gd name="T15" fmla="*/ 0 60000 65536"/>
                <a:gd name="T16" fmla="*/ 0 60000 65536"/>
                <a:gd name="T17" fmla="*/ 0 60000 65536"/>
                <a:gd name="T18" fmla="*/ 0 60000 65536"/>
                <a:gd name="T19" fmla="*/ 0 60000 65536"/>
                <a:gd name="T20" fmla="*/ 0 60000 65536"/>
                <a:gd name="T21" fmla="*/ 0 w 30"/>
                <a:gd name="T22" fmla="*/ 0 h 30"/>
                <a:gd name="T23" fmla="*/ 30 w 30"/>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30">
                  <a:moveTo>
                    <a:pt x="0" y="12"/>
                  </a:moveTo>
                  <a:lnTo>
                    <a:pt x="17" y="0"/>
                  </a:lnTo>
                  <a:lnTo>
                    <a:pt x="18" y="0"/>
                  </a:lnTo>
                  <a:lnTo>
                    <a:pt x="29" y="18"/>
                  </a:lnTo>
                  <a:lnTo>
                    <a:pt x="30" y="18"/>
                  </a:lnTo>
                  <a:lnTo>
                    <a:pt x="13" y="30"/>
                  </a:lnTo>
                  <a:lnTo>
                    <a:pt x="0" y="12"/>
                  </a:lnTo>
                  <a:close/>
                </a:path>
              </a:pathLst>
            </a:custGeom>
            <a:solidFill>
              <a:schemeClr val="tx2"/>
            </a:solidFill>
            <a:ln w="9525">
              <a:solidFill>
                <a:schemeClr val="tx1"/>
              </a:solidFill>
              <a:round/>
              <a:headEnd/>
              <a:tailEnd/>
            </a:ln>
          </p:spPr>
          <p:txBody>
            <a:bodyPr/>
            <a:lstStyle/>
            <a:p>
              <a:endParaRPr lang="en-US" sz="2133"/>
            </a:p>
          </p:txBody>
        </p:sp>
        <p:sp>
          <p:nvSpPr>
            <p:cNvPr id="1113" name="Freeform 455"/>
            <p:cNvSpPr>
              <a:spLocks/>
            </p:cNvSpPr>
            <p:nvPr/>
          </p:nvSpPr>
          <p:spPr bwMode="black">
            <a:xfrm>
              <a:off x="2150" y="1177"/>
              <a:ext cx="13" cy="16"/>
            </a:xfrm>
            <a:custGeom>
              <a:avLst/>
              <a:gdLst>
                <a:gd name="T0" fmla="*/ 0 w 28"/>
                <a:gd name="T1" fmla="*/ 1 h 29"/>
                <a:gd name="T2" fmla="*/ 0 w 28"/>
                <a:gd name="T3" fmla="*/ 0 h 29"/>
                <a:gd name="T4" fmla="*/ 0 w 28"/>
                <a:gd name="T5" fmla="*/ 0 h 29"/>
                <a:gd name="T6" fmla="*/ 0 w 28"/>
                <a:gd name="T7" fmla="*/ 1 h 29"/>
                <a:gd name="T8" fmla="*/ 0 w 28"/>
                <a:gd name="T9" fmla="*/ 1 h 29"/>
                <a:gd name="T10" fmla="*/ 0 w 28"/>
                <a:gd name="T11" fmla="*/ 2 h 29"/>
                <a:gd name="T12" fmla="*/ 0 w 28"/>
                <a:gd name="T13" fmla="*/ 1 h 29"/>
                <a:gd name="T14" fmla="*/ 0 60000 65536"/>
                <a:gd name="T15" fmla="*/ 0 60000 65536"/>
                <a:gd name="T16" fmla="*/ 0 60000 65536"/>
                <a:gd name="T17" fmla="*/ 0 60000 65536"/>
                <a:gd name="T18" fmla="*/ 0 60000 65536"/>
                <a:gd name="T19" fmla="*/ 0 60000 65536"/>
                <a:gd name="T20" fmla="*/ 0 60000 65536"/>
                <a:gd name="T21" fmla="*/ 0 w 28"/>
                <a:gd name="T22" fmla="*/ 0 h 29"/>
                <a:gd name="T23" fmla="*/ 28 w 28"/>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29">
                  <a:moveTo>
                    <a:pt x="0" y="11"/>
                  </a:moveTo>
                  <a:lnTo>
                    <a:pt x="17" y="0"/>
                  </a:lnTo>
                  <a:lnTo>
                    <a:pt x="28" y="19"/>
                  </a:lnTo>
                  <a:lnTo>
                    <a:pt x="11" y="29"/>
                  </a:lnTo>
                  <a:lnTo>
                    <a:pt x="0" y="11"/>
                  </a:lnTo>
                  <a:close/>
                </a:path>
              </a:pathLst>
            </a:custGeom>
            <a:solidFill>
              <a:schemeClr val="tx2"/>
            </a:solidFill>
            <a:ln w="9525">
              <a:solidFill>
                <a:schemeClr val="tx1"/>
              </a:solidFill>
              <a:round/>
              <a:headEnd/>
              <a:tailEnd/>
            </a:ln>
          </p:spPr>
          <p:txBody>
            <a:bodyPr/>
            <a:lstStyle/>
            <a:p>
              <a:endParaRPr lang="en-US" sz="2133"/>
            </a:p>
          </p:txBody>
        </p:sp>
        <p:sp>
          <p:nvSpPr>
            <p:cNvPr id="1114" name="Freeform 456"/>
            <p:cNvSpPr>
              <a:spLocks/>
            </p:cNvSpPr>
            <p:nvPr/>
          </p:nvSpPr>
          <p:spPr bwMode="black">
            <a:xfrm>
              <a:off x="2159" y="1172"/>
              <a:ext cx="13" cy="15"/>
            </a:xfrm>
            <a:custGeom>
              <a:avLst/>
              <a:gdLst>
                <a:gd name="T0" fmla="*/ 0 w 29"/>
                <a:gd name="T1" fmla="*/ 1 h 29"/>
                <a:gd name="T2" fmla="*/ 0 w 29"/>
                <a:gd name="T3" fmla="*/ 0 h 29"/>
                <a:gd name="T4" fmla="*/ 0 w 29"/>
                <a:gd name="T5" fmla="*/ 0 h 29"/>
                <a:gd name="T6" fmla="*/ 0 w 29"/>
                <a:gd name="T7" fmla="*/ 1 h 29"/>
                <a:gd name="T8" fmla="*/ 0 w 29"/>
                <a:gd name="T9" fmla="*/ 1 h 29"/>
                <a:gd name="T10" fmla="*/ 0 w 29"/>
                <a:gd name="T11" fmla="*/ 1 h 29"/>
                <a:gd name="T12" fmla="*/ 0 w 29"/>
                <a:gd name="T13" fmla="*/ 1 h 29"/>
                <a:gd name="T14" fmla="*/ 0 60000 65536"/>
                <a:gd name="T15" fmla="*/ 0 60000 65536"/>
                <a:gd name="T16" fmla="*/ 0 60000 65536"/>
                <a:gd name="T17" fmla="*/ 0 60000 65536"/>
                <a:gd name="T18" fmla="*/ 0 60000 65536"/>
                <a:gd name="T19" fmla="*/ 0 60000 65536"/>
                <a:gd name="T20" fmla="*/ 0 60000 65536"/>
                <a:gd name="T21" fmla="*/ 0 w 29"/>
                <a:gd name="T22" fmla="*/ 0 h 29"/>
                <a:gd name="T23" fmla="*/ 29 w 29"/>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29">
                  <a:moveTo>
                    <a:pt x="0" y="10"/>
                  </a:moveTo>
                  <a:lnTo>
                    <a:pt x="17" y="0"/>
                  </a:lnTo>
                  <a:lnTo>
                    <a:pt x="16" y="0"/>
                  </a:lnTo>
                  <a:lnTo>
                    <a:pt x="29" y="18"/>
                  </a:lnTo>
                  <a:lnTo>
                    <a:pt x="28" y="18"/>
                  </a:lnTo>
                  <a:lnTo>
                    <a:pt x="11" y="29"/>
                  </a:lnTo>
                  <a:lnTo>
                    <a:pt x="0" y="10"/>
                  </a:lnTo>
                  <a:close/>
                </a:path>
              </a:pathLst>
            </a:custGeom>
            <a:solidFill>
              <a:schemeClr val="tx2"/>
            </a:solidFill>
            <a:ln w="9525">
              <a:solidFill>
                <a:schemeClr val="tx1"/>
              </a:solidFill>
              <a:round/>
              <a:headEnd/>
              <a:tailEnd/>
            </a:ln>
          </p:spPr>
          <p:txBody>
            <a:bodyPr/>
            <a:lstStyle/>
            <a:p>
              <a:endParaRPr lang="en-US" sz="2133"/>
            </a:p>
          </p:txBody>
        </p:sp>
        <p:sp>
          <p:nvSpPr>
            <p:cNvPr id="1115" name="Freeform 457"/>
            <p:cNvSpPr>
              <a:spLocks/>
            </p:cNvSpPr>
            <p:nvPr/>
          </p:nvSpPr>
          <p:spPr bwMode="black">
            <a:xfrm>
              <a:off x="2165" y="1166"/>
              <a:ext cx="13" cy="15"/>
            </a:xfrm>
            <a:custGeom>
              <a:avLst/>
              <a:gdLst>
                <a:gd name="T0" fmla="*/ 0 w 26"/>
                <a:gd name="T1" fmla="*/ 1 h 27"/>
                <a:gd name="T2" fmla="*/ 1 w 26"/>
                <a:gd name="T3" fmla="*/ 0 h 27"/>
                <a:gd name="T4" fmla="*/ 1 w 26"/>
                <a:gd name="T5" fmla="*/ 0 h 27"/>
                <a:gd name="T6" fmla="*/ 1 w 26"/>
                <a:gd name="T7" fmla="*/ 1 h 27"/>
                <a:gd name="T8" fmla="*/ 1 w 26"/>
                <a:gd name="T9" fmla="*/ 1 h 27"/>
                <a:gd name="T10" fmla="*/ 1 w 26"/>
                <a:gd name="T11" fmla="*/ 1 h 27"/>
                <a:gd name="T12" fmla="*/ 0 w 26"/>
                <a:gd name="T13" fmla="*/ 1 h 27"/>
                <a:gd name="T14" fmla="*/ 0 60000 65536"/>
                <a:gd name="T15" fmla="*/ 0 60000 65536"/>
                <a:gd name="T16" fmla="*/ 0 60000 65536"/>
                <a:gd name="T17" fmla="*/ 0 60000 65536"/>
                <a:gd name="T18" fmla="*/ 0 60000 65536"/>
                <a:gd name="T19" fmla="*/ 0 60000 65536"/>
                <a:gd name="T20" fmla="*/ 0 60000 65536"/>
                <a:gd name="T21" fmla="*/ 0 w 26"/>
                <a:gd name="T22" fmla="*/ 0 h 27"/>
                <a:gd name="T23" fmla="*/ 26 w 26"/>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27">
                  <a:moveTo>
                    <a:pt x="0" y="9"/>
                  </a:moveTo>
                  <a:lnTo>
                    <a:pt x="13" y="0"/>
                  </a:lnTo>
                  <a:lnTo>
                    <a:pt x="26" y="18"/>
                  </a:lnTo>
                  <a:lnTo>
                    <a:pt x="13" y="27"/>
                  </a:lnTo>
                  <a:lnTo>
                    <a:pt x="0" y="9"/>
                  </a:lnTo>
                  <a:close/>
                </a:path>
              </a:pathLst>
            </a:custGeom>
            <a:solidFill>
              <a:schemeClr val="tx2"/>
            </a:solidFill>
            <a:ln w="9525">
              <a:solidFill>
                <a:schemeClr val="tx1"/>
              </a:solidFill>
              <a:round/>
              <a:headEnd/>
              <a:tailEnd/>
            </a:ln>
          </p:spPr>
          <p:txBody>
            <a:bodyPr/>
            <a:lstStyle/>
            <a:p>
              <a:endParaRPr lang="en-US" sz="2133"/>
            </a:p>
          </p:txBody>
        </p:sp>
        <p:sp>
          <p:nvSpPr>
            <p:cNvPr id="1116" name="Freeform 458"/>
            <p:cNvSpPr>
              <a:spLocks/>
            </p:cNvSpPr>
            <p:nvPr/>
          </p:nvSpPr>
          <p:spPr bwMode="black">
            <a:xfrm>
              <a:off x="2172" y="1162"/>
              <a:ext cx="12" cy="15"/>
            </a:xfrm>
            <a:custGeom>
              <a:avLst/>
              <a:gdLst>
                <a:gd name="T0" fmla="*/ 0 w 26"/>
                <a:gd name="T1" fmla="*/ 1 h 26"/>
                <a:gd name="T2" fmla="*/ 0 w 26"/>
                <a:gd name="T3" fmla="*/ 0 h 26"/>
                <a:gd name="T4" fmla="*/ 0 w 26"/>
                <a:gd name="T5" fmla="*/ 0 h 26"/>
                <a:gd name="T6" fmla="*/ 0 w 26"/>
                <a:gd name="T7" fmla="*/ 1 h 26"/>
                <a:gd name="T8" fmla="*/ 0 w 26"/>
                <a:gd name="T9" fmla="*/ 1 h 26"/>
                <a:gd name="T10" fmla="*/ 0 w 26"/>
                <a:gd name="T11" fmla="*/ 2 h 26"/>
                <a:gd name="T12" fmla="*/ 0 w 26"/>
                <a:gd name="T13" fmla="*/ 1 h 26"/>
                <a:gd name="T14" fmla="*/ 0 60000 65536"/>
                <a:gd name="T15" fmla="*/ 0 60000 65536"/>
                <a:gd name="T16" fmla="*/ 0 60000 65536"/>
                <a:gd name="T17" fmla="*/ 0 60000 65536"/>
                <a:gd name="T18" fmla="*/ 0 60000 65536"/>
                <a:gd name="T19" fmla="*/ 0 60000 65536"/>
                <a:gd name="T20" fmla="*/ 0 60000 65536"/>
                <a:gd name="T21" fmla="*/ 0 w 26"/>
                <a:gd name="T22" fmla="*/ 0 h 26"/>
                <a:gd name="T23" fmla="*/ 26 w 26"/>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26">
                  <a:moveTo>
                    <a:pt x="0" y="8"/>
                  </a:moveTo>
                  <a:lnTo>
                    <a:pt x="12" y="0"/>
                  </a:lnTo>
                  <a:lnTo>
                    <a:pt x="11" y="0"/>
                  </a:lnTo>
                  <a:lnTo>
                    <a:pt x="26" y="18"/>
                  </a:lnTo>
                  <a:lnTo>
                    <a:pt x="25" y="18"/>
                  </a:lnTo>
                  <a:lnTo>
                    <a:pt x="13" y="26"/>
                  </a:lnTo>
                  <a:lnTo>
                    <a:pt x="0" y="8"/>
                  </a:lnTo>
                  <a:close/>
                </a:path>
              </a:pathLst>
            </a:custGeom>
            <a:solidFill>
              <a:schemeClr val="tx2"/>
            </a:solidFill>
            <a:ln w="9525">
              <a:solidFill>
                <a:schemeClr val="tx1"/>
              </a:solidFill>
              <a:round/>
              <a:headEnd/>
              <a:tailEnd/>
            </a:ln>
          </p:spPr>
          <p:txBody>
            <a:bodyPr/>
            <a:lstStyle/>
            <a:p>
              <a:endParaRPr lang="en-US" sz="2133"/>
            </a:p>
          </p:txBody>
        </p:sp>
        <p:sp>
          <p:nvSpPr>
            <p:cNvPr id="1117" name="Freeform 459"/>
            <p:cNvSpPr>
              <a:spLocks/>
            </p:cNvSpPr>
            <p:nvPr/>
          </p:nvSpPr>
          <p:spPr bwMode="black">
            <a:xfrm>
              <a:off x="2176" y="1160"/>
              <a:ext cx="13" cy="12"/>
            </a:xfrm>
            <a:custGeom>
              <a:avLst/>
              <a:gdLst>
                <a:gd name="T0" fmla="*/ 0 w 24"/>
                <a:gd name="T1" fmla="*/ 0 h 25"/>
                <a:gd name="T2" fmla="*/ 1 w 24"/>
                <a:gd name="T3" fmla="*/ 0 h 25"/>
                <a:gd name="T4" fmla="*/ 1 w 24"/>
                <a:gd name="T5" fmla="*/ 0 h 25"/>
                <a:gd name="T6" fmla="*/ 1 w 24"/>
                <a:gd name="T7" fmla="*/ 0 h 25"/>
                <a:gd name="T8" fmla="*/ 1 w 24"/>
                <a:gd name="T9" fmla="*/ 0 h 25"/>
                <a:gd name="T10" fmla="*/ 1 w 24"/>
                <a:gd name="T11" fmla="*/ 0 h 25"/>
                <a:gd name="T12" fmla="*/ 0 w 24"/>
                <a:gd name="T13" fmla="*/ 0 h 25"/>
                <a:gd name="T14" fmla="*/ 0 60000 65536"/>
                <a:gd name="T15" fmla="*/ 0 60000 65536"/>
                <a:gd name="T16" fmla="*/ 0 60000 65536"/>
                <a:gd name="T17" fmla="*/ 0 60000 65536"/>
                <a:gd name="T18" fmla="*/ 0 60000 65536"/>
                <a:gd name="T19" fmla="*/ 0 60000 65536"/>
                <a:gd name="T20" fmla="*/ 0 60000 65536"/>
                <a:gd name="T21" fmla="*/ 0 w 24"/>
                <a:gd name="T22" fmla="*/ 0 h 25"/>
                <a:gd name="T23" fmla="*/ 24 w 24"/>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5">
                  <a:moveTo>
                    <a:pt x="0" y="7"/>
                  </a:moveTo>
                  <a:lnTo>
                    <a:pt x="7" y="0"/>
                  </a:lnTo>
                  <a:lnTo>
                    <a:pt x="6" y="3"/>
                  </a:lnTo>
                  <a:lnTo>
                    <a:pt x="24" y="16"/>
                  </a:lnTo>
                  <a:lnTo>
                    <a:pt x="23" y="19"/>
                  </a:lnTo>
                  <a:lnTo>
                    <a:pt x="15" y="25"/>
                  </a:lnTo>
                  <a:lnTo>
                    <a:pt x="0" y="7"/>
                  </a:lnTo>
                  <a:close/>
                </a:path>
              </a:pathLst>
            </a:custGeom>
            <a:solidFill>
              <a:schemeClr val="tx2"/>
            </a:solidFill>
            <a:ln w="9525">
              <a:solidFill>
                <a:schemeClr val="tx1"/>
              </a:solidFill>
              <a:round/>
              <a:headEnd/>
              <a:tailEnd/>
            </a:ln>
          </p:spPr>
          <p:txBody>
            <a:bodyPr/>
            <a:lstStyle/>
            <a:p>
              <a:endParaRPr lang="en-US" sz="2133"/>
            </a:p>
          </p:txBody>
        </p:sp>
        <p:sp>
          <p:nvSpPr>
            <p:cNvPr id="1118" name="Freeform 460"/>
            <p:cNvSpPr>
              <a:spLocks/>
            </p:cNvSpPr>
            <p:nvPr/>
          </p:nvSpPr>
          <p:spPr bwMode="black">
            <a:xfrm>
              <a:off x="2180" y="1158"/>
              <a:ext cx="11" cy="10"/>
            </a:xfrm>
            <a:custGeom>
              <a:avLst/>
              <a:gdLst>
                <a:gd name="T0" fmla="*/ 0 w 24"/>
                <a:gd name="T1" fmla="*/ 1 h 20"/>
                <a:gd name="T2" fmla="*/ 0 w 24"/>
                <a:gd name="T3" fmla="*/ 0 h 20"/>
                <a:gd name="T4" fmla="*/ 0 w 24"/>
                <a:gd name="T5" fmla="*/ 0 h 20"/>
                <a:gd name="T6" fmla="*/ 0 w 24"/>
                <a:gd name="T7" fmla="*/ 1 h 20"/>
                <a:gd name="T8" fmla="*/ 0 w 24"/>
                <a:gd name="T9" fmla="*/ 1 h 20"/>
                <a:gd name="T10" fmla="*/ 0 w 24"/>
                <a:gd name="T11" fmla="*/ 1 h 20"/>
                <a:gd name="T12" fmla="*/ 0 w 24"/>
                <a:gd name="T13" fmla="*/ 1 h 20"/>
                <a:gd name="T14" fmla="*/ 0 60000 65536"/>
                <a:gd name="T15" fmla="*/ 0 60000 65536"/>
                <a:gd name="T16" fmla="*/ 0 60000 65536"/>
                <a:gd name="T17" fmla="*/ 0 60000 65536"/>
                <a:gd name="T18" fmla="*/ 0 60000 65536"/>
                <a:gd name="T19" fmla="*/ 0 60000 65536"/>
                <a:gd name="T20" fmla="*/ 0 60000 65536"/>
                <a:gd name="T21" fmla="*/ 0 w 24"/>
                <a:gd name="T22" fmla="*/ 0 h 20"/>
                <a:gd name="T23" fmla="*/ 24 w 24"/>
                <a:gd name="T24" fmla="*/ 20 h 2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 h="20">
                  <a:moveTo>
                    <a:pt x="0" y="7"/>
                  </a:moveTo>
                  <a:lnTo>
                    <a:pt x="5" y="0"/>
                  </a:lnTo>
                  <a:lnTo>
                    <a:pt x="7" y="0"/>
                  </a:lnTo>
                  <a:lnTo>
                    <a:pt x="22" y="13"/>
                  </a:lnTo>
                  <a:lnTo>
                    <a:pt x="24" y="13"/>
                  </a:lnTo>
                  <a:lnTo>
                    <a:pt x="18" y="20"/>
                  </a:lnTo>
                  <a:lnTo>
                    <a:pt x="0" y="7"/>
                  </a:lnTo>
                  <a:close/>
                </a:path>
              </a:pathLst>
            </a:custGeom>
            <a:solidFill>
              <a:schemeClr val="tx2"/>
            </a:solidFill>
            <a:ln w="9525">
              <a:solidFill>
                <a:schemeClr val="tx1"/>
              </a:solidFill>
              <a:round/>
              <a:headEnd/>
              <a:tailEnd/>
            </a:ln>
          </p:spPr>
          <p:txBody>
            <a:bodyPr/>
            <a:lstStyle/>
            <a:p>
              <a:endParaRPr lang="en-US" sz="2133"/>
            </a:p>
          </p:txBody>
        </p:sp>
        <p:sp>
          <p:nvSpPr>
            <p:cNvPr id="1119" name="Freeform 461"/>
            <p:cNvSpPr>
              <a:spLocks/>
            </p:cNvSpPr>
            <p:nvPr/>
          </p:nvSpPr>
          <p:spPr bwMode="black">
            <a:xfrm>
              <a:off x="2184" y="1156"/>
              <a:ext cx="9" cy="8"/>
            </a:xfrm>
            <a:custGeom>
              <a:avLst/>
              <a:gdLst>
                <a:gd name="T0" fmla="*/ 0 w 19"/>
                <a:gd name="T1" fmla="*/ 0 h 18"/>
                <a:gd name="T2" fmla="*/ 0 w 19"/>
                <a:gd name="T3" fmla="*/ 0 h 18"/>
                <a:gd name="T4" fmla="*/ 0 w 19"/>
                <a:gd name="T5" fmla="*/ 0 h 18"/>
                <a:gd name="T6" fmla="*/ 0 w 19"/>
                <a:gd name="T7" fmla="*/ 0 h 18"/>
                <a:gd name="T8" fmla="*/ 0 w 19"/>
                <a:gd name="T9" fmla="*/ 0 h 18"/>
                <a:gd name="T10" fmla="*/ 0 w 19"/>
                <a:gd name="T11" fmla="*/ 0 h 18"/>
                <a:gd name="T12" fmla="*/ 0 w 19"/>
                <a:gd name="T13" fmla="*/ 0 h 18"/>
                <a:gd name="T14" fmla="*/ 0 60000 65536"/>
                <a:gd name="T15" fmla="*/ 0 60000 65536"/>
                <a:gd name="T16" fmla="*/ 0 60000 65536"/>
                <a:gd name="T17" fmla="*/ 0 60000 65536"/>
                <a:gd name="T18" fmla="*/ 0 60000 65536"/>
                <a:gd name="T19" fmla="*/ 0 60000 65536"/>
                <a:gd name="T20" fmla="*/ 0 60000 65536"/>
                <a:gd name="T21" fmla="*/ 0 w 19"/>
                <a:gd name="T22" fmla="*/ 0 h 18"/>
                <a:gd name="T23" fmla="*/ 19 w 19"/>
                <a:gd name="T24" fmla="*/ 18 h 1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9" h="18">
                  <a:moveTo>
                    <a:pt x="0" y="5"/>
                  </a:moveTo>
                  <a:lnTo>
                    <a:pt x="4" y="0"/>
                  </a:lnTo>
                  <a:lnTo>
                    <a:pt x="4" y="1"/>
                  </a:lnTo>
                  <a:lnTo>
                    <a:pt x="19" y="12"/>
                  </a:lnTo>
                  <a:lnTo>
                    <a:pt x="19" y="13"/>
                  </a:lnTo>
                  <a:lnTo>
                    <a:pt x="15" y="18"/>
                  </a:lnTo>
                  <a:lnTo>
                    <a:pt x="0" y="5"/>
                  </a:lnTo>
                  <a:close/>
                </a:path>
              </a:pathLst>
            </a:custGeom>
            <a:solidFill>
              <a:schemeClr val="tx2"/>
            </a:solidFill>
            <a:ln w="9525">
              <a:solidFill>
                <a:schemeClr val="tx1"/>
              </a:solidFill>
              <a:round/>
              <a:headEnd/>
              <a:tailEnd/>
            </a:ln>
          </p:spPr>
          <p:txBody>
            <a:bodyPr/>
            <a:lstStyle/>
            <a:p>
              <a:endParaRPr lang="en-US" sz="2133"/>
            </a:p>
          </p:txBody>
        </p:sp>
        <p:sp>
          <p:nvSpPr>
            <p:cNvPr id="1120" name="Freeform 462"/>
            <p:cNvSpPr>
              <a:spLocks/>
            </p:cNvSpPr>
            <p:nvPr/>
          </p:nvSpPr>
          <p:spPr bwMode="black">
            <a:xfrm>
              <a:off x="2186" y="1154"/>
              <a:ext cx="9" cy="6"/>
            </a:xfrm>
            <a:custGeom>
              <a:avLst/>
              <a:gdLst>
                <a:gd name="T0" fmla="*/ 0 w 21"/>
                <a:gd name="T1" fmla="*/ 0 h 15"/>
                <a:gd name="T2" fmla="*/ 0 w 21"/>
                <a:gd name="T3" fmla="*/ 0 h 15"/>
                <a:gd name="T4" fmla="*/ 0 w 21"/>
                <a:gd name="T5" fmla="*/ 0 h 15"/>
                <a:gd name="T6" fmla="*/ 0 w 21"/>
                <a:gd name="T7" fmla="*/ 0 h 15"/>
                <a:gd name="T8" fmla="*/ 0 w 21"/>
                <a:gd name="T9" fmla="*/ 0 h 15"/>
                <a:gd name="T10" fmla="*/ 0 w 21"/>
                <a:gd name="T11" fmla="*/ 0 h 15"/>
                <a:gd name="T12" fmla="*/ 0 w 21"/>
                <a:gd name="T13" fmla="*/ 0 h 15"/>
                <a:gd name="T14" fmla="*/ 0 60000 65536"/>
                <a:gd name="T15" fmla="*/ 0 60000 65536"/>
                <a:gd name="T16" fmla="*/ 0 60000 65536"/>
                <a:gd name="T17" fmla="*/ 0 60000 65536"/>
                <a:gd name="T18" fmla="*/ 0 60000 65536"/>
                <a:gd name="T19" fmla="*/ 0 60000 65536"/>
                <a:gd name="T20" fmla="*/ 0 60000 65536"/>
                <a:gd name="T21" fmla="*/ 0 w 21"/>
                <a:gd name="T22" fmla="*/ 0 h 15"/>
                <a:gd name="T23" fmla="*/ 21 w 21"/>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15">
                  <a:moveTo>
                    <a:pt x="0" y="4"/>
                  </a:moveTo>
                  <a:lnTo>
                    <a:pt x="2" y="0"/>
                  </a:lnTo>
                  <a:lnTo>
                    <a:pt x="0" y="6"/>
                  </a:lnTo>
                  <a:lnTo>
                    <a:pt x="21" y="6"/>
                  </a:lnTo>
                  <a:lnTo>
                    <a:pt x="18" y="11"/>
                  </a:lnTo>
                  <a:lnTo>
                    <a:pt x="15" y="15"/>
                  </a:lnTo>
                  <a:lnTo>
                    <a:pt x="0" y="4"/>
                  </a:lnTo>
                  <a:close/>
                </a:path>
              </a:pathLst>
            </a:custGeom>
            <a:solidFill>
              <a:schemeClr val="tx2"/>
            </a:solidFill>
            <a:ln w="9525">
              <a:solidFill>
                <a:schemeClr val="tx1"/>
              </a:solidFill>
              <a:round/>
              <a:headEnd/>
              <a:tailEnd/>
            </a:ln>
          </p:spPr>
          <p:txBody>
            <a:bodyPr/>
            <a:lstStyle/>
            <a:p>
              <a:endParaRPr lang="en-US" sz="2133"/>
            </a:p>
          </p:txBody>
        </p:sp>
        <p:sp>
          <p:nvSpPr>
            <p:cNvPr id="1121" name="Freeform 463"/>
            <p:cNvSpPr>
              <a:spLocks/>
            </p:cNvSpPr>
            <p:nvPr/>
          </p:nvSpPr>
          <p:spPr bwMode="black">
            <a:xfrm>
              <a:off x="2186" y="1152"/>
              <a:ext cx="9" cy="6"/>
            </a:xfrm>
            <a:custGeom>
              <a:avLst/>
              <a:gdLst>
                <a:gd name="T0" fmla="*/ 0 w 21"/>
                <a:gd name="T1" fmla="*/ 0 h 13"/>
                <a:gd name="T2" fmla="*/ 0 w 21"/>
                <a:gd name="T3" fmla="*/ 0 h 13"/>
                <a:gd name="T4" fmla="*/ 0 w 21"/>
                <a:gd name="T5" fmla="*/ 0 h 13"/>
                <a:gd name="T6" fmla="*/ 0 w 21"/>
                <a:gd name="T7" fmla="*/ 0 h 13"/>
                <a:gd name="T8" fmla="*/ 0 w 21"/>
                <a:gd name="T9" fmla="*/ 0 h 13"/>
                <a:gd name="T10" fmla="*/ 0 w 21"/>
                <a:gd name="T11" fmla="*/ 0 h 13"/>
                <a:gd name="T12" fmla="*/ 0 w 21"/>
                <a:gd name="T13" fmla="*/ 0 h 13"/>
                <a:gd name="T14" fmla="*/ 0 60000 65536"/>
                <a:gd name="T15" fmla="*/ 0 60000 65536"/>
                <a:gd name="T16" fmla="*/ 0 60000 65536"/>
                <a:gd name="T17" fmla="*/ 0 60000 65536"/>
                <a:gd name="T18" fmla="*/ 0 60000 65536"/>
                <a:gd name="T19" fmla="*/ 0 60000 65536"/>
                <a:gd name="T20" fmla="*/ 0 60000 65536"/>
                <a:gd name="T21" fmla="*/ 0 w 21"/>
                <a:gd name="T22" fmla="*/ 0 h 13"/>
                <a:gd name="T23" fmla="*/ 21 w 21"/>
                <a:gd name="T24" fmla="*/ 13 h 1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13">
                  <a:moveTo>
                    <a:pt x="0" y="11"/>
                  </a:moveTo>
                  <a:lnTo>
                    <a:pt x="0" y="7"/>
                  </a:lnTo>
                  <a:lnTo>
                    <a:pt x="4" y="13"/>
                  </a:lnTo>
                  <a:lnTo>
                    <a:pt x="17" y="0"/>
                  </a:lnTo>
                  <a:lnTo>
                    <a:pt x="21" y="7"/>
                  </a:lnTo>
                  <a:lnTo>
                    <a:pt x="21" y="11"/>
                  </a:lnTo>
                  <a:lnTo>
                    <a:pt x="0" y="11"/>
                  </a:lnTo>
                  <a:close/>
                </a:path>
              </a:pathLst>
            </a:custGeom>
            <a:solidFill>
              <a:schemeClr val="tx2"/>
            </a:solidFill>
            <a:ln w="9525">
              <a:solidFill>
                <a:schemeClr val="tx1"/>
              </a:solidFill>
              <a:round/>
              <a:headEnd/>
              <a:tailEnd/>
            </a:ln>
          </p:spPr>
          <p:txBody>
            <a:bodyPr/>
            <a:lstStyle/>
            <a:p>
              <a:endParaRPr lang="en-US" sz="2133"/>
            </a:p>
          </p:txBody>
        </p:sp>
        <p:sp>
          <p:nvSpPr>
            <p:cNvPr id="1122" name="Freeform 464"/>
            <p:cNvSpPr>
              <a:spLocks/>
            </p:cNvSpPr>
            <p:nvPr/>
          </p:nvSpPr>
          <p:spPr bwMode="black">
            <a:xfrm>
              <a:off x="2184" y="1150"/>
              <a:ext cx="9" cy="8"/>
            </a:xfrm>
            <a:custGeom>
              <a:avLst/>
              <a:gdLst>
                <a:gd name="T0" fmla="*/ 0 w 21"/>
                <a:gd name="T1" fmla="*/ 1 h 16"/>
                <a:gd name="T2" fmla="*/ 0 w 21"/>
                <a:gd name="T3" fmla="*/ 1 h 16"/>
                <a:gd name="T4" fmla="*/ 0 w 21"/>
                <a:gd name="T5" fmla="*/ 1 h 16"/>
                <a:gd name="T6" fmla="*/ 0 w 21"/>
                <a:gd name="T7" fmla="*/ 1 h 16"/>
                <a:gd name="T8" fmla="*/ 0 w 21"/>
                <a:gd name="T9" fmla="*/ 0 h 16"/>
                <a:gd name="T10" fmla="*/ 0 w 21"/>
                <a:gd name="T11" fmla="*/ 1 h 16"/>
                <a:gd name="T12" fmla="*/ 0 w 21"/>
                <a:gd name="T13" fmla="*/ 1 h 16"/>
                <a:gd name="T14" fmla="*/ 0 60000 65536"/>
                <a:gd name="T15" fmla="*/ 0 60000 65536"/>
                <a:gd name="T16" fmla="*/ 0 60000 65536"/>
                <a:gd name="T17" fmla="*/ 0 60000 65536"/>
                <a:gd name="T18" fmla="*/ 0 60000 65536"/>
                <a:gd name="T19" fmla="*/ 0 60000 65536"/>
                <a:gd name="T20" fmla="*/ 0 60000 65536"/>
                <a:gd name="T21" fmla="*/ 0 w 21"/>
                <a:gd name="T22" fmla="*/ 0 h 16"/>
                <a:gd name="T23" fmla="*/ 21 w 21"/>
                <a:gd name="T24" fmla="*/ 16 h 1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1" h="16">
                  <a:moveTo>
                    <a:pt x="7" y="16"/>
                  </a:moveTo>
                  <a:lnTo>
                    <a:pt x="4" y="14"/>
                  </a:lnTo>
                  <a:lnTo>
                    <a:pt x="0" y="12"/>
                  </a:lnTo>
                  <a:lnTo>
                    <a:pt x="21" y="2"/>
                  </a:lnTo>
                  <a:lnTo>
                    <a:pt x="17" y="0"/>
                  </a:lnTo>
                  <a:lnTo>
                    <a:pt x="20" y="3"/>
                  </a:lnTo>
                  <a:lnTo>
                    <a:pt x="7" y="16"/>
                  </a:lnTo>
                  <a:close/>
                </a:path>
              </a:pathLst>
            </a:custGeom>
            <a:solidFill>
              <a:schemeClr val="tx2"/>
            </a:solidFill>
            <a:ln w="9525">
              <a:solidFill>
                <a:schemeClr val="tx1"/>
              </a:solidFill>
              <a:round/>
              <a:headEnd/>
              <a:tailEnd/>
            </a:ln>
          </p:spPr>
          <p:txBody>
            <a:bodyPr/>
            <a:lstStyle/>
            <a:p>
              <a:endParaRPr lang="en-US" sz="2133"/>
            </a:p>
          </p:txBody>
        </p:sp>
        <p:sp>
          <p:nvSpPr>
            <p:cNvPr id="1123" name="Freeform 465"/>
            <p:cNvSpPr>
              <a:spLocks/>
            </p:cNvSpPr>
            <p:nvPr/>
          </p:nvSpPr>
          <p:spPr bwMode="black">
            <a:xfrm>
              <a:off x="2184" y="1148"/>
              <a:ext cx="9" cy="8"/>
            </a:xfrm>
            <a:custGeom>
              <a:avLst/>
              <a:gdLst>
                <a:gd name="T0" fmla="*/ 0 w 22"/>
                <a:gd name="T1" fmla="*/ 1 h 15"/>
                <a:gd name="T2" fmla="*/ 0 w 22"/>
                <a:gd name="T3" fmla="*/ 1 h 15"/>
                <a:gd name="T4" fmla="*/ 0 w 22"/>
                <a:gd name="T5" fmla="*/ 1 h 15"/>
                <a:gd name="T6" fmla="*/ 0 w 22"/>
                <a:gd name="T7" fmla="*/ 0 h 15"/>
                <a:gd name="T8" fmla="*/ 0 w 22"/>
                <a:gd name="T9" fmla="*/ 1 h 15"/>
                <a:gd name="T10" fmla="*/ 0 w 22"/>
                <a:gd name="T11" fmla="*/ 1 h 15"/>
                <a:gd name="T12" fmla="*/ 0 w 22"/>
                <a:gd name="T13" fmla="*/ 1 h 15"/>
                <a:gd name="T14" fmla="*/ 0 60000 65536"/>
                <a:gd name="T15" fmla="*/ 0 60000 65536"/>
                <a:gd name="T16" fmla="*/ 0 60000 65536"/>
                <a:gd name="T17" fmla="*/ 0 60000 65536"/>
                <a:gd name="T18" fmla="*/ 0 60000 65536"/>
                <a:gd name="T19" fmla="*/ 0 60000 65536"/>
                <a:gd name="T20" fmla="*/ 0 60000 65536"/>
                <a:gd name="T21" fmla="*/ 0 w 22"/>
                <a:gd name="T22" fmla="*/ 0 h 15"/>
                <a:gd name="T23" fmla="*/ 22 w 22"/>
                <a:gd name="T24" fmla="*/ 15 h 1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2" h="15">
                  <a:moveTo>
                    <a:pt x="1" y="15"/>
                  </a:moveTo>
                  <a:lnTo>
                    <a:pt x="0" y="13"/>
                  </a:lnTo>
                  <a:lnTo>
                    <a:pt x="5" y="15"/>
                  </a:lnTo>
                  <a:lnTo>
                    <a:pt x="15" y="0"/>
                  </a:lnTo>
                  <a:lnTo>
                    <a:pt x="21" y="2"/>
                  </a:lnTo>
                  <a:lnTo>
                    <a:pt x="22" y="5"/>
                  </a:lnTo>
                  <a:lnTo>
                    <a:pt x="1" y="15"/>
                  </a:lnTo>
                  <a:close/>
                </a:path>
              </a:pathLst>
            </a:custGeom>
            <a:solidFill>
              <a:schemeClr val="tx2"/>
            </a:solidFill>
            <a:ln w="9525">
              <a:solidFill>
                <a:schemeClr val="tx1"/>
              </a:solidFill>
              <a:round/>
              <a:headEnd/>
              <a:tailEnd/>
            </a:ln>
          </p:spPr>
          <p:txBody>
            <a:bodyPr/>
            <a:lstStyle/>
            <a:p>
              <a:endParaRPr lang="en-US" sz="2133"/>
            </a:p>
          </p:txBody>
        </p:sp>
        <p:sp>
          <p:nvSpPr>
            <p:cNvPr id="1124" name="Freeform 466"/>
            <p:cNvSpPr>
              <a:spLocks/>
            </p:cNvSpPr>
            <p:nvPr/>
          </p:nvSpPr>
          <p:spPr bwMode="black">
            <a:xfrm>
              <a:off x="2184" y="1146"/>
              <a:ext cx="7" cy="10"/>
            </a:xfrm>
            <a:custGeom>
              <a:avLst/>
              <a:gdLst>
                <a:gd name="T0" fmla="*/ 1 w 14"/>
                <a:gd name="T1" fmla="*/ 0 h 21"/>
                <a:gd name="T2" fmla="*/ 0 w 14"/>
                <a:gd name="T3" fmla="*/ 0 h 21"/>
                <a:gd name="T4" fmla="*/ 1 w 14"/>
                <a:gd name="T5" fmla="*/ 0 h 21"/>
                <a:gd name="T6" fmla="*/ 1 w 14"/>
                <a:gd name="T7" fmla="*/ 0 h 21"/>
                <a:gd name="T8" fmla="*/ 1 w 14"/>
                <a:gd name="T9" fmla="*/ 0 h 21"/>
                <a:gd name="T10" fmla="*/ 1 w 14"/>
                <a:gd name="T11" fmla="*/ 0 h 21"/>
                <a:gd name="T12" fmla="*/ 1 w 14"/>
                <a:gd name="T13" fmla="*/ 0 h 21"/>
                <a:gd name="T14" fmla="*/ 0 60000 65536"/>
                <a:gd name="T15" fmla="*/ 0 60000 65536"/>
                <a:gd name="T16" fmla="*/ 0 60000 65536"/>
                <a:gd name="T17" fmla="*/ 0 60000 65536"/>
                <a:gd name="T18" fmla="*/ 0 60000 65536"/>
                <a:gd name="T19" fmla="*/ 0 60000 65536"/>
                <a:gd name="T20" fmla="*/ 0 60000 65536"/>
                <a:gd name="T21" fmla="*/ 0 w 14"/>
                <a:gd name="T22" fmla="*/ 0 h 21"/>
                <a:gd name="T23" fmla="*/ 14 w 14"/>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 h="21">
                  <a:moveTo>
                    <a:pt x="4" y="21"/>
                  </a:moveTo>
                  <a:lnTo>
                    <a:pt x="0" y="19"/>
                  </a:lnTo>
                  <a:lnTo>
                    <a:pt x="5" y="21"/>
                  </a:lnTo>
                  <a:lnTo>
                    <a:pt x="5" y="0"/>
                  </a:lnTo>
                  <a:lnTo>
                    <a:pt x="10" y="3"/>
                  </a:lnTo>
                  <a:lnTo>
                    <a:pt x="14" y="6"/>
                  </a:lnTo>
                  <a:lnTo>
                    <a:pt x="4" y="21"/>
                  </a:lnTo>
                  <a:close/>
                </a:path>
              </a:pathLst>
            </a:custGeom>
            <a:solidFill>
              <a:schemeClr val="tx2"/>
            </a:solidFill>
            <a:ln w="9525">
              <a:solidFill>
                <a:schemeClr val="tx1"/>
              </a:solidFill>
              <a:round/>
              <a:headEnd/>
              <a:tailEnd/>
            </a:ln>
          </p:spPr>
          <p:txBody>
            <a:bodyPr/>
            <a:lstStyle/>
            <a:p>
              <a:endParaRPr lang="en-US" sz="2133"/>
            </a:p>
          </p:txBody>
        </p:sp>
        <p:sp>
          <p:nvSpPr>
            <p:cNvPr id="1125" name="Freeform 467"/>
            <p:cNvSpPr>
              <a:spLocks/>
            </p:cNvSpPr>
            <p:nvPr/>
          </p:nvSpPr>
          <p:spPr bwMode="black">
            <a:xfrm>
              <a:off x="2184" y="1146"/>
              <a:ext cx="2" cy="10"/>
            </a:xfrm>
            <a:custGeom>
              <a:avLst/>
              <a:gdLst>
                <a:gd name="T0" fmla="*/ 1 w 4"/>
                <a:gd name="T1" fmla="*/ 0 h 21"/>
                <a:gd name="T2" fmla="*/ 0 w 4"/>
                <a:gd name="T3" fmla="*/ 0 h 21"/>
                <a:gd name="T4" fmla="*/ 0 w 4"/>
                <a:gd name="T5" fmla="*/ 0 h 21"/>
                <a:gd name="T6" fmla="*/ 0 w 4"/>
                <a:gd name="T7" fmla="*/ 0 h 21"/>
                <a:gd name="T8" fmla="*/ 0 w 4"/>
                <a:gd name="T9" fmla="*/ 0 h 21"/>
                <a:gd name="T10" fmla="*/ 1 w 4"/>
                <a:gd name="T11" fmla="*/ 0 h 21"/>
                <a:gd name="T12" fmla="*/ 1 w 4"/>
                <a:gd name="T13" fmla="*/ 0 h 21"/>
                <a:gd name="T14" fmla="*/ 0 60000 65536"/>
                <a:gd name="T15" fmla="*/ 0 60000 65536"/>
                <a:gd name="T16" fmla="*/ 0 60000 65536"/>
                <a:gd name="T17" fmla="*/ 0 60000 65536"/>
                <a:gd name="T18" fmla="*/ 0 60000 65536"/>
                <a:gd name="T19" fmla="*/ 0 60000 65536"/>
                <a:gd name="T20" fmla="*/ 0 60000 65536"/>
                <a:gd name="T21" fmla="*/ 0 w 4"/>
                <a:gd name="T22" fmla="*/ 0 h 21"/>
                <a:gd name="T23" fmla="*/ 4 w 4"/>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 h="21">
                  <a:moveTo>
                    <a:pt x="4" y="21"/>
                  </a:moveTo>
                  <a:lnTo>
                    <a:pt x="0" y="21"/>
                  </a:lnTo>
                  <a:lnTo>
                    <a:pt x="0" y="0"/>
                  </a:lnTo>
                  <a:lnTo>
                    <a:pt x="4" y="0"/>
                  </a:lnTo>
                  <a:lnTo>
                    <a:pt x="4" y="21"/>
                  </a:lnTo>
                  <a:close/>
                </a:path>
              </a:pathLst>
            </a:custGeom>
            <a:solidFill>
              <a:schemeClr val="tx2"/>
            </a:solidFill>
            <a:ln w="9525">
              <a:solidFill>
                <a:schemeClr val="tx1"/>
              </a:solidFill>
              <a:round/>
              <a:headEnd/>
              <a:tailEnd/>
            </a:ln>
          </p:spPr>
          <p:txBody>
            <a:bodyPr/>
            <a:lstStyle/>
            <a:p>
              <a:endParaRPr lang="en-US" sz="2133"/>
            </a:p>
          </p:txBody>
        </p:sp>
        <p:sp>
          <p:nvSpPr>
            <p:cNvPr id="1126" name="Freeform 468"/>
            <p:cNvSpPr>
              <a:spLocks/>
            </p:cNvSpPr>
            <p:nvPr/>
          </p:nvSpPr>
          <p:spPr bwMode="black">
            <a:xfrm>
              <a:off x="2182" y="1146"/>
              <a:ext cx="2" cy="10"/>
            </a:xfrm>
            <a:custGeom>
              <a:avLst/>
              <a:gdLst>
                <a:gd name="T0" fmla="*/ 0 w 6"/>
                <a:gd name="T1" fmla="*/ 0 h 21"/>
                <a:gd name="T2" fmla="*/ 0 w 6"/>
                <a:gd name="T3" fmla="*/ 0 h 21"/>
                <a:gd name="T4" fmla="*/ 0 w 6"/>
                <a:gd name="T5" fmla="*/ 0 h 21"/>
                <a:gd name="T6" fmla="*/ 0 w 6"/>
                <a:gd name="T7" fmla="*/ 0 h 21"/>
                <a:gd name="T8" fmla="*/ 0 w 6"/>
                <a:gd name="T9" fmla="*/ 0 h 21"/>
                <a:gd name="T10" fmla="*/ 0 w 6"/>
                <a:gd name="T11" fmla="*/ 0 h 21"/>
                <a:gd name="T12" fmla="*/ 0 w 6"/>
                <a:gd name="T13" fmla="*/ 0 h 21"/>
                <a:gd name="T14" fmla="*/ 0 60000 65536"/>
                <a:gd name="T15" fmla="*/ 0 60000 65536"/>
                <a:gd name="T16" fmla="*/ 0 60000 65536"/>
                <a:gd name="T17" fmla="*/ 0 60000 65536"/>
                <a:gd name="T18" fmla="*/ 0 60000 65536"/>
                <a:gd name="T19" fmla="*/ 0 60000 65536"/>
                <a:gd name="T20" fmla="*/ 0 60000 65536"/>
                <a:gd name="T21" fmla="*/ 0 w 6"/>
                <a:gd name="T22" fmla="*/ 0 h 21"/>
                <a:gd name="T23" fmla="*/ 6 w 6"/>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 h="21">
                  <a:moveTo>
                    <a:pt x="6" y="21"/>
                  </a:moveTo>
                  <a:lnTo>
                    <a:pt x="0" y="21"/>
                  </a:lnTo>
                  <a:lnTo>
                    <a:pt x="0" y="0"/>
                  </a:lnTo>
                  <a:lnTo>
                    <a:pt x="6" y="0"/>
                  </a:lnTo>
                  <a:lnTo>
                    <a:pt x="6" y="21"/>
                  </a:lnTo>
                  <a:close/>
                </a:path>
              </a:pathLst>
            </a:custGeom>
            <a:solidFill>
              <a:schemeClr val="tx2"/>
            </a:solidFill>
            <a:ln w="9525">
              <a:solidFill>
                <a:schemeClr val="tx1"/>
              </a:solidFill>
              <a:round/>
              <a:headEnd/>
              <a:tailEnd/>
            </a:ln>
          </p:spPr>
          <p:txBody>
            <a:bodyPr/>
            <a:lstStyle/>
            <a:p>
              <a:endParaRPr lang="en-US" sz="2133"/>
            </a:p>
          </p:txBody>
        </p:sp>
        <p:sp>
          <p:nvSpPr>
            <p:cNvPr id="1127" name="Freeform 469"/>
            <p:cNvSpPr>
              <a:spLocks/>
            </p:cNvSpPr>
            <p:nvPr/>
          </p:nvSpPr>
          <p:spPr bwMode="black">
            <a:xfrm>
              <a:off x="2176" y="1146"/>
              <a:ext cx="6" cy="10"/>
            </a:xfrm>
            <a:custGeom>
              <a:avLst/>
              <a:gdLst>
                <a:gd name="T0" fmla="*/ 1 w 11"/>
                <a:gd name="T1" fmla="*/ 0 h 21"/>
                <a:gd name="T2" fmla="*/ 1 w 11"/>
                <a:gd name="T3" fmla="*/ 0 h 21"/>
                <a:gd name="T4" fmla="*/ 1 w 11"/>
                <a:gd name="T5" fmla="*/ 0 h 21"/>
                <a:gd name="T6" fmla="*/ 0 w 11"/>
                <a:gd name="T7" fmla="*/ 0 h 21"/>
                <a:gd name="T8" fmla="*/ 1 w 11"/>
                <a:gd name="T9" fmla="*/ 0 h 21"/>
                <a:gd name="T10" fmla="*/ 1 w 11"/>
                <a:gd name="T11" fmla="*/ 0 h 21"/>
                <a:gd name="T12" fmla="*/ 1 w 11"/>
                <a:gd name="T13" fmla="*/ 0 h 21"/>
                <a:gd name="T14" fmla="*/ 0 60000 65536"/>
                <a:gd name="T15" fmla="*/ 0 60000 65536"/>
                <a:gd name="T16" fmla="*/ 0 60000 65536"/>
                <a:gd name="T17" fmla="*/ 0 60000 65536"/>
                <a:gd name="T18" fmla="*/ 0 60000 65536"/>
                <a:gd name="T19" fmla="*/ 0 60000 65536"/>
                <a:gd name="T20" fmla="*/ 0 60000 65536"/>
                <a:gd name="T21" fmla="*/ 0 w 11"/>
                <a:gd name="T22" fmla="*/ 0 h 21"/>
                <a:gd name="T23" fmla="*/ 11 w 11"/>
                <a:gd name="T24" fmla="*/ 21 h 2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 h="21">
                  <a:moveTo>
                    <a:pt x="11" y="21"/>
                  </a:moveTo>
                  <a:lnTo>
                    <a:pt x="3" y="21"/>
                  </a:lnTo>
                  <a:lnTo>
                    <a:pt x="5" y="21"/>
                  </a:lnTo>
                  <a:lnTo>
                    <a:pt x="0" y="0"/>
                  </a:lnTo>
                  <a:lnTo>
                    <a:pt x="3" y="0"/>
                  </a:lnTo>
                  <a:lnTo>
                    <a:pt x="11" y="0"/>
                  </a:lnTo>
                  <a:lnTo>
                    <a:pt x="11" y="21"/>
                  </a:lnTo>
                  <a:close/>
                </a:path>
              </a:pathLst>
            </a:custGeom>
            <a:solidFill>
              <a:schemeClr val="tx2"/>
            </a:solidFill>
            <a:ln w="9525">
              <a:solidFill>
                <a:schemeClr val="tx1"/>
              </a:solidFill>
              <a:round/>
              <a:headEnd/>
              <a:tailEnd/>
            </a:ln>
          </p:spPr>
          <p:txBody>
            <a:bodyPr/>
            <a:lstStyle/>
            <a:p>
              <a:endParaRPr lang="en-US" sz="2133"/>
            </a:p>
          </p:txBody>
        </p:sp>
        <p:sp>
          <p:nvSpPr>
            <p:cNvPr id="1128" name="Freeform 470"/>
            <p:cNvSpPr>
              <a:spLocks/>
            </p:cNvSpPr>
            <p:nvPr/>
          </p:nvSpPr>
          <p:spPr bwMode="black">
            <a:xfrm>
              <a:off x="2171" y="1146"/>
              <a:ext cx="7" cy="10"/>
            </a:xfrm>
            <a:custGeom>
              <a:avLst/>
              <a:gdLst>
                <a:gd name="T0" fmla="*/ 0 w 17"/>
                <a:gd name="T1" fmla="*/ 0 h 24"/>
                <a:gd name="T2" fmla="*/ 0 w 17"/>
                <a:gd name="T3" fmla="*/ 0 h 24"/>
                <a:gd name="T4" fmla="*/ 0 w 17"/>
                <a:gd name="T5" fmla="*/ 0 h 24"/>
                <a:gd name="T6" fmla="*/ 0 w 17"/>
                <a:gd name="T7" fmla="*/ 0 h 24"/>
                <a:gd name="T8" fmla="*/ 0 w 17"/>
                <a:gd name="T9" fmla="*/ 0 h 24"/>
                <a:gd name="T10" fmla="*/ 0 w 17"/>
                <a:gd name="T11" fmla="*/ 0 h 24"/>
                <a:gd name="T12" fmla="*/ 0 w 17"/>
                <a:gd name="T13" fmla="*/ 0 h 24"/>
                <a:gd name="T14" fmla="*/ 0 60000 65536"/>
                <a:gd name="T15" fmla="*/ 0 60000 65536"/>
                <a:gd name="T16" fmla="*/ 0 60000 65536"/>
                <a:gd name="T17" fmla="*/ 0 60000 65536"/>
                <a:gd name="T18" fmla="*/ 0 60000 65536"/>
                <a:gd name="T19" fmla="*/ 0 60000 65536"/>
                <a:gd name="T20" fmla="*/ 0 60000 65536"/>
                <a:gd name="T21" fmla="*/ 0 w 17"/>
                <a:gd name="T22" fmla="*/ 0 h 24"/>
                <a:gd name="T23" fmla="*/ 17 w 17"/>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 h="24">
                  <a:moveTo>
                    <a:pt x="17" y="21"/>
                  </a:moveTo>
                  <a:lnTo>
                    <a:pt x="6" y="24"/>
                  </a:lnTo>
                  <a:lnTo>
                    <a:pt x="0" y="3"/>
                  </a:lnTo>
                  <a:lnTo>
                    <a:pt x="12" y="0"/>
                  </a:lnTo>
                  <a:lnTo>
                    <a:pt x="17" y="21"/>
                  </a:lnTo>
                  <a:close/>
                </a:path>
              </a:pathLst>
            </a:custGeom>
            <a:solidFill>
              <a:schemeClr val="tx2"/>
            </a:solidFill>
            <a:ln w="9525">
              <a:solidFill>
                <a:schemeClr val="tx1"/>
              </a:solidFill>
              <a:round/>
              <a:headEnd/>
              <a:tailEnd/>
            </a:ln>
          </p:spPr>
          <p:txBody>
            <a:bodyPr/>
            <a:lstStyle/>
            <a:p>
              <a:endParaRPr lang="en-US" sz="2133"/>
            </a:p>
          </p:txBody>
        </p:sp>
        <p:sp>
          <p:nvSpPr>
            <p:cNvPr id="1129" name="Freeform 471"/>
            <p:cNvSpPr>
              <a:spLocks/>
            </p:cNvSpPr>
            <p:nvPr/>
          </p:nvSpPr>
          <p:spPr bwMode="black">
            <a:xfrm>
              <a:off x="2163" y="1146"/>
              <a:ext cx="9" cy="12"/>
            </a:xfrm>
            <a:custGeom>
              <a:avLst/>
              <a:gdLst>
                <a:gd name="T0" fmla="*/ 0 w 20"/>
                <a:gd name="T1" fmla="*/ 0 h 25"/>
                <a:gd name="T2" fmla="*/ 0 w 20"/>
                <a:gd name="T3" fmla="*/ 0 h 25"/>
                <a:gd name="T4" fmla="*/ 0 w 20"/>
                <a:gd name="T5" fmla="*/ 0 h 25"/>
                <a:gd name="T6" fmla="*/ 0 w 20"/>
                <a:gd name="T7" fmla="*/ 0 h 25"/>
                <a:gd name="T8" fmla="*/ 0 w 20"/>
                <a:gd name="T9" fmla="*/ 0 h 25"/>
                <a:gd name="T10" fmla="*/ 0 w 20"/>
                <a:gd name="T11" fmla="*/ 0 h 25"/>
                <a:gd name="T12" fmla="*/ 0 w 20"/>
                <a:gd name="T13" fmla="*/ 0 h 25"/>
                <a:gd name="T14" fmla="*/ 0 60000 65536"/>
                <a:gd name="T15" fmla="*/ 0 60000 65536"/>
                <a:gd name="T16" fmla="*/ 0 60000 65536"/>
                <a:gd name="T17" fmla="*/ 0 60000 65536"/>
                <a:gd name="T18" fmla="*/ 0 60000 65536"/>
                <a:gd name="T19" fmla="*/ 0 60000 65536"/>
                <a:gd name="T20" fmla="*/ 0 60000 65536"/>
                <a:gd name="T21" fmla="*/ 0 w 20"/>
                <a:gd name="T22" fmla="*/ 0 h 25"/>
                <a:gd name="T23" fmla="*/ 20 w 20"/>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25">
                  <a:moveTo>
                    <a:pt x="20" y="21"/>
                  </a:moveTo>
                  <a:lnTo>
                    <a:pt x="7" y="25"/>
                  </a:lnTo>
                  <a:lnTo>
                    <a:pt x="8" y="25"/>
                  </a:lnTo>
                  <a:lnTo>
                    <a:pt x="0" y="4"/>
                  </a:lnTo>
                  <a:lnTo>
                    <a:pt x="1" y="4"/>
                  </a:lnTo>
                  <a:lnTo>
                    <a:pt x="14" y="0"/>
                  </a:lnTo>
                  <a:lnTo>
                    <a:pt x="20" y="21"/>
                  </a:lnTo>
                  <a:close/>
                </a:path>
              </a:pathLst>
            </a:custGeom>
            <a:solidFill>
              <a:schemeClr val="tx2"/>
            </a:solidFill>
            <a:ln w="9525">
              <a:solidFill>
                <a:schemeClr val="tx1"/>
              </a:solidFill>
              <a:round/>
              <a:headEnd/>
              <a:tailEnd/>
            </a:ln>
          </p:spPr>
          <p:txBody>
            <a:bodyPr/>
            <a:lstStyle/>
            <a:p>
              <a:endParaRPr lang="en-US" sz="2133"/>
            </a:p>
          </p:txBody>
        </p:sp>
        <p:sp>
          <p:nvSpPr>
            <p:cNvPr id="1130" name="Freeform 472"/>
            <p:cNvSpPr>
              <a:spLocks/>
            </p:cNvSpPr>
            <p:nvPr/>
          </p:nvSpPr>
          <p:spPr bwMode="black">
            <a:xfrm>
              <a:off x="2156" y="1148"/>
              <a:ext cx="11" cy="14"/>
            </a:xfrm>
            <a:custGeom>
              <a:avLst/>
              <a:gdLst>
                <a:gd name="T0" fmla="*/ 0 w 26"/>
                <a:gd name="T1" fmla="*/ 1 h 27"/>
                <a:gd name="T2" fmla="*/ 0 w 26"/>
                <a:gd name="T3" fmla="*/ 1 h 27"/>
                <a:gd name="T4" fmla="*/ 0 w 26"/>
                <a:gd name="T5" fmla="*/ 1 h 27"/>
                <a:gd name="T6" fmla="*/ 0 w 26"/>
                <a:gd name="T7" fmla="*/ 1 h 27"/>
                <a:gd name="T8" fmla="*/ 0 w 26"/>
                <a:gd name="T9" fmla="*/ 1 h 27"/>
                <a:gd name="T10" fmla="*/ 0 w 26"/>
                <a:gd name="T11" fmla="*/ 0 h 27"/>
                <a:gd name="T12" fmla="*/ 0 w 26"/>
                <a:gd name="T13" fmla="*/ 1 h 27"/>
                <a:gd name="T14" fmla="*/ 0 60000 65536"/>
                <a:gd name="T15" fmla="*/ 0 60000 65536"/>
                <a:gd name="T16" fmla="*/ 0 60000 65536"/>
                <a:gd name="T17" fmla="*/ 0 60000 65536"/>
                <a:gd name="T18" fmla="*/ 0 60000 65536"/>
                <a:gd name="T19" fmla="*/ 0 60000 65536"/>
                <a:gd name="T20" fmla="*/ 0 60000 65536"/>
                <a:gd name="T21" fmla="*/ 0 w 26"/>
                <a:gd name="T22" fmla="*/ 0 h 27"/>
                <a:gd name="T23" fmla="*/ 26 w 26"/>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27">
                  <a:moveTo>
                    <a:pt x="26" y="21"/>
                  </a:moveTo>
                  <a:lnTo>
                    <a:pt x="7" y="27"/>
                  </a:lnTo>
                  <a:lnTo>
                    <a:pt x="0" y="6"/>
                  </a:lnTo>
                  <a:lnTo>
                    <a:pt x="18" y="0"/>
                  </a:lnTo>
                  <a:lnTo>
                    <a:pt x="26" y="21"/>
                  </a:lnTo>
                  <a:close/>
                </a:path>
              </a:pathLst>
            </a:custGeom>
            <a:solidFill>
              <a:schemeClr val="tx2"/>
            </a:solidFill>
            <a:ln w="9525">
              <a:solidFill>
                <a:schemeClr val="tx1"/>
              </a:solidFill>
              <a:round/>
              <a:headEnd/>
              <a:tailEnd/>
            </a:ln>
          </p:spPr>
          <p:txBody>
            <a:bodyPr/>
            <a:lstStyle/>
            <a:p>
              <a:endParaRPr lang="en-US" sz="2133"/>
            </a:p>
          </p:txBody>
        </p:sp>
        <p:sp>
          <p:nvSpPr>
            <p:cNvPr id="1131" name="Freeform 473"/>
            <p:cNvSpPr>
              <a:spLocks/>
            </p:cNvSpPr>
            <p:nvPr/>
          </p:nvSpPr>
          <p:spPr bwMode="black">
            <a:xfrm>
              <a:off x="2150" y="1152"/>
              <a:ext cx="9" cy="12"/>
            </a:xfrm>
            <a:custGeom>
              <a:avLst/>
              <a:gdLst>
                <a:gd name="T0" fmla="*/ 0 w 21"/>
                <a:gd name="T1" fmla="*/ 0 h 27"/>
                <a:gd name="T2" fmla="*/ 0 w 21"/>
                <a:gd name="T3" fmla="*/ 0 h 27"/>
                <a:gd name="T4" fmla="*/ 0 w 21"/>
                <a:gd name="T5" fmla="*/ 0 h 27"/>
                <a:gd name="T6" fmla="*/ 0 w 21"/>
                <a:gd name="T7" fmla="*/ 0 h 27"/>
                <a:gd name="T8" fmla="*/ 0 w 21"/>
                <a:gd name="T9" fmla="*/ 0 h 27"/>
                <a:gd name="T10" fmla="*/ 0 60000 65536"/>
                <a:gd name="T11" fmla="*/ 0 60000 65536"/>
                <a:gd name="T12" fmla="*/ 0 60000 65536"/>
                <a:gd name="T13" fmla="*/ 0 60000 65536"/>
                <a:gd name="T14" fmla="*/ 0 60000 65536"/>
                <a:gd name="T15" fmla="*/ 0 w 21"/>
                <a:gd name="T16" fmla="*/ 0 h 27"/>
                <a:gd name="T17" fmla="*/ 21 w 21"/>
                <a:gd name="T18" fmla="*/ 27 h 27"/>
              </a:gdLst>
              <a:ahLst/>
              <a:cxnLst>
                <a:cxn ang="T10">
                  <a:pos x="T0" y="T1"/>
                </a:cxn>
                <a:cxn ang="T11">
                  <a:pos x="T2" y="T3"/>
                </a:cxn>
                <a:cxn ang="T12">
                  <a:pos x="T4" y="T5"/>
                </a:cxn>
                <a:cxn ang="T13">
                  <a:pos x="T6" y="T7"/>
                </a:cxn>
                <a:cxn ang="T14">
                  <a:pos x="T8" y="T9"/>
                </a:cxn>
              </a:cxnLst>
              <a:rect l="T15" t="T16" r="T17" b="T18"/>
              <a:pathLst>
                <a:path w="21" h="27">
                  <a:moveTo>
                    <a:pt x="21" y="21"/>
                  </a:moveTo>
                  <a:lnTo>
                    <a:pt x="8" y="27"/>
                  </a:lnTo>
                  <a:lnTo>
                    <a:pt x="0" y="6"/>
                  </a:lnTo>
                  <a:lnTo>
                    <a:pt x="14" y="0"/>
                  </a:lnTo>
                  <a:lnTo>
                    <a:pt x="21" y="21"/>
                  </a:lnTo>
                  <a:close/>
                </a:path>
              </a:pathLst>
            </a:custGeom>
            <a:solidFill>
              <a:schemeClr val="tx2"/>
            </a:solidFill>
            <a:ln w="9525">
              <a:solidFill>
                <a:schemeClr val="tx1"/>
              </a:solidFill>
              <a:round/>
              <a:headEnd/>
              <a:tailEnd/>
            </a:ln>
          </p:spPr>
          <p:txBody>
            <a:bodyPr/>
            <a:lstStyle/>
            <a:p>
              <a:endParaRPr lang="en-US" sz="2133"/>
            </a:p>
          </p:txBody>
        </p:sp>
        <p:sp>
          <p:nvSpPr>
            <p:cNvPr id="1132" name="Freeform 474"/>
            <p:cNvSpPr>
              <a:spLocks/>
            </p:cNvSpPr>
            <p:nvPr/>
          </p:nvSpPr>
          <p:spPr bwMode="black">
            <a:xfrm>
              <a:off x="2880" y="1529"/>
              <a:ext cx="28" cy="28"/>
            </a:xfrm>
            <a:custGeom>
              <a:avLst/>
              <a:gdLst>
                <a:gd name="T0" fmla="*/ 0 w 59"/>
                <a:gd name="T1" fmla="*/ 1 h 53"/>
                <a:gd name="T2" fmla="*/ 1 w 59"/>
                <a:gd name="T3" fmla="*/ 0 h 53"/>
                <a:gd name="T4" fmla="*/ 1 w 59"/>
                <a:gd name="T5" fmla="*/ 1 h 53"/>
                <a:gd name="T6" fmla="*/ 1 w 59"/>
                <a:gd name="T7" fmla="*/ 1 h 53"/>
                <a:gd name="T8" fmla="*/ 1 w 59"/>
                <a:gd name="T9" fmla="*/ 1 h 53"/>
                <a:gd name="T10" fmla="*/ 0 w 59"/>
                <a:gd name="T11" fmla="*/ 2 h 53"/>
                <a:gd name="T12" fmla="*/ 0 w 59"/>
                <a:gd name="T13" fmla="*/ 1 h 53"/>
                <a:gd name="T14" fmla="*/ 0 60000 65536"/>
                <a:gd name="T15" fmla="*/ 0 60000 65536"/>
                <a:gd name="T16" fmla="*/ 0 60000 65536"/>
                <a:gd name="T17" fmla="*/ 0 60000 65536"/>
                <a:gd name="T18" fmla="*/ 0 60000 65536"/>
                <a:gd name="T19" fmla="*/ 0 60000 65536"/>
                <a:gd name="T20" fmla="*/ 0 60000 65536"/>
                <a:gd name="T21" fmla="*/ 0 w 59"/>
                <a:gd name="T22" fmla="*/ 0 h 53"/>
                <a:gd name="T23" fmla="*/ 59 w 59"/>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9" h="53">
                  <a:moveTo>
                    <a:pt x="0" y="27"/>
                  </a:moveTo>
                  <a:lnTo>
                    <a:pt x="39" y="0"/>
                  </a:lnTo>
                  <a:lnTo>
                    <a:pt x="38" y="1"/>
                  </a:lnTo>
                  <a:lnTo>
                    <a:pt x="59" y="24"/>
                  </a:lnTo>
                  <a:lnTo>
                    <a:pt x="57" y="26"/>
                  </a:lnTo>
                  <a:lnTo>
                    <a:pt x="18" y="53"/>
                  </a:lnTo>
                  <a:lnTo>
                    <a:pt x="0" y="27"/>
                  </a:lnTo>
                  <a:close/>
                </a:path>
              </a:pathLst>
            </a:custGeom>
            <a:solidFill>
              <a:schemeClr val="tx2"/>
            </a:solidFill>
            <a:ln w="9525">
              <a:solidFill>
                <a:schemeClr val="tx1"/>
              </a:solidFill>
              <a:round/>
              <a:headEnd/>
              <a:tailEnd/>
            </a:ln>
          </p:spPr>
          <p:txBody>
            <a:bodyPr/>
            <a:lstStyle/>
            <a:p>
              <a:endParaRPr lang="en-US" sz="2133"/>
            </a:p>
          </p:txBody>
        </p:sp>
        <p:sp>
          <p:nvSpPr>
            <p:cNvPr id="1133" name="Freeform 475"/>
            <p:cNvSpPr>
              <a:spLocks/>
            </p:cNvSpPr>
            <p:nvPr/>
          </p:nvSpPr>
          <p:spPr bwMode="black">
            <a:xfrm>
              <a:off x="2897" y="1515"/>
              <a:ext cx="28" cy="26"/>
            </a:xfrm>
            <a:custGeom>
              <a:avLst/>
              <a:gdLst>
                <a:gd name="T0" fmla="*/ 0 w 58"/>
                <a:gd name="T1" fmla="*/ 0 h 53"/>
                <a:gd name="T2" fmla="*/ 1 w 58"/>
                <a:gd name="T3" fmla="*/ 0 h 53"/>
                <a:gd name="T4" fmla="*/ 1 w 58"/>
                <a:gd name="T5" fmla="*/ 0 h 53"/>
                <a:gd name="T6" fmla="*/ 1 w 58"/>
                <a:gd name="T7" fmla="*/ 0 h 53"/>
                <a:gd name="T8" fmla="*/ 1 w 58"/>
                <a:gd name="T9" fmla="*/ 0 h 53"/>
                <a:gd name="T10" fmla="*/ 0 w 58"/>
                <a:gd name="T11" fmla="*/ 1 h 53"/>
                <a:gd name="T12" fmla="*/ 0 w 58"/>
                <a:gd name="T13" fmla="*/ 0 h 53"/>
                <a:gd name="T14" fmla="*/ 0 60000 65536"/>
                <a:gd name="T15" fmla="*/ 0 60000 65536"/>
                <a:gd name="T16" fmla="*/ 0 60000 65536"/>
                <a:gd name="T17" fmla="*/ 0 60000 65536"/>
                <a:gd name="T18" fmla="*/ 0 60000 65536"/>
                <a:gd name="T19" fmla="*/ 0 60000 65536"/>
                <a:gd name="T20" fmla="*/ 0 60000 65536"/>
                <a:gd name="T21" fmla="*/ 0 w 58"/>
                <a:gd name="T22" fmla="*/ 0 h 53"/>
                <a:gd name="T23" fmla="*/ 58 w 58"/>
                <a:gd name="T24" fmla="*/ 53 h 5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8" h="53">
                  <a:moveTo>
                    <a:pt x="0" y="30"/>
                  </a:moveTo>
                  <a:lnTo>
                    <a:pt x="37" y="0"/>
                  </a:lnTo>
                  <a:lnTo>
                    <a:pt x="58" y="23"/>
                  </a:lnTo>
                  <a:lnTo>
                    <a:pt x="21" y="53"/>
                  </a:lnTo>
                  <a:lnTo>
                    <a:pt x="0" y="30"/>
                  </a:lnTo>
                  <a:close/>
                </a:path>
              </a:pathLst>
            </a:custGeom>
            <a:solidFill>
              <a:schemeClr val="tx2"/>
            </a:solidFill>
            <a:ln w="9525">
              <a:solidFill>
                <a:schemeClr val="tx1"/>
              </a:solidFill>
              <a:round/>
              <a:headEnd/>
              <a:tailEnd/>
            </a:ln>
          </p:spPr>
          <p:txBody>
            <a:bodyPr/>
            <a:lstStyle/>
            <a:p>
              <a:endParaRPr lang="en-US" sz="2133"/>
            </a:p>
          </p:txBody>
        </p:sp>
        <p:sp>
          <p:nvSpPr>
            <p:cNvPr id="1134" name="Freeform 476"/>
            <p:cNvSpPr>
              <a:spLocks/>
            </p:cNvSpPr>
            <p:nvPr/>
          </p:nvSpPr>
          <p:spPr bwMode="black">
            <a:xfrm>
              <a:off x="2915" y="1499"/>
              <a:ext cx="25" cy="28"/>
            </a:xfrm>
            <a:custGeom>
              <a:avLst/>
              <a:gdLst>
                <a:gd name="T0" fmla="*/ 0 w 55"/>
                <a:gd name="T1" fmla="*/ 1 h 55"/>
                <a:gd name="T2" fmla="*/ 0 w 55"/>
                <a:gd name="T3" fmla="*/ 0 h 55"/>
                <a:gd name="T4" fmla="*/ 0 w 55"/>
                <a:gd name="T5" fmla="*/ 0 h 55"/>
                <a:gd name="T6" fmla="*/ 1 w 55"/>
                <a:gd name="T7" fmla="*/ 1 h 55"/>
                <a:gd name="T8" fmla="*/ 1 w 55"/>
                <a:gd name="T9" fmla="*/ 1 h 55"/>
                <a:gd name="T10" fmla="*/ 0 w 55"/>
                <a:gd name="T11" fmla="*/ 2 h 55"/>
                <a:gd name="T12" fmla="*/ 0 w 55"/>
                <a:gd name="T13" fmla="*/ 1 h 55"/>
                <a:gd name="T14" fmla="*/ 0 60000 65536"/>
                <a:gd name="T15" fmla="*/ 0 60000 65536"/>
                <a:gd name="T16" fmla="*/ 0 60000 65536"/>
                <a:gd name="T17" fmla="*/ 0 60000 65536"/>
                <a:gd name="T18" fmla="*/ 0 60000 65536"/>
                <a:gd name="T19" fmla="*/ 0 60000 65536"/>
                <a:gd name="T20" fmla="*/ 0 60000 65536"/>
                <a:gd name="T21" fmla="*/ 0 w 55"/>
                <a:gd name="T22" fmla="*/ 0 h 55"/>
                <a:gd name="T23" fmla="*/ 55 w 55"/>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 h="55">
                  <a:moveTo>
                    <a:pt x="0" y="32"/>
                  </a:moveTo>
                  <a:lnTo>
                    <a:pt x="34" y="0"/>
                  </a:lnTo>
                  <a:lnTo>
                    <a:pt x="55" y="24"/>
                  </a:lnTo>
                  <a:lnTo>
                    <a:pt x="21" y="55"/>
                  </a:lnTo>
                  <a:lnTo>
                    <a:pt x="0" y="32"/>
                  </a:lnTo>
                  <a:close/>
                </a:path>
              </a:pathLst>
            </a:custGeom>
            <a:solidFill>
              <a:schemeClr val="tx2"/>
            </a:solidFill>
            <a:ln w="9525">
              <a:solidFill>
                <a:schemeClr val="tx1"/>
              </a:solidFill>
              <a:round/>
              <a:headEnd/>
              <a:tailEnd/>
            </a:ln>
          </p:spPr>
          <p:txBody>
            <a:bodyPr/>
            <a:lstStyle/>
            <a:p>
              <a:endParaRPr lang="en-US" sz="2133"/>
            </a:p>
          </p:txBody>
        </p:sp>
        <p:sp>
          <p:nvSpPr>
            <p:cNvPr id="1135" name="Freeform 477"/>
            <p:cNvSpPr>
              <a:spLocks/>
            </p:cNvSpPr>
            <p:nvPr/>
          </p:nvSpPr>
          <p:spPr bwMode="black">
            <a:xfrm>
              <a:off x="2930" y="1482"/>
              <a:ext cx="27" cy="29"/>
            </a:xfrm>
            <a:custGeom>
              <a:avLst/>
              <a:gdLst>
                <a:gd name="T0" fmla="*/ 0 w 56"/>
                <a:gd name="T1" fmla="*/ 2 h 57"/>
                <a:gd name="T2" fmla="*/ 1 w 56"/>
                <a:gd name="T3" fmla="*/ 0 h 57"/>
                <a:gd name="T4" fmla="*/ 0 w 56"/>
                <a:gd name="T5" fmla="*/ 1 h 57"/>
                <a:gd name="T6" fmla="*/ 1 w 56"/>
                <a:gd name="T7" fmla="*/ 1 h 57"/>
                <a:gd name="T8" fmla="*/ 1 w 56"/>
                <a:gd name="T9" fmla="*/ 1 h 57"/>
                <a:gd name="T10" fmla="*/ 0 w 56"/>
                <a:gd name="T11" fmla="*/ 2 h 57"/>
                <a:gd name="T12" fmla="*/ 0 w 56"/>
                <a:gd name="T13" fmla="*/ 2 h 57"/>
                <a:gd name="T14" fmla="*/ 0 60000 65536"/>
                <a:gd name="T15" fmla="*/ 0 60000 65536"/>
                <a:gd name="T16" fmla="*/ 0 60000 65536"/>
                <a:gd name="T17" fmla="*/ 0 60000 65536"/>
                <a:gd name="T18" fmla="*/ 0 60000 65536"/>
                <a:gd name="T19" fmla="*/ 0 60000 65536"/>
                <a:gd name="T20" fmla="*/ 0 60000 65536"/>
                <a:gd name="T21" fmla="*/ 0 w 56"/>
                <a:gd name="T22" fmla="*/ 0 h 57"/>
                <a:gd name="T23" fmla="*/ 56 w 56"/>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57">
                  <a:moveTo>
                    <a:pt x="0" y="33"/>
                  </a:moveTo>
                  <a:lnTo>
                    <a:pt x="34" y="0"/>
                  </a:lnTo>
                  <a:lnTo>
                    <a:pt x="32" y="2"/>
                  </a:lnTo>
                  <a:lnTo>
                    <a:pt x="56" y="23"/>
                  </a:lnTo>
                  <a:lnTo>
                    <a:pt x="55" y="24"/>
                  </a:lnTo>
                  <a:lnTo>
                    <a:pt x="21" y="57"/>
                  </a:lnTo>
                  <a:lnTo>
                    <a:pt x="0" y="33"/>
                  </a:lnTo>
                  <a:close/>
                </a:path>
              </a:pathLst>
            </a:custGeom>
            <a:solidFill>
              <a:schemeClr val="tx2"/>
            </a:solidFill>
            <a:ln w="9525">
              <a:solidFill>
                <a:schemeClr val="tx1"/>
              </a:solidFill>
              <a:round/>
              <a:headEnd/>
              <a:tailEnd/>
            </a:ln>
          </p:spPr>
          <p:txBody>
            <a:bodyPr/>
            <a:lstStyle/>
            <a:p>
              <a:endParaRPr lang="en-US" sz="2133"/>
            </a:p>
          </p:txBody>
        </p:sp>
        <p:sp>
          <p:nvSpPr>
            <p:cNvPr id="1136" name="Freeform 478"/>
            <p:cNvSpPr>
              <a:spLocks/>
            </p:cNvSpPr>
            <p:nvPr/>
          </p:nvSpPr>
          <p:spPr bwMode="black">
            <a:xfrm>
              <a:off x="2945" y="1464"/>
              <a:ext cx="27" cy="29"/>
            </a:xfrm>
            <a:custGeom>
              <a:avLst/>
              <a:gdLst>
                <a:gd name="T0" fmla="*/ 0 w 54"/>
                <a:gd name="T1" fmla="*/ 2 h 57"/>
                <a:gd name="T2" fmla="*/ 1 w 54"/>
                <a:gd name="T3" fmla="*/ 0 h 57"/>
                <a:gd name="T4" fmla="*/ 1 w 54"/>
                <a:gd name="T5" fmla="*/ 0 h 57"/>
                <a:gd name="T6" fmla="*/ 2 w 54"/>
                <a:gd name="T7" fmla="*/ 1 h 57"/>
                <a:gd name="T8" fmla="*/ 2 w 54"/>
                <a:gd name="T9" fmla="*/ 1 h 57"/>
                <a:gd name="T10" fmla="*/ 1 w 54"/>
                <a:gd name="T11" fmla="*/ 2 h 57"/>
                <a:gd name="T12" fmla="*/ 0 w 54"/>
                <a:gd name="T13" fmla="*/ 2 h 57"/>
                <a:gd name="T14" fmla="*/ 0 60000 65536"/>
                <a:gd name="T15" fmla="*/ 0 60000 65536"/>
                <a:gd name="T16" fmla="*/ 0 60000 65536"/>
                <a:gd name="T17" fmla="*/ 0 60000 65536"/>
                <a:gd name="T18" fmla="*/ 0 60000 65536"/>
                <a:gd name="T19" fmla="*/ 0 60000 65536"/>
                <a:gd name="T20" fmla="*/ 0 60000 65536"/>
                <a:gd name="T21" fmla="*/ 0 w 54"/>
                <a:gd name="T22" fmla="*/ 0 h 57"/>
                <a:gd name="T23" fmla="*/ 54 w 54"/>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 h="57">
                  <a:moveTo>
                    <a:pt x="0" y="36"/>
                  </a:moveTo>
                  <a:lnTo>
                    <a:pt x="31" y="0"/>
                  </a:lnTo>
                  <a:lnTo>
                    <a:pt x="54" y="21"/>
                  </a:lnTo>
                  <a:lnTo>
                    <a:pt x="24" y="57"/>
                  </a:lnTo>
                  <a:lnTo>
                    <a:pt x="0" y="36"/>
                  </a:lnTo>
                  <a:close/>
                </a:path>
              </a:pathLst>
            </a:custGeom>
            <a:solidFill>
              <a:schemeClr val="tx2"/>
            </a:solidFill>
            <a:ln w="9525">
              <a:solidFill>
                <a:schemeClr val="tx1"/>
              </a:solidFill>
              <a:round/>
              <a:headEnd/>
              <a:tailEnd/>
            </a:ln>
          </p:spPr>
          <p:txBody>
            <a:bodyPr/>
            <a:lstStyle/>
            <a:p>
              <a:endParaRPr lang="en-US" sz="2133"/>
            </a:p>
          </p:txBody>
        </p:sp>
        <p:sp>
          <p:nvSpPr>
            <p:cNvPr id="1137" name="Freeform 479"/>
            <p:cNvSpPr>
              <a:spLocks/>
            </p:cNvSpPr>
            <p:nvPr/>
          </p:nvSpPr>
          <p:spPr bwMode="black">
            <a:xfrm>
              <a:off x="2961" y="1446"/>
              <a:ext cx="26" cy="30"/>
            </a:xfrm>
            <a:custGeom>
              <a:avLst/>
              <a:gdLst>
                <a:gd name="T0" fmla="*/ 0 w 55"/>
                <a:gd name="T1" fmla="*/ 2 h 58"/>
                <a:gd name="T2" fmla="*/ 0 w 55"/>
                <a:gd name="T3" fmla="*/ 0 h 58"/>
                <a:gd name="T4" fmla="*/ 0 w 55"/>
                <a:gd name="T5" fmla="*/ 1 h 58"/>
                <a:gd name="T6" fmla="*/ 1 w 55"/>
                <a:gd name="T7" fmla="*/ 1 h 58"/>
                <a:gd name="T8" fmla="*/ 1 w 55"/>
                <a:gd name="T9" fmla="*/ 1 h 58"/>
                <a:gd name="T10" fmla="*/ 0 w 55"/>
                <a:gd name="T11" fmla="*/ 2 h 58"/>
                <a:gd name="T12" fmla="*/ 0 w 55"/>
                <a:gd name="T13" fmla="*/ 2 h 58"/>
                <a:gd name="T14" fmla="*/ 0 60000 65536"/>
                <a:gd name="T15" fmla="*/ 0 60000 65536"/>
                <a:gd name="T16" fmla="*/ 0 60000 65536"/>
                <a:gd name="T17" fmla="*/ 0 60000 65536"/>
                <a:gd name="T18" fmla="*/ 0 60000 65536"/>
                <a:gd name="T19" fmla="*/ 0 60000 65536"/>
                <a:gd name="T20" fmla="*/ 0 60000 65536"/>
                <a:gd name="T21" fmla="*/ 0 w 55"/>
                <a:gd name="T22" fmla="*/ 0 h 58"/>
                <a:gd name="T23" fmla="*/ 55 w 55"/>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 h="58">
                  <a:moveTo>
                    <a:pt x="0" y="37"/>
                  </a:moveTo>
                  <a:lnTo>
                    <a:pt x="30" y="0"/>
                  </a:lnTo>
                  <a:lnTo>
                    <a:pt x="28" y="2"/>
                  </a:lnTo>
                  <a:lnTo>
                    <a:pt x="55" y="20"/>
                  </a:lnTo>
                  <a:lnTo>
                    <a:pt x="53" y="21"/>
                  </a:lnTo>
                  <a:lnTo>
                    <a:pt x="23" y="58"/>
                  </a:lnTo>
                  <a:lnTo>
                    <a:pt x="0" y="37"/>
                  </a:lnTo>
                  <a:close/>
                </a:path>
              </a:pathLst>
            </a:custGeom>
            <a:solidFill>
              <a:schemeClr val="tx2"/>
            </a:solidFill>
            <a:ln w="9525">
              <a:solidFill>
                <a:schemeClr val="tx1"/>
              </a:solidFill>
              <a:round/>
              <a:headEnd/>
              <a:tailEnd/>
            </a:ln>
          </p:spPr>
          <p:txBody>
            <a:bodyPr/>
            <a:lstStyle/>
            <a:p>
              <a:endParaRPr lang="en-US" sz="2133"/>
            </a:p>
          </p:txBody>
        </p:sp>
        <p:sp>
          <p:nvSpPr>
            <p:cNvPr id="1138" name="Freeform 480"/>
            <p:cNvSpPr>
              <a:spLocks/>
            </p:cNvSpPr>
            <p:nvPr/>
          </p:nvSpPr>
          <p:spPr bwMode="black">
            <a:xfrm>
              <a:off x="2974" y="1428"/>
              <a:ext cx="26" cy="28"/>
            </a:xfrm>
            <a:custGeom>
              <a:avLst/>
              <a:gdLst>
                <a:gd name="T0" fmla="*/ 0 w 54"/>
                <a:gd name="T1" fmla="*/ 1 h 57"/>
                <a:gd name="T2" fmla="*/ 0 w 54"/>
                <a:gd name="T3" fmla="*/ 0 h 57"/>
                <a:gd name="T4" fmla="*/ 0 w 54"/>
                <a:gd name="T5" fmla="*/ 0 h 57"/>
                <a:gd name="T6" fmla="*/ 1 w 54"/>
                <a:gd name="T7" fmla="*/ 0 h 57"/>
                <a:gd name="T8" fmla="*/ 1 w 54"/>
                <a:gd name="T9" fmla="*/ 0 h 57"/>
                <a:gd name="T10" fmla="*/ 0 w 54"/>
                <a:gd name="T11" fmla="*/ 1 h 57"/>
                <a:gd name="T12" fmla="*/ 0 w 54"/>
                <a:gd name="T13" fmla="*/ 1 h 57"/>
                <a:gd name="T14" fmla="*/ 0 60000 65536"/>
                <a:gd name="T15" fmla="*/ 0 60000 65536"/>
                <a:gd name="T16" fmla="*/ 0 60000 65536"/>
                <a:gd name="T17" fmla="*/ 0 60000 65536"/>
                <a:gd name="T18" fmla="*/ 0 60000 65536"/>
                <a:gd name="T19" fmla="*/ 0 60000 65536"/>
                <a:gd name="T20" fmla="*/ 0 60000 65536"/>
                <a:gd name="T21" fmla="*/ 0 w 54"/>
                <a:gd name="T22" fmla="*/ 0 h 57"/>
                <a:gd name="T23" fmla="*/ 54 w 54"/>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4" h="57">
                  <a:moveTo>
                    <a:pt x="0" y="39"/>
                  </a:moveTo>
                  <a:lnTo>
                    <a:pt x="28" y="0"/>
                  </a:lnTo>
                  <a:lnTo>
                    <a:pt x="28" y="2"/>
                  </a:lnTo>
                  <a:lnTo>
                    <a:pt x="54" y="18"/>
                  </a:lnTo>
                  <a:lnTo>
                    <a:pt x="54" y="19"/>
                  </a:lnTo>
                  <a:lnTo>
                    <a:pt x="27" y="57"/>
                  </a:lnTo>
                  <a:lnTo>
                    <a:pt x="0" y="39"/>
                  </a:lnTo>
                  <a:close/>
                </a:path>
              </a:pathLst>
            </a:custGeom>
            <a:solidFill>
              <a:schemeClr val="tx2"/>
            </a:solidFill>
            <a:ln w="9525">
              <a:solidFill>
                <a:schemeClr val="tx1"/>
              </a:solidFill>
              <a:round/>
              <a:headEnd/>
              <a:tailEnd/>
            </a:ln>
          </p:spPr>
          <p:txBody>
            <a:bodyPr/>
            <a:lstStyle/>
            <a:p>
              <a:endParaRPr lang="en-US" sz="2133"/>
            </a:p>
          </p:txBody>
        </p:sp>
        <p:sp>
          <p:nvSpPr>
            <p:cNvPr id="1139" name="Freeform 481"/>
            <p:cNvSpPr>
              <a:spLocks/>
            </p:cNvSpPr>
            <p:nvPr/>
          </p:nvSpPr>
          <p:spPr bwMode="black">
            <a:xfrm>
              <a:off x="2987" y="1407"/>
              <a:ext cx="24" cy="29"/>
            </a:xfrm>
            <a:custGeom>
              <a:avLst/>
              <a:gdLst>
                <a:gd name="T0" fmla="*/ 0 w 52"/>
                <a:gd name="T1" fmla="*/ 2 h 57"/>
                <a:gd name="T2" fmla="*/ 0 w 52"/>
                <a:gd name="T3" fmla="*/ 0 h 57"/>
                <a:gd name="T4" fmla="*/ 0 w 52"/>
                <a:gd name="T5" fmla="*/ 0 h 57"/>
                <a:gd name="T6" fmla="*/ 1 w 52"/>
                <a:gd name="T7" fmla="*/ 1 h 57"/>
                <a:gd name="T8" fmla="*/ 1 w 52"/>
                <a:gd name="T9" fmla="*/ 1 h 57"/>
                <a:gd name="T10" fmla="*/ 0 w 52"/>
                <a:gd name="T11" fmla="*/ 2 h 57"/>
                <a:gd name="T12" fmla="*/ 0 w 52"/>
                <a:gd name="T13" fmla="*/ 2 h 57"/>
                <a:gd name="T14" fmla="*/ 0 60000 65536"/>
                <a:gd name="T15" fmla="*/ 0 60000 65536"/>
                <a:gd name="T16" fmla="*/ 0 60000 65536"/>
                <a:gd name="T17" fmla="*/ 0 60000 65536"/>
                <a:gd name="T18" fmla="*/ 0 60000 65536"/>
                <a:gd name="T19" fmla="*/ 0 60000 65536"/>
                <a:gd name="T20" fmla="*/ 0 60000 65536"/>
                <a:gd name="T21" fmla="*/ 0 w 52"/>
                <a:gd name="T22" fmla="*/ 0 h 57"/>
                <a:gd name="T23" fmla="*/ 52 w 52"/>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57">
                  <a:moveTo>
                    <a:pt x="0" y="41"/>
                  </a:moveTo>
                  <a:lnTo>
                    <a:pt x="25" y="0"/>
                  </a:lnTo>
                  <a:lnTo>
                    <a:pt x="24" y="0"/>
                  </a:lnTo>
                  <a:lnTo>
                    <a:pt x="52" y="16"/>
                  </a:lnTo>
                  <a:lnTo>
                    <a:pt x="51" y="16"/>
                  </a:lnTo>
                  <a:lnTo>
                    <a:pt x="26" y="57"/>
                  </a:lnTo>
                  <a:lnTo>
                    <a:pt x="0" y="41"/>
                  </a:lnTo>
                  <a:close/>
                </a:path>
              </a:pathLst>
            </a:custGeom>
            <a:solidFill>
              <a:schemeClr val="tx2"/>
            </a:solidFill>
            <a:ln w="9525">
              <a:solidFill>
                <a:schemeClr val="tx1"/>
              </a:solidFill>
              <a:round/>
              <a:headEnd/>
              <a:tailEnd/>
            </a:ln>
          </p:spPr>
          <p:txBody>
            <a:bodyPr/>
            <a:lstStyle/>
            <a:p>
              <a:endParaRPr lang="en-US" sz="2133"/>
            </a:p>
          </p:txBody>
        </p:sp>
        <p:sp>
          <p:nvSpPr>
            <p:cNvPr id="1140" name="Freeform 482"/>
            <p:cNvSpPr>
              <a:spLocks/>
            </p:cNvSpPr>
            <p:nvPr/>
          </p:nvSpPr>
          <p:spPr bwMode="black">
            <a:xfrm>
              <a:off x="2998" y="1387"/>
              <a:ext cx="25" cy="29"/>
            </a:xfrm>
            <a:custGeom>
              <a:avLst/>
              <a:gdLst>
                <a:gd name="T0" fmla="*/ 0 w 51"/>
                <a:gd name="T1" fmla="*/ 2 h 57"/>
                <a:gd name="T2" fmla="*/ 0 w 51"/>
                <a:gd name="T3" fmla="*/ 0 h 57"/>
                <a:gd name="T4" fmla="*/ 0 w 51"/>
                <a:gd name="T5" fmla="*/ 1 h 57"/>
                <a:gd name="T6" fmla="*/ 1 w 51"/>
                <a:gd name="T7" fmla="*/ 1 h 57"/>
                <a:gd name="T8" fmla="*/ 1 w 51"/>
                <a:gd name="T9" fmla="*/ 1 h 57"/>
                <a:gd name="T10" fmla="*/ 0 w 51"/>
                <a:gd name="T11" fmla="*/ 2 h 57"/>
                <a:gd name="T12" fmla="*/ 0 w 51"/>
                <a:gd name="T13" fmla="*/ 2 h 57"/>
                <a:gd name="T14" fmla="*/ 0 60000 65536"/>
                <a:gd name="T15" fmla="*/ 0 60000 65536"/>
                <a:gd name="T16" fmla="*/ 0 60000 65536"/>
                <a:gd name="T17" fmla="*/ 0 60000 65536"/>
                <a:gd name="T18" fmla="*/ 0 60000 65536"/>
                <a:gd name="T19" fmla="*/ 0 60000 65536"/>
                <a:gd name="T20" fmla="*/ 0 60000 65536"/>
                <a:gd name="T21" fmla="*/ 0 w 51"/>
                <a:gd name="T22" fmla="*/ 0 h 57"/>
                <a:gd name="T23" fmla="*/ 51 w 51"/>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1" h="57">
                  <a:moveTo>
                    <a:pt x="0" y="41"/>
                  </a:moveTo>
                  <a:lnTo>
                    <a:pt x="22" y="0"/>
                  </a:lnTo>
                  <a:lnTo>
                    <a:pt x="22" y="2"/>
                  </a:lnTo>
                  <a:lnTo>
                    <a:pt x="51" y="15"/>
                  </a:lnTo>
                  <a:lnTo>
                    <a:pt x="51" y="16"/>
                  </a:lnTo>
                  <a:lnTo>
                    <a:pt x="28" y="57"/>
                  </a:lnTo>
                  <a:lnTo>
                    <a:pt x="0" y="41"/>
                  </a:lnTo>
                  <a:close/>
                </a:path>
              </a:pathLst>
            </a:custGeom>
            <a:solidFill>
              <a:schemeClr val="tx2"/>
            </a:solidFill>
            <a:ln w="9525">
              <a:solidFill>
                <a:schemeClr val="tx1"/>
              </a:solidFill>
              <a:round/>
              <a:headEnd/>
              <a:tailEnd/>
            </a:ln>
          </p:spPr>
          <p:txBody>
            <a:bodyPr/>
            <a:lstStyle/>
            <a:p>
              <a:endParaRPr lang="en-US" sz="2133"/>
            </a:p>
          </p:txBody>
        </p:sp>
        <p:sp>
          <p:nvSpPr>
            <p:cNvPr id="1141" name="Freeform 483"/>
            <p:cNvSpPr>
              <a:spLocks/>
            </p:cNvSpPr>
            <p:nvPr/>
          </p:nvSpPr>
          <p:spPr bwMode="black">
            <a:xfrm>
              <a:off x="3008" y="1367"/>
              <a:ext cx="24" cy="26"/>
            </a:xfrm>
            <a:custGeom>
              <a:avLst/>
              <a:gdLst>
                <a:gd name="T0" fmla="*/ 0 w 50"/>
                <a:gd name="T1" fmla="*/ 1 h 55"/>
                <a:gd name="T2" fmla="*/ 0 w 50"/>
                <a:gd name="T3" fmla="*/ 0 h 55"/>
                <a:gd name="T4" fmla="*/ 0 w 50"/>
                <a:gd name="T5" fmla="*/ 0 h 55"/>
                <a:gd name="T6" fmla="*/ 1 w 50"/>
                <a:gd name="T7" fmla="*/ 0 h 55"/>
                <a:gd name="T8" fmla="*/ 1 w 50"/>
                <a:gd name="T9" fmla="*/ 0 h 55"/>
                <a:gd name="T10" fmla="*/ 0 w 50"/>
                <a:gd name="T11" fmla="*/ 1 h 55"/>
                <a:gd name="T12" fmla="*/ 0 w 50"/>
                <a:gd name="T13" fmla="*/ 1 h 55"/>
                <a:gd name="T14" fmla="*/ 0 60000 65536"/>
                <a:gd name="T15" fmla="*/ 0 60000 65536"/>
                <a:gd name="T16" fmla="*/ 0 60000 65536"/>
                <a:gd name="T17" fmla="*/ 0 60000 65536"/>
                <a:gd name="T18" fmla="*/ 0 60000 65536"/>
                <a:gd name="T19" fmla="*/ 0 60000 65536"/>
                <a:gd name="T20" fmla="*/ 0 60000 65536"/>
                <a:gd name="T21" fmla="*/ 0 w 50"/>
                <a:gd name="T22" fmla="*/ 0 h 55"/>
                <a:gd name="T23" fmla="*/ 50 w 50"/>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5">
                  <a:moveTo>
                    <a:pt x="0" y="42"/>
                  </a:moveTo>
                  <a:lnTo>
                    <a:pt x="21" y="0"/>
                  </a:lnTo>
                  <a:lnTo>
                    <a:pt x="50" y="13"/>
                  </a:lnTo>
                  <a:lnTo>
                    <a:pt x="29" y="55"/>
                  </a:lnTo>
                  <a:lnTo>
                    <a:pt x="0" y="42"/>
                  </a:lnTo>
                  <a:close/>
                </a:path>
              </a:pathLst>
            </a:custGeom>
            <a:solidFill>
              <a:schemeClr val="tx2"/>
            </a:solidFill>
            <a:ln w="9525">
              <a:solidFill>
                <a:schemeClr val="tx1"/>
              </a:solidFill>
              <a:round/>
              <a:headEnd/>
              <a:tailEnd/>
            </a:ln>
          </p:spPr>
          <p:txBody>
            <a:bodyPr/>
            <a:lstStyle/>
            <a:p>
              <a:endParaRPr lang="en-US" sz="2133"/>
            </a:p>
          </p:txBody>
        </p:sp>
        <p:sp>
          <p:nvSpPr>
            <p:cNvPr id="1142" name="Freeform 484"/>
            <p:cNvSpPr>
              <a:spLocks/>
            </p:cNvSpPr>
            <p:nvPr/>
          </p:nvSpPr>
          <p:spPr bwMode="black">
            <a:xfrm>
              <a:off x="3019" y="1343"/>
              <a:ext cx="22" cy="30"/>
            </a:xfrm>
            <a:custGeom>
              <a:avLst/>
              <a:gdLst>
                <a:gd name="T0" fmla="*/ 0 w 47"/>
                <a:gd name="T1" fmla="*/ 2 h 58"/>
                <a:gd name="T2" fmla="*/ 0 w 47"/>
                <a:gd name="T3" fmla="*/ 0 h 58"/>
                <a:gd name="T4" fmla="*/ 0 w 47"/>
                <a:gd name="T5" fmla="*/ 1 h 58"/>
                <a:gd name="T6" fmla="*/ 1 w 47"/>
                <a:gd name="T7" fmla="*/ 1 h 58"/>
                <a:gd name="T8" fmla="*/ 1 w 47"/>
                <a:gd name="T9" fmla="*/ 1 h 58"/>
                <a:gd name="T10" fmla="*/ 0 w 47"/>
                <a:gd name="T11" fmla="*/ 2 h 58"/>
                <a:gd name="T12" fmla="*/ 0 w 47"/>
                <a:gd name="T13" fmla="*/ 2 h 58"/>
                <a:gd name="T14" fmla="*/ 0 60000 65536"/>
                <a:gd name="T15" fmla="*/ 0 60000 65536"/>
                <a:gd name="T16" fmla="*/ 0 60000 65536"/>
                <a:gd name="T17" fmla="*/ 0 60000 65536"/>
                <a:gd name="T18" fmla="*/ 0 60000 65536"/>
                <a:gd name="T19" fmla="*/ 0 60000 65536"/>
                <a:gd name="T20" fmla="*/ 0 60000 65536"/>
                <a:gd name="T21" fmla="*/ 0 w 47"/>
                <a:gd name="T22" fmla="*/ 0 h 58"/>
                <a:gd name="T23" fmla="*/ 47 w 47"/>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7" h="58">
                  <a:moveTo>
                    <a:pt x="0" y="45"/>
                  </a:moveTo>
                  <a:lnTo>
                    <a:pt x="18" y="0"/>
                  </a:lnTo>
                  <a:lnTo>
                    <a:pt x="18" y="1"/>
                  </a:lnTo>
                  <a:lnTo>
                    <a:pt x="47" y="12"/>
                  </a:lnTo>
                  <a:lnTo>
                    <a:pt x="47" y="13"/>
                  </a:lnTo>
                  <a:lnTo>
                    <a:pt x="29" y="58"/>
                  </a:lnTo>
                  <a:lnTo>
                    <a:pt x="0" y="45"/>
                  </a:lnTo>
                  <a:close/>
                </a:path>
              </a:pathLst>
            </a:custGeom>
            <a:solidFill>
              <a:schemeClr val="tx2"/>
            </a:solidFill>
            <a:ln w="9525">
              <a:solidFill>
                <a:schemeClr val="tx1"/>
              </a:solidFill>
              <a:round/>
              <a:headEnd/>
              <a:tailEnd/>
            </a:ln>
          </p:spPr>
          <p:txBody>
            <a:bodyPr/>
            <a:lstStyle/>
            <a:p>
              <a:endParaRPr lang="en-US" sz="2133"/>
            </a:p>
          </p:txBody>
        </p:sp>
        <p:sp>
          <p:nvSpPr>
            <p:cNvPr id="1143" name="Freeform 485"/>
            <p:cNvSpPr>
              <a:spLocks/>
            </p:cNvSpPr>
            <p:nvPr/>
          </p:nvSpPr>
          <p:spPr bwMode="black">
            <a:xfrm>
              <a:off x="3026" y="1322"/>
              <a:ext cx="23" cy="27"/>
            </a:xfrm>
            <a:custGeom>
              <a:avLst/>
              <a:gdLst>
                <a:gd name="T0" fmla="*/ 0 w 46"/>
                <a:gd name="T1" fmla="*/ 2 h 54"/>
                <a:gd name="T2" fmla="*/ 1 w 46"/>
                <a:gd name="T3" fmla="*/ 0 h 54"/>
                <a:gd name="T4" fmla="*/ 1 w 46"/>
                <a:gd name="T5" fmla="*/ 1 h 54"/>
                <a:gd name="T6" fmla="*/ 1 w 46"/>
                <a:gd name="T7" fmla="*/ 1 h 54"/>
                <a:gd name="T8" fmla="*/ 1 w 46"/>
                <a:gd name="T9" fmla="*/ 1 h 54"/>
                <a:gd name="T10" fmla="*/ 1 w 46"/>
                <a:gd name="T11" fmla="*/ 2 h 54"/>
                <a:gd name="T12" fmla="*/ 0 w 46"/>
                <a:gd name="T13" fmla="*/ 2 h 54"/>
                <a:gd name="T14" fmla="*/ 0 60000 65536"/>
                <a:gd name="T15" fmla="*/ 0 60000 65536"/>
                <a:gd name="T16" fmla="*/ 0 60000 65536"/>
                <a:gd name="T17" fmla="*/ 0 60000 65536"/>
                <a:gd name="T18" fmla="*/ 0 60000 65536"/>
                <a:gd name="T19" fmla="*/ 0 60000 65536"/>
                <a:gd name="T20" fmla="*/ 0 60000 65536"/>
                <a:gd name="T21" fmla="*/ 0 w 46"/>
                <a:gd name="T22" fmla="*/ 0 h 54"/>
                <a:gd name="T23" fmla="*/ 46 w 46"/>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54">
                  <a:moveTo>
                    <a:pt x="0" y="43"/>
                  </a:moveTo>
                  <a:lnTo>
                    <a:pt x="16" y="0"/>
                  </a:lnTo>
                  <a:lnTo>
                    <a:pt x="15" y="1"/>
                  </a:lnTo>
                  <a:lnTo>
                    <a:pt x="46" y="9"/>
                  </a:lnTo>
                  <a:lnTo>
                    <a:pt x="45" y="10"/>
                  </a:lnTo>
                  <a:lnTo>
                    <a:pt x="29" y="54"/>
                  </a:lnTo>
                  <a:lnTo>
                    <a:pt x="0" y="43"/>
                  </a:lnTo>
                  <a:close/>
                </a:path>
              </a:pathLst>
            </a:custGeom>
            <a:solidFill>
              <a:schemeClr val="tx2"/>
            </a:solidFill>
            <a:ln w="9525">
              <a:solidFill>
                <a:schemeClr val="tx1"/>
              </a:solidFill>
              <a:round/>
              <a:headEnd/>
              <a:tailEnd/>
            </a:ln>
          </p:spPr>
          <p:txBody>
            <a:bodyPr/>
            <a:lstStyle/>
            <a:p>
              <a:endParaRPr lang="en-US" sz="2133"/>
            </a:p>
          </p:txBody>
        </p:sp>
        <p:sp>
          <p:nvSpPr>
            <p:cNvPr id="1144" name="Freeform 486"/>
            <p:cNvSpPr>
              <a:spLocks/>
            </p:cNvSpPr>
            <p:nvPr/>
          </p:nvSpPr>
          <p:spPr bwMode="black">
            <a:xfrm>
              <a:off x="3034" y="1300"/>
              <a:ext cx="21" cy="26"/>
            </a:xfrm>
            <a:custGeom>
              <a:avLst/>
              <a:gdLst>
                <a:gd name="T0" fmla="*/ 0 w 44"/>
                <a:gd name="T1" fmla="*/ 1 h 54"/>
                <a:gd name="T2" fmla="*/ 0 w 44"/>
                <a:gd name="T3" fmla="*/ 0 h 54"/>
                <a:gd name="T4" fmla="*/ 0 w 44"/>
                <a:gd name="T5" fmla="*/ 0 h 54"/>
                <a:gd name="T6" fmla="*/ 1 w 44"/>
                <a:gd name="T7" fmla="*/ 0 h 54"/>
                <a:gd name="T8" fmla="*/ 1 w 44"/>
                <a:gd name="T9" fmla="*/ 0 h 54"/>
                <a:gd name="T10" fmla="*/ 0 w 44"/>
                <a:gd name="T11" fmla="*/ 1 h 54"/>
                <a:gd name="T12" fmla="*/ 0 w 44"/>
                <a:gd name="T13" fmla="*/ 1 h 54"/>
                <a:gd name="T14" fmla="*/ 0 60000 65536"/>
                <a:gd name="T15" fmla="*/ 0 60000 65536"/>
                <a:gd name="T16" fmla="*/ 0 60000 65536"/>
                <a:gd name="T17" fmla="*/ 0 60000 65536"/>
                <a:gd name="T18" fmla="*/ 0 60000 65536"/>
                <a:gd name="T19" fmla="*/ 0 60000 65536"/>
                <a:gd name="T20" fmla="*/ 0 60000 65536"/>
                <a:gd name="T21" fmla="*/ 0 w 44"/>
                <a:gd name="T22" fmla="*/ 0 h 54"/>
                <a:gd name="T23" fmla="*/ 44 w 44"/>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54">
                  <a:moveTo>
                    <a:pt x="0" y="46"/>
                  </a:moveTo>
                  <a:lnTo>
                    <a:pt x="13" y="0"/>
                  </a:lnTo>
                  <a:lnTo>
                    <a:pt x="44" y="8"/>
                  </a:lnTo>
                  <a:lnTo>
                    <a:pt x="31" y="54"/>
                  </a:lnTo>
                  <a:lnTo>
                    <a:pt x="0" y="46"/>
                  </a:lnTo>
                  <a:close/>
                </a:path>
              </a:pathLst>
            </a:custGeom>
            <a:solidFill>
              <a:schemeClr val="tx2"/>
            </a:solidFill>
            <a:ln w="9525">
              <a:solidFill>
                <a:schemeClr val="tx1"/>
              </a:solidFill>
              <a:round/>
              <a:headEnd/>
              <a:tailEnd/>
            </a:ln>
          </p:spPr>
          <p:txBody>
            <a:bodyPr/>
            <a:lstStyle/>
            <a:p>
              <a:endParaRPr lang="en-US" sz="2133"/>
            </a:p>
          </p:txBody>
        </p:sp>
        <p:sp>
          <p:nvSpPr>
            <p:cNvPr id="1145" name="Freeform 487"/>
            <p:cNvSpPr>
              <a:spLocks/>
            </p:cNvSpPr>
            <p:nvPr/>
          </p:nvSpPr>
          <p:spPr bwMode="black">
            <a:xfrm>
              <a:off x="3040" y="1276"/>
              <a:ext cx="20" cy="28"/>
            </a:xfrm>
            <a:custGeom>
              <a:avLst/>
              <a:gdLst>
                <a:gd name="T0" fmla="*/ 0 w 42"/>
                <a:gd name="T1" fmla="*/ 2 h 54"/>
                <a:gd name="T2" fmla="*/ 0 w 42"/>
                <a:gd name="T3" fmla="*/ 0 h 54"/>
                <a:gd name="T4" fmla="*/ 0 w 42"/>
                <a:gd name="T5" fmla="*/ 1 h 54"/>
                <a:gd name="T6" fmla="*/ 1 w 42"/>
                <a:gd name="T7" fmla="*/ 1 h 54"/>
                <a:gd name="T8" fmla="*/ 1 w 42"/>
                <a:gd name="T9" fmla="*/ 1 h 54"/>
                <a:gd name="T10" fmla="*/ 0 w 42"/>
                <a:gd name="T11" fmla="*/ 2 h 54"/>
                <a:gd name="T12" fmla="*/ 0 w 42"/>
                <a:gd name="T13" fmla="*/ 2 h 54"/>
                <a:gd name="T14" fmla="*/ 0 60000 65536"/>
                <a:gd name="T15" fmla="*/ 0 60000 65536"/>
                <a:gd name="T16" fmla="*/ 0 60000 65536"/>
                <a:gd name="T17" fmla="*/ 0 60000 65536"/>
                <a:gd name="T18" fmla="*/ 0 60000 65536"/>
                <a:gd name="T19" fmla="*/ 0 60000 65536"/>
                <a:gd name="T20" fmla="*/ 0 60000 65536"/>
                <a:gd name="T21" fmla="*/ 0 w 42"/>
                <a:gd name="T22" fmla="*/ 0 h 54"/>
                <a:gd name="T23" fmla="*/ 42 w 42"/>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2" h="54">
                  <a:moveTo>
                    <a:pt x="0" y="46"/>
                  </a:moveTo>
                  <a:lnTo>
                    <a:pt x="10" y="0"/>
                  </a:lnTo>
                  <a:lnTo>
                    <a:pt x="10" y="1"/>
                  </a:lnTo>
                  <a:lnTo>
                    <a:pt x="42" y="7"/>
                  </a:lnTo>
                  <a:lnTo>
                    <a:pt x="42" y="8"/>
                  </a:lnTo>
                  <a:lnTo>
                    <a:pt x="31" y="54"/>
                  </a:lnTo>
                  <a:lnTo>
                    <a:pt x="0" y="46"/>
                  </a:lnTo>
                  <a:close/>
                </a:path>
              </a:pathLst>
            </a:custGeom>
            <a:solidFill>
              <a:schemeClr val="tx2"/>
            </a:solidFill>
            <a:ln w="9525">
              <a:solidFill>
                <a:schemeClr val="tx1"/>
              </a:solidFill>
              <a:round/>
              <a:headEnd/>
              <a:tailEnd/>
            </a:ln>
          </p:spPr>
          <p:txBody>
            <a:bodyPr/>
            <a:lstStyle/>
            <a:p>
              <a:endParaRPr lang="en-US" sz="2133"/>
            </a:p>
          </p:txBody>
        </p:sp>
        <p:sp>
          <p:nvSpPr>
            <p:cNvPr id="1146" name="Freeform 488"/>
            <p:cNvSpPr>
              <a:spLocks/>
            </p:cNvSpPr>
            <p:nvPr/>
          </p:nvSpPr>
          <p:spPr bwMode="black">
            <a:xfrm>
              <a:off x="3045" y="1254"/>
              <a:ext cx="19" cy="26"/>
            </a:xfrm>
            <a:custGeom>
              <a:avLst/>
              <a:gdLst>
                <a:gd name="T0" fmla="*/ 0 w 41"/>
                <a:gd name="T1" fmla="*/ 2 h 52"/>
                <a:gd name="T2" fmla="*/ 0 w 41"/>
                <a:gd name="T3" fmla="*/ 0 h 52"/>
                <a:gd name="T4" fmla="*/ 0 w 41"/>
                <a:gd name="T5" fmla="*/ 1 h 52"/>
                <a:gd name="T6" fmla="*/ 1 w 41"/>
                <a:gd name="T7" fmla="*/ 1 h 52"/>
                <a:gd name="T8" fmla="*/ 1 w 41"/>
                <a:gd name="T9" fmla="*/ 1 h 52"/>
                <a:gd name="T10" fmla="*/ 0 w 41"/>
                <a:gd name="T11" fmla="*/ 2 h 52"/>
                <a:gd name="T12" fmla="*/ 0 w 41"/>
                <a:gd name="T13" fmla="*/ 2 h 52"/>
                <a:gd name="T14" fmla="*/ 0 60000 65536"/>
                <a:gd name="T15" fmla="*/ 0 60000 65536"/>
                <a:gd name="T16" fmla="*/ 0 60000 65536"/>
                <a:gd name="T17" fmla="*/ 0 60000 65536"/>
                <a:gd name="T18" fmla="*/ 0 60000 65536"/>
                <a:gd name="T19" fmla="*/ 0 60000 65536"/>
                <a:gd name="T20" fmla="*/ 0 60000 65536"/>
                <a:gd name="T21" fmla="*/ 0 w 41"/>
                <a:gd name="T22" fmla="*/ 0 h 52"/>
                <a:gd name="T23" fmla="*/ 41 w 41"/>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52">
                  <a:moveTo>
                    <a:pt x="0" y="46"/>
                  </a:moveTo>
                  <a:lnTo>
                    <a:pt x="10" y="0"/>
                  </a:lnTo>
                  <a:lnTo>
                    <a:pt x="10" y="2"/>
                  </a:lnTo>
                  <a:lnTo>
                    <a:pt x="41" y="4"/>
                  </a:lnTo>
                  <a:lnTo>
                    <a:pt x="41" y="6"/>
                  </a:lnTo>
                  <a:lnTo>
                    <a:pt x="32" y="52"/>
                  </a:lnTo>
                  <a:lnTo>
                    <a:pt x="0" y="46"/>
                  </a:lnTo>
                  <a:close/>
                </a:path>
              </a:pathLst>
            </a:custGeom>
            <a:solidFill>
              <a:schemeClr val="tx2"/>
            </a:solidFill>
            <a:ln w="9525">
              <a:solidFill>
                <a:schemeClr val="tx1"/>
              </a:solidFill>
              <a:round/>
              <a:headEnd/>
              <a:tailEnd/>
            </a:ln>
          </p:spPr>
          <p:txBody>
            <a:bodyPr/>
            <a:lstStyle/>
            <a:p>
              <a:endParaRPr lang="en-US" sz="2133"/>
            </a:p>
          </p:txBody>
        </p:sp>
        <p:sp>
          <p:nvSpPr>
            <p:cNvPr id="1147" name="Freeform 489"/>
            <p:cNvSpPr>
              <a:spLocks/>
            </p:cNvSpPr>
            <p:nvPr/>
          </p:nvSpPr>
          <p:spPr bwMode="black">
            <a:xfrm>
              <a:off x="3049" y="1231"/>
              <a:ext cx="17" cy="25"/>
            </a:xfrm>
            <a:custGeom>
              <a:avLst/>
              <a:gdLst>
                <a:gd name="T0" fmla="*/ 0 w 36"/>
                <a:gd name="T1" fmla="*/ 2 h 50"/>
                <a:gd name="T2" fmla="*/ 0 w 36"/>
                <a:gd name="T3" fmla="*/ 0 h 50"/>
                <a:gd name="T4" fmla="*/ 0 w 36"/>
                <a:gd name="T5" fmla="*/ 0 h 50"/>
                <a:gd name="T6" fmla="*/ 1 w 36"/>
                <a:gd name="T7" fmla="*/ 1 h 50"/>
                <a:gd name="T8" fmla="*/ 1 w 36"/>
                <a:gd name="T9" fmla="*/ 1 h 50"/>
                <a:gd name="T10" fmla="*/ 0 w 36"/>
                <a:gd name="T11" fmla="*/ 2 h 50"/>
                <a:gd name="T12" fmla="*/ 0 w 36"/>
                <a:gd name="T13" fmla="*/ 2 h 50"/>
                <a:gd name="T14" fmla="*/ 0 60000 65536"/>
                <a:gd name="T15" fmla="*/ 0 60000 65536"/>
                <a:gd name="T16" fmla="*/ 0 60000 65536"/>
                <a:gd name="T17" fmla="*/ 0 60000 65536"/>
                <a:gd name="T18" fmla="*/ 0 60000 65536"/>
                <a:gd name="T19" fmla="*/ 0 60000 65536"/>
                <a:gd name="T20" fmla="*/ 0 60000 65536"/>
                <a:gd name="T21" fmla="*/ 0 w 36"/>
                <a:gd name="T22" fmla="*/ 0 h 50"/>
                <a:gd name="T23" fmla="*/ 36 w 36"/>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50">
                  <a:moveTo>
                    <a:pt x="0" y="48"/>
                  </a:moveTo>
                  <a:lnTo>
                    <a:pt x="5" y="0"/>
                  </a:lnTo>
                  <a:lnTo>
                    <a:pt x="36" y="3"/>
                  </a:lnTo>
                  <a:lnTo>
                    <a:pt x="31" y="50"/>
                  </a:lnTo>
                  <a:lnTo>
                    <a:pt x="0" y="48"/>
                  </a:lnTo>
                  <a:close/>
                </a:path>
              </a:pathLst>
            </a:custGeom>
            <a:solidFill>
              <a:schemeClr val="tx2"/>
            </a:solidFill>
            <a:ln w="9525">
              <a:solidFill>
                <a:schemeClr val="tx1"/>
              </a:solidFill>
              <a:round/>
              <a:headEnd/>
              <a:tailEnd/>
            </a:ln>
          </p:spPr>
          <p:txBody>
            <a:bodyPr/>
            <a:lstStyle/>
            <a:p>
              <a:endParaRPr lang="en-US" sz="2133"/>
            </a:p>
          </p:txBody>
        </p:sp>
        <p:sp>
          <p:nvSpPr>
            <p:cNvPr id="1148" name="Freeform 490"/>
            <p:cNvSpPr>
              <a:spLocks/>
            </p:cNvSpPr>
            <p:nvPr/>
          </p:nvSpPr>
          <p:spPr bwMode="black">
            <a:xfrm>
              <a:off x="3051" y="1207"/>
              <a:ext cx="17" cy="24"/>
            </a:xfrm>
            <a:custGeom>
              <a:avLst/>
              <a:gdLst>
                <a:gd name="T0" fmla="*/ 0 w 34"/>
                <a:gd name="T1" fmla="*/ 2 h 48"/>
                <a:gd name="T2" fmla="*/ 1 w 34"/>
                <a:gd name="T3" fmla="*/ 0 h 48"/>
                <a:gd name="T4" fmla="*/ 1 w 34"/>
                <a:gd name="T5" fmla="*/ 1 h 48"/>
                <a:gd name="T6" fmla="*/ 1 w 34"/>
                <a:gd name="T7" fmla="*/ 1 h 48"/>
                <a:gd name="T8" fmla="*/ 1 w 34"/>
                <a:gd name="T9" fmla="*/ 1 h 48"/>
                <a:gd name="T10" fmla="*/ 1 w 34"/>
                <a:gd name="T11" fmla="*/ 2 h 48"/>
                <a:gd name="T12" fmla="*/ 0 w 34"/>
                <a:gd name="T13" fmla="*/ 2 h 48"/>
                <a:gd name="T14" fmla="*/ 0 60000 65536"/>
                <a:gd name="T15" fmla="*/ 0 60000 65536"/>
                <a:gd name="T16" fmla="*/ 0 60000 65536"/>
                <a:gd name="T17" fmla="*/ 0 60000 65536"/>
                <a:gd name="T18" fmla="*/ 0 60000 65536"/>
                <a:gd name="T19" fmla="*/ 0 60000 65536"/>
                <a:gd name="T20" fmla="*/ 0 60000 65536"/>
                <a:gd name="T21" fmla="*/ 0 w 34"/>
                <a:gd name="T22" fmla="*/ 0 h 48"/>
                <a:gd name="T23" fmla="*/ 34 w 34"/>
                <a:gd name="T24" fmla="*/ 48 h 4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48">
                  <a:moveTo>
                    <a:pt x="0" y="45"/>
                  </a:moveTo>
                  <a:lnTo>
                    <a:pt x="2" y="0"/>
                  </a:lnTo>
                  <a:lnTo>
                    <a:pt x="2" y="1"/>
                  </a:lnTo>
                  <a:lnTo>
                    <a:pt x="34" y="1"/>
                  </a:lnTo>
                  <a:lnTo>
                    <a:pt x="34" y="2"/>
                  </a:lnTo>
                  <a:lnTo>
                    <a:pt x="31" y="48"/>
                  </a:lnTo>
                  <a:lnTo>
                    <a:pt x="0" y="45"/>
                  </a:lnTo>
                  <a:close/>
                </a:path>
              </a:pathLst>
            </a:custGeom>
            <a:solidFill>
              <a:schemeClr val="tx2"/>
            </a:solidFill>
            <a:ln w="9525">
              <a:solidFill>
                <a:schemeClr val="tx1"/>
              </a:solidFill>
              <a:round/>
              <a:headEnd/>
              <a:tailEnd/>
            </a:ln>
          </p:spPr>
          <p:txBody>
            <a:bodyPr/>
            <a:lstStyle/>
            <a:p>
              <a:endParaRPr lang="en-US" sz="2133"/>
            </a:p>
          </p:txBody>
        </p:sp>
        <p:sp>
          <p:nvSpPr>
            <p:cNvPr id="1149" name="Freeform 491"/>
            <p:cNvSpPr>
              <a:spLocks/>
            </p:cNvSpPr>
            <p:nvPr/>
          </p:nvSpPr>
          <p:spPr bwMode="black">
            <a:xfrm>
              <a:off x="3053" y="1183"/>
              <a:ext cx="15" cy="24"/>
            </a:xfrm>
            <a:custGeom>
              <a:avLst/>
              <a:gdLst>
                <a:gd name="T0" fmla="*/ 0 w 33"/>
                <a:gd name="T1" fmla="*/ 1 h 49"/>
                <a:gd name="T2" fmla="*/ 0 w 33"/>
                <a:gd name="T3" fmla="*/ 0 h 49"/>
                <a:gd name="T4" fmla="*/ 0 w 33"/>
                <a:gd name="T5" fmla="*/ 0 h 49"/>
                <a:gd name="T6" fmla="*/ 0 w 33"/>
                <a:gd name="T7" fmla="*/ 0 h 49"/>
                <a:gd name="T8" fmla="*/ 0 w 33"/>
                <a:gd name="T9" fmla="*/ 0 h 49"/>
                <a:gd name="T10" fmla="*/ 0 w 33"/>
                <a:gd name="T11" fmla="*/ 1 h 49"/>
                <a:gd name="T12" fmla="*/ 0 w 33"/>
                <a:gd name="T13" fmla="*/ 1 h 49"/>
                <a:gd name="T14" fmla="*/ 0 60000 65536"/>
                <a:gd name="T15" fmla="*/ 0 60000 65536"/>
                <a:gd name="T16" fmla="*/ 0 60000 65536"/>
                <a:gd name="T17" fmla="*/ 0 60000 65536"/>
                <a:gd name="T18" fmla="*/ 0 60000 65536"/>
                <a:gd name="T19" fmla="*/ 0 60000 65536"/>
                <a:gd name="T20" fmla="*/ 0 60000 65536"/>
                <a:gd name="T21" fmla="*/ 0 w 33"/>
                <a:gd name="T22" fmla="*/ 0 h 49"/>
                <a:gd name="T23" fmla="*/ 33 w 33"/>
                <a:gd name="T24" fmla="*/ 49 h 4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49">
                  <a:moveTo>
                    <a:pt x="0" y="49"/>
                  </a:moveTo>
                  <a:lnTo>
                    <a:pt x="2" y="2"/>
                  </a:lnTo>
                  <a:lnTo>
                    <a:pt x="2" y="3"/>
                  </a:lnTo>
                  <a:lnTo>
                    <a:pt x="33" y="0"/>
                  </a:lnTo>
                  <a:lnTo>
                    <a:pt x="33" y="2"/>
                  </a:lnTo>
                  <a:lnTo>
                    <a:pt x="32" y="49"/>
                  </a:lnTo>
                  <a:lnTo>
                    <a:pt x="0" y="49"/>
                  </a:lnTo>
                  <a:close/>
                </a:path>
              </a:pathLst>
            </a:custGeom>
            <a:solidFill>
              <a:schemeClr val="tx2"/>
            </a:solidFill>
            <a:ln w="9525">
              <a:solidFill>
                <a:schemeClr val="tx1"/>
              </a:solidFill>
              <a:round/>
              <a:headEnd/>
              <a:tailEnd/>
            </a:ln>
          </p:spPr>
          <p:txBody>
            <a:bodyPr/>
            <a:lstStyle/>
            <a:p>
              <a:endParaRPr lang="en-US" sz="2133"/>
            </a:p>
          </p:txBody>
        </p:sp>
        <p:sp>
          <p:nvSpPr>
            <p:cNvPr id="1150" name="Freeform 492"/>
            <p:cNvSpPr>
              <a:spLocks/>
            </p:cNvSpPr>
            <p:nvPr/>
          </p:nvSpPr>
          <p:spPr bwMode="black">
            <a:xfrm>
              <a:off x="3053" y="1158"/>
              <a:ext cx="15" cy="27"/>
            </a:xfrm>
            <a:custGeom>
              <a:avLst/>
              <a:gdLst>
                <a:gd name="T0" fmla="*/ 0 w 34"/>
                <a:gd name="T1" fmla="*/ 2 h 50"/>
                <a:gd name="T2" fmla="*/ 0 w 34"/>
                <a:gd name="T3" fmla="*/ 1 h 50"/>
                <a:gd name="T4" fmla="*/ 0 w 34"/>
                <a:gd name="T5" fmla="*/ 1 h 50"/>
                <a:gd name="T6" fmla="*/ 0 w 34"/>
                <a:gd name="T7" fmla="*/ 0 h 50"/>
                <a:gd name="T8" fmla="*/ 0 w 34"/>
                <a:gd name="T9" fmla="*/ 0 h 50"/>
                <a:gd name="T10" fmla="*/ 0 w 34"/>
                <a:gd name="T11" fmla="*/ 2 h 50"/>
                <a:gd name="T12" fmla="*/ 0 w 34"/>
                <a:gd name="T13" fmla="*/ 2 h 50"/>
                <a:gd name="T14" fmla="*/ 0 60000 65536"/>
                <a:gd name="T15" fmla="*/ 0 60000 65536"/>
                <a:gd name="T16" fmla="*/ 0 60000 65536"/>
                <a:gd name="T17" fmla="*/ 0 60000 65536"/>
                <a:gd name="T18" fmla="*/ 0 60000 65536"/>
                <a:gd name="T19" fmla="*/ 0 60000 65536"/>
                <a:gd name="T20" fmla="*/ 0 60000 65536"/>
                <a:gd name="T21" fmla="*/ 0 w 34"/>
                <a:gd name="T22" fmla="*/ 0 h 50"/>
                <a:gd name="T23" fmla="*/ 34 w 34"/>
                <a:gd name="T24" fmla="*/ 50 h 5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50">
                  <a:moveTo>
                    <a:pt x="3" y="50"/>
                  </a:moveTo>
                  <a:lnTo>
                    <a:pt x="0" y="3"/>
                  </a:lnTo>
                  <a:lnTo>
                    <a:pt x="32" y="0"/>
                  </a:lnTo>
                  <a:lnTo>
                    <a:pt x="34" y="47"/>
                  </a:lnTo>
                  <a:lnTo>
                    <a:pt x="3" y="50"/>
                  </a:lnTo>
                  <a:close/>
                </a:path>
              </a:pathLst>
            </a:custGeom>
            <a:solidFill>
              <a:schemeClr val="tx2"/>
            </a:solidFill>
            <a:ln w="9525">
              <a:solidFill>
                <a:schemeClr val="tx1"/>
              </a:solidFill>
              <a:round/>
              <a:headEnd/>
              <a:tailEnd/>
            </a:ln>
          </p:spPr>
          <p:txBody>
            <a:bodyPr/>
            <a:lstStyle/>
            <a:p>
              <a:endParaRPr lang="en-US" sz="2133"/>
            </a:p>
          </p:txBody>
        </p:sp>
        <p:sp>
          <p:nvSpPr>
            <p:cNvPr id="1151" name="Freeform 493"/>
            <p:cNvSpPr>
              <a:spLocks/>
            </p:cNvSpPr>
            <p:nvPr/>
          </p:nvSpPr>
          <p:spPr bwMode="black">
            <a:xfrm>
              <a:off x="3051" y="1134"/>
              <a:ext cx="17" cy="26"/>
            </a:xfrm>
            <a:custGeom>
              <a:avLst/>
              <a:gdLst>
                <a:gd name="T0" fmla="*/ 0 w 36"/>
                <a:gd name="T1" fmla="*/ 2 h 52"/>
                <a:gd name="T2" fmla="*/ 0 w 36"/>
                <a:gd name="T3" fmla="*/ 1 h 52"/>
                <a:gd name="T4" fmla="*/ 0 w 36"/>
                <a:gd name="T5" fmla="*/ 1 h 52"/>
                <a:gd name="T6" fmla="*/ 0 w 36"/>
                <a:gd name="T7" fmla="*/ 0 h 52"/>
                <a:gd name="T8" fmla="*/ 0 w 36"/>
                <a:gd name="T9" fmla="*/ 1 h 52"/>
                <a:gd name="T10" fmla="*/ 1 w 36"/>
                <a:gd name="T11" fmla="*/ 2 h 52"/>
                <a:gd name="T12" fmla="*/ 0 w 36"/>
                <a:gd name="T13" fmla="*/ 2 h 52"/>
                <a:gd name="T14" fmla="*/ 0 60000 65536"/>
                <a:gd name="T15" fmla="*/ 0 60000 65536"/>
                <a:gd name="T16" fmla="*/ 0 60000 65536"/>
                <a:gd name="T17" fmla="*/ 0 60000 65536"/>
                <a:gd name="T18" fmla="*/ 0 60000 65536"/>
                <a:gd name="T19" fmla="*/ 0 60000 65536"/>
                <a:gd name="T20" fmla="*/ 0 60000 65536"/>
                <a:gd name="T21" fmla="*/ 0 w 36"/>
                <a:gd name="T22" fmla="*/ 0 h 52"/>
                <a:gd name="T23" fmla="*/ 36 w 36"/>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52">
                  <a:moveTo>
                    <a:pt x="4" y="52"/>
                  </a:moveTo>
                  <a:lnTo>
                    <a:pt x="0" y="4"/>
                  </a:lnTo>
                  <a:lnTo>
                    <a:pt x="0" y="6"/>
                  </a:lnTo>
                  <a:lnTo>
                    <a:pt x="32" y="0"/>
                  </a:lnTo>
                  <a:lnTo>
                    <a:pt x="32" y="2"/>
                  </a:lnTo>
                  <a:lnTo>
                    <a:pt x="36" y="49"/>
                  </a:lnTo>
                  <a:lnTo>
                    <a:pt x="4" y="52"/>
                  </a:lnTo>
                  <a:close/>
                </a:path>
              </a:pathLst>
            </a:custGeom>
            <a:solidFill>
              <a:schemeClr val="tx2"/>
            </a:solidFill>
            <a:ln w="9525">
              <a:solidFill>
                <a:schemeClr val="tx1"/>
              </a:solidFill>
              <a:round/>
              <a:headEnd/>
              <a:tailEnd/>
            </a:ln>
          </p:spPr>
          <p:txBody>
            <a:bodyPr/>
            <a:lstStyle/>
            <a:p>
              <a:endParaRPr lang="en-US" sz="2133"/>
            </a:p>
          </p:txBody>
        </p:sp>
        <p:sp>
          <p:nvSpPr>
            <p:cNvPr id="1152" name="Freeform 494"/>
            <p:cNvSpPr>
              <a:spLocks/>
            </p:cNvSpPr>
            <p:nvPr/>
          </p:nvSpPr>
          <p:spPr bwMode="black">
            <a:xfrm>
              <a:off x="3047" y="1112"/>
              <a:ext cx="19" cy="26"/>
            </a:xfrm>
            <a:custGeom>
              <a:avLst/>
              <a:gdLst>
                <a:gd name="T0" fmla="*/ 0 w 40"/>
                <a:gd name="T1" fmla="*/ 2 h 52"/>
                <a:gd name="T2" fmla="*/ 0 w 40"/>
                <a:gd name="T3" fmla="*/ 1 h 52"/>
                <a:gd name="T4" fmla="*/ 0 w 40"/>
                <a:gd name="T5" fmla="*/ 1 h 52"/>
                <a:gd name="T6" fmla="*/ 0 w 40"/>
                <a:gd name="T7" fmla="*/ 0 h 52"/>
                <a:gd name="T8" fmla="*/ 0 w 40"/>
                <a:gd name="T9" fmla="*/ 0 h 52"/>
                <a:gd name="T10" fmla="*/ 1 w 40"/>
                <a:gd name="T11" fmla="*/ 2 h 52"/>
                <a:gd name="T12" fmla="*/ 0 w 40"/>
                <a:gd name="T13" fmla="*/ 2 h 52"/>
                <a:gd name="T14" fmla="*/ 0 60000 65536"/>
                <a:gd name="T15" fmla="*/ 0 60000 65536"/>
                <a:gd name="T16" fmla="*/ 0 60000 65536"/>
                <a:gd name="T17" fmla="*/ 0 60000 65536"/>
                <a:gd name="T18" fmla="*/ 0 60000 65536"/>
                <a:gd name="T19" fmla="*/ 0 60000 65536"/>
                <a:gd name="T20" fmla="*/ 0 60000 65536"/>
                <a:gd name="T21" fmla="*/ 0 w 40"/>
                <a:gd name="T22" fmla="*/ 0 h 52"/>
                <a:gd name="T23" fmla="*/ 40 w 40"/>
                <a:gd name="T24" fmla="*/ 52 h 5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0" h="52">
                  <a:moveTo>
                    <a:pt x="8" y="52"/>
                  </a:moveTo>
                  <a:lnTo>
                    <a:pt x="0" y="6"/>
                  </a:lnTo>
                  <a:lnTo>
                    <a:pt x="32" y="0"/>
                  </a:lnTo>
                  <a:lnTo>
                    <a:pt x="40" y="46"/>
                  </a:lnTo>
                  <a:lnTo>
                    <a:pt x="8" y="52"/>
                  </a:lnTo>
                  <a:close/>
                </a:path>
              </a:pathLst>
            </a:custGeom>
            <a:solidFill>
              <a:schemeClr val="tx2"/>
            </a:solidFill>
            <a:ln w="9525">
              <a:solidFill>
                <a:schemeClr val="tx1"/>
              </a:solidFill>
              <a:round/>
              <a:headEnd/>
              <a:tailEnd/>
            </a:ln>
          </p:spPr>
          <p:txBody>
            <a:bodyPr/>
            <a:lstStyle/>
            <a:p>
              <a:endParaRPr lang="en-US" sz="2133"/>
            </a:p>
          </p:txBody>
        </p:sp>
        <p:sp>
          <p:nvSpPr>
            <p:cNvPr id="1153" name="Freeform 495"/>
            <p:cNvSpPr>
              <a:spLocks/>
            </p:cNvSpPr>
            <p:nvPr/>
          </p:nvSpPr>
          <p:spPr bwMode="black">
            <a:xfrm>
              <a:off x="3043" y="1087"/>
              <a:ext cx="19" cy="27"/>
            </a:xfrm>
            <a:custGeom>
              <a:avLst/>
              <a:gdLst>
                <a:gd name="T0" fmla="*/ 0 w 41"/>
                <a:gd name="T1" fmla="*/ 2 h 54"/>
                <a:gd name="T2" fmla="*/ 0 w 41"/>
                <a:gd name="T3" fmla="*/ 1 h 54"/>
                <a:gd name="T4" fmla="*/ 0 w 41"/>
                <a:gd name="T5" fmla="*/ 1 h 54"/>
                <a:gd name="T6" fmla="*/ 0 w 41"/>
                <a:gd name="T7" fmla="*/ 0 h 54"/>
                <a:gd name="T8" fmla="*/ 0 w 41"/>
                <a:gd name="T9" fmla="*/ 1 h 54"/>
                <a:gd name="T10" fmla="*/ 1 w 41"/>
                <a:gd name="T11" fmla="*/ 2 h 54"/>
                <a:gd name="T12" fmla="*/ 0 w 41"/>
                <a:gd name="T13" fmla="*/ 2 h 54"/>
                <a:gd name="T14" fmla="*/ 0 60000 65536"/>
                <a:gd name="T15" fmla="*/ 0 60000 65536"/>
                <a:gd name="T16" fmla="*/ 0 60000 65536"/>
                <a:gd name="T17" fmla="*/ 0 60000 65536"/>
                <a:gd name="T18" fmla="*/ 0 60000 65536"/>
                <a:gd name="T19" fmla="*/ 0 60000 65536"/>
                <a:gd name="T20" fmla="*/ 0 60000 65536"/>
                <a:gd name="T21" fmla="*/ 0 w 41"/>
                <a:gd name="T22" fmla="*/ 0 h 54"/>
                <a:gd name="T23" fmla="*/ 41 w 41"/>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54">
                  <a:moveTo>
                    <a:pt x="9" y="54"/>
                  </a:moveTo>
                  <a:lnTo>
                    <a:pt x="0" y="6"/>
                  </a:lnTo>
                  <a:lnTo>
                    <a:pt x="0" y="8"/>
                  </a:lnTo>
                  <a:lnTo>
                    <a:pt x="32" y="0"/>
                  </a:lnTo>
                  <a:lnTo>
                    <a:pt x="32" y="1"/>
                  </a:lnTo>
                  <a:lnTo>
                    <a:pt x="41" y="48"/>
                  </a:lnTo>
                  <a:lnTo>
                    <a:pt x="9" y="54"/>
                  </a:lnTo>
                  <a:close/>
                </a:path>
              </a:pathLst>
            </a:custGeom>
            <a:solidFill>
              <a:schemeClr val="tx2"/>
            </a:solidFill>
            <a:ln w="9525">
              <a:solidFill>
                <a:schemeClr val="tx1"/>
              </a:solidFill>
              <a:round/>
              <a:headEnd/>
              <a:tailEnd/>
            </a:ln>
          </p:spPr>
          <p:txBody>
            <a:bodyPr/>
            <a:lstStyle/>
            <a:p>
              <a:endParaRPr lang="en-US" sz="2133"/>
            </a:p>
          </p:txBody>
        </p:sp>
        <p:sp>
          <p:nvSpPr>
            <p:cNvPr id="1154" name="Freeform 496"/>
            <p:cNvSpPr>
              <a:spLocks/>
            </p:cNvSpPr>
            <p:nvPr/>
          </p:nvSpPr>
          <p:spPr bwMode="black">
            <a:xfrm>
              <a:off x="3038" y="1063"/>
              <a:ext cx="18" cy="28"/>
            </a:xfrm>
            <a:custGeom>
              <a:avLst/>
              <a:gdLst>
                <a:gd name="T0" fmla="*/ 0 w 44"/>
                <a:gd name="T1" fmla="*/ 2 h 54"/>
                <a:gd name="T2" fmla="*/ 0 w 44"/>
                <a:gd name="T3" fmla="*/ 1 h 54"/>
                <a:gd name="T4" fmla="*/ 0 w 44"/>
                <a:gd name="T5" fmla="*/ 1 h 54"/>
                <a:gd name="T6" fmla="*/ 0 w 44"/>
                <a:gd name="T7" fmla="*/ 0 h 54"/>
                <a:gd name="T8" fmla="*/ 0 w 44"/>
                <a:gd name="T9" fmla="*/ 1 h 54"/>
                <a:gd name="T10" fmla="*/ 0 w 44"/>
                <a:gd name="T11" fmla="*/ 2 h 54"/>
                <a:gd name="T12" fmla="*/ 0 w 44"/>
                <a:gd name="T13" fmla="*/ 2 h 54"/>
                <a:gd name="T14" fmla="*/ 0 60000 65536"/>
                <a:gd name="T15" fmla="*/ 0 60000 65536"/>
                <a:gd name="T16" fmla="*/ 0 60000 65536"/>
                <a:gd name="T17" fmla="*/ 0 60000 65536"/>
                <a:gd name="T18" fmla="*/ 0 60000 65536"/>
                <a:gd name="T19" fmla="*/ 0 60000 65536"/>
                <a:gd name="T20" fmla="*/ 0 60000 65536"/>
                <a:gd name="T21" fmla="*/ 0 w 44"/>
                <a:gd name="T22" fmla="*/ 0 h 54"/>
                <a:gd name="T23" fmla="*/ 44 w 44"/>
                <a:gd name="T24" fmla="*/ 54 h 5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54">
                  <a:moveTo>
                    <a:pt x="12" y="54"/>
                  </a:moveTo>
                  <a:lnTo>
                    <a:pt x="0" y="9"/>
                  </a:lnTo>
                  <a:lnTo>
                    <a:pt x="2" y="10"/>
                  </a:lnTo>
                  <a:lnTo>
                    <a:pt x="30" y="0"/>
                  </a:lnTo>
                  <a:lnTo>
                    <a:pt x="32" y="1"/>
                  </a:lnTo>
                  <a:lnTo>
                    <a:pt x="44" y="46"/>
                  </a:lnTo>
                  <a:lnTo>
                    <a:pt x="12" y="54"/>
                  </a:lnTo>
                  <a:close/>
                </a:path>
              </a:pathLst>
            </a:custGeom>
            <a:solidFill>
              <a:schemeClr val="tx2"/>
            </a:solidFill>
            <a:ln w="9525">
              <a:solidFill>
                <a:schemeClr val="tx1"/>
              </a:solidFill>
              <a:round/>
              <a:headEnd/>
              <a:tailEnd/>
            </a:ln>
          </p:spPr>
          <p:txBody>
            <a:bodyPr/>
            <a:lstStyle/>
            <a:p>
              <a:endParaRPr lang="en-US" sz="2133"/>
            </a:p>
          </p:txBody>
        </p:sp>
        <p:sp>
          <p:nvSpPr>
            <p:cNvPr id="1155" name="Freeform 497"/>
            <p:cNvSpPr>
              <a:spLocks/>
            </p:cNvSpPr>
            <p:nvPr/>
          </p:nvSpPr>
          <p:spPr bwMode="black">
            <a:xfrm>
              <a:off x="3030" y="1041"/>
              <a:ext cx="21" cy="28"/>
            </a:xfrm>
            <a:custGeom>
              <a:avLst/>
              <a:gdLst>
                <a:gd name="T0" fmla="*/ 0 w 44"/>
                <a:gd name="T1" fmla="*/ 2 h 55"/>
                <a:gd name="T2" fmla="*/ 0 w 44"/>
                <a:gd name="T3" fmla="*/ 1 h 55"/>
                <a:gd name="T4" fmla="*/ 0 w 44"/>
                <a:gd name="T5" fmla="*/ 1 h 55"/>
                <a:gd name="T6" fmla="*/ 0 w 44"/>
                <a:gd name="T7" fmla="*/ 0 h 55"/>
                <a:gd name="T8" fmla="*/ 0 w 44"/>
                <a:gd name="T9" fmla="*/ 0 h 55"/>
                <a:gd name="T10" fmla="*/ 1 w 44"/>
                <a:gd name="T11" fmla="*/ 2 h 55"/>
                <a:gd name="T12" fmla="*/ 0 w 44"/>
                <a:gd name="T13" fmla="*/ 2 h 55"/>
                <a:gd name="T14" fmla="*/ 0 60000 65536"/>
                <a:gd name="T15" fmla="*/ 0 60000 65536"/>
                <a:gd name="T16" fmla="*/ 0 60000 65536"/>
                <a:gd name="T17" fmla="*/ 0 60000 65536"/>
                <a:gd name="T18" fmla="*/ 0 60000 65536"/>
                <a:gd name="T19" fmla="*/ 0 60000 65536"/>
                <a:gd name="T20" fmla="*/ 0 60000 65536"/>
                <a:gd name="T21" fmla="*/ 0 w 44"/>
                <a:gd name="T22" fmla="*/ 0 h 55"/>
                <a:gd name="T23" fmla="*/ 44 w 44"/>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4" h="55">
                  <a:moveTo>
                    <a:pt x="16" y="55"/>
                  </a:moveTo>
                  <a:lnTo>
                    <a:pt x="0" y="11"/>
                  </a:lnTo>
                  <a:lnTo>
                    <a:pt x="29" y="0"/>
                  </a:lnTo>
                  <a:lnTo>
                    <a:pt x="44" y="45"/>
                  </a:lnTo>
                  <a:lnTo>
                    <a:pt x="16" y="55"/>
                  </a:lnTo>
                  <a:close/>
                </a:path>
              </a:pathLst>
            </a:custGeom>
            <a:solidFill>
              <a:schemeClr val="tx2"/>
            </a:solidFill>
            <a:ln w="9525">
              <a:solidFill>
                <a:schemeClr val="tx1"/>
              </a:solidFill>
              <a:round/>
              <a:headEnd/>
              <a:tailEnd/>
            </a:ln>
          </p:spPr>
          <p:txBody>
            <a:bodyPr/>
            <a:lstStyle/>
            <a:p>
              <a:endParaRPr lang="en-US" sz="2133"/>
            </a:p>
          </p:txBody>
        </p:sp>
        <p:sp>
          <p:nvSpPr>
            <p:cNvPr id="1156" name="Freeform 498"/>
            <p:cNvSpPr>
              <a:spLocks/>
            </p:cNvSpPr>
            <p:nvPr/>
          </p:nvSpPr>
          <p:spPr bwMode="black">
            <a:xfrm>
              <a:off x="3023" y="1016"/>
              <a:ext cx="20" cy="31"/>
            </a:xfrm>
            <a:custGeom>
              <a:avLst/>
              <a:gdLst>
                <a:gd name="T0" fmla="*/ 0 w 46"/>
                <a:gd name="T1" fmla="*/ 3 h 57"/>
                <a:gd name="T2" fmla="*/ 0 w 46"/>
                <a:gd name="T3" fmla="*/ 1 h 57"/>
                <a:gd name="T4" fmla="*/ 0 w 46"/>
                <a:gd name="T5" fmla="*/ 1 h 57"/>
                <a:gd name="T6" fmla="*/ 0 w 46"/>
                <a:gd name="T7" fmla="*/ 0 h 57"/>
                <a:gd name="T8" fmla="*/ 0 w 46"/>
                <a:gd name="T9" fmla="*/ 1 h 57"/>
                <a:gd name="T10" fmla="*/ 1 w 46"/>
                <a:gd name="T11" fmla="*/ 2 h 57"/>
                <a:gd name="T12" fmla="*/ 0 w 46"/>
                <a:gd name="T13" fmla="*/ 3 h 57"/>
                <a:gd name="T14" fmla="*/ 0 60000 65536"/>
                <a:gd name="T15" fmla="*/ 0 60000 65536"/>
                <a:gd name="T16" fmla="*/ 0 60000 65536"/>
                <a:gd name="T17" fmla="*/ 0 60000 65536"/>
                <a:gd name="T18" fmla="*/ 0 60000 65536"/>
                <a:gd name="T19" fmla="*/ 0 60000 65536"/>
                <a:gd name="T20" fmla="*/ 0 60000 65536"/>
                <a:gd name="T21" fmla="*/ 0 w 46"/>
                <a:gd name="T22" fmla="*/ 0 h 57"/>
                <a:gd name="T23" fmla="*/ 46 w 46"/>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6" h="57">
                  <a:moveTo>
                    <a:pt x="17" y="57"/>
                  </a:moveTo>
                  <a:lnTo>
                    <a:pt x="0" y="12"/>
                  </a:lnTo>
                  <a:lnTo>
                    <a:pt x="0" y="13"/>
                  </a:lnTo>
                  <a:lnTo>
                    <a:pt x="29" y="0"/>
                  </a:lnTo>
                  <a:lnTo>
                    <a:pt x="29" y="1"/>
                  </a:lnTo>
                  <a:lnTo>
                    <a:pt x="46" y="46"/>
                  </a:lnTo>
                  <a:lnTo>
                    <a:pt x="17" y="57"/>
                  </a:lnTo>
                  <a:close/>
                </a:path>
              </a:pathLst>
            </a:custGeom>
            <a:solidFill>
              <a:schemeClr val="tx2"/>
            </a:solidFill>
            <a:ln w="9525">
              <a:solidFill>
                <a:schemeClr val="tx1"/>
              </a:solidFill>
              <a:round/>
              <a:headEnd/>
              <a:tailEnd/>
            </a:ln>
          </p:spPr>
          <p:txBody>
            <a:bodyPr/>
            <a:lstStyle/>
            <a:p>
              <a:endParaRPr lang="en-US" sz="2133"/>
            </a:p>
          </p:txBody>
        </p:sp>
        <p:sp>
          <p:nvSpPr>
            <p:cNvPr id="1157" name="Freeform 499"/>
            <p:cNvSpPr>
              <a:spLocks/>
            </p:cNvSpPr>
            <p:nvPr/>
          </p:nvSpPr>
          <p:spPr bwMode="black">
            <a:xfrm>
              <a:off x="3013" y="996"/>
              <a:ext cx="23" cy="29"/>
            </a:xfrm>
            <a:custGeom>
              <a:avLst/>
              <a:gdLst>
                <a:gd name="T0" fmla="*/ 0 w 49"/>
                <a:gd name="T1" fmla="*/ 2 h 55"/>
                <a:gd name="T2" fmla="*/ 0 w 49"/>
                <a:gd name="T3" fmla="*/ 1 h 55"/>
                <a:gd name="T4" fmla="*/ 0 w 49"/>
                <a:gd name="T5" fmla="*/ 1 h 55"/>
                <a:gd name="T6" fmla="*/ 0 w 49"/>
                <a:gd name="T7" fmla="*/ 0 h 55"/>
                <a:gd name="T8" fmla="*/ 0 w 49"/>
                <a:gd name="T9" fmla="*/ 0 h 55"/>
                <a:gd name="T10" fmla="*/ 1 w 49"/>
                <a:gd name="T11" fmla="*/ 2 h 55"/>
                <a:gd name="T12" fmla="*/ 0 w 49"/>
                <a:gd name="T13" fmla="*/ 2 h 55"/>
                <a:gd name="T14" fmla="*/ 0 60000 65536"/>
                <a:gd name="T15" fmla="*/ 0 60000 65536"/>
                <a:gd name="T16" fmla="*/ 0 60000 65536"/>
                <a:gd name="T17" fmla="*/ 0 60000 65536"/>
                <a:gd name="T18" fmla="*/ 0 60000 65536"/>
                <a:gd name="T19" fmla="*/ 0 60000 65536"/>
                <a:gd name="T20" fmla="*/ 0 60000 65536"/>
                <a:gd name="T21" fmla="*/ 0 w 49"/>
                <a:gd name="T22" fmla="*/ 0 h 55"/>
                <a:gd name="T23" fmla="*/ 49 w 49"/>
                <a:gd name="T24" fmla="*/ 55 h 5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9" h="55">
                  <a:moveTo>
                    <a:pt x="20" y="55"/>
                  </a:moveTo>
                  <a:lnTo>
                    <a:pt x="0" y="13"/>
                  </a:lnTo>
                  <a:lnTo>
                    <a:pt x="29" y="0"/>
                  </a:lnTo>
                  <a:lnTo>
                    <a:pt x="49" y="42"/>
                  </a:lnTo>
                  <a:lnTo>
                    <a:pt x="20" y="55"/>
                  </a:lnTo>
                  <a:close/>
                </a:path>
              </a:pathLst>
            </a:custGeom>
            <a:solidFill>
              <a:schemeClr val="tx2"/>
            </a:solidFill>
            <a:ln w="9525">
              <a:solidFill>
                <a:schemeClr val="tx1"/>
              </a:solidFill>
              <a:round/>
              <a:headEnd/>
              <a:tailEnd/>
            </a:ln>
          </p:spPr>
          <p:txBody>
            <a:bodyPr/>
            <a:lstStyle/>
            <a:p>
              <a:endParaRPr lang="en-US" sz="2133"/>
            </a:p>
          </p:txBody>
        </p:sp>
        <p:sp>
          <p:nvSpPr>
            <p:cNvPr id="1158" name="Freeform 500"/>
            <p:cNvSpPr>
              <a:spLocks/>
            </p:cNvSpPr>
            <p:nvPr/>
          </p:nvSpPr>
          <p:spPr bwMode="black">
            <a:xfrm>
              <a:off x="3004" y="974"/>
              <a:ext cx="22" cy="28"/>
            </a:xfrm>
            <a:custGeom>
              <a:avLst/>
              <a:gdLst>
                <a:gd name="T0" fmla="*/ 0 w 50"/>
                <a:gd name="T1" fmla="*/ 2 h 56"/>
                <a:gd name="T2" fmla="*/ 0 w 50"/>
                <a:gd name="T3" fmla="*/ 1 h 56"/>
                <a:gd name="T4" fmla="*/ 0 w 50"/>
                <a:gd name="T5" fmla="*/ 1 h 56"/>
                <a:gd name="T6" fmla="*/ 0 w 50"/>
                <a:gd name="T7" fmla="*/ 0 h 56"/>
                <a:gd name="T8" fmla="*/ 0 w 50"/>
                <a:gd name="T9" fmla="*/ 1 h 56"/>
                <a:gd name="T10" fmla="*/ 1 w 50"/>
                <a:gd name="T11" fmla="*/ 2 h 56"/>
                <a:gd name="T12" fmla="*/ 0 w 50"/>
                <a:gd name="T13" fmla="*/ 2 h 56"/>
                <a:gd name="T14" fmla="*/ 0 60000 65536"/>
                <a:gd name="T15" fmla="*/ 0 60000 65536"/>
                <a:gd name="T16" fmla="*/ 0 60000 65536"/>
                <a:gd name="T17" fmla="*/ 0 60000 65536"/>
                <a:gd name="T18" fmla="*/ 0 60000 65536"/>
                <a:gd name="T19" fmla="*/ 0 60000 65536"/>
                <a:gd name="T20" fmla="*/ 0 60000 65536"/>
                <a:gd name="T21" fmla="*/ 0 w 50"/>
                <a:gd name="T22" fmla="*/ 0 h 56"/>
                <a:gd name="T23" fmla="*/ 50 w 50"/>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56">
                  <a:moveTo>
                    <a:pt x="21" y="56"/>
                  </a:moveTo>
                  <a:lnTo>
                    <a:pt x="0" y="14"/>
                  </a:lnTo>
                  <a:lnTo>
                    <a:pt x="1" y="15"/>
                  </a:lnTo>
                  <a:lnTo>
                    <a:pt x="28" y="0"/>
                  </a:lnTo>
                  <a:lnTo>
                    <a:pt x="29" y="1"/>
                  </a:lnTo>
                  <a:lnTo>
                    <a:pt x="50" y="43"/>
                  </a:lnTo>
                  <a:lnTo>
                    <a:pt x="21" y="56"/>
                  </a:lnTo>
                  <a:close/>
                </a:path>
              </a:pathLst>
            </a:custGeom>
            <a:solidFill>
              <a:schemeClr val="tx2"/>
            </a:solidFill>
            <a:ln w="9525">
              <a:solidFill>
                <a:schemeClr val="tx1"/>
              </a:solidFill>
              <a:round/>
              <a:headEnd/>
              <a:tailEnd/>
            </a:ln>
          </p:spPr>
          <p:txBody>
            <a:bodyPr/>
            <a:lstStyle/>
            <a:p>
              <a:endParaRPr lang="en-US" sz="2133"/>
            </a:p>
          </p:txBody>
        </p:sp>
        <p:sp>
          <p:nvSpPr>
            <p:cNvPr id="1159" name="Freeform 501"/>
            <p:cNvSpPr>
              <a:spLocks/>
            </p:cNvSpPr>
            <p:nvPr/>
          </p:nvSpPr>
          <p:spPr bwMode="black">
            <a:xfrm>
              <a:off x="2993" y="954"/>
              <a:ext cx="22" cy="28"/>
            </a:xfrm>
            <a:custGeom>
              <a:avLst/>
              <a:gdLst>
                <a:gd name="T0" fmla="*/ 0 w 52"/>
                <a:gd name="T1" fmla="*/ 1 h 57"/>
                <a:gd name="T2" fmla="*/ 0 w 52"/>
                <a:gd name="T3" fmla="*/ 0 h 57"/>
                <a:gd name="T4" fmla="*/ 0 w 52"/>
                <a:gd name="T5" fmla="*/ 0 h 57"/>
                <a:gd name="T6" fmla="*/ 0 w 52"/>
                <a:gd name="T7" fmla="*/ 0 h 57"/>
                <a:gd name="T8" fmla="*/ 0 w 52"/>
                <a:gd name="T9" fmla="*/ 0 h 57"/>
                <a:gd name="T10" fmla="*/ 1 w 52"/>
                <a:gd name="T11" fmla="*/ 1 h 57"/>
                <a:gd name="T12" fmla="*/ 0 w 52"/>
                <a:gd name="T13" fmla="*/ 1 h 57"/>
                <a:gd name="T14" fmla="*/ 0 60000 65536"/>
                <a:gd name="T15" fmla="*/ 0 60000 65536"/>
                <a:gd name="T16" fmla="*/ 0 60000 65536"/>
                <a:gd name="T17" fmla="*/ 0 60000 65536"/>
                <a:gd name="T18" fmla="*/ 0 60000 65536"/>
                <a:gd name="T19" fmla="*/ 0 60000 65536"/>
                <a:gd name="T20" fmla="*/ 0 60000 65536"/>
                <a:gd name="T21" fmla="*/ 0 w 52"/>
                <a:gd name="T22" fmla="*/ 0 h 57"/>
                <a:gd name="T23" fmla="*/ 52 w 52"/>
                <a:gd name="T24" fmla="*/ 57 h 5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2" h="57">
                  <a:moveTo>
                    <a:pt x="25" y="57"/>
                  </a:moveTo>
                  <a:lnTo>
                    <a:pt x="0" y="17"/>
                  </a:lnTo>
                  <a:lnTo>
                    <a:pt x="0" y="18"/>
                  </a:lnTo>
                  <a:lnTo>
                    <a:pt x="27" y="0"/>
                  </a:lnTo>
                  <a:lnTo>
                    <a:pt x="27" y="1"/>
                  </a:lnTo>
                  <a:lnTo>
                    <a:pt x="52" y="42"/>
                  </a:lnTo>
                  <a:lnTo>
                    <a:pt x="25" y="57"/>
                  </a:lnTo>
                  <a:close/>
                </a:path>
              </a:pathLst>
            </a:custGeom>
            <a:solidFill>
              <a:schemeClr val="tx2"/>
            </a:solidFill>
            <a:ln w="9525">
              <a:solidFill>
                <a:schemeClr val="tx1"/>
              </a:solidFill>
              <a:round/>
              <a:headEnd/>
              <a:tailEnd/>
            </a:ln>
          </p:spPr>
          <p:txBody>
            <a:bodyPr/>
            <a:lstStyle/>
            <a:p>
              <a:endParaRPr lang="en-US" sz="2133"/>
            </a:p>
          </p:txBody>
        </p:sp>
        <p:sp>
          <p:nvSpPr>
            <p:cNvPr id="1160" name="Freeform 502"/>
            <p:cNvSpPr>
              <a:spLocks/>
            </p:cNvSpPr>
            <p:nvPr/>
          </p:nvSpPr>
          <p:spPr bwMode="black">
            <a:xfrm>
              <a:off x="2979" y="931"/>
              <a:ext cx="25" cy="31"/>
            </a:xfrm>
            <a:custGeom>
              <a:avLst/>
              <a:gdLst>
                <a:gd name="T0" fmla="*/ 0 w 53"/>
                <a:gd name="T1" fmla="*/ 2 h 59"/>
                <a:gd name="T2" fmla="*/ 0 w 53"/>
                <a:gd name="T3" fmla="*/ 1 h 59"/>
                <a:gd name="T4" fmla="*/ 0 w 53"/>
                <a:gd name="T5" fmla="*/ 1 h 59"/>
                <a:gd name="T6" fmla="*/ 0 w 53"/>
                <a:gd name="T7" fmla="*/ 0 h 59"/>
                <a:gd name="T8" fmla="*/ 0 w 53"/>
                <a:gd name="T9" fmla="*/ 1 h 59"/>
                <a:gd name="T10" fmla="*/ 1 w 53"/>
                <a:gd name="T11" fmla="*/ 2 h 59"/>
                <a:gd name="T12" fmla="*/ 0 w 53"/>
                <a:gd name="T13" fmla="*/ 2 h 59"/>
                <a:gd name="T14" fmla="*/ 0 60000 65536"/>
                <a:gd name="T15" fmla="*/ 0 60000 65536"/>
                <a:gd name="T16" fmla="*/ 0 60000 65536"/>
                <a:gd name="T17" fmla="*/ 0 60000 65536"/>
                <a:gd name="T18" fmla="*/ 0 60000 65536"/>
                <a:gd name="T19" fmla="*/ 0 60000 65536"/>
                <a:gd name="T20" fmla="*/ 0 60000 65536"/>
                <a:gd name="T21" fmla="*/ 0 w 53"/>
                <a:gd name="T22" fmla="*/ 0 h 59"/>
                <a:gd name="T23" fmla="*/ 53 w 53"/>
                <a:gd name="T24" fmla="*/ 59 h 5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 h="59">
                  <a:moveTo>
                    <a:pt x="26" y="59"/>
                  </a:moveTo>
                  <a:lnTo>
                    <a:pt x="0" y="20"/>
                  </a:lnTo>
                  <a:lnTo>
                    <a:pt x="0" y="21"/>
                  </a:lnTo>
                  <a:lnTo>
                    <a:pt x="26" y="0"/>
                  </a:lnTo>
                  <a:lnTo>
                    <a:pt x="26" y="1"/>
                  </a:lnTo>
                  <a:lnTo>
                    <a:pt x="53" y="41"/>
                  </a:lnTo>
                  <a:lnTo>
                    <a:pt x="26" y="59"/>
                  </a:lnTo>
                  <a:close/>
                </a:path>
              </a:pathLst>
            </a:custGeom>
            <a:solidFill>
              <a:schemeClr val="tx2"/>
            </a:solidFill>
            <a:ln w="9525">
              <a:solidFill>
                <a:schemeClr val="tx1"/>
              </a:solidFill>
              <a:round/>
              <a:headEnd/>
              <a:tailEnd/>
            </a:ln>
          </p:spPr>
          <p:txBody>
            <a:bodyPr/>
            <a:lstStyle/>
            <a:p>
              <a:endParaRPr lang="en-US" sz="2133"/>
            </a:p>
          </p:txBody>
        </p:sp>
        <p:sp>
          <p:nvSpPr>
            <p:cNvPr id="1161" name="Freeform 503"/>
            <p:cNvSpPr>
              <a:spLocks/>
            </p:cNvSpPr>
            <p:nvPr/>
          </p:nvSpPr>
          <p:spPr bwMode="black">
            <a:xfrm>
              <a:off x="2966" y="913"/>
              <a:ext cx="27" cy="31"/>
            </a:xfrm>
            <a:custGeom>
              <a:avLst/>
              <a:gdLst>
                <a:gd name="T0" fmla="*/ 0 w 55"/>
                <a:gd name="T1" fmla="*/ 3 h 58"/>
                <a:gd name="T2" fmla="*/ 0 w 55"/>
                <a:gd name="T3" fmla="*/ 1 h 58"/>
                <a:gd name="T4" fmla="*/ 0 w 55"/>
                <a:gd name="T5" fmla="*/ 1 h 58"/>
                <a:gd name="T6" fmla="*/ 0 w 55"/>
                <a:gd name="T7" fmla="*/ 0 h 58"/>
                <a:gd name="T8" fmla="*/ 0 w 55"/>
                <a:gd name="T9" fmla="*/ 0 h 58"/>
                <a:gd name="T10" fmla="*/ 1 w 55"/>
                <a:gd name="T11" fmla="*/ 2 h 58"/>
                <a:gd name="T12" fmla="*/ 0 w 55"/>
                <a:gd name="T13" fmla="*/ 3 h 58"/>
                <a:gd name="T14" fmla="*/ 0 60000 65536"/>
                <a:gd name="T15" fmla="*/ 0 60000 65536"/>
                <a:gd name="T16" fmla="*/ 0 60000 65536"/>
                <a:gd name="T17" fmla="*/ 0 60000 65536"/>
                <a:gd name="T18" fmla="*/ 0 60000 65536"/>
                <a:gd name="T19" fmla="*/ 0 60000 65536"/>
                <a:gd name="T20" fmla="*/ 0 60000 65536"/>
                <a:gd name="T21" fmla="*/ 0 w 55"/>
                <a:gd name="T22" fmla="*/ 0 h 58"/>
                <a:gd name="T23" fmla="*/ 55 w 55"/>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5" h="58">
                  <a:moveTo>
                    <a:pt x="29" y="58"/>
                  </a:moveTo>
                  <a:lnTo>
                    <a:pt x="0" y="21"/>
                  </a:lnTo>
                  <a:lnTo>
                    <a:pt x="2" y="21"/>
                  </a:lnTo>
                  <a:lnTo>
                    <a:pt x="25" y="0"/>
                  </a:lnTo>
                  <a:lnTo>
                    <a:pt x="27" y="0"/>
                  </a:lnTo>
                  <a:lnTo>
                    <a:pt x="55" y="37"/>
                  </a:lnTo>
                  <a:lnTo>
                    <a:pt x="29" y="58"/>
                  </a:lnTo>
                  <a:close/>
                </a:path>
              </a:pathLst>
            </a:custGeom>
            <a:solidFill>
              <a:schemeClr val="tx2"/>
            </a:solidFill>
            <a:ln w="9525">
              <a:solidFill>
                <a:schemeClr val="tx1"/>
              </a:solidFill>
              <a:round/>
              <a:headEnd/>
              <a:tailEnd/>
            </a:ln>
          </p:spPr>
          <p:txBody>
            <a:bodyPr/>
            <a:lstStyle/>
            <a:p>
              <a:endParaRPr lang="en-US" sz="2133"/>
            </a:p>
          </p:txBody>
        </p:sp>
        <p:sp>
          <p:nvSpPr>
            <p:cNvPr id="1162" name="Freeform 504"/>
            <p:cNvSpPr>
              <a:spLocks/>
            </p:cNvSpPr>
            <p:nvPr/>
          </p:nvSpPr>
          <p:spPr bwMode="black">
            <a:xfrm>
              <a:off x="2953" y="895"/>
              <a:ext cx="24" cy="30"/>
            </a:xfrm>
            <a:custGeom>
              <a:avLst/>
              <a:gdLst>
                <a:gd name="T0" fmla="*/ 0 w 53"/>
                <a:gd name="T1" fmla="*/ 2 h 58"/>
                <a:gd name="T2" fmla="*/ 0 w 53"/>
                <a:gd name="T3" fmla="*/ 1 h 58"/>
                <a:gd name="T4" fmla="*/ 0 w 53"/>
                <a:gd name="T5" fmla="*/ 1 h 58"/>
                <a:gd name="T6" fmla="*/ 0 w 53"/>
                <a:gd name="T7" fmla="*/ 0 h 58"/>
                <a:gd name="T8" fmla="*/ 0 w 53"/>
                <a:gd name="T9" fmla="*/ 0 h 58"/>
                <a:gd name="T10" fmla="*/ 1 w 53"/>
                <a:gd name="T11" fmla="*/ 2 h 58"/>
                <a:gd name="T12" fmla="*/ 0 w 53"/>
                <a:gd name="T13" fmla="*/ 2 h 58"/>
                <a:gd name="T14" fmla="*/ 0 60000 65536"/>
                <a:gd name="T15" fmla="*/ 0 60000 65536"/>
                <a:gd name="T16" fmla="*/ 0 60000 65536"/>
                <a:gd name="T17" fmla="*/ 0 60000 65536"/>
                <a:gd name="T18" fmla="*/ 0 60000 65536"/>
                <a:gd name="T19" fmla="*/ 0 60000 65536"/>
                <a:gd name="T20" fmla="*/ 0 60000 65536"/>
                <a:gd name="T21" fmla="*/ 0 w 53"/>
                <a:gd name="T22" fmla="*/ 0 h 58"/>
                <a:gd name="T23" fmla="*/ 53 w 53"/>
                <a:gd name="T24" fmla="*/ 58 h 5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3" h="58">
                  <a:moveTo>
                    <a:pt x="30" y="58"/>
                  </a:moveTo>
                  <a:lnTo>
                    <a:pt x="0" y="21"/>
                  </a:lnTo>
                  <a:lnTo>
                    <a:pt x="23" y="0"/>
                  </a:lnTo>
                  <a:lnTo>
                    <a:pt x="53" y="37"/>
                  </a:lnTo>
                  <a:lnTo>
                    <a:pt x="30" y="58"/>
                  </a:lnTo>
                  <a:close/>
                </a:path>
              </a:pathLst>
            </a:custGeom>
            <a:solidFill>
              <a:schemeClr val="tx2"/>
            </a:solidFill>
            <a:ln w="9525">
              <a:solidFill>
                <a:schemeClr val="tx1"/>
              </a:solidFill>
              <a:round/>
              <a:headEnd/>
              <a:tailEnd/>
            </a:ln>
          </p:spPr>
          <p:txBody>
            <a:bodyPr/>
            <a:lstStyle/>
            <a:p>
              <a:endParaRPr lang="en-US" sz="2133"/>
            </a:p>
          </p:txBody>
        </p:sp>
        <p:sp>
          <p:nvSpPr>
            <p:cNvPr id="1163" name="Freeform 505"/>
            <p:cNvSpPr>
              <a:spLocks/>
            </p:cNvSpPr>
            <p:nvPr/>
          </p:nvSpPr>
          <p:spPr bwMode="black">
            <a:xfrm>
              <a:off x="2936" y="877"/>
              <a:ext cx="28" cy="28"/>
            </a:xfrm>
            <a:custGeom>
              <a:avLst/>
              <a:gdLst>
                <a:gd name="T0" fmla="*/ 2 w 56"/>
                <a:gd name="T1" fmla="*/ 2 h 56"/>
                <a:gd name="T2" fmla="*/ 0 w 56"/>
                <a:gd name="T3" fmla="*/ 1 h 56"/>
                <a:gd name="T4" fmla="*/ 1 w 56"/>
                <a:gd name="T5" fmla="*/ 1 h 56"/>
                <a:gd name="T6" fmla="*/ 1 w 56"/>
                <a:gd name="T7" fmla="*/ 0 h 56"/>
                <a:gd name="T8" fmla="*/ 1 w 56"/>
                <a:gd name="T9" fmla="*/ 1 h 56"/>
                <a:gd name="T10" fmla="*/ 2 w 56"/>
                <a:gd name="T11" fmla="*/ 2 h 56"/>
                <a:gd name="T12" fmla="*/ 2 w 56"/>
                <a:gd name="T13" fmla="*/ 2 h 56"/>
                <a:gd name="T14" fmla="*/ 0 60000 65536"/>
                <a:gd name="T15" fmla="*/ 0 60000 65536"/>
                <a:gd name="T16" fmla="*/ 0 60000 65536"/>
                <a:gd name="T17" fmla="*/ 0 60000 65536"/>
                <a:gd name="T18" fmla="*/ 0 60000 65536"/>
                <a:gd name="T19" fmla="*/ 0 60000 65536"/>
                <a:gd name="T20" fmla="*/ 0 60000 65536"/>
                <a:gd name="T21" fmla="*/ 0 w 56"/>
                <a:gd name="T22" fmla="*/ 0 h 56"/>
                <a:gd name="T23" fmla="*/ 56 w 56"/>
                <a:gd name="T24" fmla="*/ 56 h 5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56">
                  <a:moveTo>
                    <a:pt x="33" y="56"/>
                  </a:moveTo>
                  <a:lnTo>
                    <a:pt x="0" y="22"/>
                  </a:lnTo>
                  <a:lnTo>
                    <a:pt x="1" y="23"/>
                  </a:lnTo>
                  <a:lnTo>
                    <a:pt x="22" y="0"/>
                  </a:lnTo>
                  <a:lnTo>
                    <a:pt x="23" y="1"/>
                  </a:lnTo>
                  <a:lnTo>
                    <a:pt x="56" y="35"/>
                  </a:lnTo>
                  <a:lnTo>
                    <a:pt x="33" y="56"/>
                  </a:lnTo>
                  <a:close/>
                </a:path>
              </a:pathLst>
            </a:custGeom>
            <a:solidFill>
              <a:schemeClr val="tx2"/>
            </a:solidFill>
            <a:ln w="9525">
              <a:solidFill>
                <a:schemeClr val="tx1"/>
              </a:solidFill>
              <a:round/>
              <a:headEnd/>
              <a:tailEnd/>
            </a:ln>
          </p:spPr>
          <p:txBody>
            <a:bodyPr/>
            <a:lstStyle/>
            <a:p>
              <a:endParaRPr lang="en-US" sz="2133"/>
            </a:p>
          </p:txBody>
        </p:sp>
        <p:sp>
          <p:nvSpPr>
            <p:cNvPr id="1164" name="Freeform 506"/>
            <p:cNvSpPr>
              <a:spLocks/>
            </p:cNvSpPr>
            <p:nvPr/>
          </p:nvSpPr>
          <p:spPr bwMode="black">
            <a:xfrm>
              <a:off x="2921" y="860"/>
              <a:ext cx="26" cy="29"/>
            </a:xfrm>
            <a:custGeom>
              <a:avLst/>
              <a:gdLst>
                <a:gd name="T0" fmla="*/ 1 w 55"/>
                <a:gd name="T1" fmla="*/ 2 h 55"/>
                <a:gd name="T2" fmla="*/ 0 w 55"/>
                <a:gd name="T3" fmla="*/ 1 h 55"/>
                <a:gd name="T4" fmla="*/ 0 w 55"/>
                <a:gd name="T5" fmla="*/ 0 h 55"/>
                <a:gd name="T6" fmla="*/ 1 w 55"/>
                <a:gd name="T7" fmla="*/ 2 h 55"/>
                <a:gd name="T8" fmla="*/ 1 w 55"/>
                <a:gd name="T9" fmla="*/ 2 h 55"/>
                <a:gd name="T10" fmla="*/ 0 60000 65536"/>
                <a:gd name="T11" fmla="*/ 0 60000 65536"/>
                <a:gd name="T12" fmla="*/ 0 60000 65536"/>
                <a:gd name="T13" fmla="*/ 0 60000 65536"/>
                <a:gd name="T14" fmla="*/ 0 60000 65536"/>
                <a:gd name="T15" fmla="*/ 0 w 55"/>
                <a:gd name="T16" fmla="*/ 0 h 55"/>
                <a:gd name="T17" fmla="*/ 55 w 55"/>
                <a:gd name="T18" fmla="*/ 55 h 55"/>
              </a:gdLst>
              <a:ahLst/>
              <a:cxnLst>
                <a:cxn ang="T10">
                  <a:pos x="T0" y="T1"/>
                </a:cxn>
                <a:cxn ang="T11">
                  <a:pos x="T2" y="T3"/>
                </a:cxn>
                <a:cxn ang="T12">
                  <a:pos x="T4" y="T5"/>
                </a:cxn>
                <a:cxn ang="T13">
                  <a:pos x="T6" y="T7"/>
                </a:cxn>
                <a:cxn ang="T14">
                  <a:pos x="T8" y="T9"/>
                </a:cxn>
              </a:cxnLst>
              <a:rect l="T15" t="T16" r="T17" b="T18"/>
              <a:pathLst>
                <a:path w="55" h="55">
                  <a:moveTo>
                    <a:pt x="34" y="55"/>
                  </a:moveTo>
                  <a:lnTo>
                    <a:pt x="0" y="24"/>
                  </a:lnTo>
                  <a:lnTo>
                    <a:pt x="21" y="0"/>
                  </a:lnTo>
                  <a:lnTo>
                    <a:pt x="55" y="32"/>
                  </a:lnTo>
                  <a:lnTo>
                    <a:pt x="34" y="55"/>
                  </a:lnTo>
                  <a:close/>
                </a:path>
              </a:pathLst>
            </a:custGeom>
            <a:solidFill>
              <a:schemeClr val="tx2"/>
            </a:solidFill>
            <a:ln w="9525">
              <a:solidFill>
                <a:schemeClr val="tx1"/>
              </a:solidFill>
              <a:round/>
              <a:headEnd/>
              <a:tailEnd/>
            </a:ln>
          </p:spPr>
          <p:txBody>
            <a:bodyPr/>
            <a:lstStyle/>
            <a:p>
              <a:endParaRPr lang="en-US" sz="2133"/>
            </a:p>
          </p:txBody>
        </p:sp>
        <p:sp>
          <p:nvSpPr>
            <p:cNvPr id="1165" name="Freeform 507"/>
            <p:cNvSpPr>
              <a:spLocks/>
            </p:cNvSpPr>
            <p:nvPr/>
          </p:nvSpPr>
          <p:spPr bwMode="black">
            <a:xfrm>
              <a:off x="2887" y="832"/>
              <a:ext cx="49" cy="49"/>
            </a:xfrm>
            <a:custGeom>
              <a:avLst/>
              <a:gdLst>
                <a:gd name="T0" fmla="*/ 0 w 108"/>
                <a:gd name="T1" fmla="*/ 0 h 97"/>
                <a:gd name="T2" fmla="*/ 1 w 108"/>
                <a:gd name="T3" fmla="*/ 4 h 97"/>
                <a:gd name="T4" fmla="*/ 2 w 108"/>
                <a:gd name="T5" fmla="*/ 2 h 97"/>
                <a:gd name="T6" fmla="*/ 0 w 108"/>
                <a:gd name="T7" fmla="*/ 0 h 97"/>
                <a:gd name="T8" fmla="*/ 0 w 108"/>
                <a:gd name="T9" fmla="*/ 0 h 97"/>
                <a:gd name="T10" fmla="*/ 0 60000 65536"/>
                <a:gd name="T11" fmla="*/ 0 60000 65536"/>
                <a:gd name="T12" fmla="*/ 0 60000 65536"/>
                <a:gd name="T13" fmla="*/ 0 60000 65536"/>
                <a:gd name="T14" fmla="*/ 0 60000 65536"/>
                <a:gd name="T15" fmla="*/ 0 w 108"/>
                <a:gd name="T16" fmla="*/ 0 h 97"/>
                <a:gd name="T17" fmla="*/ 108 w 108"/>
                <a:gd name="T18" fmla="*/ 97 h 97"/>
              </a:gdLst>
              <a:ahLst/>
              <a:cxnLst>
                <a:cxn ang="T10">
                  <a:pos x="T0" y="T1"/>
                </a:cxn>
                <a:cxn ang="T11">
                  <a:pos x="T2" y="T3"/>
                </a:cxn>
                <a:cxn ang="T12">
                  <a:pos x="T4" y="T5"/>
                </a:cxn>
                <a:cxn ang="T13">
                  <a:pos x="T6" y="T7"/>
                </a:cxn>
                <a:cxn ang="T14">
                  <a:pos x="T8" y="T9"/>
                </a:cxn>
              </a:cxnLst>
              <a:rect l="T15" t="T16" r="T17" b="T18"/>
              <a:pathLst>
                <a:path w="108" h="97">
                  <a:moveTo>
                    <a:pt x="0" y="0"/>
                  </a:moveTo>
                  <a:lnTo>
                    <a:pt x="62" y="97"/>
                  </a:lnTo>
                  <a:lnTo>
                    <a:pt x="108" y="40"/>
                  </a:lnTo>
                  <a:lnTo>
                    <a:pt x="0" y="0"/>
                  </a:lnTo>
                  <a:close/>
                </a:path>
              </a:pathLst>
            </a:custGeom>
            <a:solidFill>
              <a:schemeClr val="tx2"/>
            </a:solidFill>
            <a:ln w="9525">
              <a:solidFill>
                <a:schemeClr val="tx1"/>
              </a:solidFill>
              <a:round/>
              <a:headEnd/>
              <a:tailEnd/>
            </a:ln>
          </p:spPr>
          <p:txBody>
            <a:bodyPr/>
            <a:lstStyle/>
            <a:p>
              <a:endParaRPr lang="en-US" sz="2133"/>
            </a:p>
          </p:txBody>
        </p:sp>
        <p:sp>
          <p:nvSpPr>
            <p:cNvPr id="1166" name="Freeform 508"/>
            <p:cNvSpPr>
              <a:spLocks/>
            </p:cNvSpPr>
            <p:nvPr/>
          </p:nvSpPr>
          <p:spPr bwMode="black">
            <a:xfrm>
              <a:off x="2882" y="830"/>
              <a:ext cx="37" cy="55"/>
            </a:xfrm>
            <a:custGeom>
              <a:avLst/>
              <a:gdLst>
                <a:gd name="T0" fmla="*/ 0 w 80"/>
                <a:gd name="T1" fmla="*/ 0 h 110"/>
                <a:gd name="T2" fmla="*/ 2 w 80"/>
                <a:gd name="T3" fmla="*/ 3 h 110"/>
                <a:gd name="T4" fmla="*/ 1 w 80"/>
                <a:gd name="T5" fmla="*/ 3 h 110"/>
                <a:gd name="T6" fmla="*/ 2 w 80"/>
                <a:gd name="T7" fmla="*/ 3 h 110"/>
                <a:gd name="T8" fmla="*/ 1 w 80"/>
                <a:gd name="T9" fmla="*/ 3 h 110"/>
                <a:gd name="T10" fmla="*/ 0 w 80"/>
                <a:gd name="T11" fmla="*/ 1 h 110"/>
                <a:gd name="T12" fmla="*/ 0 w 80"/>
                <a:gd name="T13" fmla="*/ 0 h 110"/>
                <a:gd name="T14" fmla="*/ 0 60000 65536"/>
                <a:gd name="T15" fmla="*/ 0 60000 65536"/>
                <a:gd name="T16" fmla="*/ 0 60000 65536"/>
                <a:gd name="T17" fmla="*/ 0 60000 65536"/>
                <a:gd name="T18" fmla="*/ 0 60000 65536"/>
                <a:gd name="T19" fmla="*/ 0 60000 65536"/>
                <a:gd name="T20" fmla="*/ 0 60000 65536"/>
                <a:gd name="T21" fmla="*/ 0 w 80"/>
                <a:gd name="T22" fmla="*/ 0 h 110"/>
                <a:gd name="T23" fmla="*/ 80 w 80"/>
                <a:gd name="T24" fmla="*/ 110 h 11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0" h="110">
                  <a:moveTo>
                    <a:pt x="18" y="0"/>
                  </a:moveTo>
                  <a:lnTo>
                    <a:pt x="80" y="98"/>
                  </a:lnTo>
                  <a:lnTo>
                    <a:pt x="63" y="96"/>
                  </a:lnTo>
                  <a:lnTo>
                    <a:pt x="79" y="110"/>
                  </a:lnTo>
                  <a:lnTo>
                    <a:pt x="62" y="108"/>
                  </a:lnTo>
                  <a:lnTo>
                    <a:pt x="0" y="11"/>
                  </a:lnTo>
                  <a:lnTo>
                    <a:pt x="18" y="0"/>
                  </a:lnTo>
                  <a:close/>
                </a:path>
              </a:pathLst>
            </a:custGeom>
            <a:solidFill>
              <a:schemeClr val="tx2"/>
            </a:solidFill>
            <a:ln w="9525">
              <a:solidFill>
                <a:schemeClr val="tx1"/>
              </a:solidFill>
              <a:round/>
              <a:headEnd/>
              <a:tailEnd/>
            </a:ln>
          </p:spPr>
          <p:txBody>
            <a:bodyPr/>
            <a:lstStyle/>
            <a:p>
              <a:endParaRPr lang="en-US" sz="2133"/>
            </a:p>
          </p:txBody>
        </p:sp>
        <p:sp>
          <p:nvSpPr>
            <p:cNvPr id="1167" name="Freeform 509"/>
            <p:cNvSpPr>
              <a:spLocks/>
            </p:cNvSpPr>
            <p:nvPr/>
          </p:nvSpPr>
          <p:spPr bwMode="black">
            <a:xfrm>
              <a:off x="2912" y="848"/>
              <a:ext cx="28" cy="37"/>
            </a:xfrm>
            <a:custGeom>
              <a:avLst/>
              <a:gdLst>
                <a:gd name="T0" fmla="*/ 0 w 62"/>
                <a:gd name="T1" fmla="*/ 1 h 74"/>
                <a:gd name="T2" fmla="*/ 1 w 62"/>
                <a:gd name="T3" fmla="*/ 1 h 74"/>
                <a:gd name="T4" fmla="*/ 1 w 62"/>
                <a:gd name="T5" fmla="*/ 1 h 74"/>
                <a:gd name="T6" fmla="*/ 1 w 62"/>
                <a:gd name="T7" fmla="*/ 0 h 74"/>
                <a:gd name="T8" fmla="*/ 1 w 62"/>
                <a:gd name="T9" fmla="*/ 1 h 74"/>
                <a:gd name="T10" fmla="*/ 0 w 62"/>
                <a:gd name="T11" fmla="*/ 2 h 74"/>
                <a:gd name="T12" fmla="*/ 0 w 62"/>
                <a:gd name="T13" fmla="*/ 1 h 74"/>
                <a:gd name="T14" fmla="*/ 0 60000 65536"/>
                <a:gd name="T15" fmla="*/ 0 60000 65536"/>
                <a:gd name="T16" fmla="*/ 0 60000 65536"/>
                <a:gd name="T17" fmla="*/ 0 60000 65536"/>
                <a:gd name="T18" fmla="*/ 0 60000 65536"/>
                <a:gd name="T19" fmla="*/ 0 60000 65536"/>
                <a:gd name="T20" fmla="*/ 0 60000 65536"/>
                <a:gd name="T21" fmla="*/ 0 w 62"/>
                <a:gd name="T22" fmla="*/ 0 h 74"/>
                <a:gd name="T23" fmla="*/ 62 w 62"/>
                <a:gd name="T24" fmla="*/ 74 h 7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74">
                  <a:moveTo>
                    <a:pt x="0" y="60"/>
                  </a:moveTo>
                  <a:lnTo>
                    <a:pt x="46" y="4"/>
                  </a:lnTo>
                  <a:lnTo>
                    <a:pt x="50" y="21"/>
                  </a:lnTo>
                  <a:lnTo>
                    <a:pt x="58" y="0"/>
                  </a:lnTo>
                  <a:lnTo>
                    <a:pt x="62" y="17"/>
                  </a:lnTo>
                  <a:lnTo>
                    <a:pt x="16" y="74"/>
                  </a:lnTo>
                  <a:lnTo>
                    <a:pt x="0" y="60"/>
                  </a:lnTo>
                  <a:close/>
                </a:path>
              </a:pathLst>
            </a:custGeom>
            <a:solidFill>
              <a:schemeClr val="tx2"/>
            </a:solidFill>
            <a:ln w="9525">
              <a:solidFill>
                <a:schemeClr val="tx1"/>
              </a:solidFill>
              <a:round/>
              <a:headEnd/>
              <a:tailEnd/>
            </a:ln>
          </p:spPr>
          <p:txBody>
            <a:bodyPr/>
            <a:lstStyle/>
            <a:p>
              <a:endParaRPr lang="en-US" sz="2133"/>
            </a:p>
          </p:txBody>
        </p:sp>
        <p:sp>
          <p:nvSpPr>
            <p:cNvPr id="1168" name="Freeform 510"/>
            <p:cNvSpPr>
              <a:spLocks/>
            </p:cNvSpPr>
            <p:nvPr/>
          </p:nvSpPr>
          <p:spPr bwMode="black">
            <a:xfrm>
              <a:off x="2885" y="828"/>
              <a:ext cx="53" cy="30"/>
            </a:xfrm>
            <a:custGeom>
              <a:avLst/>
              <a:gdLst>
                <a:gd name="T0" fmla="*/ 2 w 116"/>
                <a:gd name="T1" fmla="*/ 1 h 62"/>
                <a:gd name="T2" fmla="*/ 0 w 116"/>
                <a:gd name="T3" fmla="*/ 0 h 62"/>
                <a:gd name="T4" fmla="*/ 0 w 116"/>
                <a:gd name="T5" fmla="*/ 0 h 62"/>
                <a:gd name="T6" fmla="*/ 2 w 116"/>
                <a:gd name="T7" fmla="*/ 1 h 62"/>
                <a:gd name="T8" fmla="*/ 2 w 116"/>
                <a:gd name="T9" fmla="*/ 1 h 62"/>
                <a:gd name="T10" fmla="*/ 0 60000 65536"/>
                <a:gd name="T11" fmla="*/ 0 60000 65536"/>
                <a:gd name="T12" fmla="*/ 0 60000 65536"/>
                <a:gd name="T13" fmla="*/ 0 60000 65536"/>
                <a:gd name="T14" fmla="*/ 0 60000 65536"/>
                <a:gd name="T15" fmla="*/ 0 w 116"/>
                <a:gd name="T16" fmla="*/ 0 h 62"/>
                <a:gd name="T17" fmla="*/ 116 w 116"/>
                <a:gd name="T18" fmla="*/ 62 h 62"/>
              </a:gdLst>
              <a:ahLst/>
              <a:cxnLst>
                <a:cxn ang="T10">
                  <a:pos x="T0" y="T1"/>
                </a:cxn>
                <a:cxn ang="T11">
                  <a:pos x="T2" y="T3"/>
                </a:cxn>
                <a:cxn ang="T12">
                  <a:pos x="T4" y="T5"/>
                </a:cxn>
                <a:cxn ang="T13">
                  <a:pos x="T6" y="T7"/>
                </a:cxn>
                <a:cxn ang="T14">
                  <a:pos x="T8" y="T9"/>
                </a:cxn>
              </a:cxnLst>
              <a:rect l="T15" t="T16" r="T17" b="T18"/>
              <a:pathLst>
                <a:path w="116" h="62">
                  <a:moveTo>
                    <a:pt x="108" y="62"/>
                  </a:moveTo>
                  <a:lnTo>
                    <a:pt x="0" y="21"/>
                  </a:lnTo>
                  <a:lnTo>
                    <a:pt x="8" y="0"/>
                  </a:lnTo>
                  <a:lnTo>
                    <a:pt x="116" y="41"/>
                  </a:lnTo>
                  <a:lnTo>
                    <a:pt x="108" y="62"/>
                  </a:lnTo>
                  <a:close/>
                </a:path>
              </a:pathLst>
            </a:custGeom>
            <a:solidFill>
              <a:schemeClr val="tx2"/>
            </a:solidFill>
            <a:ln w="9525">
              <a:solidFill>
                <a:schemeClr val="tx1"/>
              </a:solidFill>
              <a:round/>
              <a:headEnd/>
              <a:tailEnd/>
            </a:ln>
          </p:spPr>
          <p:txBody>
            <a:bodyPr/>
            <a:lstStyle/>
            <a:p>
              <a:endParaRPr lang="en-US" sz="2133"/>
            </a:p>
          </p:txBody>
        </p:sp>
        <p:sp>
          <p:nvSpPr>
            <p:cNvPr id="1169" name="Rectangle 511"/>
            <p:cNvSpPr>
              <a:spLocks noChangeArrowheads="1"/>
            </p:cNvSpPr>
            <p:nvPr/>
          </p:nvSpPr>
          <p:spPr bwMode="black">
            <a:xfrm>
              <a:off x="1302" y="741"/>
              <a:ext cx="549" cy="10"/>
            </a:xfrm>
            <a:prstGeom prst="rect">
              <a:avLst/>
            </a:prstGeom>
            <a:solidFill>
              <a:schemeClr val="tx2"/>
            </a:solidFill>
            <a:ln w="9525">
              <a:solidFill>
                <a:schemeClr val="tx1"/>
              </a:solidFill>
              <a:miter lim="800000"/>
              <a:headEnd/>
              <a:tailEnd/>
            </a:ln>
          </p:spPr>
          <p:txBody>
            <a:bodyPr/>
            <a:lstStyle/>
            <a:p>
              <a:endParaRPr lang="en-US" sz="2133"/>
            </a:p>
          </p:txBody>
        </p:sp>
        <p:sp>
          <p:nvSpPr>
            <p:cNvPr id="1170" name="Rectangle 512"/>
            <p:cNvSpPr>
              <a:spLocks noChangeArrowheads="1"/>
            </p:cNvSpPr>
            <p:nvPr/>
          </p:nvSpPr>
          <p:spPr bwMode="black">
            <a:xfrm>
              <a:off x="1302" y="1628"/>
              <a:ext cx="549" cy="13"/>
            </a:xfrm>
            <a:prstGeom prst="rect">
              <a:avLst/>
            </a:prstGeom>
            <a:solidFill>
              <a:schemeClr val="tx2"/>
            </a:solidFill>
            <a:ln w="9525">
              <a:solidFill>
                <a:schemeClr val="tx1"/>
              </a:solidFill>
              <a:miter lim="800000"/>
              <a:headEnd/>
              <a:tailEnd/>
            </a:ln>
          </p:spPr>
          <p:txBody>
            <a:bodyPr/>
            <a:lstStyle/>
            <a:p>
              <a:endParaRPr lang="en-US" sz="2133"/>
            </a:p>
          </p:txBody>
        </p:sp>
        <p:sp>
          <p:nvSpPr>
            <p:cNvPr id="1171" name="Rectangle 513"/>
            <p:cNvSpPr>
              <a:spLocks noChangeArrowheads="1"/>
            </p:cNvSpPr>
            <p:nvPr/>
          </p:nvSpPr>
          <p:spPr bwMode="black">
            <a:xfrm>
              <a:off x="1302" y="816"/>
              <a:ext cx="222" cy="10"/>
            </a:xfrm>
            <a:prstGeom prst="rect">
              <a:avLst/>
            </a:prstGeom>
            <a:solidFill>
              <a:schemeClr val="tx2"/>
            </a:solidFill>
            <a:ln w="9525">
              <a:solidFill>
                <a:schemeClr val="tx1"/>
              </a:solidFill>
              <a:miter lim="800000"/>
              <a:headEnd/>
              <a:tailEnd/>
            </a:ln>
          </p:spPr>
          <p:txBody>
            <a:bodyPr/>
            <a:lstStyle/>
            <a:p>
              <a:endParaRPr lang="en-US" sz="2133"/>
            </a:p>
          </p:txBody>
        </p:sp>
        <p:sp>
          <p:nvSpPr>
            <p:cNvPr id="1172" name="Rectangle 514"/>
            <p:cNvSpPr>
              <a:spLocks noChangeArrowheads="1"/>
            </p:cNvSpPr>
            <p:nvPr/>
          </p:nvSpPr>
          <p:spPr bwMode="black">
            <a:xfrm>
              <a:off x="1302" y="1555"/>
              <a:ext cx="222" cy="11"/>
            </a:xfrm>
            <a:prstGeom prst="rect">
              <a:avLst/>
            </a:prstGeom>
            <a:solidFill>
              <a:schemeClr val="tx2"/>
            </a:solidFill>
            <a:ln w="9525">
              <a:solidFill>
                <a:schemeClr val="tx1"/>
              </a:solidFill>
              <a:miter lim="800000"/>
              <a:headEnd/>
              <a:tailEnd/>
            </a:ln>
          </p:spPr>
          <p:txBody>
            <a:bodyPr/>
            <a:lstStyle/>
            <a:p>
              <a:endParaRPr lang="en-US" sz="2133"/>
            </a:p>
          </p:txBody>
        </p:sp>
        <p:sp>
          <p:nvSpPr>
            <p:cNvPr id="1173" name="Rectangle 515"/>
            <p:cNvSpPr>
              <a:spLocks noChangeArrowheads="1"/>
            </p:cNvSpPr>
            <p:nvPr/>
          </p:nvSpPr>
          <p:spPr bwMode="black">
            <a:xfrm>
              <a:off x="1296" y="745"/>
              <a:ext cx="11" cy="75"/>
            </a:xfrm>
            <a:prstGeom prst="rect">
              <a:avLst/>
            </a:prstGeom>
            <a:solidFill>
              <a:schemeClr val="tx2"/>
            </a:solidFill>
            <a:ln w="9525">
              <a:solidFill>
                <a:schemeClr val="tx1"/>
              </a:solidFill>
              <a:miter lim="800000"/>
              <a:headEnd/>
              <a:tailEnd/>
            </a:ln>
          </p:spPr>
          <p:txBody>
            <a:bodyPr/>
            <a:lstStyle/>
            <a:p>
              <a:endParaRPr lang="en-US" sz="2133"/>
            </a:p>
          </p:txBody>
        </p:sp>
        <p:sp>
          <p:nvSpPr>
            <p:cNvPr id="1174" name="Rectangle 516"/>
            <p:cNvSpPr>
              <a:spLocks noChangeArrowheads="1"/>
            </p:cNvSpPr>
            <p:nvPr/>
          </p:nvSpPr>
          <p:spPr bwMode="black">
            <a:xfrm>
              <a:off x="1296" y="1561"/>
              <a:ext cx="11" cy="73"/>
            </a:xfrm>
            <a:prstGeom prst="rect">
              <a:avLst/>
            </a:prstGeom>
            <a:solidFill>
              <a:schemeClr val="tx2"/>
            </a:solidFill>
            <a:ln w="9525">
              <a:solidFill>
                <a:schemeClr val="tx1"/>
              </a:solidFill>
              <a:miter lim="800000"/>
              <a:headEnd/>
              <a:tailEnd/>
            </a:ln>
          </p:spPr>
          <p:txBody>
            <a:bodyPr/>
            <a:lstStyle/>
            <a:p>
              <a:endParaRPr lang="en-US" sz="2133"/>
            </a:p>
          </p:txBody>
        </p:sp>
        <p:sp>
          <p:nvSpPr>
            <p:cNvPr id="1175" name="Rectangle 517"/>
            <p:cNvSpPr>
              <a:spLocks noChangeArrowheads="1"/>
            </p:cNvSpPr>
            <p:nvPr/>
          </p:nvSpPr>
          <p:spPr bwMode="black">
            <a:xfrm>
              <a:off x="1845" y="745"/>
              <a:ext cx="11" cy="75"/>
            </a:xfrm>
            <a:prstGeom prst="rect">
              <a:avLst/>
            </a:prstGeom>
            <a:solidFill>
              <a:schemeClr val="tx2"/>
            </a:solidFill>
            <a:ln w="9525">
              <a:solidFill>
                <a:schemeClr val="tx1"/>
              </a:solidFill>
              <a:miter lim="800000"/>
              <a:headEnd/>
              <a:tailEnd/>
            </a:ln>
          </p:spPr>
          <p:txBody>
            <a:bodyPr/>
            <a:lstStyle/>
            <a:p>
              <a:endParaRPr lang="en-US" sz="2133"/>
            </a:p>
          </p:txBody>
        </p:sp>
        <p:sp>
          <p:nvSpPr>
            <p:cNvPr id="1176" name="Rectangle 518"/>
            <p:cNvSpPr>
              <a:spLocks noChangeArrowheads="1"/>
            </p:cNvSpPr>
            <p:nvPr/>
          </p:nvSpPr>
          <p:spPr bwMode="black">
            <a:xfrm>
              <a:off x="1845" y="1561"/>
              <a:ext cx="11" cy="73"/>
            </a:xfrm>
            <a:prstGeom prst="rect">
              <a:avLst/>
            </a:prstGeom>
            <a:solidFill>
              <a:schemeClr val="tx2"/>
            </a:solidFill>
            <a:ln w="9525">
              <a:solidFill>
                <a:schemeClr val="tx1"/>
              </a:solidFill>
              <a:miter lim="800000"/>
              <a:headEnd/>
              <a:tailEnd/>
            </a:ln>
          </p:spPr>
          <p:txBody>
            <a:bodyPr/>
            <a:lstStyle/>
            <a:p>
              <a:endParaRPr lang="en-US" sz="2133"/>
            </a:p>
          </p:txBody>
        </p:sp>
        <p:sp>
          <p:nvSpPr>
            <p:cNvPr id="1177" name="Rectangle 519"/>
            <p:cNvSpPr>
              <a:spLocks noChangeArrowheads="1"/>
            </p:cNvSpPr>
            <p:nvPr/>
          </p:nvSpPr>
          <p:spPr bwMode="black">
            <a:xfrm>
              <a:off x="1627" y="1555"/>
              <a:ext cx="224" cy="11"/>
            </a:xfrm>
            <a:prstGeom prst="rect">
              <a:avLst/>
            </a:prstGeom>
            <a:solidFill>
              <a:schemeClr val="tx2"/>
            </a:solidFill>
            <a:ln w="9525">
              <a:solidFill>
                <a:schemeClr val="tx1"/>
              </a:solidFill>
              <a:miter lim="800000"/>
              <a:headEnd/>
              <a:tailEnd/>
            </a:ln>
          </p:spPr>
          <p:txBody>
            <a:bodyPr/>
            <a:lstStyle/>
            <a:p>
              <a:endParaRPr lang="en-US" sz="2133"/>
            </a:p>
          </p:txBody>
        </p:sp>
        <p:sp>
          <p:nvSpPr>
            <p:cNvPr id="1178" name="Rectangle 520"/>
            <p:cNvSpPr>
              <a:spLocks noChangeArrowheads="1"/>
            </p:cNvSpPr>
            <p:nvPr/>
          </p:nvSpPr>
          <p:spPr bwMode="black">
            <a:xfrm>
              <a:off x="1627" y="816"/>
              <a:ext cx="224" cy="10"/>
            </a:xfrm>
            <a:prstGeom prst="rect">
              <a:avLst/>
            </a:prstGeom>
            <a:solidFill>
              <a:schemeClr val="tx2"/>
            </a:solidFill>
            <a:ln w="9525">
              <a:solidFill>
                <a:schemeClr val="tx1"/>
              </a:solidFill>
              <a:miter lim="800000"/>
              <a:headEnd/>
              <a:tailEnd/>
            </a:ln>
          </p:spPr>
          <p:txBody>
            <a:bodyPr/>
            <a:lstStyle/>
            <a:p>
              <a:endParaRPr lang="en-US" sz="2133"/>
            </a:p>
          </p:txBody>
        </p:sp>
        <p:sp>
          <p:nvSpPr>
            <p:cNvPr id="1179" name="Rectangle 521"/>
            <p:cNvSpPr>
              <a:spLocks noChangeArrowheads="1"/>
            </p:cNvSpPr>
            <p:nvPr/>
          </p:nvSpPr>
          <p:spPr bwMode="black">
            <a:xfrm>
              <a:off x="2180" y="741"/>
              <a:ext cx="655" cy="10"/>
            </a:xfrm>
            <a:prstGeom prst="rect">
              <a:avLst/>
            </a:prstGeom>
            <a:solidFill>
              <a:schemeClr val="tx2"/>
            </a:solidFill>
            <a:ln w="9525">
              <a:solidFill>
                <a:schemeClr val="tx1"/>
              </a:solidFill>
              <a:miter lim="800000"/>
              <a:headEnd/>
              <a:tailEnd/>
            </a:ln>
          </p:spPr>
          <p:txBody>
            <a:bodyPr/>
            <a:lstStyle/>
            <a:p>
              <a:endParaRPr lang="en-US" sz="2133"/>
            </a:p>
          </p:txBody>
        </p:sp>
        <p:sp>
          <p:nvSpPr>
            <p:cNvPr id="1180" name="Rectangle 522"/>
            <p:cNvSpPr>
              <a:spLocks noChangeArrowheads="1"/>
            </p:cNvSpPr>
            <p:nvPr/>
          </p:nvSpPr>
          <p:spPr bwMode="black">
            <a:xfrm>
              <a:off x="2118" y="1628"/>
              <a:ext cx="717" cy="13"/>
            </a:xfrm>
            <a:prstGeom prst="rect">
              <a:avLst/>
            </a:prstGeom>
            <a:solidFill>
              <a:schemeClr val="tx2"/>
            </a:solidFill>
            <a:ln w="9525">
              <a:solidFill>
                <a:schemeClr val="tx1"/>
              </a:solidFill>
              <a:miter lim="800000"/>
              <a:headEnd/>
              <a:tailEnd/>
            </a:ln>
          </p:spPr>
          <p:txBody>
            <a:bodyPr/>
            <a:lstStyle/>
            <a:p>
              <a:endParaRPr lang="en-US" sz="2133"/>
            </a:p>
          </p:txBody>
        </p:sp>
        <p:sp>
          <p:nvSpPr>
            <p:cNvPr id="1181" name="Rectangle 523"/>
            <p:cNvSpPr>
              <a:spLocks noChangeArrowheads="1"/>
            </p:cNvSpPr>
            <p:nvPr/>
          </p:nvSpPr>
          <p:spPr bwMode="black">
            <a:xfrm>
              <a:off x="2176" y="816"/>
              <a:ext cx="659" cy="10"/>
            </a:xfrm>
            <a:prstGeom prst="rect">
              <a:avLst/>
            </a:prstGeom>
            <a:solidFill>
              <a:schemeClr val="tx2"/>
            </a:solidFill>
            <a:ln w="9525">
              <a:solidFill>
                <a:schemeClr val="tx1"/>
              </a:solidFill>
              <a:miter lim="800000"/>
              <a:headEnd/>
              <a:tailEnd/>
            </a:ln>
          </p:spPr>
          <p:txBody>
            <a:bodyPr/>
            <a:lstStyle/>
            <a:p>
              <a:endParaRPr lang="en-US" sz="2133"/>
            </a:p>
          </p:txBody>
        </p:sp>
        <p:sp>
          <p:nvSpPr>
            <p:cNvPr id="1182" name="Rectangle 524"/>
            <p:cNvSpPr>
              <a:spLocks noChangeArrowheads="1"/>
            </p:cNvSpPr>
            <p:nvPr/>
          </p:nvSpPr>
          <p:spPr bwMode="black">
            <a:xfrm>
              <a:off x="2122" y="1555"/>
              <a:ext cx="713" cy="11"/>
            </a:xfrm>
            <a:prstGeom prst="rect">
              <a:avLst/>
            </a:prstGeom>
            <a:solidFill>
              <a:schemeClr val="tx2"/>
            </a:solidFill>
            <a:ln w="9525">
              <a:solidFill>
                <a:schemeClr val="tx1"/>
              </a:solidFill>
              <a:miter lim="800000"/>
              <a:headEnd/>
              <a:tailEnd/>
            </a:ln>
          </p:spPr>
          <p:txBody>
            <a:bodyPr/>
            <a:lstStyle/>
            <a:p>
              <a:endParaRPr lang="en-US" sz="2133"/>
            </a:p>
          </p:txBody>
        </p:sp>
        <p:sp>
          <p:nvSpPr>
            <p:cNvPr id="1183" name="Rectangle 525"/>
            <p:cNvSpPr>
              <a:spLocks noChangeArrowheads="1"/>
            </p:cNvSpPr>
            <p:nvPr/>
          </p:nvSpPr>
          <p:spPr bwMode="black">
            <a:xfrm>
              <a:off x="1554" y="856"/>
              <a:ext cx="9" cy="669"/>
            </a:xfrm>
            <a:prstGeom prst="rect">
              <a:avLst/>
            </a:prstGeom>
            <a:solidFill>
              <a:schemeClr val="tx2"/>
            </a:solidFill>
            <a:ln w="9525">
              <a:solidFill>
                <a:schemeClr val="tx1"/>
              </a:solidFill>
              <a:miter lim="800000"/>
              <a:headEnd/>
              <a:tailEnd/>
            </a:ln>
          </p:spPr>
          <p:txBody>
            <a:bodyPr/>
            <a:lstStyle/>
            <a:p>
              <a:endParaRPr lang="en-US" sz="2133"/>
            </a:p>
          </p:txBody>
        </p:sp>
        <p:sp>
          <p:nvSpPr>
            <p:cNvPr id="1184" name="Rectangle 526"/>
            <p:cNvSpPr>
              <a:spLocks noChangeArrowheads="1"/>
            </p:cNvSpPr>
            <p:nvPr/>
          </p:nvSpPr>
          <p:spPr bwMode="black">
            <a:xfrm>
              <a:off x="1588" y="856"/>
              <a:ext cx="9" cy="669"/>
            </a:xfrm>
            <a:prstGeom prst="rect">
              <a:avLst/>
            </a:prstGeom>
            <a:solidFill>
              <a:schemeClr val="tx2"/>
            </a:solidFill>
            <a:ln w="9525">
              <a:solidFill>
                <a:schemeClr val="tx1"/>
              </a:solidFill>
              <a:miter lim="800000"/>
              <a:headEnd/>
              <a:tailEnd/>
            </a:ln>
          </p:spPr>
          <p:txBody>
            <a:bodyPr/>
            <a:lstStyle/>
            <a:p>
              <a:endParaRPr lang="en-US" sz="2133"/>
            </a:p>
          </p:txBody>
        </p:sp>
        <p:sp>
          <p:nvSpPr>
            <p:cNvPr id="1185" name="Rectangle 527"/>
            <p:cNvSpPr>
              <a:spLocks noChangeArrowheads="1"/>
            </p:cNvSpPr>
            <p:nvPr/>
          </p:nvSpPr>
          <p:spPr bwMode="black">
            <a:xfrm>
              <a:off x="2831" y="745"/>
              <a:ext cx="9" cy="889"/>
            </a:xfrm>
            <a:prstGeom prst="rect">
              <a:avLst/>
            </a:prstGeom>
            <a:solidFill>
              <a:schemeClr val="tx2"/>
            </a:solidFill>
            <a:ln w="9525">
              <a:solidFill>
                <a:schemeClr val="tx1"/>
              </a:solidFill>
              <a:miter lim="800000"/>
              <a:headEnd/>
              <a:tailEnd/>
            </a:ln>
          </p:spPr>
          <p:txBody>
            <a:bodyPr/>
            <a:lstStyle/>
            <a:p>
              <a:endParaRPr lang="en-US" sz="2133"/>
            </a:p>
          </p:txBody>
        </p:sp>
        <p:sp>
          <p:nvSpPr>
            <p:cNvPr id="1186" name="Freeform 528"/>
            <p:cNvSpPr>
              <a:spLocks/>
            </p:cNvSpPr>
            <p:nvPr/>
          </p:nvSpPr>
          <p:spPr bwMode="black">
            <a:xfrm>
              <a:off x="2146" y="672"/>
              <a:ext cx="45" cy="488"/>
            </a:xfrm>
            <a:custGeom>
              <a:avLst/>
              <a:gdLst>
                <a:gd name="T0" fmla="*/ 2 w 96"/>
                <a:gd name="T1" fmla="*/ 1 h 964"/>
                <a:gd name="T2" fmla="*/ 0 w 96"/>
                <a:gd name="T3" fmla="*/ 32 h 964"/>
                <a:gd name="T4" fmla="*/ 0 w 96"/>
                <a:gd name="T5" fmla="*/ 32 h 964"/>
                <a:gd name="T6" fmla="*/ 2 w 96"/>
                <a:gd name="T7" fmla="*/ 0 h 964"/>
                <a:gd name="T8" fmla="*/ 2 w 96"/>
                <a:gd name="T9" fmla="*/ 1 h 964"/>
                <a:gd name="T10" fmla="*/ 0 60000 65536"/>
                <a:gd name="T11" fmla="*/ 0 60000 65536"/>
                <a:gd name="T12" fmla="*/ 0 60000 65536"/>
                <a:gd name="T13" fmla="*/ 0 60000 65536"/>
                <a:gd name="T14" fmla="*/ 0 60000 65536"/>
                <a:gd name="T15" fmla="*/ 0 w 96"/>
                <a:gd name="T16" fmla="*/ 0 h 964"/>
                <a:gd name="T17" fmla="*/ 96 w 96"/>
                <a:gd name="T18" fmla="*/ 964 h 964"/>
              </a:gdLst>
              <a:ahLst/>
              <a:cxnLst>
                <a:cxn ang="T10">
                  <a:pos x="T0" y="T1"/>
                </a:cxn>
                <a:cxn ang="T11">
                  <a:pos x="T2" y="T3"/>
                </a:cxn>
                <a:cxn ang="T12">
                  <a:pos x="T4" y="T5"/>
                </a:cxn>
                <a:cxn ang="T13">
                  <a:pos x="T6" y="T7"/>
                </a:cxn>
                <a:cxn ang="T14">
                  <a:pos x="T8" y="T9"/>
                </a:cxn>
              </a:cxnLst>
              <a:rect l="T15" t="T16" r="T17" b="T18"/>
              <a:pathLst>
                <a:path w="96" h="964">
                  <a:moveTo>
                    <a:pt x="96" y="3"/>
                  </a:moveTo>
                  <a:lnTo>
                    <a:pt x="21" y="964"/>
                  </a:lnTo>
                  <a:lnTo>
                    <a:pt x="0" y="961"/>
                  </a:lnTo>
                  <a:lnTo>
                    <a:pt x="75" y="0"/>
                  </a:lnTo>
                  <a:lnTo>
                    <a:pt x="96" y="3"/>
                  </a:lnTo>
                  <a:close/>
                </a:path>
              </a:pathLst>
            </a:custGeom>
            <a:solidFill>
              <a:schemeClr val="tx2"/>
            </a:solidFill>
            <a:ln w="9525">
              <a:solidFill>
                <a:schemeClr val="tx1"/>
              </a:solidFill>
              <a:round/>
              <a:headEnd/>
              <a:tailEnd/>
            </a:ln>
          </p:spPr>
          <p:txBody>
            <a:bodyPr/>
            <a:lstStyle/>
            <a:p>
              <a:endParaRPr lang="en-US" sz="2133"/>
            </a:p>
          </p:txBody>
        </p:sp>
        <p:sp>
          <p:nvSpPr>
            <p:cNvPr id="1187" name="Freeform 551"/>
            <p:cNvSpPr>
              <a:spLocks/>
            </p:cNvSpPr>
            <p:nvPr/>
          </p:nvSpPr>
          <p:spPr bwMode="black">
            <a:xfrm>
              <a:off x="2107" y="1223"/>
              <a:ext cx="45" cy="484"/>
            </a:xfrm>
            <a:custGeom>
              <a:avLst/>
              <a:gdLst>
                <a:gd name="T0" fmla="*/ 2 w 96"/>
                <a:gd name="T1" fmla="*/ 1 h 959"/>
                <a:gd name="T2" fmla="*/ 0 w 96"/>
                <a:gd name="T3" fmla="*/ 31 h 959"/>
                <a:gd name="T4" fmla="*/ 0 w 96"/>
                <a:gd name="T5" fmla="*/ 31 h 959"/>
                <a:gd name="T6" fmla="*/ 2 w 96"/>
                <a:gd name="T7" fmla="*/ 0 h 959"/>
                <a:gd name="T8" fmla="*/ 2 w 96"/>
                <a:gd name="T9" fmla="*/ 1 h 959"/>
                <a:gd name="T10" fmla="*/ 0 60000 65536"/>
                <a:gd name="T11" fmla="*/ 0 60000 65536"/>
                <a:gd name="T12" fmla="*/ 0 60000 65536"/>
                <a:gd name="T13" fmla="*/ 0 60000 65536"/>
                <a:gd name="T14" fmla="*/ 0 60000 65536"/>
                <a:gd name="T15" fmla="*/ 0 w 96"/>
                <a:gd name="T16" fmla="*/ 0 h 959"/>
                <a:gd name="T17" fmla="*/ 96 w 96"/>
                <a:gd name="T18" fmla="*/ 959 h 959"/>
              </a:gdLst>
              <a:ahLst/>
              <a:cxnLst>
                <a:cxn ang="T10">
                  <a:pos x="T0" y="T1"/>
                </a:cxn>
                <a:cxn ang="T11">
                  <a:pos x="T2" y="T3"/>
                </a:cxn>
                <a:cxn ang="T12">
                  <a:pos x="T4" y="T5"/>
                </a:cxn>
                <a:cxn ang="T13">
                  <a:pos x="T6" y="T7"/>
                </a:cxn>
                <a:cxn ang="T14">
                  <a:pos x="T8" y="T9"/>
                </a:cxn>
              </a:cxnLst>
              <a:rect l="T15" t="T16" r="T17" b="T18"/>
              <a:pathLst>
                <a:path w="96" h="959">
                  <a:moveTo>
                    <a:pt x="96" y="2"/>
                  </a:moveTo>
                  <a:lnTo>
                    <a:pt x="21" y="959"/>
                  </a:lnTo>
                  <a:lnTo>
                    <a:pt x="0" y="956"/>
                  </a:lnTo>
                  <a:lnTo>
                    <a:pt x="75" y="0"/>
                  </a:lnTo>
                  <a:lnTo>
                    <a:pt x="96" y="2"/>
                  </a:lnTo>
                  <a:close/>
                </a:path>
              </a:pathLst>
            </a:custGeom>
            <a:solidFill>
              <a:schemeClr val="tx2"/>
            </a:solidFill>
            <a:ln w="9525">
              <a:solidFill>
                <a:schemeClr val="tx1"/>
              </a:solidFill>
              <a:round/>
              <a:headEnd/>
              <a:tailEnd/>
            </a:ln>
          </p:spPr>
          <p:txBody>
            <a:bodyPr/>
            <a:lstStyle/>
            <a:p>
              <a:endParaRPr lang="en-US" sz="2133"/>
            </a:p>
          </p:txBody>
        </p:sp>
        <p:sp>
          <p:nvSpPr>
            <p:cNvPr id="1188" name="Text Box 553"/>
            <p:cNvSpPr txBox="1">
              <a:spLocks noChangeArrowheads="1"/>
            </p:cNvSpPr>
            <p:nvPr/>
          </p:nvSpPr>
          <p:spPr bwMode="auto">
            <a:xfrm>
              <a:off x="2984" y="864"/>
              <a:ext cx="385" cy="359"/>
            </a:xfrm>
            <a:prstGeom prst="rect">
              <a:avLst/>
            </a:prstGeom>
            <a:noFill/>
            <a:ln w="9525">
              <a:noFill/>
              <a:miter lim="800000"/>
              <a:headEnd/>
              <a:tailEnd/>
            </a:ln>
          </p:spPr>
          <p:txBody>
            <a:bodyPr wrap="none">
              <a:spAutoFit/>
            </a:bodyPr>
            <a:lstStyle/>
            <a:p>
              <a:r>
                <a:rPr lang="en-US" sz="2133"/>
                <a:t>M</a:t>
              </a:r>
            </a:p>
          </p:txBody>
        </p:sp>
      </p:grpSp>
      <p:sp>
        <p:nvSpPr>
          <p:cNvPr id="1031" name="Rectangle 2"/>
          <p:cNvSpPr>
            <a:spLocks noGrp="1" noChangeArrowheads="1"/>
          </p:cNvSpPr>
          <p:nvPr>
            <p:ph type="title"/>
          </p:nvPr>
        </p:nvSpPr>
        <p:spPr/>
        <p:txBody>
          <a:bodyPr/>
          <a:lstStyle/>
          <a:p>
            <a:r>
              <a:rPr lang="en-US"/>
              <a:t>Bending of Steel Beam</a:t>
            </a:r>
            <a:endParaRPr lang="en-US" dirty="0"/>
          </a:p>
        </p:txBody>
      </p:sp>
    </p:spTree>
    <p:extLst>
      <p:ext uri="{BB962C8B-B14F-4D97-AF65-F5344CB8AC3E}">
        <p14:creationId xmlns:p14="http://schemas.microsoft.com/office/powerpoint/2010/main" val="1109818395"/>
      </p:ext>
    </p:extLst>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4211" name="Footer Placeholder 2"/>
          <p:cNvSpPr>
            <a:spLocks noGrp="1"/>
          </p:cNvSpPr>
          <p:nvPr>
            <p:ph type="ftr" sz="quarter" idx="10"/>
          </p:nvPr>
        </p:nvSpPr>
        <p:spPr/>
        <p:txBody>
          <a:bodyPr/>
          <a:lstStyle/>
          <a:p>
            <a:r>
              <a:rPr lang="en-US"/>
              <a:t>Instructional Material Complementing FEMA 1051, Design Examples</a:t>
            </a:r>
          </a:p>
        </p:txBody>
      </p:sp>
      <p:sp>
        <p:nvSpPr>
          <p:cNvPr id="9" name="Slide Number Placeholder 3"/>
          <p:cNvSpPr>
            <a:spLocks noGrp="1"/>
          </p:cNvSpPr>
          <p:nvPr>
            <p:ph type="sldNum" sz="quarter" idx="11"/>
          </p:nvPr>
        </p:nvSpPr>
        <p:spPr/>
        <p:txBody>
          <a:bodyPr/>
          <a:lstStyle/>
          <a:p>
            <a:r>
              <a:rPr lang="en-US"/>
              <a:t>Steel Structures - </a:t>
            </a:r>
            <a:fld id="{829CB975-4EB3-4B68-9F84-C1D517403529}" type="slidenum">
              <a:rPr lang="en-US" smtClean="0"/>
              <a:pPr/>
              <a:t>70</a:t>
            </a:fld>
            <a:endParaRPr lang="en-US" dirty="0"/>
          </a:p>
        </p:txBody>
      </p:sp>
      <p:pic>
        <p:nvPicPr>
          <p:cNvPr id="11" name="Picture 10" descr="Three variants of the extended moment end-plate connection: 4-bolt unstiffened; 4-bolt stiffened; 8-bolt stiffened;&#10;&#10;Illustrates an extended moment end-plate connection."/>
          <p:cNvPicPr>
            <a:picLocks noChangeAspect="1"/>
          </p:cNvPicPr>
          <p:nvPr/>
        </p:nvPicPr>
        <p:blipFill>
          <a:blip r:embed="rId3">
            <a:biLevel thresh="75000"/>
          </a:blip>
          <a:stretch>
            <a:fillRect/>
          </a:stretch>
        </p:blipFill>
        <p:spPr>
          <a:xfrm>
            <a:off x="0" y="1631702"/>
            <a:ext cx="9220200" cy="3559338"/>
          </a:xfrm>
          <a:prstGeom prst="rect">
            <a:avLst/>
          </a:prstGeom>
        </p:spPr>
      </p:pic>
      <p:sp>
        <p:nvSpPr>
          <p:cNvPr id="2" name="Title 1"/>
          <p:cNvSpPr>
            <a:spLocks noGrp="1"/>
          </p:cNvSpPr>
          <p:nvPr>
            <p:ph type="title"/>
          </p:nvPr>
        </p:nvSpPr>
        <p:spPr/>
        <p:txBody>
          <a:bodyPr/>
          <a:lstStyle/>
          <a:p>
            <a:r>
              <a:rPr lang="en-US"/>
              <a:t>Bolted End Plate</a:t>
            </a:r>
            <a:endParaRPr lang="en-US" dirty="0"/>
          </a:p>
        </p:txBody>
      </p:sp>
    </p:spTree>
    <p:extLst>
      <p:ext uri="{BB962C8B-B14F-4D97-AF65-F5344CB8AC3E}">
        <p14:creationId xmlns:p14="http://schemas.microsoft.com/office/powerpoint/2010/main" val="1615013100"/>
      </p:ext>
    </p:extLst>
  </p:cSld>
  <p:clrMapOvr>
    <a:masterClrMapping/>
  </p:clrMapOvr>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2"/>
          <p:cNvSpPr>
            <a:spLocks noGrp="1"/>
          </p:cNvSpPr>
          <p:nvPr>
            <p:ph type="ftr" sz="quarter" idx="10"/>
          </p:nvPr>
        </p:nvSpPr>
        <p:spPr/>
        <p:txBody>
          <a:bodyPr/>
          <a:lstStyle/>
          <a:p>
            <a:r>
              <a:rPr lang="en-US"/>
              <a:t>Instructional Material Complementing FEMA 1051, Design Examples</a:t>
            </a:r>
          </a:p>
        </p:txBody>
      </p:sp>
      <p:sp>
        <p:nvSpPr>
          <p:cNvPr id="9" name="Slide Number Placeholder 3"/>
          <p:cNvSpPr>
            <a:spLocks noGrp="1"/>
          </p:cNvSpPr>
          <p:nvPr>
            <p:ph type="sldNum" sz="quarter" idx="11"/>
          </p:nvPr>
        </p:nvSpPr>
        <p:spPr/>
        <p:txBody>
          <a:bodyPr/>
          <a:lstStyle/>
          <a:p>
            <a:r>
              <a:rPr lang="en-US"/>
              <a:t>Steel Structures - </a:t>
            </a:r>
            <a:fld id="{829CB975-4EB3-4B68-9F84-C1D517403529}" type="slidenum">
              <a:rPr lang="en-US" smtClean="0"/>
              <a:pPr/>
              <a:t>71</a:t>
            </a:fld>
            <a:endParaRPr lang="en-US" dirty="0"/>
          </a:p>
        </p:txBody>
      </p:sp>
      <p:pic>
        <p:nvPicPr>
          <p:cNvPr id="5" name="Picture 4" descr="Three variants of the extended moment end-plate connection: 4-bolt unstiffened; 4-bolt stiffened; 8-bolt stiffened;&#10;"/>
          <p:cNvPicPr>
            <a:picLocks noChangeAspect="1"/>
          </p:cNvPicPr>
          <p:nvPr/>
        </p:nvPicPr>
        <p:blipFill>
          <a:blip r:embed="rId3"/>
          <a:stretch>
            <a:fillRect/>
          </a:stretch>
        </p:blipFill>
        <p:spPr>
          <a:xfrm>
            <a:off x="5286530" y="1131094"/>
            <a:ext cx="3688794" cy="1424011"/>
          </a:xfrm>
          <a:prstGeom prst="rect">
            <a:avLst/>
          </a:prstGeom>
        </p:spPr>
      </p:pic>
      <p:sp>
        <p:nvSpPr>
          <p:cNvPr id="3" name="Content Placeholder 2"/>
          <p:cNvSpPr>
            <a:spLocks noGrp="1"/>
          </p:cNvSpPr>
          <p:nvPr>
            <p:ph idx="1"/>
          </p:nvPr>
        </p:nvSpPr>
        <p:spPr>
          <a:xfrm>
            <a:off x="661988" y="1604963"/>
            <a:ext cx="5266372" cy="4297362"/>
          </a:xfrm>
        </p:spPr>
        <p:txBody>
          <a:bodyPr/>
          <a:lstStyle/>
          <a:p>
            <a:r>
              <a:rPr lang="en-US" dirty="0"/>
              <a:t>End-plate connection at column face</a:t>
            </a:r>
          </a:p>
          <a:p>
            <a:pPr lvl="1"/>
            <a:r>
              <a:rPr lang="en-US" dirty="0"/>
              <a:t>Stronger than beam</a:t>
            </a:r>
          </a:p>
          <a:p>
            <a:pPr lvl="1"/>
            <a:r>
              <a:rPr lang="en-US" dirty="0"/>
              <a:t>Capacity design</a:t>
            </a:r>
          </a:p>
          <a:p>
            <a:pPr lvl="2"/>
            <a:r>
              <a:rPr lang="en-US" dirty="0"/>
              <a:t>Flexural yielding of plate</a:t>
            </a:r>
          </a:p>
          <a:p>
            <a:pPr lvl="2"/>
            <a:r>
              <a:rPr lang="en-US" dirty="0"/>
              <a:t>Bolt tension</a:t>
            </a:r>
          </a:p>
          <a:p>
            <a:pPr lvl="2"/>
            <a:r>
              <a:rPr lang="en-US" dirty="0"/>
              <a:t>Weld tension</a:t>
            </a:r>
          </a:p>
          <a:p>
            <a:pPr lvl="2"/>
            <a:r>
              <a:rPr lang="en-US" dirty="0"/>
              <a:t>Weld shear</a:t>
            </a:r>
          </a:p>
          <a:p>
            <a:pPr lvl="2"/>
            <a:r>
              <a:rPr lang="en-US" dirty="0"/>
              <a:t>etc.</a:t>
            </a:r>
          </a:p>
        </p:txBody>
      </p:sp>
      <p:sp>
        <p:nvSpPr>
          <p:cNvPr id="2" name="Title 1"/>
          <p:cNvSpPr>
            <a:spLocks noGrp="1"/>
          </p:cNvSpPr>
          <p:nvPr>
            <p:ph type="title"/>
          </p:nvPr>
        </p:nvSpPr>
        <p:spPr/>
        <p:txBody>
          <a:bodyPr/>
          <a:lstStyle/>
          <a:p>
            <a:r>
              <a:rPr lang="en-US"/>
              <a:t>Bolted end plate</a:t>
            </a:r>
            <a:endParaRPr lang="en-US" dirty="0"/>
          </a:p>
        </p:txBody>
      </p:sp>
    </p:spTree>
    <p:extLst>
      <p:ext uri="{BB962C8B-B14F-4D97-AF65-F5344CB8AC3E}">
        <p14:creationId xmlns:p14="http://schemas.microsoft.com/office/powerpoint/2010/main" val="2798677148"/>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1"/>
          </p:nvPr>
        </p:nvSpPr>
        <p:spPr/>
        <p:txBody>
          <a:bodyPr/>
          <a:lstStyle/>
          <a:p>
            <a:r>
              <a:rPr lang="en-US"/>
              <a:t>Steel Structures - </a:t>
            </a:r>
            <a:fld id="{829CB975-4EB3-4B68-9F84-C1D517403529}" type="slidenum">
              <a:rPr lang="en-US" smtClean="0"/>
              <a:pPr/>
              <a:t>72</a:t>
            </a:fld>
            <a:endParaRPr lang="en-US" dirty="0"/>
          </a:p>
        </p:txBody>
      </p:sp>
      <p:sp>
        <p:nvSpPr>
          <p:cNvPr id="6" name="Footer Placeholder 2"/>
          <p:cNvSpPr>
            <a:spLocks noGrp="1"/>
          </p:cNvSpPr>
          <p:nvPr>
            <p:ph type="ftr" sz="quarter" idx="10"/>
          </p:nvPr>
        </p:nvSpPr>
        <p:spPr/>
        <p:txBody>
          <a:bodyPr/>
          <a:lstStyle/>
          <a:p>
            <a:r>
              <a:rPr lang="en-US"/>
              <a:t>Instructional Material Complementing FEMA 1051, Design Examples</a:t>
            </a:r>
          </a:p>
        </p:txBody>
      </p:sp>
      <p:pic>
        <p:nvPicPr>
          <p:cNvPr id="2" name="Picture 1" descr="Welded unreinforced flange, welded web connection"/>
          <p:cNvPicPr>
            <a:picLocks noChangeAspect="1"/>
          </p:cNvPicPr>
          <p:nvPr/>
        </p:nvPicPr>
        <p:blipFill>
          <a:blip r:embed="rId3"/>
          <a:stretch>
            <a:fillRect/>
          </a:stretch>
        </p:blipFill>
        <p:spPr>
          <a:xfrm>
            <a:off x="1725446" y="1717496"/>
            <a:ext cx="5778750" cy="4387569"/>
          </a:xfrm>
          <a:prstGeom prst="rect">
            <a:avLst/>
          </a:prstGeom>
        </p:spPr>
      </p:pic>
      <p:sp>
        <p:nvSpPr>
          <p:cNvPr id="9" name="Title 8"/>
          <p:cNvSpPr>
            <a:spLocks noGrp="1"/>
          </p:cNvSpPr>
          <p:nvPr>
            <p:ph type="title"/>
          </p:nvPr>
        </p:nvSpPr>
        <p:spPr/>
        <p:txBody>
          <a:bodyPr/>
          <a:lstStyle/>
          <a:p>
            <a:r>
              <a:rPr lang="en-US" dirty="0"/>
              <a:t>Welded unreinforced flange, welded web (WUF-W)</a:t>
            </a:r>
          </a:p>
        </p:txBody>
      </p:sp>
    </p:spTree>
    <p:extLst>
      <p:ext uri="{BB962C8B-B14F-4D97-AF65-F5344CB8AC3E}">
        <p14:creationId xmlns:p14="http://schemas.microsoft.com/office/powerpoint/2010/main" val="857699619"/>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2"/>
          <p:cNvSpPr>
            <a:spLocks noGrp="1"/>
          </p:cNvSpPr>
          <p:nvPr>
            <p:ph type="ftr" sz="quarter" idx="10"/>
          </p:nvPr>
        </p:nvSpPr>
        <p:spPr/>
        <p:txBody>
          <a:bodyPr/>
          <a:lstStyle/>
          <a:p>
            <a:r>
              <a:rPr lang="en-US"/>
              <a:t>Instructional Material Complementing FEMA 1051, Design Examples</a:t>
            </a:r>
          </a:p>
        </p:txBody>
      </p:sp>
      <p:sp>
        <p:nvSpPr>
          <p:cNvPr id="9" name="Slide Number Placeholder 3"/>
          <p:cNvSpPr>
            <a:spLocks noGrp="1"/>
          </p:cNvSpPr>
          <p:nvPr>
            <p:ph type="sldNum" sz="quarter" idx="11"/>
          </p:nvPr>
        </p:nvSpPr>
        <p:spPr/>
        <p:txBody>
          <a:bodyPr/>
          <a:lstStyle/>
          <a:p>
            <a:r>
              <a:rPr lang="en-US"/>
              <a:t>Steel Structures - </a:t>
            </a:r>
            <a:fld id="{829CB975-4EB3-4B68-9F84-C1D517403529}" type="slidenum">
              <a:rPr lang="en-US" smtClean="0"/>
              <a:pPr/>
              <a:t>73</a:t>
            </a:fld>
            <a:endParaRPr lang="en-US" dirty="0"/>
          </a:p>
        </p:txBody>
      </p:sp>
      <p:pic>
        <p:nvPicPr>
          <p:cNvPr id="5" name="Picture 4" descr="Welded unreinforced flange, welded web connection.&#10;"/>
          <p:cNvPicPr>
            <a:picLocks noChangeAspect="1"/>
          </p:cNvPicPr>
          <p:nvPr/>
        </p:nvPicPr>
        <p:blipFill>
          <a:blip r:embed="rId3"/>
          <a:stretch>
            <a:fillRect/>
          </a:stretch>
        </p:blipFill>
        <p:spPr>
          <a:xfrm>
            <a:off x="5751096" y="1007269"/>
            <a:ext cx="3230980" cy="2453150"/>
          </a:xfrm>
          <a:prstGeom prst="rect">
            <a:avLst/>
          </a:prstGeom>
        </p:spPr>
      </p:pic>
      <p:sp>
        <p:nvSpPr>
          <p:cNvPr id="3" name="Content Placeholder 2"/>
          <p:cNvSpPr>
            <a:spLocks noGrp="1"/>
          </p:cNvSpPr>
          <p:nvPr>
            <p:ph idx="1"/>
          </p:nvPr>
        </p:nvSpPr>
        <p:spPr>
          <a:xfrm>
            <a:off x="500063" y="1412874"/>
            <a:ext cx="8482012" cy="4819483"/>
          </a:xfrm>
        </p:spPr>
        <p:txBody>
          <a:bodyPr/>
          <a:lstStyle/>
          <a:p>
            <a:r>
              <a:rPr lang="en-US" dirty="0"/>
              <a:t>Welded web</a:t>
            </a:r>
          </a:p>
          <a:p>
            <a:r>
              <a:rPr lang="en-US" dirty="0"/>
              <a:t>Improved materials</a:t>
            </a:r>
          </a:p>
          <a:p>
            <a:pPr lvl="1"/>
            <a:r>
              <a:rPr lang="en-US" dirty="0"/>
              <a:t>Toughness</a:t>
            </a:r>
          </a:p>
          <a:p>
            <a:pPr lvl="1"/>
            <a:r>
              <a:rPr lang="en-US" dirty="0"/>
              <a:t>Limited tensile strength</a:t>
            </a:r>
          </a:p>
          <a:p>
            <a:r>
              <a:rPr lang="en-US" dirty="0"/>
              <a:t>Improved welding details</a:t>
            </a:r>
          </a:p>
          <a:p>
            <a:pPr lvl="1"/>
            <a:r>
              <a:rPr lang="en-US" dirty="0"/>
              <a:t>Restraint relief provided by special access hole</a:t>
            </a:r>
          </a:p>
          <a:p>
            <a:pPr lvl="1"/>
            <a:r>
              <a:rPr lang="en-US" dirty="0"/>
              <a:t>Backing details</a:t>
            </a:r>
          </a:p>
          <a:p>
            <a:pPr lvl="1"/>
            <a:r>
              <a:rPr lang="en-US" dirty="0"/>
              <a:t>Removal of weld tabs</a:t>
            </a:r>
          </a:p>
          <a:p>
            <a:r>
              <a:rPr lang="en-US" dirty="0"/>
              <a:t>Improved QA/QC</a:t>
            </a:r>
          </a:p>
          <a:p>
            <a:endParaRPr lang="en-US" dirty="0"/>
          </a:p>
        </p:txBody>
      </p:sp>
      <p:sp>
        <p:nvSpPr>
          <p:cNvPr id="2" name="Title 1"/>
          <p:cNvSpPr>
            <a:spLocks noGrp="1"/>
          </p:cNvSpPr>
          <p:nvPr>
            <p:ph type="title"/>
          </p:nvPr>
        </p:nvSpPr>
        <p:spPr/>
        <p:txBody>
          <a:bodyPr/>
          <a:lstStyle/>
          <a:p>
            <a:r>
              <a:rPr lang="en-US"/>
              <a:t>WUF-W</a:t>
            </a:r>
            <a:endParaRPr lang="en-US" dirty="0"/>
          </a:p>
        </p:txBody>
      </p:sp>
    </p:spTree>
    <p:extLst>
      <p:ext uri="{BB962C8B-B14F-4D97-AF65-F5344CB8AC3E}">
        <p14:creationId xmlns:p14="http://schemas.microsoft.com/office/powerpoint/2010/main" val="263261122"/>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Footer Placeholder 2"/>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74</a:t>
            </a:fld>
            <a:endParaRPr lang="en-US" dirty="0"/>
          </a:p>
        </p:txBody>
      </p:sp>
      <p:pic>
        <p:nvPicPr>
          <p:cNvPr id="7" name="Picture 6" descr="Illustrates a beam-to-column connection using welded cover plates on the beam flanges." title="Bolted flange-plate connection"/>
          <p:cNvPicPr>
            <a:picLocks noChangeAspect="1"/>
          </p:cNvPicPr>
          <p:nvPr/>
        </p:nvPicPr>
        <p:blipFill>
          <a:blip r:embed="rId3"/>
          <a:stretch>
            <a:fillRect/>
          </a:stretch>
        </p:blipFill>
        <p:spPr>
          <a:xfrm>
            <a:off x="1190355" y="1412875"/>
            <a:ext cx="6421977" cy="3981925"/>
          </a:xfrm>
          <a:prstGeom prst="rect">
            <a:avLst/>
          </a:prstGeom>
        </p:spPr>
      </p:pic>
      <p:sp>
        <p:nvSpPr>
          <p:cNvPr id="2" name="Title 1"/>
          <p:cNvSpPr>
            <a:spLocks noGrp="1"/>
          </p:cNvSpPr>
          <p:nvPr>
            <p:ph type="title"/>
          </p:nvPr>
        </p:nvSpPr>
        <p:spPr/>
        <p:txBody>
          <a:bodyPr/>
          <a:lstStyle/>
          <a:p>
            <a:r>
              <a:rPr lang="en-US"/>
              <a:t>Bolted Flange Plates</a:t>
            </a:r>
            <a:endParaRPr lang="en-US" dirty="0"/>
          </a:p>
        </p:txBody>
      </p:sp>
    </p:spTree>
    <p:extLst>
      <p:ext uri="{BB962C8B-B14F-4D97-AF65-F5344CB8AC3E}">
        <p14:creationId xmlns:p14="http://schemas.microsoft.com/office/powerpoint/2010/main" val="2905383532"/>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2"/>
          <p:cNvSpPr>
            <a:spLocks noGrp="1"/>
          </p:cNvSpPr>
          <p:nvPr>
            <p:ph type="ftr" sz="quarter" idx="10"/>
          </p:nvPr>
        </p:nvSpPr>
        <p:spPr/>
        <p:txBody>
          <a:bodyPr/>
          <a:lstStyle/>
          <a:p>
            <a:r>
              <a:rPr lang="en-US"/>
              <a:t>Instructional Material Complementing FEMA 1051, Design Examples</a:t>
            </a:r>
          </a:p>
        </p:txBody>
      </p:sp>
      <p:sp>
        <p:nvSpPr>
          <p:cNvPr id="9" name="Slide Number Placeholder 3"/>
          <p:cNvSpPr>
            <a:spLocks noGrp="1"/>
          </p:cNvSpPr>
          <p:nvPr>
            <p:ph type="sldNum" sz="quarter" idx="11"/>
          </p:nvPr>
        </p:nvSpPr>
        <p:spPr/>
        <p:txBody>
          <a:bodyPr/>
          <a:lstStyle/>
          <a:p>
            <a:r>
              <a:rPr lang="en-US"/>
              <a:t>Steel Structures - </a:t>
            </a:r>
            <a:fld id="{829CB975-4EB3-4B68-9F84-C1D517403529}" type="slidenum">
              <a:rPr lang="en-US" smtClean="0"/>
              <a:pPr/>
              <a:t>75</a:t>
            </a:fld>
            <a:endParaRPr lang="en-US" dirty="0"/>
          </a:p>
        </p:txBody>
      </p:sp>
      <p:pic>
        <p:nvPicPr>
          <p:cNvPr id="7" name="Picture 6" descr="bolted flange-plate connection"/>
          <p:cNvPicPr>
            <a:picLocks noChangeAspect="1"/>
          </p:cNvPicPr>
          <p:nvPr/>
        </p:nvPicPr>
        <p:blipFill>
          <a:blip r:embed="rId3"/>
          <a:stretch>
            <a:fillRect/>
          </a:stretch>
        </p:blipFill>
        <p:spPr>
          <a:xfrm>
            <a:off x="4668253" y="2083435"/>
            <a:ext cx="4124764" cy="2557546"/>
          </a:xfrm>
          <a:prstGeom prst="rect">
            <a:avLst/>
          </a:prstGeom>
        </p:spPr>
      </p:pic>
      <p:sp>
        <p:nvSpPr>
          <p:cNvPr id="3" name="Content Placeholder 2"/>
          <p:cNvSpPr>
            <a:spLocks noGrp="1"/>
          </p:cNvSpPr>
          <p:nvPr>
            <p:ph idx="1"/>
          </p:nvPr>
        </p:nvSpPr>
        <p:spPr>
          <a:xfrm>
            <a:off x="661988" y="1604963"/>
            <a:ext cx="4006265" cy="4297362"/>
          </a:xfrm>
        </p:spPr>
        <p:txBody>
          <a:bodyPr/>
          <a:lstStyle/>
          <a:p>
            <a:r>
              <a:rPr lang="en-US" dirty="0"/>
              <a:t>Beam is fuse</a:t>
            </a:r>
          </a:p>
          <a:p>
            <a:r>
              <a:rPr lang="en-US" dirty="0"/>
              <a:t>Flange plates transfer moment to column</a:t>
            </a:r>
          </a:p>
          <a:p>
            <a:r>
              <a:rPr lang="en-US" dirty="0"/>
              <a:t>Web does not participate in transferring moment</a:t>
            </a:r>
          </a:p>
          <a:p>
            <a:r>
              <a:rPr lang="en-US" dirty="0"/>
              <a:t>Multiple bolt-related limit states</a:t>
            </a:r>
          </a:p>
          <a:p>
            <a:endParaRPr lang="en-US" dirty="0"/>
          </a:p>
          <a:p>
            <a:endParaRPr lang="en-US" dirty="0"/>
          </a:p>
        </p:txBody>
      </p:sp>
      <p:sp>
        <p:nvSpPr>
          <p:cNvPr id="2" name="Title 1"/>
          <p:cNvSpPr>
            <a:spLocks noGrp="1"/>
          </p:cNvSpPr>
          <p:nvPr>
            <p:ph type="title"/>
          </p:nvPr>
        </p:nvSpPr>
        <p:spPr/>
        <p:txBody>
          <a:bodyPr/>
          <a:lstStyle/>
          <a:p>
            <a:r>
              <a:rPr lang="en-US"/>
              <a:t>Bolted flange plate</a:t>
            </a:r>
            <a:endParaRPr lang="en-US" dirty="0"/>
          </a:p>
        </p:txBody>
      </p:sp>
    </p:spTree>
    <p:extLst>
      <p:ext uri="{BB962C8B-B14F-4D97-AF65-F5344CB8AC3E}">
        <p14:creationId xmlns:p14="http://schemas.microsoft.com/office/powerpoint/2010/main" val="461130180"/>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2"/>
          <p:cNvSpPr>
            <a:spLocks noGrp="1"/>
          </p:cNvSpPr>
          <p:nvPr>
            <p:ph type="ftr" sz="quarter" idx="10"/>
          </p:nvPr>
        </p:nvSpPr>
        <p:spPr/>
        <p:txBody>
          <a:bodyPr/>
          <a:lstStyle/>
          <a:p>
            <a:r>
              <a:rPr lang="en-US"/>
              <a:t>Instructional Material Complementing FEMA 1051, Design Examples</a:t>
            </a:r>
          </a:p>
        </p:txBody>
      </p:sp>
      <p:sp>
        <p:nvSpPr>
          <p:cNvPr id="9" name="Slide Number Placeholder 3"/>
          <p:cNvSpPr>
            <a:spLocks noGrp="1"/>
          </p:cNvSpPr>
          <p:nvPr>
            <p:ph type="sldNum" sz="quarter" idx="11"/>
          </p:nvPr>
        </p:nvSpPr>
        <p:spPr/>
        <p:txBody>
          <a:bodyPr/>
          <a:lstStyle/>
          <a:p>
            <a:r>
              <a:rPr lang="en-US"/>
              <a:t>Steel Structures - </a:t>
            </a:r>
            <a:fld id="{829CB975-4EB3-4B68-9F84-C1D517403529}" type="slidenum">
              <a:rPr lang="en-US" smtClean="0"/>
              <a:pPr/>
              <a:t>76</a:t>
            </a:fld>
            <a:endParaRPr lang="en-US" dirty="0"/>
          </a:p>
        </p:txBody>
      </p:sp>
      <p:pic>
        <p:nvPicPr>
          <p:cNvPr id="7" name="Picture 6" descr="bolted flange-plate connection"/>
          <p:cNvPicPr>
            <a:picLocks noChangeAspect="1"/>
          </p:cNvPicPr>
          <p:nvPr/>
        </p:nvPicPr>
        <p:blipFill>
          <a:blip r:embed="rId3"/>
          <a:stretch>
            <a:fillRect/>
          </a:stretch>
        </p:blipFill>
        <p:spPr>
          <a:xfrm>
            <a:off x="4392908" y="1604962"/>
            <a:ext cx="4222458" cy="2618121"/>
          </a:xfrm>
          <a:prstGeom prst="rect">
            <a:avLst/>
          </a:prstGeom>
        </p:spPr>
      </p:pic>
      <p:sp>
        <p:nvSpPr>
          <p:cNvPr id="3" name="Content Placeholder 2"/>
          <p:cNvSpPr>
            <a:spLocks noGrp="1"/>
          </p:cNvSpPr>
          <p:nvPr>
            <p:ph idx="1"/>
          </p:nvPr>
        </p:nvSpPr>
        <p:spPr>
          <a:xfrm>
            <a:off x="661989" y="1604963"/>
            <a:ext cx="3970170" cy="4297362"/>
          </a:xfrm>
        </p:spPr>
        <p:txBody>
          <a:bodyPr/>
          <a:lstStyle/>
          <a:p>
            <a:r>
              <a:rPr lang="en-US" dirty="0"/>
              <a:t>Beam is fuse</a:t>
            </a:r>
          </a:p>
          <a:p>
            <a:r>
              <a:rPr lang="en-US" dirty="0"/>
              <a:t>Flange plates transfer moment to column</a:t>
            </a:r>
          </a:p>
          <a:p>
            <a:r>
              <a:rPr lang="en-US" dirty="0"/>
              <a:t>Web does not participate in transferring moment</a:t>
            </a:r>
          </a:p>
          <a:p>
            <a:r>
              <a:rPr lang="en-US" dirty="0"/>
              <a:t>Multiple bolt-related limit states</a:t>
            </a:r>
          </a:p>
          <a:p>
            <a:endParaRPr lang="en-US" dirty="0"/>
          </a:p>
          <a:p>
            <a:endParaRPr lang="en-US" dirty="0"/>
          </a:p>
        </p:txBody>
      </p:sp>
      <p:sp>
        <p:nvSpPr>
          <p:cNvPr id="2" name="Title 1"/>
          <p:cNvSpPr>
            <a:spLocks noGrp="1"/>
          </p:cNvSpPr>
          <p:nvPr>
            <p:ph type="title"/>
          </p:nvPr>
        </p:nvSpPr>
        <p:spPr/>
        <p:txBody>
          <a:bodyPr/>
          <a:lstStyle/>
          <a:p>
            <a:r>
              <a:rPr lang="en-US"/>
              <a:t>Bolted flange plate</a:t>
            </a:r>
            <a:endParaRPr lang="en-US" dirty="0"/>
          </a:p>
        </p:txBody>
      </p:sp>
    </p:spTree>
    <p:extLst>
      <p:ext uri="{BB962C8B-B14F-4D97-AF65-F5344CB8AC3E}">
        <p14:creationId xmlns:p14="http://schemas.microsoft.com/office/powerpoint/2010/main" val="3145331013"/>
      </p:ext>
    </p:extLst>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1"/>
          </p:nvPr>
        </p:nvSpPr>
        <p:spPr/>
        <p:txBody>
          <a:bodyPr/>
          <a:lstStyle/>
          <a:p>
            <a:r>
              <a:rPr lang="en-US"/>
              <a:t>Steel Structures - </a:t>
            </a:r>
            <a:fld id="{829CB975-4EB3-4B68-9F84-C1D517403529}" type="slidenum">
              <a:rPr lang="en-US" smtClean="0"/>
              <a:pPr/>
              <a:t>77</a:t>
            </a:fld>
            <a:endParaRPr lang="en-US" dirty="0"/>
          </a:p>
        </p:txBody>
      </p:sp>
      <p:sp>
        <p:nvSpPr>
          <p:cNvPr id="6" name="Footer Placeholder 2"/>
          <p:cNvSpPr>
            <a:spLocks noGrp="1"/>
          </p:cNvSpPr>
          <p:nvPr>
            <p:ph type="ftr" sz="quarter" idx="10"/>
          </p:nvPr>
        </p:nvSpPr>
        <p:spPr/>
        <p:txBody>
          <a:bodyPr/>
          <a:lstStyle/>
          <a:p>
            <a:r>
              <a:rPr lang="en-US"/>
              <a:t>Instructional Material Complementing FEMA 1051, Design Examples</a:t>
            </a:r>
          </a:p>
        </p:txBody>
      </p:sp>
      <p:sp>
        <p:nvSpPr>
          <p:cNvPr id="13" name="Title 12"/>
          <p:cNvSpPr>
            <a:spLocks noGrp="1"/>
          </p:cNvSpPr>
          <p:nvPr>
            <p:ph type="title"/>
          </p:nvPr>
        </p:nvSpPr>
        <p:spPr/>
        <p:txBody>
          <a:bodyPr/>
          <a:lstStyle/>
          <a:p>
            <a:r>
              <a:rPr lang="en-US" dirty="0"/>
              <a:t>Kaiser Bolted Bracket</a:t>
            </a:r>
          </a:p>
        </p:txBody>
      </p:sp>
      <p:pic>
        <p:nvPicPr>
          <p:cNvPr id="2" name="Picture 1" descr="Kaiser Bolted bracket connection"/>
          <p:cNvPicPr>
            <a:picLocks noChangeAspect="1"/>
          </p:cNvPicPr>
          <p:nvPr/>
        </p:nvPicPr>
        <p:blipFill>
          <a:blip r:embed="rId3"/>
          <a:stretch>
            <a:fillRect/>
          </a:stretch>
        </p:blipFill>
        <p:spPr>
          <a:xfrm>
            <a:off x="2004469" y="1559774"/>
            <a:ext cx="5109662" cy="3912975"/>
          </a:xfrm>
          <a:prstGeom prst="rect">
            <a:avLst/>
          </a:prstGeom>
        </p:spPr>
      </p:pic>
    </p:spTree>
    <p:extLst>
      <p:ext uri="{BB962C8B-B14F-4D97-AF65-F5344CB8AC3E}">
        <p14:creationId xmlns:p14="http://schemas.microsoft.com/office/powerpoint/2010/main" val="1833814910"/>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ooter Placeholder 2"/>
          <p:cNvSpPr>
            <a:spLocks noGrp="1"/>
          </p:cNvSpPr>
          <p:nvPr>
            <p:ph type="ftr" sz="quarter" idx="10"/>
          </p:nvPr>
        </p:nvSpPr>
        <p:spPr/>
        <p:txBody>
          <a:bodyPr/>
          <a:lstStyle/>
          <a:p>
            <a:r>
              <a:rPr lang="en-US"/>
              <a:t>Instructional Material Complementing FEMA 1051, Design Examples</a:t>
            </a:r>
          </a:p>
        </p:txBody>
      </p:sp>
      <p:sp>
        <p:nvSpPr>
          <p:cNvPr id="9" name="Slide Number Placeholder 3"/>
          <p:cNvSpPr>
            <a:spLocks noGrp="1"/>
          </p:cNvSpPr>
          <p:nvPr>
            <p:ph type="sldNum" sz="quarter" idx="11"/>
          </p:nvPr>
        </p:nvSpPr>
        <p:spPr/>
        <p:txBody>
          <a:bodyPr/>
          <a:lstStyle/>
          <a:p>
            <a:r>
              <a:rPr lang="en-US"/>
              <a:t>Steel Structures - </a:t>
            </a:r>
            <a:fld id="{829CB975-4EB3-4B68-9F84-C1D517403529}" type="slidenum">
              <a:rPr lang="en-US" smtClean="0"/>
              <a:pPr/>
              <a:t>78</a:t>
            </a:fld>
            <a:endParaRPr lang="en-US" dirty="0"/>
          </a:p>
        </p:txBody>
      </p:sp>
      <p:pic>
        <p:nvPicPr>
          <p:cNvPr id="6" name="Picture 5" descr="Kaiser bolted brackets of different sizes"/>
          <p:cNvPicPr>
            <a:picLocks noChangeAspect="1"/>
          </p:cNvPicPr>
          <p:nvPr/>
        </p:nvPicPr>
        <p:blipFill>
          <a:blip r:embed="rId3"/>
          <a:stretch>
            <a:fillRect/>
          </a:stretch>
        </p:blipFill>
        <p:spPr>
          <a:xfrm>
            <a:off x="5176837" y="2326606"/>
            <a:ext cx="3590925" cy="866775"/>
          </a:xfrm>
          <a:prstGeom prst="rect">
            <a:avLst/>
          </a:prstGeom>
        </p:spPr>
      </p:pic>
      <p:sp>
        <p:nvSpPr>
          <p:cNvPr id="3" name="Content Placeholder 2"/>
          <p:cNvSpPr>
            <a:spLocks noGrp="1"/>
          </p:cNvSpPr>
          <p:nvPr>
            <p:ph idx="1"/>
          </p:nvPr>
        </p:nvSpPr>
        <p:spPr>
          <a:xfrm>
            <a:off x="661987" y="1604963"/>
            <a:ext cx="8346545" cy="4297362"/>
          </a:xfrm>
        </p:spPr>
        <p:txBody>
          <a:bodyPr/>
          <a:lstStyle/>
          <a:p>
            <a:r>
              <a:rPr lang="en-US" sz="2000" dirty="0"/>
              <a:t>Proprietary</a:t>
            </a:r>
          </a:p>
          <a:p>
            <a:r>
              <a:rPr lang="en-US" sz="2000" dirty="0"/>
              <a:t>High-strength cast-steel brackets</a:t>
            </a:r>
          </a:p>
          <a:p>
            <a:r>
              <a:rPr lang="en-US" sz="2000" dirty="0"/>
              <a:t>Configuration</a:t>
            </a:r>
          </a:p>
          <a:p>
            <a:pPr lvl="1"/>
            <a:r>
              <a:rPr lang="en-US" sz="2000" dirty="0"/>
              <a:t>Bolted or welded to beam</a:t>
            </a:r>
          </a:p>
          <a:p>
            <a:pPr lvl="1"/>
            <a:r>
              <a:rPr lang="en-US" sz="2000" dirty="0"/>
              <a:t>Bolted to column</a:t>
            </a:r>
          </a:p>
          <a:p>
            <a:r>
              <a:rPr lang="en-US" sz="2000" dirty="0"/>
              <a:t>Similar to Bolted Flange Plate</a:t>
            </a:r>
          </a:p>
          <a:p>
            <a:pPr lvl="1"/>
            <a:r>
              <a:rPr lang="en-US" sz="2000" dirty="0"/>
              <a:t>Beam expected to yield </a:t>
            </a:r>
          </a:p>
          <a:p>
            <a:r>
              <a:rPr lang="en-US" sz="2000" dirty="0"/>
              <a:t>Capacity design used for </a:t>
            </a:r>
          </a:p>
          <a:p>
            <a:pPr lvl="1"/>
            <a:r>
              <a:rPr lang="en-US" sz="2000" dirty="0"/>
              <a:t>Bracket</a:t>
            </a:r>
          </a:p>
          <a:p>
            <a:pPr lvl="1"/>
            <a:r>
              <a:rPr lang="en-US" sz="2000" dirty="0"/>
              <a:t>Column</a:t>
            </a:r>
          </a:p>
          <a:p>
            <a:pPr lvl="1"/>
            <a:r>
              <a:rPr lang="en-US" sz="2000" dirty="0"/>
              <a:t>Local limit states in beam</a:t>
            </a:r>
          </a:p>
        </p:txBody>
      </p:sp>
      <p:sp>
        <p:nvSpPr>
          <p:cNvPr id="2" name="Title 1"/>
          <p:cNvSpPr>
            <a:spLocks noGrp="1"/>
          </p:cNvSpPr>
          <p:nvPr>
            <p:ph type="title"/>
          </p:nvPr>
        </p:nvSpPr>
        <p:spPr/>
        <p:txBody>
          <a:bodyPr/>
          <a:lstStyle/>
          <a:p>
            <a:r>
              <a:rPr lang="en-US"/>
              <a:t>Kaiser Bolted bracket</a:t>
            </a:r>
            <a:endParaRPr lang="en-US" dirty="0"/>
          </a:p>
        </p:txBody>
      </p:sp>
    </p:spTree>
    <p:extLst>
      <p:ext uri="{BB962C8B-B14F-4D97-AF65-F5344CB8AC3E}">
        <p14:creationId xmlns:p14="http://schemas.microsoft.com/office/powerpoint/2010/main" val="3263995314"/>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Slide Number Placeholder 3"/>
          <p:cNvSpPr>
            <a:spLocks noGrp="1"/>
          </p:cNvSpPr>
          <p:nvPr>
            <p:ph type="sldNum" sz="quarter" idx="11"/>
          </p:nvPr>
        </p:nvSpPr>
        <p:spPr/>
        <p:txBody>
          <a:bodyPr/>
          <a:lstStyle/>
          <a:p>
            <a:r>
              <a:rPr lang="en-US"/>
              <a:t>Steel Structures - </a:t>
            </a:r>
            <a:fld id="{829CB975-4EB3-4B68-9F84-C1D517403529}" type="slidenum">
              <a:rPr lang="en-US" smtClean="0"/>
              <a:pPr/>
              <a:t>79</a:t>
            </a:fld>
            <a:endParaRPr lang="en-US" dirty="0"/>
          </a:p>
        </p:txBody>
      </p:sp>
      <p:sp>
        <p:nvSpPr>
          <p:cNvPr id="6" name="Footer Placeholder 2"/>
          <p:cNvSpPr>
            <a:spLocks noGrp="1"/>
          </p:cNvSpPr>
          <p:nvPr>
            <p:ph type="ftr" sz="quarter" idx="10"/>
          </p:nvPr>
        </p:nvSpPr>
        <p:spPr/>
        <p:txBody>
          <a:bodyPr/>
          <a:lstStyle/>
          <a:p>
            <a:r>
              <a:rPr lang="en-US"/>
              <a:t>Instructional Material Complementing FEMA 1051, Design Examples</a:t>
            </a:r>
          </a:p>
        </p:txBody>
      </p:sp>
      <p:pic>
        <p:nvPicPr>
          <p:cNvPr id="2" name="Picture 1" descr="Three-dimensional diagram of square HSS column with 4 beams connecting. CONXL end hardware is visible."/>
          <p:cNvPicPr>
            <a:picLocks noChangeAspect="1"/>
          </p:cNvPicPr>
          <p:nvPr/>
        </p:nvPicPr>
        <p:blipFill>
          <a:blip r:embed="rId3"/>
          <a:stretch>
            <a:fillRect/>
          </a:stretch>
        </p:blipFill>
        <p:spPr>
          <a:xfrm>
            <a:off x="1919453" y="1412875"/>
            <a:ext cx="5251367" cy="4305413"/>
          </a:xfrm>
          <a:prstGeom prst="rect">
            <a:avLst/>
          </a:prstGeom>
        </p:spPr>
      </p:pic>
      <p:sp>
        <p:nvSpPr>
          <p:cNvPr id="9" name="Title 8"/>
          <p:cNvSpPr>
            <a:spLocks noGrp="1"/>
          </p:cNvSpPr>
          <p:nvPr>
            <p:ph type="title"/>
          </p:nvPr>
        </p:nvSpPr>
        <p:spPr/>
        <p:txBody>
          <a:bodyPr/>
          <a:lstStyle/>
          <a:p>
            <a:r>
              <a:rPr lang="en-US" dirty="0"/>
              <a:t>CONXL (</a:t>
            </a:r>
            <a:r>
              <a:rPr lang="en-US" dirty="0" err="1"/>
              <a:t>ConXtech</a:t>
            </a:r>
            <a:r>
              <a:rPr lang="en-US" dirty="0"/>
              <a:t>)</a:t>
            </a:r>
          </a:p>
        </p:txBody>
      </p:sp>
    </p:spTree>
    <p:extLst>
      <p:ext uri="{BB962C8B-B14F-4D97-AF65-F5344CB8AC3E}">
        <p14:creationId xmlns:p14="http://schemas.microsoft.com/office/powerpoint/2010/main" val="16315214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1"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1E859C6A-166B-4CD7-AA28-963CDAFE0F46}" type="slidenum">
              <a:rPr lang="en-US" smtClean="0"/>
              <a:pPr/>
              <a:t>8</a:t>
            </a:fld>
            <a:endParaRPr lang="en-US" dirty="0"/>
          </a:p>
        </p:txBody>
      </p:sp>
      <p:pic>
        <p:nvPicPr>
          <p:cNvPr id="58373" name="Picture 5" descr="Formation of a plastic hinge in a laboratory test of a RBS (reduced beam section) specimen. Yielding may be observed from flaking of whitewash from surface of steel.  Very distinctive flange buckling is also visible."/>
          <p:cNvPicPr>
            <a:picLocks noChangeAspect="1" noChangeArrowheads="1"/>
          </p:cNvPicPr>
          <p:nvPr/>
        </p:nvPicPr>
        <p:blipFill>
          <a:blip r:embed="rId3" cstate="print"/>
          <a:srcRect/>
          <a:stretch>
            <a:fillRect/>
          </a:stretch>
        </p:blipFill>
        <p:spPr bwMode="auto">
          <a:xfrm>
            <a:off x="2719917" y="1653506"/>
            <a:ext cx="5757333" cy="3691467"/>
          </a:xfrm>
          <a:prstGeom prst="rect">
            <a:avLst/>
          </a:prstGeom>
          <a:noFill/>
          <a:ln w="9525">
            <a:noFill/>
            <a:miter lim="800000"/>
            <a:headEnd/>
            <a:tailEnd/>
          </a:ln>
        </p:spPr>
      </p:pic>
      <p:sp>
        <p:nvSpPr>
          <p:cNvPr id="2" name="Rectangle 1"/>
          <p:cNvSpPr/>
          <p:nvPr/>
        </p:nvSpPr>
        <p:spPr>
          <a:xfrm>
            <a:off x="416009" y="2547318"/>
            <a:ext cx="1706479" cy="1569660"/>
          </a:xfrm>
          <a:prstGeom prst="rect">
            <a:avLst/>
          </a:prstGeom>
        </p:spPr>
        <p:txBody>
          <a:bodyPr wrap="square">
            <a:spAutoFit/>
          </a:bodyPr>
          <a:lstStyle/>
          <a:p>
            <a:pPr algn="ctr"/>
            <a:r>
              <a:rPr lang="en-US" sz="3200" dirty="0"/>
              <a:t>Plastic hinge in beam </a:t>
            </a:r>
          </a:p>
        </p:txBody>
      </p:sp>
      <p:sp>
        <p:nvSpPr>
          <p:cNvPr id="58372" name="Rectangle 2"/>
          <p:cNvSpPr>
            <a:spLocks noGrp="1" noChangeArrowheads="1"/>
          </p:cNvSpPr>
          <p:nvPr>
            <p:ph type="title"/>
          </p:nvPr>
        </p:nvSpPr>
        <p:spPr/>
        <p:txBody>
          <a:bodyPr/>
          <a:lstStyle/>
          <a:p>
            <a:r>
              <a:rPr lang="en-US"/>
              <a:t>Plastic Hinge Formation</a:t>
            </a:r>
            <a:endParaRPr lang="en-US" dirty="0"/>
          </a:p>
        </p:txBody>
      </p:sp>
    </p:spTree>
    <p:extLst>
      <p:ext uri="{BB962C8B-B14F-4D97-AF65-F5344CB8AC3E}">
        <p14:creationId xmlns:p14="http://schemas.microsoft.com/office/powerpoint/2010/main" val="2388143242"/>
      </p:ext>
    </p:extLst>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ooter Placeholder 2"/>
          <p:cNvSpPr>
            <a:spLocks noGrp="1"/>
          </p:cNvSpPr>
          <p:nvPr>
            <p:ph type="ftr" sz="quarter" idx="10"/>
          </p:nvPr>
        </p:nvSpPr>
        <p:spPr/>
        <p:txBody>
          <a:bodyPr/>
          <a:lstStyle/>
          <a:p>
            <a:r>
              <a:rPr lang="en-US"/>
              <a:t>Instructional Material Complementing FEMA 1051, Design Examples</a:t>
            </a:r>
          </a:p>
        </p:txBody>
      </p:sp>
      <p:sp>
        <p:nvSpPr>
          <p:cNvPr id="10" name="Slide Number Placeholder 3"/>
          <p:cNvSpPr>
            <a:spLocks noGrp="1"/>
          </p:cNvSpPr>
          <p:nvPr>
            <p:ph type="sldNum" sz="quarter" idx="11"/>
          </p:nvPr>
        </p:nvSpPr>
        <p:spPr/>
        <p:txBody>
          <a:bodyPr/>
          <a:lstStyle/>
          <a:p>
            <a:r>
              <a:rPr lang="en-US"/>
              <a:t>Steel Structures - </a:t>
            </a:r>
            <a:fld id="{829CB975-4EB3-4B68-9F84-C1D517403529}" type="slidenum">
              <a:rPr lang="en-US" smtClean="0"/>
              <a:pPr/>
              <a:t>80</a:t>
            </a:fld>
            <a:endParaRPr lang="en-US" dirty="0"/>
          </a:p>
        </p:txBody>
      </p:sp>
      <p:pic>
        <p:nvPicPr>
          <p:cNvPr id="6" name="Picture 5" descr="HSS column with connecting hardware. &#10;"/>
          <p:cNvPicPr>
            <a:picLocks noChangeAspect="1"/>
          </p:cNvPicPr>
          <p:nvPr/>
        </p:nvPicPr>
        <p:blipFill>
          <a:blip r:embed="rId3"/>
          <a:stretch>
            <a:fillRect/>
          </a:stretch>
        </p:blipFill>
        <p:spPr>
          <a:xfrm>
            <a:off x="6020382" y="1527572"/>
            <a:ext cx="2996772" cy="2453878"/>
          </a:xfrm>
          <a:prstGeom prst="rect">
            <a:avLst/>
          </a:prstGeom>
        </p:spPr>
      </p:pic>
      <p:pic>
        <p:nvPicPr>
          <p:cNvPr id="5" name="Picture 4" descr="Three-dimensional diagram of square HSS column with 4 beams connecting. &#10;"/>
          <p:cNvPicPr>
            <a:picLocks noChangeAspect="1"/>
          </p:cNvPicPr>
          <p:nvPr/>
        </p:nvPicPr>
        <p:blipFill>
          <a:blip r:embed="rId4"/>
          <a:stretch>
            <a:fillRect/>
          </a:stretch>
        </p:blipFill>
        <p:spPr>
          <a:xfrm>
            <a:off x="3629025" y="1346597"/>
            <a:ext cx="2272725" cy="1863328"/>
          </a:xfrm>
          <a:prstGeom prst="rect">
            <a:avLst/>
          </a:prstGeom>
        </p:spPr>
      </p:pic>
      <p:sp>
        <p:nvSpPr>
          <p:cNvPr id="3" name="Content Placeholder 2"/>
          <p:cNvSpPr>
            <a:spLocks noGrp="1"/>
          </p:cNvSpPr>
          <p:nvPr>
            <p:ph idx="1"/>
          </p:nvPr>
        </p:nvSpPr>
        <p:spPr>
          <a:xfrm>
            <a:off x="515144" y="1682290"/>
            <a:ext cx="7772400" cy="4598319"/>
          </a:xfrm>
        </p:spPr>
        <p:txBody>
          <a:bodyPr/>
          <a:lstStyle/>
          <a:p>
            <a:r>
              <a:rPr lang="en-US" sz="2400" dirty="0"/>
              <a:t>Proprietary</a:t>
            </a:r>
          </a:p>
          <a:p>
            <a:r>
              <a:rPr lang="en-US" sz="2400" dirty="0"/>
              <a:t>2-way system</a:t>
            </a:r>
          </a:p>
          <a:p>
            <a:r>
              <a:rPr lang="en-US" sz="2400" dirty="0"/>
              <a:t>Bolted collars</a:t>
            </a:r>
          </a:p>
          <a:p>
            <a:r>
              <a:rPr lang="en-US" sz="2400" dirty="0"/>
              <a:t>16” concrete-filled box columns</a:t>
            </a:r>
          </a:p>
          <a:p>
            <a:r>
              <a:rPr lang="en-US" sz="2400" dirty="0"/>
              <a:t>RBS if required</a:t>
            </a:r>
          </a:p>
          <a:p>
            <a:pPr lvl="1"/>
            <a:r>
              <a:rPr lang="en-US" sz="2400" dirty="0"/>
              <a:t>(to meet strong-column/weak-beam)</a:t>
            </a:r>
          </a:p>
          <a:p>
            <a:r>
              <a:rPr lang="en-US" sz="2400" dirty="0"/>
              <a:t>Beam expected to yield</a:t>
            </a:r>
          </a:p>
          <a:p>
            <a:pPr lvl="1"/>
            <a:r>
              <a:rPr lang="en-US" sz="2400" dirty="0"/>
              <a:t>Capacity design</a:t>
            </a:r>
          </a:p>
          <a:p>
            <a:pPr lvl="1"/>
            <a:r>
              <a:rPr lang="en-US" sz="2400" dirty="0"/>
              <a:t>Consideration of both axes</a:t>
            </a:r>
          </a:p>
          <a:p>
            <a:endParaRPr lang="en-US" sz="2400" dirty="0"/>
          </a:p>
        </p:txBody>
      </p:sp>
      <p:sp>
        <p:nvSpPr>
          <p:cNvPr id="2" name="Title 1"/>
          <p:cNvSpPr>
            <a:spLocks noGrp="1"/>
          </p:cNvSpPr>
          <p:nvPr>
            <p:ph type="title"/>
          </p:nvPr>
        </p:nvSpPr>
        <p:spPr/>
        <p:txBody>
          <a:bodyPr/>
          <a:lstStyle/>
          <a:p>
            <a:r>
              <a:rPr lang="en-US" dirty="0"/>
              <a:t>CONXL (</a:t>
            </a:r>
            <a:r>
              <a:rPr lang="en-US" dirty="0" err="1"/>
              <a:t>ConXtech</a:t>
            </a:r>
            <a:r>
              <a:rPr lang="en-US" dirty="0"/>
              <a:t>)</a:t>
            </a:r>
          </a:p>
        </p:txBody>
      </p:sp>
    </p:spTree>
    <p:extLst>
      <p:ext uri="{BB962C8B-B14F-4D97-AF65-F5344CB8AC3E}">
        <p14:creationId xmlns:p14="http://schemas.microsoft.com/office/powerpoint/2010/main" val="341322235"/>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Footer Placeholder 2"/>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81</a:t>
            </a:fld>
            <a:endParaRPr lang="en-US" dirty="0"/>
          </a:p>
        </p:txBody>
      </p:sp>
      <p:pic>
        <p:nvPicPr>
          <p:cNvPr id="95236" name="Picture 2" descr="A beam-to-column connection using welded cover plates on the beam flanges." title="Welded flange-plate connection"/>
          <p:cNvPicPr>
            <a:picLocks noChangeAspect="1" noChangeArrowheads="1"/>
          </p:cNvPicPr>
          <p:nvPr/>
        </p:nvPicPr>
        <p:blipFill>
          <a:blip r:embed="rId3" cstate="print">
            <a:grayscl/>
          </a:blip>
          <a:srcRect/>
          <a:stretch>
            <a:fillRect/>
          </a:stretch>
        </p:blipFill>
        <p:spPr bwMode="auto">
          <a:xfrm>
            <a:off x="2232378" y="1353256"/>
            <a:ext cx="4533900" cy="4222044"/>
          </a:xfrm>
          <a:prstGeom prst="rect">
            <a:avLst/>
          </a:prstGeom>
          <a:noFill/>
          <a:ln w="57150">
            <a:noFill/>
            <a:miter lim="800000"/>
            <a:headEnd/>
            <a:tailEnd/>
          </a:ln>
        </p:spPr>
      </p:pic>
      <p:sp>
        <p:nvSpPr>
          <p:cNvPr id="2" name="Title 1"/>
          <p:cNvSpPr>
            <a:spLocks noGrp="1"/>
          </p:cNvSpPr>
          <p:nvPr>
            <p:ph type="title"/>
          </p:nvPr>
        </p:nvSpPr>
        <p:spPr/>
        <p:txBody>
          <a:bodyPr/>
          <a:lstStyle/>
          <a:p>
            <a:r>
              <a:rPr lang="en-US" dirty="0"/>
              <a:t>Welded Flange Plates </a:t>
            </a:r>
            <a:br>
              <a:rPr lang="en-US" dirty="0"/>
            </a:br>
            <a:r>
              <a:rPr lang="en-US" dirty="0"/>
              <a:t>(not prequalified)</a:t>
            </a:r>
          </a:p>
        </p:txBody>
      </p:sp>
    </p:spTree>
    <p:extLst>
      <p:ext uri="{BB962C8B-B14F-4D97-AF65-F5344CB8AC3E}">
        <p14:creationId xmlns:p14="http://schemas.microsoft.com/office/powerpoint/2010/main" val="405092275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5235" name="Footer Placeholder 2"/>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82</a:t>
            </a:fld>
            <a:endParaRPr lang="en-US" dirty="0"/>
          </a:p>
        </p:txBody>
      </p:sp>
      <p:pic>
        <p:nvPicPr>
          <p:cNvPr id="36866" name="Picture 2" descr="Beam-to-column connection using welded cover plates on the beam flanges. Prequalified connections may be used with qualification testing, which may be project-specific, or may utilize tests reports that are available publically." title="Free-flange connection."/>
          <p:cNvPicPr>
            <a:picLocks noChangeAspect="1" noChangeArrowheads="1"/>
          </p:cNvPicPr>
          <p:nvPr/>
        </p:nvPicPr>
        <p:blipFill>
          <a:blip r:embed="rId3">
            <a:biLevel thresh="75000"/>
            <a:extLst>
              <a:ext uri="{28A0092B-C50C-407E-A947-70E740481C1C}">
                <a14:useLocalDpi xmlns:a14="http://schemas.microsoft.com/office/drawing/2010/main" val="0"/>
              </a:ext>
            </a:extLst>
          </a:blip>
          <a:srcRect/>
          <a:stretch>
            <a:fillRect/>
          </a:stretch>
        </p:blipFill>
        <p:spPr bwMode="auto">
          <a:xfrm>
            <a:off x="1353575" y="1406525"/>
            <a:ext cx="6411450" cy="4968875"/>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p:cNvSpPr>
            <a:spLocks noGrp="1"/>
          </p:cNvSpPr>
          <p:nvPr>
            <p:ph type="title"/>
          </p:nvPr>
        </p:nvSpPr>
        <p:spPr/>
        <p:txBody>
          <a:bodyPr/>
          <a:lstStyle/>
          <a:p>
            <a:r>
              <a:rPr lang="en-US" dirty="0"/>
              <a:t>Free Flange Connection </a:t>
            </a:r>
            <a:br>
              <a:rPr lang="en-US" dirty="0"/>
            </a:br>
            <a:r>
              <a:rPr lang="en-US" dirty="0"/>
              <a:t>(not prequalified)</a:t>
            </a:r>
          </a:p>
        </p:txBody>
      </p:sp>
    </p:spTree>
    <p:extLst>
      <p:ext uri="{BB962C8B-B14F-4D97-AF65-F5344CB8AC3E}">
        <p14:creationId xmlns:p14="http://schemas.microsoft.com/office/powerpoint/2010/main" val="4222856965"/>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6259" name="Footer Placeholder 2"/>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83</a:t>
            </a:fld>
            <a:endParaRPr lang="en-US" dirty="0"/>
          </a:p>
        </p:txBody>
      </p:sp>
      <p:pic>
        <p:nvPicPr>
          <p:cNvPr id="96260" name="Picture 2" descr="Force-displacement diagram for a moment connection test Hysteresis loops are full, with slight degradation at larger displacements. Excellent moment frame behavior as noted by the large, full hysteresis loops that exhibit very little strength degradation out to a plastic rotation of approximately 0.04 rad. "/>
          <p:cNvPicPr>
            <a:picLocks noChangeAspect="1" noChangeArrowheads="1"/>
          </p:cNvPicPr>
          <p:nvPr/>
        </p:nvPicPr>
        <p:blipFill>
          <a:blip r:embed="rId3" cstate="print">
            <a:biLevel thresh="75000"/>
          </a:blip>
          <a:srcRect/>
          <a:stretch>
            <a:fillRect/>
          </a:stretch>
        </p:blipFill>
        <p:spPr bwMode="auto">
          <a:xfrm>
            <a:off x="1049867" y="1397000"/>
            <a:ext cx="7085189" cy="4357511"/>
          </a:xfrm>
          <a:prstGeom prst="rect">
            <a:avLst/>
          </a:prstGeom>
          <a:noFill/>
          <a:ln w="9525">
            <a:noFill/>
            <a:miter lim="800000"/>
            <a:headEnd/>
            <a:tailEnd/>
          </a:ln>
        </p:spPr>
      </p:pic>
      <p:sp>
        <p:nvSpPr>
          <p:cNvPr id="2" name="Title 1"/>
          <p:cNvSpPr>
            <a:spLocks noGrp="1"/>
          </p:cNvSpPr>
          <p:nvPr>
            <p:ph type="title"/>
          </p:nvPr>
        </p:nvSpPr>
        <p:spPr/>
        <p:txBody>
          <a:bodyPr/>
          <a:lstStyle/>
          <a:p>
            <a:r>
              <a:rPr lang="en-US"/>
              <a:t>Excellent Moment Frame Behavior</a:t>
            </a:r>
            <a:endParaRPr lang="en-US" dirty="0"/>
          </a:p>
        </p:txBody>
      </p:sp>
    </p:spTree>
    <p:extLst>
      <p:ext uri="{BB962C8B-B14F-4D97-AF65-F5344CB8AC3E}">
        <p14:creationId xmlns:p14="http://schemas.microsoft.com/office/powerpoint/2010/main" val="3021906191"/>
      </p:ext>
    </p:extLst>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7283" name="Footer Placeholder 2"/>
          <p:cNvSpPr>
            <a:spLocks noGrp="1"/>
          </p:cNvSpPr>
          <p:nvPr>
            <p:ph type="ftr" sz="quarter" idx="10"/>
          </p:nvPr>
        </p:nvSpPr>
        <p:spPr/>
        <p:txBody>
          <a:bodyPr/>
          <a:lstStyle/>
          <a:p>
            <a:r>
              <a:rPr lang="en-US"/>
              <a:t>Instructional Material Complementing FEMA 1051, Design Examples</a:t>
            </a:r>
          </a:p>
        </p:txBody>
      </p:sp>
      <p:sp>
        <p:nvSpPr>
          <p:cNvPr id="7" name="Slide Number Placeholder 3"/>
          <p:cNvSpPr>
            <a:spLocks noGrp="1"/>
          </p:cNvSpPr>
          <p:nvPr>
            <p:ph type="sldNum" sz="quarter" idx="11"/>
          </p:nvPr>
        </p:nvSpPr>
        <p:spPr/>
        <p:txBody>
          <a:bodyPr/>
          <a:lstStyle/>
          <a:p>
            <a:r>
              <a:rPr lang="en-US"/>
              <a:t>Steel Structures - </a:t>
            </a:r>
            <a:fld id="{829CB975-4EB3-4B68-9F84-C1D517403529}" type="slidenum">
              <a:rPr lang="en-US" smtClean="0"/>
              <a:pPr/>
              <a:t>84</a:t>
            </a:fld>
            <a:endParaRPr lang="en-US" dirty="0"/>
          </a:p>
        </p:txBody>
      </p:sp>
      <p:pic>
        <p:nvPicPr>
          <p:cNvPr id="97285" name="Picture 5" descr="Haunched beam test specimen. Yielding and buckling of the flanges outside the haunch region is visible. Hysteresis diagrams for the test specimens. Hysteresis loops are full, with slight degradation at larger displacements. &#10;"/>
          <p:cNvPicPr>
            <a:picLocks noChangeAspect="1" noChangeArrowheads="1"/>
          </p:cNvPicPr>
          <p:nvPr/>
        </p:nvPicPr>
        <p:blipFill>
          <a:blip r:embed="rId3" cstate="print">
            <a:biLevel thresh="75000"/>
          </a:blip>
          <a:srcRect/>
          <a:stretch>
            <a:fillRect/>
          </a:stretch>
        </p:blipFill>
        <p:spPr bwMode="auto">
          <a:xfrm>
            <a:off x="4969933" y="826734"/>
            <a:ext cx="4004733" cy="4627034"/>
          </a:xfrm>
          <a:prstGeom prst="rect">
            <a:avLst/>
          </a:prstGeom>
          <a:noFill/>
          <a:ln w="3175">
            <a:solidFill>
              <a:schemeClr val="tx2"/>
            </a:solidFill>
            <a:miter lim="800000"/>
            <a:headEnd/>
            <a:tailEnd/>
          </a:ln>
        </p:spPr>
      </p:pic>
      <p:pic>
        <p:nvPicPr>
          <p:cNvPr id="234502" name="Picture 6" descr="Welded bottom haunch connection that exhibits excellent hysteretic behavior. "/>
          <p:cNvPicPr>
            <a:picLocks noChangeAspect="1" noChangeArrowheads="1"/>
          </p:cNvPicPr>
          <p:nvPr/>
        </p:nvPicPr>
        <p:blipFill>
          <a:blip r:embed="rId4" cstate="print"/>
          <a:srcRect/>
          <a:stretch>
            <a:fillRect/>
          </a:stretch>
        </p:blipFill>
        <p:spPr bwMode="auto">
          <a:xfrm>
            <a:off x="169331" y="2417057"/>
            <a:ext cx="4567767" cy="3036711"/>
          </a:xfrm>
          <a:prstGeom prst="rect">
            <a:avLst/>
          </a:prstGeom>
          <a:noFill/>
          <a:ln w="3175">
            <a:solidFill>
              <a:schemeClr val="tx2"/>
            </a:solidFill>
            <a:miter lim="800000"/>
            <a:headEnd/>
            <a:tailEnd/>
          </a:ln>
          <a:effectLst>
            <a:outerShdw dist="107763" dir="2700000" algn="ctr" rotWithShape="0">
              <a:schemeClr val="bg2">
                <a:alpha val="50000"/>
              </a:schemeClr>
            </a:outerShdw>
          </a:effectLst>
        </p:spPr>
      </p:pic>
      <p:sp>
        <p:nvSpPr>
          <p:cNvPr id="2" name="Title 1"/>
          <p:cNvSpPr>
            <a:spLocks noGrp="1"/>
          </p:cNvSpPr>
          <p:nvPr>
            <p:ph type="title"/>
          </p:nvPr>
        </p:nvSpPr>
        <p:spPr>
          <a:xfrm>
            <a:off x="334430" y="810066"/>
            <a:ext cx="4237567" cy="1143000"/>
          </a:xfrm>
        </p:spPr>
        <p:txBody>
          <a:bodyPr/>
          <a:lstStyle/>
          <a:p>
            <a:r>
              <a:rPr lang="en-US" dirty="0"/>
              <a:t>Excellent Moment Frame Behavior</a:t>
            </a:r>
          </a:p>
        </p:txBody>
      </p:sp>
    </p:spTree>
    <p:extLst>
      <p:ext uri="{BB962C8B-B14F-4D97-AF65-F5344CB8AC3E}">
        <p14:creationId xmlns:p14="http://schemas.microsoft.com/office/powerpoint/2010/main" val="2824082496"/>
      </p:ext>
    </p:extLst>
  </p:cSld>
  <p:clrMapOvr>
    <a:masterClrMapping/>
  </p:clrMapOvr>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8307" name="Footer Placeholder 2"/>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85</a:t>
            </a:fld>
            <a:endParaRPr lang="en-US" dirty="0"/>
          </a:p>
        </p:txBody>
      </p:sp>
      <p:pic>
        <p:nvPicPr>
          <p:cNvPr id="98308" name="Picture 2" descr="(BOTTOM) Welded top and bottom haunch connection that exhibits excellent hysteretic behavior. &#10;&#10;(TOP) haunched beam test specimen. Yielding and buckling of the flanges outside the haunch region is visible. Hysteresis diagrams for the test specimens. Hysteresis loops are full, with slight degradation at larger displacements. "/>
          <p:cNvPicPr>
            <a:picLocks noChangeAspect="1" noChangeArrowheads="1"/>
          </p:cNvPicPr>
          <p:nvPr/>
        </p:nvPicPr>
        <p:blipFill>
          <a:blip r:embed="rId3" cstate="print">
            <a:grayscl/>
          </a:blip>
          <a:srcRect/>
          <a:stretch>
            <a:fillRect/>
          </a:stretch>
        </p:blipFill>
        <p:spPr bwMode="auto">
          <a:xfrm>
            <a:off x="4210050" y="722396"/>
            <a:ext cx="4267200" cy="4610100"/>
          </a:xfrm>
          <a:prstGeom prst="rect">
            <a:avLst/>
          </a:prstGeom>
          <a:noFill/>
          <a:ln w="9525">
            <a:noFill/>
            <a:miter lim="800000"/>
            <a:headEnd/>
            <a:tailEnd/>
          </a:ln>
        </p:spPr>
      </p:pic>
      <p:sp>
        <p:nvSpPr>
          <p:cNvPr id="2" name="Title 1"/>
          <p:cNvSpPr>
            <a:spLocks noGrp="1"/>
          </p:cNvSpPr>
          <p:nvPr>
            <p:ph type="title"/>
          </p:nvPr>
        </p:nvSpPr>
        <p:spPr>
          <a:xfrm>
            <a:off x="756569" y="1617411"/>
            <a:ext cx="2731837" cy="2665830"/>
          </a:xfrm>
        </p:spPr>
        <p:txBody>
          <a:bodyPr/>
          <a:lstStyle/>
          <a:p>
            <a:r>
              <a:rPr lang="en-US" dirty="0"/>
              <a:t>Excellent Moment Frame Behavior</a:t>
            </a:r>
          </a:p>
        </p:txBody>
      </p:sp>
    </p:spTree>
    <p:extLst>
      <p:ext uri="{BB962C8B-B14F-4D97-AF65-F5344CB8AC3E}">
        <p14:creationId xmlns:p14="http://schemas.microsoft.com/office/powerpoint/2010/main" val="4284808694"/>
      </p:ext>
    </p:extLst>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6499"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86</a:t>
            </a:fld>
            <a:endParaRPr lang="en-US" dirty="0"/>
          </a:p>
        </p:txBody>
      </p:sp>
      <p:sp>
        <p:nvSpPr>
          <p:cNvPr id="106501" name="Rectangle 3"/>
          <p:cNvSpPr>
            <a:spLocks noGrp="1" noChangeArrowheads="1"/>
          </p:cNvSpPr>
          <p:nvPr>
            <p:ph idx="1"/>
          </p:nvPr>
        </p:nvSpPr>
        <p:spPr/>
        <p:txBody>
          <a:bodyPr/>
          <a:lstStyle/>
          <a:p>
            <a:r>
              <a:rPr lang="en-US"/>
              <a:t>Context in Provisions</a:t>
            </a:r>
          </a:p>
          <a:p>
            <a:r>
              <a:rPr lang="en-US"/>
              <a:t>Steel behavior</a:t>
            </a:r>
          </a:p>
          <a:p>
            <a:r>
              <a:rPr lang="en-US"/>
              <a:t>Reference standards and design strength</a:t>
            </a:r>
          </a:p>
          <a:p>
            <a:r>
              <a:rPr lang="en-US"/>
              <a:t>Seismic design category requirement</a:t>
            </a:r>
          </a:p>
          <a:p>
            <a:r>
              <a:rPr lang="en-US"/>
              <a:t>Moment resisting frames</a:t>
            </a:r>
          </a:p>
          <a:p>
            <a:r>
              <a:rPr lang="en-US"/>
              <a:t>Braced frames</a:t>
            </a:r>
            <a:endParaRPr lang="en-US" dirty="0"/>
          </a:p>
        </p:txBody>
      </p:sp>
      <p:sp>
        <p:nvSpPr>
          <p:cNvPr id="106500" name="Rectangle 2"/>
          <p:cNvSpPr>
            <a:spLocks noGrp="1" noChangeArrowheads="1"/>
          </p:cNvSpPr>
          <p:nvPr>
            <p:ph type="title"/>
          </p:nvPr>
        </p:nvSpPr>
        <p:spPr/>
        <p:txBody>
          <a:bodyPr/>
          <a:lstStyle/>
          <a:p>
            <a:r>
              <a:rPr lang="en-US"/>
              <a:t>NEHRP Recommended Provisions</a:t>
            </a:r>
            <a:br>
              <a:rPr lang="en-US"/>
            </a:br>
            <a:r>
              <a:rPr lang="en-US"/>
              <a:t>Steel Design</a:t>
            </a:r>
            <a:endParaRPr lang="en-US" dirty="0"/>
          </a:p>
        </p:txBody>
      </p:sp>
    </p:spTree>
    <p:extLst>
      <p:ext uri="{BB962C8B-B14F-4D97-AF65-F5344CB8AC3E}">
        <p14:creationId xmlns:p14="http://schemas.microsoft.com/office/powerpoint/2010/main" val="3953024471"/>
      </p:ext>
    </p:extLst>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7523" name="Footer Placeholder 3"/>
          <p:cNvSpPr>
            <a:spLocks noGrp="1"/>
          </p:cNvSpPr>
          <p:nvPr>
            <p:ph type="ftr" sz="quarter" idx="10"/>
          </p:nvPr>
        </p:nvSpPr>
        <p:spPr/>
        <p:txBody>
          <a:bodyPr/>
          <a:lstStyle/>
          <a:p>
            <a:r>
              <a:rPr lang="en-US"/>
              <a:t>Instructional Material Complementing FEMA 1051, Design Examples</a:t>
            </a:r>
          </a:p>
        </p:txBody>
      </p:sp>
      <p:sp>
        <p:nvSpPr>
          <p:cNvPr id="3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87</a:t>
            </a:fld>
            <a:endParaRPr lang="en-US" dirty="0"/>
          </a:p>
        </p:txBody>
      </p:sp>
      <p:sp>
        <p:nvSpPr>
          <p:cNvPr id="107536" name="Text Box 48"/>
          <p:cNvSpPr txBox="1">
            <a:spLocks noChangeArrowheads="1"/>
          </p:cNvSpPr>
          <p:nvPr/>
        </p:nvSpPr>
        <p:spPr bwMode="auto">
          <a:xfrm>
            <a:off x="7223478" y="5225345"/>
            <a:ext cx="367408" cy="420564"/>
          </a:xfrm>
          <a:prstGeom prst="rect">
            <a:avLst/>
          </a:prstGeom>
          <a:noFill/>
          <a:ln w="9525">
            <a:noFill/>
            <a:miter lim="800000"/>
            <a:headEnd/>
            <a:tailEnd/>
          </a:ln>
        </p:spPr>
        <p:txBody>
          <a:bodyPr wrap="none">
            <a:spAutoFit/>
          </a:bodyPr>
          <a:lstStyle/>
          <a:p>
            <a:r>
              <a:rPr lang="en-US" sz="2133"/>
              <a:t>K</a:t>
            </a:r>
          </a:p>
        </p:txBody>
      </p:sp>
      <p:grpSp>
        <p:nvGrpSpPr>
          <p:cNvPr id="107530" name="Group 42" title="K Brace Configuration"/>
          <p:cNvGrpSpPr>
            <a:grpSpLocks/>
          </p:cNvGrpSpPr>
          <p:nvPr/>
        </p:nvGrpSpPr>
        <p:grpSpPr bwMode="auto">
          <a:xfrm>
            <a:off x="6705600" y="4038600"/>
            <a:ext cx="1447800" cy="1016000"/>
            <a:chOff x="2592" y="2448"/>
            <a:chExt cx="912" cy="720"/>
          </a:xfrm>
        </p:grpSpPr>
        <p:sp>
          <p:nvSpPr>
            <p:cNvPr id="107537" name="Rectangle 38"/>
            <p:cNvSpPr>
              <a:spLocks noChangeArrowheads="1"/>
            </p:cNvSpPr>
            <p:nvPr/>
          </p:nvSpPr>
          <p:spPr bwMode="auto">
            <a:xfrm>
              <a:off x="2592" y="2448"/>
              <a:ext cx="912" cy="720"/>
            </a:xfrm>
            <a:prstGeom prst="rect">
              <a:avLst/>
            </a:prstGeom>
            <a:noFill/>
            <a:ln w="9525">
              <a:solidFill>
                <a:schemeClr val="tx2"/>
              </a:solidFill>
              <a:miter lim="800000"/>
              <a:headEnd/>
              <a:tailEnd/>
            </a:ln>
          </p:spPr>
          <p:txBody>
            <a:bodyPr wrap="none" anchor="ctr"/>
            <a:lstStyle/>
            <a:p>
              <a:endParaRPr lang="en-US" sz="2133"/>
            </a:p>
          </p:txBody>
        </p:sp>
        <p:sp>
          <p:nvSpPr>
            <p:cNvPr id="107538" name="Line 39"/>
            <p:cNvSpPr>
              <a:spLocks noChangeShapeType="1"/>
            </p:cNvSpPr>
            <p:nvPr/>
          </p:nvSpPr>
          <p:spPr bwMode="auto">
            <a:xfrm flipH="1" flipV="1">
              <a:off x="2592" y="2448"/>
              <a:ext cx="912" cy="384"/>
            </a:xfrm>
            <a:prstGeom prst="line">
              <a:avLst/>
            </a:prstGeom>
            <a:noFill/>
            <a:ln w="9525">
              <a:solidFill>
                <a:schemeClr val="tx2"/>
              </a:solidFill>
              <a:round/>
              <a:headEnd/>
              <a:tailEnd/>
            </a:ln>
          </p:spPr>
          <p:txBody>
            <a:bodyPr wrap="none" anchor="ctr"/>
            <a:lstStyle/>
            <a:p>
              <a:endParaRPr lang="en-US" sz="2133"/>
            </a:p>
          </p:txBody>
        </p:sp>
        <p:sp>
          <p:nvSpPr>
            <p:cNvPr id="107539" name="Line 40"/>
            <p:cNvSpPr>
              <a:spLocks noChangeShapeType="1"/>
            </p:cNvSpPr>
            <p:nvPr/>
          </p:nvSpPr>
          <p:spPr bwMode="auto">
            <a:xfrm flipH="1">
              <a:off x="2592" y="2832"/>
              <a:ext cx="912" cy="336"/>
            </a:xfrm>
            <a:prstGeom prst="line">
              <a:avLst/>
            </a:prstGeom>
            <a:noFill/>
            <a:ln w="9525">
              <a:solidFill>
                <a:schemeClr val="tx2"/>
              </a:solidFill>
              <a:round/>
              <a:headEnd/>
              <a:tailEnd/>
            </a:ln>
          </p:spPr>
          <p:txBody>
            <a:bodyPr wrap="none" anchor="ctr"/>
            <a:lstStyle/>
            <a:p>
              <a:endParaRPr lang="en-US" sz="2133"/>
            </a:p>
          </p:txBody>
        </p:sp>
      </p:grpSp>
      <p:sp>
        <p:nvSpPr>
          <p:cNvPr id="107534" name="Text Box 46"/>
          <p:cNvSpPr txBox="1">
            <a:spLocks noChangeArrowheads="1"/>
          </p:cNvSpPr>
          <p:nvPr/>
        </p:nvSpPr>
        <p:spPr bwMode="auto">
          <a:xfrm>
            <a:off x="3858627" y="5177545"/>
            <a:ext cx="1401346" cy="1077026"/>
          </a:xfrm>
          <a:prstGeom prst="rect">
            <a:avLst/>
          </a:prstGeom>
          <a:noFill/>
          <a:ln w="9525">
            <a:noFill/>
            <a:miter lim="800000"/>
            <a:headEnd/>
            <a:tailEnd/>
          </a:ln>
        </p:spPr>
        <p:txBody>
          <a:bodyPr wrap="none">
            <a:spAutoFit/>
          </a:bodyPr>
          <a:lstStyle/>
          <a:p>
            <a:pPr algn="ctr"/>
            <a:r>
              <a:rPr lang="en-US" sz="2133" dirty="0"/>
              <a:t>V</a:t>
            </a:r>
          </a:p>
          <a:p>
            <a:pPr algn="ctr"/>
            <a:r>
              <a:rPr lang="en-US" sz="2133" dirty="0"/>
              <a:t>(Chevron)</a:t>
            </a:r>
          </a:p>
          <a:p>
            <a:pPr algn="ctr"/>
            <a:endParaRPr lang="en-US" sz="2133" dirty="0"/>
          </a:p>
        </p:txBody>
      </p:sp>
      <p:grpSp>
        <p:nvGrpSpPr>
          <p:cNvPr id="107527" name="Group 24" title="V (Cheveraon) Brace Configuration"/>
          <p:cNvGrpSpPr>
            <a:grpSpLocks/>
          </p:cNvGrpSpPr>
          <p:nvPr/>
        </p:nvGrpSpPr>
        <p:grpSpPr bwMode="auto">
          <a:xfrm rot="10800000">
            <a:off x="3886200" y="4038600"/>
            <a:ext cx="1447800" cy="1016000"/>
            <a:chOff x="192" y="2448"/>
            <a:chExt cx="912" cy="720"/>
          </a:xfrm>
        </p:grpSpPr>
        <p:sp>
          <p:nvSpPr>
            <p:cNvPr id="107548" name="Rectangle 25"/>
            <p:cNvSpPr>
              <a:spLocks noChangeArrowheads="1"/>
            </p:cNvSpPr>
            <p:nvPr/>
          </p:nvSpPr>
          <p:spPr bwMode="auto">
            <a:xfrm>
              <a:off x="192" y="2448"/>
              <a:ext cx="912" cy="720"/>
            </a:xfrm>
            <a:prstGeom prst="rect">
              <a:avLst/>
            </a:prstGeom>
            <a:noFill/>
            <a:ln w="9525">
              <a:solidFill>
                <a:schemeClr val="tx2"/>
              </a:solidFill>
              <a:miter lim="800000"/>
              <a:headEnd/>
              <a:tailEnd/>
            </a:ln>
          </p:spPr>
          <p:txBody>
            <a:bodyPr wrap="none" anchor="ctr"/>
            <a:lstStyle/>
            <a:p>
              <a:endParaRPr lang="en-US" sz="2133"/>
            </a:p>
          </p:txBody>
        </p:sp>
        <p:sp>
          <p:nvSpPr>
            <p:cNvPr id="107549" name="Line 26"/>
            <p:cNvSpPr>
              <a:spLocks noChangeShapeType="1"/>
            </p:cNvSpPr>
            <p:nvPr/>
          </p:nvSpPr>
          <p:spPr bwMode="auto">
            <a:xfrm flipH="1" flipV="1">
              <a:off x="672" y="2448"/>
              <a:ext cx="432" cy="720"/>
            </a:xfrm>
            <a:prstGeom prst="line">
              <a:avLst/>
            </a:prstGeom>
            <a:noFill/>
            <a:ln w="9525">
              <a:solidFill>
                <a:schemeClr val="tx2"/>
              </a:solidFill>
              <a:round/>
              <a:headEnd/>
              <a:tailEnd/>
            </a:ln>
          </p:spPr>
          <p:txBody>
            <a:bodyPr wrap="none" anchor="ctr"/>
            <a:lstStyle/>
            <a:p>
              <a:endParaRPr lang="en-US" sz="2133"/>
            </a:p>
          </p:txBody>
        </p:sp>
        <p:sp>
          <p:nvSpPr>
            <p:cNvPr id="107550" name="Line 27"/>
            <p:cNvSpPr>
              <a:spLocks noChangeShapeType="1"/>
            </p:cNvSpPr>
            <p:nvPr/>
          </p:nvSpPr>
          <p:spPr bwMode="auto">
            <a:xfrm flipV="1">
              <a:off x="192" y="2448"/>
              <a:ext cx="480" cy="720"/>
            </a:xfrm>
            <a:prstGeom prst="line">
              <a:avLst/>
            </a:prstGeom>
            <a:noFill/>
            <a:ln w="9525">
              <a:solidFill>
                <a:schemeClr val="tx2"/>
              </a:solidFill>
              <a:round/>
              <a:headEnd/>
              <a:tailEnd/>
            </a:ln>
          </p:spPr>
          <p:txBody>
            <a:bodyPr wrap="none" anchor="ctr"/>
            <a:lstStyle/>
            <a:p>
              <a:endParaRPr lang="en-US" sz="2133"/>
            </a:p>
          </p:txBody>
        </p:sp>
      </p:grpSp>
      <p:sp>
        <p:nvSpPr>
          <p:cNvPr id="107535" name="Text Box 47"/>
          <p:cNvSpPr txBox="1">
            <a:spLocks noChangeArrowheads="1"/>
          </p:cNvSpPr>
          <p:nvPr/>
        </p:nvSpPr>
        <p:spPr bwMode="auto">
          <a:xfrm>
            <a:off x="1219200" y="5190067"/>
            <a:ext cx="1430200" cy="748795"/>
          </a:xfrm>
          <a:prstGeom prst="rect">
            <a:avLst/>
          </a:prstGeom>
          <a:noFill/>
          <a:ln w="9525">
            <a:noFill/>
            <a:miter lim="800000"/>
            <a:headEnd/>
            <a:tailEnd/>
          </a:ln>
        </p:spPr>
        <p:txBody>
          <a:bodyPr wrap="none">
            <a:spAutoFit/>
          </a:bodyPr>
          <a:lstStyle/>
          <a:p>
            <a:pPr algn="ctr"/>
            <a:r>
              <a:rPr lang="en-US" sz="2133" dirty="0"/>
              <a:t>Inverted V</a:t>
            </a:r>
          </a:p>
          <a:p>
            <a:pPr algn="ctr"/>
            <a:r>
              <a:rPr lang="en-US" sz="2133" dirty="0"/>
              <a:t>(Chevron)</a:t>
            </a:r>
          </a:p>
        </p:txBody>
      </p:sp>
      <p:grpSp>
        <p:nvGrpSpPr>
          <p:cNvPr id="107528" name="Group 30" title="Inverted V (Cheveron) Brace Configuration"/>
          <p:cNvGrpSpPr>
            <a:grpSpLocks/>
          </p:cNvGrpSpPr>
          <p:nvPr/>
        </p:nvGrpSpPr>
        <p:grpSpPr bwMode="auto">
          <a:xfrm>
            <a:off x="1143000" y="4038600"/>
            <a:ext cx="1447800" cy="1016000"/>
            <a:chOff x="192" y="2448"/>
            <a:chExt cx="912" cy="720"/>
          </a:xfrm>
        </p:grpSpPr>
        <p:sp>
          <p:nvSpPr>
            <p:cNvPr id="107545" name="Rectangle 12"/>
            <p:cNvSpPr>
              <a:spLocks noChangeArrowheads="1"/>
            </p:cNvSpPr>
            <p:nvPr/>
          </p:nvSpPr>
          <p:spPr bwMode="auto">
            <a:xfrm>
              <a:off x="192" y="2448"/>
              <a:ext cx="912" cy="720"/>
            </a:xfrm>
            <a:prstGeom prst="rect">
              <a:avLst/>
            </a:prstGeom>
            <a:noFill/>
            <a:ln w="9525">
              <a:solidFill>
                <a:schemeClr val="tx2"/>
              </a:solidFill>
              <a:miter lim="800000"/>
              <a:headEnd/>
              <a:tailEnd/>
            </a:ln>
          </p:spPr>
          <p:txBody>
            <a:bodyPr wrap="none" anchor="ctr"/>
            <a:lstStyle/>
            <a:p>
              <a:endParaRPr lang="en-US" sz="2133"/>
            </a:p>
          </p:txBody>
        </p:sp>
        <p:sp>
          <p:nvSpPr>
            <p:cNvPr id="107546" name="Line 17"/>
            <p:cNvSpPr>
              <a:spLocks noChangeShapeType="1"/>
            </p:cNvSpPr>
            <p:nvPr/>
          </p:nvSpPr>
          <p:spPr bwMode="auto">
            <a:xfrm flipH="1" flipV="1">
              <a:off x="672" y="2448"/>
              <a:ext cx="432" cy="720"/>
            </a:xfrm>
            <a:prstGeom prst="line">
              <a:avLst/>
            </a:prstGeom>
            <a:noFill/>
            <a:ln w="9525">
              <a:solidFill>
                <a:schemeClr val="tx2"/>
              </a:solidFill>
              <a:round/>
              <a:headEnd/>
              <a:tailEnd/>
            </a:ln>
          </p:spPr>
          <p:txBody>
            <a:bodyPr wrap="none" anchor="ctr"/>
            <a:lstStyle/>
            <a:p>
              <a:endParaRPr lang="en-US" sz="2133"/>
            </a:p>
          </p:txBody>
        </p:sp>
        <p:sp>
          <p:nvSpPr>
            <p:cNvPr id="107547" name="Line 29"/>
            <p:cNvSpPr>
              <a:spLocks noChangeShapeType="1"/>
            </p:cNvSpPr>
            <p:nvPr/>
          </p:nvSpPr>
          <p:spPr bwMode="auto">
            <a:xfrm flipV="1">
              <a:off x="192" y="2448"/>
              <a:ext cx="480" cy="720"/>
            </a:xfrm>
            <a:prstGeom prst="line">
              <a:avLst/>
            </a:prstGeom>
            <a:noFill/>
            <a:ln w="9525">
              <a:solidFill>
                <a:schemeClr val="tx2"/>
              </a:solidFill>
              <a:round/>
              <a:headEnd/>
              <a:tailEnd/>
            </a:ln>
          </p:spPr>
          <p:txBody>
            <a:bodyPr wrap="none" anchor="ctr"/>
            <a:lstStyle/>
            <a:p>
              <a:endParaRPr lang="en-US" sz="2133"/>
            </a:p>
          </p:txBody>
        </p:sp>
      </p:grpSp>
      <p:sp>
        <p:nvSpPr>
          <p:cNvPr id="107533" name="Text Box 45"/>
          <p:cNvSpPr txBox="1">
            <a:spLocks noChangeArrowheads="1"/>
          </p:cNvSpPr>
          <p:nvPr/>
        </p:nvSpPr>
        <p:spPr bwMode="auto">
          <a:xfrm>
            <a:off x="7223478" y="3193345"/>
            <a:ext cx="367408" cy="420564"/>
          </a:xfrm>
          <a:prstGeom prst="rect">
            <a:avLst/>
          </a:prstGeom>
          <a:noFill/>
          <a:ln w="9525">
            <a:noFill/>
            <a:miter lim="800000"/>
            <a:headEnd/>
            <a:tailEnd/>
          </a:ln>
        </p:spPr>
        <p:txBody>
          <a:bodyPr wrap="none">
            <a:spAutoFit/>
          </a:bodyPr>
          <a:lstStyle/>
          <a:p>
            <a:r>
              <a:rPr lang="en-US" sz="2133"/>
              <a:t>K</a:t>
            </a:r>
          </a:p>
        </p:txBody>
      </p:sp>
      <p:grpSp>
        <p:nvGrpSpPr>
          <p:cNvPr id="107529" name="Group 41" title="K Brace Configuration"/>
          <p:cNvGrpSpPr>
            <a:grpSpLocks/>
          </p:cNvGrpSpPr>
          <p:nvPr/>
        </p:nvGrpSpPr>
        <p:grpSpPr bwMode="auto">
          <a:xfrm>
            <a:off x="6705600" y="2074333"/>
            <a:ext cx="1447800" cy="1016000"/>
            <a:chOff x="2592" y="1632"/>
            <a:chExt cx="912" cy="720"/>
          </a:xfrm>
        </p:grpSpPr>
        <p:sp>
          <p:nvSpPr>
            <p:cNvPr id="107540" name="Rectangle 32"/>
            <p:cNvSpPr>
              <a:spLocks noChangeArrowheads="1"/>
            </p:cNvSpPr>
            <p:nvPr/>
          </p:nvSpPr>
          <p:spPr bwMode="auto">
            <a:xfrm>
              <a:off x="2592" y="1632"/>
              <a:ext cx="912" cy="720"/>
            </a:xfrm>
            <a:prstGeom prst="rect">
              <a:avLst/>
            </a:prstGeom>
            <a:noFill/>
            <a:ln w="9525">
              <a:solidFill>
                <a:schemeClr val="tx2"/>
              </a:solidFill>
              <a:miter lim="800000"/>
              <a:headEnd/>
              <a:tailEnd/>
            </a:ln>
          </p:spPr>
          <p:txBody>
            <a:bodyPr wrap="none" anchor="ctr"/>
            <a:lstStyle/>
            <a:p>
              <a:endParaRPr lang="en-US" sz="2133"/>
            </a:p>
          </p:txBody>
        </p:sp>
        <p:sp>
          <p:nvSpPr>
            <p:cNvPr id="107541" name="Line 34"/>
            <p:cNvSpPr>
              <a:spLocks noChangeShapeType="1"/>
            </p:cNvSpPr>
            <p:nvPr/>
          </p:nvSpPr>
          <p:spPr bwMode="auto">
            <a:xfrm flipH="1">
              <a:off x="2592" y="1632"/>
              <a:ext cx="480" cy="384"/>
            </a:xfrm>
            <a:prstGeom prst="line">
              <a:avLst/>
            </a:prstGeom>
            <a:noFill/>
            <a:ln w="9525">
              <a:solidFill>
                <a:schemeClr val="tx2"/>
              </a:solidFill>
              <a:round/>
              <a:headEnd/>
              <a:tailEnd/>
            </a:ln>
          </p:spPr>
          <p:txBody>
            <a:bodyPr wrap="none" anchor="ctr"/>
            <a:lstStyle/>
            <a:p>
              <a:endParaRPr lang="en-US" sz="2133"/>
            </a:p>
          </p:txBody>
        </p:sp>
        <p:sp>
          <p:nvSpPr>
            <p:cNvPr id="107542" name="Line 35"/>
            <p:cNvSpPr>
              <a:spLocks noChangeShapeType="1"/>
            </p:cNvSpPr>
            <p:nvPr/>
          </p:nvSpPr>
          <p:spPr bwMode="auto">
            <a:xfrm>
              <a:off x="2592" y="2016"/>
              <a:ext cx="480" cy="336"/>
            </a:xfrm>
            <a:prstGeom prst="line">
              <a:avLst/>
            </a:prstGeom>
            <a:noFill/>
            <a:ln w="9525">
              <a:solidFill>
                <a:schemeClr val="tx2"/>
              </a:solidFill>
              <a:round/>
              <a:headEnd/>
              <a:tailEnd/>
            </a:ln>
          </p:spPr>
          <p:txBody>
            <a:bodyPr wrap="none" anchor="ctr"/>
            <a:lstStyle/>
            <a:p>
              <a:endParaRPr lang="en-US" sz="2133"/>
            </a:p>
          </p:txBody>
        </p:sp>
        <p:sp>
          <p:nvSpPr>
            <p:cNvPr id="107543" name="Line 36"/>
            <p:cNvSpPr>
              <a:spLocks noChangeShapeType="1"/>
            </p:cNvSpPr>
            <p:nvPr/>
          </p:nvSpPr>
          <p:spPr bwMode="auto">
            <a:xfrm>
              <a:off x="3072" y="1632"/>
              <a:ext cx="432" cy="384"/>
            </a:xfrm>
            <a:prstGeom prst="line">
              <a:avLst/>
            </a:prstGeom>
            <a:noFill/>
            <a:ln w="9525">
              <a:solidFill>
                <a:schemeClr val="tx2"/>
              </a:solidFill>
              <a:round/>
              <a:headEnd/>
              <a:tailEnd/>
            </a:ln>
          </p:spPr>
          <p:txBody>
            <a:bodyPr wrap="none" anchor="ctr"/>
            <a:lstStyle/>
            <a:p>
              <a:endParaRPr lang="en-US" sz="2133"/>
            </a:p>
          </p:txBody>
        </p:sp>
        <p:sp>
          <p:nvSpPr>
            <p:cNvPr id="107544" name="Line 37"/>
            <p:cNvSpPr>
              <a:spLocks noChangeShapeType="1"/>
            </p:cNvSpPr>
            <p:nvPr/>
          </p:nvSpPr>
          <p:spPr bwMode="auto">
            <a:xfrm flipV="1">
              <a:off x="3072" y="2016"/>
              <a:ext cx="432" cy="336"/>
            </a:xfrm>
            <a:prstGeom prst="line">
              <a:avLst/>
            </a:prstGeom>
            <a:noFill/>
            <a:ln w="9525">
              <a:solidFill>
                <a:schemeClr val="tx2"/>
              </a:solidFill>
              <a:round/>
              <a:headEnd/>
              <a:tailEnd/>
            </a:ln>
          </p:spPr>
          <p:txBody>
            <a:bodyPr wrap="none" anchor="ctr"/>
            <a:lstStyle/>
            <a:p>
              <a:endParaRPr lang="en-US" sz="2133"/>
            </a:p>
          </p:txBody>
        </p:sp>
      </p:grpSp>
      <p:sp>
        <p:nvSpPr>
          <p:cNvPr id="107532" name="Text Box 44"/>
          <p:cNvSpPr txBox="1">
            <a:spLocks noChangeArrowheads="1"/>
          </p:cNvSpPr>
          <p:nvPr/>
        </p:nvSpPr>
        <p:spPr bwMode="auto">
          <a:xfrm>
            <a:off x="3962400" y="3193345"/>
            <a:ext cx="1265090" cy="420564"/>
          </a:xfrm>
          <a:prstGeom prst="rect">
            <a:avLst/>
          </a:prstGeom>
          <a:noFill/>
          <a:ln w="9525">
            <a:noFill/>
            <a:miter lim="800000"/>
            <a:headEnd/>
            <a:tailEnd/>
          </a:ln>
        </p:spPr>
        <p:txBody>
          <a:bodyPr wrap="none">
            <a:spAutoFit/>
          </a:bodyPr>
          <a:lstStyle/>
          <a:p>
            <a:r>
              <a:rPr lang="en-US" sz="2133"/>
              <a:t>Diagonal</a:t>
            </a:r>
          </a:p>
        </p:txBody>
      </p:sp>
      <p:grpSp>
        <p:nvGrpSpPr>
          <p:cNvPr id="107526" name="Group 10" title="Diagonal Brace Configuration"/>
          <p:cNvGrpSpPr>
            <a:grpSpLocks/>
          </p:cNvGrpSpPr>
          <p:nvPr/>
        </p:nvGrpSpPr>
        <p:grpSpPr bwMode="auto">
          <a:xfrm>
            <a:off x="3886200" y="2074333"/>
            <a:ext cx="1447800" cy="1016000"/>
            <a:chOff x="2016" y="2064"/>
            <a:chExt cx="912" cy="720"/>
          </a:xfrm>
        </p:grpSpPr>
        <p:sp>
          <p:nvSpPr>
            <p:cNvPr id="107551" name="Rectangle 6"/>
            <p:cNvSpPr>
              <a:spLocks noChangeArrowheads="1"/>
            </p:cNvSpPr>
            <p:nvPr/>
          </p:nvSpPr>
          <p:spPr bwMode="auto">
            <a:xfrm>
              <a:off x="2016" y="2064"/>
              <a:ext cx="912" cy="720"/>
            </a:xfrm>
            <a:prstGeom prst="rect">
              <a:avLst/>
            </a:prstGeom>
            <a:noFill/>
            <a:ln w="9525">
              <a:solidFill>
                <a:schemeClr val="tx2"/>
              </a:solidFill>
              <a:miter lim="800000"/>
              <a:headEnd/>
              <a:tailEnd/>
            </a:ln>
          </p:spPr>
          <p:txBody>
            <a:bodyPr wrap="none" anchor="ctr"/>
            <a:lstStyle/>
            <a:p>
              <a:endParaRPr lang="en-US" sz="2133"/>
            </a:p>
          </p:txBody>
        </p:sp>
        <p:sp>
          <p:nvSpPr>
            <p:cNvPr id="107552" name="Line 8"/>
            <p:cNvSpPr>
              <a:spLocks noChangeShapeType="1"/>
            </p:cNvSpPr>
            <p:nvPr/>
          </p:nvSpPr>
          <p:spPr bwMode="auto">
            <a:xfrm flipV="1">
              <a:off x="2016" y="2064"/>
              <a:ext cx="912" cy="720"/>
            </a:xfrm>
            <a:prstGeom prst="line">
              <a:avLst/>
            </a:prstGeom>
            <a:noFill/>
            <a:ln w="9525">
              <a:solidFill>
                <a:schemeClr val="tx2"/>
              </a:solidFill>
              <a:round/>
              <a:headEnd/>
              <a:tailEnd/>
            </a:ln>
          </p:spPr>
          <p:txBody>
            <a:bodyPr wrap="none" anchor="ctr"/>
            <a:lstStyle/>
            <a:p>
              <a:endParaRPr lang="en-US" sz="2133"/>
            </a:p>
          </p:txBody>
        </p:sp>
      </p:grpSp>
      <p:sp>
        <p:nvSpPr>
          <p:cNvPr id="107531" name="Text Box 43"/>
          <p:cNvSpPr txBox="1">
            <a:spLocks noChangeArrowheads="1"/>
          </p:cNvSpPr>
          <p:nvPr/>
        </p:nvSpPr>
        <p:spPr bwMode="auto">
          <a:xfrm>
            <a:off x="1660878" y="3193345"/>
            <a:ext cx="367408" cy="420564"/>
          </a:xfrm>
          <a:prstGeom prst="rect">
            <a:avLst/>
          </a:prstGeom>
          <a:noFill/>
          <a:ln w="9525">
            <a:noFill/>
            <a:miter lim="800000"/>
            <a:headEnd/>
            <a:tailEnd/>
          </a:ln>
        </p:spPr>
        <p:txBody>
          <a:bodyPr wrap="none">
            <a:spAutoFit/>
          </a:bodyPr>
          <a:lstStyle/>
          <a:p>
            <a:r>
              <a:rPr lang="en-US" sz="2133"/>
              <a:t>X</a:t>
            </a:r>
          </a:p>
        </p:txBody>
      </p:sp>
      <p:grpSp>
        <p:nvGrpSpPr>
          <p:cNvPr id="107525" name="Group 9" title="X Brace Configuration"/>
          <p:cNvGrpSpPr>
            <a:grpSpLocks/>
          </p:cNvGrpSpPr>
          <p:nvPr/>
        </p:nvGrpSpPr>
        <p:grpSpPr bwMode="auto">
          <a:xfrm>
            <a:off x="1143000" y="2074333"/>
            <a:ext cx="1447800" cy="1016000"/>
            <a:chOff x="912" y="1968"/>
            <a:chExt cx="912" cy="720"/>
          </a:xfrm>
        </p:grpSpPr>
        <p:sp>
          <p:nvSpPr>
            <p:cNvPr id="107553" name="Rectangle 3"/>
            <p:cNvSpPr>
              <a:spLocks noChangeArrowheads="1"/>
            </p:cNvSpPr>
            <p:nvPr/>
          </p:nvSpPr>
          <p:spPr bwMode="auto">
            <a:xfrm>
              <a:off x="912" y="1968"/>
              <a:ext cx="912" cy="720"/>
            </a:xfrm>
            <a:prstGeom prst="rect">
              <a:avLst/>
            </a:prstGeom>
            <a:noFill/>
            <a:ln w="9525">
              <a:solidFill>
                <a:schemeClr val="tx2"/>
              </a:solidFill>
              <a:miter lim="800000"/>
              <a:headEnd/>
              <a:tailEnd/>
            </a:ln>
          </p:spPr>
          <p:txBody>
            <a:bodyPr wrap="none" anchor="ctr"/>
            <a:lstStyle/>
            <a:p>
              <a:endParaRPr lang="en-US" sz="2133"/>
            </a:p>
          </p:txBody>
        </p:sp>
        <p:sp>
          <p:nvSpPr>
            <p:cNvPr id="107554" name="Line 4"/>
            <p:cNvSpPr>
              <a:spLocks noChangeShapeType="1"/>
            </p:cNvSpPr>
            <p:nvPr/>
          </p:nvSpPr>
          <p:spPr bwMode="auto">
            <a:xfrm>
              <a:off x="912" y="1968"/>
              <a:ext cx="912" cy="720"/>
            </a:xfrm>
            <a:prstGeom prst="line">
              <a:avLst/>
            </a:prstGeom>
            <a:noFill/>
            <a:ln w="9525">
              <a:solidFill>
                <a:schemeClr val="tx2"/>
              </a:solidFill>
              <a:round/>
              <a:headEnd/>
              <a:tailEnd/>
            </a:ln>
          </p:spPr>
          <p:txBody>
            <a:bodyPr wrap="none" anchor="ctr"/>
            <a:lstStyle/>
            <a:p>
              <a:endParaRPr lang="en-US" sz="2133"/>
            </a:p>
          </p:txBody>
        </p:sp>
        <p:sp>
          <p:nvSpPr>
            <p:cNvPr id="107555" name="Line 5"/>
            <p:cNvSpPr>
              <a:spLocks noChangeShapeType="1"/>
            </p:cNvSpPr>
            <p:nvPr/>
          </p:nvSpPr>
          <p:spPr bwMode="auto">
            <a:xfrm flipV="1">
              <a:off x="912" y="1968"/>
              <a:ext cx="912" cy="720"/>
            </a:xfrm>
            <a:prstGeom prst="line">
              <a:avLst/>
            </a:prstGeom>
            <a:noFill/>
            <a:ln w="9525">
              <a:solidFill>
                <a:schemeClr val="tx2"/>
              </a:solidFill>
              <a:round/>
              <a:headEnd/>
              <a:tailEnd/>
            </a:ln>
          </p:spPr>
          <p:txBody>
            <a:bodyPr wrap="none" anchor="ctr"/>
            <a:lstStyle/>
            <a:p>
              <a:endParaRPr lang="en-US" sz="2133"/>
            </a:p>
          </p:txBody>
        </p:sp>
      </p:grpSp>
      <p:sp>
        <p:nvSpPr>
          <p:cNvPr id="107524" name="Rectangle 2"/>
          <p:cNvSpPr>
            <a:spLocks noGrp="1" noChangeArrowheads="1"/>
          </p:cNvSpPr>
          <p:nvPr>
            <p:ph type="title"/>
          </p:nvPr>
        </p:nvSpPr>
        <p:spPr/>
        <p:txBody>
          <a:bodyPr/>
          <a:lstStyle/>
          <a:p>
            <a:r>
              <a:rPr lang="en-US"/>
              <a:t>Concentrically Braced Frames</a:t>
            </a:r>
            <a:br>
              <a:rPr lang="en-US"/>
            </a:br>
            <a:r>
              <a:rPr lang="en-US"/>
              <a:t>Basic Configurations</a:t>
            </a:r>
            <a:endParaRPr lang="en-US" dirty="0"/>
          </a:p>
        </p:txBody>
      </p:sp>
    </p:spTree>
    <p:extLst>
      <p:ext uri="{BB962C8B-B14F-4D97-AF65-F5344CB8AC3E}">
        <p14:creationId xmlns:p14="http://schemas.microsoft.com/office/powerpoint/2010/main" val="841015222"/>
      </p:ext>
    </p:extLst>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8547" name="Footer Placeholder 4"/>
          <p:cNvSpPr>
            <a:spLocks noGrp="1"/>
          </p:cNvSpPr>
          <p:nvPr>
            <p:ph type="ftr" sz="quarter" idx="10"/>
          </p:nvPr>
        </p:nvSpPr>
        <p:spPr/>
        <p:txBody>
          <a:bodyPr/>
          <a:lstStyle/>
          <a:p>
            <a:r>
              <a:rPr lang="en-US"/>
              <a:t>Instructional Material Complementing FEMA 1051, Design Examples</a:t>
            </a:r>
          </a:p>
        </p:txBody>
      </p:sp>
      <p:sp>
        <p:nvSpPr>
          <p:cNvPr id="7" name="Slide Number Placeholder 3"/>
          <p:cNvSpPr>
            <a:spLocks noGrp="1"/>
          </p:cNvSpPr>
          <p:nvPr>
            <p:ph type="sldNum" sz="quarter" idx="11"/>
          </p:nvPr>
        </p:nvSpPr>
        <p:spPr/>
        <p:txBody>
          <a:bodyPr/>
          <a:lstStyle/>
          <a:p>
            <a:r>
              <a:rPr lang="en-US"/>
              <a:t>Steel Structures - </a:t>
            </a:r>
            <a:fld id="{829CB975-4EB3-4B68-9F84-C1D517403529}" type="slidenum">
              <a:rPr lang="en-US" smtClean="0"/>
              <a:pPr/>
              <a:t>88</a:t>
            </a:fld>
            <a:endParaRPr lang="en-US" dirty="0"/>
          </a:p>
        </p:txBody>
      </p:sp>
      <p:pic>
        <p:nvPicPr>
          <p:cNvPr id="236548" name="Picture 4" descr="A braced frame using inverted V type bracing is shown under construction.&#10;"/>
          <p:cNvPicPr>
            <a:picLocks noChangeAspect="1" noChangeArrowheads="1"/>
          </p:cNvPicPr>
          <p:nvPr/>
        </p:nvPicPr>
        <p:blipFill>
          <a:blip r:embed="rId3" cstate="print"/>
          <a:srcRect/>
          <a:stretch>
            <a:fillRect/>
          </a:stretch>
        </p:blipFill>
        <p:spPr bwMode="auto">
          <a:xfrm>
            <a:off x="4596063" y="474412"/>
            <a:ext cx="3303671" cy="5516823"/>
          </a:xfrm>
          <a:prstGeom prst="rect">
            <a:avLst/>
          </a:prstGeom>
          <a:noFill/>
          <a:ln w="9525">
            <a:noFill/>
            <a:miter lim="800000"/>
            <a:headEnd/>
            <a:tailEnd/>
          </a:ln>
          <a:effectLst/>
        </p:spPr>
      </p:pic>
      <p:sp>
        <p:nvSpPr>
          <p:cNvPr id="108548" name="Rectangle 2"/>
          <p:cNvSpPr>
            <a:spLocks noGrp="1" noChangeArrowheads="1"/>
          </p:cNvSpPr>
          <p:nvPr>
            <p:ph type="title"/>
          </p:nvPr>
        </p:nvSpPr>
        <p:spPr>
          <a:xfrm>
            <a:off x="733258" y="1918201"/>
            <a:ext cx="3104816" cy="2449262"/>
          </a:xfrm>
        </p:spPr>
        <p:txBody>
          <a:bodyPr/>
          <a:lstStyle/>
          <a:p>
            <a:r>
              <a:rPr lang="en-US" dirty="0"/>
              <a:t>Braced Frame Under Construction</a:t>
            </a:r>
          </a:p>
        </p:txBody>
      </p:sp>
    </p:spTree>
    <p:extLst>
      <p:ext uri="{BB962C8B-B14F-4D97-AF65-F5344CB8AC3E}">
        <p14:creationId xmlns:p14="http://schemas.microsoft.com/office/powerpoint/2010/main" val="378625599"/>
      </p:ext>
    </p:extLst>
  </p:cSld>
  <p:clrMapOvr>
    <a:masterClrMapping/>
  </p:clrMapOvr>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9571" name="Footer Placeholder 4"/>
          <p:cNvSpPr>
            <a:spLocks noGrp="1"/>
          </p:cNvSpPr>
          <p:nvPr>
            <p:ph type="ftr" sz="quarter" idx="10"/>
          </p:nvPr>
        </p:nvSpPr>
        <p:spPr/>
        <p:txBody>
          <a:bodyPr/>
          <a:lstStyle/>
          <a:p>
            <a:r>
              <a:rPr lang="en-US"/>
              <a:t>Instructional Material Complementing FEMA 1051, Design Examples</a:t>
            </a:r>
          </a:p>
        </p:txBody>
      </p:sp>
      <p:sp>
        <p:nvSpPr>
          <p:cNvPr id="7" name="Slide Number Placeholder 3"/>
          <p:cNvSpPr>
            <a:spLocks noGrp="1"/>
          </p:cNvSpPr>
          <p:nvPr>
            <p:ph type="sldNum" sz="quarter" idx="11"/>
          </p:nvPr>
        </p:nvSpPr>
        <p:spPr/>
        <p:txBody>
          <a:bodyPr/>
          <a:lstStyle/>
          <a:p>
            <a:r>
              <a:rPr lang="en-US"/>
              <a:t>Steel Structures - </a:t>
            </a:r>
            <a:fld id="{829CB975-4EB3-4B68-9F84-C1D517403529}" type="slidenum">
              <a:rPr lang="en-US" smtClean="0"/>
              <a:pPr/>
              <a:t>89</a:t>
            </a:fld>
            <a:endParaRPr lang="en-US" dirty="0"/>
          </a:p>
        </p:txBody>
      </p:sp>
      <p:pic>
        <p:nvPicPr>
          <p:cNvPr id="237572" name="Picture 4" descr="Note that this braced frame has multiple tiers that are not at floor or roof levels. This is thus a multi-tiered braced frame that requires special attention to column stability." title="Braced frame using diagonal bracing under construction."/>
          <p:cNvPicPr>
            <a:picLocks noChangeAspect="1" noChangeArrowheads="1"/>
          </p:cNvPicPr>
          <p:nvPr/>
        </p:nvPicPr>
        <p:blipFill>
          <a:blip r:embed="rId3" cstate="print"/>
          <a:srcRect/>
          <a:stretch>
            <a:fillRect/>
          </a:stretch>
        </p:blipFill>
        <p:spPr bwMode="auto">
          <a:xfrm>
            <a:off x="1794933" y="1329266"/>
            <a:ext cx="5418667" cy="4319412"/>
          </a:xfrm>
          <a:prstGeom prst="rect">
            <a:avLst/>
          </a:prstGeom>
          <a:noFill/>
          <a:ln w="3175">
            <a:solidFill>
              <a:schemeClr val="tx2"/>
            </a:solidFill>
            <a:miter lim="800000"/>
            <a:headEnd/>
            <a:tailEnd/>
          </a:ln>
          <a:effectLst>
            <a:outerShdw dist="107763" dir="2700000" algn="ctr" rotWithShape="0">
              <a:schemeClr val="bg2">
                <a:alpha val="50000"/>
              </a:schemeClr>
            </a:outerShdw>
          </a:effectLst>
        </p:spPr>
      </p:pic>
      <p:sp>
        <p:nvSpPr>
          <p:cNvPr id="109572" name="Rectangle 2"/>
          <p:cNvSpPr>
            <a:spLocks noGrp="1" noChangeArrowheads="1"/>
          </p:cNvSpPr>
          <p:nvPr>
            <p:ph type="title"/>
          </p:nvPr>
        </p:nvSpPr>
        <p:spPr/>
        <p:txBody>
          <a:bodyPr/>
          <a:lstStyle/>
          <a:p>
            <a:r>
              <a:rPr lang="en-US"/>
              <a:t>Braced Frame Under Construction</a:t>
            </a:r>
            <a:endParaRPr lang="en-US" dirty="0"/>
          </a:p>
        </p:txBody>
      </p:sp>
    </p:spTree>
    <p:extLst>
      <p:ext uri="{BB962C8B-B14F-4D97-AF65-F5344CB8AC3E}">
        <p14:creationId xmlns:p14="http://schemas.microsoft.com/office/powerpoint/2010/main" val="397738141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6" name="Footer Placeholder 3"/>
          <p:cNvSpPr>
            <a:spLocks noGrp="1"/>
          </p:cNvSpPr>
          <p:nvPr>
            <p:ph type="ftr" sz="quarter" idx="10"/>
          </p:nvPr>
        </p:nvSpPr>
        <p:spPr/>
        <p:txBody>
          <a:bodyPr/>
          <a:lstStyle/>
          <a:p>
            <a:r>
              <a:rPr lang="en-US"/>
              <a:t>Instructional Material Complementing FEMA 1051, Design Examples</a:t>
            </a:r>
          </a:p>
        </p:txBody>
      </p:sp>
      <p:sp>
        <p:nvSpPr>
          <p:cNvPr id="90" name="Slide Number Placeholder 3"/>
          <p:cNvSpPr>
            <a:spLocks noGrp="1"/>
          </p:cNvSpPr>
          <p:nvPr>
            <p:ph type="sldNum" sz="quarter" idx="11"/>
          </p:nvPr>
        </p:nvSpPr>
        <p:spPr/>
        <p:txBody>
          <a:bodyPr/>
          <a:lstStyle/>
          <a:p>
            <a:r>
              <a:rPr lang="en-US"/>
              <a:t>Steel Structures - </a:t>
            </a:r>
            <a:fld id="{1E859C6A-166B-4CD7-AA28-963CDAFE0F46}" type="slidenum">
              <a:rPr lang="en-US" smtClean="0"/>
              <a:pPr/>
              <a:t>9</a:t>
            </a:fld>
            <a:endParaRPr lang="en-US" dirty="0"/>
          </a:p>
        </p:txBody>
      </p:sp>
      <p:grpSp>
        <p:nvGrpSpPr>
          <p:cNvPr id="3" name="Group 2" descr="Moment-curvature diagram, with curvature increasing but moment limited by flexural capacity of the beam (Mp). The yield moment is also marked.&#10;&#10;Moment-curvature diagram shows definitions for various curvatures. Yield curvature: at first yield (at My). As moment approaches Mp, curvature increases rapidly. At Mp, curvature increases without additional moment. Ultimate curvature: curvature at failure. Behavior often idealized by extending elastic and plastic portions of curve to intersection. Note that strain hardening is not reflected in the plot."/>
          <p:cNvGrpSpPr/>
          <p:nvPr/>
        </p:nvGrpSpPr>
        <p:grpSpPr>
          <a:xfrm>
            <a:off x="1636889" y="1494367"/>
            <a:ext cx="5778500" cy="4500033"/>
            <a:chOff x="1636889" y="1494367"/>
            <a:chExt cx="5778500" cy="4500033"/>
          </a:xfrm>
        </p:grpSpPr>
        <p:sp>
          <p:nvSpPr>
            <p:cNvPr id="2058" name="Text Box 81"/>
            <p:cNvSpPr txBox="1">
              <a:spLocks noChangeArrowheads="1"/>
            </p:cNvSpPr>
            <p:nvPr/>
          </p:nvSpPr>
          <p:spPr bwMode="auto">
            <a:xfrm>
              <a:off x="2085622" y="1494367"/>
              <a:ext cx="412292" cy="420564"/>
            </a:xfrm>
            <a:prstGeom prst="rect">
              <a:avLst/>
            </a:prstGeom>
            <a:noFill/>
            <a:ln w="9525">
              <a:noFill/>
              <a:miter lim="800000"/>
              <a:headEnd/>
              <a:tailEnd/>
            </a:ln>
          </p:spPr>
          <p:txBody>
            <a:bodyPr wrap="none">
              <a:spAutoFit/>
            </a:bodyPr>
            <a:lstStyle/>
            <a:p>
              <a:r>
                <a:rPr lang="en-US" sz="2133" i="1"/>
                <a:t>M</a:t>
              </a:r>
            </a:p>
          </p:txBody>
        </p:sp>
        <p:graphicFrame>
          <p:nvGraphicFramePr>
            <p:cNvPr id="2050" name="Object 85"/>
            <p:cNvGraphicFramePr>
              <a:graphicFrameLocks noChangeAspect="1"/>
            </p:cNvGraphicFramePr>
            <p:nvPr>
              <p:extLst>
                <p:ext uri="{D42A27DB-BD31-4B8C-83A1-F6EECF244321}">
                  <p14:modId xmlns:p14="http://schemas.microsoft.com/office/powerpoint/2010/main" val="3640036985"/>
                </p:ext>
              </p:extLst>
            </p:nvPr>
          </p:nvGraphicFramePr>
          <p:xfrm>
            <a:off x="2915356" y="5571067"/>
            <a:ext cx="277989" cy="385234"/>
          </p:xfrm>
          <a:graphic>
            <a:graphicData uri="http://schemas.openxmlformats.org/presentationml/2006/ole">
              <mc:AlternateContent xmlns:mc="http://schemas.openxmlformats.org/markup-compatibility/2006">
                <mc:Choice xmlns:v="urn:schemas-microsoft-com:vml" Requires="v">
                  <p:oleObj spid="_x0000_s2560" name="Equation" r:id="rId4" imgW="164801" imgH="228738" progId="">
                    <p:embed/>
                  </p:oleObj>
                </mc:Choice>
                <mc:Fallback>
                  <p:oleObj name="Equation" r:id="rId4" imgW="164801" imgH="228738"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915356" y="5571067"/>
                          <a:ext cx="277989" cy="385234"/>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059" name="Text Box 82"/>
            <p:cNvSpPr txBox="1">
              <a:spLocks noChangeArrowheads="1"/>
            </p:cNvSpPr>
            <p:nvPr/>
          </p:nvSpPr>
          <p:spPr bwMode="auto">
            <a:xfrm>
              <a:off x="1636889" y="2142067"/>
              <a:ext cx="513282" cy="420564"/>
            </a:xfrm>
            <a:prstGeom prst="rect">
              <a:avLst/>
            </a:prstGeom>
            <a:noFill/>
            <a:ln w="9525">
              <a:noFill/>
              <a:miter lim="800000"/>
              <a:headEnd/>
              <a:tailEnd/>
            </a:ln>
          </p:spPr>
          <p:txBody>
            <a:bodyPr wrap="none">
              <a:spAutoFit/>
            </a:bodyPr>
            <a:lstStyle/>
            <a:p>
              <a:r>
                <a:rPr lang="en-US" sz="2133" i="1"/>
                <a:t>M</a:t>
              </a:r>
              <a:r>
                <a:rPr lang="en-US" sz="2133" i="1" baseline="-25000"/>
                <a:t>p</a:t>
              </a:r>
              <a:endParaRPr lang="en-US" sz="2133" i="1"/>
            </a:p>
          </p:txBody>
        </p:sp>
        <p:sp>
          <p:nvSpPr>
            <p:cNvPr id="2060" name="Text Box 83"/>
            <p:cNvSpPr txBox="1">
              <a:spLocks noChangeArrowheads="1"/>
            </p:cNvSpPr>
            <p:nvPr/>
          </p:nvSpPr>
          <p:spPr bwMode="auto">
            <a:xfrm>
              <a:off x="1648178" y="3251200"/>
              <a:ext cx="503664" cy="420564"/>
            </a:xfrm>
            <a:prstGeom prst="rect">
              <a:avLst/>
            </a:prstGeom>
            <a:noFill/>
            <a:ln w="9525">
              <a:noFill/>
              <a:miter lim="800000"/>
              <a:headEnd/>
              <a:tailEnd/>
            </a:ln>
          </p:spPr>
          <p:txBody>
            <a:bodyPr wrap="none">
              <a:spAutoFit/>
            </a:bodyPr>
            <a:lstStyle/>
            <a:p>
              <a:r>
                <a:rPr lang="en-US" sz="2133" i="1"/>
                <a:t>M</a:t>
              </a:r>
              <a:r>
                <a:rPr lang="en-US" sz="2133" i="1" baseline="-25000"/>
                <a:t>y</a:t>
              </a:r>
              <a:endParaRPr lang="en-US" sz="2133" i="1"/>
            </a:p>
          </p:txBody>
        </p:sp>
        <p:sp>
          <p:nvSpPr>
            <p:cNvPr id="2061" name="Freeform 4"/>
            <p:cNvSpPr>
              <a:spLocks/>
            </p:cNvSpPr>
            <p:nvPr/>
          </p:nvSpPr>
          <p:spPr bwMode="black">
            <a:xfrm>
              <a:off x="2253546" y="1835856"/>
              <a:ext cx="31044" cy="3616677"/>
            </a:xfrm>
            <a:custGeom>
              <a:avLst/>
              <a:gdLst>
                <a:gd name="T0" fmla="*/ 2147483647 w 20"/>
                <a:gd name="T1" fmla="*/ 0 h 2001"/>
                <a:gd name="T2" fmla="*/ 2147483647 w 20"/>
                <a:gd name="T3" fmla="*/ 2147483647 h 2001"/>
                <a:gd name="T4" fmla="*/ 2147483647 w 20"/>
                <a:gd name="T5" fmla="*/ 2147483647 h 2001"/>
                <a:gd name="T6" fmla="*/ 2147483647 w 20"/>
                <a:gd name="T7" fmla="*/ 2147483647 h 2001"/>
                <a:gd name="T8" fmla="*/ 0 w 20"/>
                <a:gd name="T9" fmla="*/ 2147483647 h 2001"/>
                <a:gd name="T10" fmla="*/ 0 w 20"/>
                <a:gd name="T11" fmla="*/ 0 h 2001"/>
                <a:gd name="T12" fmla="*/ 2147483647 w 20"/>
                <a:gd name="T13" fmla="*/ 0 h 2001"/>
                <a:gd name="T14" fmla="*/ 0 60000 65536"/>
                <a:gd name="T15" fmla="*/ 0 60000 65536"/>
                <a:gd name="T16" fmla="*/ 0 60000 65536"/>
                <a:gd name="T17" fmla="*/ 0 60000 65536"/>
                <a:gd name="T18" fmla="*/ 0 60000 65536"/>
                <a:gd name="T19" fmla="*/ 0 60000 65536"/>
                <a:gd name="T20" fmla="*/ 0 60000 65536"/>
                <a:gd name="T21" fmla="*/ 0 w 20"/>
                <a:gd name="T22" fmla="*/ 0 h 2001"/>
                <a:gd name="T23" fmla="*/ 20 w 20"/>
                <a:gd name="T24" fmla="*/ 2001 h 200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0" h="2001">
                  <a:moveTo>
                    <a:pt x="20" y="0"/>
                  </a:moveTo>
                  <a:lnTo>
                    <a:pt x="20" y="1991"/>
                  </a:lnTo>
                  <a:lnTo>
                    <a:pt x="10" y="1980"/>
                  </a:lnTo>
                  <a:lnTo>
                    <a:pt x="10" y="2001"/>
                  </a:lnTo>
                  <a:lnTo>
                    <a:pt x="0" y="1991"/>
                  </a:lnTo>
                  <a:lnTo>
                    <a:pt x="0" y="0"/>
                  </a:lnTo>
                  <a:lnTo>
                    <a:pt x="20" y="0"/>
                  </a:lnTo>
                  <a:close/>
                </a:path>
              </a:pathLst>
            </a:custGeom>
            <a:solidFill>
              <a:schemeClr val="tx1"/>
            </a:solidFill>
            <a:ln w="9525">
              <a:solidFill>
                <a:schemeClr val="tx1"/>
              </a:solidFill>
              <a:round/>
              <a:headEnd/>
              <a:tailEnd/>
            </a:ln>
          </p:spPr>
          <p:txBody>
            <a:bodyPr/>
            <a:lstStyle/>
            <a:p>
              <a:endParaRPr lang="en-US" sz="2133"/>
            </a:p>
          </p:txBody>
        </p:sp>
        <p:sp>
          <p:nvSpPr>
            <p:cNvPr id="2062" name="Rectangle 5"/>
            <p:cNvSpPr>
              <a:spLocks noChangeArrowheads="1"/>
            </p:cNvSpPr>
            <p:nvPr/>
          </p:nvSpPr>
          <p:spPr bwMode="black">
            <a:xfrm>
              <a:off x="2270478" y="5415845"/>
              <a:ext cx="4841522" cy="36689"/>
            </a:xfrm>
            <a:prstGeom prst="rect">
              <a:avLst/>
            </a:prstGeom>
            <a:solidFill>
              <a:schemeClr val="tx1"/>
            </a:solidFill>
            <a:ln w="9525">
              <a:solidFill>
                <a:schemeClr val="tx1"/>
              </a:solidFill>
              <a:miter lim="800000"/>
              <a:headEnd/>
              <a:tailEnd/>
            </a:ln>
          </p:spPr>
          <p:txBody>
            <a:bodyPr/>
            <a:lstStyle/>
            <a:p>
              <a:endParaRPr lang="en-US" sz="2133"/>
            </a:p>
          </p:txBody>
        </p:sp>
        <p:sp>
          <p:nvSpPr>
            <p:cNvPr id="2063" name="Rectangle 8"/>
            <p:cNvSpPr>
              <a:spLocks noChangeArrowheads="1"/>
            </p:cNvSpPr>
            <p:nvPr/>
          </p:nvSpPr>
          <p:spPr bwMode="black">
            <a:xfrm>
              <a:off x="2959101" y="5434190"/>
              <a:ext cx="31044" cy="127000"/>
            </a:xfrm>
            <a:prstGeom prst="rect">
              <a:avLst/>
            </a:prstGeom>
            <a:solidFill>
              <a:schemeClr val="tx1"/>
            </a:solidFill>
            <a:ln w="19050">
              <a:solidFill>
                <a:schemeClr val="tx1"/>
              </a:solidFill>
              <a:miter lim="800000"/>
              <a:headEnd/>
              <a:tailEnd/>
            </a:ln>
          </p:spPr>
          <p:txBody>
            <a:bodyPr/>
            <a:lstStyle/>
            <a:p>
              <a:endParaRPr lang="en-US" sz="2133"/>
            </a:p>
          </p:txBody>
        </p:sp>
        <p:sp>
          <p:nvSpPr>
            <p:cNvPr id="2064" name="Rectangle 9"/>
            <p:cNvSpPr>
              <a:spLocks noChangeArrowheads="1"/>
            </p:cNvSpPr>
            <p:nvPr/>
          </p:nvSpPr>
          <p:spPr bwMode="black">
            <a:xfrm>
              <a:off x="6657623" y="5434190"/>
              <a:ext cx="32456" cy="127000"/>
            </a:xfrm>
            <a:prstGeom prst="rect">
              <a:avLst/>
            </a:prstGeom>
            <a:solidFill>
              <a:schemeClr val="tx1"/>
            </a:solidFill>
            <a:ln w="9525">
              <a:solidFill>
                <a:schemeClr val="tx1"/>
              </a:solidFill>
              <a:miter lim="800000"/>
              <a:headEnd/>
              <a:tailEnd/>
            </a:ln>
          </p:spPr>
          <p:txBody>
            <a:bodyPr/>
            <a:lstStyle/>
            <a:p>
              <a:endParaRPr lang="en-US" sz="2133"/>
            </a:p>
          </p:txBody>
        </p:sp>
        <p:sp>
          <p:nvSpPr>
            <p:cNvPr id="2065" name="Rectangle 10"/>
            <p:cNvSpPr>
              <a:spLocks noChangeArrowheads="1"/>
            </p:cNvSpPr>
            <p:nvPr/>
          </p:nvSpPr>
          <p:spPr bwMode="black">
            <a:xfrm>
              <a:off x="2159001" y="2331156"/>
              <a:ext cx="111478" cy="36689"/>
            </a:xfrm>
            <a:prstGeom prst="rect">
              <a:avLst/>
            </a:prstGeom>
            <a:solidFill>
              <a:schemeClr val="tx1"/>
            </a:solidFill>
            <a:ln w="9525">
              <a:solidFill>
                <a:schemeClr val="tx1"/>
              </a:solidFill>
              <a:miter lim="800000"/>
              <a:headEnd/>
              <a:tailEnd/>
            </a:ln>
          </p:spPr>
          <p:txBody>
            <a:bodyPr/>
            <a:lstStyle/>
            <a:p>
              <a:endParaRPr lang="en-US" sz="2133"/>
            </a:p>
          </p:txBody>
        </p:sp>
        <p:sp>
          <p:nvSpPr>
            <p:cNvPr id="2066" name="Rectangle 11"/>
            <p:cNvSpPr>
              <a:spLocks noChangeArrowheads="1"/>
            </p:cNvSpPr>
            <p:nvPr/>
          </p:nvSpPr>
          <p:spPr bwMode="black">
            <a:xfrm>
              <a:off x="2159001" y="3519311"/>
              <a:ext cx="111478" cy="39511"/>
            </a:xfrm>
            <a:prstGeom prst="rect">
              <a:avLst/>
            </a:prstGeom>
            <a:solidFill>
              <a:schemeClr val="tx1"/>
            </a:solidFill>
            <a:ln w="9525">
              <a:solidFill>
                <a:schemeClr val="tx1"/>
              </a:solidFill>
              <a:miter lim="800000"/>
              <a:headEnd/>
              <a:tailEnd/>
            </a:ln>
          </p:spPr>
          <p:txBody>
            <a:bodyPr/>
            <a:lstStyle/>
            <a:p>
              <a:endParaRPr lang="en-US" sz="2133"/>
            </a:p>
          </p:txBody>
        </p:sp>
        <p:grpSp>
          <p:nvGrpSpPr>
            <p:cNvPr id="2067" name="Group 103"/>
            <p:cNvGrpSpPr>
              <a:grpSpLocks/>
            </p:cNvGrpSpPr>
            <p:nvPr/>
          </p:nvGrpSpPr>
          <p:grpSpPr bwMode="auto">
            <a:xfrm>
              <a:off x="2253545" y="2342444"/>
              <a:ext cx="4419600" cy="3098800"/>
              <a:chOff x="2536031" y="2017713"/>
              <a:chExt cx="4972050" cy="3486150"/>
            </a:xfrm>
          </p:grpSpPr>
          <p:sp>
            <p:nvSpPr>
              <p:cNvPr id="2077" name="Freeform 12"/>
              <p:cNvSpPr>
                <a:spLocks/>
              </p:cNvSpPr>
              <p:nvPr/>
            </p:nvSpPr>
            <p:spPr bwMode="black">
              <a:xfrm>
                <a:off x="2536031" y="3595688"/>
                <a:ext cx="439341" cy="1908175"/>
              </a:xfrm>
              <a:custGeom>
                <a:avLst/>
                <a:gdLst>
                  <a:gd name="T0" fmla="*/ 0 w 249"/>
                  <a:gd name="T1" fmla="*/ 2147483647 h 937"/>
                  <a:gd name="T2" fmla="*/ 2147483647 w 249"/>
                  <a:gd name="T3" fmla="*/ 0 h 937"/>
                  <a:gd name="T4" fmla="*/ 2147483647 w 249"/>
                  <a:gd name="T5" fmla="*/ 0 h 937"/>
                  <a:gd name="T6" fmla="*/ 2147483647 w 249"/>
                  <a:gd name="T7" fmla="*/ 2147483647 h 937"/>
                  <a:gd name="T8" fmla="*/ 2147483647 w 249"/>
                  <a:gd name="T9" fmla="*/ 2147483647 h 937"/>
                  <a:gd name="T10" fmla="*/ 2147483647 w 249"/>
                  <a:gd name="T11" fmla="*/ 2147483647 h 937"/>
                  <a:gd name="T12" fmla="*/ 0 w 249"/>
                  <a:gd name="T13" fmla="*/ 2147483647 h 937"/>
                  <a:gd name="T14" fmla="*/ 0 60000 65536"/>
                  <a:gd name="T15" fmla="*/ 0 60000 65536"/>
                  <a:gd name="T16" fmla="*/ 0 60000 65536"/>
                  <a:gd name="T17" fmla="*/ 0 60000 65536"/>
                  <a:gd name="T18" fmla="*/ 0 60000 65536"/>
                  <a:gd name="T19" fmla="*/ 0 60000 65536"/>
                  <a:gd name="T20" fmla="*/ 0 60000 65536"/>
                  <a:gd name="T21" fmla="*/ 0 w 249"/>
                  <a:gd name="T22" fmla="*/ 0 h 937"/>
                  <a:gd name="T23" fmla="*/ 249 w 249"/>
                  <a:gd name="T24" fmla="*/ 937 h 9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49" h="937">
                    <a:moveTo>
                      <a:pt x="0" y="932"/>
                    </a:moveTo>
                    <a:lnTo>
                      <a:pt x="228" y="0"/>
                    </a:lnTo>
                    <a:lnTo>
                      <a:pt x="249" y="5"/>
                    </a:lnTo>
                    <a:lnTo>
                      <a:pt x="20" y="937"/>
                    </a:lnTo>
                    <a:lnTo>
                      <a:pt x="0" y="932"/>
                    </a:lnTo>
                    <a:close/>
                  </a:path>
                </a:pathLst>
              </a:custGeom>
              <a:solidFill>
                <a:schemeClr val="tx1"/>
              </a:solidFill>
              <a:ln w="9525">
                <a:solidFill>
                  <a:schemeClr val="tx1"/>
                </a:solidFill>
                <a:round/>
                <a:headEnd/>
                <a:tailEnd/>
              </a:ln>
            </p:spPr>
            <p:txBody>
              <a:bodyPr/>
              <a:lstStyle/>
              <a:p>
                <a:endParaRPr lang="en-US" sz="2133"/>
              </a:p>
            </p:txBody>
          </p:sp>
          <p:sp>
            <p:nvSpPr>
              <p:cNvPr id="2078" name="Freeform 13"/>
              <p:cNvSpPr>
                <a:spLocks/>
              </p:cNvSpPr>
              <p:nvPr/>
            </p:nvSpPr>
            <p:spPr bwMode="black">
              <a:xfrm>
                <a:off x="2939653" y="3535363"/>
                <a:ext cx="53578" cy="73025"/>
              </a:xfrm>
              <a:custGeom>
                <a:avLst/>
                <a:gdLst>
                  <a:gd name="T0" fmla="*/ 0 w 29"/>
                  <a:gd name="T1" fmla="*/ 2147483647 h 36"/>
                  <a:gd name="T2" fmla="*/ 2147483647 w 29"/>
                  <a:gd name="T3" fmla="*/ 0 h 36"/>
                  <a:gd name="T4" fmla="*/ 2147483647 w 29"/>
                  <a:gd name="T5" fmla="*/ 0 h 36"/>
                  <a:gd name="T6" fmla="*/ 2147483647 w 29"/>
                  <a:gd name="T7" fmla="*/ 2147483647 h 36"/>
                  <a:gd name="T8" fmla="*/ 2147483647 w 29"/>
                  <a:gd name="T9" fmla="*/ 2147483647 h 36"/>
                  <a:gd name="T10" fmla="*/ 2147483647 w 29"/>
                  <a:gd name="T11" fmla="*/ 2147483647 h 36"/>
                  <a:gd name="T12" fmla="*/ 0 w 29"/>
                  <a:gd name="T13" fmla="*/ 2147483647 h 36"/>
                  <a:gd name="T14" fmla="*/ 0 60000 65536"/>
                  <a:gd name="T15" fmla="*/ 0 60000 65536"/>
                  <a:gd name="T16" fmla="*/ 0 60000 65536"/>
                  <a:gd name="T17" fmla="*/ 0 60000 65536"/>
                  <a:gd name="T18" fmla="*/ 0 60000 65536"/>
                  <a:gd name="T19" fmla="*/ 0 60000 65536"/>
                  <a:gd name="T20" fmla="*/ 0 60000 65536"/>
                  <a:gd name="T21" fmla="*/ 0 w 29"/>
                  <a:gd name="T22" fmla="*/ 0 h 36"/>
                  <a:gd name="T23" fmla="*/ 29 w 29"/>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36">
                    <a:moveTo>
                      <a:pt x="0" y="31"/>
                    </a:moveTo>
                    <a:lnTo>
                      <a:pt x="9" y="0"/>
                    </a:lnTo>
                    <a:lnTo>
                      <a:pt x="29" y="5"/>
                    </a:lnTo>
                    <a:lnTo>
                      <a:pt x="21" y="36"/>
                    </a:lnTo>
                    <a:lnTo>
                      <a:pt x="0" y="31"/>
                    </a:lnTo>
                    <a:close/>
                  </a:path>
                </a:pathLst>
              </a:custGeom>
              <a:solidFill>
                <a:schemeClr val="tx1"/>
              </a:solidFill>
              <a:ln w="9525">
                <a:solidFill>
                  <a:schemeClr val="tx1"/>
                </a:solidFill>
                <a:round/>
                <a:headEnd/>
                <a:tailEnd/>
              </a:ln>
            </p:spPr>
            <p:txBody>
              <a:bodyPr/>
              <a:lstStyle/>
              <a:p>
                <a:endParaRPr lang="en-US" sz="2133"/>
              </a:p>
            </p:txBody>
          </p:sp>
          <p:sp>
            <p:nvSpPr>
              <p:cNvPr id="2079" name="Freeform 14"/>
              <p:cNvSpPr>
                <a:spLocks/>
              </p:cNvSpPr>
              <p:nvPr/>
            </p:nvSpPr>
            <p:spPr bwMode="black">
              <a:xfrm>
                <a:off x="2957513" y="3470275"/>
                <a:ext cx="50006" cy="73025"/>
              </a:xfrm>
              <a:custGeom>
                <a:avLst/>
                <a:gdLst>
                  <a:gd name="T0" fmla="*/ 0 w 29"/>
                  <a:gd name="T1" fmla="*/ 2147483647 h 37"/>
                  <a:gd name="T2" fmla="*/ 2147483647 w 29"/>
                  <a:gd name="T3" fmla="*/ 2147483647 h 37"/>
                  <a:gd name="T4" fmla="*/ 2147483647 w 29"/>
                  <a:gd name="T5" fmla="*/ 0 h 37"/>
                  <a:gd name="T6" fmla="*/ 2147483647 w 29"/>
                  <a:gd name="T7" fmla="*/ 2147483647 h 37"/>
                  <a:gd name="T8" fmla="*/ 2147483647 w 29"/>
                  <a:gd name="T9" fmla="*/ 2147483647 h 37"/>
                  <a:gd name="T10" fmla="*/ 2147483647 w 29"/>
                  <a:gd name="T11" fmla="*/ 2147483647 h 37"/>
                  <a:gd name="T12" fmla="*/ 0 w 29"/>
                  <a:gd name="T13" fmla="*/ 2147483647 h 37"/>
                  <a:gd name="T14" fmla="*/ 0 60000 65536"/>
                  <a:gd name="T15" fmla="*/ 0 60000 65536"/>
                  <a:gd name="T16" fmla="*/ 0 60000 65536"/>
                  <a:gd name="T17" fmla="*/ 0 60000 65536"/>
                  <a:gd name="T18" fmla="*/ 0 60000 65536"/>
                  <a:gd name="T19" fmla="*/ 0 60000 65536"/>
                  <a:gd name="T20" fmla="*/ 0 60000 65536"/>
                  <a:gd name="T21" fmla="*/ 0 w 29"/>
                  <a:gd name="T22" fmla="*/ 0 h 37"/>
                  <a:gd name="T23" fmla="*/ 29 w 29"/>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37">
                    <a:moveTo>
                      <a:pt x="0" y="32"/>
                    </a:moveTo>
                    <a:lnTo>
                      <a:pt x="9" y="2"/>
                    </a:lnTo>
                    <a:lnTo>
                      <a:pt x="9" y="0"/>
                    </a:lnTo>
                    <a:lnTo>
                      <a:pt x="29" y="8"/>
                    </a:lnTo>
                    <a:lnTo>
                      <a:pt x="29" y="7"/>
                    </a:lnTo>
                    <a:lnTo>
                      <a:pt x="20" y="37"/>
                    </a:lnTo>
                    <a:lnTo>
                      <a:pt x="0" y="32"/>
                    </a:lnTo>
                    <a:close/>
                  </a:path>
                </a:pathLst>
              </a:custGeom>
              <a:solidFill>
                <a:schemeClr val="tx1"/>
              </a:solidFill>
              <a:ln w="9525">
                <a:solidFill>
                  <a:schemeClr val="tx1"/>
                </a:solidFill>
                <a:round/>
                <a:headEnd/>
                <a:tailEnd/>
              </a:ln>
            </p:spPr>
            <p:txBody>
              <a:bodyPr/>
              <a:lstStyle/>
              <a:p>
                <a:endParaRPr lang="en-US" sz="2133"/>
              </a:p>
            </p:txBody>
          </p:sp>
          <p:sp>
            <p:nvSpPr>
              <p:cNvPr id="2080" name="Freeform 15"/>
              <p:cNvSpPr>
                <a:spLocks/>
              </p:cNvSpPr>
              <p:nvPr/>
            </p:nvSpPr>
            <p:spPr bwMode="black">
              <a:xfrm>
                <a:off x="2971800" y="3405188"/>
                <a:ext cx="57150" cy="77788"/>
              </a:xfrm>
              <a:custGeom>
                <a:avLst/>
                <a:gdLst>
                  <a:gd name="T0" fmla="*/ 0 w 31"/>
                  <a:gd name="T1" fmla="*/ 2147483647 h 40"/>
                  <a:gd name="T2" fmla="*/ 2147483647 w 31"/>
                  <a:gd name="T3" fmla="*/ 0 h 40"/>
                  <a:gd name="T4" fmla="*/ 2147483647 w 31"/>
                  <a:gd name="T5" fmla="*/ 0 h 40"/>
                  <a:gd name="T6" fmla="*/ 2147483647 w 31"/>
                  <a:gd name="T7" fmla="*/ 2147483647 h 40"/>
                  <a:gd name="T8" fmla="*/ 2147483647 w 31"/>
                  <a:gd name="T9" fmla="*/ 2147483647 h 40"/>
                  <a:gd name="T10" fmla="*/ 2147483647 w 31"/>
                  <a:gd name="T11" fmla="*/ 2147483647 h 40"/>
                  <a:gd name="T12" fmla="*/ 0 w 31"/>
                  <a:gd name="T13" fmla="*/ 2147483647 h 40"/>
                  <a:gd name="T14" fmla="*/ 0 60000 65536"/>
                  <a:gd name="T15" fmla="*/ 0 60000 65536"/>
                  <a:gd name="T16" fmla="*/ 0 60000 65536"/>
                  <a:gd name="T17" fmla="*/ 0 60000 65536"/>
                  <a:gd name="T18" fmla="*/ 0 60000 65536"/>
                  <a:gd name="T19" fmla="*/ 0 60000 65536"/>
                  <a:gd name="T20" fmla="*/ 0 60000 65536"/>
                  <a:gd name="T21" fmla="*/ 0 w 31"/>
                  <a:gd name="T22" fmla="*/ 0 h 40"/>
                  <a:gd name="T23" fmla="*/ 31 w 31"/>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40">
                    <a:moveTo>
                      <a:pt x="0" y="32"/>
                    </a:moveTo>
                    <a:lnTo>
                      <a:pt x="11" y="0"/>
                    </a:lnTo>
                    <a:lnTo>
                      <a:pt x="31" y="8"/>
                    </a:lnTo>
                    <a:lnTo>
                      <a:pt x="20" y="40"/>
                    </a:lnTo>
                    <a:lnTo>
                      <a:pt x="0" y="32"/>
                    </a:lnTo>
                    <a:close/>
                  </a:path>
                </a:pathLst>
              </a:custGeom>
              <a:solidFill>
                <a:schemeClr val="tx1"/>
              </a:solidFill>
              <a:ln w="9525">
                <a:solidFill>
                  <a:schemeClr val="tx1"/>
                </a:solidFill>
                <a:round/>
                <a:headEnd/>
                <a:tailEnd/>
              </a:ln>
            </p:spPr>
            <p:txBody>
              <a:bodyPr/>
              <a:lstStyle/>
              <a:p>
                <a:endParaRPr lang="en-US" sz="2133"/>
              </a:p>
            </p:txBody>
          </p:sp>
          <p:sp>
            <p:nvSpPr>
              <p:cNvPr id="2081" name="Freeform 16"/>
              <p:cNvSpPr>
                <a:spLocks/>
              </p:cNvSpPr>
              <p:nvPr/>
            </p:nvSpPr>
            <p:spPr bwMode="black">
              <a:xfrm>
                <a:off x="2993231" y="3340100"/>
                <a:ext cx="53578" cy="80963"/>
              </a:xfrm>
              <a:custGeom>
                <a:avLst/>
                <a:gdLst>
                  <a:gd name="T0" fmla="*/ 0 w 32"/>
                  <a:gd name="T1" fmla="*/ 2147483647 h 38"/>
                  <a:gd name="T2" fmla="*/ 2147483647 w 32"/>
                  <a:gd name="T3" fmla="*/ 0 h 38"/>
                  <a:gd name="T4" fmla="*/ 2147483647 w 32"/>
                  <a:gd name="T5" fmla="*/ 0 h 38"/>
                  <a:gd name="T6" fmla="*/ 2147483647 w 32"/>
                  <a:gd name="T7" fmla="*/ 2147483647 h 38"/>
                  <a:gd name="T8" fmla="*/ 2147483647 w 32"/>
                  <a:gd name="T9" fmla="*/ 2147483647 h 38"/>
                  <a:gd name="T10" fmla="*/ 2147483647 w 32"/>
                  <a:gd name="T11" fmla="*/ 2147483647 h 38"/>
                  <a:gd name="T12" fmla="*/ 0 w 32"/>
                  <a:gd name="T13" fmla="*/ 2147483647 h 38"/>
                  <a:gd name="T14" fmla="*/ 0 60000 65536"/>
                  <a:gd name="T15" fmla="*/ 0 60000 65536"/>
                  <a:gd name="T16" fmla="*/ 0 60000 65536"/>
                  <a:gd name="T17" fmla="*/ 0 60000 65536"/>
                  <a:gd name="T18" fmla="*/ 0 60000 65536"/>
                  <a:gd name="T19" fmla="*/ 0 60000 65536"/>
                  <a:gd name="T20" fmla="*/ 0 60000 65536"/>
                  <a:gd name="T21" fmla="*/ 0 w 32"/>
                  <a:gd name="T22" fmla="*/ 0 h 38"/>
                  <a:gd name="T23" fmla="*/ 32 w 32"/>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38">
                    <a:moveTo>
                      <a:pt x="0" y="30"/>
                    </a:moveTo>
                    <a:lnTo>
                      <a:pt x="12" y="0"/>
                    </a:lnTo>
                    <a:lnTo>
                      <a:pt x="13" y="0"/>
                    </a:lnTo>
                    <a:lnTo>
                      <a:pt x="30" y="7"/>
                    </a:lnTo>
                    <a:lnTo>
                      <a:pt x="32" y="7"/>
                    </a:lnTo>
                    <a:lnTo>
                      <a:pt x="20" y="38"/>
                    </a:lnTo>
                    <a:lnTo>
                      <a:pt x="0" y="30"/>
                    </a:lnTo>
                    <a:close/>
                  </a:path>
                </a:pathLst>
              </a:custGeom>
              <a:solidFill>
                <a:schemeClr val="tx1"/>
              </a:solidFill>
              <a:ln w="9525">
                <a:solidFill>
                  <a:schemeClr val="tx1"/>
                </a:solidFill>
                <a:round/>
                <a:headEnd/>
                <a:tailEnd/>
              </a:ln>
            </p:spPr>
            <p:txBody>
              <a:bodyPr/>
              <a:lstStyle/>
              <a:p>
                <a:endParaRPr lang="en-US" sz="2133"/>
              </a:p>
            </p:txBody>
          </p:sp>
          <p:sp>
            <p:nvSpPr>
              <p:cNvPr id="2082" name="Freeform 17"/>
              <p:cNvSpPr>
                <a:spLocks/>
              </p:cNvSpPr>
              <p:nvPr/>
            </p:nvSpPr>
            <p:spPr bwMode="black">
              <a:xfrm>
                <a:off x="3014663" y="3275013"/>
                <a:ext cx="53578" cy="80963"/>
              </a:xfrm>
              <a:custGeom>
                <a:avLst/>
                <a:gdLst>
                  <a:gd name="T0" fmla="*/ 0 w 30"/>
                  <a:gd name="T1" fmla="*/ 2147483647 h 39"/>
                  <a:gd name="T2" fmla="*/ 2147483647 w 30"/>
                  <a:gd name="T3" fmla="*/ 2147483647 h 39"/>
                  <a:gd name="T4" fmla="*/ 2147483647 w 30"/>
                  <a:gd name="T5" fmla="*/ 0 h 39"/>
                  <a:gd name="T6" fmla="*/ 2147483647 w 30"/>
                  <a:gd name="T7" fmla="*/ 2147483647 h 39"/>
                  <a:gd name="T8" fmla="*/ 2147483647 w 30"/>
                  <a:gd name="T9" fmla="*/ 2147483647 h 39"/>
                  <a:gd name="T10" fmla="*/ 2147483647 w 30"/>
                  <a:gd name="T11" fmla="*/ 2147483647 h 39"/>
                  <a:gd name="T12" fmla="*/ 0 w 30"/>
                  <a:gd name="T13" fmla="*/ 2147483647 h 39"/>
                  <a:gd name="T14" fmla="*/ 0 60000 65536"/>
                  <a:gd name="T15" fmla="*/ 0 60000 65536"/>
                  <a:gd name="T16" fmla="*/ 0 60000 65536"/>
                  <a:gd name="T17" fmla="*/ 0 60000 65536"/>
                  <a:gd name="T18" fmla="*/ 0 60000 65536"/>
                  <a:gd name="T19" fmla="*/ 0 60000 65536"/>
                  <a:gd name="T20" fmla="*/ 0 60000 65536"/>
                  <a:gd name="T21" fmla="*/ 0 w 30"/>
                  <a:gd name="T22" fmla="*/ 0 h 39"/>
                  <a:gd name="T23" fmla="*/ 30 w 30"/>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39">
                    <a:moveTo>
                      <a:pt x="0" y="32"/>
                    </a:moveTo>
                    <a:lnTo>
                      <a:pt x="12" y="1"/>
                    </a:lnTo>
                    <a:lnTo>
                      <a:pt x="12" y="0"/>
                    </a:lnTo>
                    <a:lnTo>
                      <a:pt x="30" y="10"/>
                    </a:lnTo>
                    <a:lnTo>
                      <a:pt x="30" y="9"/>
                    </a:lnTo>
                    <a:lnTo>
                      <a:pt x="17" y="39"/>
                    </a:lnTo>
                    <a:lnTo>
                      <a:pt x="0" y="32"/>
                    </a:lnTo>
                    <a:close/>
                  </a:path>
                </a:pathLst>
              </a:custGeom>
              <a:solidFill>
                <a:schemeClr val="tx1"/>
              </a:solidFill>
              <a:ln w="9525">
                <a:solidFill>
                  <a:schemeClr val="tx1"/>
                </a:solidFill>
                <a:round/>
                <a:headEnd/>
                <a:tailEnd/>
              </a:ln>
            </p:spPr>
            <p:txBody>
              <a:bodyPr/>
              <a:lstStyle/>
              <a:p>
                <a:endParaRPr lang="en-US" sz="2133"/>
              </a:p>
            </p:txBody>
          </p:sp>
          <p:sp>
            <p:nvSpPr>
              <p:cNvPr id="2083" name="Freeform 18"/>
              <p:cNvSpPr>
                <a:spLocks/>
              </p:cNvSpPr>
              <p:nvPr/>
            </p:nvSpPr>
            <p:spPr bwMode="black">
              <a:xfrm>
                <a:off x="3036094" y="3217863"/>
                <a:ext cx="57150" cy="80963"/>
              </a:xfrm>
              <a:custGeom>
                <a:avLst/>
                <a:gdLst>
                  <a:gd name="T0" fmla="*/ 0 w 32"/>
                  <a:gd name="T1" fmla="*/ 2147483647 h 40"/>
                  <a:gd name="T2" fmla="*/ 2147483647 w 32"/>
                  <a:gd name="T3" fmla="*/ 0 h 40"/>
                  <a:gd name="T4" fmla="*/ 2147483647 w 32"/>
                  <a:gd name="T5" fmla="*/ 2147483647 h 40"/>
                  <a:gd name="T6" fmla="*/ 2147483647 w 32"/>
                  <a:gd name="T7" fmla="*/ 2147483647 h 40"/>
                  <a:gd name="T8" fmla="*/ 2147483647 w 32"/>
                  <a:gd name="T9" fmla="*/ 2147483647 h 40"/>
                  <a:gd name="T10" fmla="*/ 2147483647 w 32"/>
                  <a:gd name="T11" fmla="*/ 2147483647 h 40"/>
                  <a:gd name="T12" fmla="*/ 0 w 32"/>
                  <a:gd name="T13" fmla="*/ 2147483647 h 40"/>
                  <a:gd name="T14" fmla="*/ 0 60000 65536"/>
                  <a:gd name="T15" fmla="*/ 0 60000 65536"/>
                  <a:gd name="T16" fmla="*/ 0 60000 65536"/>
                  <a:gd name="T17" fmla="*/ 0 60000 65536"/>
                  <a:gd name="T18" fmla="*/ 0 60000 65536"/>
                  <a:gd name="T19" fmla="*/ 0 60000 65536"/>
                  <a:gd name="T20" fmla="*/ 0 60000 65536"/>
                  <a:gd name="T21" fmla="*/ 0 w 32"/>
                  <a:gd name="T22" fmla="*/ 0 h 40"/>
                  <a:gd name="T23" fmla="*/ 32 w 32"/>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40">
                    <a:moveTo>
                      <a:pt x="0" y="30"/>
                    </a:moveTo>
                    <a:lnTo>
                      <a:pt x="14" y="0"/>
                    </a:lnTo>
                    <a:lnTo>
                      <a:pt x="14" y="2"/>
                    </a:lnTo>
                    <a:lnTo>
                      <a:pt x="32" y="9"/>
                    </a:lnTo>
                    <a:lnTo>
                      <a:pt x="32" y="11"/>
                    </a:lnTo>
                    <a:lnTo>
                      <a:pt x="18" y="40"/>
                    </a:lnTo>
                    <a:lnTo>
                      <a:pt x="0" y="30"/>
                    </a:lnTo>
                    <a:close/>
                  </a:path>
                </a:pathLst>
              </a:custGeom>
              <a:solidFill>
                <a:schemeClr val="tx1"/>
              </a:solidFill>
              <a:ln w="9525">
                <a:solidFill>
                  <a:schemeClr val="tx1"/>
                </a:solidFill>
                <a:round/>
                <a:headEnd/>
                <a:tailEnd/>
              </a:ln>
            </p:spPr>
            <p:txBody>
              <a:bodyPr/>
              <a:lstStyle/>
              <a:p>
                <a:endParaRPr lang="en-US" sz="2133"/>
              </a:p>
            </p:txBody>
          </p:sp>
          <p:sp>
            <p:nvSpPr>
              <p:cNvPr id="2084" name="Freeform 19"/>
              <p:cNvSpPr>
                <a:spLocks/>
              </p:cNvSpPr>
              <p:nvPr/>
            </p:nvSpPr>
            <p:spPr bwMode="black">
              <a:xfrm>
                <a:off x="3061097" y="3152775"/>
                <a:ext cx="57150" cy="80963"/>
              </a:xfrm>
              <a:custGeom>
                <a:avLst/>
                <a:gdLst>
                  <a:gd name="T0" fmla="*/ 0 w 32"/>
                  <a:gd name="T1" fmla="*/ 2147483647 h 39"/>
                  <a:gd name="T2" fmla="*/ 2147483647 w 32"/>
                  <a:gd name="T3" fmla="*/ 2147483647 h 39"/>
                  <a:gd name="T4" fmla="*/ 2147483647 w 32"/>
                  <a:gd name="T5" fmla="*/ 0 h 39"/>
                  <a:gd name="T6" fmla="*/ 2147483647 w 32"/>
                  <a:gd name="T7" fmla="*/ 2147483647 h 39"/>
                  <a:gd name="T8" fmla="*/ 2147483647 w 32"/>
                  <a:gd name="T9" fmla="*/ 2147483647 h 39"/>
                  <a:gd name="T10" fmla="*/ 2147483647 w 32"/>
                  <a:gd name="T11" fmla="*/ 2147483647 h 39"/>
                  <a:gd name="T12" fmla="*/ 0 w 32"/>
                  <a:gd name="T13" fmla="*/ 2147483647 h 39"/>
                  <a:gd name="T14" fmla="*/ 0 60000 65536"/>
                  <a:gd name="T15" fmla="*/ 0 60000 65536"/>
                  <a:gd name="T16" fmla="*/ 0 60000 65536"/>
                  <a:gd name="T17" fmla="*/ 0 60000 65536"/>
                  <a:gd name="T18" fmla="*/ 0 60000 65536"/>
                  <a:gd name="T19" fmla="*/ 0 60000 65536"/>
                  <a:gd name="T20" fmla="*/ 0 60000 65536"/>
                  <a:gd name="T21" fmla="*/ 0 w 32"/>
                  <a:gd name="T22" fmla="*/ 0 h 39"/>
                  <a:gd name="T23" fmla="*/ 32 w 32"/>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39">
                    <a:moveTo>
                      <a:pt x="0" y="32"/>
                    </a:moveTo>
                    <a:lnTo>
                      <a:pt x="14" y="1"/>
                    </a:lnTo>
                    <a:lnTo>
                      <a:pt x="14" y="0"/>
                    </a:lnTo>
                    <a:lnTo>
                      <a:pt x="32" y="10"/>
                    </a:lnTo>
                    <a:lnTo>
                      <a:pt x="32" y="9"/>
                    </a:lnTo>
                    <a:lnTo>
                      <a:pt x="18" y="39"/>
                    </a:lnTo>
                    <a:lnTo>
                      <a:pt x="0" y="32"/>
                    </a:lnTo>
                    <a:close/>
                  </a:path>
                </a:pathLst>
              </a:custGeom>
              <a:solidFill>
                <a:schemeClr val="tx1"/>
              </a:solidFill>
              <a:ln w="9525">
                <a:solidFill>
                  <a:schemeClr val="tx1"/>
                </a:solidFill>
                <a:round/>
                <a:headEnd/>
                <a:tailEnd/>
              </a:ln>
            </p:spPr>
            <p:txBody>
              <a:bodyPr/>
              <a:lstStyle/>
              <a:p>
                <a:endParaRPr lang="en-US" sz="2133"/>
              </a:p>
            </p:txBody>
          </p:sp>
          <p:sp>
            <p:nvSpPr>
              <p:cNvPr id="2085" name="Freeform 20"/>
              <p:cNvSpPr>
                <a:spLocks/>
              </p:cNvSpPr>
              <p:nvPr/>
            </p:nvSpPr>
            <p:spPr bwMode="black">
              <a:xfrm>
                <a:off x="3086100" y="3095625"/>
                <a:ext cx="58936" cy="80963"/>
              </a:xfrm>
              <a:custGeom>
                <a:avLst/>
                <a:gdLst>
                  <a:gd name="T0" fmla="*/ 0 w 34"/>
                  <a:gd name="T1" fmla="*/ 2147483647 h 40"/>
                  <a:gd name="T2" fmla="*/ 2147483647 w 34"/>
                  <a:gd name="T3" fmla="*/ 0 h 40"/>
                  <a:gd name="T4" fmla="*/ 2147483647 w 34"/>
                  <a:gd name="T5" fmla="*/ 0 h 40"/>
                  <a:gd name="T6" fmla="*/ 2147483647 w 34"/>
                  <a:gd name="T7" fmla="*/ 2147483647 h 40"/>
                  <a:gd name="T8" fmla="*/ 2147483647 w 34"/>
                  <a:gd name="T9" fmla="*/ 2147483647 h 40"/>
                  <a:gd name="T10" fmla="*/ 2147483647 w 34"/>
                  <a:gd name="T11" fmla="*/ 2147483647 h 40"/>
                  <a:gd name="T12" fmla="*/ 0 w 34"/>
                  <a:gd name="T13" fmla="*/ 2147483647 h 40"/>
                  <a:gd name="T14" fmla="*/ 0 60000 65536"/>
                  <a:gd name="T15" fmla="*/ 0 60000 65536"/>
                  <a:gd name="T16" fmla="*/ 0 60000 65536"/>
                  <a:gd name="T17" fmla="*/ 0 60000 65536"/>
                  <a:gd name="T18" fmla="*/ 0 60000 65536"/>
                  <a:gd name="T19" fmla="*/ 0 60000 65536"/>
                  <a:gd name="T20" fmla="*/ 0 60000 65536"/>
                  <a:gd name="T21" fmla="*/ 0 w 34"/>
                  <a:gd name="T22" fmla="*/ 0 h 40"/>
                  <a:gd name="T23" fmla="*/ 34 w 34"/>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40">
                    <a:moveTo>
                      <a:pt x="0" y="30"/>
                    </a:moveTo>
                    <a:lnTo>
                      <a:pt x="16" y="0"/>
                    </a:lnTo>
                    <a:lnTo>
                      <a:pt x="34" y="11"/>
                    </a:lnTo>
                    <a:lnTo>
                      <a:pt x="18" y="40"/>
                    </a:lnTo>
                    <a:lnTo>
                      <a:pt x="0" y="30"/>
                    </a:lnTo>
                    <a:close/>
                  </a:path>
                </a:pathLst>
              </a:custGeom>
              <a:solidFill>
                <a:schemeClr val="tx1"/>
              </a:solidFill>
              <a:ln w="9525">
                <a:solidFill>
                  <a:schemeClr val="tx1"/>
                </a:solidFill>
                <a:round/>
                <a:headEnd/>
                <a:tailEnd/>
              </a:ln>
            </p:spPr>
            <p:txBody>
              <a:bodyPr/>
              <a:lstStyle/>
              <a:p>
                <a:endParaRPr lang="en-US" sz="2133"/>
              </a:p>
            </p:txBody>
          </p:sp>
          <p:sp>
            <p:nvSpPr>
              <p:cNvPr id="2086" name="Freeform 21"/>
              <p:cNvSpPr>
                <a:spLocks/>
              </p:cNvSpPr>
              <p:nvPr/>
            </p:nvSpPr>
            <p:spPr bwMode="black">
              <a:xfrm>
                <a:off x="3114675" y="3035300"/>
                <a:ext cx="58936" cy="80963"/>
              </a:xfrm>
              <a:custGeom>
                <a:avLst/>
                <a:gdLst>
                  <a:gd name="T0" fmla="*/ 0 w 34"/>
                  <a:gd name="T1" fmla="*/ 2147483647 h 40"/>
                  <a:gd name="T2" fmla="*/ 2147483647 w 34"/>
                  <a:gd name="T3" fmla="*/ 0 h 40"/>
                  <a:gd name="T4" fmla="*/ 2147483647 w 34"/>
                  <a:gd name="T5" fmla="*/ 0 h 40"/>
                  <a:gd name="T6" fmla="*/ 2147483647 w 34"/>
                  <a:gd name="T7" fmla="*/ 2147483647 h 40"/>
                  <a:gd name="T8" fmla="*/ 2147483647 w 34"/>
                  <a:gd name="T9" fmla="*/ 2147483647 h 40"/>
                  <a:gd name="T10" fmla="*/ 2147483647 w 34"/>
                  <a:gd name="T11" fmla="*/ 2147483647 h 40"/>
                  <a:gd name="T12" fmla="*/ 0 w 34"/>
                  <a:gd name="T13" fmla="*/ 2147483647 h 40"/>
                  <a:gd name="T14" fmla="*/ 0 60000 65536"/>
                  <a:gd name="T15" fmla="*/ 0 60000 65536"/>
                  <a:gd name="T16" fmla="*/ 0 60000 65536"/>
                  <a:gd name="T17" fmla="*/ 0 60000 65536"/>
                  <a:gd name="T18" fmla="*/ 0 60000 65536"/>
                  <a:gd name="T19" fmla="*/ 0 60000 65536"/>
                  <a:gd name="T20" fmla="*/ 0 60000 65536"/>
                  <a:gd name="T21" fmla="*/ 0 w 34"/>
                  <a:gd name="T22" fmla="*/ 0 h 40"/>
                  <a:gd name="T23" fmla="*/ 34 w 34"/>
                  <a:gd name="T24" fmla="*/ 40 h 4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40">
                    <a:moveTo>
                      <a:pt x="0" y="29"/>
                    </a:moveTo>
                    <a:lnTo>
                      <a:pt x="17" y="0"/>
                    </a:lnTo>
                    <a:lnTo>
                      <a:pt x="34" y="10"/>
                    </a:lnTo>
                    <a:lnTo>
                      <a:pt x="18" y="40"/>
                    </a:lnTo>
                    <a:lnTo>
                      <a:pt x="0" y="29"/>
                    </a:lnTo>
                    <a:close/>
                  </a:path>
                </a:pathLst>
              </a:custGeom>
              <a:solidFill>
                <a:schemeClr val="tx1"/>
              </a:solidFill>
              <a:ln w="9525">
                <a:solidFill>
                  <a:schemeClr val="tx1"/>
                </a:solidFill>
                <a:round/>
                <a:headEnd/>
                <a:tailEnd/>
              </a:ln>
            </p:spPr>
            <p:txBody>
              <a:bodyPr/>
              <a:lstStyle/>
              <a:p>
                <a:endParaRPr lang="en-US" sz="2133"/>
              </a:p>
            </p:txBody>
          </p:sp>
          <p:sp>
            <p:nvSpPr>
              <p:cNvPr id="2087" name="Freeform 22"/>
              <p:cNvSpPr>
                <a:spLocks/>
              </p:cNvSpPr>
              <p:nvPr/>
            </p:nvSpPr>
            <p:spPr bwMode="black">
              <a:xfrm>
                <a:off x="3141464" y="2978150"/>
                <a:ext cx="60722" cy="76200"/>
              </a:xfrm>
              <a:custGeom>
                <a:avLst/>
                <a:gdLst>
                  <a:gd name="T0" fmla="*/ 0 w 33"/>
                  <a:gd name="T1" fmla="*/ 2147483647 h 38"/>
                  <a:gd name="T2" fmla="*/ 2147483647 w 33"/>
                  <a:gd name="T3" fmla="*/ 0 h 38"/>
                  <a:gd name="T4" fmla="*/ 2147483647 w 33"/>
                  <a:gd name="T5" fmla="*/ 0 h 38"/>
                  <a:gd name="T6" fmla="*/ 2147483647 w 33"/>
                  <a:gd name="T7" fmla="*/ 2147483647 h 38"/>
                  <a:gd name="T8" fmla="*/ 2147483647 w 33"/>
                  <a:gd name="T9" fmla="*/ 2147483647 h 38"/>
                  <a:gd name="T10" fmla="*/ 2147483647 w 33"/>
                  <a:gd name="T11" fmla="*/ 2147483647 h 38"/>
                  <a:gd name="T12" fmla="*/ 0 w 33"/>
                  <a:gd name="T13" fmla="*/ 2147483647 h 38"/>
                  <a:gd name="T14" fmla="*/ 0 60000 65536"/>
                  <a:gd name="T15" fmla="*/ 0 60000 65536"/>
                  <a:gd name="T16" fmla="*/ 0 60000 65536"/>
                  <a:gd name="T17" fmla="*/ 0 60000 65536"/>
                  <a:gd name="T18" fmla="*/ 0 60000 65536"/>
                  <a:gd name="T19" fmla="*/ 0 60000 65536"/>
                  <a:gd name="T20" fmla="*/ 0 60000 65536"/>
                  <a:gd name="T21" fmla="*/ 0 w 33"/>
                  <a:gd name="T22" fmla="*/ 0 h 38"/>
                  <a:gd name="T23" fmla="*/ 33 w 33"/>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8">
                    <a:moveTo>
                      <a:pt x="0" y="28"/>
                    </a:moveTo>
                    <a:lnTo>
                      <a:pt x="16" y="0"/>
                    </a:lnTo>
                    <a:lnTo>
                      <a:pt x="33" y="10"/>
                    </a:lnTo>
                    <a:lnTo>
                      <a:pt x="17" y="38"/>
                    </a:lnTo>
                    <a:lnTo>
                      <a:pt x="0" y="28"/>
                    </a:lnTo>
                    <a:close/>
                  </a:path>
                </a:pathLst>
              </a:custGeom>
              <a:solidFill>
                <a:schemeClr val="tx1"/>
              </a:solidFill>
              <a:ln w="9525">
                <a:solidFill>
                  <a:schemeClr val="tx1"/>
                </a:solidFill>
                <a:round/>
                <a:headEnd/>
                <a:tailEnd/>
              </a:ln>
            </p:spPr>
            <p:txBody>
              <a:bodyPr/>
              <a:lstStyle/>
              <a:p>
                <a:endParaRPr lang="en-US" sz="2133"/>
              </a:p>
            </p:txBody>
          </p:sp>
          <p:sp>
            <p:nvSpPr>
              <p:cNvPr id="2088" name="Freeform 23"/>
              <p:cNvSpPr>
                <a:spLocks/>
              </p:cNvSpPr>
              <p:nvPr/>
            </p:nvSpPr>
            <p:spPr bwMode="black">
              <a:xfrm>
                <a:off x="3170039" y="2921000"/>
                <a:ext cx="60722" cy="77788"/>
              </a:xfrm>
              <a:custGeom>
                <a:avLst/>
                <a:gdLst>
                  <a:gd name="T0" fmla="*/ 0 w 34"/>
                  <a:gd name="T1" fmla="*/ 2147483647 h 38"/>
                  <a:gd name="T2" fmla="*/ 2147483647 w 34"/>
                  <a:gd name="T3" fmla="*/ 0 h 38"/>
                  <a:gd name="T4" fmla="*/ 2147483647 w 34"/>
                  <a:gd name="T5" fmla="*/ 0 h 38"/>
                  <a:gd name="T6" fmla="*/ 2147483647 w 34"/>
                  <a:gd name="T7" fmla="*/ 2147483647 h 38"/>
                  <a:gd name="T8" fmla="*/ 2147483647 w 34"/>
                  <a:gd name="T9" fmla="*/ 2147483647 h 38"/>
                  <a:gd name="T10" fmla="*/ 2147483647 w 34"/>
                  <a:gd name="T11" fmla="*/ 2147483647 h 38"/>
                  <a:gd name="T12" fmla="*/ 0 w 34"/>
                  <a:gd name="T13" fmla="*/ 2147483647 h 38"/>
                  <a:gd name="T14" fmla="*/ 0 60000 65536"/>
                  <a:gd name="T15" fmla="*/ 0 60000 65536"/>
                  <a:gd name="T16" fmla="*/ 0 60000 65536"/>
                  <a:gd name="T17" fmla="*/ 0 60000 65536"/>
                  <a:gd name="T18" fmla="*/ 0 60000 65536"/>
                  <a:gd name="T19" fmla="*/ 0 60000 65536"/>
                  <a:gd name="T20" fmla="*/ 0 60000 65536"/>
                  <a:gd name="T21" fmla="*/ 0 w 34"/>
                  <a:gd name="T22" fmla="*/ 0 h 38"/>
                  <a:gd name="T23" fmla="*/ 34 w 34"/>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38">
                    <a:moveTo>
                      <a:pt x="0" y="28"/>
                    </a:moveTo>
                    <a:lnTo>
                      <a:pt x="16" y="0"/>
                    </a:lnTo>
                    <a:lnTo>
                      <a:pt x="34" y="10"/>
                    </a:lnTo>
                    <a:lnTo>
                      <a:pt x="17" y="38"/>
                    </a:lnTo>
                    <a:lnTo>
                      <a:pt x="0" y="28"/>
                    </a:lnTo>
                    <a:close/>
                  </a:path>
                </a:pathLst>
              </a:custGeom>
              <a:solidFill>
                <a:schemeClr val="tx1"/>
              </a:solidFill>
              <a:ln w="9525">
                <a:solidFill>
                  <a:schemeClr val="tx1"/>
                </a:solidFill>
                <a:round/>
                <a:headEnd/>
                <a:tailEnd/>
              </a:ln>
            </p:spPr>
            <p:txBody>
              <a:bodyPr/>
              <a:lstStyle/>
              <a:p>
                <a:endParaRPr lang="en-US" sz="2133"/>
              </a:p>
            </p:txBody>
          </p:sp>
          <p:sp>
            <p:nvSpPr>
              <p:cNvPr id="2089" name="Freeform 24"/>
              <p:cNvSpPr>
                <a:spLocks/>
              </p:cNvSpPr>
              <p:nvPr/>
            </p:nvSpPr>
            <p:spPr bwMode="black">
              <a:xfrm>
                <a:off x="3202186" y="2868613"/>
                <a:ext cx="60722" cy="73025"/>
              </a:xfrm>
              <a:custGeom>
                <a:avLst/>
                <a:gdLst>
                  <a:gd name="T0" fmla="*/ 0 w 35"/>
                  <a:gd name="T1" fmla="*/ 2147483647 h 37"/>
                  <a:gd name="T2" fmla="*/ 2147483647 w 35"/>
                  <a:gd name="T3" fmla="*/ 0 h 37"/>
                  <a:gd name="T4" fmla="*/ 2147483647 w 35"/>
                  <a:gd name="T5" fmla="*/ 0 h 37"/>
                  <a:gd name="T6" fmla="*/ 2147483647 w 35"/>
                  <a:gd name="T7" fmla="*/ 2147483647 h 37"/>
                  <a:gd name="T8" fmla="*/ 2147483647 w 35"/>
                  <a:gd name="T9" fmla="*/ 2147483647 h 37"/>
                  <a:gd name="T10" fmla="*/ 2147483647 w 35"/>
                  <a:gd name="T11" fmla="*/ 2147483647 h 37"/>
                  <a:gd name="T12" fmla="*/ 0 w 35"/>
                  <a:gd name="T13" fmla="*/ 2147483647 h 37"/>
                  <a:gd name="T14" fmla="*/ 0 60000 65536"/>
                  <a:gd name="T15" fmla="*/ 0 60000 65536"/>
                  <a:gd name="T16" fmla="*/ 0 60000 65536"/>
                  <a:gd name="T17" fmla="*/ 0 60000 65536"/>
                  <a:gd name="T18" fmla="*/ 0 60000 65536"/>
                  <a:gd name="T19" fmla="*/ 0 60000 65536"/>
                  <a:gd name="T20" fmla="*/ 0 60000 65536"/>
                  <a:gd name="T21" fmla="*/ 0 w 35"/>
                  <a:gd name="T22" fmla="*/ 0 h 37"/>
                  <a:gd name="T23" fmla="*/ 35 w 35"/>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37">
                    <a:moveTo>
                      <a:pt x="0" y="27"/>
                    </a:moveTo>
                    <a:lnTo>
                      <a:pt x="18" y="0"/>
                    </a:lnTo>
                    <a:lnTo>
                      <a:pt x="35" y="10"/>
                    </a:lnTo>
                    <a:lnTo>
                      <a:pt x="18" y="37"/>
                    </a:lnTo>
                    <a:lnTo>
                      <a:pt x="0" y="27"/>
                    </a:lnTo>
                    <a:close/>
                  </a:path>
                </a:pathLst>
              </a:custGeom>
              <a:solidFill>
                <a:schemeClr val="tx1"/>
              </a:solidFill>
              <a:ln w="9525">
                <a:solidFill>
                  <a:schemeClr val="tx1"/>
                </a:solidFill>
                <a:round/>
                <a:headEnd/>
                <a:tailEnd/>
              </a:ln>
            </p:spPr>
            <p:txBody>
              <a:bodyPr/>
              <a:lstStyle/>
              <a:p>
                <a:endParaRPr lang="en-US" sz="2133"/>
              </a:p>
            </p:txBody>
          </p:sp>
          <p:sp>
            <p:nvSpPr>
              <p:cNvPr id="2090" name="Freeform 25"/>
              <p:cNvSpPr>
                <a:spLocks/>
              </p:cNvSpPr>
              <p:nvPr/>
            </p:nvSpPr>
            <p:spPr bwMode="black">
              <a:xfrm>
                <a:off x="3230761" y="2811463"/>
                <a:ext cx="64294" cy="76200"/>
              </a:xfrm>
              <a:custGeom>
                <a:avLst/>
                <a:gdLst>
                  <a:gd name="T0" fmla="*/ 0 w 35"/>
                  <a:gd name="T1" fmla="*/ 2147483647 h 38"/>
                  <a:gd name="T2" fmla="*/ 2147483647 w 35"/>
                  <a:gd name="T3" fmla="*/ 2147483647 h 38"/>
                  <a:gd name="T4" fmla="*/ 2147483647 w 35"/>
                  <a:gd name="T5" fmla="*/ 0 h 38"/>
                  <a:gd name="T6" fmla="*/ 2147483647 w 35"/>
                  <a:gd name="T7" fmla="*/ 2147483647 h 38"/>
                  <a:gd name="T8" fmla="*/ 2147483647 w 35"/>
                  <a:gd name="T9" fmla="*/ 2147483647 h 38"/>
                  <a:gd name="T10" fmla="*/ 2147483647 w 35"/>
                  <a:gd name="T11" fmla="*/ 2147483647 h 38"/>
                  <a:gd name="T12" fmla="*/ 0 w 35"/>
                  <a:gd name="T13" fmla="*/ 2147483647 h 38"/>
                  <a:gd name="T14" fmla="*/ 0 60000 65536"/>
                  <a:gd name="T15" fmla="*/ 0 60000 65536"/>
                  <a:gd name="T16" fmla="*/ 0 60000 65536"/>
                  <a:gd name="T17" fmla="*/ 0 60000 65536"/>
                  <a:gd name="T18" fmla="*/ 0 60000 65536"/>
                  <a:gd name="T19" fmla="*/ 0 60000 65536"/>
                  <a:gd name="T20" fmla="*/ 0 60000 65536"/>
                  <a:gd name="T21" fmla="*/ 0 w 35"/>
                  <a:gd name="T22" fmla="*/ 0 h 38"/>
                  <a:gd name="T23" fmla="*/ 35 w 35"/>
                  <a:gd name="T24" fmla="*/ 38 h 3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38">
                    <a:moveTo>
                      <a:pt x="0" y="28"/>
                    </a:moveTo>
                    <a:lnTo>
                      <a:pt x="17" y="1"/>
                    </a:lnTo>
                    <a:lnTo>
                      <a:pt x="17" y="0"/>
                    </a:lnTo>
                    <a:lnTo>
                      <a:pt x="35" y="13"/>
                    </a:lnTo>
                    <a:lnTo>
                      <a:pt x="35" y="12"/>
                    </a:lnTo>
                    <a:lnTo>
                      <a:pt x="17" y="38"/>
                    </a:lnTo>
                    <a:lnTo>
                      <a:pt x="0" y="28"/>
                    </a:lnTo>
                    <a:close/>
                  </a:path>
                </a:pathLst>
              </a:custGeom>
              <a:solidFill>
                <a:schemeClr val="tx1"/>
              </a:solidFill>
              <a:ln w="9525">
                <a:solidFill>
                  <a:schemeClr val="tx1"/>
                </a:solidFill>
                <a:round/>
                <a:headEnd/>
                <a:tailEnd/>
              </a:ln>
            </p:spPr>
            <p:txBody>
              <a:bodyPr/>
              <a:lstStyle/>
              <a:p>
                <a:endParaRPr lang="en-US" sz="2133"/>
              </a:p>
            </p:txBody>
          </p:sp>
          <p:sp>
            <p:nvSpPr>
              <p:cNvPr id="2091" name="Freeform 26"/>
              <p:cNvSpPr>
                <a:spLocks/>
              </p:cNvSpPr>
              <p:nvPr/>
            </p:nvSpPr>
            <p:spPr bwMode="black">
              <a:xfrm>
                <a:off x="3262908" y="2757488"/>
                <a:ext cx="64294" cy="77788"/>
              </a:xfrm>
              <a:custGeom>
                <a:avLst/>
                <a:gdLst>
                  <a:gd name="T0" fmla="*/ 0 w 35"/>
                  <a:gd name="T1" fmla="*/ 2147483647 h 39"/>
                  <a:gd name="T2" fmla="*/ 2147483647 w 35"/>
                  <a:gd name="T3" fmla="*/ 0 h 39"/>
                  <a:gd name="T4" fmla="*/ 2147483647 w 35"/>
                  <a:gd name="T5" fmla="*/ 0 h 39"/>
                  <a:gd name="T6" fmla="*/ 2147483647 w 35"/>
                  <a:gd name="T7" fmla="*/ 2147483647 h 39"/>
                  <a:gd name="T8" fmla="*/ 2147483647 w 35"/>
                  <a:gd name="T9" fmla="*/ 2147483647 h 39"/>
                  <a:gd name="T10" fmla="*/ 2147483647 w 35"/>
                  <a:gd name="T11" fmla="*/ 2147483647 h 39"/>
                  <a:gd name="T12" fmla="*/ 0 w 35"/>
                  <a:gd name="T13" fmla="*/ 2147483647 h 39"/>
                  <a:gd name="T14" fmla="*/ 0 60000 65536"/>
                  <a:gd name="T15" fmla="*/ 0 60000 65536"/>
                  <a:gd name="T16" fmla="*/ 0 60000 65536"/>
                  <a:gd name="T17" fmla="*/ 0 60000 65536"/>
                  <a:gd name="T18" fmla="*/ 0 60000 65536"/>
                  <a:gd name="T19" fmla="*/ 0 60000 65536"/>
                  <a:gd name="T20" fmla="*/ 0 60000 65536"/>
                  <a:gd name="T21" fmla="*/ 0 w 35"/>
                  <a:gd name="T22" fmla="*/ 0 h 39"/>
                  <a:gd name="T23" fmla="*/ 35 w 35"/>
                  <a:gd name="T24" fmla="*/ 39 h 3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39">
                    <a:moveTo>
                      <a:pt x="0" y="26"/>
                    </a:moveTo>
                    <a:lnTo>
                      <a:pt x="18" y="0"/>
                    </a:lnTo>
                    <a:lnTo>
                      <a:pt x="19" y="0"/>
                    </a:lnTo>
                    <a:lnTo>
                      <a:pt x="34" y="13"/>
                    </a:lnTo>
                    <a:lnTo>
                      <a:pt x="35" y="13"/>
                    </a:lnTo>
                    <a:lnTo>
                      <a:pt x="18" y="39"/>
                    </a:lnTo>
                    <a:lnTo>
                      <a:pt x="0" y="26"/>
                    </a:lnTo>
                    <a:close/>
                  </a:path>
                </a:pathLst>
              </a:custGeom>
              <a:solidFill>
                <a:schemeClr val="tx1"/>
              </a:solidFill>
              <a:ln w="9525">
                <a:solidFill>
                  <a:schemeClr val="tx1"/>
                </a:solidFill>
                <a:round/>
                <a:headEnd/>
                <a:tailEnd/>
              </a:ln>
            </p:spPr>
            <p:txBody>
              <a:bodyPr/>
              <a:lstStyle/>
              <a:p>
                <a:endParaRPr lang="en-US" sz="2133"/>
              </a:p>
            </p:txBody>
          </p:sp>
          <p:sp>
            <p:nvSpPr>
              <p:cNvPr id="2092" name="Freeform 27"/>
              <p:cNvSpPr>
                <a:spLocks/>
              </p:cNvSpPr>
              <p:nvPr/>
            </p:nvSpPr>
            <p:spPr bwMode="black">
              <a:xfrm>
                <a:off x="3298627" y="2709863"/>
                <a:ext cx="60722" cy="73025"/>
              </a:xfrm>
              <a:custGeom>
                <a:avLst/>
                <a:gdLst>
                  <a:gd name="T0" fmla="*/ 0 w 35"/>
                  <a:gd name="T1" fmla="*/ 2147483647 h 37"/>
                  <a:gd name="T2" fmla="*/ 2147483647 w 35"/>
                  <a:gd name="T3" fmla="*/ 0 h 37"/>
                  <a:gd name="T4" fmla="*/ 2147483647 w 35"/>
                  <a:gd name="T5" fmla="*/ 0 h 37"/>
                  <a:gd name="T6" fmla="*/ 2147483647 w 35"/>
                  <a:gd name="T7" fmla="*/ 2147483647 h 37"/>
                  <a:gd name="T8" fmla="*/ 2147483647 w 35"/>
                  <a:gd name="T9" fmla="*/ 2147483647 h 37"/>
                  <a:gd name="T10" fmla="*/ 2147483647 w 35"/>
                  <a:gd name="T11" fmla="*/ 2147483647 h 37"/>
                  <a:gd name="T12" fmla="*/ 0 w 35"/>
                  <a:gd name="T13" fmla="*/ 2147483647 h 37"/>
                  <a:gd name="T14" fmla="*/ 0 60000 65536"/>
                  <a:gd name="T15" fmla="*/ 0 60000 65536"/>
                  <a:gd name="T16" fmla="*/ 0 60000 65536"/>
                  <a:gd name="T17" fmla="*/ 0 60000 65536"/>
                  <a:gd name="T18" fmla="*/ 0 60000 65536"/>
                  <a:gd name="T19" fmla="*/ 0 60000 65536"/>
                  <a:gd name="T20" fmla="*/ 0 60000 65536"/>
                  <a:gd name="T21" fmla="*/ 0 w 35"/>
                  <a:gd name="T22" fmla="*/ 0 h 37"/>
                  <a:gd name="T23" fmla="*/ 35 w 35"/>
                  <a:gd name="T24" fmla="*/ 37 h 3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37">
                    <a:moveTo>
                      <a:pt x="0" y="24"/>
                    </a:moveTo>
                    <a:lnTo>
                      <a:pt x="19" y="0"/>
                    </a:lnTo>
                    <a:lnTo>
                      <a:pt x="18" y="0"/>
                    </a:lnTo>
                    <a:lnTo>
                      <a:pt x="35" y="13"/>
                    </a:lnTo>
                    <a:lnTo>
                      <a:pt x="34" y="13"/>
                    </a:lnTo>
                    <a:lnTo>
                      <a:pt x="15" y="37"/>
                    </a:lnTo>
                    <a:lnTo>
                      <a:pt x="0" y="24"/>
                    </a:lnTo>
                    <a:close/>
                  </a:path>
                </a:pathLst>
              </a:custGeom>
              <a:solidFill>
                <a:schemeClr val="tx1"/>
              </a:solidFill>
              <a:ln w="9525">
                <a:solidFill>
                  <a:schemeClr val="tx1"/>
                </a:solidFill>
                <a:round/>
                <a:headEnd/>
                <a:tailEnd/>
              </a:ln>
            </p:spPr>
            <p:txBody>
              <a:bodyPr/>
              <a:lstStyle/>
              <a:p>
                <a:endParaRPr lang="en-US" sz="2133"/>
              </a:p>
            </p:txBody>
          </p:sp>
          <p:sp>
            <p:nvSpPr>
              <p:cNvPr id="2093" name="Freeform 28"/>
              <p:cNvSpPr>
                <a:spLocks/>
              </p:cNvSpPr>
              <p:nvPr/>
            </p:nvSpPr>
            <p:spPr bwMode="black">
              <a:xfrm>
                <a:off x="3327202" y="2660650"/>
                <a:ext cx="64294" cy="73025"/>
              </a:xfrm>
              <a:custGeom>
                <a:avLst/>
                <a:gdLst>
                  <a:gd name="T0" fmla="*/ 0 w 35"/>
                  <a:gd name="T1" fmla="*/ 2147483647 h 36"/>
                  <a:gd name="T2" fmla="*/ 2147483647 w 35"/>
                  <a:gd name="T3" fmla="*/ 0 h 36"/>
                  <a:gd name="T4" fmla="*/ 2147483647 w 35"/>
                  <a:gd name="T5" fmla="*/ 0 h 36"/>
                  <a:gd name="T6" fmla="*/ 2147483647 w 35"/>
                  <a:gd name="T7" fmla="*/ 2147483647 h 36"/>
                  <a:gd name="T8" fmla="*/ 2147483647 w 35"/>
                  <a:gd name="T9" fmla="*/ 2147483647 h 36"/>
                  <a:gd name="T10" fmla="*/ 2147483647 w 35"/>
                  <a:gd name="T11" fmla="*/ 2147483647 h 36"/>
                  <a:gd name="T12" fmla="*/ 0 w 35"/>
                  <a:gd name="T13" fmla="*/ 2147483647 h 36"/>
                  <a:gd name="T14" fmla="*/ 0 60000 65536"/>
                  <a:gd name="T15" fmla="*/ 0 60000 65536"/>
                  <a:gd name="T16" fmla="*/ 0 60000 65536"/>
                  <a:gd name="T17" fmla="*/ 0 60000 65536"/>
                  <a:gd name="T18" fmla="*/ 0 60000 65536"/>
                  <a:gd name="T19" fmla="*/ 0 60000 65536"/>
                  <a:gd name="T20" fmla="*/ 0 60000 65536"/>
                  <a:gd name="T21" fmla="*/ 0 w 35"/>
                  <a:gd name="T22" fmla="*/ 0 h 36"/>
                  <a:gd name="T23" fmla="*/ 35 w 35"/>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5" h="36">
                    <a:moveTo>
                      <a:pt x="0" y="23"/>
                    </a:moveTo>
                    <a:lnTo>
                      <a:pt x="17" y="0"/>
                    </a:lnTo>
                    <a:lnTo>
                      <a:pt x="19" y="0"/>
                    </a:lnTo>
                    <a:lnTo>
                      <a:pt x="34" y="13"/>
                    </a:lnTo>
                    <a:lnTo>
                      <a:pt x="35" y="13"/>
                    </a:lnTo>
                    <a:lnTo>
                      <a:pt x="17" y="36"/>
                    </a:lnTo>
                    <a:lnTo>
                      <a:pt x="0" y="23"/>
                    </a:lnTo>
                    <a:close/>
                  </a:path>
                </a:pathLst>
              </a:custGeom>
              <a:solidFill>
                <a:schemeClr val="tx1"/>
              </a:solidFill>
              <a:ln w="9525">
                <a:solidFill>
                  <a:schemeClr val="tx1"/>
                </a:solidFill>
                <a:round/>
                <a:headEnd/>
                <a:tailEnd/>
              </a:ln>
            </p:spPr>
            <p:txBody>
              <a:bodyPr/>
              <a:lstStyle/>
              <a:p>
                <a:endParaRPr lang="en-US" sz="2133"/>
              </a:p>
            </p:txBody>
          </p:sp>
          <p:sp>
            <p:nvSpPr>
              <p:cNvPr id="2094" name="Freeform 29"/>
              <p:cNvSpPr>
                <a:spLocks/>
              </p:cNvSpPr>
              <p:nvPr/>
            </p:nvSpPr>
            <p:spPr bwMode="black">
              <a:xfrm>
                <a:off x="3362920" y="2616200"/>
                <a:ext cx="58936" cy="73025"/>
              </a:xfrm>
              <a:custGeom>
                <a:avLst/>
                <a:gdLst>
                  <a:gd name="T0" fmla="*/ 0 w 33"/>
                  <a:gd name="T1" fmla="*/ 2147483647 h 36"/>
                  <a:gd name="T2" fmla="*/ 2147483647 w 33"/>
                  <a:gd name="T3" fmla="*/ 0 h 36"/>
                  <a:gd name="T4" fmla="*/ 2147483647 w 33"/>
                  <a:gd name="T5" fmla="*/ 0 h 36"/>
                  <a:gd name="T6" fmla="*/ 2147483647 w 33"/>
                  <a:gd name="T7" fmla="*/ 2147483647 h 36"/>
                  <a:gd name="T8" fmla="*/ 2147483647 w 33"/>
                  <a:gd name="T9" fmla="*/ 2147483647 h 36"/>
                  <a:gd name="T10" fmla="*/ 2147483647 w 33"/>
                  <a:gd name="T11" fmla="*/ 2147483647 h 36"/>
                  <a:gd name="T12" fmla="*/ 0 w 33"/>
                  <a:gd name="T13" fmla="*/ 2147483647 h 36"/>
                  <a:gd name="T14" fmla="*/ 0 60000 65536"/>
                  <a:gd name="T15" fmla="*/ 0 60000 65536"/>
                  <a:gd name="T16" fmla="*/ 0 60000 65536"/>
                  <a:gd name="T17" fmla="*/ 0 60000 65536"/>
                  <a:gd name="T18" fmla="*/ 0 60000 65536"/>
                  <a:gd name="T19" fmla="*/ 0 60000 65536"/>
                  <a:gd name="T20" fmla="*/ 0 60000 65536"/>
                  <a:gd name="T21" fmla="*/ 0 w 33"/>
                  <a:gd name="T22" fmla="*/ 0 h 36"/>
                  <a:gd name="T23" fmla="*/ 33 w 33"/>
                  <a:gd name="T24" fmla="*/ 36 h 3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6">
                    <a:moveTo>
                      <a:pt x="0" y="23"/>
                    </a:moveTo>
                    <a:lnTo>
                      <a:pt x="18" y="0"/>
                    </a:lnTo>
                    <a:lnTo>
                      <a:pt x="33" y="13"/>
                    </a:lnTo>
                    <a:lnTo>
                      <a:pt x="15" y="36"/>
                    </a:lnTo>
                    <a:lnTo>
                      <a:pt x="0" y="23"/>
                    </a:lnTo>
                    <a:close/>
                  </a:path>
                </a:pathLst>
              </a:custGeom>
              <a:solidFill>
                <a:schemeClr val="tx1"/>
              </a:solidFill>
              <a:ln w="9525">
                <a:solidFill>
                  <a:schemeClr val="tx1"/>
                </a:solidFill>
                <a:round/>
                <a:headEnd/>
                <a:tailEnd/>
              </a:ln>
            </p:spPr>
            <p:txBody>
              <a:bodyPr/>
              <a:lstStyle/>
              <a:p>
                <a:endParaRPr lang="en-US" sz="2133"/>
              </a:p>
            </p:txBody>
          </p:sp>
          <p:sp>
            <p:nvSpPr>
              <p:cNvPr id="2095" name="Freeform 30"/>
              <p:cNvSpPr>
                <a:spLocks/>
              </p:cNvSpPr>
              <p:nvPr/>
            </p:nvSpPr>
            <p:spPr bwMode="black">
              <a:xfrm>
                <a:off x="3395067" y="2570163"/>
                <a:ext cx="55364" cy="69850"/>
              </a:xfrm>
              <a:custGeom>
                <a:avLst/>
                <a:gdLst>
                  <a:gd name="T0" fmla="*/ 0 w 33"/>
                  <a:gd name="T1" fmla="*/ 2147483647 h 33"/>
                  <a:gd name="T2" fmla="*/ 2147483647 w 33"/>
                  <a:gd name="T3" fmla="*/ 0 h 33"/>
                  <a:gd name="T4" fmla="*/ 2147483647 w 33"/>
                  <a:gd name="T5" fmla="*/ 0 h 33"/>
                  <a:gd name="T6" fmla="*/ 2147483647 w 33"/>
                  <a:gd name="T7" fmla="*/ 2147483647 h 33"/>
                  <a:gd name="T8" fmla="*/ 2147483647 w 33"/>
                  <a:gd name="T9" fmla="*/ 2147483647 h 33"/>
                  <a:gd name="T10" fmla="*/ 2147483647 w 33"/>
                  <a:gd name="T11" fmla="*/ 2147483647 h 33"/>
                  <a:gd name="T12" fmla="*/ 0 w 33"/>
                  <a:gd name="T13" fmla="*/ 2147483647 h 33"/>
                  <a:gd name="T14" fmla="*/ 0 60000 65536"/>
                  <a:gd name="T15" fmla="*/ 0 60000 65536"/>
                  <a:gd name="T16" fmla="*/ 0 60000 65536"/>
                  <a:gd name="T17" fmla="*/ 0 60000 65536"/>
                  <a:gd name="T18" fmla="*/ 0 60000 65536"/>
                  <a:gd name="T19" fmla="*/ 0 60000 65536"/>
                  <a:gd name="T20" fmla="*/ 0 60000 65536"/>
                  <a:gd name="T21" fmla="*/ 0 w 33"/>
                  <a:gd name="T22" fmla="*/ 0 h 33"/>
                  <a:gd name="T23" fmla="*/ 33 w 33"/>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33">
                    <a:moveTo>
                      <a:pt x="0" y="20"/>
                    </a:moveTo>
                    <a:lnTo>
                      <a:pt x="18" y="0"/>
                    </a:lnTo>
                    <a:lnTo>
                      <a:pt x="33" y="13"/>
                    </a:lnTo>
                    <a:lnTo>
                      <a:pt x="15" y="33"/>
                    </a:lnTo>
                    <a:lnTo>
                      <a:pt x="0" y="20"/>
                    </a:lnTo>
                    <a:close/>
                  </a:path>
                </a:pathLst>
              </a:custGeom>
              <a:solidFill>
                <a:schemeClr val="tx1"/>
              </a:solidFill>
              <a:ln w="9525">
                <a:solidFill>
                  <a:schemeClr val="tx1"/>
                </a:solidFill>
                <a:round/>
                <a:headEnd/>
                <a:tailEnd/>
              </a:ln>
            </p:spPr>
            <p:txBody>
              <a:bodyPr/>
              <a:lstStyle/>
              <a:p>
                <a:endParaRPr lang="en-US" sz="2133"/>
              </a:p>
            </p:txBody>
          </p:sp>
          <p:sp>
            <p:nvSpPr>
              <p:cNvPr id="2096" name="Freeform 31"/>
              <p:cNvSpPr>
                <a:spLocks/>
              </p:cNvSpPr>
              <p:nvPr/>
            </p:nvSpPr>
            <p:spPr bwMode="black">
              <a:xfrm>
                <a:off x="3425428" y="2530475"/>
                <a:ext cx="60722" cy="68263"/>
              </a:xfrm>
              <a:custGeom>
                <a:avLst/>
                <a:gdLst>
                  <a:gd name="T0" fmla="*/ 0 w 34"/>
                  <a:gd name="T1" fmla="*/ 2147483647 h 34"/>
                  <a:gd name="T2" fmla="*/ 2147483647 w 34"/>
                  <a:gd name="T3" fmla="*/ 0 h 34"/>
                  <a:gd name="T4" fmla="*/ 2147483647 w 34"/>
                  <a:gd name="T5" fmla="*/ 0 h 34"/>
                  <a:gd name="T6" fmla="*/ 2147483647 w 34"/>
                  <a:gd name="T7" fmla="*/ 2147483647 h 34"/>
                  <a:gd name="T8" fmla="*/ 2147483647 w 34"/>
                  <a:gd name="T9" fmla="*/ 2147483647 h 34"/>
                  <a:gd name="T10" fmla="*/ 2147483647 w 34"/>
                  <a:gd name="T11" fmla="*/ 2147483647 h 34"/>
                  <a:gd name="T12" fmla="*/ 0 w 34"/>
                  <a:gd name="T13" fmla="*/ 2147483647 h 34"/>
                  <a:gd name="T14" fmla="*/ 0 60000 65536"/>
                  <a:gd name="T15" fmla="*/ 0 60000 65536"/>
                  <a:gd name="T16" fmla="*/ 0 60000 65536"/>
                  <a:gd name="T17" fmla="*/ 0 60000 65536"/>
                  <a:gd name="T18" fmla="*/ 0 60000 65536"/>
                  <a:gd name="T19" fmla="*/ 0 60000 65536"/>
                  <a:gd name="T20" fmla="*/ 0 60000 65536"/>
                  <a:gd name="T21" fmla="*/ 0 w 34"/>
                  <a:gd name="T22" fmla="*/ 0 h 34"/>
                  <a:gd name="T23" fmla="*/ 34 w 34"/>
                  <a:gd name="T24" fmla="*/ 34 h 3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4" h="34">
                    <a:moveTo>
                      <a:pt x="0" y="21"/>
                    </a:moveTo>
                    <a:lnTo>
                      <a:pt x="19" y="0"/>
                    </a:lnTo>
                    <a:lnTo>
                      <a:pt x="34" y="13"/>
                    </a:lnTo>
                    <a:lnTo>
                      <a:pt x="15" y="34"/>
                    </a:lnTo>
                    <a:lnTo>
                      <a:pt x="0" y="21"/>
                    </a:lnTo>
                    <a:close/>
                  </a:path>
                </a:pathLst>
              </a:custGeom>
              <a:solidFill>
                <a:schemeClr val="tx1"/>
              </a:solidFill>
              <a:ln w="9525">
                <a:solidFill>
                  <a:schemeClr val="tx1"/>
                </a:solidFill>
                <a:round/>
                <a:headEnd/>
                <a:tailEnd/>
              </a:ln>
            </p:spPr>
            <p:txBody>
              <a:bodyPr/>
              <a:lstStyle/>
              <a:p>
                <a:endParaRPr lang="en-US" sz="2133"/>
              </a:p>
            </p:txBody>
          </p:sp>
          <p:sp>
            <p:nvSpPr>
              <p:cNvPr id="2097" name="Freeform 32"/>
              <p:cNvSpPr>
                <a:spLocks/>
              </p:cNvSpPr>
              <p:nvPr/>
            </p:nvSpPr>
            <p:spPr bwMode="black">
              <a:xfrm>
                <a:off x="3457575" y="2489200"/>
                <a:ext cx="57150" cy="69850"/>
              </a:xfrm>
              <a:custGeom>
                <a:avLst/>
                <a:gdLst>
                  <a:gd name="T0" fmla="*/ 0 w 31"/>
                  <a:gd name="T1" fmla="*/ 2147483647 h 33"/>
                  <a:gd name="T2" fmla="*/ 2147483647 w 31"/>
                  <a:gd name="T3" fmla="*/ 2147483647 h 33"/>
                  <a:gd name="T4" fmla="*/ 2147483647 w 31"/>
                  <a:gd name="T5" fmla="*/ 0 h 33"/>
                  <a:gd name="T6" fmla="*/ 2147483647 w 31"/>
                  <a:gd name="T7" fmla="*/ 2147483647 h 33"/>
                  <a:gd name="T8" fmla="*/ 2147483647 w 31"/>
                  <a:gd name="T9" fmla="*/ 2147483647 h 33"/>
                  <a:gd name="T10" fmla="*/ 2147483647 w 31"/>
                  <a:gd name="T11" fmla="*/ 2147483647 h 33"/>
                  <a:gd name="T12" fmla="*/ 0 w 31"/>
                  <a:gd name="T13" fmla="*/ 2147483647 h 33"/>
                  <a:gd name="T14" fmla="*/ 0 60000 65536"/>
                  <a:gd name="T15" fmla="*/ 0 60000 65536"/>
                  <a:gd name="T16" fmla="*/ 0 60000 65536"/>
                  <a:gd name="T17" fmla="*/ 0 60000 65536"/>
                  <a:gd name="T18" fmla="*/ 0 60000 65536"/>
                  <a:gd name="T19" fmla="*/ 0 60000 65536"/>
                  <a:gd name="T20" fmla="*/ 0 60000 65536"/>
                  <a:gd name="T21" fmla="*/ 0 w 31"/>
                  <a:gd name="T22" fmla="*/ 0 h 33"/>
                  <a:gd name="T23" fmla="*/ 31 w 31"/>
                  <a:gd name="T24" fmla="*/ 33 h 3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33">
                    <a:moveTo>
                      <a:pt x="0" y="20"/>
                    </a:moveTo>
                    <a:lnTo>
                      <a:pt x="16" y="1"/>
                    </a:lnTo>
                    <a:lnTo>
                      <a:pt x="17" y="0"/>
                    </a:lnTo>
                    <a:lnTo>
                      <a:pt x="30" y="15"/>
                    </a:lnTo>
                    <a:lnTo>
                      <a:pt x="31" y="14"/>
                    </a:lnTo>
                    <a:lnTo>
                      <a:pt x="15" y="33"/>
                    </a:lnTo>
                    <a:lnTo>
                      <a:pt x="0" y="20"/>
                    </a:lnTo>
                    <a:close/>
                  </a:path>
                </a:pathLst>
              </a:custGeom>
              <a:solidFill>
                <a:schemeClr val="tx1"/>
              </a:solidFill>
              <a:ln w="9525">
                <a:solidFill>
                  <a:schemeClr val="tx1"/>
                </a:solidFill>
                <a:round/>
                <a:headEnd/>
                <a:tailEnd/>
              </a:ln>
            </p:spPr>
            <p:txBody>
              <a:bodyPr/>
              <a:lstStyle/>
              <a:p>
                <a:endParaRPr lang="en-US" sz="2133"/>
              </a:p>
            </p:txBody>
          </p:sp>
          <p:sp>
            <p:nvSpPr>
              <p:cNvPr id="2098" name="Freeform 33"/>
              <p:cNvSpPr>
                <a:spLocks/>
              </p:cNvSpPr>
              <p:nvPr/>
            </p:nvSpPr>
            <p:spPr bwMode="black">
              <a:xfrm>
                <a:off x="3489722" y="2457450"/>
                <a:ext cx="53578" cy="65088"/>
              </a:xfrm>
              <a:custGeom>
                <a:avLst/>
                <a:gdLst>
                  <a:gd name="T0" fmla="*/ 0 w 30"/>
                  <a:gd name="T1" fmla="*/ 2147483647 h 32"/>
                  <a:gd name="T2" fmla="*/ 2147483647 w 30"/>
                  <a:gd name="T3" fmla="*/ 0 h 32"/>
                  <a:gd name="T4" fmla="*/ 2147483647 w 30"/>
                  <a:gd name="T5" fmla="*/ 0 h 32"/>
                  <a:gd name="T6" fmla="*/ 2147483647 w 30"/>
                  <a:gd name="T7" fmla="*/ 2147483647 h 32"/>
                  <a:gd name="T8" fmla="*/ 2147483647 w 30"/>
                  <a:gd name="T9" fmla="*/ 2147483647 h 32"/>
                  <a:gd name="T10" fmla="*/ 2147483647 w 30"/>
                  <a:gd name="T11" fmla="*/ 2147483647 h 32"/>
                  <a:gd name="T12" fmla="*/ 0 w 30"/>
                  <a:gd name="T13" fmla="*/ 2147483647 h 32"/>
                  <a:gd name="T14" fmla="*/ 0 60000 65536"/>
                  <a:gd name="T15" fmla="*/ 0 60000 65536"/>
                  <a:gd name="T16" fmla="*/ 0 60000 65536"/>
                  <a:gd name="T17" fmla="*/ 0 60000 65536"/>
                  <a:gd name="T18" fmla="*/ 0 60000 65536"/>
                  <a:gd name="T19" fmla="*/ 0 60000 65536"/>
                  <a:gd name="T20" fmla="*/ 0 60000 65536"/>
                  <a:gd name="T21" fmla="*/ 0 w 30"/>
                  <a:gd name="T22" fmla="*/ 0 h 32"/>
                  <a:gd name="T23" fmla="*/ 30 w 30"/>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32">
                    <a:moveTo>
                      <a:pt x="0" y="17"/>
                    </a:moveTo>
                    <a:lnTo>
                      <a:pt x="18" y="0"/>
                    </a:lnTo>
                    <a:lnTo>
                      <a:pt x="30" y="16"/>
                    </a:lnTo>
                    <a:lnTo>
                      <a:pt x="13" y="32"/>
                    </a:lnTo>
                    <a:lnTo>
                      <a:pt x="0" y="17"/>
                    </a:lnTo>
                    <a:close/>
                  </a:path>
                </a:pathLst>
              </a:custGeom>
              <a:solidFill>
                <a:schemeClr val="tx1"/>
              </a:solidFill>
              <a:ln w="9525">
                <a:solidFill>
                  <a:schemeClr val="tx1"/>
                </a:solidFill>
                <a:round/>
                <a:headEnd/>
                <a:tailEnd/>
              </a:ln>
            </p:spPr>
            <p:txBody>
              <a:bodyPr/>
              <a:lstStyle/>
              <a:p>
                <a:endParaRPr lang="en-US" sz="2133"/>
              </a:p>
            </p:txBody>
          </p:sp>
          <p:sp>
            <p:nvSpPr>
              <p:cNvPr id="2099" name="Freeform 34"/>
              <p:cNvSpPr>
                <a:spLocks/>
              </p:cNvSpPr>
              <p:nvPr/>
            </p:nvSpPr>
            <p:spPr bwMode="black">
              <a:xfrm>
                <a:off x="3521869" y="2424113"/>
                <a:ext cx="57150" cy="61913"/>
              </a:xfrm>
              <a:custGeom>
                <a:avLst/>
                <a:gdLst>
                  <a:gd name="T0" fmla="*/ 0 w 31"/>
                  <a:gd name="T1" fmla="*/ 2147483647 h 31"/>
                  <a:gd name="T2" fmla="*/ 2147483647 w 31"/>
                  <a:gd name="T3" fmla="*/ 0 h 31"/>
                  <a:gd name="T4" fmla="*/ 2147483647 w 31"/>
                  <a:gd name="T5" fmla="*/ 0 h 31"/>
                  <a:gd name="T6" fmla="*/ 2147483647 w 31"/>
                  <a:gd name="T7" fmla="*/ 2147483647 h 31"/>
                  <a:gd name="T8" fmla="*/ 2147483647 w 31"/>
                  <a:gd name="T9" fmla="*/ 2147483647 h 31"/>
                  <a:gd name="T10" fmla="*/ 2147483647 w 31"/>
                  <a:gd name="T11" fmla="*/ 2147483647 h 31"/>
                  <a:gd name="T12" fmla="*/ 0 w 31"/>
                  <a:gd name="T13" fmla="*/ 2147483647 h 31"/>
                  <a:gd name="T14" fmla="*/ 0 60000 65536"/>
                  <a:gd name="T15" fmla="*/ 0 60000 65536"/>
                  <a:gd name="T16" fmla="*/ 0 60000 65536"/>
                  <a:gd name="T17" fmla="*/ 0 60000 65536"/>
                  <a:gd name="T18" fmla="*/ 0 60000 65536"/>
                  <a:gd name="T19" fmla="*/ 0 60000 65536"/>
                  <a:gd name="T20" fmla="*/ 0 60000 65536"/>
                  <a:gd name="T21" fmla="*/ 0 w 31"/>
                  <a:gd name="T22" fmla="*/ 0 h 31"/>
                  <a:gd name="T23" fmla="*/ 31 w 31"/>
                  <a:gd name="T24" fmla="*/ 31 h 31"/>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1" h="31">
                    <a:moveTo>
                      <a:pt x="0" y="15"/>
                    </a:moveTo>
                    <a:lnTo>
                      <a:pt x="17" y="0"/>
                    </a:lnTo>
                    <a:lnTo>
                      <a:pt x="16" y="0"/>
                    </a:lnTo>
                    <a:lnTo>
                      <a:pt x="31" y="15"/>
                    </a:lnTo>
                    <a:lnTo>
                      <a:pt x="30" y="15"/>
                    </a:lnTo>
                    <a:lnTo>
                      <a:pt x="12" y="31"/>
                    </a:lnTo>
                    <a:lnTo>
                      <a:pt x="0" y="15"/>
                    </a:lnTo>
                    <a:close/>
                  </a:path>
                </a:pathLst>
              </a:custGeom>
              <a:solidFill>
                <a:schemeClr val="tx1"/>
              </a:solidFill>
              <a:ln w="9525">
                <a:solidFill>
                  <a:schemeClr val="tx1"/>
                </a:solidFill>
                <a:round/>
                <a:headEnd/>
                <a:tailEnd/>
              </a:ln>
            </p:spPr>
            <p:txBody>
              <a:bodyPr/>
              <a:lstStyle/>
              <a:p>
                <a:endParaRPr lang="en-US" sz="2133"/>
              </a:p>
            </p:txBody>
          </p:sp>
          <p:sp>
            <p:nvSpPr>
              <p:cNvPr id="2100" name="Freeform 35"/>
              <p:cNvSpPr>
                <a:spLocks/>
              </p:cNvSpPr>
              <p:nvPr/>
            </p:nvSpPr>
            <p:spPr bwMode="black">
              <a:xfrm>
                <a:off x="3550444" y="2392363"/>
                <a:ext cx="57150" cy="65088"/>
              </a:xfrm>
              <a:custGeom>
                <a:avLst/>
                <a:gdLst>
                  <a:gd name="T0" fmla="*/ 0 w 32"/>
                  <a:gd name="T1" fmla="*/ 2147483647 h 32"/>
                  <a:gd name="T2" fmla="*/ 2147483647 w 32"/>
                  <a:gd name="T3" fmla="*/ 2147483647 h 32"/>
                  <a:gd name="T4" fmla="*/ 2147483647 w 32"/>
                  <a:gd name="T5" fmla="*/ 0 h 32"/>
                  <a:gd name="T6" fmla="*/ 2147483647 w 32"/>
                  <a:gd name="T7" fmla="*/ 2147483647 h 32"/>
                  <a:gd name="T8" fmla="*/ 2147483647 w 32"/>
                  <a:gd name="T9" fmla="*/ 2147483647 h 32"/>
                  <a:gd name="T10" fmla="*/ 2147483647 w 32"/>
                  <a:gd name="T11" fmla="*/ 2147483647 h 32"/>
                  <a:gd name="T12" fmla="*/ 0 w 32"/>
                  <a:gd name="T13" fmla="*/ 2147483647 h 32"/>
                  <a:gd name="T14" fmla="*/ 0 60000 65536"/>
                  <a:gd name="T15" fmla="*/ 0 60000 65536"/>
                  <a:gd name="T16" fmla="*/ 0 60000 65536"/>
                  <a:gd name="T17" fmla="*/ 0 60000 65536"/>
                  <a:gd name="T18" fmla="*/ 0 60000 65536"/>
                  <a:gd name="T19" fmla="*/ 0 60000 65536"/>
                  <a:gd name="T20" fmla="*/ 0 60000 65536"/>
                  <a:gd name="T21" fmla="*/ 0 w 32"/>
                  <a:gd name="T22" fmla="*/ 0 h 32"/>
                  <a:gd name="T23" fmla="*/ 32 w 32"/>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32">
                    <a:moveTo>
                      <a:pt x="0" y="17"/>
                    </a:moveTo>
                    <a:lnTo>
                      <a:pt x="16" y="2"/>
                    </a:lnTo>
                    <a:lnTo>
                      <a:pt x="18" y="0"/>
                    </a:lnTo>
                    <a:lnTo>
                      <a:pt x="30" y="18"/>
                    </a:lnTo>
                    <a:lnTo>
                      <a:pt x="32" y="17"/>
                    </a:lnTo>
                    <a:lnTo>
                      <a:pt x="15" y="32"/>
                    </a:lnTo>
                    <a:lnTo>
                      <a:pt x="0" y="17"/>
                    </a:lnTo>
                    <a:close/>
                  </a:path>
                </a:pathLst>
              </a:custGeom>
              <a:solidFill>
                <a:schemeClr val="tx1"/>
              </a:solidFill>
              <a:ln w="9525">
                <a:solidFill>
                  <a:schemeClr val="tx1"/>
                </a:solidFill>
                <a:round/>
                <a:headEnd/>
                <a:tailEnd/>
              </a:ln>
            </p:spPr>
            <p:txBody>
              <a:bodyPr/>
              <a:lstStyle/>
              <a:p>
                <a:endParaRPr lang="en-US" sz="2133"/>
              </a:p>
            </p:txBody>
          </p:sp>
          <p:sp>
            <p:nvSpPr>
              <p:cNvPr id="2101" name="Freeform 36"/>
              <p:cNvSpPr>
                <a:spLocks/>
              </p:cNvSpPr>
              <p:nvPr/>
            </p:nvSpPr>
            <p:spPr bwMode="black">
              <a:xfrm>
                <a:off x="3582591" y="2363788"/>
                <a:ext cx="53578" cy="65088"/>
              </a:xfrm>
              <a:custGeom>
                <a:avLst/>
                <a:gdLst>
                  <a:gd name="T0" fmla="*/ 0 w 30"/>
                  <a:gd name="T1" fmla="*/ 2147483647 h 32"/>
                  <a:gd name="T2" fmla="*/ 2147483647 w 30"/>
                  <a:gd name="T3" fmla="*/ 0 h 32"/>
                  <a:gd name="T4" fmla="*/ 2147483647 w 30"/>
                  <a:gd name="T5" fmla="*/ 0 h 32"/>
                  <a:gd name="T6" fmla="*/ 2147483647 w 30"/>
                  <a:gd name="T7" fmla="*/ 2147483647 h 32"/>
                  <a:gd name="T8" fmla="*/ 2147483647 w 30"/>
                  <a:gd name="T9" fmla="*/ 2147483647 h 32"/>
                  <a:gd name="T10" fmla="*/ 2147483647 w 30"/>
                  <a:gd name="T11" fmla="*/ 2147483647 h 32"/>
                  <a:gd name="T12" fmla="*/ 0 w 30"/>
                  <a:gd name="T13" fmla="*/ 2147483647 h 32"/>
                  <a:gd name="T14" fmla="*/ 0 60000 65536"/>
                  <a:gd name="T15" fmla="*/ 0 60000 65536"/>
                  <a:gd name="T16" fmla="*/ 0 60000 65536"/>
                  <a:gd name="T17" fmla="*/ 0 60000 65536"/>
                  <a:gd name="T18" fmla="*/ 0 60000 65536"/>
                  <a:gd name="T19" fmla="*/ 0 60000 65536"/>
                  <a:gd name="T20" fmla="*/ 0 60000 65536"/>
                  <a:gd name="T21" fmla="*/ 0 w 30"/>
                  <a:gd name="T22" fmla="*/ 0 h 32"/>
                  <a:gd name="T23" fmla="*/ 30 w 30"/>
                  <a:gd name="T24" fmla="*/ 32 h 3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0" h="32">
                    <a:moveTo>
                      <a:pt x="0" y="14"/>
                    </a:moveTo>
                    <a:lnTo>
                      <a:pt x="17" y="0"/>
                    </a:lnTo>
                    <a:lnTo>
                      <a:pt x="30" y="18"/>
                    </a:lnTo>
                    <a:lnTo>
                      <a:pt x="12" y="32"/>
                    </a:lnTo>
                    <a:lnTo>
                      <a:pt x="0" y="14"/>
                    </a:lnTo>
                    <a:close/>
                  </a:path>
                </a:pathLst>
              </a:custGeom>
              <a:solidFill>
                <a:schemeClr val="tx1"/>
              </a:solidFill>
              <a:ln w="9525">
                <a:solidFill>
                  <a:schemeClr val="tx1"/>
                </a:solidFill>
                <a:round/>
                <a:headEnd/>
                <a:tailEnd/>
              </a:ln>
            </p:spPr>
            <p:txBody>
              <a:bodyPr/>
              <a:lstStyle/>
              <a:p>
                <a:endParaRPr lang="en-US" sz="2133"/>
              </a:p>
            </p:txBody>
          </p:sp>
          <p:sp>
            <p:nvSpPr>
              <p:cNvPr id="2102" name="Freeform 37"/>
              <p:cNvSpPr>
                <a:spLocks/>
              </p:cNvSpPr>
              <p:nvPr/>
            </p:nvSpPr>
            <p:spPr bwMode="black">
              <a:xfrm>
                <a:off x="3614738" y="2338388"/>
                <a:ext cx="50006" cy="61913"/>
              </a:xfrm>
              <a:custGeom>
                <a:avLst/>
                <a:gdLst>
                  <a:gd name="T0" fmla="*/ 0 w 29"/>
                  <a:gd name="T1" fmla="*/ 2147483647 h 29"/>
                  <a:gd name="T2" fmla="*/ 2147483647 w 29"/>
                  <a:gd name="T3" fmla="*/ 0 h 29"/>
                  <a:gd name="T4" fmla="*/ 2147483647 w 29"/>
                  <a:gd name="T5" fmla="*/ 0 h 29"/>
                  <a:gd name="T6" fmla="*/ 2147483647 w 29"/>
                  <a:gd name="T7" fmla="*/ 2147483647 h 29"/>
                  <a:gd name="T8" fmla="*/ 2147483647 w 29"/>
                  <a:gd name="T9" fmla="*/ 2147483647 h 29"/>
                  <a:gd name="T10" fmla="*/ 2147483647 w 29"/>
                  <a:gd name="T11" fmla="*/ 2147483647 h 29"/>
                  <a:gd name="T12" fmla="*/ 0 w 29"/>
                  <a:gd name="T13" fmla="*/ 2147483647 h 29"/>
                  <a:gd name="T14" fmla="*/ 0 60000 65536"/>
                  <a:gd name="T15" fmla="*/ 0 60000 65536"/>
                  <a:gd name="T16" fmla="*/ 0 60000 65536"/>
                  <a:gd name="T17" fmla="*/ 0 60000 65536"/>
                  <a:gd name="T18" fmla="*/ 0 60000 65536"/>
                  <a:gd name="T19" fmla="*/ 0 60000 65536"/>
                  <a:gd name="T20" fmla="*/ 0 60000 65536"/>
                  <a:gd name="T21" fmla="*/ 0 w 29"/>
                  <a:gd name="T22" fmla="*/ 0 h 29"/>
                  <a:gd name="T23" fmla="*/ 29 w 29"/>
                  <a:gd name="T24" fmla="*/ 29 h 29"/>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29">
                    <a:moveTo>
                      <a:pt x="0" y="11"/>
                    </a:moveTo>
                    <a:lnTo>
                      <a:pt x="17" y="0"/>
                    </a:lnTo>
                    <a:lnTo>
                      <a:pt x="29" y="18"/>
                    </a:lnTo>
                    <a:lnTo>
                      <a:pt x="13" y="29"/>
                    </a:lnTo>
                    <a:lnTo>
                      <a:pt x="0" y="11"/>
                    </a:lnTo>
                    <a:close/>
                  </a:path>
                </a:pathLst>
              </a:custGeom>
              <a:solidFill>
                <a:schemeClr val="tx1"/>
              </a:solidFill>
              <a:ln w="9525">
                <a:solidFill>
                  <a:schemeClr val="tx1"/>
                </a:solidFill>
                <a:round/>
                <a:headEnd/>
                <a:tailEnd/>
              </a:ln>
            </p:spPr>
            <p:txBody>
              <a:bodyPr/>
              <a:lstStyle/>
              <a:p>
                <a:endParaRPr lang="en-US" sz="2133"/>
              </a:p>
            </p:txBody>
          </p:sp>
          <p:sp>
            <p:nvSpPr>
              <p:cNvPr id="2103" name="Freeform 38"/>
              <p:cNvSpPr>
                <a:spLocks/>
              </p:cNvSpPr>
              <p:nvPr/>
            </p:nvSpPr>
            <p:spPr bwMode="black">
              <a:xfrm>
                <a:off x="3643313" y="2314575"/>
                <a:ext cx="48220" cy="60325"/>
              </a:xfrm>
              <a:custGeom>
                <a:avLst/>
                <a:gdLst>
                  <a:gd name="T0" fmla="*/ 0 w 28"/>
                  <a:gd name="T1" fmla="*/ 2147483647 h 30"/>
                  <a:gd name="T2" fmla="*/ 2147483647 w 28"/>
                  <a:gd name="T3" fmla="*/ 0 h 30"/>
                  <a:gd name="T4" fmla="*/ 2147483647 w 28"/>
                  <a:gd name="T5" fmla="*/ 0 h 30"/>
                  <a:gd name="T6" fmla="*/ 2147483647 w 28"/>
                  <a:gd name="T7" fmla="*/ 2147483647 h 30"/>
                  <a:gd name="T8" fmla="*/ 2147483647 w 28"/>
                  <a:gd name="T9" fmla="*/ 2147483647 h 30"/>
                  <a:gd name="T10" fmla="*/ 2147483647 w 28"/>
                  <a:gd name="T11" fmla="*/ 2147483647 h 30"/>
                  <a:gd name="T12" fmla="*/ 0 w 28"/>
                  <a:gd name="T13" fmla="*/ 2147483647 h 30"/>
                  <a:gd name="T14" fmla="*/ 0 60000 65536"/>
                  <a:gd name="T15" fmla="*/ 0 60000 65536"/>
                  <a:gd name="T16" fmla="*/ 0 60000 65536"/>
                  <a:gd name="T17" fmla="*/ 0 60000 65536"/>
                  <a:gd name="T18" fmla="*/ 0 60000 65536"/>
                  <a:gd name="T19" fmla="*/ 0 60000 65536"/>
                  <a:gd name="T20" fmla="*/ 0 60000 65536"/>
                  <a:gd name="T21" fmla="*/ 0 w 28"/>
                  <a:gd name="T22" fmla="*/ 0 h 30"/>
                  <a:gd name="T23" fmla="*/ 28 w 28"/>
                  <a:gd name="T24" fmla="*/ 30 h 30"/>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30">
                    <a:moveTo>
                      <a:pt x="0" y="12"/>
                    </a:moveTo>
                    <a:lnTo>
                      <a:pt x="16" y="0"/>
                    </a:lnTo>
                    <a:lnTo>
                      <a:pt x="17" y="0"/>
                    </a:lnTo>
                    <a:lnTo>
                      <a:pt x="27" y="18"/>
                    </a:lnTo>
                    <a:lnTo>
                      <a:pt x="28" y="18"/>
                    </a:lnTo>
                    <a:lnTo>
                      <a:pt x="12" y="30"/>
                    </a:lnTo>
                    <a:lnTo>
                      <a:pt x="0" y="12"/>
                    </a:lnTo>
                    <a:close/>
                  </a:path>
                </a:pathLst>
              </a:custGeom>
              <a:solidFill>
                <a:schemeClr val="tx1"/>
              </a:solidFill>
              <a:ln w="9525">
                <a:solidFill>
                  <a:schemeClr val="tx1"/>
                </a:solidFill>
                <a:round/>
                <a:headEnd/>
                <a:tailEnd/>
              </a:ln>
            </p:spPr>
            <p:txBody>
              <a:bodyPr/>
              <a:lstStyle/>
              <a:p>
                <a:endParaRPr lang="en-US" sz="2133"/>
              </a:p>
            </p:txBody>
          </p:sp>
          <p:sp>
            <p:nvSpPr>
              <p:cNvPr id="2104" name="Freeform 39"/>
              <p:cNvSpPr>
                <a:spLocks/>
              </p:cNvSpPr>
              <p:nvPr/>
            </p:nvSpPr>
            <p:spPr bwMode="black">
              <a:xfrm>
                <a:off x="3675459" y="2293938"/>
                <a:ext cx="44648" cy="57150"/>
              </a:xfrm>
              <a:custGeom>
                <a:avLst/>
                <a:gdLst>
                  <a:gd name="T0" fmla="*/ 0 w 28"/>
                  <a:gd name="T1" fmla="*/ 2147483647 h 28"/>
                  <a:gd name="T2" fmla="*/ 2147483647 w 28"/>
                  <a:gd name="T3" fmla="*/ 0 h 28"/>
                  <a:gd name="T4" fmla="*/ 2147483647 w 28"/>
                  <a:gd name="T5" fmla="*/ 0 h 28"/>
                  <a:gd name="T6" fmla="*/ 2147483647 w 28"/>
                  <a:gd name="T7" fmla="*/ 2147483647 h 28"/>
                  <a:gd name="T8" fmla="*/ 2147483647 w 28"/>
                  <a:gd name="T9" fmla="*/ 2147483647 h 28"/>
                  <a:gd name="T10" fmla="*/ 2147483647 w 28"/>
                  <a:gd name="T11" fmla="*/ 2147483647 h 28"/>
                  <a:gd name="T12" fmla="*/ 0 w 28"/>
                  <a:gd name="T13" fmla="*/ 2147483647 h 28"/>
                  <a:gd name="T14" fmla="*/ 0 60000 65536"/>
                  <a:gd name="T15" fmla="*/ 0 60000 65536"/>
                  <a:gd name="T16" fmla="*/ 0 60000 65536"/>
                  <a:gd name="T17" fmla="*/ 0 60000 65536"/>
                  <a:gd name="T18" fmla="*/ 0 60000 65536"/>
                  <a:gd name="T19" fmla="*/ 0 60000 65536"/>
                  <a:gd name="T20" fmla="*/ 0 60000 65536"/>
                  <a:gd name="T21" fmla="*/ 0 w 28"/>
                  <a:gd name="T22" fmla="*/ 0 h 28"/>
                  <a:gd name="T23" fmla="*/ 28 w 28"/>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28">
                    <a:moveTo>
                      <a:pt x="0" y="10"/>
                    </a:moveTo>
                    <a:lnTo>
                      <a:pt x="18" y="0"/>
                    </a:lnTo>
                    <a:lnTo>
                      <a:pt x="28" y="18"/>
                    </a:lnTo>
                    <a:lnTo>
                      <a:pt x="10" y="28"/>
                    </a:lnTo>
                    <a:lnTo>
                      <a:pt x="0" y="10"/>
                    </a:lnTo>
                    <a:close/>
                  </a:path>
                </a:pathLst>
              </a:custGeom>
              <a:solidFill>
                <a:schemeClr val="tx1"/>
              </a:solidFill>
              <a:ln w="9525">
                <a:solidFill>
                  <a:schemeClr val="tx1"/>
                </a:solidFill>
                <a:round/>
                <a:headEnd/>
                <a:tailEnd/>
              </a:ln>
            </p:spPr>
            <p:txBody>
              <a:bodyPr/>
              <a:lstStyle/>
              <a:p>
                <a:endParaRPr lang="en-US" sz="2133"/>
              </a:p>
            </p:txBody>
          </p:sp>
          <p:sp>
            <p:nvSpPr>
              <p:cNvPr id="2105" name="Freeform 40"/>
              <p:cNvSpPr>
                <a:spLocks/>
              </p:cNvSpPr>
              <p:nvPr/>
            </p:nvSpPr>
            <p:spPr bwMode="black">
              <a:xfrm>
                <a:off x="3702248" y="2273300"/>
                <a:ext cx="50006" cy="57150"/>
              </a:xfrm>
              <a:custGeom>
                <a:avLst/>
                <a:gdLst>
                  <a:gd name="T0" fmla="*/ 0 w 27"/>
                  <a:gd name="T1" fmla="*/ 2147483647 h 28"/>
                  <a:gd name="T2" fmla="*/ 2147483647 w 27"/>
                  <a:gd name="T3" fmla="*/ 0 h 28"/>
                  <a:gd name="T4" fmla="*/ 2147483647 w 27"/>
                  <a:gd name="T5" fmla="*/ 0 h 28"/>
                  <a:gd name="T6" fmla="*/ 2147483647 w 27"/>
                  <a:gd name="T7" fmla="*/ 2147483647 h 28"/>
                  <a:gd name="T8" fmla="*/ 2147483647 w 27"/>
                  <a:gd name="T9" fmla="*/ 2147483647 h 28"/>
                  <a:gd name="T10" fmla="*/ 2147483647 w 27"/>
                  <a:gd name="T11" fmla="*/ 2147483647 h 28"/>
                  <a:gd name="T12" fmla="*/ 0 w 27"/>
                  <a:gd name="T13" fmla="*/ 2147483647 h 28"/>
                  <a:gd name="T14" fmla="*/ 0 60000 65536"/>
                  <a:gd name="T15" fmla="*/ 0 60000 65536"/>
                  <a:gd name="T16" fmla="*/ 0 60000 65536"/>
                  <a:gd name="T17" fmla="*/ 0 60000 65536"/>
                  <a:gd name="T18" fmla="*/ 0 60000 65536"/>
                  <a:gd name="T19" fmla="*/ 0 60000 65536"/>
                  <a:gd name="T20" fmla="*/ 0 60000 65536"/>
                  <a:gd name="T21" fmla="*/ 0 w 27"/>
                  <a:gd name="T22" fmla="*/ 0 h 28"/>
                  <a:gd name="T23" fmla="*/ 27 w 27"/>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28">
                    <a:moveTo>
                      <a:pt x="0" y="10"/>
                    </a:moveTo>
                    <a:lnTo>
                      <a:pt x="17" y="0"/>
                    </a:lnTo>
                    <a:lnTo>
                      <a:pt x="19" y="0"/>
                    </a:lnTo>
                    <a:lnTo>
                      <a:pt x="26" y="18"/>
                    </a:lnTo>
                    <a:lnTo>
                      <a:pt x="27" y="18"/>
                    </a:lnTo>
                    <a:lnTo>
                      <a:pt x="10" y="28"/>
                    </a:lnTo>
                    <a:lnTo>
                      <a:pt x="0" y="10"/>
                    </a:lnTo>
                    <a:close/>
                  </a:path>
                </a:pathLst>
              </a:custGeom>
              <a:solidFill>
                <a:schemeClr val="tx1"/>
              </a:solidFill>
              <a:ln w="9525">
                <a:solidFill>
                  <a:schemeClr val="tx1"/>
                </a:solidFill>
                <a:round/>
                <a:headEnd/>
                <a:tailEnd/>
              </a:ln>
            </p:spPr>
            <p:txBody>
              <a:bodyPr/>
              <a:lstStyle/>
              <a:p>
                <a:endParaRPr lang="en-US" sz="2133"/>
              </a:p>
            </p:txBody>
          </p:sp>
          <p:sp>
            <p:nvSpPr>
              <p:cNvPr id="2106" name="Freeform 41"/>
              <p:cNvSpPr>
                <a:spLocks/>
              </p:cNvSpPr>
              <p:nvPr/>
            </p:nvSpPr>
            <p:spPr bwMode="black">
              <a:xfrm>
                <a:off x="3737967" y="2257425"/>
                <a:ext cx="42863" cy="52388"/>
              </a:xfrm>
              <a:custGeom>
                <a:avLst/>
                <a:gdLst>
                  <a:gd name="T0" fmla="*/ 0 w 25"/>
                  <a:gd name="T1" fmla="*/ 2147483647 h 26"/>
                  <a:gd name="T2" fmla="*/ 2147483647 w 25"/>
                  <a:gd name="T3" fmla="*/ 0 h 26"/>
                  <a:gd name="T4" fmla="*/ 2147483647 w 25"/>
                  <a:gd name="T5" fmla="*/ 0 h 26"/>
                  <a:gd name="T6" fmla="*/ 2147483647 w 25"/>
                  <a:gd name="T7" fmla="*/ 2147483647 h 26"/>
                  <a:gd name="T8" fmla="*/ 2147483647 w 25"/>
                  <a:gd name="T9" fmla="*/ 2147483647 h 26"/>
                  <a:gd name="T10" fmla="*/ 2147483647 w 25"/>
                  <a:gd name="T11" fmla="*/ 2147483647 h 26"/>
                  <a:gd name="T12" fmla="*/ 0 w 25"/>
                  <a:gd name="T13" fmla="*/ 2147483647 h 26"/>
                  <a:gd name="T14" fmla="*/ 0 60000 65536"/>
                  <a:gd name="T15" fmla="*/ 0 60000 65536"/>
                  <a:gd name="T16" fmla="*/ 0 60000 65536"/>
                  <a:gd name="T17" fmla="*/ 0 60000 65536"/>
                  <a:gd name="T18" fmla="*/ 0 60000 65536"/>
                  <a:gd name="T19" fmla="*/ 0 60000 65536"/>
                  <a:gd name="T20" fmla="*/ 0 60000 65536"/>
                  <a:gd name="T21" fmla="*/ 0 w 25"/>
                  <a:gd name="T22" fmla="*/ 0 h 26"/>
                  <a:gd name="T23" fmla="*/ 25 w 25"/>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26">
                    <a:moveTo>
                      <a:pt x="0" y="8"/>
                    </a:moveTo>
                    <a:lnTo>
                      <a:pt x="17" y="0"/>
                    </a:lnTo>
                    <a:lnTo>
                      <a:pt x="25" y="18"/>
                    </a:lnTo>
                    <a:lnTo>
                      <a:pt x="7" y="26"/>
                    </a:lnTo>
                    <a:lnTo>
                      <a:pt x="0" y="8"/>
                    </a:lnTo>
                    <a:close/>
                  </a:path>
                </a:pathLst>
              </a:custGeom>
              <a:solidFill>
                <a:schemeClr val="tx1"/>
              </a:solidFill>
              <a:ln w="9525">
                <a:solidFill>
                  <a:schemeClr val="tx1"/>
                </a:solidFill>
                <a:round/>
                <a:headEnd/>
                <a:tailEnd/>
              </a:ln>
            </p:spPr>
            <p:txBody>
              <a:bodyPr/>
              <a:lstStyle/>
              <a:p>
                <a:endParaRPr lang="en-US" sz="2133"/>
              </a:p>
            </p:txBody>
          </p:sp>
          <p:sp>
            <p:nvSpPr>
              <p:cNvPr id="2107" name="Freeform 42"/>
              <p:cNvSpPr>
                <a:spLocks/>
              </p:cNvSpPr>
              <p:nvPr/>
            </p:nvSpPr>
            <p:spPr bwMode="black">
              <a:xfrm>
                <a:off x="3770114" y="2241550"/>
                <a:ext cx="42863" cy="52388"/>
              </a:xfrm>
              <a:custGeom>
                <a:avLst/>
                <a:gdLst>
                  <a:gd name="T0" fmla="*/ 0 w 25"/>
                  <a:gd name="T1" fmla="*/ 2147483647 h 27"/>
                  <a:gd name="T2" fmla="*/ 2147483647 w 25"/>
                  <a:gd name="T3" fmla="*/ 2147483647 h 27"/>
                  <a:gd name="T4" fmla="*/ 2147483647 w 25"/>
                  <a:gd name="T5" fmla="*/ 0 h 27"/>
                  <a:gd name="T6" fmla="*/ 2147483647 w 25"/>
                  <a:gd name="T7" fmla="*/ 2147483647 h 27"/>
                  <a:gd name="T8" fmla="*/ 2147483647 w 25"/>
                  <a:gd name="T9" fmla="*/ 2147483647 h 27"/>
                  <a:gd name="T10" fmla="*/ 2147483647 w 25"/>
                  <a:gd name="T11" fmla="*/ 2147483647 h 27"/>
                  <a:gd name="T12" fmla="*/ 0 w 25"/>
                  <a:gd name="T13" fmla="*/ 2147483647 h 27"/>
                  <a:gd name="T14" fmla="*/ 0 60000 65536"/>
                  <a:gd name="T15" fmla="*/ 0 60000 65536"/>
                  <a:gd name="T16" fmla="*/ 0 60000 65536"/>
                  <a:gd name="T17" fmla="*/ 0 60000 65536"/>
                  <a:gd name="T18" fmla="*/ 0 60000 65536"/>
                  <a:gd name="T19" fmla="*/ 0 60000 65536"/>
                  <a:gd name="T20" fmla="*/ 0 60000 65536"/>
                  <a:gd name="T21" fmla="*/ 0 w 25"/>
                  <a:gd name="T22" fmla="*/ 0 h 27"/>
                  <a:gd name="T23" fmla="*/ 25 w 25"/>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27">
                    <a:moveTo>
                      <a:pt x="0" y="9"/>
                    </a:moveTo>
                    <a:lnTo>
                      <a:pt x="18" y="2"/>
                    </a:lnTo>
                    <a:lnTo>
                      <a:pt x="18" y="0"/>
                    </a:lnTo>
                    <a:lnTo>
                      <a:pt x="25" y="21"/>
                    </a:lnTo>
                    <a:lnTo>
                      <a:pt x="25" y="20"/>
                    </a:lnTo>
                    <a:lnTo>
                      <a:pt x="8" y="27"/>
                    </a:lnTo>
                    <a:lnTo>
                      <a:pt x="0" y="9"/>
                    </a:lnTo>
                    <a:close/>
                  </a:path>
                </a:pathLst>
              </a:custGeom>
              <a:solidFill>
                <a:schemeClr val="tx1"/>
              </a:solidFill>
              <a:ln w="9525">
                <a:solidFill>
                  <a:schemeClr val="tx1"/>
                </a:solidFill>
                <a:round/>
                <a:headEnd/>
                <a:tailEnd/>
              </a:ln>
            </p:spPr>
            <p:txBody>
              <a:bodyPr/>
              <a:lstStyle/>
              <a:p>
                <a:endParaRPr lang="en-US" sz="2133"/>
              </a:p>
            </p:txBody>
          </p:sp>
          <p:sp>
            <p:nvSpPr>
              <p:cNvPr id="2108" name="Freeform 43"/>
              <p:cNvSpPr>
                <a:spLocks/>
              </p:cNvSpPr>
              <p:nvPr/>
            </p:nvSpPr>
            <p:spPr bwMode="black">
              <a:xfrm>
                <a:off x="3798689" y="2225675"/>
                <a:ext cx="46434" cy="55563"/>
              </a:xfrm>
              <a:custGeom>
                <a:avLst/>
                <a:gdLst>
                  <a:gd name="T0" fmla="*/ 0 w 26"/>
                  <a:gd name="T1" fmla="*/ 2147483647 h 28"/>
                  <a:gd name="T2" fmla="*/ 2147483647 w 26"/>
                  <a:gd name="T3" fmla="*/ 0 h 28"/>
                  <a:gd name="T4" fmla="*/ 2147483647 w 26"/>
                  <a:gd name="T5" fmla="*/ 0 h 28"/>
                  <a:gd name="T6" fmla="*/ 2147483647 w 26"/>
                  <a:gd name="T7" fmla="*/ 2147483647 h 28"/>
                  <a:gd name="T8" fmla="*/ 2147483647 w 26"/>
                  <a:gd name="T9" fmla="*/ 2147483647 h 28"/>
                  <a:gd name="T10" fmla="*/ 2147483647 w 26"/>
                  <a:gd name="T11" fmla="*/ 2147483647 h 28"/>
                  <a:gd name="T12" fmla="*/ 0 w 26"/>
                  <a:gd name="T13" fmla="*/ 2147483647 h 28"/>
                  <a:gd name="T14" fmla="*/ 0 60000 65536"/>
                  <a:gd name="T15" fmla="*/ 0 60000 65536"/>
                  <a:gd name="T16" fmla="*/ 0 60000 65536"/>
                  <a:gd name="T17" fmla="*/ 0 60000 65536"/>
                  <a:gd name="T18" fmla="*/ 0 60000 65536"/>
                  <a:gd name="T19" fmla="*/ 0 60000 65536"/>
                  <a:gd name="T20" fmla="*/ 0 60000 65536"/>
                  <a:gd name="T21" fmla="*/ 0 w 26"/>
                  <a:gd name="T22" fmla="*/ 0 h 28"/>
                  <a:gd name="T23" fmla="*/ 26 w 26"/>
                  <a:gd name="T24" fmla="*/ 28 h 28"/>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28">
                    <a:moveTo>
                      <a:pt x="0" y="7"/>
                    </a:moveTo>
                    <a:lnTo>
                      <a:pt x="18" y="0"/>
                    </a:lnTo>
                    <a:lnTo>
                      <a:pt x="20" y="0"/>
                    </a:lnTo>
                    <a:lnTo>
                      <a:pt x="25" y="20"/>
                    </a:lnTo>
                    <a:lnTo>
                      <a:pt x="26" y="20"/>
                    </a:lnTo>
                    <a:lnTo>
                      <a:pt x="7" y="28"/>
                    </a:lnTo>
                    <a:lnTo>
                      <a:pt x="0" y="7"/>
                    </a:lnTo>
                    <a:close/>
                  </a:path>
                </a:pathLst>
              </a:custGeom>
              <a:solidFill>
                <a:schemeClr val="tx1"/>
              </a:solidFill>
              <a:ln w="9525">
                <a:solidFill>
                  <a:schemeClr val="tx1"/>
                </a:solidFill>
                <a:round/>
                <a:headEnd/>
                <a:tailEnd/>
              </a:ln>
            </p:spPr>
            <p:txBody>
              <a:bodyPr/>
              <a:lstStyle/>
              <a:p>
                <a:endParaRPr lang="en-US" sz="2133"/>
              </a:p>
            </p:txBody>
          </p:sp>
          <p:sp>
            <p:nvSpPr>
              <p:cNvPr id="2109" name="Freeform 44"/>
              <p:cNvSpPr>
                <a:spLocks/>
              </p:cNvSpPr>
              <p:nvPr/>
            </p:nvSpPr>
            <p:spPr bwMode="black">
              <a:xfrm>
                <a:off x="3834408" y="2212975"/>
                <a:ext cx="46434" cy="52388"/>
              </a:xfrm>
              <a:custGeom>
                <a:avLst/>
                <a:gdLst>
                  <a:gd name="T0" fmla="*/ 0 w 25"/>
                  <a:gd name="T1" fmla="*/ 2147483647 h 25"/>
                  <a:gd name="T2" fmla="*/ 2147483647 w 25"/>
                  <a:gd name="T3" fmla="*/ 0 h 25"/>
                  <a:gd name="T4" fmla="*/ 2147483647 w 25"/>
                  <a:gd name="T5" fmla="*/ 0 h 25"/>
                  <a:gd name="T6" fmla="*/ 2147483647 w 25"/>
                  <a:gd name="T7" fmla="*/ 2147483647 h 25"/>
                  <a:gd name="T8" fmla="*/ 2147483647 w 25"/>
                  <a:gd name="T9" fmla="*/ 2147483647 h 25"/>
                  <a:gd name="T10" fmla="*/ 2147483647 w 25"/>
                  <a:gd name="T11" fmla="*/ 2147483647 h 25"/>
                  <a:gd name="T12" fmla="*/ 0 w 25"/>
                  <a:gd name="T13" fmla="*/ 2147483647 h 25"/>
                  <a:gd name="T14" fmla="*/ 0 60000 65536"/>
                  <a:gd name="T15" fmla="*/ 0 60000 65536"/>
                  <a:gd name="T16" fmla="*/ 0 60000 65536"/>
                  <a:gd name="T17" fmla="*/ 0 60000 65536"/>
                  <a:gd name="T18" fmla="*/ 0 60000 65536"/>
                  <a:gd name="T19" fmla="*/ 0 60000 65536"/>
                  <a:gd name="T20" fmla="*/ 0 60000 65536"/>
                  <a:gd name="T21" fmla="*/ 0 w 25"/>
                  <a:gd name="T22" fmla="*/ 0 h 25"/>
                  <a:gd name="T23" fmla="*/ 25 w 25"/>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25">
                    <a:moveTo>
                      <a:pt x="0" y="5"/>
                    </a:moveTo>
                    <a:lnTo>
                      <a:pt x="19" y="0"/>
                    </a:lnTo>
                    <a:lnTo>
                      <a:pt x="17" y="0"/>
                    </a:lnTo>
                    <a:lnTo>
                      <a:pt x="25" y="20"/>
                    </a:lnTo>
                    <a:lnTo>
                      <a:pt x="24" y="20"/>
                    </a:lnTo>
                    <a:lnTo>
                      <a:pt x="5" y="25"/>
                    </a:lnTo>
                    <a:lnTo>
                      <a:pt x="0" y="5"/>
                    </a:lnTo>
                    <a:close/>
                  </a:path>
                </a:pathLst>
              </a:custGeom>
              <a:solidFill>
                <a:schemeClr val="tx1"/>
              </a:solidFill>
              <a:ln w="9525">
                <a:solidFill>
                  <a:schemeClr val="tx1"/>
                </a:solidFill>
                <a:round/>
                <a:headEnd/>
                <a:tailEnd/>
              </a:ln>
            </p:spPr>
            <p:txBody>
              <a:bodyPr/>
              <a:lstStyle/>
              <a:p>
                <a:endParaRPr lang="en-US" sz="2133"/>
              </a:p>
            </p:txBody>
          </p:sp>
          <p:sp>
            <p:nvSpPr>
              <p:cNvPr id="2110" name="Freeform 45"/>
              <p:cNvSpPr>
                <a:spLocks/>
              </p:cNvSpPr>
              <p:nvPr/>
            </p:nvSpPr>
            <p:spPr bwMode="black">
              <a:xfrm>
                <a:off x="3866555" y="2200275"/>
                <a:ext cx="50006" cy="57150"/>
              </a:xfrm>
              <a:custGeom>
                <a:avLst/>
                <a:gdLst>
                  <a:gd name="T0" fmla="*/ 0 w 28"/>
                  <a:gd name="T1" fmla="*/ 2147483647 h 27"/>
                  <a:gd name="T2" fmla="*/ 2147483647 w 28"/>
                  <a:gd name="T3" fmla="*/ 0 h 27"/>
                  <a:gd name="T4" fmla="*/ 2147483647 w 28"/>
                  <a:gd name="T5" fmla="*/ 0 h 27"/>
                  <a:gd name="T6" fmla="*/ 2147483647 w 28"/>
                  <a:gd name="T7" fmla="*/ 2147483647 h 27"/>
                  <a:gd name="T8" fmla="*/ 2147483647 w 28"/>
                  <a:gd name="T9" fmla="*/ 2147483647 h 27"/>
                  <a:gd name="T10" fmla="*/ 2147483647 w 28"/>
                  <a:gd name="T11" fmla="*/ 2147483647 h 27"/>
                  <a:gd name="T12" fmla="*/ 0 w 28"/>
                  <a:gd name="T13" fmla="*/ 2147483647 h 27"/>
                  <a:gd name="T14" fmla="*/ 0 60000 65536"/>
                  <a:gd name="T15" fmla="*/ 0 60000 65536"/>
                  <a:gd name="T16" fmla="*/ 0 60000 65536"/>
                  <a:gd name="T17" fmla="*/ 0 60000 65536"/>
                  <a:gd name="T18" fmla="*/ 0 60000 65536"/>
                  <a:gd name="T19" fmla="*/ 0 60000 65536"/>
                  <a:gd name="T20" fmla="*/ 0 60000 65536"/>
                  <a:gd name="T21" fmla="*/ 0 w 28"/>
                  <a:gd name="T22" fmla="*/ 0 h 27"/>
                  <a:gd name="T23" fmla="*/ 28 w 28"/>
                  <a:gd name="T24" fmla="*/ 27 h 27"/>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27">
                    <a:moveTo>
                      <a:pt x="0" y="7"/>
                    </a:moveTo>
                    <a:lnTo>
                      <a:pt x="20" y="0"/>
                    </a:lnTo>
                    <a:lnTo>
                      <a:pt x="22" y="0"/>
                    </a:lnTo>
                    <a:lnTo>
                      <a:pt x="27" y="21"/>
                    </a:lnTo>
                    <a:lnTo>
                      <a:pt x="28" y="21"/>
                    </a:lnTo>
                    <a:lnTo>
                      <a:pt x="8" y="27"/>
                    </a:lnTo>
                    <a:lnTo>
                      <a:pt x="0" y="7"/>
                    </a:lnTo>
                    <a:close/>
                  </a:path>
                </a:pathLst>
              </a:custGeom>
              <a:solidFill>
                <a:schemeClr val="tx1"/>
              </a:solidFill>
              <a:ln w="9525">
                <a:solidFill>
                  <a:schemeClr val="tx1"/>
                </a:solidFill>
                <a:round/>
                <a:headEnd/>
                <a:tailEnd/>
              </a:ln>
            </p:spPr>
            <p:txBody>
              <a:bodyPr/>
              <a:lstStyle/>
              <a:p>
                <a:endParaRPr lang="en-US" sz="2133"/>
              </a:p>
            </p:txBody>
          </p:sp>
          <p:sp>
            <p:nvSpPr>
              <p:cNvPr id="2111" name="Freeform 46"/>
              <p:cNvSpPr>
                <a:spLocks/>
              </p:cNvSpPr>
              <p:nvPr/>
            </p:nvSpPr>
            <p:spPr bwMode="black">
              <a:xfrm>
                <a:off x="3905845" y="2192338"/>
                <a:ext cx="42863" cy="49213"/>
              </a:xfrm>
              <a:custGeom>
                <a:avLst/>
                <a:gdLst>
                  <a:gd name="T0" fmla="*/ 0 w 25"/>
                  <a:gd name="T1" fmla="*/ 2147483647 h 26"/>
                  <a:gd name="T2" fmla="*/ 2147483647 w 25"/>
                  <a:gd name="T3" fmla="*/ 0 h 26"/>
                  <a:gd name="T4" fmla="*/ 2147483647 w 25"/>
                  <a:gd name="T5" fmla="*/ 0 h 26"/>
                  <a:gd name="T6" fmla="*/ 2147483647 w 25"/>
                  <a:gd name="T7" fmla="*/ 2147483647 h 26"/>
                  <a:gd name="T8" fmla="*/ 2147483647 w 25"/>
                  <a:gd name="T9" fmla="*/ 2147483647 h 26"/>
                  <a:gd name="T10" fmla="*/ 2147483647 w 25"/>
                  <a:gd name="T11" fmla="*/ 2147483647 h 26"/>
                  <a:gd name="T12" fmla="*/ 0 w 25"/>
                  <a:gd name="T13" fmla="*/ 2147483647 h 26"/>
                  <a:gd name="T14" fmla="*/ 0 60000 65536"/>
                  <a:gd name="T15" fmla="*/ 0 60000 65536"/>
                  <a:gd name="T16" fmla="*/ 0 60000 65536"/>
                  <a:gd name="T17" fmla="*/ 0 60000 65536"/>
                  <a:gd name="T18" fmla="*/ 0 60000 65536"/>
                  <a:gd name="T19" fmla="*/ 0 60000 65536"/>
                  <a:gd name="T20" fmla="*/ 0 60000 65536"/>
                  <a:gd name="T21" fmla="*/ 0 w 25"/>
                  <a:gd name="T22" fmla="*/ 0 h 26"/>
                  <a:gd name="T23" fmla="*/ 25 w 25"/>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5" h="26">
                    <a:moveTo>
                      <a:pt x="0" y="5"/>
                    </a:moveTo>
                    <a:lnTo>
                      <a:pt x="20" y="0"/>
                    </a:lnTo>
                    <a:lnTo>
                      <a:pt x="25" y="21"/>
                    </a:lnTo>
                    <a:lnTo>
                      <a:pt x="5" y="26"/>
                    </a:lnTo>
                    <a:lnTo>
                      <a:pt x="0" y="5"/>
                    </a:lnTo>
                    <a:close/>
                  </a:path>
                </a:pathLst>
              </a:custGeom>
              <a:solidFill>
                <a:schemeClr val="tx1"/>
              </a:solidFill>
              <a:ln w="9525">
                <a:solidFill>
                  <a:schemeClr val="tx1"/>
                </a:solidFill>
                <a:round/>
                <a:headEnd/>
                <a:tailEnd/>
              </a:ln>
            </p:spPr>
            <p:txBody>
              <a:bodyPr/>
              <a:lstStyle/>
              <a:p>
                <a:endParaRPr lang="en-US" sz="2133"/>
              </a:p>
            </p:txBody>
          </p:sp>
          <p:sp>
            <p:nvSpPr>
              <p:cNvPr id="2112" name="Freeform 47"/>
              <p:cNvSpPr>
                <a:spLocks/>
              </p:cNvSpPr>
              <p:nvPr/>
            </p:nvSpPr>
            <p:spPr bwMode="black">
              <a:xfrm>
                <a:off x="3941564" y="2179638"/>
                <a:ext cx="48220" cy="53975"/>
              </a:xfrm>
              <a:custGeom>
                <a:avLst/>
                <a:gdLst>
                  <a:gd name="T0" fmla="*/ 0 w 27"/>
                  <a:gd name="T1" fmla="*/ 2147483647 h 26"/>
                  <a:gd name="T2" fmla="*/ 2147483647 w 27"/>
                  <a:gd name="T3" fmla="*/ 0 h 26"/>
                  <a:gd name="T4" fmla="*/ 2147483647 w 27"/>
                  <a:gd name="T5" fmla="*/ 0 h 26"/>
                  <a:gd name="T6" fmla="*/ 2147483647 w 27"/>
                  <a:gd name="T7" fmla="*/ 2147483647 h 26"/>
                  <a:gd name="T8" fmla="*/ 2147483647 w 27"/>
                  <a:gd name="T9" fmla="*/ 2147483647 h 26"/>
                  <a:gd name="T10" fmla="*/ 2147483647 w 27"/>
                  <a:gd name="T11" fmla="*/ 2147483647 h 26"/>
                  <a:gd name="T12" fmla="*/ 0 w 27"/>
                  <a:gd name="T13" fmla="*/ 2147483647 h 26"/>
                  <a:gd name="T14" fmla="*/ 0 60000 65536"/>
                  <a:gd name="T15" fmla="*/ 0 60000 65536"/>
                  <a:gd name="T16" fmla="*/ 0 60000 65536"/>
                  <a:gd name="T17" fmla="*/ 0 60000 65536"/>
                  <a:gd name="T18" fmla="*/ 0 60000 65536"/>
                  <a:gd name="T19" fmla="*/ 0 60000 65536"/>
                  <a:gd name="T20" fmla="*/ 0 60000 65536"/>
                  <a:gd name="T21" fmla="*/ 0 w 27"/>
                  <a:gd name="T22" fmla="*/ 0 h 26"/>
                  <a:gd name="T23" fmla="*/ 27 w 27"/>
                  <a:gd name="T24" fmla="*/ 26 h 26"/>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26">
                    <a:moveTo>
                      <a:pt x="0" y="5"/>
                    </a:moveTo>
                    <a:lnTo>
                      <a:pt x="22" y="0"/>
                    </a:lnTo>
                    <a:lnTo>
                      <a:pt x="27" y="20"/>
                    </a:lnTo>
                    <a:lnTo>
                      <a:pt x="5" y="26"/>
                    </a:lnTo>
                    <a:lnTo>
                      <a:pt x="0" y="5"/>
                    </a:lnTo>
                    <a:close/>
                  </a:path>
                </a:pathLst>
              </a:custGeom>
              <a:solidFill>
                <a:schemeClr val="tx1"/>
              </a:solidFill>
              <a:ln w="9525">
                <a:solidFill>
                  <a:schemeClr val="tx1"/>
                </a:solidFill>
                <a:round/>
                <a:headEnd/>
                <a:tailEnd/>
              </a:ln>
            </p:spPr>
            <p:txBody>
              <a:bodyPr/>
              <a:lstStyle/>
              <a:p>
                <a:endParaRPr lang="en-US" sz="2133"/>
              </a:p>
            </p:txBody>
          </p:sp>
          <p:sp>
            <p:nvSpPr>
              <p:cNvPr id="2113" name="Freeform 48"/>
              <p:cNvSpPr>
                <a:spLocks/>
              </p:cNvSpPr>
              <p:nvPr/>
            </p:nvSpPr>
            <p:spPr bwMode="black">
              <a:xfrm>
                <a:off x="3979069" y="2168525"/>
                <a:ext cx="50006" cy="52388"/>
              </a:xfrm>
              <a:custGeom>
                <a:avLst/>
                <a:gdLst>
                  <a:gd name="T0" fmla="*/ 0 w 28"/>
                  <a:gd name="T1" fmla="*/ 2147483647 h 25"/>
                  <a:gd name="T2" fmla="*/ 2147483647 w 28"/>
                  <a:gd name="T3" fmla="*/ 0 h 25"/>
                  <a:gd name="T4" fmla="*/ 2147483647 w 28"/>
                  <a:gd name="T5" fmla="*/ 0 h 25"/>
                  <a:gd name="T6" fmla="*/ 2147483647 w 28"/>
                  <a:gd name="T7" fmla="*/ 2147483647 h 25"/>
                  <a:gd name="T8" fmla="*/ 2147483647 w 28"/>
                  <a:gd name="T9" fmla="*/ 2147483647 h 25"/>
                  <a:gd name="T10" fmla="*/ 2147483647 w 28"/>
                  <a:gd name="T11" fmla="*/ 2147483647 h 25"/>
                  <a:gd name="T12" fmla="*/ 0 w 28"/>
                  <a:gd name="T13" fmla="*/ 2147483647 h 25"/>
                  <a:gd name="T14" fmla="*/ 0 60000 65536"/>
                  <a:gd name="T15" fmla="*/ 0 60000 65536"/>
                  <a:gd name="T16" fmla="*/ 0 60000 65536"/>
                  <a:gd name="T17" fmla="*/ 0 60000 65536"/>
                  <a:gd name="T18" fmla="*/ 0 60000 65536"/>
                  <a:gd name="T19" fmla="*/ 0 60000 65536"/>
                  <a:gd name="T20" fmla="*/ 0 60000 65536"/>
                  <a:gd name="T21" fmla="*/ 0 w 28"/>
                  <a:gd name="T22" fmla="*/ 0 h 25"/>
                  <a:gd name="T23" fmla="*/ 28 w 28"/>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25">
                    <a:moveTo>
                      <a:pt x="0" y="5"/>
                    </a:moveTo>
                    <a:lnTo>
                      <a:pt x="23" y="0"/>
                    </a:lnTo>
                    <a:lnTo>
                      <a:pt x="24" y="0"/>
                    </a:lnTo>
                    <a:lnTo>
                      <a:pt x="27" y="20"/>
                    </a:lnTo>
                    <a:lnTo>
                      <a:pt x="28" y="20"/>
                    </a:lnTo>
                    <a:lnTo>
                      <a:pt x="5" y="25"/>
                    </a:lnTo>
                    <a:lnTo>
                      <a:pt x="0" y="5"/>
                    </a:lnTo>
                    <a:close/>
                  </a:path>
                </a:pathLst>
              </a:custGeom>
              <a:solidFill>
                <a:schemeClr val="tx1"/>
              </a:solidFill>
              <a:ln w="9525">
                <a:solidFill>
                  <a:schemeClr val="tx1"/>
                </a:solidFill>
                <a:round/>
                <a:headEnd/>
                <a:tailEnd/>
              </a:ln>
            </p:spPr>
            <p:txBody>
              <a:bodyPr/>
              <a:lstStyle/>
              <a:p>
                <a:endParaRPr lang="en-US" sz="2133"/>
              </a:p>
            </p:txBody>
          </p:sp>
          <p:sp>
            <p:nvSpPr>
              <p:cNvPr id="2114" name="Freeform 49"/>
              <p:cNvSpPr>
                <a:spLocks/>
              </p:cNvSpPr>
              <p:nvPr/>
            </p:nvSpPr>
            <p:spPr bwMode="black">
              <a:xfrm>
                <a:off x="4021931" y="2163763"/>
                <a:ext cx="46434" cy="49213"/>
              </a:xfrm>
              <a:custGeom>
                <a:avLst/>
                <a:gdLst>
                  <a:gd name="T0" fmla="*/ 0 w 26"/>
                  <a:gd name="T1" fmla="*/ 2147483647 h 24"/>
                  <a:gd name="T2" fmla="*/ 2147483647 w 26"/>
                  <a:gd name="T3" fmla="*/ 0 h 24"/>
                  <a:gd name="T4" fmla="*/ 2147483647 w 26"/>
                  <a:gd name="T5" fmla="*/ 0 h 24"/>
                  <a:gd name="T6" fmla="*/ 2147483647 w 26"/>
                  <a:gd name="T7" fmla="*/ 2147483647 h 24"/>
                  <a:gd name="T8" fmla="*/ 2147483647 w 26"/>
                  <a:gd name="T9" fmla="*/ 2147483647 h 24"/>
                  <a:gd name="T10" fmla="*/ 2147483647 w 26"/>
                  <a:gd name="T11" fmla="*/ 2147483647 h 24"/>
                  <a:gd name="T12" fmla="*/ 0 w 26"/>
                  <a:gd name="T13" fmla="*/ 2147483647 h 24"/>
                  <a:gd name="T14" fmla="*/ 0 60000 65536"/>
                  <a:gd name="T15" fmla="*/ 0 60000 65536"/>
                  <a:gd name="T16" fmla="*/ 0 60000 65536"/>
                  <a:gd name="T17" fmla="*/ 0 60000 65536"/>
                  <a:gd name="T18" fmla="*/ 0 60000 65536"/>
                  <a:gd name="T19" fmla="*/ 0 60000 65536"/>
                  <a:gd name="T20" fmla="*/ 0 60000 65536"/>
                  <a:gd name="T21" fmla="*/ 0 w 26"/>
                  <a:gd name="T22" fmla="*/ 0 h 24"/>
                  <a:gd name="T23" fmla="*/ 26 w 26"/>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6" h="24">
                    <a:moveTo>
                      <a:pt x="0" y="4"/>
                    </a:moveTo>
                    <a:lnTo>
                      <a:pt x="24" y="0"/>
                    </a:lnTo>
                    <a:lnTo>
                      <a:pt x="26" y="21"/>
                    </a:lnTo>
                    <a:lnTo>
                      <a:pt x="3" y="24"/>
                    </a:lnTo>
                    <a:lnTo>
                      <a:pt x="0" y="4"/>
                    </a:lnTo>
                    <a:close/>
                  </a:path>
                </a:pathLst>
              </a:custGeom>
              <a:solidFill>
                <a:schemeClr val="tx1"/>
              </a:solidFill>
              <a:ln w="9525">
                <a:solidFill>
                  <a:schemeClr val="tx1"/>
                </a:solidFill>
                <a:round/>
                <a:headEnd/>
                <a:tailEnd/>
              </a:ln>
            </p:spPr>
            <p:txBody>
              <a:bodyPr/>
              <a:lstStyle/>
              <a:p>
                <a:endParaRPr lang="en-US" sz="2133"/>
              </a:p>
            </p:txBody>
          </p:sp>
          <p:sp>
            <p:nvSpPr>
              <p:cNvPr id="2115" name="Freeform 50"/>
              <p:cNvSpPr>
                <a:spLocks/>
              </p:cNvSpPr>
              <p:nvPr/>
            </p:nvSpPr>
            <p:spPr bwMode="black">
              <a:xfrm>
                <a:off x="4064794" y="2155825"/>
                <a:ext cx="50006" cy="49213"/>
              </a:xfrm>
              <a:custGeom>
                <a:avLst/>
                <a:gdLst>
                  <a:gd name="T0" fmla="*/ 0 w 27"/>
                  <a:gd name="T1" fmla="*/ 2147483647 h 23"/>
                  <a:gd name="T2" fmla="*/ 2147483647 w 27"/>
                  <a:gd name="T3" fmla="*/ 0 h 23"/>
                  <a:gd name="T4" fmla="*/ 2147483647 w 27"/>
                  <a:gd name="T5" fmla="*/ 0 h 23"/>
                  <a:gd name="T6" fmla="*/ 2147483647 w 27"/>
                  <a:gd name="T7" fmla="*/ 2147483647 h 23"/>
                  <a:gd name="T8" fmla="*/ 2147483647 w 27"/>
                  <a:gd name="T9" fmla="*/ 2147483647 h 23"/>
                  <a:gd name="T10" fmla="*/ 2147483647 w 27"/>
                  <a:gd name="T11" fmla="*/ 2147483647 h 23"/>
                  <a:gd name="T12" fmla="*/ 0 w 27"/>
                  <a:gd name="T13" fmla="*/ 2147483647 h 23"/>
                  <a:gd name="T14" fmla="*/ 0 60000 65536"/>
                  <a:gd name="T15" fmla="*/ 0 60000 65536"/>
                  <a:gd name="T16" fmla="*/ 0 60000 65536"/>
                  <a:gd name="T17" fmla="*/ 0 60000 65536"/>
                  <a:gd name="T18" fmla="*/ 0 60000 65536"/>
                  <a:gd name="T19" fmla="*/ 0 60000 65536"/>
                  <a:gd name="T20" fmla="*/ 0 60000 65536"/>
                  <a:gd name="T21" fmla="*/ 0 w 27"/>
                  <a:gd name="T22" fmla="*/ 0 h 23"/>
                  <a:gd name="T23" fmla="*/ 27 w 27"/>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7" h="23">
                    <a:moveTo>
                      <a:pt x="0" y="2"/>
                    </a:moveTo>
                    <a:lnTo>
                      <a:pt x="25" y="0"/>
                    </a:lnTo>
                    <a:lnTo>
                      <a:pt x="27" y="20"/>
                    </a:lnTo>
                    <a:lnTo>
                      <a:pt x="2" y="23"/>
                    </a:lnTo>
                    <a:lnTo>
                      <a:pt x="0" y="2"/>
                    </a:lnTo>
                    <a:close/>
                  </a:path>
                </a:pathLst>
              </a:custGeom>
              <a:solidFill>
                <a:schemeClr val="tx1"/>
              </a:solidFill>
              <a:ln w="9525">
                <a:solidFill>
                  <a:schemeClr val="tx1"/>
                </a:solidFill>
                <a:round/>
                <a:headEnd/>
                <a:tailEnd/>
              </a:ln>
            </p:spPr>
            <p:txBody>
              <a:bodyPr/>
              <a:lstStyle/>
              <a:p>
                <a:endParaRPr lang="en-US" sz="2133"/>
              </a:p>
            </p:txBody>
          </p:sp>
          <p:sp>
            <p:nvSpPr>
              <p:cNvPr id="2116" name="Freeform 51"/>
              <p:cNvSpPr>
                <a:spLocks/>
              </p:cNvSpPr>
              <p:nvPr/>
            </p:nvSpPr>
            <p:spPr bwMode="black">
              <a:xfrm>
                <a:off x="4107656" y="2147888"/>
                <a:ext cx="50006" cy="49213"/>
              </a:xfrm>
              <a:custGeom>
                <a:avLst/>
                <a:gdLst>
                  <a:gd name="T0" fmla="*/ 0 w 28"/>
                  <a:gd name="T1" fmla="*/ 2147483647 h 24"/>
                  <a:gd name="T2" fmla="*/ 2147483647 w 28"/>
                  <a:gd name="T3" fmla="*/ 0 h 24"/>
                  <a:gd name="T4" fmla="*/ 2147483647 w 28"/>
                  <a:gd name="T5" fmla="*/ 0 h 24"/>
                  <a:gd name="T6" fmla="*/ 2147483647 w 28"/>
                  <a:gd name="T7" fmla="*/ 2147483647 h 24"/>
                  <a:gd name="T8" fmla="*/ 2147483647 w 28"/>
                  <a:gd name="T9" fmla="*/ 2147483647 h 24"/>
                  <a:gd name="T10" fmla="*/ 2147483647 w 28"/>
                  <a:gd name="T11" fmla="*/ 2147483647 h 24"/>
                  <a:gd name="T12" fmla="*/ 0 w 28"/>
                  <a:gd name="T13" fmla="*/ 2147483647 h 24"/>
                  <a:gd name="T14" fmla="*/ 0 60000 65536"/>
                  <a:gd name="T15" fmla="*/ 0 60000 65536"/>
                  <a:gd name="T16" fmla="*/ 0 60000 65536"/>
                  <a:gd name="T17" fmla="*/ 0 60000 65536"/>
                  <a:gd name="T18" fmla="*/ 0 60000 65536"/>
                  <a:gd name="T19" fmla="*/ 0 60000 65536"/>
                  <a:gd name="T20" fmla="*/ 0 60000 65536"/>
                  <a:gd name="T21" fmla="*/ 0 w 28"/>
                  <a:gd name="T22" fmla="*/ 0 h 24"/>
                  <a:gd name="T23" fmla="*/ 28 w 28"/>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8" h="24">
                    <a:moveTo>
                      <a:pt x="0" y="4"/>
                    </a:moveTo>
                    <a:lnTo>
                      <a:pt x="25" y="0"/>
                    </a:lnTo>
                    <a:lnTo>
                      <a:pt x="28" y="20"/>
                    </a:lnTo>
                    <a:lnTo>
                      <a:pt x="2" y="24"/>
                    </a:lnTo>
                    <a:lnTo>
                      <a:pt x="0" y="4"/>
                    </a:lnTo>
                    <a:close/>
                  </a:path>
                </a:pathLst>
              </a:custGeom>
              <a:solidFill>
                <a:schemeClr val="tx1"/>
              </a:solidFill>
              <a:ln w="9525">
                <a:solidFill>
                  <a:schemeClr val="tx1"/>
                </a:solidFill>
                <a:round/>
                <a:headEnd/>
                <a:tailEnd/>
              </a:ln>
            </p:spPr>
            <p:txBody>
              <a:bodyPr/>
              <a:lstStyle/>
              <a:p>
                <a:endParaRPr lang="en-US" sz="2133"/>
              </a:p>
            </p:txBody>
          </p:sp>
          <p:sp>
            <p:nvSpPr>
              <p:cNvPr id="2117" name="Freeform 52"/>
              <p:cNvSpPr>
                <a:spLocks/>
              </p:cNvSpPr>
              <p:nvPr/>
            </p:nvSpPr>
            <p:spPr bwMode="black">
              <a:xfrm>
                <a:off x="4154091" y="2139950"/>
                <a:ext cx="50006" cy="52388"/>
              </a:xfrm>
              <a:custGeom>
                <a:avLst/>
                <a:gdLst>
                  <a:gd name="T0" fmla="*/ 0 w 29"/>
                  <a:gd name="T1" fmla="*/ 2147483647 h 24"/>
                  <a:gd name="T2" fmla="*/ 2147483647 w 29"/>
                  <a:gd name="T3" fmla="*/ 0 h 24"/>
                  <a:gd name="T4" fmla="*/ 2147483647 w 29"/>
                  <a:gd name="T5" fmla="*/ 0 h 24"/>
                  <a:gd name="T6" fmla="*/ 2147483647 w 29"/>
                  <a:gd name="T7" fmla="*/ 2147483647 h 24"/>
                  <a:gd name="T8" fmla="*/ 2147483647 w 29"/>
                  <a:gd name="T9" fmla="*/ 2147483647 h 24"/>
                  <a:gd name="T10" fmla="*/ 2147483647 w 29"/>
                  <a:gd name="T11" fmla="*/ 2147483647 h 24"/>
                  <a:gd name="T12" fmla="*/ 0 w 29"/>
                  <a:gd name="T13" fmla="*/ 2147483647 h 24"/>
                  <a:gd name="T14" fmla="*/ 0 60000 65536"/>
                  <a:gd name="T15" fmla="*/ 0 60000 65536"/>
                  <a:gd name="T16" fmla="*/ 0 60000 65536"/>
                  <a:gd name="T17" fmla="*/ 0 60000 65536"/>
                  <a:gd name="T18" fmla="*/ 0 60000 65536"/>
                  <a:gd name="T19" fmla="*/ 0 60000 65536"/>
                  <a:gd name="T20" fmla="*/ 0 60000 65536"/>
                  <a:gd name="T21" fmla="*/ 0 w 29"/>
                  <a:gd name="T22" fmla="*/ 0 h 24"/>
                  <a:gd name="T23" fmla="*/ 29 w 29"/>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29" h="24">
                    <a:moveTo>
                      <a:pt x="0" y="4"/>
                    </a:moveTo>
                    <a:lnTo>
                      <a:pt x="26" y="0"/>
                    </a:lnTo>
                    <a:lnTo>
                      <a:pt x="29" y="20"/>
                    </a:lnTo>
                    <a:lnTo>
                      <a:pt x="3" y="24"/>
                    </a:lnTo>
                    <a:lnTo>
                      <a:pt x="0" y="4"/>
                    </a:lnTo>
                    <a:close/>
                  </a:path>
                </a:pathLst>
              </a:custGeom>
              <a:solidFill>
                <a:schemeClr val="tx1"/>
              </a:solidFill>
              <a:ln w="9525">
                <a:solidFill>
                  <a:schemeClr val="tx1"/>
                </a:solidFill>
                <a:round/>
                <a:headEnd/>
                <a:tailEnd/>
              </a:ln>
            </p:spPr>
            <p:txBody>
              <a:bodyPr/>
              <a:lstStyle/>
              <a:p>
                <a:endParaRPr lang="en-US" sz="2133"/>
              </a:p>
            </p:txBody>
          </p:sp>
          <p:sp>
            <p:nvSpPr>
              <p:cNvPr id="2118" name="Freeform 53"/>
              <p:cNvSpPr>
                <a:spLocks/>
              </p:cNvSpPr>
              <p:nvPr/>
            </p:nvSpPr>
            <p:spPr bwMode="black">
              <a:xfrm>
                <a:off x="4200525" y="2135188"/>
                <a:ext cx="58936" cy="49213"/>
              </a:xfrm>
              <a:custGeom>
                <a:avLst/>
                <a:gdLst>
                  <a:gd name="T0" fmla="*/ 0 w 33"/>
                  <a:gd name="T1" fmla="*/ 2147483647 h 24"/>
                  <a:gd name="T2" fmla="*/ 2147483647 w 33"/>
                  <a:gd name="T3" fmla="*/ 0 h 24"/>
                  <a:gd name="T4" fmla="*/ 2147483647 w 33"/>
                  <a:gd name="T5" fmla="*/ 0 h 24"/>
                  <a:gd name="T6" fmla="*/ 2147483647 w 33"/>
                  <a:gd name="T7" fmla="*/ 2147483647 h 24"/>
                  <a:gd name="T8" fmla="*/ 2147483647 w 33"/>
                  <a:gd name="T9" fmla="*/ 2147483647 h 24"/>
                  <a:gd name="T10" fmla="*/ 2147483647 w 33"/>
                  <a:gd name="T11" fmla="*/ 2147483647 h 24"/>
                  <a:gd name="T12" fmla="*/ 0 w 33"/>
                  <a:gd name="T13" fmla="*/ 2147483647 h 24"/>
                  <a:gd name="T14" fmla="*/ 0 60000 65536"/>
                  <a:gd name="T15" fmla="*/ 0 60000 65536"/>
                  <a:gd name="T16" fmla="*/ 0 60000 65536"/>
                  <a:gd name="T17" fmla="*/ 0 60000 65536"/>
                  <a:gd name="T18" fmla="*/ 0 60000 65536"/>
                  <a:gd name="T19" fmla="*/ 0 60000 65536"/>
                  <a:gd name="T20" fmla="*/ 0 60000 65536"/>
                  <a:gd name="T21" fmla="*/ 0 w 33"/>
                  <a:gd name="T22" fmla="*/ 0 h 24"/>
                  <a:gd name="T23" fmla="*/ 33 w 33"/>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3" h="24">
                    <a:moveTo>
                      <a:pt x="0" y="4"/>
                    </a:moveTo>
                    <a:lnTo>
                      <a:pt x="31" y="0"/>
                    </a:lnTo>
                    <a:lnTo>
                      <a:pt x="33" y="20"/>
                    </a:lnTo>
                    <a:lnTo>
                      <a:pt x="3" y="24"/>
                    </a:lnTo>
                    <a:lnTo>
                      <a:pt x="0" y="4"/>
                    </a:lnTo>
                    <a:close/>
                  </a:path>
                </a:pathLst>
              </a:custGeom>
              <a:solidFill>
                <a:schemeClr val="tx1"/>
              </a:solidFill>
              <a:ln w="9525">
                <a:solidFill>
                  <a:schemeClr val="tx1"/>
                </a:solidFill>
                <a:round/>
                <a:headEnd/>
                <a:tailEnd/>
              </a:ln>
            </p:spPr>
            <p:txBody>
              <a:bodyPr/>
              <a:lstStyle/>
              <a:p>
                <a:endParaRPr lang="en-US" sz="2133"/>
              </a:p>
            </p:txBody>
          </p:sp>
          <p:sp>
            <p:nvSpPr>
              <p:cNvPr id="2119" name="Freeform 54"/>
              <p:cNvSpPr>
                <a:spLocks/>
              </p:cNvSpPr>
              <p:nvPr/>
            </p:nvSpPr>
            <p:spPr bwMode="black">
              <a:xfrm>
                <a:off x="4252317" y="2127250"/>
                <a:ext cx="60722" cy="49213"/>
              </a:xfrm>
              <a:custGeom>
                <a:avLst/>
                <a:gdLst>
                  <a:gd name="T0" fmla="*/ 0 w 32"/>
                  <a:gd name="T1" fmla="*/ 2147483647 h 22"/>
                  <a:gd name="T2" fmla="*/ 2147483647 w 32"/>
                  <a:gd name="T3" fmla="*/ 0 h 22"/>
                  <a:gd name="T4" fmla="*/ 2147483647 w 32"/>
                  <a:gd name="T5" fmla="*/ 0 h 22"/>
                  <a:gd name="T6" fmla="*/ 2147483647 w 32"/>
                  <a:gd name="T7" fmla="*/ 2147483647 h 22"/>
                  <a:gd name="T8" fmla="*/ 2147483647 w 32"/>
                  <a:gd name="T9" fmla="*/ 2147483647 h 22"/>
                  <a:gd name="T10" fmla="*/ 2147483647 w 32"/>
                  <a:gd name="T11" fmla="*/ 2147483647 h 22"/>
                  <a:gd name="T12" fmla="*/ 0 w 32"/>
                  <a:gd name="T13" fmla="*/ 2147483647 h 22"/>
                  <a:gd name="T14" fmla="*/ 0 60000 65536"/>
                  <a:gd name="T15" fmla="*/ 0 60000 65536"/>
                  <a:gd name="T16" fmla="*/ 0 60000 65536"/>
                  <a:gd name="T17" fmla="*/ 0 60000 65536"/>
                  <a:gd name="T18" fmla="*/ 0 60000 65536"/>
                  <a:gd name="T19" fmla="*/ 0 60000 65536"/>
                  <a:gd name="T20" fmla="*/ 0 60000 65536"/>
                  <a:gd name="T21" fmla="*/ 0 w 32"/>
                  <a:gd name="T22" fmla="*/ 0 h 22"/>
                  <a:gd name="T23" fmla="*/ 32 w 32"/>
                  <a:gd name="T24" fmla="*/ 22 h 22"/>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2" h="22">
                    <a:moveTo>
                      <a:pt x="0" y="2"/>
                    </a:moveTo>
                    <a:lnTo>
                      <a:pt x="30" y="0"/>
                    </a:lnTo>
                    <a:lnTo>
                      <a:pt x="32" y="20"/>
                    </a:lnTo>
                    <a:lnTo>
                      <a:pt x="2" y="22"/>
                    </a:lnTo>
                    <a:lnTo>
                      <a:pt x="0" y="2"/>
                    </a:lnTo>
                    <a:close/>
                  </a:path>
                </a:pathLst>
              </a:custGeom>
              <a:solidFill>
                <a:schemeClr val="tx1"/>
              </a:solidFill>
              <a:ln w="9525">
                <a:solidFill>
                  <a:schemeClr val="tx1"/>
                </a:solidFill>
                <a:round/>
                <a:headEnd/>
                <a:tailEnd/>
              </a:ln>
            </p:spPr>
            <p:txBody>
              <a:bodyPr/>
              <a:lstStyle/>
              <a:p>
                <a:endParaRPr lang="en-US" sz="2133"/>
              </a:p>
            </p:txBody>
          </p:sp>
          <p:sp>
            <p:nvSpPr>
              <p:cNvPr id="2120" name="Freeform 55"/>
              <p:cNvSpPr>
                <a:spLocks/>
              </p:cNvSpPr>
              <p:nvPr/>
            </p:nvSpPr>
            <p:spPr bwMode="black">
              <a:xfrm>
                <a:off x="4305895" y="2119313"/>
                <a:ext cx="64294" cy="49213"/>
              </a:xfrm>
              <a:custGeom>
                <a:avLst/>
                <a:gdLst>
                  <a:gd name="T0" fmla="*/ 0 w 36"/>
                  <a:gd name="T1" fmla="*/ 2147483647 h 24"/>
                  <a:gd name="T2" fmla="*/ 2147483647 w 36"/>
                  <a:gd name="T3" fmla="*/ 0 h 24"/>
                  <a:gd name="T4" fmla="*/ 2147483647 w 36"/>
                  <a:gd name="T5" fmla="*/ 0 h 24"/>
                  <a:gd name="T6" fmla="*/ 2147483647 w 36"/>
                  <a:gd name="T7" fmla="*/ 2147483647 h 24"/>
                  <a:gd name="T8" fmla="*/ 2147483647 w 36"/>
                  <a:gd name="T9" fmla="*/ 2147483647 h 24"/>
                  <a:gd name="T10" fmla="*/ 2147483647 w 36"/>
                  <a:gd name="T11" fmla="*/ 2147483647 h 24"/>
                  <a:gd name="T12" fmla="*/ 0 w 36"/>
                  <a:gd name="T13" fmla="*/ 2147483647 h 24"/>
                  <a:gd name="T14" fmla="*/ 0 60000 65536"/>
                  <a:gd name="T15" fmla="*/ 0 60000 65536"/>
                  <a:gd name="T16" fmla="*/ 0 60000 65536"/>
                  <a:gd name="T17" fmla="*/ 0 60000 65536"/>
                  <a:gd name="T18" fmla="*/ 0 60000 65536"/>
                  <a:gd name="T19" fmla="*/ 0 60000 65536"/>
                  <a:gd name="T20" fmla="*/ 0 60000 65536"/>
                  <a:gd name="T21" fmla="*/ 0 w 36"/>
                  <a:gd name="T22" fmla="*/ 0 h 24"/>
                  <a:gd name="T23" fmla="*/ 36 w 36"/>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36" h="24">
                    <a:moveTo>
                      <a:pt x="0" y="4"/>
                    </a:moveTo>
                    <a:lnTo>
                      <a:pt x="33" y="0"/>
                    </a:lnTo>
                    <a:lnTo>
                      <a:pt x="36" y="20"/>
                    </a:lnTo>
                    <a:lnTo>
                      <a:pt x="2" y="24"/>
                    </a:lnTo>
                    <a:lnTo>
                      <a:pt x="0" y="4"/>
                    </a:lnTo>
                    <a:close/>
                  </a:path>
                </a:pathLst>
              </a:custGeom>
              <a:solidFill>
                <a:schemeClr val="tx1"/>
              </a:solidFill>
              <a:ln w="9525">
                <a:solidFill>
                  <a:schemeClr val="tx1"/>
                </a:solidFill>
                <a:round/>
                <a:headEnd/>
                <a:tailEnd/>
              </a:ln>
            </p:spPr>
            <p:txBody>
              <a:bodyPr/>
              <a:lstStyle/>
              <a:p>
                <a:endParaRPr lang="en-US" sz="2133"/>
              </a:p>
            </p:txBody>
          </p:sp>
          <p:sp>
            <p:nvSpPr>
              <p:cNvPr id="2121" name="Freeform 56"/>
              <p:cNvSpPr>
                <a:spLocks/>
              </p:cNvSpPr>
              <p:nvPr/>
            </p:nvSpPr>
            <p:spPr bwMode="black">
              <a:xfrm>
                <a:off x="4366617" y="2111375"/>
                <a:ext cx="71438" cy="52388"/>
              </a:xfrm>
              <a:custGeom>
                <a:avLst/>
                <a:gdLst>
                  <a:gd name="T0" fmla="*/ 0 w 41"/>
                  <a:gd name="T1" fmla="*/ 2147483647 h 24"/>
                  <a:gd name="T2" fmla="*/ 2147483647 w 41"/>
                  <a:gd name="T3" fmla="*/ 0 h 24"/>
                  <a:gd name="T4" fmla="*/ 2147483647 w 41"/>
                  <a:gd name="T5" fmla="*/ 0 h 24"/>
                  <a:gd name="T6" fmla="*/ 2147483647 w 41"/>
                  <a:gd name="T7" fmla="*/ 2147483647 h 24"/>
                  <a:gd name="T8" fmla="*/ 2147483647 w 41"/>
                  <a:gd name="T9" fmla="*/ 2147483647 h 24"/>
                  <a:gd name="T10" fmla="*/ 2147483647 w 41"/>
                  <a:gd name="T11" fmla="*/ 2147483647 h 24"/>
                  <a:gd name="T12" fmla="*/ 0 w 41"/>
                  <a:gd name="T13" fmla="*/ 2147483647 h 24"/>
                  <a:gd name="T14" fmla="*/ 0 60000 65536"/>
                  <a:gd name="T15" fmla="*/ 0 60000 65536"/>
                  <a:gd name="T16" fmla="*/ 0 60000 65536"/>
                  <a:gd name="T17" fmla="*/ 0 60000 65536"/>
                  <a:gd name="T18" fmla="*/ 0 60000 65536"/>
                  <a:gd name="T19" fmla="*/ 0 60000 65536"/>
                  <a:gd name="T20" fmla="*/ 0 60000 65536"/>
                  <a:gd name="T21" fmla="*/ 0 w 41"/>
                  <a:gd name="T22" fmla="*/ 0 h 24"/>
                  <a:gd name="T23" fmla="*/ 41 w 41"/>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1" h="24">
                    <a:moveTo>
                      <a:pt x="0" y="4"/>
                    </a:moveTo>
                    <a:lnTo>
                      <a:pt x="38" y="0"/>
                    </a:lnTo>
                    <a:lnTo>
                      <a:pt x="39" y="0"/>
                    </a:lnTo>
                    <a:lnTo>
                      <a:pt x="39" y="20"/>
                    </a:lnTo>
                    <a:lnTo>
                      <a:pt x="41" y="20"/>
                    </a:lnTo>
                    <a:lnTo>
                      <a:pt x="3" y="24"/>
                    </a:lnTo>
                    <a:lnTo>
                      <a:pt x="0" y="4"/>
                    </a:lnTo>
                    <a:close/>
                  </a:path>
                </a:pathLst>
              </a:custGeom>
              <a:solidFill>
                <a:schemeClr val="tx1"/>
              </a:solidFill>
              <a:ln w="9525">
                <a:solidFill>
                  <a:schemeClr val="tx1"/>
                </a:solidFill>
                <a:round/>
                <a:headEnd/>
                <a:tailEnd/>
              </a:ln>
            </p:spPr>
            <p:txBody>
              <a:bodyPr/>
              <a:lstStyle/>
              <a:p>
                <a:endParaRPr lang="en-US" sz="2133"/>
              </a:p>
            </p:txBody>
          </p:sp>
          <p:sp>
            <p:nvSpPr>
              <p:cNvPr id="2122" name="Freeform 57"/>
              <p:cNvSpPr>
                <a:spLocks/>
              </p:cNvSpPr>
              <p:nvPr/>
            </p:nvSpPr>
            <p:spPr bwMode="black">
              <a:xfrm>
                <a:off x="4438055" y="2106613"/>
                <a:ext cx="75009" cy="49213"/>
              </a:xfrm>
              <a:custGeom>
                <a:avLst/>
                <a:gdLst>
                  <a:gd name="T0" fmla="*/ 0 w 43"/>
                  <a:gd name="T1" fmla="*/ 2147483647 h 23"/>
                  <a:gd name="T2" fmla="*/ 2147483647 w 43"/>
                  <a:gd name="T3" fmla="*/ 0 h 23"/>
                  <a:gd name="T4" fmla="*/ 2147483647 w 43"/>
                  <a:gd name="T5" fmla="*/ 0 h 23"/>
                  <a:gd name="T6" fmla="*/ 2147483647 w 43"/>
                  <a:gd name="T7" fmla="*/ 2147483647 h 23"/>
                  <a:gd name="T8" fmla="*/ 2147483647 w 43"/>
                  <a:gd name="T9" fmla="*/ 2147483647 h 23"/>
                  <a:gd name="T10" fmla="*/ 0 w 43"/>
                  <a:gd name="T11" fmla="*/ 2147483647 h 23"/>
                  <a:gd name="T12" fmla="*/ 0 w 43"/>
                  <a:gd name="T13" fmla="*/ 2147483647 h 23"/>
                  <a:gd name="T14" fmla="*/ 0 60000 65536"/>
                  <a:gd name="T15" fmla="*/ 0 60000 65536"/>
                  <a:gd name="T16" fmla="*/ 0 60000 65536"/>
                  <a:gd name="T17" fmla="*/ 0 60000 65536"/>
                  <a:gd name="T18" fmla="*/ 0 60000 65536"/>
                  <a:gd name="T19" fmla="*/ 0 60000 65536"/>
                  <a:gd name="T20" fmla="*/ 0 60000 65536"/>
                  <a:gd name="T21" fmla="*/ 0 w 43"/>
                  <a:gd name="T22" fmla="*/ 0 h 23"/>
                  <a:gd name="T23" fmla="*/ 43 w 43"/>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43" h="23">
                    <a:moveTo>
                      <a:pt x="0" y="3"/>
                    </a:moveTo>
                    <a:lnTo>
                      <a:pt x="42" y="0"/>
                    </a:lnTo>
                    <a:lnTo>
                      <a:pt x="41" y="0"/>
                    </a:lnTo>
                    <a:lnTo>
                      <a:pt x="43" y="21"/>
                    </a:lnTo>
                    <a:lnTo>
                      <a:pt x="42" y="21"/>
                    </a:lnTo>
                    <a:lnTo>
                      <a:pt x="0" y="23"/>
                    </a:lnTo>
                    <a:lnTo>
                      <a:pt x="0" y="3"/>
                    </a:lnTo>
                    <a:close/>
                  </a:path>
                </a:pathLst>
              </a:custGeom>
              <a:solidFill>
                <a:schemeClr val="tx1"/>
              </a:solidFill>
              <a:ln w="9525">
                <a:solidFill>
                  <a:schemeClr val="tx1"/>
                </a:solidFill>
                <a:round/>
                <a:headEnd/>
                <a:tailEnd/>
              </a:ln>
            </p:spPr>
            <p:txBody>
              <a:bodyPr/>
              <a:lstStyle/>
              <a:p>
                <a:endParaRPr lang="en-US" sz="2133"/>
              </a:p>
            </p:txBody>
          </p:sp>
          <p:sp>
            <p:nvSpPr>
              <p:cNvPr id="2123" name="Freeform 58"/>
              <p:cNvSpPr>
                <a:spLocks/>
              </p:cNvSpPr>
              <p:nvPr/>
            </p:nvSpPr>
            <p:spPr bwMode="black">
              <a:xfrm>
                <a:off x="4509492" y="2098675"/>
                <a:ext cx="87511" cy="49213"/>
              </a:xfrm>
              <a:custGeom>
                <a:avLst/>
                <a:gdLst>
                  <a:gd name="T0" fmla="*/ 0 w 50"/>
                  <a:gd name="T1" fmla="*/ 2147483647 h 25"/>
                  <a:gd name="T2" fmla="*/ 2147483647 w 50"/>
                  <a:gd name="T3" fmla="*/ 0 h 25"/>
                  <a:gd name="T4" fmla="*/ 2147483647 w 50"/>
                  <a:gd name="T5" fmla="*/ 0 h 25"/>
                  <a:gd name="T6" fmla="*/ 2147483647 w 50"/>
                  <a:gd name="T7" fmla="*/ 2147483647 h 25"/>
                  <a:gd name="T8" fmla="*/ 2147483647 w 50"/>
                  <a:gd name="T9" fmla="*/ 2147483647 h 25"/>
                  <a:gd name="T10" fmla="*/ 2147483647 w 50"/>
                  <a:gd name="T11" fmla="*/ 2147483647 h 25"/>
                  <a:gd name="T12" fmla="*/ 0 w 50"/>
                  <a:gd name="T13" fmla="*/ 2147483647 h 25"/>
                  <a:gd name="T14" fmla="*/ 0 60000 65536"/>
                  <a:gd name="T15" fmla="*/ 0 60000 65536"/>
                  <a:gd name="T16" fmla="*/ 0 60000 65536"/>
                  <a:gd name="T17" fmla="*/ 0 60000 65536"/>
                  <a:gd name="T18" fmla="*/ 0 60000 65536"/>
                  <a:gd name="T19" fmla="*/ 0 60000 65536"/>
                  <a:gd name="T20" fmla="*/ 0 60000 65536"/>
                  <a:gd name="T21" fmla="*/ 0 w 50"/>
                  <a:gd name="T22" fmla="*/ 0 h 25"/>
                  <a:gd name="T23" fmla="*/ 50 w 50"/>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0" h="25">
                    <a:moveTo>
                      <a:pt x="0" y="4"/>
                    </a:moveTo>
                    <a:lnTo>
                      <a:pt x="47" y="0"/>
                    </a:lnTo>
                    <a:lnTo>
                      <a:pt x="48" y="0"/>
                    </a:lnTo>
                    <a:lnTo>
                      <a:pt x="48" y="21"/>
                    </a:lnTo>
                    <a:lnTo>
                      <a:pt x="50" y="21"/>
                    </a:lnTo>
                    <a:lnTo>
                      <a:pt x="2" y="25"/>
                    </a:lnTo>
                    <a:lnTo>
                      <a:pt x="0" y="4"/>
                    </a:lnTo>
                    <a:close/>
                  </a:path>
                </a:pathLst>
              </a:custGeom>
              <a:solidFill>
                <a:schemeClr val="tx1"/>
              </a:solidFill>
              <a:ln w="9525">
                <a:solidFill>
                  <a:schemeClr val="tx1"/>
                </a:solidFill>
                <a:round/>
                <a:headEnd/>
                <a:tailEnd/>
              </a:ln>
            </p:spPr>
            <p:txBody>
              <a:bodyPr/>
              <a:lstStyle/>
              <a:p>
                <a:endParaRPr lang="en-US" sz="2133"/>
              </a:p>
            </p:txBody>
          </p:sp>
          <p:sp>
            <p:nvSpPr>
              <p:cNvPr id="2124" name="Freeform 59"/>
              <p:cNvSpPr>
                <a:spLocks/>
              </p:cNvSpPr>
              <p:nvPr/>
            </p:nvSpPr>
            <p:spPr bwMode="black">
              <a:xfrm>
                <a:off x="4593431" y="2095500"/>
                <a:ext cx="100013" cy="44450"/>
              </a:xfrm>
              <a:custGeom>
                <a:avLst/>
                <a:gdLst>
                  <a:gd name="T0" fmla="*/ 0 w 56"/>
                  <a:gd name="T1" fmla="*/ 2147483647 h 23"/>
                  <a:gd name="T2" fmla="*/ 2147483647 w 56"/>
                  <a:gd name="T3" fmla="*/ 0 h 23"/>
                  <a:gd name="T4" fmla="*/ 2147483647 w 56"/>
                  <a:gd name="T5" fmla="*/ 0 h 23"/>
                  <a:gd name="T6" fmla="*/ 2147483647 w 56"/>
                  <a:gd name="T7" fmla="*/ 2147483647 h 23"/>
                  <a:gd name="T8" fmla="*/ 2147483647 w 56"/>
                  <a:gd name="T9" fmla="*/ 2147483647 h 23"/>
                  <a:gd name="T10" fmla="*/ 0 w 56"/>
                  <a:gd name="T11" fmla="*/ 2147483647 h 23"/>
                  <a:gd name="T12" fmla="*/ 0 w 56"/>
                  <a:gd name="T13" fmla="*/ 2147483647 h 23"/>
                  <a:gd name="T14" fmla="*/ 0 60000 65536"/>
                  <a:gd name="T15" fmla="*/ 0 60000 65536"/>
                  <a:gd name="T16" fmla="*/ 0 60000 65536"/>
                  <a:gd name="T17" fmla="*/ 0 60000 65536"/>
                  <a:gd name="T18" fmla="*/ 0 60000 65536"/>
                  <a:gd name="T19" fmla="*/ 0 60000 65536"/>
                  <a:gd name="T20" fmla="*/ 0 60000 65536"/>
                  <a:gd name="T21" fmla="*/ 0 w 56"/>
                  <a:gd name="T22" fmla="*/ 0 h 23"/>
                  <a:gd name="T23" fmla="*/ 56 w 56"/>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56" h="23">
                    <a:moveTo>
                      <a:pt x="0" y="2"/>
                    </a:moveTo>
                    <a:lnTo>
                      <a:pt x="54" y="0"/>
                    </a:lnTo>
                    <a:lnTo>
                      <a:pt x="53" y="0"/>
                    </a:lnTo>
                    <a:lnTo>
                      <a:pt x="56" y="20"/>
                    </a:lnTo>
                    <a:lnTo>
                      <a:pt x="54" y="20"/>
                    </a:lnTo>
                    <a:lnTo>
                      <a:pt x="0" y="23"/>
                    </a:lnTo>
                    <a:lnTo>
                      <a:pt x="0" y="2"/>
                    </a:lnTo>
                    <a:close/>
                  </a:path>
                </a:pathLst>
              </a:custGeom>
              <a:solidFill>
                <a:schemeClr val="tx1"/>
              </a:solidFill>
              <a:ln w="9525">
                <a:solidFill>
                  <a:schemeClr val="tx1"/>
                </a:solidFill>
                <a:round/>
                <a:headEnd/>
                <a:tailEnd/>
              </a:ln>
            </p:spPr>
            <p:txBody>
              <a:bodyPr/>
              <a:lstStyle/>
              <a:p>
                <a:endParaRPr lang="en-US" sz="2133"/>
              </a:p>
            </p:txBody>
          </p:sp>
          <p:sp>
            <p:nvSpPr>
              <p:cNvPr id="2125" name="Freeform 60"/>
              <p:cNvSpPr>
                <a:spLocks/>
              </p:cNvSpPr>
              <p:nvPr/>
            </p:nvSpPr>
            <p:spPr bwMode="black">
              <a:xfrm>
                <a:off x="4689872" y="2085975"/>
                <a:ext cx="107156" cy="49213"/>
              </a:xfrm>
              <a:custGeom>
                <a:avLst/>
                <a:gdLst>
                  <a:gd name="T0" fmla="*/ 0 w 62"/>
                  <a:gd name="T1" fmla="*/ 2147483647 h 24"/>
                  <a:gd name="T2" fmla="*/ 2147483647 w 62"/>
                  <a:gd name="T3" fmla="*/ 0 h 24"/>
                  <a:gd name="T4" fmla="*/ 2147483647 w 62"/>
                  <a:gd name="T5" fmla="*/ 0 h 24"/>
                  <a:gd name="T6" fmla="*/ 2147483647 w 62"/>
                  <a:gd name="T7" fmla="*/ 2147483647 h 24"/>
                  <a:gd name="T8" fmla="*/ 2147483647 w 62"/>
                  <a:gd name="T9" fmla="*/ 2147483647 h 24"/>
                  <a:gd name="T10" fmla="*/ 2147483647 w 62"/>
                  <a:gd name="T11" fmla="*/ 2147483647 h 24"/>
                  <a:gd name="T12" fmla="*/ 0 w 62"/>
                  <a:gd name="T13" fmla="*/ 2147483647 h 24"/>
                  <a:gd name="T14" fmla="*/ 0 60000 65536"/>
                  <a:gd name="T15" fmla="*/ 0 60000 65536"/>
                  <a:gd name="T16" fmla="*/ 0 60000 65536"/>
                  <a:gd name="T17" fmla="*/ 0 60000 65536"/>
                  <a:gd name="T18" fmla="*/ 0 60000 65536"/>
                  <a:gd name="T19" fmla="*/ 0 60000 65536"/>
                  <a:gd name="T20" fmla="*/ 0 60000 65536"/>
                  <a:gd name="T21" fmla="*/ 0 w 62"/>
                  <a:gd name="T22" fmla="*/ 0 h 24"/>
                  <a:gd name="T23" fmla="*/ 62 w 62"/>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2" h="24">
                    <a:moveTo>
                      <a:pt x="0" y="4"/>
                    </a:moveTo>
                    <a:lnTo>
                      <a:pt x="59" y="0"/>
                    </a:lnTo>
                    <a:lnTo>
                      <a:pt x="60" y="0"/>
                    </a:lnTo>
                    <a:lnTo>
                      <a:pt x="60" y="21"/>
                    </a:lnTo>
                    <a:lnTo>
                      <a:pt x="62" y="21"/>
                    </a:lnTo>
                    <a:lnTo>
                      <a:pt x="3" y="24"/>
                    </a:lnTo>
                    <a:lnTo>
                      <a:pt x="0" y="4"/>
                    </a:lnTo>
                    <a:close/>
                  </a:path>
                </a:pathLst>
              </a:custGeom>
              <a:solidFill>
                <a:schemeClr val="tx1"/>
              </a:solidFill>
              <a:ln w="9525">
                <a:solidFill>
                  <a:schemeClr val="tx1"/>
                </a:solidFill>
                <a:round/>
                <a:headEnd/>
                <a:tailEnd/>
              </a:ln>
            </p:spPr>
            <p:txBody>
              <a:bodyPr/>
              <a:lstStyle/>
              <a:p>
                <a:endParaRPr lang="en-US" sz="2133"/>
              </a:p>
            </p:txBody>
          </p:sp>
          <p:sp>
            <p:nvSpPr>
              <p:cNvPr id="2126" name="Freeform 61"/>
              <p:cNvSpPr>
                <a:spLocks/>
              </p:cNvSpPr>
              <p:nvPr/>
            </p:nvSpPr>
            <p:spPr bwMode="black">
              <a:xfrm>
                <a:off x="4797028" y="2082800"/>
                <a:ext cx="119658" cy="44450"/>
              </a:xfrm>
              <a:custGeom>
                <a:avLst/>
                <a:gdLst>
                  <a:gd name="T0" fmla="*/ 0 w 68"/>
                  <a:gd name="T1" fmla="*/ 2147483647 h 23"/>
                  <a:gd name="T2" fmla="*/ 2147483647 w 68"/>
                  <a:gd name="T3" fmla="*/ 0 h 23"/>
                  <a:gd name="T4" fmla="*/ 2147483647 w 68"/>
                  <a:gd name="T5" fmla="*/ 0 h 23"/>
                  <a:gd name="T6" fmla="*/ 2147483647 w 68"/>
                  <a:gd name="T7" fmla="*/ 2147483647 h 23"/>
                  <a:gd name="T8" fmla="*/ 2147483647 w 68"/>
                  <a:gd name="T9" fmla="*/ 2147483647 h 23"/>
                  <a:gd name="T10" fmla="*/ 0 w 68"/>
                  <a:gd name="T11" fmla="*/ 2147483647 h 23"/>
                  <a:gd name="T12" fmla="*/ 0 w 68"/>
                  <a:gd name="T13" fmla="*/ 2147483647 h 23"/>
                  <a:gd name="T14" fmla="*/ 0 60000 65536"/>
                  <a:gd name="T15" fmla="*/ 0 60000 65536"/>
                  <a:gd name="T16" fmla="*/ 0 60000 65536"/>
                  <a:gd name="T17" fmla="*/ 0 60000 65536"/>
                  <a:gd name="T18" fmla="*/ 0 60000 65536"/>
                  <a:gd name="T19" fmla="*/ 0 60000 65536"/>
                  <a:gd name="T20" fmla="*/ 0 60000 65536"/>
                  <a:gd name="T21" fmla="*/ 0 w 68"/>
                  <a:gd name="T22" fmla="*/ 0 h 23"/>
                  <a:gd name="T23" fmla="*/ 68 w 68"/>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68" h="23">
                    <a:moveTo>
                      <a:pt x="0" y="2"/>
                    </a:moveTo>
                    <a:lnTo>
                      <a:pt x="68" y="0"/>
                    </a:lnTo>
                    <a:lnTo>
                      <a:pt x="68" y="20"/>
                    </a:lnTo>
                    <a:lnTo>
                      <a:pt x="0" y="23"/>
                    </a:lnTo>
                    <a:lnTo>
                      <a:pt x="0" y="2"/>
                    </a:lnTo>
                    <a:close/>
                  </a:path>
                </a:pathLst>
              </a:custGeom>
              <a:solidFill>
                <a:schemeClr val="tx1"/>
              </a:solidFill>
              <a:ln w="9525">
                <a:solidFill>
                  <a:schemeClr val="tx1"/>
                </a:solidFill>
                <a:round/>
                <a:headEnd/>
                <a:tailEnd/>
              </a:ln>
            </p:spPr>
            <p:txBody>
              <a:bodyPr/>
              <a:lstStyle/>
              <a:p>
                <a:endParaRPr lang="en-US" sz="2133"/>
              </a:p>
            </p:txBody>
          </p:sp>
          <p:sp>
            <p:nvSpPr>
              <p:cNvPr id="2127" name="Freeform 62"/>
              <p:cNvSpPr>
                <a:spLocks/>
              </p:cNvSpPr>
              <p:nvPr/>
            </p:nvSpPr>
            <p:spPr bwMode="black">
              <a:xfrm>
                <a:off x="4916686" y="2074863"/>
                <a:ext cx="135731" cy="47625"/>
              </a:xfrm>
              <a:custGeom>
                <a:avLst/>
                <a:gdLst>
                  <a:gd name="T0" fmla="*/ 0 w 77"/>
                  <a:gd name="T1" fmla="*/ 2147483647 h 24"/>
                  <a:gd name="T2" fmla="*/ 2147483647 w 77"/>
                  <a:gd name="T3" fmla="*/ 0 h 24"/>
                  <a:gd name="T4" fmla="*/ 2147483647 w 77"/>
                  <a:gd name="T5" fmla="*/ 0 h 24"/>
                  <a:gd name="T6" fmla="*/ 2147483647 w 77"/>
                  <a:gd name="T7" fmla="*/ 2147483647 h 24"/>
                  <a:gd name="T8" fmla="*/ 2147483647 w 77"/>
                  <a:gd name="T9" fmla="*/ 2147483647 h 24"/>
                  <a:gd name="T10" fmla="*/ 0 w 77"/>
                  <a:gd name="T11" fmla="*/ 2147483647 h 24"/>
                  <a:gd name="T12" fmla="*/ 0 w 77"/>
                  <a:gd name="T13" fmla="*/ 2147483647 h 24"/>
                  <a:gd name="T14" fmla="*/ 0 60000 65536"/>
                  <a:gd name="T15" fmla="*/ 0 60000 65536"/>
                  <a:gd name="T16" fmla="*/ 0 60000 65536"/>
                  <a:gd name="T17" fmla="*/ 0 60000 65536"/>
                  <a:gd name="T18" fmla="*/ 0 60000 65536"/>
                  <a:gd name="T19" fmla="*/ 0 60000 65536"/>
                  <a:gd name="T20" fmla="*/ 0 60000 65536"/>
                  <a:gd name="T21" fmla="*/ 0 w 77"/>
                  <a:gd name="T22" fmla="*/ 0 h 24"/>
                  <a:gd name="T23" fmla="*/ 77 w 77"/>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77" h="24">
                    <a:moveTo>
                      <a:pt x="0" y="4"/>
                    </a:moveTo>
                    <a:lnTo>
                      <a:pt x="77" y="0"/>
                    </a:lnTo>
                    <a:lnTo>
                      <a:pt x="77" y="20"/>
                    </a:lnTo>
                    <a:lnTo>
                      <a:pt x="0" y="24"/>
                    </a:lnTo>
                    <a:lnTo>
                      <a:pt x="0" y="4"/>
                    </a:lnTo>
                    <a:close/>
                  </a:path>
                </a:pathLst>
              </a:custGeom>
              <a:solidFill>
                <a:schemeClr val="tx1"/>
              </a:solidFill>
              <a:ln w="9525">
                <a:solidFill>
                  <a:schemeClr val="tx1"/>
                </a:solidFill>
                <a:round/>
                <a:headEnd/>
                <a:tailEnd/>
              </a:ln>
            </p:spPr>
            <p:txBody>
              <a:bodyPr/>
              <a:lstStyle/>
              <a:p>
                <a:endParaRPr lang="en-US" sz="2133"/>
              </a:p>
            </p:txBody>
          </p:sp>
          <p:sp>
            <p:nvSpPr>
              <p:cNvPr id="2128" name="Freeform 63"/>
              <p:cNvSpPr>
                <a:spLocks/>
              </p:cNvSpPr>
              <p:nvPr/>
            </p:nvSpPr>
            <p:spPr bwMode="black">
              <a:xfrm>
                <a:off x="5052417" y="2070100"/>
                <a:ext cx="148233" cy="44450"/>
              </a:xfrm>
              <a:custGeom>
                <a:avLst/>
                <a:gdLst>
                  <a:gd name="T0" fmla="*/ 0 w 85"/>
                  <a:gd name="T1" fmla="*/ 2147483647 h 23"/>
                  <a:gd name="T2" fmla="*/ 2147483647 w 85"/>
                  <a:gd name="T3" fmla="*/ 0 h 23"/>
                  <a:gd name="T4" fmla="*/ 2147483647 w 85"/>
                  <a:gd name="T5" fmla="*/ 0 h 23"/>
                  <a:gd name="T6" fmla="*/ 2147483647 w 85"/>
                  <a:gd name="T7" fmla="*/ 2147483647 h 23"/>
                  <a:gd name="T8" fmla="*/ 2147483647 w 85"/>
                  <a:gd name="T9" fmla="*/ 2147483647 h 23"/>
                  <a:gd name="T10" fmla="*/ 0 w 85"/>
                  <a:gd name="T11" fmla="*/ 2147483647 h 23"/>
                  <a:gd name="T12" fmla="*/ 0 w 85"/>
                  <a:gd name="T13" fmla="*/ 2147483647 h 23"/>
                  <a:gd name="T14" fmla="*/ 0 60000 65536"/>
                  <a:gd name="T15" fmla="*/ 0 60000 65536"/>
                  <a:gd name="T16" fmla="*/ 0 60000 65536"/>
                  <a:gd name="T17" fmla="*/ 0 60000 65536"/>
                  <a:gd name="T18" fmla="*/ 0 60000 65536"/>
                  <a:gd name="T19" fmla="*/ 0 60000 65536"/>
                  <a:gd name="T20" fmla="*/ 0 60000 65536"/>
                  <a:gd name="T21" fmla="*/ 0 w 85"/>
                  <a:gd name="T22" fmla="*/ 0 h 23"/>
                  <a:gd name="T23" fmla="*/ 85 w 85"/>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85" h="23">
                    <a:moveTo>
                      <a:pt x="0" y="3"/>
                    </a:moveTo>
                    <a:lnTo>
                      <a:pt x="85" y="0"/>
                    </a:lnTo>
                    <a:lnTo>
                      <a:pt x="85" y="21"/>
                    </a:lnTo>
                    <a:lnTo>
                      <a:pt x="0" y="23"/>
                    </a:lnTo>
                    <a:lnTo>
                      <a:pt x="0" y="3"/>
                    </a:lnTo>
                    <a:close/>
                  </a:path>
                </a:pathLst>
              </a:custGeom>
              <a:solidFill>
                <a:schemeClr val="tx1"/>
              </a:solidFill>
              <a:ln w="9525">
                <a:solidFill>
                  <a:schemeClr val="tx1"/>
                </a:solidFill>
                <a:round/>
                <a:headEnd/>
                <a:tailEnd/>
              </a:ln>
            </p:spPr>
            <p:txBody>
              <a:bodyPr/>
              <a:lstStyle/>
              <a:p>
                <a:endParaRPr lang="en-US" sz="2133"/>
              </a:p>
            </p:txBody>
          </p:sp>
          <p:sp>
            <p:nvSpPr>
              <p:cNvPr id="2129" name="Freeform 64"/>
              <p:cNvSpPr>
                <a:spLocks/>
              </p:cNvSpPr>
              <p:nvPr/>
            </p:nvSpPr>
            <p:spPr bwMode="black">
              <a:xfrm>
                <a:off x="5200650" y="2062163"/>
                <a:ext cx="166092" cy="49213"/>
              </a:xfrm>
              <a:custGeom>
                <a:avLst/>
                <a:gdLst>
                  <a:gd name="T0" fmla="*/ 0 w 94"/>
                  <a:gd name="T1" fmla="*/ 2147483647 h 23"/>
                  <a:gd name="T2" fmla="*/ 2147483647 w 94"/>
                  <a:gd name="T3" fmla="*/ 0 h 23"/>
                  <a:gd name="T4" fmla="*/ 2147483647 w 94"/>
                  <a:gd name="T5" fmla="*/ 0 h 23"/>
                  <a:gd name="T6" fmla="*/ 2147483647 w 94"/>
                  <a:gd name="T7" fmla="*/ 2147483647 h 23"/>
                  <a:gd name="T8" fmla="*/ 2147483647 w 94"/>
                  <a:gd name="T9" fmla="*/ 2147483647 h 23"/>
                  <a:gd name="T10" fmla="*/ 0 w 94"/>
                  <a:gd name="T11" fmla="*/ 2147483647 h 23"/>
                  <a:gd name="T12" fmla="*/ 0 w 94"/>
                  <a:gd name="T13" fmla="*/ 2147483647 h 23"/>
                  <a:gd name="T14" fmla="*/ 0 60000 65536"/>
                  <a:gd name="T15" fmla="*/ 0 60000 65536"/>
                  <a:gd name="T16" fmla="*/ 0 60000 65536"/>
                  <a:gd name="T17" fmla="*/ 0 60000 65536"/>
                  <a:gd name="T18" fmla="*/ 0 60000 65536"/>
                  <a:gd name="T19" fmla="*/ 0 60000 65536"/>
                  <a:gd name="T20" fmla="*/ 0 60000 65536"/>
                  <a:gd name="T21" fmla="*/ 0 w 94"/>
                  <a:gd name="T22" fmla="*/ 0 h 23"/>
                  <a:gd name="T23" fmla="*/ 94 w 94"/>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94" h="23">
                    <a:moveTo>
                      <a:pt x="0" y="2"/>
                    </a:moveTo>
                    <a:lnTo>
                      <a:pt x="94" y="0"/>
                    </a:lnTo>
                    <a:lnTo>
                      <a:pt x="94" y="20"/>
                    </a:lnTo>
                    <a:lnTo>
                      <a:pt x="0" y="23"/>
                    </a:lnTo>
                    <a:lnTo>
                      <a:pt x="0" y="2"/>
                    </a:lnTo>
                    <a:close/>
                  </a:path>
                </a:pathLst>
              </a:custGeom>
              <a:solidFill>
                <a:schemeClr val="tx1"/>
              </a:solidFill>
              <a:ln w="9525">
                <a:solidFill>
                  <a:schemeClr val="tx1"/>
                </a:solidFill>
                <a:round/>
                <a:headEnd/>
                <a:tailEnd/>
              </a:ln>
            </p:spPr>
            <p:txBody>
              <a:bodyPr/>
              <a:lstStyle/>
              <a:p>
                <a:endParaRPr lang="en-US" sz="2133"/>
              </a:p>
            </p:txBody>
          </p:sp>
          <p:sp>
            <p:nvSpPr>
              <p:cNvPr id="2130" name="Freeform 65"/>
              <p:cNvSpPr>
                <a:spLocks/>
              </p:cNvSpPr>
              <p:nvPr/>
            </p:nvSpPr>
            <p:spPr bwMode="black">
              <a:xfrm>
                <a:off x="5366742" y="2054225"/>
                <a:ext cx="189309" cy="52388"/>
              </a:xfrm>
              <a:custGeom>
                <a:avLst/>
                <a:gdLst>
                  <a:gd name="T0" fmla="*/ 0 w 105"/>
                  <a:gd name="T1" fmla="*/ 2147483647 h 24"/>
                  <a:gd name="T2" fmla="*/ 2147483647 w 105"/>
                  <a:gd name="T3" fmla="*/ 0 h 24"/>
                  <a:gd name="T4" fmla="*/ 2147483647 w 105"/>
                  <a:gd name="T5" fmla="*/ 0 h 24"/>
                  <a:gd name="T6" fmla="*/ 2147483647 w 105"/>
                  <a:gd name="T7" fmla="*/ 2147483647 h 24"/>
                  <a:gd name="T8" fmla="*/ 2147483647 w 105"/>
                  <a:gd name="T9" fmla="*/ 2147483647 h 24"/>
                  <a:gd name="T10" fmla="*/ 0 w 105"/>
                  <a:gd name="T11" fmla="*/ 2147483647 h 24"/>
                  <a:gd name="T12" fmla="*/ 0 w 105"/>
                  <a:gd name="T13" fmla="*/ 2147483647 h 24"/>
                  <a:gd name="T14" fmla="*/ 0 60000 65536"/>
                  <a:gd name="T15" fmla="*/ 0 60000 65536"/>
                  <a:gd name="T16" fmla="*/ 0 60000 65536"/>
                  <a:gd name="T17" fmla="*/ 0 60000 65536"/>
                  <a:gd name="T18" fmla="*/ 0 60000 65536"/>
                  <a:gd name="T19" fmla="*/ 0 60000 65536"/>
                  <a:gd name="T20" fmla="*/ 0 60000 65536"/>
                  <a:gd name="T21" fmla="*/ 0 w 105"/>
                  <a:gd name="T22" fmla="*/ 0 h 24"/>
                  <a:gd name="T23" fmla="*/ 105 w 105"/>
                  <a:gd name="T24" fmla="*/ 24 h 24"/>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05" h="24">
                    <a:moveTo>
                      <a:pt x="0" y="4"/>
                    </a:moveTo>
                    <a:lnTo>
                      <a:pt x="105" y="0"/>
                    </a:lnTo>
                    <a:lnTo>
                      <a:pt x="105" y="20"/>
                    </a:lnTo>
                    <a:lnTo>
                      <a:pt x="0" y="24"/>
                    </a:lnTo>
                    <a:lnTo>
                      <a:pt x="0" y="4"/>
                    </a:lnTo>
                    <a:close/>
                  </a:path>
                </a:pathLst>
              </a:custGeom>
              <a:solidFill>
                <a:schemeClr val="tx1"/>
              </a:solidFill>
              <a:ln w="9525">
                <a:solidFill>
                  <a:schemeClr val="tx1"/>
                </a:solidFill>
                <a:round/>
                <a:headEnd/>
                <a:tailEnd/>
              </a:ln>
            </p:spPr>
            <p:txBody>
              <a:bodyPr/>
              <a:lstStyle/>
              <a:p>
                <a:endParaRPr lang="en-US" sz="2133"/>
              </a:p>
            </p:txBody>
          </p:sp>
          <p:sp>
            <p:nvSpPr>
              <p:cNvPr id="2131" name="Freeform 66"/>
              <p:cNvSpPr>
                <a:spLocks/>
              </p:cNvSpPr>
              <p:nvPr/>
            </p:nvSpPr>
            <p:spPr bwMode="black">
              <a:xfrm>
                <a:off x="5556052" y="2049463"/>
                <a:ext cx="205383" cy="49213"/>
              </a:xfrm>
              <a:custGeom>
                <a:avLst/>
                <a:gdLst>
                  <a:gd name="T0" fmla="*/ 0 w 117"/>
                  <a:gd name="T1" fmla="*/ 2147483647 h 23"/>
                  <a:gd name="T2" fmla="*/ 2147483647 w 117"/>
                  <a:gd name="T3" fmla="*/ 0 h 23"/>
                  <a:gd name="T4" fmla="*/ 2147483647 w 117"/>
                  <a:gd name="T5" fmla="*/ 0 h 23"/>
                  <a:gd name="T6" fmla="*/ 2147483647 w 117"/>
                  <a:gd name="T7" fmla="*/ 2147483647 h 23"/>
                  <a:gd name="T8" fmla="*/ 2147483647 w 117"/>
                  <a:gd name="T9" fmla="*/ 2147483647 h 23"/>
                  <a:gd name="T10" fmla="*/ 0 w 117"/>
                  <a:gd name="T11" fmla="*/ 2147483647 h 23"/>
                  <a:gd name="T12" fmla="*/ 0 w 117"/>
                  <a:gd name="T13" fmla="*/ 2147483647 h 23"/>
                  <a:gd name="T14" fmla="*/ 0 60000 65536"/>
                  <a:gd name="T15" fmla="*/ 0 60000 65536"/>
                  <a:gd name="T16" fmla="*/ 0 60000 65536"/>
                  <a:gd name="T17" fmla="*/ 0 60000 65536"/>
                  <a:gd name="T18" fmla="*/ 0 60000 65536"/>
                  <a:gd name="T19" fmla="*/ 0 60000 65536"/>
                  <a:gd name="T20" fmla="*/ 0 60000 65536"/>
                  <a:gd name="T21" fmla="*/ 0 w 117"/>
                  <a:gd name="T22" fmla="*/ 0 h 23"/>
                  <a:gd name="T23" fmla="*/ 117 w 117"/>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17" h="23">
                    <a:moveTo>
                      <a:pt x="0" y="3"/>
                    </a:moveTo>
                    <a:lnTo>
                      <a:pt x="117" y="0"/>
                    </a:lnTo>
                    <a:lnTo>
                      <a:pt x="117" y="21"/>
                    </a:lnTo>
                    <a:lnTo>
                      <a:pt x="0" y="23"/>
                    </a:lnTo>
                    <a:lnTo>
                      <a:pt x="0" y="3"/>
                    </a:lnTo>
                    <a:close/>
                  </a:path>
                </a:pathLst>
              </a:custGeom>
              <a:solidFill>
                <a:schemeClr val="tx1"/>
              </a:solidFill>
              <a:ln w="9525">
                <a:solidFill>
                  <a:schemeClr val="tx1"/>
                </a:solidFill>
                <a:round/>
                <a:headEnd/>
                <a:tailEnd/>
              </a:ln>
            </p:spPr>
            <p:txBody>
              <a:bodyPr/>
              <a:lstStyle/>
              <a:p>
                <a:endParaRPr lang="en-US" sz="2133"/>
              </a:p>
            </p:txBody>
          </p:sp>
          <p:sp>
            <p:nvSpPr>
              <p:cNvPr id="2132" name="Freeform 67"/>
              <p:cNvSpPr>
                <a:spLocks/>
              </p:cNvSpPr>
              <p:nvPr/>
            </p:nvSpPr>
            <p:spPr bwMode="black">
              <a:xfrm>
                <a:off x="5761434" y="2046288"/>
                <a:ext cx="230386" cy="44450"/>
              </a:xfrm>
              <a:custGeom>
                <a:avLst/>
                <a:gdLst>
                  <a:gd name="T0" fmla="*/ 0 w 129"/>
                  <a:gd name="T1" fmla="*/ 2147483647 h 23"/>
                  <a:gd name="T2" fmla="*/ 2147483647 w 129"/>
                  <a:gd name="T3" fmla="*/ 0 h 23"/>
                  <a:gd name="T4" fmla="*/ 2147483647 w 129"/>
                  <a:gd name="T5" fmla="*/ 0 h 23"/>
                  <a:gd name="T6" fmla="*/ 2147483647 w 129"/>
                  <a:gd name="T7" fmla="*/ 2147483647 h 23"/>
                  <a:gd name="T8" fmla="*/ 2147483647 w 129"/>
                  <a:gd name="T9" fmla="*/ 2147483647 h 23"/>
                  <a:gd name="T10" fmla="*/ 0 w 129"/>
                  <a:gd name="T11" fmla="*/ 2147483647 h 23"/>
                  <a:gd name="T12" fmla="*/ 0 w 129"/>
                  <a:gd name="T13" fmla="*/ 2147483647 h 23"/>
                  <a:gd name="T14" fmla="*/ 0 60000 65536"/>
                  <a:gd name="T15" fmla="*/ 0 60000 65536"/>
                  <a:gd name="T16" fmla="*/ 0 60000 65536"/>
                  <a:gd name="T17" fmla="*/ 0 60000 65536"/>
                  <a:gd name="T18" fmla="*/ 0 60000 65536"/>
                  <a:gd name="T19" fmla="*/ 0 60000 65536"/>
                  <a:gd name="T20" fmla="*/ 0 60000 65536"/>
                  <a:gd name="T21" fmla="*/ 0 w 129"/>
                  <a:gd name="T22" fmla="*/ 0 h 23"/>
                  <a:gd name="T23" fmla="*/ 129 w 129"/>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29" h="23">
                    <a:moveTo>
                      <a:pt x="0" y="2"/>
                    </a:moveTo>
                    <a:lnTo>
                      <a:pt x="129" y="0"/>
                    </a:lnTo>
                    <a:lnTo>
                      <a:pt x="129" y="20"/>
                    </a:lnTo>
                    <a:lnTo>
                      <a:pt x="0" y="23"/>
                    </a:lnTo>
                    <a:lnTo>
                      <a:pt x="0" y="2"/>
                    </a:lnTo>
                    <a:close/>
                  </a:path>
                </a:pathLst>
              </a:custGeom>
              <a:solidFill>
                <a:schemeClr val="tx1"/>
              </a:solidFill>
              <a:ln w="9525">
                <a:solidFill>
                  <a:schemeClr val="tx1"/>
                </a:solidFill>
                <a:round/>
                <a:headEnd/>
                <a:tailEnd/>
              </a:ln>
            </p:spPr>
            <p:txBody>
              <a:bodyPr/>
              <a:lstStyle/>
              <a:p>
                <a:endParaRPr lang="en-US" sz="2133"/>
              </a:p>
            </p:txBody>
          </p:sp>
          <p:sp>
            <p:nvSpPr>
              <p:cNvPr id="2133" name="Freeform 68"/>
              <p:cNvSpPr>
                <a:spLocks/>
              </p:cNvSpPr>
              <p:nvPr/>
            </p:nvSpPr>
            <p:spPr bwMode="black">
              <a:xfrm>
                <a:off x="5991820" y="2041525"/>
                <a:ext cx="251817" cy="44450"/>
              </a:xfrm>
              <a:custGeom>
                <a:avLst/>
                <a:gdLst>
                  <a:gd name="T0" fmla="*/ 0 w 142"/>
                  <a:gd name="T1" fmla="*/ 2147483647 h 23"/>
                  <a:gd name="T2" fmla="*/ 2147483647 w 142"/>
                  <a:gd name="T3" fmla="*/ 0 h 23"/>
                  <a:gd name="T4" fmla="*/ 2147483647 w 142"/>
                  <a:gd name="T5" fmla="*/ 0 h 23"/>
                  <a:gd name="T6" fmla="*/ 2147483647 w 142"/>
                  <a:gd name="T7" fmla="*/ 2147483647 h 23"/>
                  <a:gd name="T8" fmla="*/ 2147483647 w 142"/>
                  <a:gd name="T9" fmla="*/ 2147483647 h 23"/>
                  <a:gd name="T10" fmla="*/ 0 w 142"/>
                  <a:gd name="T11" fmla="*/ 2147483647 h 23"/>
                  <a:gd name="T12" fmla="*/ 0 w 142"/>
                  <a:gd name="T13" fmla="*/ 2147483647 h 23"/>
                  <a:gd name="T14" fmla="*/ 0 60000 65536"/>
                  <a:gd name="T15" fmla="*/ 0 60000 65536"/>
                  <a:gd name="T16" fmla="*/ 0 60000 65536"/>
                  <a:gd name="T17" fmla="*/ 0 60000 65536"/>
                  <a:gd name="T18" fmla="*/ 0 60000 65536"/>
                  <a:gd name="T19" fmla="*/ 0 60000 65536"/>
                  <a:gd name="T20" fmla="*/ 0 60000 65536"/>
                  <a:gd name="T21" fmla="*/ 0 w 142"/>
                  <a:gd name="T22" fmla="*/ 0 h 23"/>
                  <a:gd name="T23" fmla="*/ 142 w 142"/>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42" h="23">
                    <a:moveTo>
                      <a:pt x="0" y="3"/>
                    </a:moveTo>
                    <a:lnTo>
                      <a:pt x="142" y="0"/>
                    </a:lnTo>
                    <a:lnTo>
                      <a:pt x="142" y="21"/>
                    </a:lnTo>
                    <a:lnTo>
                      <a:pt x="0" y="23"/>
                    </a:lnTo>
                    <a:lnTo>
                      <a:pt x="0" y="3"/>
                    </a:lnTo>
                    <a:close/>
                  </a:path>
                </a:pathLst>
              </a:custGeom>
              <a:solidFill>
                <a:schemeClr val="tx1"/>
              </a:solidFill>
              <a:ln w="9525">
                <a:solidFill>
                  <a:schemeClr val="tx1"/>
                </a:solidFill>
                <a:round/>
                <a:headEnd/>
                <a:tailEnd/>
              </a:ln>
            </p:spPr>
            <p:txBody>
              <a:bodyPr/>
              <a:lstStyle/>
              <a:p>
                <a:endParaRPr lang="en-US" sz="2133"/>
              </a:p>
            </p:txBody>
          </p:sp>
          <p:sp>
            <p:nvSpPr>
              <p:cNvPr id="2134" name="Freeform 69"/>
              <p:cNvSpPr>
                <a:spLocks/>
              </p:cNvSpPr>
              <p:nvPr/>
            </p:nvSpPr>
            <p:spPr bwMode="black">
              <a:xfrm>
                <a:off x="6243638" y="2033588"/>
                <a:ext cx="276820" cy="49213"/>
              </a:xfrm>
              <a:custGeom>
                <a:avLst/>
                <a:gdLst>
                  <a:gd name="T0" fmla="*/ 0 w 155"/>
                  <a:gd name="T1" fmla="*/ 2147483647 h 25"/>
                  <a:gd name="T2" fmla="*/ 2147483647 w 155"/>
                  <a:gd name="T3" fmla="*/ 0 h 25"/>
                  <a:gd name="T4" fmla="*/ 2147483647 w 155"/>
                  <a:gd name="T5" fmla="*/ 0 h 25"/>
                  <a:gd name="T6" fmla="*/ 2147483647 w 155"/>
                  <a:gd name="T7" fmla="*/ 2147483647 h 25"/>
                  <a:gd name="T8" fmla="*/ 2147483647 w 155"/>
                  <a:gd name="T9" fmla="*/ 2147483647 h 25"/>
                  <a:gd name="T10" fmla="*/ 0 w 155"/>
                  <a:gd name="T11" fmla="*/ 2147483647 h 25"/>
                  <a:gd name="T12" fmla="*/ 0 w 155"/>
                  <a:gd name="T13" fmla="*/ 2147483647 h 25"/>
                  <a:gd name="T14" fmla="*/ 0 60000 65536"/>
                  <a:gd name="T15" fmla="*/ 0 60000 65536"/>
                  <a:gd name="T16" fmla="*/ 0 60000 65536"/>
                  <a:gd name="T17" fmla="*/ 0 60000 65536"/>
                  <a:gd name="T18" fmla="*/ 0 60000 65536"/>
                  <a:gd name="T19" fmla="*/ 0 60000 65536"/>
                  <a:gd name="T20" fmla="*/ 0 60000 65536"/>
                  <a:gd name="T21" fmla="*/ 0 w 155"/>
                  <a:gd name="T22" fmla="*/ 0 h 25"/>
                  <a:gd name="T23" fmla="*/ 155 w 155"/>
                  <a:gd name="T24" fmla="*/ 25 h 25"/>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55" h="25">
                    <a:moveTo>
                      <a:pt x="0" y="4"/>
                    </a:moveTo>
                    <a:lnTo>
                      <a:pt x="155" y="0"/>
                    </a:lnTo>
                    <a:lnTo>
                      <a:pt x="155" y="21"/>
                    </a:lnTo>
                    <a:lnTo>
                      <a:pt x="0" y="25"/>
                    </a:lnTo>
                    <a:lnTo>
                      <a:pt x="0" y="4"/>
                    </a:lnTo>
                    <a:close/>
                  </a:path>
                </a:pathLst>
              </a:custGeom>
              <a:solidFill>
                <a:schemeClr val="tx1"/>
              </a:solidFill>
              <a:ln w="9525">
                <a:solidFill>
                  <a:schemeClr val="tx1"/>
                </a:solidFill>
                <a:round/>
                <a:headEnd/>
                <a:tailEnd/>
              </a:ln>
            </p:spPr>
            <p:txBody>
              <a:bodyPr/>
              <a:lstStyle/>
              <a:p>
                <a:endParaRPr lang="en-US" sz="2133"/>
              </a:p>
            </p:txBody>
          </p:sp>
          <p:sp>
            <p:nvSpPr>
              <p:cNvPr id="2135" name="Freeform 70"/>
              <p:cNvSpPr>
                <a:spLocks/>
              </p:cNvSpPr>
              <p:nvPr/>
            </p:nvSpPr>
            <p:spPr bwMode="black">
              <a:xfrm>
                <a:off x="6520458" y="2025650"/>
                <a:ext cx="301823" cy="49213"/>
              </a:xfrm>
              <a:custGeom>
                <a:avLst/>
                <a:gdLst>
                  <a:gd name="T0" fmla="*/ 0 w 171"/>
                  <a:gd name="T1" fmla="*/ 2147483647 h 23"/>
                  <a:gd name="T2" fmla="*/ 2147483647 w 171"/>
                  <a:gd name="T3" fmla="*/ 0 h 23"/>
                  <a:gd name="T4" fmla="*/ 2147483647 w 171"/>
                  <a:gd name="T5" fmla="*/ 0 h 23"/>
                  <a:gd name="T6" fmla="*/ 2147483647 w 171"/>
                  <a:gd name="T7" fmla="*/ 2147483647 h 23"/>
                  <a:gd name="T8" fmla="*/ 2147483647 w 171"/>
                  <a:gd name="T9" fmla="*/ 2147483647 h 23"/>
                  <a:gd name="T10" fmla="*/ 0 w 171"/>
                  <a:gd name="T11" fmla="*/ 2147483647 h 23"/>
                  <a:gd name="T12" fmla="*/ 0 w 171"/>
                  <a:gd name="T13" fmla="*/ 2147483647 h 23"/>
                  <a:gd name="T14" fmla="*/ 0 60000 65536"/>
                  <a:gd name="T15" fmla="*/ 0 60000 65536"/>
                  <a:gd name="T16" fmla="*/ 0 60000 65536"/>
                  <a:gd name="T17" fmla="*/ 0 60000 65536"/>
                  <a:gd name="T18" fmla="*/ 0 60000 65536"/>
                  <a:gd name="T19" fmla="*/ 0 60000 65536"/>
                  <a:gd name="T20" fmla="*/ 0 60000 65536"/>
                  <a:gd name="T21" fmla="*/ 0 w 171"/>
                  <a:gd name="T22" fmla="*/ 0 h 23"/>
                  <a:gd name="T23" fmla="*/ 171 w 171"/>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71" h="23">
                    <a:moveTo>
                      <a:pt x="0" y="2"/>
                    </a:moveTo>
                    <a:lnTo>
                      <a:pt x="171" y="0"/>
                    </a:lnTo>
                    <a:lnTo>
                      <a:pt x="171" y="20"/>
                    </a:lnTo>
                    <a:lnTo>
                      <a:pt x="0" y="23"/>
                    </a:lnTo>
                    <a:lnTo>
                      <a:pt x="0" y="2"/>
                    </a:lnTo>
                    <a:close/>
                  </a:path>
                </a:pathLst>
              </a:custGeom>
              <a:solidFill>
                <a:schemeClr val="tx1"/>
              </a:solidFill>
              <a:ln w="9525">
                <a:solidFill>
                  <a:schemeClr val="tx1"/>
                </a:solidFill>
                <a:round/>
                <a:headEnd/>
                <a:tailEnd/>
              </a:ln>
            </p:spPr>
            <p:txBody>
              <a:bodyPr/>
              <a:lstStyle/>
              <a:p>
                <a:endParaRPr lang="en-US" sz="2133"/>
              </a:p>
            </p:txBody>
          </p:sp>
          <p:sp>
            <p:nvSpPr>
              <p:cNvPr id="2136" name="Freeform 71"/>
              <p:cNvSpPr>
                <a:spLocks/>
              </p:cNvSpPr>
              <p:nvPr/>
            </p:nvSpPr>
            <p:spPr bwMode="black">
              <a:xfrm>
                <a:off x="6822281" y="2020888"/>
                <a:ext cx="326827" cy="49213"/>
              </a:xfrm>
              <a:custGeom>
                <a:avLst/>
                <a:gdLst>
                  <a:gd name="T0" fmla="*/ 0 w 184"/>
                  <a:gd name="T1" fmla="*/ 2147483647 h 23"/>
                  <a:gd name="T2" fmla="*/ 2147483647 w 184"/>
                  <a:gd name="T3" fmla="*/ 0 h 23"/>
                  <a:gd name="T4" fmla="*/ 2147483647 w 184"/>
                  <a:gd name="T5" fmla="*/ 0 h 23"/>
                  <a:gd name="T6" fmla="*/ 2147483647 w 184"/>
                  <a:gd name="T7" fmla="*/ 2147483647 h 23"/>
                  <a:gd name="T8" fmla="*/ 2147483647 w 184"/>
                  <a:gd name="T9" fmla="*/ 2147483647 h 23"/>
                  <a:gd name="T10" fmla="*/ 0 w 184"/>
                  <a:gd name="T11" fmla="*/ 2147483647 h 23"/>
                  <a:gd name="T12" fmla="*/ 0 w 184"/>
                  <a:gd name="T13" fmla="*/ 2147483647 h 23"/>
                  <a:gd name="T14" fmla="*/ 0 60000 65536"/>
                  <a:gd name="T15" fmla="*/ 0 60000 65536"/>
                  <a:gd name="T16" fmla="*/ 0 60000 65536"/>
                  <a:gd name="T17" fmla="*/ 0 60000 65536"/>
                  <a:gd name="T18" fmla="*/ 0 60000 65536"/>
                  <a:gd name="T19" fmla="*/ 0 60000 65536"/>
                  <a:gd name="T20" fmla="*/ 0 60000 65536"/>
                  <a:gd name="T21" fmla="*/ 0 w 184"/>
                  <a:gd name="T22" fmla="*/ 0 h 23"/>
                  <a:gd name="T23" fmla="*/ 184 w 184"/>
                  <a:gd name="T24" fmla="*/ 23 h 23"/>
                </a:gdLst>
                <a:ahLst/>
                <a:cxnLst>
                  <a:cxn ang="T14">
                    <a:pos x="T0" y="T1"/>
                  </a:cxn>
                  <a:cxn ang="T15">
                    <a:pos x="T2" y="T3"/>
                  </a:cxn>
                  <a:cxn ang="T16">
                    <a:pos x="T4" y="T5"/>
                  </a:cxn>
                  <a:cxn ang="T17">
                    <a:pos x="T6" y="T7"/>
                  </a:cxn>
                  <a:cxn ang="T18">
                    <a:pos x="T8" y="T9"/>
                  </a:cxn>
                  <a:cxn ang="T19">
                    <a:pos x="T10" y="T11"/>
                  </a:cxn>
                  <a:cxn ang="T20">
                    <a:pos x="T12" y="T13"/>
                  </a:cxn>
                </a:cxnLst>
                <a:rect l="T21" t="T22" r="T23" b="T24"/>
                <a:pathLst>
                  <a:path w="184" h="23">
                    <a:moveTo>
                      <a:pt x="0" y="3"/>
                    </a:moveTo>
                    <a:lnTo>
                      <a:pt x="184" y="0"/>
                    </a:lnTo>
                    <a:lnTo>
                      <a:pt x="184" y="21"/>
                    </a:lnTo>
                    <a:lnTo>
                      <a:pt x="0" y="23"/>
                    </a:lnTo>
                    <a:lnTo>
                      <a:pt x="0" y="3"/>
                    </a:lnTo>
                    <a:close/>
                  </a:path>
                </a:pathLst>
              </a:custGeom>
              <a:solidFill>
                <a:schemeClr val="tx1"/>
              </a:solidFill>
              <a:ln w="9525">
                <a:solidFill>
                  <a:schemeClr val="tx1"/>
                </a:solidFill>
                <a:round/>
                <a:headEnd/>
                <a:tailEnd/>
              </a:ln>
            </p:spPr>
            <p:txBody>
              <a:bodyPr/>
              <a:lstStyle/>
              <a:p>
                <a:endParaRPr lang="en-US" sz="2133"/>
              </a:p>
            </p:txBody>
          </p:sp>
          <p:sp>
            <p:nvSpPr>
              <p:cNvPr id="2137" name="Freeform 72"/>
              <p:cNvSpPr>
                <a:spLocks/>
              </p:cNvSpPr>
              <p:nvPr/>
            </p:nvSpPr>
            <p:spPr bwMode="black">
              <a:xfrm>
                <a:off x="7149108" y="2017713"/>
                <a:ext cx="358973" cy="44450"/>
              </a:xfrm>
              <a:custGeom>
                <a:avLst/>
                <a:gdLst>
                  <a:gd name="T0" fmla="*/ 0 w 201"/>
                  <a:gd name="T1" fmla="*/ 2147483647 h 23"/>
                  <a:gd name="T2" fmla="*/ 2147483647 w 201"/>
                  <a:gd name="T3" fmla="*/ 0 h 23"/>
                  <a:gd name="T4" fmla="*/ 2147483647 w 201"/>
                  <a:gd name="T5" fmla="*/ 2147483647 h 23"/>
                  <a:gd name="T6" fmla="*/ 0 w 201"/>
                  <a:gd name="T7" fmla="*/ 2147483647 h 23"/>
                  <a:gd name="T8" fmla="*/ 0 w 201"/>
                  <a:gd name="T9" fmla="*/ 2147483647 h 23"/>
                  <a:gd name="T10" fmla="*/ 0 60000 65536"/>
                  <a:gd name="T11" fmla="*/ 0 60000 65536"/>
                  <a:gd name="T12" fmla="*/ 0 60000 65536"/>
                  <a:gd name="T13" fmla="*/ 0 60000 65536"/>
                  <a:gd name="T14" fmla="*/ 0 60000 65536"/>
                  <a:gd name="T15" fmla="*/ 0 w 201"/>
                  <a:gd name="T16" fmla="*/ 0 h 23"/>
                  <a:gd name="T17" fmla="*/ 201 w 201"/>
                  <a:gd name="T18" fmla="*/ 23 h 23"/>
                </a:gdLst>
                <a:ahLst/>
                <a:cxnLst>
                  <a:cxn ang="T10">
                    <a:pos x="T0" y="T1"/>
                  </a:cxn>
                  <a:cxn ang="T11">
                    <a:pos x="T2" y="T3"/>
                  </a:cxn>
                  <a:cxn ang="T12">
                    <a:pos x="T4" y="T5"/>
                  </a:cxn>
                  <a:cxn ang="T13">
                    <a:pos x="T6" y="T7"/>
                  </a:cxn>
                  <a:cxn ang="T14">
                    <a:pos x="T8" y="T9"/>
                  </a:cxn>
                </a:cxnLst>
                <a:rect l="T15" t="T16" r="T17" b="T18"/>
                <a:pathLst>
                  <a:path w="201" h="23">
                    <a:moveTo>
                      <a:pt x="0" y="2"/>
                    </a:moveTo>
                    <a:lnTo>
                      <a:pt x="201" y="0"/>
                    </a:lnTo>
                    <a:lnTo>
                      <a:pt x="201" y="20"/>
                    </a:lnTo>
                    <a:lnTo>
                      <a:pt x="0" y="23"/>
                    </a:lnTo>
                    <a:lnTo>
                      <a:pt x="0" y="2"/>
                    </a:lnTo>
                    <a:close/>
                  </a:path>
                </a:pathLst>
              </a:custGeom>
              <a:solidFill>
                <a:schemeClr val="tx1"/>
              </a:solidFill>
              <a:ln w="9525">
                <a:solidFill>
                  <a:schemeClr val="tx1"/>
                </a:solidFill>
                <a:round/>
                <a:headEnd/>
                <a:tailEnd/>
              </a:ln>
            </p:spPr>
            <p:txBody>
              <a:bodyPr/>
              <a:lstStyle/>
              <a:p>
                <a:endParaRPr lang="en-US" sz="2133"/>
              </a:p>
            </p:txBody>
          </p:sp>
        </p:grpSp>
        <p:graphicFrame>
          <p:nvGraphicFramePr>
            <p:cNvPr id="2051" name="Object 84"/>
            <p:cNvGraphicFramePr>
              <a:graphicFrameLocks noChangeAspect="1"/>
            </p:cNvGraphicFramePr>
            <p:nvPr>
              <p:extLst>
                <p:ext uri="{D42A27DB-BD31-4B8C-83A1-F6EECF244321}">
                  <p14:modId xmlns:p14="http://schemas.microsoft.com/office/powerpoint/2010/main" val="4157909275"/>
                </p:ext>
              </p:extLst>
            </p:nvPr>
          </p:nvGraphicFramePr>
          <p:xfrm>
            <a:off x="2492022" y="5571067"/>
            <a:ext cx="277989" cy="385234"/>
          </p:xfrm>
          <a:graphic>
            <a:graphicData uri="http://schemas.openxmlformats.org/presentationml/2006/ole">
              <mc:AlternateContent xmlns:mc="http://schemas.openxmlformats.org/markup-compatibility/2006">
                <mc:Choice xmlns:v="urn:schemas-microsoft-com:vml" Requires="v">
                  <p:oleObj spid="_x0000_s2561" name="Equation" r:id="rId6" imgW="164801" imgH="228738" progId="">
                    <p:embed/>
                  </p:oleObj>
                </mc:Choice>
                <mc:Fallback>
                  <p:oleObj name="Equation" r:id="rId6" imgW="164801" imgH="228738" progId="">
                    <p:embed/>
                    <p:pic>
                      <p:nvPicPr>
                        <p:cNvPr id="0" name=""/>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2492022" y="5571067"/>
                          <a:ext cx="277989" cy="3852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2052" name="Object 86"/>
            <p:cNvGraphicFramePr>
              <a:graphicFrameLocks noChangeAspect="1"/>
            </p:cNvGraphicFramePr>
            <p:nvPr>
              <p:extLst>
                <p:ext uri="{D42A27DB-BD31-4B8C-83A1-F6EECF244321}">
                  <p14:modId xmlns:p14="http://schemas.microsoft.com/office/powerpoint/2010/main" val="925592866"/>
                </p:ext>
              </p:extLst>
            </p:nvPr>
          </p:nvGraphicFramePr>
          <p:xfrm>
            <a:off x="6529211" y="5650089"/>
            <a:ext cx="280811" cy="344311"/>
          </p:xfrm>
          <a:graphic>
            <a:graphicData uri="http://schemas.openxmlformats.org/presentationml/2006/ole">
              <mc:AlternateContent xmlns:mc="http://schemas.openxmlformats.org/markup-compatibility/2006">
                <mc:Choice xmlns:v="urn:schemas-microsoft-com:vml" Requires="v">
                  <p:oleObj spid="_x0000_s2562" name="Equation" r:id="rId8" imgW="164702" imgH="203261" progId="">
                    <p:embed/>
                  </p:oleObj>
                </mc:Choice>
                <mc:Fallback>
                  <p:oleObj name="Equation" r:id="rId8" imgW="164702" imgH="203261" progId="">
                    <p:embed/>
                    <p:pic>
                      <p:nvPicPr>
                        <p:cNvPr id="0" name=""/>
                        <p:cNvPicPr>
                          <a:picLocks noChangeAspect="1" noChangeArrowheads="1"/>
                        </p:cNvPicPr>
                        <p:nvPr/>
                      </p:nvPicPr>
                      <p:blipFill>
                        <a:blip r:embed="rId9">
                          <a:extLst>
                            <a:ext uri="{28A0092B-C50C-407E-A947-70E740481C1C}">
                              <a14:useLocalDpi xmlns:a14="http://schemas.microsoft.com/office/drawing/2010/main" val="0"/>
                            </a:ext>
                          </a:extLst>
                        </a:blip>
                        <a:srcRect/>
                        <a:stretch>
                          <a:fillRect/>
                        </a:stretch>
                      </p:blipFill>
                      <p:spPr bwMode="auto">
                        <a:xfrm>
                          <a:off x="6529211" y="5650089"/>
                          <a:ext cx="280811" cy="34431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chemeClr val="tx1"/>
                              </a:solidFill>
                              <a:miter lim="800000"/>
                              <a:headEnd/>
                              <a:tailEnd/>
                            </a14:hiddenLine>
                          </a:ext>
                        </a:extLst>
                      </p:spPr>
                    </p:pic>
                  </p:oleObj>
                </mc:Fallback>
              </mc:AlternateContent>
            </a:graphicData>
          </a:graphic>
        </p:graphicFrame>
        <p:graphicFrame>
          <p:nvGraphicFramePr>
            <p:cNvPr id="2053" name="Object 87"/>
            <p:cNvGraphicFramePr>
              <a:graphicFrameLocks noChangeAspect="1"/>
            </p:cNvGraphicFramePr>
            <p:nvPr>
              <p:extLst>
                <p:ext uri="{D42A27DB-BD31-4B8C-83A1-F6EECF244321}">
                  <p14:modId xmlns:p14="http://schemas.microsoft.com/office/powerpoint/2010/main" val="3929952871"/>
                </p:ext>
              </p:extLst>
            </p:nvPr>
          </p:nvGraphicFramePr>
          <p:xfrm>
            <a:off x="7200900" y="5300134"/>
            <a:ext cx="214489" cy="321733"/>
          </p:xfrm>
          <a:graphic>
            <a:graphicData uri="http://schemas.openxmlformats.org/presentationml/2006/ole">
              <mc:AlternateContent xmlns:mc="http://schemas.openxmlformats.org/markup-compatibility/2006">
                <mc:Choice xmlns:v="urn:schemas-microsoft-com:vml" Requires="v">
                  <p:oleObj spid="_x0000_s2563" name="Equation" r:id="rId10" imgW="126618" imgH="190477" progId="">
                    <p:embed/>
                  </p:oleObj>
                </mc:Choice>
                <mc:Fallback>
                  <p:oleObj name="Equation" r:id="rId10" imgW="126618" imgH="190477" progId="">
                    <p:embed/>
                    <p:pic>
                      <p:nvPicPr>
                        <p:cNvPr id="0" name=""/>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7200900" y="5300134"/>
                          <a:ext cx="214489" cy="321733"/>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graphicFrame>
          <p:nvGraphicFramePr>
            <p:cNvPr id="2054" name="Object 88"/>
            <p:cNvGraphicFramePr>
              <a:graphicFrameLocks noChangeAspect="1"/>
            </p:cNvGraphicFramePr>
            <p:nvPr>
              <p:extLst>
                <p:ext uri="{D42A27DB-BD31-4B8C-83A1-F6EECF244321}">
                  <p14:modId xmlns:p14="http://schemas.microsoft.com/office/powerpoint/2010/main" val="2922785967"/>
                </p:ext>
              </p:extLst>
            </p:nvPr>
          </p:nvGraphicFramePr>
          <p:xfrm>
            <a:off x="4921956" y="3750734"/>
            <a:ext cx="1941689" cy="1032933"/>
          </p:xfrm>
          <a:graphic>
            <a:graphicData uri="http://schemas.openxmlformats.org/presentationml/2006/ole">
              <mc:AlternateContent xmlns:mc="http://schemas.openxmlformats.org/markup-compatibility/2006">
                <mc:Choice xmlns:v="urn:schemas-microsoft-com:vml" Requires="v">
                  <p:oleObj spid="_x0000_s2564" name="Equation" r:id="rId12" imgW="787553" imgH="419146" progId="">
                    <p:embed/>
                  </p:oleObj>
                </mc:Choice>
                <mc:Fallback>
                  <p:oleObj name="Equation" r:id="rId12" imgW="787553" imgH="419146" progId="">
                    <p:embed/>
                    <p:pic>
                      <p:nvPicPr>
                        <p:cNvPr id="0" name=""/>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4921956" y="3750734"/>
                          <a:ext cx="1941689" cy="1032933"/>
                        </a:xfrm>
                        <a:prstGeom prst="rect">
                          <a:avLst/>
                        </a:prstGeom>
                        <a:noFill/>
                        <a:ln w="9525">
                          <a:solidFill>
                            <a:schemeClr val="tx2"/>
                          </a:solidFill>
                          <a:miter lim="800000"/>
                          <a:headEnd/>
                          <a:tailEnd/>
                        </a:ln>
                        <a:extLst>
                          <a:ext uri="{909E8E84-426E-40DD-AFC4-6F175D3DCCD1}">
                            <a14:hiddenFill xmlns:a14="http://schemas.microsoft.com/office/drawing/2010/main">
                              <a:solidFill>
                                <a:srgbClr val="FFFFFF"/>
                              </a:solidFill>
                            </a14:hiddenFill>
                          </a:ext>
                        </a:extLst>
                      </p:spPr>
                    </p:pic>
                  </p:oleObj>
                </mc:Fallback>
              </mc:AlternateContent>
            </a:graphicData>
          </a:graphic>
        </p:graphicFrame>
        <p:grpSp>
          <p:nvGrpSpPr>
            <p:cNvPr id="2068" name="Group 96"/>
            <p:cNvGrpSpPr>
              <a:grpSpLocks/>
            </p:cNvGrpSpPr>
            <p:nvPr/>
          </p:nvGrpSpPr>
          <p:grpSpPr bwMode="auto">
            <a:xfrm>
              <a:off x="2270478" y="3529189"/>
              <a:ext cx="451556" cy="1913467"/>
              <a:chOff x="2553891" y="3176588"/>
              <a:chExt cx="508624" cy="2295299"/>
            </a:xfrm>
          </p:grpSpPr>
          <p:cxnSp>
            <p:nvCxnSpPr>
              <p:cNvPr id="2075" name="Straight Connector 86"/>
              <p:cNvCxnSpPr>
                <a:cxnSpLocks noChangeShapeType="1"/>
              </p:cNvCxnSpPr>
              <p:nvPr/>
            </p:nvCxnSpPr>
            <p:spPr bwMode="auto">
              <a:xfrm rot="16200000" flipV="1">
                <a:off x="1900463" y="4309836"/>
                <a:ext cx="2295299" cy="28804"/>
              </a:xfrm>
              <a:prstGeom prst="line">
                <a:avLst/>
              </a:prstGeom>
              <a:noFill/>
              <a:ln w="6350" algn="ctr">
                <a:solidFill>
                  <a:schemeClr val="tx1"/>
                </a:solidFill>
                <a:prstDash val="sysDot"/>
                <a:round/>
                <a:headEnd/>
                <a:tailEnd/>
              </a:ln>
            </p:spPr>
          </p:cxnSp>
          <p:cxnSp>
            <p:nvCxnSpPr>
              <p:cNvPr id="2076" name="Straight Connector 88"/>
              <p:cNvCxnSpPr>
                <a:cxnSpLocks noChangeShapeType="1"/>
              </p:cNvCxnSpPr>
              <p:nvPr/>
            </p:nvCxnSpPr>
            <p:spPr bwMode="auto">
              <a:xfrm flipV="1">
                <a:off x="2553891" y="3188785"/>
                <a:ext cx="494109" cy="4309"/>
              </a:xfrm>
              <a:prstGeom prst="line">
                <a:avLst/>
              </a:prstGeom>
              <a:noFill/>
              <a:ln w="6350" algn="ctr">
                <a:solidFill>
                  <a:schemeClr val="tx1"/>
                </a:solidFill>
                <a:prstDash val="sysDot"/>
                <a:round/>
                <a:headEnd/>
                <a:tailEnd/>
              </a:ln>
            </p:spPr>
          </p:cxnSp>
        </p:grpSp>
        <p:grpSp>
          <p:nvGrpSpPr>
            <p:cNvPr id="2069" name="Group 97"/>
            <p:cNvGrpSpPr>
              <a:grpSpLocks/>
            </p:cNvGrpSpPr>
            <p:nvPr/>
          </p:nvGrpSpPr>
          <p:grpSpPr bwMode="auto">
            <a:xfrm>
              <a:off x="2214034" y="2345267"/>
              <a:ext cx="757766" cy="3080456"/>
              <a:chOff x="2553891" y="3176588"/>
              <a:chExt cx="508624" cy="2295299"/>
            </a:xfrm>
          </p:grpSpPr>
          <p:cxnSp>
            <p:nvCxnSpPr>
              <p:cNvPr id="2073" name="Straight Connector 98"/>
              <p:cNvCxnSpPr>
                <a:cxnSpLocks noChangeShapeType="1"/>
              </p:cNvCxnSpPr>
              <p:nvPr/>
            </p:nvCxnSpPr>
            <p:spPr bwMode="auto">
              <a:xfrm rot="16200000" flipV="1">
                <a:off x="1900463" y="4309836"/>
                <a:ext cx="2295299" cy="28804"/>
              </a:xfrm>
              <a:prstGeom prst="line">
                <a:avLst/>
              </a:prstGeom>
              <a:noFill/>
              <a:ln w="6350" algn="ctr">
                <a:solidFill>
                  <a:schemeClr val="tx1"/>
                </a:solidFill>
                <a:prstDash val="sysDot"/>
                <a:round/>
                <a:headEnd/>
                <a:tailEnd/>
              </a:ln>
            </p:spPr>
          </p:cxnSp>
          <p:cxnSp>
            <p:nvCxnSpPr>
              <p:cNvPr id="2074" name="Straight Connector 99"/>
              <p:cNvCxnSpPr>
                <a:cxnSpLocks noChangeShapeType="1"/>
              </p:cNvCxnSpPr>
              <p:nvPr/>
            </p:nvCxnSpPr>
            <p:spPr bwMode="auto">
              <a:xfrm flipV="1">
                <a:off x="2553891" y="3178629"/>
                <a:ext cx="494109" cy="4309"/>
              </a:xfrm>
              <a:prstGeom prst="line">
                <a:avLst/>
              </a:prstGeom>
              <a:noFill/>
              <a:ln w="6350" algn="ctr">
                <a:solidFill>
                  <a:schemeClr val="tx1"/>
                </a:solidFill>
                <a:prstDash val="sysDot"/>
                <a:round/>
                <a:headEnd/>
                <a:tailEnd/>
              </a:ln>
            </p:spPr>
          </p:cxnSp>
        </p:grpSp>
        <p:cxnSp>
          <p:nvCxnSpPr>
            <p:cNvPr id="2070" name="Straight Connector 102"/>
            <p:cNvCxnSpPr>
              <a:cxnSpLocks noChangeShapeType="1"/>
            </p:cNvCxnSpPr>
            <p:nvPr/>
          </p:nvCxnSpPr>
          <p:spPr bwMode="auto">
            <a:xfrm>
              <a:off x="2929467" y="2343856"/>
              <a:ext cx="3742267" cy="16933"/>
            </a:xfrm>
            <a:prstGeom prst="line">
              <a:avLst/>
            </a:prstGeom>
            <a:noFill/>
            <a:ln w="31750" algn="ctr">
              <a:solidFill>
                <a:schemeClr val="tx1"/>
              </a:solidFill>
              <a:prstDash val="dash"/>
              <a:round/>
              <a:headEnd/>
              <a:tailEnd/>
            </a:ln>
          </p:spPr>
        </p:cxnSp>
        <p:cxnSp>
          <p:nvCxnSpPr>
            <p:cNvPr id="2071" name="Straight Connector 104"/>
            <p:cNvCxnSpPr>
              <a:cxnSpLocks noChangeShapeType="1"/>
            </p:cNvCxnSpPr>
            <p:nvPr/>
          </p:nvCxnSpPr>
          <p:spPr bwMode="auto">
            <a:xfrm rot="5400000">
              <a:off x="1066800" y="3554589"/>
              <a:ext cx="3064933" cy="660400"/>
            </a:xfrm>
            <a:prstGeom prst="line">
              <a:avLst/>
            </a:prstGeom>
            <a:noFill/>
            <a:ln w="31750" algn="ctr">
              <a:solidFill>
                <a:schemeClr val="tx1"/>
              </a:solidFill>
              <a:prstDash val="dash"/>
              <a:round/>
              <a:headEnd/>
              <a:tailEnd/>
            </a:ln>
          </p:spPr>
        </p:cxnSp>
        <p:sp>
          <p:nvSpPr>
            <p:cNvPr id="2072" name="Rectangle 8"/>
            <p:cNvSpPr>
              <a:spLocks noChangeArrowheads="1"/>
            </p:cNvSpPr>
            <p:nvPr/>
          </p:nvSpPr>
          <p:spPr bwMode="black">
            <a:xfrm>
              <a:off x="2709334" y="5438423"/>
              <a:ext cx="31044" cy="127000"/>
            </a:xfrm>
            <a:prstGeom prst="rect">
              <a:avLst/>
            </a:prstGeom>
            <a:solidFill>
              <a:schemeClr val="tx1"/>
            </a:solidFill>
            <a:ln w="19050">
              <a:solidFill>
                <a:schemeClr val="tx1"/>
              </a:solidFill>
              <a:miter lim="800000"/>
              <a:headEnd/>
              <a:tailEnd/>
            </a:ln>
          </p:spPr>
          <p:txBody>
            <a:bodyPr/>
            <a:lstStyle/>
            <a:p>
              <a:endParaRPr lang="en-US" sz="2133"/>
            </a:p>
          </p:txBody>
        </p:sp>
        <p:sp>
          <p:nvSpPr>
            <p:cNvPr id="2" name="TextBox 1"/>
            <p:cNvSpPr txBox="1"/>
            <p:nvPr/>
          </p:nvSpPr>
          <p:spPr>
            <a:xfrm>
              <a:off x="3043323" y="1562735"/>
              <a:ext cx="2728632" cy="338554"/>
            </a:xfrm>
            <a:prstGeom prst="rect">
              <a:avLst/>
            </a:prstGeom>
            <a:noFill/>
          </p:spPr>
          <p:txBody>
            <a:bodyPr wrap="none" rtlCol="0">
              <a:spAutoFit/>
            </a:bodyPr>
            <a:lstStyle/>
            <a:p>
              <a:r>
                <a:rPr lang="en-US" sz="1600" dirty="0"/>
                <a:t>Moment-Curvature Diagram</a:t>
              </a:r>
            </a:p>
          </p:txBody>
        </p:sp>
      </p:grpSp>
      <p:sp>
        <p:nvSpPr>
          <p:cNvPr id="2057" name="Rectangle 2"/>
          <p:cNvSpPr>
            <a:spLocks noGrp="1" noChangeArrowheads="1"/>
          </p:cNvSpPr>
          <p:nvPr>
            <p:ph type="title"/>
          </p:nvPr>
        </p:nvSpPr>
        <p:spPr/>
        <p:txBody>
          <a:bodyPr/>
          <a:lstStyle/>
          <a:p>
            <a:r>
              <a:rPr lang="en-US" dirty="0"/>
              <a:t>Cross - Section Ductility</a:t>
            </a:r>
          </a:p>
        </p:txBody>
      </p:sp>
    </p:spTree>
    <p:extLst>
      <p:ext uri="{BB962C8B-B14F-4D97-AF65-F5344CB8AC3E}">
        <p14:creationId xmlns:p14="http://schemas.microsoft.com/office/powerpoint/2010/main" val="1361558753"/>
      </p:ext>
    </p:extLst>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0595"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90</a:t>
            </a:fld>
            <a:endParaRPr lang="en-US" dirty="0"/>
          </a:p>
        </p:txBody>
      </p:sp>
      <p:sp>
        <p:nvSpPr>
          <p:cNvPr id="110597" name="Rectangle 3"/>
          <p:cNvSpPr>
            <a:spLocks noGrp="1" noChangeArrowheads="1"/>
          </p:cNvSpPr>
          <p:nvPr>
            <p:ph idx="1"/>
          </p:nvPr>
        </p:nvSpPr>
        <p:spPr/>
        <p:txBody>
          <a:bodyPr/>
          <a:lstStyle/>
          <a:p>
            <a:r>
              <a:rPr lang="en-US" dirty="0"/>
              <a:t>Special AISC Seismic		R = 6</a:t>
            </a:r>
          </a:p>
          <a:p>
            <a:r>
              <a:rPr lang="en-US" dirty="0"/>
              <a:t>    AISC 341 Section F2</a:t>
            </a:r>
          </a:p>
          <a:p>
            <a:endParaRPr lang="en-US" dirty="0"/>
          </a:p>
          <a:p>
            <a:r>
              <a:rPr lang="en-US" dirty="0"/>
              <a:t>Ordinary AISC Seismic		R = 3.25</a:t>
            </a:r>
          </a:p>
          <a:p>
            <a:pPr lvl="0"/>
            <a:r>
              <a:rPr lang="en-US" dirty="0"/>
              <a:t>     AISC 341 Section F1</a:t>
            </a:r>
          </a:p>
          <a:p>
            <a:endParaRPr lang="en-US" dirty="0"/>
          </a:p>
          <a:p>
            <a:r>
              <a:rPr lang="en-US" dirty="0"/>
              <a:t>Not Detailed for Seismic		R = 3</a:t>
            </a:r>
          </a:p>
          <a:p>
            <a:pPr lvl="0"/>
            <a:r>
              <a:rPr lang="en-US" dirty="0"/>
              <a:t>     AISC 360</a:t>
            </a:r>
          </a:p>
        </p:txBody>
      </p:sp>
      <p:sp>
        <p:nvSpPr>
          <p:cNvPr id="110596" name="Rectangle 2"/>
          <p:cNvSpPr>
            <a:spLocks noGrp="1" noChangeArrowheads="1"/>
          </p:cNvSpPr>
          <p:nvPr>
            <p:ph type="title"/>
          </p:nvPr>
        </p:nvSpPr>
        <p:spPr/>
        <p:txBody>
          <a:bodyPr/>
          <a:lstStyle/>
          <a:p>
            <a:r>
              <a:rPr lang="en-US"/>
              <a:t>Concentrically Braced Frames</a:t>
            </a:r>
            <a:endParaRPr lang="en-US" dirty="0"/>
          </a:p>
        </p:txBody>
      </p:sp>
    </p:spTree>
    <p:extLst>
      <p:ext uri="{BB962C8B-B14F-4D97-AF65-F5344CB8AC3E}">
        <p14:creationId xmlns:p14="http://schemas.microsoft.com/office/powerpoint/2010/main" val="1896596208"/>
      </p:ext>
    </p:extLst>
  </p:cSld>
  <p:clrMapOvr>
    <a:masterClrMapping/>
  </p:clrMapOvr>
</p:sld>
</file>

<file path=ppt/slides/slide9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 name="Footer Placeholder 2"/>
          <p:cNvSpPr>
            <a:spLocks noGrp="1"/>
          </p:cNvSpPr>
          <p:nvPr>
            <p:ph type="ftr" sz="quarter" idx="10"/>
          </p:nvPr>
        </p:nvSpPr>
        <p:spPr/>
        <p:txBody>
          <a:bodyPr/>
          <a:lstStyle/>
          <a:p>
            <a:pPr>
              <a:defRPr/>
            </a:pPr>
            <a:r>
              <a:rPr lang="en-US"/>
              <a:t>Instructional Material Complementing FEMA 1051, Design Examples</a:t>
            </a:r>
            <a:endParaRPr lang="en-US" i="1" dirty="0"/>
          </a:p>
        </p:txBody>
      </p:sp>
      <p:sp>
        <p:nvSpPr>
          <p:cNvPr id="4" name="Slide Number Placeholder 3"/>
          <p:cNvSpPr>
            <a:spLocks noGrp="1"/>
          </p:cNvSpPr>
          <p:nvPr>
            <p:ph type="sldNum" sz="quarter" idx="11"/>
          </p:nvPr>
        </p:nvSpPr>
        <p:spPr/>
        <p:txBody>
          <a:bodyPr/>
          <a:lstStyle/>
          <a:p>
            <a:pPr>
              <a:defRPr/>
            </a:pPr>
            <a:r>
              <a:rPr lang="en-US"/>
              <a:t>Section Name 1 - </a:t>
            </a:r>
            <a:fld id="{22E29492-E087-4344-883A-625E40CB6043}" type="slidenum">
              <a:rPr lang="en-US" smtClean="0"/>
              <a:pPr>
                <a:defRPr/>
              </a:pPr>
              <a:t>91</a:t>
            </a:fld>
            <a:endParaRPr lang="en-US" dirty="0"/>
          </a:p>
        </p:txBody>
      </p:sp>
      <p:grpSp>
        <p:nvGrpSpPr>
          <p:cNvPr id="5" name="Group 4" descr="Concentrically braced frames:&#10;With braces at all levels buckling or yielding; With braces buckling or yielding at the first level only and columns with plastic hinges at that level; With column buckling at the first level; and With brace connections fracturing at the first level and columns with plastic hinges at that level"/>
          <p:cNvGrpSpPr/>
          <p:nvPr/>
        </p:nvGrpSpPr>
        <p:grpSpPr>
          <a:xfrm>
            <a:off x="4332685" y="2131220"/>
            <a:ext cx="3612357" cy="3012281"/>
            <a:chOff x="4332685" y="2131220"/>
            <a:chExt cx="3612357" cy="3012281"/>
          </a:xfrm>
        </p:grpSpPr>
        <p:grpSp>
          <p:nvGrpSpPr>
            <p:cNvPr id="2" name="Group 300"/>
            <p:cNvGrpSpPr>
              <a:grpSpLocks/>
            </p:cNvGrpSpPr>
            <p:nvPr/>
          </p:nvGrpSpPr>
          <p:grpSpPr bwMode="auto">
            <a:xfrm>
              <a:off x="4332685" y="3745707"/>
              <a:ext cx="979884" cy="1397794"/>
              <a:chOff x="4253201" y="3851885"/>
              <a:chExt cx="1306178" cy="1863090"/>
            </a:xfrm>
          </p:grpSpPr>
          <p:cxnSp>
            <p:nvCxnSpPr>
              <p:cNvPr id="178" name="Straight Connector 177"/>
              <p:cNvCxnSpPr/>
              <p:nvPr/>
            </p:nvCxnSpPr>
            <p:spPr bwMode="auto">
              <a:xfrm flipV="1">
                <a:off x="4457936" y="5169061"/>
                <a:ext cx="601509" cy="434827"/>
              </a:xfrm>
              <a:prstGeom prst="line">
                <a:avLst/>
              </a:prstGeom>
              <a:ln w="34925" cmpd="dbl">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58" name="Straight Connector 157"/>
              <p:cNvCxnSpPr/>
              <p:nvPr/>
            </p:nvCxnSpPr>
            <p:spPr bwMode="auto">
              <a:xfrm>
                <a:off x="4635690" y="5169061"/>
                <a:ext cx="864967"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2508" name="Group 28"/>
              <p:cNvGrpSpPr>
                <a:grpSpLocks/>
              </p:cNvGrpSpPr>
              <p:nvPr/>
            </p:nvGrpSpPr>
            <p:grpSpPr bwMode="auto">
              <a:xfrm>
                <a:off x="4253201" y="5608276"/>
                <a:ext cx="428283" cy="106699"/>
                <a:chOff x="1518941" y="4394200"/>
                <a:chExt cx="1584939" cy="464519"/>
              </a:xfrm>
            </p:grpSpPr>
            <p:cxnSp>
              <p:nvCxnSpPr>
                <p:cNvPr id="118" name="Straight Connector 117"/>
                <p:cNvCxnSpPr/>
                <p:nvPr/>
              </p:nvCxnSpPr>
              <p:spPr>
                <a:xfrm flipV="1">
                  <a:off x="1518941" y="4409641"/>
                  <a:ext cx="229058" cy="2279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9" name="Straight Connector 118"/>
                <p:cNvCxnSpPr/>
                <p:nvPr/>
              </p:nvCxnSpPr>
              <p:spPr>
                <a:xfrm flipV="1">
                  <a:off x="1601168" y="4402730"/>
                  <a:ext cx="458119"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0" name="Straight Connector 119"/>
                <p:cNvCxnSpPr/>
                <p:nvPr/>
              </p:nvCxnSpPr>
              <p:spPr>
                <a:xfrm flipV="1">
                  <a:off x="1906580" y="4402730"/>
                  <a:ext cx="458119"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1" name="Straight Connector 120"/>
                <p:cNvCxnSpPr/>
                <p:nvPr/>
              </p:nvCxnSpPr>
              <p:spPr>
                <a:xfrm flipV="1">
                  <a:off x="2211993" y="4402730"/>
                  <a:ext cx="452244"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2" name="Straight Connector 121"/>
                <p:cNvCxnSpPr/>
                <p:nvPr/>
              </p:nvCxnSpPr>
              <p:spPr>
                <a:xfrm flipV="1">
                  <a:off x="2517406" y="4402730"/>
                  <a:ext cx="452244"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3" name="Straight Connector 122"/>
                <p:cNvCxnSpPr/>
                <p:nvPr/>
              </p:nvCxnSpPr>
              <p:spPr>
                <a:xfrm flipV="1">
                  <a:off x="1548306" y="4395823"/>
                  <a:ext cx="1556433"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2509" name="Group 28"/>
              <p:cNvGrpSpPr>
                <a:grpSpLocks/>
              </p:cNvGrpSpPr>
              <p:nvPr/>
            </p:nvGrpSpPr>
            <p:grpSpPr bwMode="auto">
              <a:xfrm>
                <a:off x="5131096" y="5607828"/>
                <a:ext cx="428283" cy="106699"/>
                <a:chOff x="1518941" y="4394200"/>
                <a:chExt cx="1584939" cy="464519"/>
              </a:xfrm>
            </p:grpSpPr>
            <p:cxnSp>
              <p:nvCxnSpPr>
                <p:cNvPr id="112" name="Straight Connector 111"/>
                <p:cNvCxnSpPr/>
                <p:nvPr/>
              </p:nvCxnSpPr>
              <p:spPr>
                <a:xfrm flipV="1">
                  <a:off x="1518083" y="4411595"/>
                  <a:ext cx="229061" cy="2279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3" name="Straight Connector 112"/>
                <p:cNvCxnSpPr/>
                <p:nvPr/>
              </p:nvCxnSpPr>
              <p:spPr>
                <a:xfrm flipV="1">
                  <a:off x="1600309" y="4397777"/>
                  <a:ext cx="458119"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4" name="Straight Connector 113"/>
                <p:cNvCxnSpPr/>
                <p:nvPr/>
              </p:nvCxnSpPr>
              <p:spPr>
                <a:xfrm flipV="1">
                  <a:off x="1899851" y="4397777"/>
                  <a:ext cx="463991"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5" name="Straight Connector 114"/>
                <p:cNvCxnSpPr/>
                <p:nvPr/>
              </p:nvCxnSpPr>
              <p:spPr>
                <a:xfrm flipV="1">
                  <a:off x="2205263" y="4397777"/>
                  <a:ext cx="458119"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6" name="Straight Connector 115"/>
                <p:cNvCxnSpPr/>
                <p:nvPr/>
              </p:nvCxnSpPr>
              <p:spPr>
                <a:xfrm flipV="1">
                  <a:off x="2516548" y="4397777"/>
                  <a:ext cx="452248"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17" name="Straight Connector 116"/>
                <p:cNvCxnSpPr/>
                <p:nvPr/>
              </p:nvCxnSpPr>
              <p:spPr>
                <a:xfrm flipV="1">
                  <a:off x="1547451" y="4390866"/>
                  <a:ext cx="1556429"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92" name="Straight Connector 91"/>
              <p:cNvCxnSpPr/>
              <p:nvPr/>
            </p:nvCxnSpPr>
            <p:spPr bwMode="auto">
              <a:xfrm>
                <a:off x="4611884" y="3851885"/>
                <a:ext cx="0" cy="1317176"/>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3" name="Straight Connector 92"/>
              <p:cNvCxnSpPr/>
              <p:nvPr/>
            </p:nvCxnSpPr>
            <p:spPr bwMode="auto">
              <a:xfrm>
                <a:off x="5489547" y="3851885"/>
                <a:ext cx="0" cy="1317176"/>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6" name="Straight Connector 95"/>
              <p:cNvCxnSpPr/>
              <p:nvPr/>
            </p:nvCxnSpPr>
            <p:spPr bwMode="auto">
              <a:xfrm>
                <a:off x="4611884" y="3851885"/>
                <a:ext cx="876076"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7" name="Straight Connector 96"/>
              <p:cNvCxnSpPr/>
              <p:nvPr/>
            </p:nvCxnSpPr>
            <p:spPr bwMode="auto">
              <a:xfrm>
                <a:off x="4599188" y="4291473"/>
                <a:ext cx="877663"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8" name="Straight Connector 97"/>
              <p:cNvCxnSpPr/>
              <p:nvPr/>
            </p:nvCxnSpPr>
            <p:spPr bwMode="auto">
              <a:xfrm>
                <a:off x="4611884" y="4729474"/>
                <a:ext cx="864966"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0" name="Straight Connector 79"/>
              <p:cNvCxnSpPr/>
              <p:nvPr/>
            </p:nvCxnSpPr>
            <p:spPr bwMode="auto">
              <a:xfrm flipH="1">
                <a:off x="4467458" y="5169061"/>
                <a:ext cx="131729" cy="43958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81" name="Straight Connector 80"/>
              <p:cNvCxnSpPr/>
              <p:nvPr/>
            </p:nvCxnSpPr>
            <p:spPr bwMode="auto">
              <a:xfrm flipH="1">
                <a:off x="5345122" y="5169061"/>
                <a:ext cx="131728" cy="436414"/>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84" name="Oval 83"/>
              <p:cNvSpPr>
                <a:spLocks noChangeAspect="1"/>
              </p:cNvSpPr>
              <p:nvPr/>
            </p:nvSpPr>
            <p:spPr bwMode="auto">
              <a:xfrm>
                <a:off x="4411910" y="5492801"/>
                <a:ext cx="131728" cy="13013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85" name="Oval 84"/>
              <p:cNvSpPr>
                <a:spLocks noChangeAspect="1"/>
              </p:cNvSpPr>
              <p:nvPr/>
            </p:nvSpPr>
            <p:spPr bwMode="auto">
              <a:xfrm>
                <a:off x="5283225" y="5492801"/>
                <a:ext cx="131729" cy="13013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88" name="Oval 87"/>
              <p:cNvSpPr>
                <a:spLocks noChangeAspect="1"/>
              </p:cNvSpPr>
              <p:nvPr/>
            </p:nvSpPr>
            <p:spPr bwMode="auto">
              <a:xfrm>
                <a:off x="4523007" y="5157953"/>
                <a:ext cx="131728" cy="13330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89" name="Oval 88"/>
              <p:cNvSpPr>
                <a:spLocks noChangeAspect="1"/>
              </p:cNvSpPr>
              <p:nvPr/>
            </p:nvSpPr>
            <p:spPr bwMode="auto">
              <a:xfrm>
                <a:off x="5394321" y="5157953"/>
                <a:ext cx="131729" cy="13330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cxnSp>
            <p:nvCxnSpPr>
              <p:cNvPr id="163" name="Straight Connector 162"/>
              <p:cNvCxnSpPr/>
              <p:nvPr/>
            </p:nvCxnSpPr>
            <p:spPr bwMode="auto">
              <a:xfrm flipV="1">
                <a:off x="4635690" y="3851885"/>
                <a:ext cx="864967" cy="877589"/>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6" name="Straight Connector 165"/>
              <p:cNvCxnSpPr/>
              <p:nvPr/>
            </p:nvCxnSpPr>
            <p:spPr bwMode="auto">
              <a:xfrm>
                <a:off x="4611884" y="3851885"/>
                <a:ext cx="864966" cy="877589"/>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3" name="Straight Connector 172"/>
              <p:cNvCxnSpPr/>
              <p:nvPr/>
            </p:nvCxnSpPr>
            <p:spPr bwMode="auto">
              <a:xfrm flipV="1">
                <a:off x="5059445" y="4745343"/>
                <a:ext cx="414231" cy="42371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74" name="Straight Connector 173"/>
              <p:cNvCxnSpPr/>
              <p:nvPr/>
            </p:nvCxnSpPr>
            <p:spPr bwMode="auto">
              <a:xfrm>
                <a:off x="4615058" y="4745343"/>
                <a:ext cx="444386" cy="42371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179" name="Freeform 178"/>
              <p:cNvSpPr/>
              <p:nvPr/>
            </p:nvSpPr>
            <p:spPr>
              <a:xfrm>
                <a:off x="5059445" y="5169061"/>
                <a:ext cx="269806" cy="398327"/>
              </a:xfrm>
              <a:custGeom>
                <a:avLst/>
                <a:gdLst>
                  <a:gd name="connsiteX0" fmla="*/ 0 w 368242"/>
                  <a:gd name="connsiteY0" fmla="*/ 0 h 401343"/>
                  <a:gd name="connsiteX1" fmla="*/ 53788 w 368242"/>
                  <a:gd name="connsiteY1" fmla="*/ 119990 h 401343"/>
                  <a:gd name="connsiteX2" fmla="*/ 239978 w 368242"/>
                  <a:gd name="connsiteY2" fmla="*/ 132402 h 401343"/>
                  <a:gd name="connsiteX3" fmla="*/ 368242 w 368242"/>
                  <a:gd name="connsiteY3" fmla="*/ 401343 h 401343"/>
                </a:gdLst>
                <a:ahLst/>
                <a:cxnLst>
                  <a:cxn ang="0">
                    <a:pos x="connsiteX0" y="connsiteY0"/>
                  </a:cxn>
                  <a:cxn ang="0">
                    <a:pos x="connsiteX1" y="connsiteY1"/>
                  </a:cxn>
                  <a:cxn ang="0">
                    <a:pos x="connsiteX2" y="connsiteY2"/>
                  </a:cxn>
                  <a:cxn ang="0">
                    <a:pos x="connsiteX3" y="connsiteY3"/>
                  </a:cxn>
                </a:cxnLst>
                <a:rect l="l" t="t" r="r" b="b"/>
                <a:pathLst>
                  <a:path w="368242" h="401343">
                    <a:moveTo>
                      <a:pt x="0" y="0"/>
                    </a:moveTo>
                    <a:cubicBezTo>
                      <a:pt x="6896" y="48961"/>
                      <a:pt x="13792" y="97923"/>
                      <a:pt x="53788" y="119990"/>
                    </a:cubicBezTo>
                    <a:cubicBezTo>
                      <a:pt x="93784" y="142057"/>
                      <a:pt x="187569" y="85510"/>
                      <a:pt x="239978" y="132402"/>
                    </a:cubicBezTo>
                    <a:cubicBezTo>
                      <a:pt x="292387" y="179294"/>
                      <a:pt x="344796" y="365484"/>
                      <a:pt x="368242" y="40134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grpSp>
          <p:nvGrpSpPr>
            <p:cNvPr id="11" name="Group 152"/>
            <p:cNvGrpSpPr>
              <a:grpSpLocks/>
            </p:cNvGrpSpPr>
            <p:nvPr/>
          </p:nvGrpSpPr>
          <p:grpSpPr bwMode="auto">
            <a:xfrm>
              <a:off x="6965157" y="3743326"/>
              <a:ext cx="979885" cy="1397794"/>
              <a:chOff x="7762875" y="3848100"/>
              <a:chExt cx="1306513" cy="1863725"/>
            </a:xfrm>
          </p:grpSpPr>
          <p:cxnSp>
            <p:nvCxnSpPr>
              <p:cNvPr id="338" name="Straight Connector 337"/>
              <p:cNvCxnSpPr>
                <a:stCxn id="313" idx="6"/>
              </p:cNvCxnSpPr>
              <p:nvPr/>
            </p:nvCxnSpPr>
            <p:spPr bwMode="auto">
              <a:xfrm flipV="1">
                <a:off x="8053388" y="5349875"/>
                <a:ext cx="733425" cy="20478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6" name="Straight Connector 335"/>
              <p:cNvCxnSpPr/>
              <p:nvPr/>
            </p:nvCxnSpPr>
            <p:spPr bwMode="auto">
              <a:xfrm>
                <a:off x="8412163" y="5318125"/>
                <a:ext cx="454025" cy="24923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2475" name="Group 301"/>
              <p:cNvGrpSpPr>
                <a:grpSpLocks/>
              </p:cNvGrpSpPr>
              <p:nvPr/>
            </p:nvGrpSpPr>
            <p:grpSpPr bwMode="auto">
              <a:xfrm>
                <a:off x="7762875" y="3848100"/>
                <a:ext cx="1306513" cy="1863725"/>
                <a:chOff x="4253201" y="3851885"/>
                <a:chExt cx="1306178" cy="1863090"/>
              </a:xfrm>
            </p:grpSpPr>
            <p:cxnSp>
              <p:nvCxnSpPr>
                <p:cNvPr id="303" name="Straight Connector 302"/>
                <p:cNvCxnSpPr/>
                <p:nvPr/>
              </p:nvCxnSpPr>
              <p:spPr bwMode="auto">
                <a:xfrm>
                  <a:off x="4635691" y="5169061"/>
                  <a:ext cx="864965"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2477" name="Group 28"/>
                <p:cNvGrpSpPr>
                  <a:grpSpLocks/>
                </p:cNvGrpSpPr>
                <p:nvPr/>
              </p:nvGrpSpPr>
              <p:grpSpPr bwMode="auto">
                <a:xfrm>
                  <a:off x="4253201" y="5608276"/>
                  <a:ext cx="428283" cy="106699"/>
                  <a:chOff x="1518941" y="4394200"/>
                  <a:chExt cx="1584939" cy="464519"/>
                </a:xfrm>
              </p:grpSpPr>
              <p:cxnSp>
                <p:nvCxnSpPr>
                  <p:cNvPr id="329" name="Straight Connector 328"/>
                  <p:cNvCxnSpPr/>
                  <p:nvPr/>
                </p:nvCxnSpPr>
                <p:spPr>
                  <a:xfrm flipV="1">
                    <a:off x="1518941" y="4409641"/>
                    <a:ext cx="229061" cy="2279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0" name="Straight Connector 329"/>
                  <p:cNvCxnSpPr/>
                  <p:nvPr/>
                </p:nvCxnSpPr>
                <p:spPr>
                  <a:xfrm flipV="1">
                    <a:off x="1601168" y="4402730"/>
                    <a:ext cx="458119"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1" name="Straight Connector 330"/>
                  <p:cNvCxnSpPr/>
                  <p:nvPr/>
                </p:nvCxnSpPr>
                <p:spPr>
                  <a:xfrm flipV="1">
                    <a:off x="1906580" y="4402730"/>
                    <a:ext cx="458119"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2" name="Straight Connector 331"/>
                  <p:cNvCxnSpPr/>
                  <p:nvPr/>
                </p:nvCxnSpPr>
                <p:spPr>
                  <a:xfrm flipV="1">
                    <a:off x="2211993" y="4402730"/>
                    <a:ext cx="452248"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3" name="Straight Connector 332"/>
                  <p:cNvCxnSpPr/>
                  <p:nvPr/>
                </p:nvCxnSpPr>
                <p:spPr>
                  <a:xfrm flipV="1">
                    <a:off x="2517406" y="4402730"/>
                    <a:ext cx="452248" cy="455989"/>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4" name="Straight Connector 333"/>
                  <p:cNvCxnSpPr/>
                  <p:nvPr/>
                </p:nvCxnSpPr>
                <p:spPr>
                  <a:xfrm flipV="1">
                    <a:off x="1548309" y="4395823"/>
                    <a:ext cx="1556429"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2478" name="Group 28"/>
                <p:cNvGrpSpPr>
                  <a:grpSpLocks/>
                </p:cNvGrpSpPr>
                <p:nvPr/>
              </p:nvGrpSpPr>
              <p:grpSpPr bwMode="auto">
                <a:xfrm>
                  <a:off x="5131096" y="5607828"/>
                  <a:ext cx="428283" cy="106699"/>
                  <a:chOff x="1518941" y="4394200"/>
                  <a:chExt cx="1584939" cy="464519"/>
                </a:xfrm>
              </p:grpSpPr>
              <p:cxnSp>
                <p:nvCxnSpPr>
                  <p:cNvPr id="323" name="Straight Connector 322"/>
                  <p:cNvCxnSpPr/>
                  <p:nvPr/>
                </p:nvCxnSpPr>
                <p:spPr>
                  <a:xfrm flipV="1">
                    <a:off x="1518083" y="4411595"/>
                    <a:ext cx="229058" cy="227992"/>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4" name="Straight Connector 323"/>
                  <p:cNvCxnSpPr/>
                  <p:nvPr/>
                </p:nvCxnSpPr>
                <p:spPr>
                  <a:xfrm flipV="1">
                    <a:off x="1600309" y="4397777"/>
                    <a:ext cx="458119"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5" name="Straight Connector 324"/>
                  <p:cNvCxnSpPr/>
                  <p:nvPr/>
                </p:nvCxnSpPr>
                <p:spPr>
                  <a:xfrm flipV="1">
                    <a:off x="1899847" y="4397777"/>
                    <a:ext cx="463994"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6" name="Straight Connector 325"/>
                  <p:cNvCxnSpPr/>
                  <p:nvPr/>
                </p:nvCxnSpPr>
                <p:spPr>
                  <a:xfrm flipV="1">
                    <a:off x="2205260" y="4397777"/>
                    <a:ext cx="458119"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7" name="Straight Connector 326"/>
                  <p:cNvCxnSpPr/>
                  <p:nvPr/>
                </p:nvCxnSpPr>
                <p:spPr>
                  <a:xfrm flipV="1">
                    <a:off x="2516548" y="4397777"/>
                    <a:ext cx="452244" cy="46289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8" name="Straight Connector 327"/>
                  <p:cNvCxnSpPr/>
                  <p:nvPr/>
                </p:nvCxnSpPr>
                <p:spPr>
                  <a:xfrm flipV="1">
                    <a:off x="1547447" y="4390866"/>
                    <a:ext cx="1556433"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06" name="Straight Connector 305"/>
                <p:cNvCxnSpPr/>
                <p:nvPr/>
              </p:nvCxnSpPr>
              <p:spPr bwMode="auto">
                <a:xfrm>
                  <a:off x="4611884" y="3851885"/>
                  <a:ext cx="0" cy="1317176"/>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7" name="Straight Connector 306"/>
                <p:cNvCxnSpPr/>
                <p:nvPr/>
              </p:nvCxnSpPr>
              <p:spPr bwMode="auto">
                <a:xfrm>
                  <a:off x="5489547" y="3851885"/>
                  <a:ext cx="0" cy="1317176"/>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8" name="Straight Connector 307"/>
                <p:cNvCxnSpPr/>
                <p:nvPr/>
              </p:nvCxnSpPr>
              <p:spPr bwMode="auto">
                <a:xfrm>
                  <a:off x="4611884" y="3851885"/>
                  <a:ext cx="876075"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9" name="Straight Connector 308"/>
                <p:cNvCxnSpPr/>
                <p:nvPr/>
              </p:nvCxnSpPr>
              <p:spPr bwMode="auto">
                <a:xfrm>
                  <a:off x="4599187" y="4291473"/>
                  <a:ext cx="877663"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0" name="Straight Connector 309"/>
                <p:cNvCxnSpPr/>
                <p:nvPr/>
              </p:nvCxnSpPr>
              <p:spPr bwMode="auto">
                <a:xfrm>
                  <a:off x="4611884" y="4729474"/>
                  <a:ext cx="864966"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1" name="Straight Connector 310"/>
                <p:cNvCxnSpPr/>
                <p:nvPr/>
              </p:nvCxnSpPr>
              <p:spPr bwMode="auto">
                <a:xfrm flipH="1">
                  <a:off x="4467459" y="5169061"/>
                  <a:ext cx="131728" cy="43958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2" name="Straight Connector 311"/>
                <p:cNvCxnSpPr/>
                <p:nvPr/>
              </p:nvCxnSpPr>
              <p:spPr bwMode="auto">
                <a:xfrm flipH="1">
                  <a:off x="5345121" y="5169061"/>
                  <a:ext cx="131729" cy="436414"/>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sp>
              <p:nvSpPr>
                <p:cNvPr id="313" name="Oval 312"/>
                <p:cNvSpPr>
                  <a:spLocks noChangeAspect="1"/>
                </p:cNvSpPr>
                <p:nvPr/>
              </p:nvSpPr>
              <p:spPr bwMode="auto">
                <a:xfrm>
                  <a:off x="4411910" y="5492801"/>
                  <a:ext cx="131729" cy="13013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314" name="Oval 313"/>
                <p:cNvSpPr>
                  <a:spLocks noChangeAspect="1"/>
                </p:cNvSpPr>
                <p:nvPr/>
              </p:nvSpPr>
              <p:spPr bwMode="auto">
                <a:xfrm>
                  <a:off x="5283225" y="5492801"/>
                  <a:ext cx="131728" cy="130131"/>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315" name="Oval 314"/>
                <p:cNvSpPr>
                  <a:spLocks noChangeAspect="1"/>
                </p:cNvSpPr>
                <p:nvPr/>
              </p:nvSpPr>
              <p:spPr bwMode="auto">
                <a:xfrm>
                  <a:off x="4523007" y="5157953"/>
                  <a:ext cx="131729" cy="13330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316" name="Oval 315"/>
                <p:cNvSpPr>
                  <a:spLocks noChangeAspect="1"/>
                </p:cNvSpPr>
                <p:nvPr/>
              </p:nvSpPr>
              <p:spPr bwMode="auto">
                <a:xfrm>
                  <a:off x="5394321" y="5157953"/>
                  <a:ext cx="131728" cy="13330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cxnSp>
              <p:nvCxnSpPr>
                <p:cNvPr id="317" name="Straight Connector 316"/>
                <p:cNvCxnSpPr/>
                <p:nvPr/>
              </p:nvCxnSpPr>
              <p:spPr bwMode="auto">
                <a:xfrm flipV="1">
                  <a:off x="4635691" y="3851885"/>
                  <a:ext cx="864965" cy="877589"/>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8" name="Straight Connector 317"/>
                <p:cNvCxnSpPr/>
                <p:nvPr/>
              </p:nvCxnSpPr>
              <p:spPr bwMode="auto">
                <a:xfrm>
                  <a:off x="4611884" y="3851885"/>
                  <a:ext cx="864966" cy="877589"/>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9" name="Straight Connector 318"/>
                <p:cNvCxnSpPr/>
                <p:nvPr/>
              </p:nvCxnSpPr>
              <p:spPr bwMode="auto">
                <a:xfrm flipV="1">
                  <a:off x="5059444" y="4745343"/>
                  <a:ext cx="414232" cy="42371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0" name="Straight Connector 319"/>
                <p:cNvCxnSpPr/>
                <p:nvPr/>
              </p:nvCxnSpPr>
              <p:spPr bwMode="auto">
                <a:xfrm>
                  <a:off x="4615058" y="4745343"/>
                  <a:ext cx="444386" cy="42371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9" name="Group 343"/>
            <p:cNvGrpSpPr>
              <a:grpSpLocks/>
            </p:cNvGrpSpPr>
            <p:nvPr/>
          </p:nvGrpSpPr>
          <p:grpSpPr bwMode="auto">
            <a:xfrm>
              <a:off x="5953126" y="2131220"/>
              <a:ext cx="979885" cy="1394222"/>
              <a:chOff x="6413195" y="1698580"/>
              <a:chExt cx="1306179" cy="1859281"/>
            </a:xfrm>
          </p:grpSpPr>
          <p:grpSp>
            <p:nvGrpSpPr>
              <p:cNvPr id="102443" name="Group 271"/>
              <p:cNvGrpSpPr>
                <a:grpSpLocks/>
              </p:cNvGrpSpPr>
              <p:nvPr/>
            </p:nvGrpSpPr>
            <p:grpSpPr bwMode="auto">
              <a:xfrm>
                <a:off x="6413195" y="1698580"/>
                <a:ext cx="1306179" cy="1859281"/>
                <a:chOff x="4784095" y="1734347"/>
                <a:chExt cx="1306179" cy="1859281"/>
              </a:xfrm>
            </p:grpSpPr>
            <p:cxnSp>
              <p:nvCxnSpPr>
                <p:cNvPr id="8" name="Straight Connector 7"/>
                <p:cNvCxnSpPr/>
                <p:nvPr/>
              </p:nvCxnSpPr>
              <p:spPr bwMode="auto">
                <a:xfrm flipH="1">
                  <a:off x="4998353" y="1734347"/>
                  <a:ext cx="176167" cy="175448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bwMode="auto">
                <a:xfrm flipH="1">
                  <a:off x="5876016" y="1734347"/>
                  <a:ext cx="176168" cy="175448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02449" name="Group 28"/>
                <p:cNvGrpSpPr>
                  <a:grpSpLocks/>
                </p:cNvGrpSpPr>
                <p:nvPr/>
              </p:nvGrpSpPr>
              <p:grpSpPr bwMode="auto">
                <a:xfrm>
                  <a:off x="4784095" y="3486935"/>
                  <a:ext cx="428284" cy="106693"/>
                  <a:chOff x="1518941" y="4394200"/>
                  <a:chExt cx="1584939" cy="464519"/>
                </a:xfrm>
              </p:grpSpPr>
              <p:cxnSp>
                <p:nvCxnSpPr>
                  <p:cNvPr id="68" name="Straight Connector 67"/>
                  <p:cNvCxnSpPr/>
                  <p:nvPr/>
                </p:nvCxnSpPr>
                <p:spPr>
                  <a:xfrm flipV="1">
                    <a:off x="1518941" y="4409384"/>
                    <a:ext cx="229061" cy="22812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9" name="Straight Connector 68"/>
                  <p:cNvCxnSpPr/>
                  <p:nvPr/>
                </p:nvCxnSpPr>
                <p:spPr>
                  <a:xfrm flipV="1">
                    <a:off x="1601167" y="4402474"/>
                    <a:ext cx="458118"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0" name="Straight Connector 69"/>
                  <p:cNvCxnSpPr/>
                  <p:nvPr/>
                </p:nvCxnSpPr>
                <p:spPr>
                  <a:xfrm flipV="1">
                    <a:off x="1906579" y="4402474"/>
                    <a:ext cx="458118"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1" name="Straight Connector 70"/>
                  <p:cNvCxnSpPr/>
                  <p:nvPr/>
                </p:nvCxnSpPr>
                <p:spPr>
                  <a:xfrm flipV="1">
                    <a:off x="2211992" y="4402474"/>
                    <a:ext cx="452247"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2" name="Straight Connector 71"/>
                  <p:cNvCxnSpPr/>
                  <p:nvPr/>
                </p:nvCxnSpPr>
                <p:spPr>
                  <a:xfrm flipV="1">
                    <a:off x="2517404" y="4402474"/>
                    <a:ext cx="452247"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73" name="Straight Connector 72"/>
                  <p:cNvCxnSpPr/>
                  <p:nvPr/>
                </p:nvCxnSpPr>
                <p:spPr>
                  <a:xfrm flipV="1">
                    <a:off x="1548309" y="4395559"/>
                    <a:ext cx="1556425"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2450" name="Group 28"/>
                <p:cNvGrpSpPr>
                  <a:grpSpLocks/>
                </p:cNvGrpSpPr>
                <p:nvPr/>
              </p:nvGrpSpPr>
              <p:grpSpPr bwMode="auto">
                <a:xfrm>
                  <a:off x="5661990" y="3486935"/>
                  <a:ext cx="428284" cy="106693"/>
                  <a:chOff x="1518941" y="4394200"/>
                  <a:chExt cx="1584939" cy="464519"/>
                </a:xfrm>
              </p:grpSpPr>
              <p:cxnSp>
                <p:nvCxnSpPr>
                  <p:cNvPr id="62" name="Straight Connector 61"/>
                  <p:cNvCxnSpPr/>
                  <p:nvPr/>
                </p:nvCxnSpPr>
                <p:spPr>
                  <a:xfrm flipV="1">
                    <a:off x="1518086" y="4409384"/>
                    <a:ext cx="229057" cy="22812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3" name="Straight Connector 62"/>
                  <p:cNvCxnSpPr/>
                  <p:nvPr/>
                </p:nvCxnSpPr>
                <p:spPr>
                  <a:xfrm flipV="1">
                    <a:off x="1600313" y="4402474"/>
                    <a:ext cx="458118"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4" name="Straight Connector 63"/>
                  <p:cNvCxnSpPr/>
                  <p:nvPr/>
                </p:nvCxnSpPr>
                <p:spPr>
                  <a:xfrm flipV="1">
                    <a:off x="1899850" y="4402474"/>
                    <a:ext cx="463993"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5" name="Straight Connector 64"/>
                  <p:cNvCxnSpPr/>
                  <p:nvPr/>
                </p:nvCxnSpPr>
                <p:spPr>
                  <a:xfrm flipV="1">
                    <a:off x="2205262" y="4402474"/>
                    <a:ext cx="458118"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6" name="Straight Connector 65"/>
                  <p:cNvCxnSpPr/>
                  <p:nvPr/>
                </p:nvCxnSpPr>
                <p:spPr>
                  <a:xfrm flipV="1">
                    <a:off x="2516549" y="4402474"/>
                    <a:ext cx="452243" cy="456245"/>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67" name="Straight Connector 66"/>
                  <p:cNvCxnSpPr/>
                  <p:nvPr/>
                </p:nvCxnSpPr>
                <p:spPr>
                  <a:xfrm flipV="1">
                    <a:off x="1547451" y="4395559"/>
                    <a:ext cx="1556429"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13" name="Straight Connector 12"/>
                <p:cNvCxnSpPr/>
                <p:nvPr/>
              </p:nvCxnSpPr>
              <p:spPr bwMode="auto">
                <a:xfrm>
                  <a:off x="5174520" y="1734347"/>
                  <a:ext cx="869728"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bwMode="auto">
                <a:xfrm>
                  <a:off x="5130082" y="2172572"/>
                  <a:ext cx="871315"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5" name="Straight Connector 14"/>
                <p:cNvCxnSpPr/>
                <p:nvPr/>
              </p:nvCxnSpPr>
              <p:spPr bwMode="auto">
                <a:xfrm>
                  <a:off x="5085643" y="2612385"/>
                  <a:ext cx="880838"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bwMode="auto">
                <a:xfrm>
                  <a:off x="5041204" y="3050610"/>
                  <a:ext cx="87925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124" name="Straight Connector 123"/>
                <p:cNvCxnSpPr/>
                <p:nvPr/>
              </p:nvCxnSpPr>
              <p:spPr bwMode="auto">
                <a:xfrm flipV="1">
                  <a:off x="4998353" y="2612385"/>
                  <a:ext cx="952257" cy="874862"/>
                </a:xfrm>
                <a:prstGeom prst="line">
                  <a:avLst/>
                </a:prstGeom>
                <a:ln w="34925" cmpd="dbl">
                  <a:solidFill>
                    <a:srgbClr val="FF0000"/>
                  </a:solidFill>
                  <a:prstDash val="sysDot"/>
                </a:ln>
              </p:spPr>
              <p:style>
                <a:lnRef idx="1">
                  <a:schemeClr val="accent1"/>
                </a:lnRef>
                <a:fillRef idx="0">
                  <a:schemeClr val="accent1"/>
                </a:fillRef>
                <a:effectRef idx="0">
                  <a:schemeClr val="accent1"/>
                </a:effectRef>
                <a:fontRef idx="minor">
                  <a:schemeClr val="tx1"/>
                </a:fontRef>
              </p:style>
            </p:cxnSp>
            <p:cxnSp>
              <p:nvCxnSpPr>
                <p:cNvPr id="136" name="Straight Connector 135"/>
                <p:cNvCxnSpPr/>
                <p:nvPr/>
              </p:nvCxnSpPr>
              <p:spPr bwMode="auto">
                <a:xfrm flipV="1">
                  <a:off x="5091991" y="1734347"/>
                  <a:ext cx="952257" cy="874863"/>
                </a:xfrm>
                <a:prstGeom prst="line">
                  <a:avLst/>
                </a:prstGeom>
                <a:ln w="34925" cmpd="dbl">
                  <a:solidFill>
                    <a:srgbClr val="FF0000"/>
                  </a:solidFill>
                  <a:prstDash val="sysDot"/>
                </a:ln>
              </p:spPr>
              <p:style>
                <a:lnRef idx="1">
                  <a:schemeClr val="accent1"/>
                </a:lnRef>
                <a:fillRef idx="0">
                  <a:schemeClr val="accent1"/>
                </a:fillRef>
                <a:effectRef idx="0">
                  <a:schemeClr val="accent1"/>
                </a:effectRef>
                <a:fontRef idx="minor">
                  <a:schemeClr val="tx1"/>
                </a:fontRef>
              </p:style>
            </p:cxnSp>
            <p:sp>
              <p:nvSpPr>
                <p:cNvPr id="137" name="Freeform 136"/>
                <p:cNvSpPr/>
                <p:nvPr/>
              </p:nvSpPr>
              <p:spPr>
                <a:xfrm>
                  <a:off x="5180869" y="1750225"/>
                  <a:ext cx="368206" cy="401707"/>
                </a:xfrm>
                <a:custGeom>
                  <a:avLst/>
                  <a:gdLst>
                    <a:gd name="connsiteX0" fmla="*/ 0 w 368242"/>
                    <a:gd name="connsiteY0" fmla="*/ 0 h 401343"/>
                    <a:gd name="connsiteX1" fmla="*/ 53788 w 368242"/>
                    <a:gd name="connsiteY1" fmla="*/ 119990 h 401343"/>
                    <a:gd name="connsiteX2" fmla="*/ 239978 w 368242"/>
                    <a:gd name="connsiteY2" fmla="*/ 132402 h 401343"/>
                    <a:gd name="connsiteX3" fmla="*/ 368242 w 368242"/>
                    <a:gd name="connsiteY3" fmla="*/ 401343 h 401343"/>
                  </a:gdLst>
                  <a:ahLst/>
                  <a:cxnLst>
                    <a:cxn ang="0">
                      <a:pos x="connsiteX0" y="connsiteY0"/>
                    </a:cxn>
                    <a:cxn ang="0">
                      <a:pos x="connsiteX1" y="connsiteY1"/>
                    </a:cxn>
                    <a:cxn ang="0">
                      <a:pos x="connsiteX2" y="connsiteY2"/>
                    </a:cxn>
                    <a:cxn ang="0">
                      <a:pos x="connsiteX3" y="connsiteY3"/>
                    </a:cxn>
                  </a:cxnLst>
                  <a:rect l="l" t="t" r="r" b="b"/>
                  <a:pathLst>
                    <a:path w="368242" h="401343">
                      <a:moveTo>
                        <a:pt x="0" y="0"/>
                      </a:moveTo>
                      <a:cubicBezTo>
                        <a:pt x="6896" y="48961"/>
                        <a:pt x="13792" y="97923"/>
                        <a:pt x="53788" y="119990"/>
                      </a:cubicBezTo>
                      <a:cubicBezTo>
                        <a:pt x="93784" y="142057"/>
                        <a:pt x="187569" y="85510"/>
                        <a:pt x="239978" y="132402"/>
                      </a:cubicBezTo>
                      <a:cubicBezTo>
                        <a:pt x="292387" y="179294"/>
                        <a:pt x="344796" y="365484"/>
                        <a:pt x="368242" y="40134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138" name="Freeform 137"/>
                <p:cNvSpPr/>
                <p:nvPr/>
              </p:nvSpPr>
              <p:spPr>
                <a:xfrm>
                  <a:off x="5117385" y="2606034"/>
                  <a:ext cx="369793" cy="401706"/>
                </a:xfrm>
                <a:custGeom>
                  <a:avLst/>
                  <a:gdLst>
                    <a:gd name="connsiteX0" fmla="*/ 0 w 368242"/>
                    <a:gd name="connsiteY0" fmla="*/ 0 h 401343"/>
                    <a:gd name="connsiteX1" fmla="*/ 53788 w 368242"/>
                    <a:gd name="connsiteY1" fmla="*/ 119990 h 401343"/>
                    <a:gd name="connsiteX2" fmla="*/ 239978 w 368242"/>
                    <a:gd name="connsiteY2" fmla="*/ 132402 h 401343"/>
                    <a:gd name="connsiteX3" fmla="*/ 368242 w 368242"/>
                    <a:gd name="connsiteY3" fmla="*/ 401343 h 401343"/>
                  </a:gdLst>
                  <a:ahLst/>
                  <a:cxnLst>
                    <a:cxn ang="0">
                      <a:pos x="connsiteX0" y="connsiteY0"/>
                    </a:cxn>
                    <a:cxn ang="0">
                      <a:pos x="connsiteX1" y="connsiteY1"/>
                    </a:cxn>
                    <a:cxn ang="0">
                      <a:pos x="connsiteX2" y="connsiteY2"/>
                    </a:cxn>
                    <a:cxn ang="0">
                      <a:pos x="connsiteX3" y="connsiteY3"/>
                    </a:cxn>
                  </a:cxnLst>
                  <a:rect l="l" t="t" r="r" b="b"/>
                  <a:pathLst>
                    <a:path w="368242" h="401343">
                      <a:moveTo>
                        <a:pt x="0" y="0"/>
                      </a:moveTo>
                      <a:cubicBezTo>
                        <a:pt x="6896" y="48961"/>
                        <a:pt x="13792" y="97923"/>
                        <a:pt x="53788" y="119990"/>
                      </a:cubicBezTo>
                      <a:cubicBezTo>
                        <a:pt x="93784" y="142057"/>
                        <a:pt x="187569" y="85510"/>
                        <a:pt x="239978" y="132402"/>
                      </a:cubicBezTo>
                      <a:cubicBezTo>
                        <a:pt x="292387" y="179294"/>
                        <a:pt x="344796" y="365484"/>
                        <a:pt x="368242" y="40134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139" name="Freeform 138"/>
                <p:cNvSpPr/>
                <p:nvPr/>
              </p:nvSpPr>
              <p:spPr>
                <a:xfrm>
                  <a:off x="5564945" y="2204327"/>
                  <a:ext cx="368206" cy="401707"/>
                </a:xfrm>
                <a:custGeom>
                  <a:avLst/>
                  <a:gdLst>
                    <a:gd name="connsiteX0" fmla="*/ 0 w 368242"/>
                    <a:gd name="connsiteY0" fmla="*/ 0 h 401343"/>
                    <a:gd name="connsiteX1" fmla="*/ 53788 w 368242"/>
                    <a:gd name="connsiteY1" fmla="*/ 119990 h 401343"/>
                    <a:gd name="connsiteX2" fmla="*/ 239978 w 368242"/>
                    <a:gd name="connsiteY2" fmla="*/ 132402 h 401343"/>
                    <a:gd name="connsiteX3" fmla="*/ 368242 w 368242"/>
                    <a:gd name="connsiteY3" fmla="*/ 401343 h 401343"/>
                  </a:gdLst>
                  <a:ahLst/>
                  <a:cxnLst>
                    <a:cxn ang="0">
                      <a:pos x="connsiteX0" y="connsiteY0"/>
                    </a:cxn>
                    <a:cxn ang="0">
                      <a:pos x="connsiteX1" y="connsiteY1"/>
                    </a:cxn>
                    <a:cxn ang="0">
                      <a:pos x="connsiteX2" y="connsiteY2"/>
                    </a:cxn>
                    <a:cxn ang="0">
                      <a:pos x="connsiteX3" y="connsiteY3"/>
                    </a:cxn>
                  </a:cxnLst>
                  <a:rect l="l" t="t" r="r" b="b"/>
                  <a:pathLst>
                    <a:path w="368242" h="401343">
                      <a:moveTo>
                        <a:pt x="0" y="0"/>
                      </a:moveTo>
                      <a:cubicBezTo>
                        <a:pt x="6896" y="48961"/>
                        <a:pt x="13792" y="97923"/>
                        <a:pt x="53788" y="119990"/>
                      </a:cubicBezTo>
                      <a:cubicBezTo>
                        <a:pt x="93784" y="142057"/>
                        <a:pt x="187569" y="85510"/>
                        <a:pt x="239978" y="132402"/>
                      </a:cubicBezTo>
                      <a:cubicBezTo>
                        <a:pt x="292387" y="179294"/>
                        <a:pt x="344796" y="365484"/>
                        <a:pt x="368242" y="40134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140" name="Freeform 139"/>
                <p:cNvSpPr/>
                <p:nvPr/>
              </p:nvSpPr>
              <p:spPr>
                <a:xfrm>
                  <a:off x="5501462" y="3050610"/>
                  <a:ext cx="368206" cy="400118"/>
                </a:xfrm>
                <a:custGeom>
                  <a:avLst/>
                  <a:gdLst>
                    <a:gd name="connsiteX0" fmla="*/ 0 w 368242"/>
                    <a:gd name="connsiteY0" fmla="*/ 0 h 401343"/>
                    <a:gd name="connsiteX1" fmla="*/ 53788 w 368242"/>
                    <a:gd name="connsiteY1" fmla="*/ 119990 h 401343"/>
                    <a:gd name="connsiteX2" fmla="*/ 239978 w 368242"/>
                    <a:gd name="connsiteY2" fmla="*/ 132402 h 401343"/>
                    <a:gd name="connsiteX3" fmla="*/ 368242 w 368242"/>
                    <a:gd name="connsiteY3" fmla="*/ 401343 h 401343"/>
                  </a:gdLst>
                  <a:ahLst/>
                  <a:cxnLst>
                    <a:cxn ang="0">
                      <a:pos x="connsiteX0" y="connsiteY0"/>
                    </a:cxn>
                    <a:cxn ang="0">
                      <a:pos x="connsiteX1" y="connsiteY1"/>
                    </a:cxn>
                    <a:cxn ang="0">
                      <a:pos x="connsiteX2" y="connsiteY2"/>
                    </a:cxn>
                    <a:cxn ang="0">
                      <a:pos x="connsiteX3" y="connsiteY3"/>
                    </a:cxn>
                  </a:cxnLst>
                  <a:rect l="l" t="t" r="r" b="b"/>
                  <a:pathLst>
                    <a:path w="368242" h="401343">
                      <a:moveTo>
                        <a:pt x="0" y="0"/>
                      </a:moveTo>
                      <a:cubicBezTo>
                        <a:pt x="6896" y="48961"/>
                        <a:pt x="13792" y="97923"/>
                        <a:pt x="53788" y="119990"/>
                      </a:cubicBezTo>
                      <a:cubicBezTo>
                        <a:pt x="93784" y="142057"/>
                        <a:pt x="187569" y="85510"/>
                        <a:pt x="239978" y="132402"/>
                      </a:cubicBezTo>
                      <a:cubicBezTo>
                        <a:pt x="292387" y="179294"/>
                        <a:pt x="344796" y="365484"/>
                        <a:pt x="368242" y="40134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grpSp>
            <p:nvGrpSpPr>
              <p:cNvPr id="102444" name="Group 342"/>
              <p:cNvGrpSpPr>
                <a:grpSpLocks/>
              </p:cNvGrpSpPr>
              <p:nvPr/>
            </p:nvGrpSpPr>
            <p:grpSpPr bwMode="auto">
              <a:xfrm>
                <a:off x="6577026" y="3350239"/>
                <a:ext cx="1003299" cy="130809"/>
                <a:chOff x="4564351" y="5645126"/>
                <a:chExt cx="1003299" cy="130809"/>
              </a:xfrm>
            </p:grpSpPr>
            <p:sp>
              <p:nvSpPr>
                <p:cNvPr id="341" name="Oval 340"/>
                <p:cNvSpPr>
                  <a:spLocks noChangeAspect="1"/>
                </p:cNvSpPr>
                <p:nvPr/>
              </p:nvSpPr>
              <p:spPr bwMode="auto">
                <a:xfrm>
                  <a:off x="4563991" y="5644749"/>
                  <a:ext cx="131728" cy="13178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342" name="Oval 341"/>
                <p:cNvSpPr>
                  <a:spLocks noChangeAspect="1"/>
                </p:cNvSpPr>
                <p:nvPr/>
              </p:nvSpPr>
              <p:spPr bwMode="auto">
                <a:xfrm>
                  <a:off x="5435305" y="5644749"/>
                  <a:ext cx="131729" cy="131785"/>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grpSp>
        <p:grpSp>
          <p:nvGrpSpPr>
            <p:cNvPr id="24" name="Group 345"/>
            <p:cNvGrpSpPr>
              <a:grpSpLocks/>
            </p:cNvGrpSpPr>
            <p:nvPr/>
          </p:nvGrpSpPr>
          <p:grpSpPr bwMode="auto">
            <a:xfrm>
              <a:off x="5644754" y="3745707"/>
              <a:ext cx="979884" cy="1397794"/>
              <a:chOff x="6002026" y="3851768"/>
              <a:chExt cx="1306177" cy="1863207"/>
            </a:xfrm>
          </p:grpSpPr>
          <p:grpSp>
            <p:nvGrpSpPr>
              <p:cNvPr id="102414" name="Group 269"/>
              <p:cNvGrpSpPr>
                <a:grpSpLocks/>
              </p:cNvGrpSpPr>
              <p:nvPr/>
            </p:nvGrpSpPr>
            <p:grpSpPr bwMode="auto">
              <a:xfrm>
                <a:off x="6002026" y="3851768"/>
                <a:ext cx="1306177" cy="1863207"/>
                <a:chOff x="6207222" y="1413711"/>
                <a:chExt cx="1306177" cy="1863207"/>
              </a:xfrm>
            </p:grpSpPr>
            <p:grpSp>
              <p:nvGrpSpPr>
                <p:cNvPr id="102416" name="Group 28"/>
                <p:cNvGrpSpPr>
                  <a:grpSpLocks/>
                </p:cNvGrpSpPr>
                <p:nvPr/>
              </p:nvGrpSpPr>
              <p:grpSpPr bwMode="auto">
                <a:xfrm>
                  <a:off x="6207222" y="3170256"/>
                  <a:ext cx="428283" cy="106662"/>
                  <a:chOff x="1518941" y="4394200"/>
                  <a:chExt cx="1584939" cy="464519"/>
                </a:xfrm>
              </p:grpSpPr>
              <p:cxnSp>
                <p:nvCxnSpPr>
                  <p:cNvPr id="249" name="Straight Connector 248"/>
                  <p:cNvCxnSpPr/>
                  <p:nvPr/>
                </p:nvCxnSpPr>
                <p:spPr>
                  <a:xfrm flipV="1">
                    <a:off x="1518941" y="4409460"/>
                    <a:ext cx="229058" cy="22808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0" name="Straight Connector 249"/>
                  <p:cNvCxnSpPr/>
                  <p:nvPr/>
                </p:nvCxnSpPr>
                <p:spPr>
                  <a:xfrm flipV="1">
                    <a:off x="1601168" y="4402546"/>
                    <a:ext cx="458119" cy="45617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1" name="Straight Connector 250"/>
                  <p:cNvCxnSpPr/>
                  <p:nvPr/>
                </p:nvCxnSpPr>
                <p:spPr>
                  <a:xfrm flipV="1">
                    <a:off x="1906580" y="4402546"/>
                    <a:ext cx="458119" cy="45617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2" name="Straight Connector 251"/>
                  <p:cNvCxnSpPr/>
                  <p:nvPr/>
                </p:nvCxnSpPr>
                <p:spPr>
                  <a:xfrm flipV="1">
                    <a:off x="2211993" y="4402546"/>
                    <a:ext cx="452244" cy="45617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3" name="Straight Connector 252"/>
                  <p:cNvCxnSpPr/>
                  <p:nvPr/>
                </p:nvCxnSpPr>
                <p:spPr>
                  <a:xfrm flipV="1">
                    <a:off x="2517406" y="4402546"/>
                    <a:ext cx="452244" cy="45617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54" name="Straight Connector 253"/>
                  <p:cNvCxnSpPr/>
                  <p:nvPr/>
                </p:nvCxnSpPr>
                <p:spPr>
                  <a:xfrm flipV="1">
                    <a:off x="1548306" y="4395637"/>
                    <a:ext cx="1556433"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2417" name="Group 28"/>
                <p:cNvGrpSpPr>
                  <a:grpSpLocks/>
                </p:cNvGrpSpPr>
                <p:nvPr/>
              </p:nvGrpSpPr>
              <p:grpSpPr bwMode="auto">
                <a:xfrm>
                  <a:off x="7085116" y="3170256"/>
                  <a:ext cx="428283" cy="106662"/>
                  <a:chOff x="1518941" y="4394200"/>
                  <a:chExt cx="1584939" cy="464519"/>
                </a:xfrm>
              </p:grpSpPr>
              <p:cxnSp>
                <p:nvCxnSpPr>
                  <p:cNvPr id="243" name="Straight Connector 242"/>
                  <p:cNvCxnSpPr/>
                  <p:nvPr/>
                </p:nvCxnSpPr>
                <p:spPr>
                  <a:xfrm flipV="1">
                    <a:off x="1518083" y="4409460"/>
                    <a:ext cx="229061" cy="22808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4" name="Straight Connector 243"/>
                  <p:cNvCxnSpPr/>
                  <p:nvPr/>
                </p:nvCxnSpPr>
                <p:spPr>
                  <a:xfrm flipV="1">
                    <a:off x="1600309" y="4402546"/>
                    <a:ext cx="458119" cy="45617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5" name="Straight Connector 244"/>
                  <p:cNvCxnSpPr/>
                  <p:nvPr/>
                </p:nvCxnSpPr>
                <p:spPr>
                  <a:xfrm flipV="1">
                    <a:off x="1899851" y="4402546"/>
                    <a:ext cx="463991" cy="45617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6" name="Straight Connector 245"/>
                  <p:cNvCxnSpPr/>
                  <p:nvPr/>
                </p:nvCxnSpPr>
                <p:spPr>
                  <a:xfrm flipV="1">
                    <a:off x="2205263" y="4402546"/>
                    <a:ext cx="458119" cy="45617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a:xfrm flipV="1">
                    <a:off x="2516548" y="4402546"/>
                    <a:ext cx="452248" cy="45617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a:xfrm flipV="1">
                    <a:off x="1547451" y="4395637"/>
                    <a:ext cx="1556429"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2418" name="Group 265"/>
                <p:cNvGrpSpPr>
                  <a:grpSpLocks/>
                </p:cNvGrpSpPr>
                <p:nvPr/>
              </p:nvGrpSpPr>
              <p:grpSpPr bwMode="auto">
                <a:xfrm rot="474183">
                  <a:off x="6521119" y="1413711"/>
                  <a:ext cx="929639" cy="1814631"/>
                  <a:chOff x="6406612" y="1358147"/>
                  <a:chExt cx="929639" cy="1814631"/>
                </a:xfrm>
              </p:grpSpPr>
              <p:cxnSp>
                <p:nvCxnSpPr>
                  <p:cNvPr id="219" name="Straight Connector 218"/>
                  <p:cNvCxnSpPr/>
                  <p:nvPr/>
                </p:nvCxnSpPr>
                <p:spPr bwMode="auto">
                  <a:xfrm>
                    <a:off x="6415393" y="1389113"/>
                    <a:ext cx="0" cy="1753701"/>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bwMode="auto">
                  <a:xfrm>
                    <a:off x="7299026" y="1416578"/>
                    <a:ext cx="0" cy="1317259"/>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7" name="Straight Connector 226"/>
                  <p:cNvCxnSpPr/>
                  <p:nvPr/>
                </p:nvCxnSpPr>
                <p:spPr bwMode="auto">
                  <a:xfrm rot="21125817">
                    <a:off x="6405891" y="1342871"/>
                    <a:ext cx="872902" cy="125377"/>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8" name="Straight Connector 227"/>
                  <p:cNvCxnSpPr/>
                  <p:nvPr/>
                </p:nvCxnSpPr>
                <p:spPr bwMode="auto">
                  <a:xfrm>
                    <a:off x="6394418" y="1829031"/>
                    <a:ext cx="923689"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bwMode="auto">
                  <a:xfrm>
                    <a:off x="6413346" y="2265538"/>
                    <a:ext cx="922101"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bwMode="auto">
                  <a:xfrm>
                    <a:off x="6397463" y="2705165"/>
                    <a:ext cx="922101"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1" name="Straight Connector 260"/>
                  <p:cNvCxnSpPr/>
                  <p:nvPr/>
                </p:nvCxnSpPr>
                <p:spPr bwMode="auto">
                  <a:xfrm flipV="1">
                    <a:off x="6444322" y="1417000"/>
                    <a:ext cx="864967" cy="877644"/>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2" name="Straight Connector 261"/>
                  <p:cNvCxnSpPr/>
                  <p:nvPr/>
                </p:nvCxnSpPr>
                <p:spPr bwMode="auto">
                  <a:xfrm>
                    <a:off x="6421878" y="1416911"/>
                    <a:ext cx="864967" cy="877644"/>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3" name="Straight Connector 262"/>
                  <p:cNvCxnSpPr/>
                  <p:nvPr/>
                </p:nvCxnSpPr>
                <p:spPr bwMode="auto">
                  <a:xfrm flipV="1">
                    <a:off x="6422451" y="2285828"/>
                    <a:ext cx="855444" cy="857012"/>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4" name="Straight Connector 263"/>
                  <p:cNvCxnSpPr/>
                  <p:nvPr/>
                </p:nvCxnSpPr>
                <p:spPr bwMode="auto">
                  <a:xfrm>
                    <a:off x="6417078" y="2282466"/>
                    <a:ext cx="445973" cy="42215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sp>
              <p:nvSpPr>
                <p:cNvPr id="267" name="Freeform 266"/>
                <p:cNvSpPr/>
                <p:nvPr/>
              </p:nvSpPr>
              <p:spPr>
                <a:xfrm rot="10800000">
                  <a:off x="6910304" y="2759537"/>
                  <a:ext cx="374554" cy="398352"/>
                </a:xfrm>
                <a:custGeom>
                  <a:avLst/>
                  <a:gdLst>
                    <a:gd name="connsiteX0" fmla="*/ 0 w 368242"/>
                    <a:gd name="connsiteY0" fmla="*/ 0 h 401343"/>
                    <a:gd name="connsiteX1" fmla="*/ 53788 w 368242"/>
                    <a:gd name="connsiteY1" fmla="*/ 119990 h 401343"/>
                    <a:gd name="connsiteX2" fmla="*/ 239978 w 368242"/>
                    <a:gd name="connsiteY2" fmla="*/ 132402 h 401343"/>
                    <a:gd name="connsiteX3" fmla="*/ 368242 w 368242"/>
                    <a:gd name="connsiteY3" fmla="*/ 401343 h 401343"/>
                  </a:gdLst>
                  <a:ahLst/>
                  <a:cxnLst>
                    <a:cxn ang="0">
                      <a:pos x="connsiteX0" y="connsiteY0"/>
                    </a:cxn>
                    <a:cxn ang="0">
                      <a:pos x="connsiteX1" y="connsiteY1"/>
                    </a:cxn>
                    <a:cxn ang="0">
                      <a:pos x="connsiteX2" y="connsiteY2"/>
                    </a:cxn>
                    <a:cxn ang="0">
                      <a:pos x="connsiteX3" y="connsiteY3"/>
                    </a:cxn>
                  </a:cxnLst>
                  <a:rect l="l" t="t" r="r" b="b"/>
                  <a:pathLst>
                    <a:path w="368242" h="401343">
                      <a:moveTo>
                        <a:pt x="0" y="0"/>
                      </a:moveTo>
                      <a:cubicBezTo>
                        <a:pt x="6896" y="48961"/>
                        <a:pt x="13792" y="97923"/>
                        <a:pt x="53788" y="119990"/>
                      </a:cubicBezTo>
                      <a:cubicBezTo>
                        <a:pt x="93784" y="142057"/>
                        <a:pt x="187569" y="85510"/>
                        <a:pt x="239978" y="132402"/>
                      </a:cubicBezTo>
                      <a:cubicBezTo>
                        <a:pt x="292387" y="179294"/>
                        <a:pt x="344796" y="365484"/>
                        <a:pt x="368242" y="401343"/>
                      </a:cubicBezTo>
                    </a:path>
                  </a:pathLst>
                </a:cu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sp>
              <p:nvSpPr>
                <p:cNvPr id="268" name="Freeform 267"/>
                <p:cNvSpPr/>
                <p:nvPr/>
              </p:nvSpPr>
              <p:spPr>
                <a:xfrm rot="13665537" flipH="1" flipV="1">
                  <a:off x="7226931" y="2871422"/>
                  <a:ext cx="179337" cy="263457"/>
                </a:xfrm>
                <a:custGeom>
                  <a:avLst/>
                  <a:gdLst>
                    <a:gd name="connsiteX0" fmla="*/ 0 w 368242"/>
                    <a:gd name="connsiteY0" fmla="*/ 0 h 401343"/>
                    <a:gd name="connsiteX1" fmla="*/ 53788 w 368242"/>
                    <a:gd name="connsiteY1" fmla="*/ 119990 h 401343"/>
                    <a:gd name="connsiteX2" fmla="*/ 239978 w 368242"/>
                    <a:gd name="connsiteY2" fmla="*/ 132402 h 401343"/>
                    <a:gd name="connsiteX3" fmla="*/ 368242 w 368242"/>
                    <a:gd name="connsiteY3" fmla="*/ 401343 h 401343"/>
                  </a:gdLst>
                  <a:ahLst/>
                  <a:cxnLst>
                    <a:cxn ang="0">
                      <a:pos x="connsiteX0" y="connsiteY0"/>
                    </a:cxn>
                    <a:cxn ang="0">
                      <a:pos x="connsiteX1" y="connsiteY1"/>
                    </a:cxn>
                    <a:cxn ang="0">
                      <a:pos x="connsiteX2" y="connsiteY2"/>
                    </a:cxn>
                    <a:cxn ang="0">
                      <a:pos x="connsiteX3" y="connsiteY3"/>
                    </a:cxn>
                  </a:cxnLst>
                  <a:rect l="l" t="t" r="r" b="b"/>
                  <a:pathLst>
                    <a:path w="368242" h="401343">
                      <a:moveTo>
                        <a:pt x="0" y="0"/>
                      </a:moveTo>
                      <a:cubicBezTo>
                        <a:pt x="6896" y="48961"/>
                        <a:pt x="13792" y="97923"/>
                        <a:pt x="53788" y="119990"/>
                      </a:cubicBezTo>
                      <a:cubicBezTo>
                        <a:pt x="93784" y="142057"/>
                        <a:pt x="187569" y="85510"/>
                        <a:pt x="239978" y="132402"/>
                      </a:cubicBezTo>
                      <a:cubicBezTo>
                        <a:pt x="292387" y="179294"/>
                        <a:pt x="344796" y="365484"/>
                        <a:pt x="368242" y="401343"/>
                      </a:cubicBezTo>
                    </a:path>
                  </a:pathLst>
                </a:cu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sp>
            <p:nvSpPr>
              <p:cNvPr id="345" name="Oval 344"/>
              <p:cNvSpPr>
                <a:spLocks noChangeAspect="1"/>
              </p:cNvSpPr>
              <p:nvPr/>
            </p:nvSpPr>
            <p:spPr bwMode="auto">
              <a:xfrm>
                <a:off x="6148039" y="5502309"/>
                <a:ext cx="131728" cy="130139"/>
              </a:xfrm>
              <a:prstGeom prst="ellipse">
                <a:avLst/>
              </a:prstGeom>
              <a:solidFill>
                <a:srgbClr val="FF0000"/>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defRPr/>
                </a:pPr>
                <a:endParaRPr lang="en-US" sz="1800"/>
              </a:p>
            </p:txBody>
          </p:sp>
        </p:grpSp>
        <p:grpSp>
          <p:nvGrpSpPr>
            <p:cNvPr id="154" name="Group 153"/>
            <p:cNvGrpSpPr>
              <a:grpSpLocks/>
            </p:cNvGrpSpPr>
            <p:nvPr/>
          </p:nvGrpSpPr>
          <p:grpSpPr bwMode="auto">
            <a:xfrm>
              <a:off x="6412707" y="2245519"/>
              <a:ext cx="1371333" cy="747713"/>
              <a:chOff x="6746850" y="1054656"/>
              <a:chExt cx="1828443" cy="996395"/>
            </a:xfrm>
          </p:grpSpPr>
          <p:sp>
            <p:nvSpPr>
              <p:cNvPr id="102410" name="Rectangle 154"/>
              <p:cNvSpPr>
                <a:spLocks noChangeArrowheads="1"/>
              </p:cNvSpPr>
              <p:nvPr/>
            </p:nvSpPr>
            <p:spPr bwMode="auto">
              <a:xfrm>
                <a:off x="7700695" y="1054656"/>
                <a:ext cx="874598" cy="39988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1350"/>
                  <a:t>Fuses</a:t>
                </a:r>
              </a:p>
            </p:txBody>
          </p:sp>
          <p:grpSp>
            <p:nvGrpSpPr>
              <p:cNvPr id="102411" name="Group 155"/>
              <p:cNvGrpSpPr>
                <a:grpSpLocks/>
              </p:cNvGrpSpPr>
              <p:nvPr/>
            </p:nvGrpSpPr>
            <p:grpSpPr bwMode="auto">
              <a:xfrm>
                <a:off x="6746850" y="1233577"/>
                <a:ext cx="935063" cy="817474"/>
                <a:chOff x="6746850" y="1233577"/>
                <a:chExt cx="935063" cy="817474"/>
              </a:xfrm>
            </p:grpSpPr>
            <p:sp>
              <p:nvSpPr>
                <p:cNvPr id="102412" name="Freeform 5"/>
                <p:cNvSpPr>
                  <a:spLocks/>
                </p:cNvSpPr>
                <p:nvPr/>
              </p:nvSpPr>
              <p:spPr bwMode="auto">
                <a:xfrm flipV="1">
                  <a:off x="7043738" y="1233578"/>
                  <a:ext cx="638175" cy="817473"/>
                </a:xfrm>
                <a:custGeom>
                  <a:avLst/>
                  <a:gdLst>
                    <a:gd name="T0" fmla="*/ 2147483646 w 261"/>
                    <a:gd name="T1" fmla="*/ 2147483646 h 103"/>
                    <a:gd name="T2" fmla="*/ 2147483646 w 261"/>
                    <a:gd name="T3" fmla="*/ 2147483646 h 103"/>
                    <a:gd name="T4" fmla="*/ 0 w 261"/>
                    <a:gd name="T5" fmla="*/ 0 h 103"/>
                    <a:gd name="T6" fmla="*/ 0 60000 65536"/>
                    <a:gd name="T7" fmla="*/ 0 60000 65536"/>
                    <a:gd name="T8" fmla="*/ 0 60000 65536"/>
                    <a:gd name="T9" fmla="*/ 0 w 261"/>
                    <a:gd name="T10" fmla="*/ 0 h 103"/>
                    <a:gd name="T11" fmla="*/ 261 w 261"/>
                    <a:gd name="T12" fmla="*/ 103 h 103"/>
                  </a:gdLst>
                  <a:ahLst/>
                  <a:cxnLst>
                    <a:cxn ang="T6">
                      <a:pos x="T0" y="T1"/>
                    </a:cxn>
                    <a:cxn ang="T7">
                      <a:pos x="T2" y="T3"/>
                    </a:cxn>
                    <a:cxn ang="T8">
                      <a:pos x="T4" y="T5"/>
                    </a:cxn>
                  </a:cxnLst>
                  <a:rect l="T9" t="T10" r="T11" b="T12"/>
                  <a:pathLst>
                    <a:path w="261" h="103">
                      <a:moveTo>
                        <a:pt x="261" y="103"/>
                      </a:moveTo>
                      <a:lnTo>
                        <a:pt x="36" y="103"/>
                      </a:lnTo>
                      <a:lnTo>
                        <a:pt x="0" y="0"/>
                      </a:lnTo>
                    </a:path>
                  </a:pathLst>
                </a:custGeom>
                <a:noFill/>
                <a:ln w="38100">
                  <a:solidFill>
                    <a:srgbClr val="FF0000"/>
                  </a:solidFill>
                  <a:round/>
                  <a:headEnd/>
                  <a:tailEnd type="arrow" w="med" len="med"/>
                </a:ln>
                <a:extLst>
                  <a:ext uri="{909E8E84-426E-40DD-AFC4-6F175D3DCCD1}">
                    <a14:hiddenFill xmlns:a14="http://schemas.microsoft.com/office/drawing/2010/main">
                      <a:solidFill>
                        <a:srgbClr val="FFFFFF"/>
                      </a:solidFill>
                    </a14:hiddenFill>
                  </a:ext>
                </a:extLst>
              </p:spPr>
              <p:txBody>
                <a:bodyPr wrap="none" anchor="ctr"/>
                <a:lstStyle/>
                <a:p>
                  <a:endParaRPr lang="en-US" sz="1800"/>
                </a:p>
              </p:txBody>
            </p:sp>
            <p:sp>
              <p:nvSpPr>
                <p:cNvPr id="102413" name="Freeform 5"/>
                <p:cNvSpPr>
                  <a:spLocks/>
                </p:cNvSpPr>
                <p:nvPr/>
              </p:nvSpPr>
              <p:spPr bwMode="auto">
                <a:xfrm flipV="1">
                  <a:off x="6746850" y="1233577"/>
                  <a:ext cx="935063" cy="666868"/>
                </a:xfrm>
                <a:custGeom>
                  <a:avLst/>
                  <a:gdLst>
                    <a:gd name="T0" fmla="*/ 2147483646 w 261"/>
                    <a:gd name="T1" fmla="*/ 2147483646 h 103"/>
                    <a:gd name="T2" fmla="*/ 2147483646 w 261"/>
                    <a:gd name="T3" fmla="*/ 2147483646 h 103"/>
                    <a:gd name="T4" fmla="*/ 0 w 261"/>
                    <a:gd name="T5" fmla="*/ 0 h 103"/>
                    <a:gd name="T6" fmla="*/ 0 60000 65536"/>
                    <a:gd name="T7" fmla="*/ 0 60000 65536"/>
                    <a:gd name="T8" fmla="*/ 0 60000 65536"/>
                    <a:gd name="T9" fmla="*/ 0 w 261"/>
                    <a:gd name="T10" fmla="*/ 0 h 103"/>
                    <a:gd name="T11" fmla="*/ 261 w 261"/>
                    <a:gd name="T12" fmla="*/ 103 h 103"/>
                  </a:gdLst>
                  <a:ahLst/>
                  <a:cxnLst>
                    <a:cxn ang="T6">
                      <a:pos x="T0" y="T1"/>
                    </a:cxn>
                    <a:cxn ang="T7">
                      <a:pos x="T2" y="T3"/>
                    </a:cxn>
                    <a:cxn ang="T8">
                      <a:pos x="T4" y="T5"/>
                    </a:cxn>
                  </a:cxnLst>
                  <a:rect l="T9" t="T10" r="T11" b="T12"/>
                  <a:pathLst>
                    <a:path w="261" h="103">
                      <a:moveTo>
                        <a:pt x="261" y="103"/>
                      </a:moveTo>
                      <a:lnTo>
                        <a:pt x="36" y="103"/>
                      </a:lnTo>
                      <a:lnTo>
                        <a:pt x="0" y="0"/>
                      </a:lnTo>
                    </a:path>
                  </a:pathLst>
                </a:custGeom>
                <a:noFill/>
                <a:ln w="38100">
                  <a:solidFill>
                    <a:srgbClr val="FF0000"/>
                  </a:solidFill>
                  <a:round/>
                  <a:headEnd/>
                  <a:tailEnd type="arrow" w="med" len="med"/>
                </a:ln>
                <a:extLst>
                  <a:ext uri="{909E8E84-426E-40DD-AFC4-6F175D3DCCD1}">
                    <a14:hiddenFill xmlns:a14="http://schemas.microsoft.com/office/drawing/2010/main">
                      <a:solidFill>
                        <a:srgbClr val="FFFFFF"/>
                      </a:solidFill>
                    </a14:hiddenFill>
                  </a:ext>
                </a:extLst>
              </p:spPr>
              <p:txBody>
                <a:bodyPr wrap="none" anchor="ctr"/>
                <a:lstStyle/>
                <a:p>
                  <a:endParaRPr lang="en-US" sz="1800"/>
                </a:p>
              </p:txBody>
            </p:sp>
          </p:grpSp>
        </p:grpSp>
      </p:grpSp>
      <p:sp>
        <p:nvSpPr>
          <p:cNvPr id="6" name="Content Placeholder 2"/>
          <p:cNvSpPr>
            <a:spLocks noGrp="1"/>
          </p:cNvSpPr>
          <p:nvPr>
            <p:ph sz="half" idx="1"/>
          </p:nvPr>
        </p:nvSpPr>
        <p:spPr>
          <a:xfrm>
            <a:off x="383380" y="1465264"/>
            <a:ext cx="3810000" cy="4297362"/>
          </a:xfrm>
        </p:spPr>
        <p:txBody>
          <a:bodyPr/>
          <a:lstStyle/>
          <a:p>
            <a:r>
              <a:rPr lang="en-US" altLang="en-US"/>
              <a:t>Encourage</a:t>
            </a:r>
          </a:p>
          <a:p>
            <a:pPr lvl="1"/>
            <a:r>
              <a:rPr lang="en-US" altLang="en-US"/>
              <a:t>Yielding of braces</a:t>
            </a:r>
          </a:p>
          <a:p>
            <a:pPr lvl="1"/>
            <a:r>
              <a:rPr lang="en-US" altLang="en-US"/>
              <a:t>Buckling of braces</a:t>
            </a:r>
          </a:p>
          <a:p>
            <a:r>
              <a:rPr lang="en-US" altLang="en-US"/>
              <a:t>Avoid</a:t>
            </a:r>
          </a:p>
          <a:p>
            <a:pPr lvl="1"/>
            <a:r>
              <a:rPr lang="en-US" altLang="en-US"/>
              <a:t>Flexural hinging in columns (story mechanisms)</a:t>
            </a:r>
          </a:p>
          <a:p>
            <a:pPr lvl="1"/>
            <a:r>
              <a:rPr lang="en-US" altLang="en-US"/>
              <a:t>Buckling of beams or columns</a:t>
            </a:r>
          </a:p>
          <a:p>
            <a:pPr lvl="1"/>
            <a:r>
              <a:rPr lang="en-US" altLang="en-US"/>
              <a:t>Connection failure</a:t>
            </a:r>
          </a:p>
          <a:p>
            <a:pPr lvl="1"/>
            <a:endParaRPr lang="en-US" altLang="en-US" dirty="0"/>
          </a:p>
        </p:txBody>
      </p:sp>
      <p:sp>
        <p:nvSpPr>
          <p:cNvPr id="102402" name="Title 1"/>
          <p:cNvSpPr>
            <a:spLocks noGrp="1"/>
          </p:cNvSpPr>
          <p:nvPr>
            <p:ph type="title"/>
          </p:nvPr>
        </p:nvSpPr>
        <p:spPr/>
        <p:txBody>
          <a:bodyPr/>
          <a:lstStyle/>
          <a:p>
            <a:r>
              <a:rPr lang="en-US" altLang="en-US"/>
              <a:t>Concentrically braced frames</a:t>
            </a:r>
          </a:p>
        </p:txBody>
      </p:sp>
    </p:spTree>
    <p:extLst>
      <p:ext uri="{BB962C8B-B14F-4D97-AF65-F5344CB8AC3E}">
        <p14:creationId xmlns:p14="http://schemas.microsoft.com/office/powerpoint/2010/main" val="2924335930"/>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6">
                                            <p:txEl>
                                              <p:pRg st="0" end="0"/>
                                            </p:txEl>
                                          </p:spTgt>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withGroup">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6">
                                            <p:txEl>
                                              <p:pRg st="1" end="1"/>
                                            </p:txEl>
                                          </p:spTgt>
                                        </p:tgtEl>
                                        <p:attrNameLst>
                                          <p:attrName>style.visibility</p:attrName>
                                        </p:attrNameLst>
                                      </p:cBhvr>
                                      <p:to>
                                        <p:strVal val="visible"/>
                                      </p:to>
                                    </p:set>
                                  </p:childTnLst>
                                </p:cTn>
                              </p:par>
                            </p:childTnLst>
                          </p:cTn>
                        </p:par>
                      </p:childTnLst>
                    </p:cTn>
                  </p:par>
                  <p:par>
                    <p:cTn id="11" fill="hold" nodeType="clickPar">
                      <p:stCondLst>
                        <p:cond delay="indefinite"/>
                      </p:stCondLst>
                      <p:childTnLst>
                        <p:par>
                          <p:cTn id="12" fill="hold" nodeType="withGroup">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6">
                                            <p:txEl>
                                              <p:pRg st="2" end="2"/>
                                            </p:txEl>
                                          </p:spTgt>
                                        </p:tgtEl>
                                        <p:attrNameLst>
                                          <p:attrName>style.visibility</p:attrName>
                                        </p:attrNameLst>
                                      </p:cBhvr>
                                      <p:to>
                                        <p:strVal val="visible"/>
                                      </p:to>
                                    </p:set>
                                  </p:childTnLst>
                                </p:cTn>
                              </p:par>
                            </p:childTnLst>
                          </p:cTn>
                        </p:par>
                      </p:childTnLst>
                    </p:cTn>
                  </p:par>
                  <p:par>
                    <p:cTn id="15" fill="hold" nodeType="clickPar">
                      <p:stCondLst>
                        <p:cond delay="indefinite"/>
                      </p:stCondLst>
                      <p:childTnLst>
                        <p:par>
                          <p:cTn id="16" fill="hold" nodeType="withGroup">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6">
                                            <p:txEl>
                                              <p:pRg st="3" end="3"/>
                                            </p:txEl>
                                          </p:spTgt>
                                        </p:tgtEl>
                                        <p:attrNameLst>
                                          <p:attrName>style.visibility</p:attrName>
                                        </p:attrNameLst>
                                      </p:cBhvr>
                                      <p:to>
                                        <p:strVal val="visible"/>
                                      </p:to>
                                    </p:set>
                                  </p:childTnLst>
                                </p:cTn>
                              </p:par>
                            </p:childTnLst>
                          </p:cTn>
                        </p:par>
                      </p:childTnLst>
                    </p:cTn>
                  </p:par>
                  <p:par>
                    <p:cTn id="19" fill="hold" nodeType="clickPar">
                      <p:stCondLst>
                        <p:cond delay="indefinite"/>
                      </p:stCondLst>
                      <p:childTnLst>
                        <p:par>
                          <p:cTn id="20" fill="hold" nodeType="withGroup">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6">
                                            <p:txEl>
                                              <p:pRg st="4" end="4"/>
                                            </p:txEl>
                                          </p:spTgt>
                                        </p:tgtEl>
                                        <p:attrNameLst>
                                          <p:attrName>style.visibility</p:attrName>
                                        </p:attrNameLst>
                                      </p:cBhvr>
                                      <p:to>
                                        <p:strVal val="visible"/>
                                      </p:to>
                                    </p:set>
                                  </p:childTnLst>
                                </p:cTn>
                              </p:par>
                            </p:childTnLst>
                          </p:cTn>
                        </p:par>
                      </p:childTnLst>
                    </p:cTn>
                  </p:par>
                  <p:par>
                    <p:cTn id="23" fill="hold" nodeType="clickPar">
                      <p:stCondLst>
                        <p:cond delay="indefinite"/>
                      </p:stCondLst>
                      <p:childTnLst>
                        <p:par>
                          <p:cTn id="24" fill="hold" nodeType="withGroup">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27" fill="hold" nodeType="clickPar">
                      <p:stCondLst>
                        <p:cond delay="indefinite"/>
                      </p:stCondLst>
                      <p:childTnLst>
                        <p:par>
                          <p:cTn id="28" fill="hold" nodeType="withGroup">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6">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build="p" bldLvl="2"/>
    </p:bld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 name="Footer Placeholder 4"/>
          <p:cNvSpPr>
            <a:spLocks noGrp="1"/>
          </p:cNvSpPr>
          <p:nvPr>
            <p:ph type="ftr" sz="quarter" idx="10"/>
          </p:nvPr>
        </p:nvSpPr>
        <p:spPr/>
        <p:txBody>
          <a:bodyPr/>
          <a:lstStyle/>
          <a:p>
            <a:r>
              <a:rPr lang="en-US"/>
              <a:t>Instructional Material Complementing FEMA 1051, Design Examples</a:t>
            </a:r>
          </a:p>
        </p:txBody>
      </p:sp>
      <p:sp>
        <p:nvSpPr>
          <p:cNvPr id="37" name="Slide Number Placeholder 3"/>
          <p:cNvSpPr>
            <a:spLocks noGrp="1"/>
          </p:cNvSpPr>
          <p:nvPr>
            <p:ph type="sldNum" sz="quarter" idx="11"/>
          </p:nvPr>
        </p:nvSpPr>
        <p:spPr/>
        <p:txBody>
          <a:bodyPr/>
          <a:lstStyle/>
          <a:p>
            <a:r>
              <a:rPr lang="en-US"/>
              <a:t>Steel Structures - </a:t>
            </a:r>
            <a:fld id="{829CB975-4EB3-4B68-9F84-C1D517403529}" type="slidenum">
              <a:rPr lang="en-US" smtClean="0"/>
              <a:pPr/>
              <a:t>92</a:t>
            </a:fld>
            <a:endParaRPr lang="en-US" dirty="0"/>
          </a:p>
        </p:txBody>
      </p:sp>
      <p:grpSp>
        <p:nvGrpSpPr>
          <p:cNvPr id="2" name="Group 1" descr="Plot of axial load versus axial deflection. The hysteretic shape is complicated and shows significant degradation on the compression side. On the tension side some degradation is also apparent, and larger displacements occur at each cycle." title="Brace Cyclic Behavior"/>
          <p:cNvGrpSpPr/>
          <p:nvPr/>
        </p:nvGrpSpPr>
        <p:grpSpPr>
          <a:xfrm>
            <a:off x="2251748" y="1756995"/>
            <a:ext cx="4299192" cy="3643214"/>
            <a:chOff x="3383756" y="2692004"/>
            <a:chExt cx="2421733" cy="2052221"/>
          </a:xfrm>
        </p:grpSpPr>
        <p:sp>
          <p:nvSpPr>
            <p:cNvPr id="5" name="Freeform 335"/>
            <p:cNvSpPr>
              <a:spLocks/>
            </p:cNvSpPr>
            <p:nvPr/>
          </p:nvSpPr>
          <p:spPr bwMode="auto">
            <a:xfrm>
              <a:off x="4474369" y="3217069"/>
              <a:ext cx="376238" cy="644129"/>
            </a:xfrm>
            <a:custGeom>
              <a:avLst/>
              <a:gdLst>
                <a:gd name="T0" fmla="*/ 2147483646 w 475"/>
                <a:gd name="T1" fmla="*/ 2147483646 h 812"/>
                <a:gd name="T2" fmla="*/ 2147483646 w 475"/>
                <a:gd name="T3" fmla="*/ 2147483646 h 812"/>
                <a:gd name="T4" fmla="*/ 2147483646 w 475"/>
                <a:gd name="T5" fmla="*/ 2147483646 h 812"/>
                <a:gd name="T6" fmla="*/ 2147483646 w 475"/>
                <a:gd name="T7" fmla="*/ 2147483646 h 812"/>
                <a:gd name="T8" fmla="*/ 2147483646 w 475"/>
                <a:gd name="T9" fmla="*/ 2147483646 h 812"/>
                <a:gd name="T10" fmla="*/ 2147483646 w 475"/>
                <a:gd name="T11" fmla="*/ 2147483646 h 812"/>
                <a:gd name="T12" fmla="*/ 2147483646 w 475"/>
                <a:gd name="T13" fmla="*/ 2147483646 h 812"/>
                <a:gd name="T14" fmla="*/ 2147483646 w 475"/>
                <a:gd name="T15" fmla="*/ 2147483646 h 812"/>
                <a:gd name="T16" fmla="*/ 2147483646 w 475"/>
                <a:gd name="T17" fmla="*/ 2147483646 h 812"/>
                <a:gd name="T18" fmla="*/ 2147483646 w 475"/>
                <a:gd name="T19" fmla="*/ 2147483646 h 812"/>
                <a:gd name="T20" fmla="*/ 2147483646 w 475"/>
                <a:gd name="T21" fmla="*/ 2147483646 h 812"/>
                <a:gd name="T22" fmla="*/ 2147483646 w 475"/>
                <a:gd name="T23" fmla="*/ 2147483646 h 812"/>
                <a:gd name="T24" fmla="*/ 2147483646 w 475"/>
                <a:gd name="T25" fmla="*/ 2147483646 h 812"/>
                <a:gd name="T26" fmla="*/ 2147483646 w 475"/>
                <a:gd name="T27" fmla="*/ 2147483646 h 812"/>
                <a:gd name="T28" fmla="*/ 2147483646 w 475"/>
                <a:gd name="T29" fmla="*/ 2147483646 h 812"/>
                <a:gd name="T30" fmla="*/ 2147483646 w 475"/>
                <a:gd name="T31" fmla="*/ 2147483646 h 812"/>
                <a:gd name="T32" fmla="*/ 0 w 475"/>
                <a:gd name="T33" fmla="*/ 2147483646 h 812"/>
                <a:gd name="T34" fmla="*/ 2147483646 w 475"/>
                <a:gd name="T35" fmla="*/ 2147483646 h 812"/>
                <a:gd name="T36" fmla="*/ 2147483646 w 475"/>
                <a:gd name="T37" fmla="*/ 2147483646 h 812"/>
                <a:gd name="T38" fmla="*/ 2147483646 w 475"/>
                <a:gd name="T39" fmla="*/ 2147483646 h 812"/>
                <a:gd name="T40" fmla="*/ 2147483646 w 475"/>
                <a:gd name="T41" fmla="*/ 2147483646 h 812"/>
                <a:gd name="T42" fmla="*/ 2147483646 w 475"/>
                <a:gd name="T43" fmla="*/ 2147483646 h 812"/>
                <a:gd name="T44" fmla="*/ 2147483646 w 475"/>
                <a:gd name="T45" fmla="*/ 2147483646 h 812"/>
                <a:gd name="T46" fmla="*/ 2147483646 w 475"/>
                <a:gd name="T47" fmla="*/ 2147483646 h 812"/>
                <a:gd name="T48" fmla="*/ 2147483646 w 475"/>
                <a:gd name="T49" fmla="*/ 2147483646 h 812"/>
                <a:gd name="T50" fmla="*/ 2147483646 w 475"/>
                <a:gd name="T51" fmla="*/ 2147483646 h 812"/>
                <a:gd name="T52" fmla="*/ 2147483646 w 475"/>
                <a:gd name="T53" fmla="*/ 2147483646 h 812"/>
                <a:gd name="T54" fmla="*/ 2147483646 w 475"/>
                <a:gd name="T55" fmla="*/ 2147483646 h 812"/>
                <a:gd name="T56" fmla="*/ 2147483646 w 475"/>
                <a:gd name="T57" fmla="*/ 2147483646 h 812"/>
                <a:gd name="T58" fmla="*/ 2147483646 w 475"/>
                <a:gd name="T59" fmla="*/ 2147483646 h 812"/>
                <a:gd name="T60" fmla="*/ 2147483646 w 475"/>
                <a:gd name="T61" fmla="*/ 2147483646 h 812"/>
                <a:gd name="T62" fmla="*/ 2147483646 w 475"/>
                <a:gd name="T63" fmla="*/ 2147483646 h 812"/>
                <a:gd name="T64" fmla="*/ 2147483646 w 475"/>
                <a:gd name="T65" fmla="*/ 2147483646 h 812"/>
                <a:gd name="T66" fmla="*/ 2147483646 w 475"/>
                <a:gd name="T67" fmla="*/ 2147483646 h 812"/>
                <a:gd name="T68" fmla="*/ 2147483646 w 475"/>
                <a:gd name="T69" fmla="*/ 2147483646 h 812"/>
                <a:gd name="T70" fmla="*/ 2147483646 w 475"/>
                <a:gd name="T71" fmla="*/ 0 h 812"/>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75"/>
                <a:gd name="T109" fmla="*/ 0 h 812"/>
                <a:gd name="T110" fmla="*/ 475 w 475"/>
                <a:gd name="T111" fmla="*/ 812 h 812"/>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75" h="812">
                  <a:moveTo>
                    <a:pt x="458" y="0"/>
                  </a:moveTo>
                  <a:lnTo>
                    <a:pt x="452" y="3"/>
                  </a:lnTo>
                  <a:lnTo>
                    <a:pt x="444" y="15"/>
                  </a:lnTo>
                  <a:lnTo>
                    <a:pt x="436" y="26"/>
                  </a:lnTo>
                  <a:lnTo>
                    <a:pt x="428" y="39"/>
                  </a:lnTo>
                  <a:lnTo>
                    <a:pt x="417" y="54"/>
                  </a:lnTo>
                  <a:lnTo>
                    <a:pt x="406" y="72"/>
                  </a:lnTo>
                  <a:lnTo>
                    <a:pt x="395" y="90"/>
                  </a:lnTo>
                  <a:lnTo>
                    <a:pt x="383" y="110"/>
                  </a:lnTo>
                  <a:lnTo>
                    <a:pt x="371" y="131"/>
                  </a:lnTo>
                  <a:lnTo>
                    <a:pt x="357" y="153"/>
                  </a:lnTo>
                  <a:lnTo>
                    <a:pt x="345" y="177"/>
                  </a:lnTo>
                  <a:lnTo>
                    <a:pt x="330" y="201"/>
                  </a:lnTo>
                  <a:lnTo>
                    <a:pt x="316" y="227"/>
                  </a:lnTo>
                  <a:lnTo>
                    <a:pt x="301" y="253"/>
                  </a:lnTo>
                  <a:lnTo>
                    <a:pt x="286" y="281"/>
                  </a:lnTo>
                  <a:lnTo>
                    <a:pt x="270" y="309"/>
                  </a:lnTo>
                  <a:lnTo>
                    <a:pt x="255" y="337"/>
                  </a:lnTo>
                  <a:lnTo>
                    <a:pt x="239" y="367"/>
                  </a:lnTo>
                  <a:lnTo>
                    <a:pt x="221" y="396"/>
                  </a:lnTo>
                  <a:lnTo>
                    <a:pt x="205" y="426"/>
                  </a:lnTo>
                  <a:lnTo>
                    <a:pt x="189" y="456"/>
                  </a:lnTo>
                  <a:lnTo>
                    <a:pt x="173" y="486"/>
                  </a:lnTo>
                  <a:lnTo>
                    <a:pt x="156" y="517"/>
                  </a:lnTo>
                  <a:lnTo>
                    <a:pt x="140" y="547"/>
                  </a:lnTo>
                  <a:lnTo>
                    <a:pt x="123" y="577"/>
                  </a:lnTo>
                  <a:lnTo>
                    <a:pt x="107" y="607"/>
                  </a:lnTo>
                  <a:lnTo>
                    <a:pt x="91" y="636"/>
                  </a:lnTo>
                  <a:lnTo>
                    <a:pt x="75" y="665"/>
                  </a:lnTo>
                  <a:lnTo>
                    <a:pt x="59" y="693"/>
                  </a:lnTo>
                  <a:lnTo>
                    <a:pt x="44" y="721"/>
                  </a:lnTo>
                  <a:lnTo>
                    <a:pt x="29" y="748"/>
                  </a:lnTo>
                  <a:lnTo>
                    <a:pt x="14" y="774"/>
                  </a:lnTo>
                  <a:lnTo>
                    <a:pt x="0" y="798"/>
                  </a:lnTo>
                  <a:lnTo>
                    <a:pt x="25" y="812"/>
                  </a:lnTo>
                  <a:lnTo>
                    <a:pt x="39" y="788"/>
                  </a:lnTo>
                  <a:lnTo>
                    <a:pt x="54" y="761"/>
                  </a:lnTo>
                  <a:lnTo>
                    <a:pt x="69" y="735"/>
                  </a:lnTo>
                  <a:lnTo>
                    <a:pt x="84" y="707"/>
                  </a:lnTo>
                  <a:lnTo>
                    <a:pt x="100" y="678"/>
                  </a:lnTo>
                  <a:lnTo>
                    <a:pt x="117" y="650"/>
                  </a:lnTo>
                  <a:lnTo>
                    <a:pt x="133" y="621"/>
                  </a:lnTo>
                  <a:lnTo>
                    <a:pt x="149" y="591"/>
                  </a:lnTo>
                  <a:lnTo>
                    <a:pt x="165" y="561"/>
                  </a:lnTo>
                  <a:lnTo>
                    <a:pt x="181" y="531"/>
                  </a:lnTo>
                  <a:lnTo>
                    <a:pt x="198" y="500"/>
                  </a:lnTo>
                  <a:lnTo>
                    <a:pt x="214" y="470"/>
                  </a:lnTo>
                  <a:lnTo>
                    <a:pt x="231" y="440"/>
                  </a:lnTo>
                  <a:lnTo>
                    <a:pt x="247" y="410"/>
                  </a:lnTo>
                  <a:lnTo>
                    <a:pt x="264" y="381"/>
                  </a:lnTo>
                  <a:lnTo>
                    <a:pt x="280" y="351"/>
                  </a:lnTo>
                  <a:lnTo>
                    <a:pt x="295" y="322"/>
                  </a:lnTo>
                  <a:lnTo>
                    <a:pt x="311" y="295"/>
                  </a:lnTo>
                  <a:lnTo>
                    <a:pt x="326" y="267"/>
                  </a:lnTo>
                  <a:lnTo>
                    <a:pt x="341" y="241"/>
                  </a:lnTo>
                  <a:lnTo>
                    <a:pt x="355" y="215"/>
                  </a:lnTo>
                  <a:lnTo>
                    <a:pt x="370" y="191"/>
                  </a:lnTo>
                  <a:lnTo>
                    <a:pt x="383" y="167"/>
                  </a:lnTo>
                  <a:lnTo>
                    <a:pt x="397" y="145"/>
                  </a:lnTo>
                  <a:lnTo>
                    <a:pt x="408" y="124"/>
                  </a:lnTo>
                  <a:lnTo>
                    <a:pt x="421" y="103"/>
                  </a:lnTo>
                  <a:lnTo>
                    <a:pt x="431" y="86"/>
                  </a:lnTo>
                  <a:lnTo>
                    <a:pt x="440" y="70"/>
                  </a:lnTo>
                  <a:lnTo>
                    <a:pt x="451" y="55"/>
                  </a:lnTo>
                  <a:lnTo>
                    <a:pt x="459" y="42"/>
                  </a:lnTo>
                  <a:lnTo>
                    <a:pt x="467" y="31"/>
                  </a:lnTo>
                  <a:lnTo>
                    <a:pt x="475" y="22"/>
                  </a:lnTo>
                  <a:lnTo>
                    <a:pt x="469" y="25"/>
                  </a:lnTo>
                  <a:lnTo>
                    <a:pt x="458" y="0"/>
                  </a:lnTo>
                  <a:lnTo>
                    <a:pt x="454" y="1"/>
                  </a:lnTo>
                  <a:lnTo>
                    <a:pt x="452" y="3"/>
                  </a:lnTo>
                  <a:lnTo>
                    <a:pt x="458" y="0"/>
                  </a:lnTo>
                  <a:close/>
                </a:path>
              </a:pathLst>
            </a:custGeom>
            <a:solidFill>
              <a:schemeClr val="tx1"/>
            </a:solidFill>
            <a:ln w="0">
              <a:solidFill>
                <a:schemeClr val="tx1"/>
              </a:solidFill>
              <a:round/>
              <a:headEnd/>
              <a:tailEnd/>
            </a:ln>
          </p:spPr>
          <p:txBody>
            <a:bodyPr/>
            <a:lstStyle/>
            <a:p>
              <a:endParaRPr lang="en-US" sz="1800"/>
            </a:p>
          </p:txBody>
        </p:sp>
        <p:sp>
          <p:nvSpPr>
            <p:cNvPr id="6" name="Freeform 336"/>
            <p:cNvSpPr>
              <a:spLocks/>
            </p:cNvSpPr>
            <p:nvPr/>
          </p:nvSpPr>
          <p:spPr bwMode="auto">
            <a:xfrm>
              <a:off x="4837511" y="3168255"/>
              <a:ext cx="278606" cy="69056"/>
            </a:xfrm>
            <a:custGeom>
              <a:avLst/>
              <a:gdLst>
                <a:gd name="T0" fmla="*/ 2147483646 w 352"/>
                <a:gd name="T1" fmla="*/ 2147483646 h 87"/>
                <a:gd name="T2" fmla="*/ 2147483646 w 352"/>
                <a:gd name="T3" fmla="*/ 2147483646 h 87"/>
                <a:gd name="T4" fmla="*/ 2147483646 w 352"/>
                <a:gd name="T5" fmla="*/ 2147483646 h 87"/>
                <a:gd name="T6" fmla="*/ 2147483646 w 352"/>
                <a:gd name="T7" fmla="*/ 2147483646 h 87"/>
                <a:gd name="T8" fmla="*/ 2147483646 w 352"/>
                <a:gd name="T9" fmla="*/ 2147483646 h 87"/>
                <a:gd name="T10" fmla="*/ 2147483646 w 352"/>
                <a:gd name="T11" fmla="*/ 2147483646 h 87"/>
                <a:gd name="T12" fmla="*/ 2147483646 w 352"/>
                <a:gd name="T13" fmla="*/ 2147483646 h 87"/>
                <a:gd name="T14" fmla="*/ 2147483646 w 352"/>
                <a:gd name="T15" fmla="*/ 2147483646 h 87"/>
                <a:gd name="T16" fmla="*/ 2147483646 w 352"/>
                <a:gd name="T17" fmla="*/ 2147483646 h 87"/>
                <a:gd name="T18" fmla="*/ 2147483646 w 352"/>
                <a:gd name="T19" fmla="*/ 2147483646 h 87"/>
                <a:gd name="T20" fmla="*/ 2147483646 w 352"/>
                <a:gd name="T21" fmla="*/ 2147483646 h 87"/>
                <a:gd name="T22" fmla="*/ 2147483646 w 352"/>
                <a:gd name="T23" fmla="*/ 2147483646 h 87"/>
                <a:gd name="T24" fmla="*/ 2147483646 w 352"/>
                <a:gd name="T25" fmla="*/ 2147483646 h 87"/>
                <a:gd name="T26" fmla="*/ 2147483646 w 352"/>
                <a:gd name="T27" fmla="*/ 2147483646 h 87"/>
                <a:gd name="T28" fmla="*/ 2147483646 w 352"/>
                <a:gd name="T29" fmla="*/ 2147483646 h 87"/>
                <a:gd name="T30" fmla="*/ 2147483646 w 352"/>
                <a:gd name="T31" fmla="*/ 2147483646 h 87"/>
                <a:gd name="T32" fmla="*/ 0 w 352"/>
                <a:gd name="T33" fmla="*/ 2147483646 h 87"/>
                <a:gd name="T34" fmla="*/ 2147483646 w 352"/>
                <a:gd name="T35" fmla="*/ 2147483646 h 87"/>
                <a:gd name="T36" fmla="*/ 2147483646 w 352"/>
                <a:gd name="T37" fmla="*/ 2147483646 h 87"/>
                <a:gd name="T38" fmla="*/ 2147483646 w 352"/>
                <a:gd name="T39" fmla="*/ 2147483646 h 87"/>
                <a:gd name="T40" fmla="*/ 2147483646 w 352"/>
                <a:gd name="T41" fmla="*/ 2147483646 h 87"/>
                <a:gd name="T42" fmla="*/ 2147483646 w 352"/>
                <a:gd name="T43" fmla="*/ 2147483646 h 87"/>
                <a:gd name="T44" fmla="*/ 2147483646 w 352"/>
                <a:gd name="T45" fmla="*/ 2147483646 h 87"/>
                <a:gd name="T46" fmla="*/ 2147483646 w 352"/>
                <a:gd name="T47" fmla="*/ 2147483646 h 87"/>
                <a:gd name="T48" fmla="*/ 2147483646 w 352"/>
                <a:gd name="T49" fmla="*/ 2147483646 h 87"/>
                <a:gd name="T50" fmla="*/ 2147483646 w 352"/>
                <a:gd name="T51" fmla="*/ 2147483646 h 87"/>
                <a:gd name="T52" fmla="*/ 2147483646 w 352"/>
                <a:gd name="T53" fmla="*/ 2147483646 h 87"/>
                <a:gd name="T54" fmla="*/ 2147483646 w 352"/>
                <a:gd name="T55" fmla="*/ 2147483646 h 87"/>
                <a:gd name="T56" fmla="*/ 2147483646 w 352"/>
                <a:gd name="T57" fmla="*/ 2147483646 h 87"/>
                <a:gd name="T58" fmla="*/ 2147483646 w 352"/>
                <a:gd name="T59" fmla="*/ 2147483646 h 87"/>
                <a:gd name="T60" fmla="*/ 2147483646 w 352"/>
                <a:gd name="T61" fmla="*/ 2147483646 h 87"/>
                <a:gd name="T62" fmla="*/ 2147483646 w 352"/>
                <a:gd name="T63" fmla="*/ 2147483646 h 87"/>
                <a:gd name="T64" fmla="*/ 2147483646 w 352"/>
                <a:gd name="T65" fmla="*/ 2147483646 h 87"/>
                <a:gd name="T66" fmla="*/ 2147483646 w 352"/>
                <a:gd name="T67" fmla="*/ 2147483646 h 87"/>
                <a:gd name="T68" fmla="*/ 2147483646 w 352"/>
                <a:gd name="T69" fmla="*/ 0 h 87"/>
                <a:gd name="T70" fmla="*/ 2147483646 w 352"/>
                <a:gd name="T71" fmla="*/ 2147483646 h 87"/>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52"/>
                <a:gd name="T109" fmla="*/ 0 h 87"/>
                <a:gd name="T110" fmla="*/ 352 w 352"/>
                <a:gd name="T111" fmla="*/ 87 h 87"/>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52" h="87">
                  <a:moveTo>
                    <a:pt x="348" y="19"/>
                  </a:moveTo>
                  <a:lnTo>
                    <a:pt x="333" y="3"/>
                  </a:lnTo>
                  <a:lnTo>
                    <a:pt x="321" y="5"/>
                  </a:lnTo>
                  <a:lnTo>
                    <a:pt x="313" y="5"/>
                  </a:lnTo>
                  <a:lnTo>
                    <a:pt x="303" y="5"/>
                  </a:lnTo>
                  <a:lnTo>
                    <a:pt x="291" y="8"/>
                  </a:lnTo>
                  <a:lnTo>
                    <a:pt x="283" y="8"/>
                  </a:lnTo>
                  <a:lnTo>
                    <a:pt x="273" y="8"/>
                  </a:lnTo>
                  <a:lnTo>
                    <a:pt x="264" y="8"/>
                  </a:lnTo>
                  <a:lnTo>
                    <a:pt x="253" y="9"/>
                  </a:lnTo>
                  <a:lnTo>
                    <a:pt x="244" y="9"/>
                  </a:lnTo>
                  <a:lnTo>
                    <a:pt x="234" y="9"/>
                  </a:lnTo>
                  <a:lnTo>
                    <a:pt x="224" y="11"/>
                  </a:lnTo>
                  <a:lnTo>
                    <a:pt x="215" y="10"/>
                  </a:lnTo>
                  <a:lnTo>
                    <a:pt x="205" y="10"/>
                  </a:lnTo>
                  <a:lnTo>
                    <a:pt x="196" y="11"/>
                  </a:lnTo>
                  <a:lnTo>
                    <a:pt x="185" y="11"/>
                  </a:lnTo>
                  <a:lnTo>
                    <a:pt x="175" y="13"/>
                  </a:lnTo>
                  <a:lnTo>
                    <a:pt x="164" y="15"/>
                  </a:lnTo>
                  <a:lnTo>
                    <a:pt x="155" y="16"/>
                  </a:lnTo>
                  <a:lnTo>
                    <a:pt x="145" y="17"/>
                  </a:lnTo>
                  <a:lnTo>
                    <a:pt x="135" y="18"/>
                  </a:lnTo>
                  <a:lnTo>
                    <a:pt x="124" y="20"/>
                  </a:lnTo>
                  <a:lnTo>
                    <a:pt x="114" y="21"/>
                  </a:lnTo>
                  <a:lnTo>
                    <a:pt x="103" y="24"/>
                  </a:lnTo>
                  <a:lnTo>
                    <a:pt x="92" y="26"/>
                  </a:lnTo>
                  <a:lnTo>
                    <a:pt x="82" y="30"/>
                  </a:lnTo>
                  <a:lnTo>
                    <a:pt x="70" y="33"/>
                  </a:lnTo>
                  <a:lnTo>
                    <a:pt x="58" y="36"/>
                  </a:lnTo>
                  <a:lnTo>
                    <a:pt x="47" y="41"/>
                  </a:lnTo>
                  <a:lnTo>
                    <a:pt x="35" y="45"/>
                  </a:lnTo>
                  <a:lnTo>
                    <a:pt x="23" y="51"/>
                  </a:lnTo>
                  <a:lnTo>
                    <a:pt x="11" y="56"/>
                  </a:lnTo>
                  <a:lnTo>
                    <a:pt x="0" y="62"/>
                  </a:lnTo>
                  <a:lnTo>
                    <a:pt x="11" y="87"/>
                  </a:lnTo>
                  <a:lnTo>
                    <a:pt x="23" y="81"/>
                  </a:lnTo>
                  <a:lnTo>
                    <a:pt x="34" y="77"/>
                  </a:lnTo>
                  <a:lnTo>
                    <a:pt x="45" y="72"/>
                  </a:lnTo>
                  <a:lnTo>
                    <a:pt x="56" y="69"/>
                  </a:lnTo>
                  <a:lnTo>
                    <a:pt x="68" y="64"/>
                  </a:lnTo>
                  <a:lnTo>
                    <a:pt x="77" y="61"/>
                  </a:lnTo>
                  <a:lnTo>
                    <a:pt x="88" y="57"/>
                  </a:lnTo>
                  <a:lnTo>
                    <a:pt x="99" y="54"/>
                  </a:lnTo>
                  <a:lnTo>
                    <a:pt x="108" y="51"/>
                  </a:lnTo>
                  <a:lnTo>
                    <a:pt x="118" y="49"/>
                  </a:lnTo>
                  <a:lnTo>
                    <a:pt x="129" y="48"/>
                  </a:lnTo>
                  <a:lnTo>
                    <a:pt x="139" y="46"/>
                  </a:lnTo>
                  <a:lnTo>
                    <a:pt x="147" y="45"/>
                  </a:lnTo>
                  <a:lnTo>
                    <a:pt x="158" y="43"/>
                  </a:lnTo>
                  <a:lnTo>
                    <a:pt x="167" y="42"/>
                  </a:lnTo>
                  <a:lnTo>
                    <a:pt x="177" y="41"/>
                  </a:lnTo>
                  <a:lnTo>
                    <a:pt x="185" y="41"/>
                  </a:lnTo>
                  <a:lnTo>
                    <a:pt x="196" y="41"/>
                  </a:lnTo>
                  <a:lnTo>
                    <a:pt x="205" y="40"/>
                  </a:lnTo>
                  <a:lnTo>
                    <a:pt x="215" y="40"/>
                  </a:lnTo>
                  <a:lnTo>
                    <a:pt x="224" y="39"/>
                  </a:lnTo>
                  <a:lnTo>
                    <a:pt x="234" y="39"/>
                  </a:lnTo>
                  <a:lnTo>
                    <a:pt x="244" y="39"/>
                  </a:lnTo>
                  <a:lnTo>
                    <a:pt x="253" y="39"/>
                  </a:lnTo>
                  <a:lnTo>
                    <a:pt x="264" y="38"/>
                  </a:lnTo>
                  <a:lnTo>
                    <a:pt x="273" y="38"/>
                  </a:lnTo>
                  <a:lnTo>
                    <a:pt x="283" y="38"/>
                  </a:lnTo>
                  <a:lnTo>
                    <a:pt x="294" y="35"/>
                  </a:lnTo>
                  <a:lnTo>
                    <a:pt x="303" y="35"/>
                  </a:lnTo>
                  <a:lnTo>
                    <a:pt x="313" y="35"/>
                  </a:lnTo>
                  <a:lnTo>
                    <a:pt x="326" y="33"/>
                  </a:lnTo>
                  <a:lnTo>
                    <a:pt x="335" y="31"/>
                  </a:lnTo>
                  <a:lnTo>
                    <a:pt x="320" y="15"/>
                  </a:lnTo>
                  <a:lnTo>
                    <a:pt x="348" y="19"/>
                  </a:lnTo>
                  <a:lnTo>
                    <a:pt x="352" y="0"/>
                  </a:lnTo>
                  <a:lnTo>
                    <a:pt x="333" y="3"/>
                  </a:lnTo>
                  <a:lnTo>
                    <a:pt x="348" y="19"/>
                  </a:lnTo>
                  <a:close/>
                </a:path>
              </a:pathLst>
            </a:custGeom>
            <a:solidFill>
              <a:schemeClr val="tx1"/>
            </a:solidFill>
            <a:ln w="0">
              <a:solidFill>
                <a:schemeClr val="tx1"/>
              </a:solidFill>
              <a:round/>
              <a:headEnd/>
              <a:tailEnd/>
            </a:ln>
          </p:spPr>
          <p:txBody>
            <a:bodyPr/>
            <a:lstStyle/>
            <a:p>
              <a:endParaRPr lang="en-US" sz="1800"/>
            </a:p>
          </p:txBody>
        </p:sp>
        <p:sp>
          <p:nvSpPr>
            <p:cNvPr id="7" name="Freeform 337"/>
            <p:cNvSpPr>
              <a:spLocks/>
            </p:cNvSpPr>
            <p:nvPr/>
          </p:nvSpPr>
          <p:spPr bwMode="auto">
            <a:xfrm>
              <a:off x="4805364" y="3180160"/>
              <a:ext cx="307181" cy="1171575"/>
            </a:xfrm>
            <a:custGeom>
              <a:avLst/>
              <a:gdLst>
                <a:gd name="T0" fmla="*/ 2147483646 w 390"/>
                <a:gd name="T1" fmla="*/ 2147483646 h 1478"/>
                <a:gd name="T2" fmla="*/ 2147483646 w 390"/>
                <a:gd name="T3" fmla="*/ 2147483646 h 1478"/>
                <a:gd name="T4" fmla="*/ 2147483646 w 390"/>
                <a:gd name="T5" fmla="*/ 2147483646 h 1478"/>
                <a:gd name="T6" fmla="*/ 2147483646 w 390"/>
                <a:gd name="T7" fmla="*/ 2147483646 h 1478"/>
                <a:gd name="T8" fmla="*/ 2147483646 w 390"/>
                <a:gd name="T9" fmla="*/ 2147483646 h 1478"/>
                <a:gd name="T10" fmla="*/ 2147483646 w 390"/>
                <a:gd name="T11" fmla="*/ 2147483646 h 1478"/>
                <a:gd name="T12" fmla="*/ 2147483646 w 390"/>
                <a:gd name="T13" fmla="*/ 2147483646 h 1478"/>
                <a:gd name="T14" fmla="*/ 2147483646 w 390"/>
                <a:gd name="T15" fmla="*/ 2147483646 h 1478"/>
                <a:gd name="T16" fmla="*/ 2147483646 w 390"/>
                <a:gd name="T17" fmla="*/ 2147483646 h 1478"/>
                <a:gd name="T18" fmla="*/ 2147483646 w 390"/>
                <a:gd name="T19" fmla="*/ 2147483646 h 1478"/>
                <a:gd name="T20" fmla="*/ 2147483646 w 390"/>
                <a:gd name="T21" fmla="*/ 2147483646 h 1478"/>
                <a:gd name="T22" fmla="*/ 2147483646 w 390"/>
                <a:gd name="T23" fmla="*/ 2147483646 h 1478"/>
                <a:gd name="T24" fmla="*/ 2147483646 w 390"/>
                <a:gd name="T25" fmla="*/ 2147483646 h 1478"/>
                <a:gd name="T26" fmla="*/ 2147483646 w 390"/>
                <a:gd name="T27" fmla="*/ 2147483646 h 1478"/>
                <a:gd name="T28" fmla="*/ 2147483646 w 390"/>
                <a:gd name="T29" fmla="*/ 2147483646 h 1478"/>
                <a:gd name="T30" fmla="*/ 2147483646 w 390"/>
                <a:gd name="T31" fmla="*/ 2147483646 h 1478"/>
                <a:gd name="T32" fmla="*/ 2147483646 w 390"/>
                <a:gd name="T33" fmla="*/ 2147483646 h 1478"/>
                <a:gd name="T34" fmla="*/ 2147483646 w 390"/>
                <a:gd name="T35" fmla="*/ 2147483646 h 1478"/>
                <a:gd name="T36" fmla="*/ 2147483646 w 390"/>
                <a:gd name="T37" fmla="*/ 2147483646 h 1478"/>
                <a:gd name="T38" fmla="*/ 2147483646 w 390"/>
                <a:gd name="T39" fmla="*/ 2147483646 h 1478"/>
                <a:gd name="T40" fmla="*/ 2147483646 w 390"/>
                <a:gd name="T41" fmla="*/ 2147483646 h 1478"/>
                <a:gd name="T42" fmla="*/ 2147483646 w 390"/>
                <a:gd name="T43" fmla="*/ 2147483646 h 1478"/>
                <a:gd name="T44" fmla="*/ 2147483646 w 390"/>
                <a:gd name="T45" fmla="*/ 2147483646 h 1478"/>
                <a:gd name="T46" fmla="*/ 2147483646 w 390"/>
                <a:gd name="T47" fmla="*/ 2147483646 h 1478"/>
                <a:gd name="T48" fmla="*/ 2147483646 w 390"/>
                <a:gd name="T49" fmla="*/ 2147483646 h 1478"/>
                <a:gd name="T50" fmla="*/ 2147483646 w 390"/>
                <a:gd name="T51" fmla="*/ 2147483646 h 1478"/>
                <a:gd name="T52" fmla="*/ 2147483646 w 390"/>
                <a:gd name="T53" fmla="*/ 2147483646 h 1478"/>
                <a:gd name="T54" fmla="*/ 2147483646 w 390"/>
                <a:gd name="T55" fmla="*/ 2147483646 h 1478"/>
                <a:gd name="T56" fmla="*/ 2147483646 w 390"/>
                <a:gd name="T57" fmla="*/ 2147483646 h 1478"/>
                <a:gd name="T58" fmla="*/ 2147483646 w 390"/>
                <a:gd name="T59" fmla="*/ 2147483646 h 1478"/>
                <a:gd name="T60" fmla="*/ 2147483646 w 390"/>
                <a:gd name="T61" fmla="*/ 2147483646 h 1478"/>
                <a:gd name="T62" fmla="*/ 2147483646 w 390"/>
                <a:gd name="T63" fmla="*/ 2147483646 h 1478"/>
                <a:gd name="T64" fmla="*/ 2147483646 w 390"/>
                <a:gd name="T65" fmla="*/ 2147483646 h 1478"/>
                <a:gd name="T66" fmla="*/ 2147483646 w 390"/>
                <a:gd name="T67" fmla="*/ 2147483646 h 1478"/>
                <a:gd name="T68" fmla="*/ 2147483646 w 390"/>
                <a:gd name="T69" fmla="*/ 2147483646 h 1478"/>
                <a:gd name="T70" fmla="*/ 2147483646 w 390"/>
                <a:gd name="T71" fmla="*/ 2147483646 h 1478"/>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390"/>
                <a:gd name="T109" fmla="*/ 0 h 1478"/>
                <a:gd name="T110" fmla="*/ 390 w 390"/>
                <a:gd name="T111" fmla="*/ 1478 h 1478"/>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390" h="1478">
                  <a:moveTo>
                    <a:pt x="1" y="1461"/>
                  </a:moveTo>
                  <a:lnTo>
                    <a:pt x="26" y="1458"/>
                  </a:lnTo>
                  <a:lnTo>
                    <a:pt x="31" y="1446"/>
                  </a:lnTo>
                  <a:lnTo>
                    <a:pt x="37" y="1429"/>
                  </a:lnTo>
                  <a:lnTo>
                    <a:pt x="44" y="1411"/>
                  </a:lnTo>
                  <a:lnTo>
                    <a:pt x="52" y="1388"/>
                  </a:lnTo>
                  <a:lnTo>
                    <a:pt x="59" y="1363"/>
                  </a:lnTo>
                  <a:lnTo>
                    <a:pt x="68" y="1334"/>
                  </a:lnTo>
                  <a:lnTo>
                    <a:pt x="76" y="1303"/>
                  </a:lnTo>
                  <a:lnTo>
                    <a:pt x="87" y="1268"/>
                  </a:lnTo>
                  <a:lnTo>
                    <a:pt x="96" y="1231"/>
                  </a:lnTo>
                  <a:lnTo>
                    <a:pt x="106" y="1192"/>
                  </a:lnTo>
                  <a:lnTo>
                    <a:pt x="118" y="1151"/>
                  </a:lnTo>
                  <a:lnTo>
                    <a:pt x="128" y="1107"/>
                  </a:lnTo>
                  <a:lnTo>
                    <a:pt x="140" y="1062"/>
                  </a:lnTo>
                  <a:lnTo>
                    <a:pt x="151" y="1014"/>
                  </a:lnTo>
                  <a:lnTo>
                    <a:pt x="164" y="964"/>
                  </a:lnTo>
                  <a:lnTo>
                    <a:pt x="177" y="913"/>
                  </a:lnTo>
                  <a:lnTo>
                    <a:pt x="189" y="860"/>
                  </a:lnTo>
                  <a:lnTo>
                    <a:pt x="202" y="806"/>
                  </a:lnTo>
                  <a:lnTo>
                    <a:pt x="215" y="751"/>
                  </a:lnTo>
                  <a:lnTo>
                    <a:pt x="227" y="696"/>
                  </a:lnTo>
                  <a:lnTo>
                    <a:pt x="241" y="640"/>
                  </a:lnTo>
                  <a:lnTo>
                    <a:pt x="255" y="581"/>
                  </a:lnTo>
                  <a:lnTo>
                    <a:pt x="268" y="524"/>
                  </a:lnTo>
                  <a:lnTo>
                    <a:pt x="281" y="466"/>
                  </a:lnTo>
                  <a:lnTo>
                    <a:pt x="295" y="407"/>
                  </a:lnTo>
                  <a:lnTo>
                    <a:pt x="309" y="349"/>
                  </a:lnTo>
                  <a:lnTo>
                    <a:pt x="323" y="290"/>
                  </a:lnTo>
                  <a:lnTo>
                    <a:pt x="336" y="232"/>
                  </a:lnTo>
                  <a:lnTo>
                    <a:pt x="349" y="175"/>
                  </a:lnTo>
                  <a:lnTo>
                    <a:pt x="363" y="117"/>
                  </a:lnTo>
                  <a:lnTo>
                    <a:pt x="376" y="61"/>
                  </a:lnTo>
                  <a:lnTo>
                    <a:pt x="390" y="4"/>
                  </a:lnTo>
                  <a:lnTo>
                    <a:pt x="362" y="0"/>
                  </a:lnTo>
                  <a:lnTo>
                    <a:pt x="348" y="56"/>
                  </a:lnTo>
                  <a:lnTo>
                    <a:pt x="336" y="112"/>
                  </a:lnTo>
                  <a:lnTo>
                    <a:pt x="322" y="170"/>
                  </a:lnTo>
                  <a:lnTo>
                    <a:pt x="308" y="228"/>
                  </a:lnTo>
                  <a:lnTo>
                    <a:pt x="295" y="285"/>
                  </a:lnTo>
                  <a:lnTo>
                    <a:pt x="281" y="344"/>
                  </a:lnTo>
                  <a:lnTo>
                    <a:pt x="268" y="403"/>
                  </a:lnTo>
                  <a:lnTo>
                    <a:pt x="254" y="462"/>
                  </a:lnTo>
                  <a:lnTo>
                    <a:pt x="240" y="519"/>
                  </a:lnTo>
                  <a:lnTo>
                    <a:pt x="227" y="577"/>
                  </a:lnTo>
                  <a:lnTo>
                    <a:pt x="213" y="633"/>
                  </a:lnTo>
                  <a:lnTo>
                    <a:pt x="200" y="691"/>
                  </a:lnTo>
                  <a:lnTo>
                    <a:pt x="187" y="746"/>
                  </a:lnTo>
                  <a:lnTo>
                    <a:pt x="174" y="802"/>
                  </a:lnTo>
                  <a:lnTo>
                    <a:pt x="162" y="856"/>
                  </a:lnTo>
                  <a:lnTo>
                    <a:pt x="149" y="906"/>
                  </a:lnTo>
                  <a:lnTo>
                    <a:pt x="136" y="957"/>
                  </a:lnTo>
                  <a:lnTo>
                    <a:pt x="124" y="1007"/>
                  </a:lnTo>
                  <a:lnTo>
                    <a:pt x="112" y="1055"/>
                  </a:lnTo>
                  <a:lnTo>
                    <a:pt x="100" y="1100"/>
                  </a:lnTo>
                  <a:lnTo>
                    <a:pt x="90" y="1144"/>
                  </a:lnTo>
                  <a:lnTo>
                    <a:pt x="79" y="1185"/>
                  </a:lnTo>
                  <a:lnTo>
                    <a:pt x="68" y="1224"/>
                  </a:lnTo>
                  <a:lnTo>
                    <a:pt x="59" y="1261"/>
                  </a:lnTo>
                  <a:lnTo>
                    <a:pt x="49" y="1296"/>
                  </a:lnTo>
                  <a:lnTo>
                    <a:pt x="41" y="1327"/>
                  </a:lnTo>
                  <a:lnTo>
                    <a:pt x="31" y="1356"/>
                  </a:lnTo>
                  <a:lnTo>
                    <a:pt x="24" y="1381"/>
                  </a:lnTo>
                  <a:lnTo>
                    <a:pt x="16" y="1402"/>
                  </a:lnTo>
                  <a:lnTo>
                    <a:pt x="9" y="1420"/>
                  </a:lnTo>
                  <a:lnTo>
                    <a:pt x="4" y="1436"/>
                  </a:lnTo>
                  <a:lnTo>
                    <a:pt x="0" y="1444"/>
                  </a:lnTo>
                  <a:lnTo>
                    <a:pt x="24" y="1442"/>
                  </a:lnTo>
                  <a:lnTo>
                    <a:pt x="1" y="1461"/>
                  </a:lnTo>
                  <a:lnTo>
                    <a:pt x="15" y="1478"/>
                  </a:lnTo>
                  <a:lnTo>
                    <a:pt x="26" y="1458"/>
                  </a:lnTo>
                  <a:lnTo>
                    <a:pt x="1" y="1461"/>
                  </a:lnTo>
                  <a:close/>
                </a:path>
              </a:pathLst>
            </a:custGeom>
            <a:solidFill>
              <a:schemeClr val="tx1"/>
            </a:solidFill>
            <a:ln w="0">
              <a:solidFill>
                <a:schemeClr val="tx1"/>
              </a:solidFill>
              <a:round/>
              <a:headEnd/>
              <a:tailEnd/>
            </a:ln>
          </p:spPr>
          <p:txBody>
            <a:bodyPr/>
            <a:lstStyle/>
            <a:p>
              <a:endParaRPr lang="en-US" sz="1800"/>
            </a:p>
          </p:txBody>
        </p:sp>
        <p:sp>
          <p:nvSpPr>
            <p:cNvPr id="8" name="Freeform 338"/>
            <p:cNvSpPr>
              <a:spLocks/>
            </p:cNvSpPr>
            <p:nvPr/>
          </p:nvSpPr>
          <p:spPr bwMode="auto">
            <a:xfrm>
              <a:off x="4519614" y="4068367"/>
              <a:ext cx="303610" cy="269081"/>
            </a:xfrm>
            <a:custGeom>
              <a:avLst/>
              <a:gdLst>
                <a:gd name="T0" fmla="*/ 0 w 383"/>
                <a:gd name="T1" fmla="*/ 2147483646 h 340"/>
                <a:gd name="T2" fmla="*/ 2147483646 w 383"/>
                <a:gd name="T3" fmla="*/ 2147483646 h 340"/>
                <a:gd name="T4" fmla="*/ 2147483646 w 383"/>
                <a:gd name="T5" fmla="*/ 2147483646 h 340"/>
                <a:gd name="T6" fmla="*/ 2147483646 w 383"/>
                <a:gd name="T7" fmla="*/ 2147483646 h 340"/>
                <a:gd name="T8" fmla="*/ 2147483646 w 383"/>
                <a:gd name="T9" fmla="*/ 2147483646 h 340"/>
                <a:gd name="T10" fmla="*/ 2147483646 w 383"/>
                <a:gd name="T11" fmla="*/ 2147483646 h 340"/>
                <a:gd name="T12" fmla="*/ 2147483646 w 383"/>
                <a:gd name="T13" fmla="*/ 2147483646 h 340"/>
                <a:gd name="T14" fmla="*/ 2147483646 w 383"/>
                <a:gd name="T15" fmla="*/ 2147483646 h 340"/>
                <a:gd name="T16" fmla="*/ 2147483646 w 383"/>
                <a:gd name="T17" fmla="*/ 2147483646 h 340"/>
                <a:gd name="T18" fmla="*/ 2147483646 w 383"/>
                <a:gd name="T19" fmla="*/ 2147483646 h 340"/>
                <a:gd name="T20" fmla="*/ 2147483646 w 383"/>
                <a:gd name="T21" fmla="*/ 2147483646 h 340"/>
                <a:gd name="T22" fmla="*/ 2147483646 w 383"/>
                <a:gd name="T23" fmla="*/ 2147483646 h 340"/>
                <a:gd name="T24" fmla="*/ 2147483646 w 383"/>
                <a:gd name="T25" fmla="*/ 2147483646 h 340"/>
                <a:gd name="T26" fmla="*/ 2147483646 w 383"/>
                <a:gd name="T27" fmla="*/ 2147483646 h 340"/>
                <a:gd name="T28" fmla="*/ 2147483646 w 383"/>
                <a:gd name="T29" fmla="*/ 2147483646 h 340"/>
                <a:gd name="T30" fmla="*/ 2147483646 w 383"/>
                <a:gd name="T31" fmla="*/ 2147483646 h 340"/>
                <a:gd name="T32" fmla="*/ 2147483646 w 383"/>
                <a:gd name="T33" fmla="*/ 2147483646 h 340"/>
                <a:gd name="T34" fmla="*/ 2147483646 w 383"/>
                <a:gd name="T35" fmla="*/ 2147483646 h 340"/>
                <a:gd name="T36" fmla="*/ 2147483646 w 383"/>
                <a:gd name="T37" fmla="*/ 2147483646 h 340"/>
                <a:gd name="T38" fmla="*/ 2147483646 w 383"/>
                <a:gd name="T39" fmla="*/ 2147483646 h 340"/>
                <a:gd name="T40" fmla="*/ 2147483646 w 383"/>
                <a:gd name="T41" fmla="*/ 2147483646 h 340"/>
                <a:gd name="T42" fmla="*/ 2147483646 w 383"/>
                <a:gd name="T43" fmla="*/ 2147483646 h 340"/>
                <a:gd name="T44" fmla="*/ 2147483646 w 383"/>
                <a:gd name="T45" fmla="*/ 2147483646 h 340"/>
                <a:gd name="T46" fmla="*/ 2147483646 w 383"/>
                <a:gd name="T47" fmla="*/ 2147483646 h 340"/>
                <a:gd name="T48" fmla="*/ 2147483646 w 383"/>
                <a:gd name="T49" fmla="*/ 2147483646 h 340"/>
                <a:gd name="T50" fmla="*/ 2147483646 w 383"/>
                <a:gd name="T51" fmla="*/ 2147483646 h 340"/>
                <a:gd name="T52" fmla="*/ 2147483646 w 383"/>
                <a:gd name="T53" fmla="*/ 2147483646 h 340"/>
                <a:gd name="T54" fmla="*/ 2147483646 w 383"/>
                <a:gd name="T55" fmla="*/ 2147483646 h 340"/>
                <a:gd name="T56" fmla="*/ 2147483646 w 383"/>
                <a:gd name="T57" fmla="*/ 2147483646 h 340"/>
                <a:gd name="T58" fmla="*/ 2147483646 w 383"/>
                <a:gd name="T59" fmla="*/ 2147483646 h 340"/>
                <a:gd name="T60" fmla="*/ 2147483646 w 383"/>
                <a:gd name="T61" fmla="*/ 2147483646 h 340"/>
                <a:gd name="T62" fmla="*/ 2147483646 w 383"/>
                <a:gd name="T63" fmla="*/ 2147483646 h 340"/>
                <a:gd name="T64" fmla="*/ 2147483646 w 383"/>
                <a:gd name="T65" fmla="*/ 2147483646 h 340"/>
                <a:gd name="T66" fmla="*/ 2147483646 w 383"/>
                <a:gd name="T67" fmla="*/ 0 h 34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83"/>
                <a:gd name="T103" fmla="*/ 0 h 340"/>
                <a:gd name="T104" fmla="*/ 383 w 383"/>
                <a:gd name="T105" fmla="*/ 340 h 34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83" h="340">
                  <a:moveTo>
                    <a:pt x="0" y="27"/>
                  </a:moveTo>
                  <a:lnTo>
                    <a:pt x="0" y="27"/>
                  </a:lnTo>
                  <a:lnTo>
                    <a:pt x="15" y="33"/>
                  </a:lnTo>
                  <a:lnTo>
                    <a:pt x="32" y="40"/>
                  </a:lnTo>
                  <a:lnTo>
                    <a:pt x="47" y="46"/>
                  </a:lnTo>
                  <a:lnTo>
                    <a:pt x="62" y="52"/>
                  </a:lnTo>
                  <a:lnTo>
                    <a:pt x="77" y="60"/>
                  </a:lnTo>
                  <a:lnTo>
                    <a:pt x="89" y="67"/>
                  </a:lnTo>
                  <a:lnTo>
                    <a:pt x="103" y="75"/>
                  </a:lnTo>
                  <a:lnTo>
                    <a:pt x="116" y="83"/>
                  </a:lnTo>
                  <a:lnTo>
                    <a:pt x="129" y="91"/>
                  </a:lnTo>
                  <a:lnTo>
                    <a:pt x="141" y="100"/>
                  </a:lnTo>
                  <a:lnTo>
                    <a:pt x="154" y="109"/>
                  </a:lnTo>
                  <a:lnTo>
                    <a:pt x="166" y="118"/>
                  </a:lnTo>
                  <a:lnTo>
                    <a:pt x="177" y="128"/>
                  </a:lnTo>
                  <a:lnTo>
                    <a:pt x="189" y="138"/>
                  </a:lnTo>
                  <a:lnTo>
                    <a:pt x="199" y="147"/>
                  </a:lnTo>
                  <a:lnTo>
                    <a:pt x="209" y="159"/>
                  </a:lnTo>
                  <a:lnTo>
                    <a:pt x="220" y="169"/>
                  </a:lnTo>
                  <a:lnTo>
                    <a:pt x="230" y="178"/>
                  </a:lnTo>
                  <a:lnTo>
                    <a:pt x="239" y="190"/>
                  </a:lnTo>
                  <a:lnTo>
                    <a:pt x="250" y="201"/>
                  </a:lnTo>
                  <a:lnTo>
                    <a:pt x="260" y="212"/>
                  </a:lnTo>
                  <a:lnTo>
                    <a:pt x="268" y="223"/>
                  </a:lnTo>
                  <a:lnTo>
                    <a:pt x="277" y="235"/>
                  </a:lnTo>
                  <a:lnTo>
                    <a:pt x="287" y="245"/>
                  </a:lnTo>
                  <a:lnTo>
                    <a:pt x="296" y="258"/>
                  </a:lnTo>
                  <a:lnTo>
                    <a:pt x="305" y="270"/>
                  </a:lnTo>
                  <a:lnTo>
                    <a:pt x="314" y="282"/>
                  </a:lnTo>
                  <a:lnTo>
                    <a:pt x="323" y="294"/>
                  </a:lnTo>
                  <a:lnTo>
                    <a:pt x="333" y="305"/>
                  </a:lnTo>
                  <a:lnTo>
                    <a:pt x="342" y="317"/>
                  </a:lnTo>
                  <a:lnTo>
                    <a:pt x="351" y="328"/>
                  </a:lnTo>
                  <a:lnTo>
                    <a:pt x="360" y="340"/>
                  </a:lnTo>
                  <a:lnTo>
                    <a:pt x="383" y="321"/>
                  </a:lnTo>
                  <a:lnTo>
                    <a:pt x="374" y="310"/>
                  </a:lnTo>
                  <a:lnTo>
                    <a:pt x="365" y="298"/>
                  </a:lnTo>
                  <a:lnTo>
                    <a:pt x="356" y="287"/>
                  </a:lnTo>
                  <a:lnTo>
                    <a:pt x="347" y="275"/>
                  </a:lnTo>
                  <a:lnTo>
                    <a:pt x="337" y="264"/>
                  </a:lnTo>
                  <a:lnTo>
                    <a:pt x="328" y="252"/>
                  </a:lnTo>
                  <a:lnTo>
                    <a:pt x="319" y="242"/>
                  </a:lnTo>
                  <a:lnTo>
                    <a:pt x="310" y="229"/>
                  </a:lnTo>
                  <a:lnTo>
                    <a:pt x="300" y="216"/>
                  </a:lnTo>
                  <a:lnTo>
                    <a:pt x="291" y="205"/>
                  </a:lnTo>
                  <a:lnTo>
                    <a:pt x="281" y="193"/>
                  </a:lnTo>
                  <a:lnTo>
                    <a:pt x="270" y="183"/>
                  </a:lnTo>
                  <a:lnTo>
                    <a:pt x="260" y="171"/>
                  </a:lnTo>
                  <a:lnTo>
                    <a:pt x="251" y="160"/>
                  </a:lnTo>
                  <a:lnTo>
                    <a:pt x="240" y="148"/>
                  </a:lnTo>
                  <a:lnTo>
                    <a:pt x="230" y="138"/>
                  </a:lnTo>
                  <a:lnTo>
                    <a:pt x="217" y="126"/>
                  </a:lnTo>
                  <a:lnTo>
                    <a:pt x="207" y="117"/>
                  </a:lnTo>
                  <a:lnTo>
                    <a:pt x="196" y="107"/>
                  </a:lnTo>
                  <a:lnTo>
                    <a:pt x="184" y="95"/>
                  </a:lnTo>
                  <a:lnTo>
                    <a:pt x="170" y="86"/>
                  </a:lnTo>
                  <a:lnTo>
                    <a:pt x="157" y="77"/>
                  </a:lnTo>
                  <a:lnTo>
                    <a:pt x="145" y="68"/>
                  </a:lnTo>
                  <a:lnTo>
                    <a:pt x="132" y="60"/>
                  </a:lnTo>
                  <a:lnTo>
                    <a:pt x="117" y="49"/>
                  </a:lnTo>
                  <a:lnTo>
                    <a:pt x="103" y="41"/>
                  </a:lnTo>
                  <a:lnTo>
                    <a:pt x="88" y="34"/>
                  </a:lnTo>
                  <a:lnTo>
                    <a:pt x="73" y="26"/>
                  </a:lnTo>
                  <a:lnTo>
                    <a:pt x="56" y="18"/>
                  </a:lnTo>
                  <a:lnTo>
                    <a:pt x="41" y="12"/>
                  </a:lnTo>
                  <a:lnTo>
                    <a:pt x="24" y="5"/>
                  </a:lnTo>
                  <a:lnTo>
                    <a:pt x="6" y="0"/>
                  </a:lnTo>
                  <a:lnTo>
                    <a:pt x="0" y="27"/>
                  </a:lnTo>
                  <a:close/>
                </a:path>
              </a:pathLst>
            </a:custGeom>
            <a:solidFill>
              <a:schemeClr val="tx1"/>
            </a:solidFill>
            <a:ln w="0">
              <a:solidFill>
                <a:schemeClr val="tx1"/>
              </a:solidFill>
              <a:round/>
              <a:headEnd/>
              <a:tailEnd/>
            </a:ln>
          </p:spPr>
          <p:txBody>
            <a:bodyPr/>
            <a:lstStyle/>
            <a:p>
              <a:endParaRPr lang="en-US" sz="1800"/>
            </a:p>
          </p:txBody>
        </p:sp>
        <p:sp>
          <p:nvSpPr>
            <p:cNvPr id="9" name="Freeform 339"/>
            <p:cNvSpPr>
              <a:spLocks/>
            </p:cNvSpPr>
            <p:nvPr/>
          </p:nvSpPr>
          <p:spPr bwMode="auto">
            <a:xfrm>
              <a:off x="3996928" y="3957639"/>
              <a:ext cx="528638" cy="132160"/>
            </a:xfrm>
            <a:custGeom>
              <a:avLst/>
              <a:gdLst>
                <a:gd name="T0" fmla="*/ 0 w 666"/>
                <a:gd name="T1" fmla="*/ 2147483646 h 166"/>
                <a:gd name="T2" fmla="*/ 2147483646 w 666"/>
                <a:gd name="T3" fmla="*/ 2147483646 h 166"/>
                <a:gd name="T4" fmla="*/ 2147483646 w 666"/>
                <a:gd name="T5" fmla="*/ 2147483646 h 166"/>
                <a:gd name="T6" fmla="*/ 2147483646 w 666"/>
                <a:gd name="T7" fmla="*/ 2147483646 h 166"/>
                <a:gd name="T8" fmla="*/ 2147483646 w 666"/>
                <a:gd name="T9" fmla="*/ 2147483646 h 166"/>
                <a:gd name="T10" fmla="*/ 2147483646 w 666"/>
                <a:gd name="T11" fmla="*/ 2147483646 h 166"/>
                <a:gd name="T12" fmla="*/ 2147483646 w 666"/>
                <a:gd name="T13" fmla="*/ 2147483646 h 166"/>
                <a:gd name="T14" fmla="*/ 2147483646 w 666"/>
                <a:gd name="T15" fmla="*/ 2147483646 h 166"/>
                <a:gd name="T16" fmla="*/ 2147483646 w 666"/>
                <a:gd name="T17" fmla="*/ 2147483646 h 166"/>
                <a:gd name="T18" fmla="*/ 2147483646 w 666"/>
                <a:gd name="T19" fmla="*/ 2147483646 h 166"/>
                <a:gd name="T20" fmla="*/ 2147483646 w 666"/>
                <a:gd name="T21" fmla="*/ 2147483646 h 166"/>
                <a:gd name="T22" fmla="*/ 2147483646 w 666"/>
                <a:gd name="T23" fmla="*/ 2147483646 h 166"/>
                <a:gd name="T24" fmla="*/ 2147483646 w 666"/>
                <a:gd name="T25" fmla="*/ 2147483646 h 166"/>
                <a:gd name="T26" fmla="*/ 2147483646 w 666"/>
                <a:gd name="T27" fmla="*/ 2147483646 h 166"/>
                <a:gd name="T28" fmla="*/ 2147483646 w 666"/>
                <a:gd name="T29" fmla="*/ 2147483646 h 166"/>
                <a:gd name="T30" fmla="*/ 2147483646 w 666"/>
                <a:gd name="T31" fmla="*/ 2147483646 h 166"/>
                <a:gd name="T32" fmla="*/ 2147483646 w 666"/>
                <a:gd name="T33" fmla="*/ 2147483646 h 166"/>
                <a:gd name="T34" fmla="*/ 2147483646 w 666"/>
                <a:gd name="T35" fmla="*/ 2147483646 h 166"/>
                <a:gd name="T36" fmla="*/ 2147483646 w 666"/>
                <a:gd name="T37" fmla="*/ 2147483646 h 166"/>
                <a:gd name="T38" fmla="*/ 2147483646 w 666"/>
                <a:gd name="T39" fmla="*/ 2147483646 h 166"/>
                <a:gd name="T40" fmla="*/ 2147483646 w 666"/>
                <a:gd name="T41" fmla="*/ 2147483646 h 166"/>
                <a:gd name="T42" fmla="*/ 2147483646 w 666"/>
                <a:gd name="T43" fmla="*/ 2147483646 h 166"/>
                <a:gd name="T44" fmla="*/ 2147483646 w 666"/>
                <a:gd name="T45" fmla="*/ 2147483646 h 166"/>
                <a:gd name="T46" fmla="*/ 2147483646 w 666"/>
                <a:gd name="T47" fmla="*/ 2147483646 h 166"/>
                <a:gd name="T48" fmla="*/ 2147483646 w 666"/>
                <a:gd name="T49" fmla="*/ 2147483646 h 166"/>
                <a:gd name="T50" fmla="*/ 2147483646 w 666"/>
                <a:gd name="T51" fmla="*/ 2147483646 h 166"/>
                <a:gd name="T52" fmla="*/ 2147483646 w 666"/>
                <a:gd name="T53" fmla="*/ 2147483646 h 166"/>
                <a:gd name="T54" fmla="*/ 2147483646 w 666"/>
                <a:gd name="T55" fmla="*/ 2147483646 h 166"/>
                <a:gd name="T56" fmla="*/ 2147483646 w 666"/>
                <a:gd name="T57" fmla="*/ 2147483646 h 166"/>
                <a:gd name="T58" fmla="*/ 2147483646 w 666"/>
                <a:gd name="T59" fmla="*/ 2147483646 h 166"/>
                <a:gd name="T60" fmla="*/ 2147483646 w 666"/>
                <a:gd name="T61" fmla="*/ 2147483646 h 166"/>
                <a:gd name="T62" fmla="*/ 2147483646 w 666"/>
                <a:gd name="T63" fmla="*/ 2147483646 h 166"/>
                <a:gd name="T64" fmla="*/ 2147483646 w 666"/>
                <a:gd name="T65" fmla="*/ 2147483646 h 166"/>
                <a:gd name="T66" fmla="*/ 2147483646 w 666"/>
                <a:gd name="T67" fmla="*/ 2147483646 h 16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666"/>
                <a:gd name="T103" fmla="*/ 0 h 166"/>
                <a:gd name="T104" fmla="*/ 666 w 666"/>
                <a:gd name="T105" fmla="*/ 166 h 16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666" h="166">
                  <a:moveTo>
                    <a:pt x="0" y="0"/>
                  </a:moveTo>
                  <a:lnTo>
                    <a:pt x="0" y="28"/>
                  </a:lnTo>
                  <a:lnTo>
                    <a:pt x="39" y="33"/>
                  </a:lnTo>
                  <a:lnTo>
                    <a:pt x="76" y="35"/>
                  </a:lnTo>
                  <a:lnTo>
                    <a:pt x="111" y="38"/>
                  </a:lnTo>
                  <a:lnTo>
                    <a:pt x="142" y="42"/>
                  </a:lnTo>
                  <a:lnTo>
                    <a:pt x="171" y="44"/>
                  </a:lnTo>
                  <a:lnTo>
                    <a:pt x="199" y="47"/>
                  </a:lnTo>
                  <a:lnTo>
                    <a:pt x="223" y="50"/>
                  </a:lnTo>
                  <a:lnTo>
                    <a:pt x="246" y="52"/>
                  </a:lnTo>
                  <a:lnTo>
                    <a:pt x="267" y="55"/>
                  </a:lnTo>
                  <a:lnTo>
                    <a:pt x="285" y="57"/>
                  </a:lnTo>
                  <a:lnTo>
                    <a:pt x="302" y="60"/>
                  </a:lnTo>
                  <a:lnTo>
                    <a:pt x="320" y="63"/>
                  </a:lnTo>
                  <a:lnTo>
                    <a:pt x="333" y="65"/>
                  </a:lnTo>
                  <a:lnTo>
                    <a:pt x="348" y="68"/>
                  </a:lnTo>
                  <a:lnTo>
                    <a:pt x="362" y="72"/>
                  </a:lnTo>
                  <a:lnTo>
                    <a:pt x="376" y="74"/>
                  </a:lnTo>
                  <a:lnTo>
                    <a:pt x="388" y="78"/>
                  </a:lnTo>
                  <a:lnTo>
                    <a:pt x="400" y="81"/>
                  </a:lnTo>
                  <a:lnTo>
                    <a:pt x="413" y="85"/>
                  </a:lnTo>
                  <a:lnTo>
                    <a:pt x="424" y="89"/>
                  </a:lnTo>
                  <a:lnTo>
                    <a:pt x="438" y="94"/>
                  </a:lnTo>
                  <a:lnTo>
                    <a:pt x="452" y="98"/>
                  </a:lnTo>
                  <a:lnTo>
                    <a:pt x="466" y="103"/>
                  </a:lnTo>
                  <a:lnTo>
                    <a:pt x="482" y="109"/>
                  </a:lnTo>
                  <a:lnTo>
                    <a:pt x="498" y="114"/>
                  </a:lnTo>
                  <a:lnTo>
                    <a:pt x="515" y="120"/>
                  </a:lnTo>
                  <a:lnTo>
                    <a:pt x="535" y="127"/>
                  </a:lnTo>
                  <a:lnTo>
                    <a:pt x="556" y="134"/>
                  </a:lnTo>
                  <a:lnTo>
                    <a:pt x="578" y="141"/>
                  </a:lnTo>
                  <a:lnTo>
                    <a:pt x="602" y="149"/>
                  </a:lnTo>
                  <a:lnTo>
                    <a:pt x="630" y="158"/>
                  </a:lnTo>
                  <a:lnTo>
                    <a:pt x="660" y="166"/>
                  </a:lnTo>
                  <a:lnTo>
                    <a:pt x="666" y="139"/>
                  </a:lnTo>
                  <a:lnTo>
                    <a:pt x="637" y="131"/>
                  </a:lnTo>
                  <a:lnTo>
                    <a:pt x="611" y="121"/>
                  </a:lnTo>
                  <a:lnTo>
                    <a:pt x="587" y="113"/>
                  </a:lnTo>
                  <a:lnTo>
                    <a:pt x="565" y="106"/>
                  </a:lnTo>
                  <a:lnTo>
                    <a:pt x="544" y="100"/>
                  </a:lnTo>
                  <a:lnTo>
                    <a:pt x="525" y="93"/>
                  </a:lnTo>
                  <a:lnTo>
                    <a:pt x="507" y="87"/>
                  </a:lnTo>
                  <a:lnTo>
                    <a:pt x="491" y="81"/>
                  </a:lnTo>
                  <a:lnTo>
                    <a:pt x="475" y="75"/>
                  </a:lnTo>
                  <a:lnTo>
                    <a:pt x="461" y="71"/>
                  </a:lnTo>
                  <a:lnTo>
                    <a:pt x="447" y="66"/>
                  </a:lnTo>
                  <a:lnTo>
                    <a:pt x="434" y="61"/>
                  </a:lnTo>
                  <a:lnTo>
                    <a:pt x="420" y="57"/>
                  </a:lnTo>
                  <a:lnTo>
                    <a:pt x="407" y="53"/>
                  </a:lnTo>
                  <a:lnTo>
                    <a:pt x="394" y="50"/>
                  </a:lnTo>
                  <a:lnTo>
                    <a:pt x="381" y="47"/>
                  </a:lnTo>
                  <a:lnTo>
                    <a:pt x="367" y="44"/>
                  </a:lnTo>
                  <a:lnTo>
                    <a:pt x="353" y="41"/>
                  </a:lnTo>
                  <a:lnTo>
                    <a:pt x="338" y="37"/>
                  </a:lnTo>
                  <a:lnTo>
                    <a:pt x="322" y="35"/>
                  </a:lnTo>
                  <a:lnTo>
                    <a:pt x="307" y="33"/>
                  </a:lnTo>
                  <a:lnTo>
                    <a:pt x="287" y="29"/>
                  </a:lnTo>
                  <a:lnTo>
                    <a:pt x="269" y="27"/>
                  </a:lnTo>
                  <a:lnTo>
                    <a:pt x="248" y="25"/>
                  </a:lnTo>
                  <a:lnTo>
                    <a:pt x="225" y="22"/>
                  </a:lnTo>
                  <a:lnTo>
                    <a:pt x="201" y="19"/>
                  </a:lnTo>
                  <a:lnTo>
                    <a:pt x="173" y="17"/>
                  </a:lnTo>
                  <a:lnTo>
                    <a:pt x="144" y="14"/>
                  </a:lnTo>
                  <a:lnTo>
                    <a:pt x="113" y="11"/>
                  </a:lnTo>
                  <a:lnTo>
                    <a:pt x="79" y="7"/>
                  </a:lnTo>
                  <a:lnTo>
                    <a:pt x="42" y="5"/>
                  </a:lnTo>
                  <a:lnTo>
                    <a:pt x="3" y="0"/>
                  </a:lnTo>
                  <a:lnTo>
                    <a:pt x="3" y="28"/>
                  </a:lnTo>
                  <a:lnTo>
                    <a:pt x="0" y="0"/>
                  </a:lnTo>
                  <a:close/>
                </a:path>
              </a:pathLst>
            </a:custGeom>
            <a:solidFill>
              <a:schemeClr val="tx1"/>
            </a:solidFill>
            <a:ln w="0">
              <a:solidFill>
                <a:schemeClr val="tx1"/>
              </a:solidFill>
              <a:round/>
              <a:headEnd/>
              <a:tailEnd/>
            </a:ln>
          </p:spPr>
          <p:txBody>
            <a:bodyPr/>
            <a:lstStyle/>
            <a:p>
              <a:endParaRPr lang="en-US" sz="1800"/>
            </a:p>
          </p:txBody>
        </p:sp>
        <p:sp>
          <p:nvSpPr>
            <p:cNvPr id="10" name="Freeform 340"/>
            <p:cNvSpPr>
              <a:spLocks/>
            </p:cNvSpPr>
            <p:nvPr/>
          </p:nvSpPr>
          <p:spPr bwMode="auto">
            <a:xfrm>
              <a:off x="3996928" y="3715942"/>
              <a:ext cx="804863" cy="264319"/>
            </a:xfrm>
            <a:custGeom>
              <a:avLst/>
              <a:gdLst>
                <a:gd name="T0" fmla="*/ 2147483646 w 1017"/>
                <a:gd name="T1" fmla="*/ 0 h 334"/>
                <a:gd name="T2" fmla="*/ 2147483646 w 1017"/>
                <a:gd name="T3" fmla="*/ 2147483646 h 334"/>
                <a:gd name="T4" fmla="*/ 2147483646 w 1017"/>
                <a:gd name="T5" fmla="*/ 2147483646 h 334"/>
                <a:gd name="T6" fmla="*/ 2147483646 w 1017"/>
                <a:gd name="T7" fmla="*/ 2147483646 h 334"/>
                <a:gd name="T8" fmla="*/ 2147483646 w 1017"/>
                <a:gd name="T9" fmla="*/ 2147483646 h 334"/>
                <a:gd name="T10" fmla="*/ 2147483646 w 1017"/>
                <a:gd name="T11" fmla="*/ 2147483646 h 334"/>
                <a:gd name="T12" fmla="*/ 2147483646 w 1017"/>
                <a:gd name="T13" fmla="*/ 2147483646 h 334"/>
                <a:gd name="T14" fmla="*/ 2147483646 w 1017"/>
                <a:gd name="T15" fmla="*/ 2147483646 h 334"/>
                <a:gd name="T16" fmla="*/ 2147483646 w 1017"/>
                <a:gd name="T17" fmla="*/ 2147483646 h 334"/>
                <a:gd name="T18" fmla="*/ 2147483646 w 1017"/>
                <a:gd name="T19" fmla="*/ 2147483646 h 334"/>
                <a:gd name="T20" fmla="*/ 2147483646 w 1017"/>
                <a:gd name="T21" fmla="*/ 2147483646 h 334"/>
                <a:gd name="T22" fmla="*/ 2147483646 w 1017"/>
                <a:gd name="T23" fmla="*/ 2147483646 h 334"/>
                <a:gd name="T24" fmla="*/ 2147483646 w 1017"/>
                <a:gd name="T25" fmla="*/ 2147483646 h 334"/>
                <a:gd name="T26" fmla="*/ 2147483646 w 1017"/>
                <a:gd name="T27" fmla="*/ 2147483646 h 334"/>
                <a:gd name="T28" fmla="*/ 2147483646 w 1017"/>
                <a:gd name="T29" fmla="*/ 2147483646 h 334"/>
                <a:gd name="T30" fmla="*/ 2147483646 w 1017"/>
                <a:gd name="T31" fmla="*/ 2147483646 h 334"/>
                <a:gd name="T32" fmla="*/ 0 w 1017"/>
                <a:gd name="T33" fmla="*/ 2147483646 h 334"/>
                <a:gd name="T34" fmla="*/ 2147483646 w 1017"/>
                <a:gd name="T35" fmla="*/ 2147483646 h 334"/>
                <a:gd name="T36" fmla="*/ 2147483646 w 1017"/>
                <a:gd name="T37" fmla="*/ 2147483646 h 334"/>
                <a:gd name="T38" fmla="*/ 2147483646 w 1017"/>
                <a:gd name="T39" fmla="*/ 2147483646 h 334"/>
                <a:gd name="T40" fmla="*/ 2147483646 w 1017"/>
                <a:gd name="T41" fmla="*/ 2147483646 h 334"/>
                <a:gd name="T42" fmla="*/ 2147483646 w 1017"/>
                <a:gd name="T43" fmla="*/ 2147483646 h 334"/>
                <a:gd name="T44" fmla="*/ 2147483646 w 1017"/>
                <a:gd name="T45" fmla="*/ 2147483646 h 334"/>
                <a:gd name="T46" fmla="*/ 2147483646 w 1017"/>
                <a:gd name="T47" fmla="*/ 2147483646 h 334"/>
                <a:gd name="T48" fmla="*/ 2147483646 w 1017"/>
                <a:gd name="T49" fmla="*/ 2147483646 h 334"/>
                <a:gd name="T50" fmla="*/ 2147483646 w 1017"/>
                <a:gd name="T51" fmla="*/ 2147483646 h 334"/>
                <a:gd name="T52" fmla="*/ 2147483646 w 1017"/>
                <a:gd name="T53" fmla="*/ 2147483646 h 334"/>
                <a:gd name="T54" fmla="*/ 2147483646 w 1017"/>
                <a:gd name="T55" fmla="*/ 2147483646 h 334"/>
                <a:gd name="T56" fmla="*/ 2147483646 w 1017"/>
                <a:gd name="T57" fmla="*/ 2147483646 h 334"/>
                <a:gd name="T58" fmla="*/ 2147483646 w 1017"/>
                <a:gd name="T59" fmla="*/ 2147483646 h 334"/>
                <a:gd name="T60" fmla="*/ 2147483646 w 1017"/>
                <a:gd name="T61" fmla="*/ 2147483646 h 334"/>
                <a:gd name="T62" fmla="*/ 2147483646 w 1017"/>
                <a:gd name="T63" fmla="*/ 2147483646 h 334"/>
                <a:gd name="T64" fmla="*/ 2147483646 w 1017"/>
                <a:gd name="T65" fmla="*/ 2147483646 h 334"/>
                <a:gd name="T66" fmla="*/ 2147483646 w 1017"/>
                <a:gd name="T67" fmla="*/ 2147483646 h 334"/>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017"/>
                <a:gd name="T103" fmla="*/ 0 h 334"/>
                <a:gd name="T104" fmla="*/ 1017 w 1017"/>
                <a:gd name="T105" fmla="*/ 334 h 334"/>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017" h="334">
                  <a:moveTo>
                    <a:pt x="1003" y="0"/>
                  </a:moveTo>
                  <a:lnTo>
                    <a:pt x="1003" y="0"/>
                  </a:lnTo>
                  <a:lnTo>
                    <a:pt x="964" y="23"/>
                  </a:lnTo>
                  <a:lnTo>
                    <a:pt x="928" y="44"/>
                  </a:lnTo>
                  <a:lnTo>
                    <a:pt x="894" y="63"/>
                  </a:lnTo>
                  <a:lnTo>
                    <a:pt x="860" y="82"/>
                  </a:lnTo>
                  <a:lnTo>
                    <a:pt x="828" y="99"/>
                  </a:lnTo>
                  <a:lnTo>
                    <a:pt x="798" y="115"/>
                  </a:lnTo>
                  <a:lnTo>
                    <a:pt x="769" y="130"/>
                  </a:lnTo>
                  <a:lnTo>
                    <a:pt x="740" y="145"/>
                  </a:lnTo>
                  <a:lnTo>
                    <a:pt x="713" y="158"/>
                  </a:lnTo>
                  <a:lnTo>
                    <a:pt x="685" y="170"/>
                  </a:lnTo>
                  <a:lnTo>
                    <a:pt x="660" y="182"/>
                  </a:lnTo>
                  <a:lnTo>
                    <a:pt x="633" y="191"/>
                  </a:lnTo>
                  <a:lnTo>
                    <a:pt x="608" y="202"/>
                  </a:lnTo>
                  <a:lnTo>
                    <a:pt x="581" y="211"/>
                  </a:lnTo>
                  <a:lnTo>
                    <a:pt x="557" y="219"/>
                  </a:lnTo>
                  <a:lnTo>
                    <a:pt x="532" y="227"/>
                  </a:lnTo>
                  <a:lnTo>
                    <a:pt x="505" y="235"/>
                  </a:lnTo>
                  <a:lnTo>
                    <a:pt x="480" y="241"/>
                  </a:lnTo>
                  <a:lnTo>
                    <a:pt x="453" y="248"/>
                  </a:lnTo>
                  <a:lnTo>
                    <a:pt x="426" y="253"/>
                  </a:lnTo>
                  <a:lnTo>
                    <a:pt x="398" y="259"/>
                  </a:lnTo>
                  <a:lnTo>
                    <a:pt x="369" y="264"/>
                  </a:lnTo>
                  <a:lnTo>
                    <a:pt x="338" y="270"/>
                  </a:lnTo>
                  <a:lnTo>
                    <a:pt x="308" y="274"/>
                  </a:lnTo>
                  <a:lnTo>
                    <a:pt x="276" y="278"/>
                  </a:lnTo>
                  <a:lnTo>
                    <a:pt x="241" y="282"/>
                  </a:lnTo>
                  <a:lnTo>
                    <a:pt x="205" y="287"/>
                  </a:lnTo>
                  <a:lnTo>
                    <a:pt x="169" y="290"/>
                  </a:lnTo>
                  <a:lnTo>
                    <a:pt x="129" y="295"/>
                  </a:lnTo>
                  <a:lnTo>
                    <a:pt x="88" y="298"/>
                  </a:lnTo>
                  <a:lnTo>
                    <a:pt x="45" y="303"/>
                  </a:lnTo>
                  <a:lnTo>
                    <a:pt x="0" y="306"/>
                  </a:lnTo>
                  <a:lnTo>
                    <a:pt x="3" y="334"/>
                  </a:lnTo>
                  <a:lnTo>
                    <a:pt x="48" y="331"/>
                  </a:lnTo>
                  <a:lnTo>
                    <a:pt x="90" y="326"/>
                  </a:lnTo>
                  <a:lnTo>
                    <a:pt x="132" y="323"/>
                  </a:lnTo>
                  <a:lnTo>
                    <a:pt x="171" y="318"/>
                  </a:lnTo>
                  <a:lnTo>
                    <a:pt x="208" y="314"/>
                  </a:lnTo>
                  <a:lnTo>
                    <a:pt x="243" y="310"/>
                  </a:lnTo>
                  <a:lnTo>
                    <a:pt x="278" y="305"/>
                  </a:lnTo>
                  <a:lnTo>
                    <a:pt x="310" y="302"/>
                  </a:lnTo>
                  <a:lnTo>
                    <a:pt x="343" y="297"/>
                  </a:lnTo>
                  <a:lnTo>
                    <a:pt x="374" y="291"/>
                  </a:lnTo>
                  <a:lnTo>
                    <a:pt x="403" y="287"/>
                  </a:lnTo>
                  <a:lnTo>
                    <a:pt x="430" y="281"/>
                  </a:lnTo>
                  <a:lnTo>
                    <a:pt x="458" y="275"/>
                  </a:lnTo>
                  <a:lnTo>
                    <a:pt x="484" y="268"/>
                  </a:lnTo>
                  <a:lnTo>
                    <a:pt x="512" y="263"/>
                  </a:lnTo>
                  <a:lnTo>
                    <a:pt x="539" y="255"/>
                  </a:lnTo>
                  <a:lnTo>
                    <a:pt x="564" y="246"/>
                  </a:lnTo>
                  <a:lnTo>
                    <a:pt x="590" y="238"/>
                  </a:lnTo>
                  <a:lnTo>
                    <a:pt x="617" y="229"/>
                  </a:lnTo>
                  <a:lnTo>
                    <a:pt x="642" y="219"/>
                  </a:lnTo>
                  <a:lnTo>
                    <a:pt x="669" y="207"/>
                  </a:lnTo>
                  <a:lnTo>
                    <a:pt x="696" y="196"/>
                  </a:lnTo>
                  <a:lnTo>
                    <a:pt x="724" y="183"/>
                  </a:lnTo>
                  <a:lnTo>
                    <a:pt x="752" y="170"/>
                  </a:lnTo>
                  <a:lnTo>
                    <a:pt x="781" y="155"/>
                  </a:lnTo>
                  <a:lnTo>
                    <a:pt x="809" y="140"/>
                  </a:lnTo>
                  <a:lnTo>
                    <a:pt x="842" y="124"/>
                  </a:lnTo>
                  <a:lnTo>
                    <a:pt x="874" y="107"/>
                  </a:lnTo>
                  <a:lnTo>
                    <a:pt x="907" y="89"/>
                  </a:lnTo>
                  <a:lnTo>
                    <a:pt x="942" y="69"/>
                  </a:lnTo>
                  <a:lnTo>
                    <a:pt x="978" y="48"/>
                  </a:lnTo>
                  <a:lnTo>
                    <a:pt x="1017" y="25"/>
                  </a:lnTo>
                  <a:lnTo>
                    <a:pt x="1003" y="0"/>
                  </a:lnTo>
                  <a:close/>
                </a:path>
              </a:pathLst>
            </a:custGeom>
            <a:solidFill>
              <a:schemeClr val="tx1"/>
            </a:solidFill>
            <a:ln w="0">
              <a:solidFill>
                <a:schemeClr val="tx1"/>
              </a:solidFill>
              <a:round/>
              <a:headEnd/>
              <a:tailEnd/>
            </a:ln>
          </p:spPr>
          <p:txBody>
            <a:bodyPr/>
            <a:lstStyle/>
            <a:p>
              <a:endParaRPr lang="en-US" sz="1800"/>
            </a:p>
          </p:txBody>
        </p:sp>
        <p:sp>
          <p:nvSpPr>
            <p:cNvPr id="11" name="Freeform 341"/>
            <p:cNvSpPr>
              <a:spLocks/>
            </p:cNvSpPr>
            <p:nvPr/>
          </p:nvSpPr>
          <p:spPr bwMode="auto">
            <a:xfrm>
              <a:off x="4791075" y="3170636"/>
              <a:ext cx="444104" cy="564356"/>
            </a:xfrm>
            <a:custGeom>
              <a:avLst/>
              <a:gdLst>
                <a:gd name="T0" fmla="*/ 2147483646 w 561"/>
                <a:gd name="T1" fmla="*/ 2147483646 h 713"/>
                <a:gd name="T2" fmla="*/ 2147483646 w 561"/>
                <a:gd name="T3" fmla="*/ 2147483646 h 713"/>
                <a:gd name="T4" fmla="*/ 2147483646 w 561"/>
                <a:gd name="T5" fmla="*/ 2147483646 h 713"/>
                <a:gd name="T6" fmla="*/ 2147483646 w 561"/>
                <a:gd name="T7" fmla="*/ 2147483646 h 713"/>
                <a:gd name="T8" fmla="*/ 2147483646 w 561"/>
                <a:gd name="T9" fmla="*/ 2147483646 h 713"/>
                <a:gd name="T10" fmla="*/ 2147483646 w 561"/>
                <a:gd name="T11" fmla="*/ 2147483646 h 713"/>
                <a:gd name="T12" fmla="*/ 2147483646 w 561"/>
                <a:gd name="T13" fmla="*/ 2147483646 h 713"/>
                <a:gd name="T14" fmla="*/ 2147483646 w 561"/>
                <a:gd name="T15" fmla="*/ 2147483646 h 713"/>
                <a:gd name="T16" fmla="*/ 2147483646 w 561"/>
                <a:gd name="T17" fmla="*/ 2147483646 h 713"/>
                <a:gd name="T18" fmla="*/ 2147483646 w 561"/>
                <a:gd name="T19" fmla="*/ 2147483646 h 713"/>
                <a:gd name="T20" fmla="*/ 2147483646 w 561"/>
                <a:gd name="T21" fmla="*/ 2147483646 h 713"/>
                <a:gd name="T22" fmla="*/ 2147483646 w 561"/>
                <a:gd name="T23" fmla="*/ 2147483646 h 713"/>
                <a:gd name="T24" fmla="*/ 2147483646 w 561"/>
                <a:gd name="T25" fmla="*/ 2147483646 h 713"/>
                <a:gd name="T26" fmla="*/ 2147483646 w 561"/>
                <a:gd name="T27" fmla="*/ 2147483646 h 713"/>
                <a:gd name="T28" fmla="*/ 2147483646 w 561"/>
                <a:gd name="T29" fmla="*/ 2147483646 h 713"/>
                <a:gd name="T30" fmla="*/ 2147483646 w 561"/>
                <a:gd name="T31" fmla="*/ 2147483646 h 713"/>
                <a:gd name="T32" fmla="*/ 0 w 561"/>
                <a:gd name="T33" fmla="*/ 2147483646 h 713"/>
                <a:gd name="T34" fmla="*/ 2147483646 w 561"/>
                <a:gd name="T35" fmla="*/ 2147483646 h 713"/>
                <a:gd name="T36" fmla="*/ 2147483646 w 561"/>
                <a:gd name="T37" fmla="*/ 2147483646 h 713"/>
                <a:gd name="T38" fmla="*/ 2147483646 w 561"/>
                <a:gd name="T39" fmla="*/ 2147483646 h 713"/>
                <a:gd name="T40" fmla="*/ 2147483646 w 561"/>
                <a:gd name="T41" fmla="*/ 2147483646 h 713"/>
                <a:gd name="T42" fmla="*/ 2147483646 w 561"/>
                <a:gd name="T43" fmla="*/ 2147483646 h 713"/>
                <a:gd name="T44" fmla="*/ 2147483646 w 561"/>
                <a:gd name="T45" fmla="*/ 2147483646 h 713"/>
                <a:gd name="T46" fmla="*/ 2147483646 w 561"/>
                <a:gd name="T47" fmla="*/ 2147483646 h 713"/>
                <a:gd name="T48" fmla="*/ 2147483646 w 561"/>
                <a:gd name="T49" fmla="*/ 2147483646 h 713"/>
                <a:gd name="T50" fmla="*/ 2147483646 w 561"/>
                <a:gd name="T51" fmla="*/ 2147483646 h 713"/>
                <a:gd name="T52" fmla="*/ 2147483646 w 561"/>
                <a:gd name="T53" fmla="*/ 2147483646 h 713"/>
                <a:gd name="T54" fmla="*/ 2147483646 w 561"/>
                <a:gd name="T55" fmla="*/ 2147483646 h 713"/>
                <a:gd name="T56" fmla="*/ 2147483646 w 561"/>
                <a:gd name="T57" fmla="*/ 2147483646 h 713"/>
                <a:gd name="T58" fmla="*/ 2147483646 w 561"/>
                <a:gd name="T59" fmla="*/ 2147483646 h 713"/>
                <a:gd name="T60" fmla="*/ 2147483646 w 561"/>
                <a:gd name="T61" fmla="*/ 2147483646 h 713"/>
                <a:gd name="T62" fmla="*/ 2147483646 w 561"/>
                <a:gd name="T63" fmla="*/ 2147483646 h 713"/>
                <a:gd name="T64" fmla="*/ 2147483646 w 561"/>
                <a:gd name="T65" fmla="*/ 2147483646 h 713"/>
                <a:gd name="T66" fmla="*/ 2147483646 w 561"/>
                <a:gd name="T67" fmla="*/ 2147483646 h 713"/>
                <a:gd name="T68" fmla="*/ 2147483646 w 561"/>
                <a:gd name="T69" fmla="*/ 0 h 713"/>
                <a:gd name="T70" fmla="*/ 2147483646 w 561"/>
                <a:gd name="T71" fmla="*/ 0 h 71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561"/>
                <a:gd name="T109" fmla="*/ 0 h 713"/>
                <a:gd name="T110" fmla="*/ 561 w 561"/>
                <a:gd name="T111" fmla="*/ 713 h 71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561" h="713">
                  <a:moveTo>
                    <a:pt x="553" y="0"/>
                  </a:moveTo>
                  <a:lnTo>
                    <a:pt x="548" y="1"/>
                  </a:lnTo>
                  <a:lnTo>
                    <a:pt x="526" y="15"/>
                  </a:lnTo>
                  <a:lnTo>
                    <a:pt x="507" y="29"/>
                  </a:lnTo>
                  <a:lnTo>
                    <a:pt x="488" y="45"/>
                  </a:lnTo>
                  <a:lnTo>
                    <a:pt x="470" y="62"/>
                  </a:lnTo>
                  <a:lnTo>
                    <a:pt x="454" y="80"/>
                  </a:lnTo>
                  <a:lnTo>
                    <a:pt x="438" y="99"/>
                  </a:lnTo>
                  <a:lnTo>
                    <a:pt x="424" y="118"/>
                  </a:lnTo>
                  <a:lnTo>
                    <a:pt x="410" y="139"/>
                  </a:lnTo>
                  <a:lnTo>
                    <a:pt x="398" y="160"/>
                  </a:lnTo>
                  <a:lnTo>
                    <a:pt x="385" y="181"/>
                  </a:lnTo>
                  <a:lnTo>
                    <a:pt x="373" y="204"/>
                  </a:lnTo>
                  <a:lnTo>
                    <a:pt x="361" y="226"/>
                  </a:lnTo>
                  <a:lnTo>
                    <a:pt x="349" y="250"/>
                  </a:lnTo>
                  <a:lnTo>
                    <a:pt x="338" y="274"/>
                  </a:lnTo>
                  <a:lnTo>
                    <a:pt x="326" y="298"/>
                  </a:lnTo>
                  <a:lnTo>
                    <a:pt x="314" y="323"/>
                  </a:lnTo>
                  <a:lnTo>
                    <a:pt x="301" y="347"/>
                  </a:lnTo>
                  <a:lnTo>
                    <a:pt x="288" y="371"/>
                  </a:lnTo>
                  <a:lnTo>
                    <a:pt x="274" y="395"/>
                  </a:lnTo>
                  <a:lnTo>
                    <a:pt x="261" y="421"/>
                  </a:lnTo>
                  <a:lnTo>
                    <a:pt x="247" y="445"/>
                  </a:lnTo>
                  <a:lnTo>
                    <a:pt x="231" y="469"/>
                  </a:lnTo>
                  <a:lnTo>
                    <a:pt x="213" y="493"/>
                  </a:lnTo>
                  <a:lnTo>
                    <a:pt x="195" y="517"/>
                  </a:lnTo>
                  <a:lnTo>
                    <a:pt x="178" y="540"/>
                  </a:lnTo>
                  <a:lnTo>
                    <a:pt x="156" y="563"/>
                  </a:lnTo>
                  <a:lnTo>
                    <a:pt x="134" y="585"/>
                  </a:lnTo>
                  <a:lnTo>
                    <a:pt x="111" y="608"/>
                  </a:lnTo>
                  <a:lnTo>
                    <a:pt x="85" y="628"/>
                  </a:lnTo>
                  <a:lnTo>
                    <a:pt x="59" y="650"/>
                  </a:lnTo>
                  <a:lnTo>
                    <a:pt x="30" y="671"/>
                  </a:lnTo>
                  <a:lnTo>
                    <a:pt x="0" y="688"/>
                  </a:lnTo>
                  <a:lnTo>
                    <a:pt x="14" y="713"/>
                  </a:lnTo>
                  <a:lnTo>
                    <a:pt x="46" y="694"/>
                  </a:lnTo>
                  <a:lnTo>
                    <a:pt x="75" y="673"/>
                  </a:lnTo>
                  <a:lnTo>
                    <a:pt x="104" y="651"/>
                  </a:lnTo>
                  <a:lnTo>
                    <a:pt x="129" y="629"/>
                  </a:lnTo>
                  <a:lnTo>
                    <a:pt x="154" y="606"/>
                  </a:lnTo>
                  <a:lnTo>
                    <a:pt x="176" y="582"/>
                  </a:lnTo>
                  <a:lnTo>
                    <a:pt x="198" y="559"/>
                  </a:lnTo>
                  <a:lnTo>
                    <a:pt x="218" y="534"/>
                  </a:lnTo>
                  <a:lnTo>
                    <a:pt x="236" y="509"/>
                  </a:lnTo>
                  <a:lnTo>
                    <a:pt x="254" y="485"/>
                  </a:lnTo>
                  <a:lnTo>
                    <a:pt x="270" y="459"/>
                  </a:lnTo>
                  <a:lnTo>
                    <a:pt x="286" y="434"/>
                  </a:lnTo>
                  <a:lnTo>
                    <a:pt x="300" y="409"/>
                  </a:lnTo>
                  <a:lnTo>
                    <a:pt x="314" y="385"/>
                  </a:lnTo>
                  <a:lnTo>
                    <a:pt x="326" y="358"/>
                  </a:lnTo>
                  <a:lnTo>
                    <a:pt x="339" y="334"/>
                  </a:lnTo>
                  <a:lnTo>
                    <a:pt x="352" y="310"/>
                  </a:lnTo>
                  <a:lnTo>
                    <a:pt x="363" y="286"/>
                  </a:lnTo>
                  <a:lnTo>
                    <a:pt x="375" y="262"/>
                  </a:lnTo>
                  <a:lnTo>
                    <a:pt x="386" y="240"/>
                  </a:lnTo>
                  <a:lnTo>
                    <a:pt x="399" y="218"/>
                  </a:lnTo>
                  <a:lnTo>
                    <a:pt x="410" y="195"/>
                  </a:lnTo>
                  <a:lnTo>
                    <a:pt x="423" y="174"/>
                  </a:lnTo>
                  <a:lnTo>
                    <a:pt x="436" y="153"/>
                  </a:lnTo>
                  <a:lnTo>
                    <a:pt x="447" y="134"/>
                  </a:lnTo>
                  <a:lnTo>
                    <a:pt x="461" y="115"/>
                  </a:lnTo>
                  <a:lnTo>
                    <a:pt x="475" y="98"/>
                  </a:lnTo>
                  <a:lnTo>
                    <a:pt x="491" y="81"/>
                  </a:lnTo>
                  <a:lnTo>
                    <a:pt x="506" y="66"/>
                  </a:lnTo>
                  <a:lnTo>
                    <a:pt x="523" y="52"/>
                  </a:lnTo>
                  <a:lnTo>
                    <a:pt x="542" y="38"/>
                  </a:lnTo>
                  <a:lnTo>
                    <a:pt x="561" y="27"/>
                  </a:lnTo>
                  <a:lnTo>
                    <a:pt x="556" y="28"/>
                  </a:lnTo>
                  <a:lnTo>
                    <a:pt x="553" y="0"/>
                  </a:lnTo>
                  <a:lnTo>
                    <a:pt x="551" y="0"/>
                  </a:lnTo>
                  <a:lnTo>
                    <a:pt x="548" y="1"/>
                  </a:lnTo>
                  <a:lnTo>
                    <a:pt x="553" y="0"/>
                  </a:lnTo>
                  <a:close/>
                </a:path>
              </a:pathLst>
            </a:custGeom>
            <a:solidFill>
              <a:schemeClr val="tx1"/>
            </a:solidFill>
            <a:ln w="0">
              <a:solidFill>
                <a:schemeClr val="tx1"/>
              </a:solidFill>
              <a:round/>
              <a:headEnd/>
              <a:tailEnd/>
            </a:ln>
          </p:spPr>
          <p:txBody>
            <a:bodyPr/>
            <a:lstStyle/>
            <a:p>
              <a:endParaRPr lang="en-US" sz="1800"/>
            </a:p>
          </p:txBody>
        </p:sp>
        <p:sp>
          <p:nvSpPr>
            <p:cNvPr id="12" name="Freeform 342"/>
            <p:cNvSpPr>
              <a:spLocks/>
            </p:cNvSpPr>
            <p:nvPr/>
          </p:nvSpPr>
          <p:spPr bwMode="auto">
            <a:xfrm>
              <a:off x="5229225" y="3150394"/>
              <a:ext cx="376238" cy="42863"/>
            </a:xfrm>
            <a:custGeom>
              <a:avLst/>
              <a:gdLst>
                <a:gd name="T0" fmla="*/ 2147483646 w 474"/>
                <a:gd name="T1" fmla="*/ 2147483646 h 53"/>
                <a:gd name="T2" fmla="*/ 2147483646 w 474"/>
                <a:gd name="T3" fmla="*/ 2147483646 h 53"/>
                <a:gd name="T4" fmla="*/ 2147483646 w 474"/>
                <a:gd name="T5" fmla="*/ 2147483646 h 53"/>
                <a:gd name="T6" fmla="*/ 2147483646 w 474"/>
                <a:gd name="T7" fmla="*/ 2147483646 h 53"/>
                <a:gd name="T8" fmla="*/ 2147483646 w 474"/>
                <a:gd name="T9" fmla="*/ 2147483646 h 53"/>
                <a:gd name="T10" fmla="*/ 2147483646 w 474"/>
                <a:gd name="T11" fmla="*/ 2147483646 h 53"/>
                <a:gd name="T12" fmla="*/ 2147483646 w 474"/>
                <a:gd name="T13" fmla="*/ 2147483646 h 53"/>
                <a:gd name="T14" fmla="*/ 2147483646 w 474"/>
                <a:gd name="T15" fmla="*/ 2147483646 h 53"/>
                <a:gd name="T16" fmla="*/ 2147483646 w 474"/>
                <a:gd name="T17" fmla="*/ 2147483646 h 53"/>
                <a:gd name="T18" fmla="*/ 2147483646 w 474"/>
                <a:gd name="T19" fmla="*/ 2147483646 h 53"/>
                <a:gd name="T20" fmla="*/ 2147483646 w 474"/>
                <a:gd name="T21" fmla="*/ 2147483646 h 53"/>
                <a:gd name="T22" fmla="*/ 2147483646 w 474"/>
                <a:gd name="T23" fmla="*/ 2147483646 h 53"/>
                <a:gd name="T24" fmla="*/ 2147483646 w 474"/>
                <a:gd name="T25" fmla="*/ 2147483646 h 53"/>
                <a:gd name="T26" fmla="*/ 2147483646 w 474"/>
                <a:gd name="T27" fmla="*/ 2147483646 h 53"/>
                <a:gd name="T28" fmla="*/ 2147483646 w 474"/>
                <a:gd name="T29" fmla="*/ 2147483646 h 53"/>
                <a:gd name="T30" fmla="*/ 2147483646 w 474"/>
                <a:gd name="T31" fmla="*/ 2147483646 h 53"/>
                <a:gd name="T32" fmla="*/ 0 w 474"/>
                <a:gd name="T33" fmla="*/ 2147483646 h 53"/>
                <a:gd name="T34" fmla="*/ 2147483646 w 474"/>
                <a:gd name="T35" fmla="*/ 2147483646 h 53"/>
                <a:gd name="T36" fmla="*/ 2147483646 w 474"/>
                <a:gd name="T37" fmla="*/ 2147483646 h 53"/>
                <a:gd name="T38" fmla="*/ 2147483646 w 474"/>
                <a:gd name="T39" fmla="*/ 2147483646 h 53"/>
                <a:gd name="T40" fmla="*/ 2147483646 w 474"/>
                <a:gd name="T41" fmla="*/ 2147483646 h 53"/>
                <a:gd name="T42" fmla="*/ 2147483646 w 474"/>
                <a:gd name="T43" fmla="*/ 2147483646 h 53"/>
                <a:gd name="T44" fmla="*/ 2147483646 w 474"/>
                <a:gd name="T45" fmla="*/ 2147483646 h 53"/>
                <a:gd name="T46" fmla="*/ 2147483646 w 474"/>
                <a:gd name="T47" fmla="*/ 2147483646 h 53"/>
                <a:gd name="T48" fmla="*/ 2147483646 w 474"/>
                <a:gd name="T49" fmla="*/ 2147483646 h 53"/>
                <a:gd name="T50" fmla="*/ 2147483646 w 474"/>
                <a:gd name="T51" fmla="*/ 2147483646 h 53"/>
                <a:gd name="T52" fmla="*/ 2147483646 w 474"/>
                <a:gd name="T53" fmla="*/ 2147483646 h 53"/>
                <a:gd name="T54" fmla="*/ 2147483646 w 474"/>
                <a:gd name="T55" fmla="*/ 2147483646 h 53"/>
                <a:gd name="T56" fmla="*/ 2147483646 w 474"/>
                <a:gd name="T57" fmla="*/ 2147483646 h 53"/>
                <a:gd name="T58" fmla="*/ 2147483646 w 474"/>
                <a:gd name="T59" fmla="*/ 2147483646 h 53"/>
                <a:gd name="T60" fmla="*/ 2147483646 w 474"/>
                <a:gd name="T61" fmla="*/ 2147483646 h 53"/>
                <a:gd name="T62" fmla="*/ 2147483646 w 474"/>
                <a:gd name="T63" fmla="*/ 2147483646 h 53"/>
                <a:gd name="T64" fmla="*/ 2147483646 w 474"/>
                <a:gd name="T65" fmla="*/ 2147483646 h 53"/>
                <a:gd name="T66" fmla="*/ 2147483646 w 474"/>
                <a:gd name="T67" fmla="*/ 2147483646 h 53"/>
                <a:gd name="T68" fmla="*/ 2147483646 w 474"/>
                <a:gd name="T69" fmla="*/ 0 h 53"/>
                <a:gd name="T70" fmla="*/ 2147483646 w 474"/>
                <a:gd name="T71" fmla="*/ 2147483646 h 53"/>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w 474"/>
                <a:gd name="T109" fmla="*/ 0 h 53"/>
                <a:gd name="T110" fmla="*/ 474 w 474"/>
                <a:gd name="T111" fmla="*/ 53 h 53"/>
              </a:gdLst>
              <a:ahLst/>
              <a:cxnLst>
                <a:cxn ang="T72">
                  <a:pos x="T0" y="T1"/>
                </a:cxn>
                <a:cxn ang="T73">
                  <a:pos x="T2" y="T3"/>
                </a:cxn>
                <a:cxn ang="T74">
                  <a:pos x="T4" y="T5"/>
                </a:cxn>
                <a:cxn ang="T75">
                  <a:pos x="T6" y="T7"/>
                </a:cxn>
                <a:cxn ang="T76">
                  <a:pos x="T8" y="T9"/>
                </a:cxn>
                <a:cxn ang="T77">
                  <a:pos x="T10" y="T11"/>
                </a:cxn>
                <a:cxn ang="T78">
                  <a:pos x="T12" y="T13"/>
                </a:cxn>
                <a:cxn ang="T79">
                  <a:pos x="T14" y="T15"/>
                </a:cxn>
                <a:cxn ang="T80">
                  <a:pos x="T16" y="T17"/>
                </a:cxn>
                <a:cxn ang="T81">
                  <a:pos x="T18" y="T19"/>
                </a:cxn>
                <a:cxn ang="T82">
                  <a:pos x="T20" y="T21"/>
                </a:cxn>
                <a:cxn ang="T83">
                  <a:pos x="T22" y="T23"/>
                </a:cxn>
                <a:cxn ang="T84">
                  <a:pos x="T24" y="T25"/>
                </a:cxn>
                <a:cxn ang="T85">
                  <a:pos x="T26" y="T27"/>
                </a:cxn>
                <a:cxn ang="T86">
                  <a:pos x="T28" y="T29"/>
                </a:cxn>
                <a:cxn ang="T87">
                  <a:pos x="T30" y="T31"/>
                </a:cxn>
                <a:cxn ang="T88">
                  <a:pos x="T32" y="T33"/>
                </a:cxn>
                <a:cxn ang="T89">
                  <a:pos x="T34" y="T35"/>
                </a:cxn>
                <a:cxn ang="T90">
                  <a:pos x="T36" y="T37"/>
                </a:cxn>
                <a:cxn ang="T91">
                  <a:pos x="T38" y="T39"/>
                </a:cxn>
                <a:cxn ang="T92">
                  <a:pos x="T40" y="T41"/>
                </a:cxn>
                <a:cxn ang="T93">
                  <a:pos x="T42" y="T43"/>
                </a:cxn>
                <a:cxn ang="T94">
                  <a:pos x="T44" y="T45"/>
                </a:cxn>
                <a:cxn ang="T95">
                  <a:pos x="T46" y="T47"/>
                </a:cxn>
                <a:cxn ang="T96">
                  <a:pos x="T48" y="T49"/>
                </a:cxn>
                <a:cxn ang="T97">
                  <a:pos x="T50" y="T51"/>
                </a:cxn>
                <a:cxn ang="T98">
                  <a:pos x="T52" y="T53"/>
                </a:cxn>
                <a:cxn ang="T99">
                  <a:pos x="T54" y="T55"/>
                </a:cxn>
                <a:cxn ang="T100">
                  <a:pos x="T56" y="T57"/>
                </a:cxn>
                <a:cxn ang="T101">
                  <a:pos x="T58" y="T59"/>
                </a:cxn>
                <a:cxn ang="T102">
                  <a:pos x="T60" y="T61"/>
                </a:cxn>
                <a:cxn ang="T103">
                  <a:pos x="T62" y="T63"/>
                </a:cxn>
                <a:cxn ang="T104">
                  <a:pos x="T64" y="T65"/>
                </a:cxn>
                <a:cxn ang="T105">
                  <a:pos x="T66" y="T67"/>
                </a:cxn>
                <a:cxn ang="T106">
                  <a:pos x="T68" y="T69"/>
                </a:cxn>
                <a:cxn ang="T107">
                  <a:pos x="T70" y="T71"/>
                </a:cxn>
              </a:cxnLst>
              <a:rect l="T108" t="T109" r="T110" b="T111"/>
              <a:pathLst>
                <a:path w="474" h="53">
                  <a:moveTo>
                    <a:pt x="467" y="20"/>
                  </a:moveTo>
                  <a:lnTo>
                    <a:pt x="452" y="2"/>
                  </a:lnTo>
                  <a:lnTo>
                    <a:pt x="435" y="4"/>
                  </a:lnTo>
                  <a:lnTo>
                    <a:pt x="421" y="4"/>
                  </a:lnTo>
                  <a:lnTo>
                    <a:pt x="405" y="4"/>
                  </a:lnTo>
                  <a:lnTo>
                    <a:pt x="390" y="7"/>
                  </a:lnTo>
                  <a:lnTo>
                    <a:pt x="374" y="8"/>
                  </a:lnTo>
                  <a:lnTo>
                    <a:pt x="361" y="8"/>
                  </a:lnTo>
                  <a:lnTo>
                    <a:pt x="346" y="8"/>
                  </a:lnTo>
                  <a:lnTo>
                    <a:pt x="332" y="9"/>
                  </a:lnTo>
                  <a:lnTo>
                    <a:pt x="318" y="9"/>
                  </a:lnTo>
                  <a:lnTo>
                    <a:pt x="306" y="10"/>
                  </a:lnTo>
                  <a:lnTo>
                    <a:pt x="292" y="10"/>
                  </a:lnTo>
                  <a:lnTo>
                    <a:pt x="278" y="11"/>
                  </a:lnTo>
                  <a:lnTo>
                    <a:pt x="265" y="11"/>
                  </a:lnTo>
                  <a:lnTo>
                    <a:pt x="253" y="11"/>
                  </a:lnTo>
                  <a:lnTo>
                    <a:pt x="239" y="12"/>
                  </a:lnTo>
                  <a:lnTo>
                    <a:pt x="226" y="12"/>
                  </a:lnTo>
                  <a:lnTo>
                    <a:pt x="214" y="12"/>
                  </a:lnTo>
                  <a:lnTo>
                    <a:pt x="201" y="14"/>
                  </a:lnTo>
                  <a:lnTo>
                    <a:pt x="187" y="14"/>
                  </a:lnTo>
                  <a:lnTo>
                    <a:pt x="174" y="15"/>
                  </a:lnTo>
                  <a:lnTo>
                    <a:pt x="160" y="15"/>
                  </a:lnTo>
                  <a:lnTo>
                    <a:pt x="148" y="16"/>
                  </a:lnTo>
                  <a:lnTo>
                    <a:pt x="134" y="16"/>
                  </a:lnTo>
                  <a:lnTo>
                    <a:pt x="120" y="17"/>
                  </a:lnTo>
                  <a:lnTo>
                    <a:pt x="106" y="17"/>
                  </a:lnTo>
                  <a:lnTo>
                    <a:pt x="91" y="19"/>
                  </a:lnTo>
                  <a:lnTo>
                    <a:pt x="78" y="19"/>
                  </a:lnTo>
                  <a:lnTo>
                    <a:pt x="63" y="19"/>
                  </a:lnTo>
                  <a:lnTo>
                    <a:pt x="48" y="22"/>
                  </a:lnTo>
                  <a:lnTo>
                    <a:pt x="33" y="23"/>
                  </a:lnTo>
                  <a:lnTo>
                    <a:pt x="16" y="24"/>
                  </a:lnTo>
                  <a:lnTo>
                    <a:pt x="0" y="25"/>
                  </a:lnTo>
                  <a:lnTo>
                    <a:pt x="3" y="53"/>
                  </a:lnTo>
                  <a:lnTo>
                    <a:pt x="16" y="52"/>
                  </a:lnTo>
                  <a:lnTo>
                    <a:pt x="33" y="50"/>
                  </a:lnTo>
                  <a:lnTo>
                    <a:pt x="48" y="49"/>
                  </a:lnTo>
                  <a:lnTo>
                    <a:pt x="63" y="49"/>
                  </a:lnTo>
                  <a:lnTo>
                    <a:pt x="78" y="49"/>
                  </a:lnTo>
                  <a:lnTo>
                    <a:pt x="94" y="47"/>
                  </a:lnTo>
                  <a:lnTo>
                    <a:pt x="106" y="47"/>
                  </a:lnTo>
                  <a:lnTo>
                    <a:pt x="120" y="47"/>
                  </a:lnTo>
                  <a:lnTo>
                    <a:pt x="134" y="46"/>
                  </a:lnTo>
                  <a:lnTo>
                    <a:pt x="148" y="46"/>
                  </a:lnTo>
                  <a:lnTo>
                    <a:pt x="160" y="45"/>
                  </a:lnTo>
                  <a:lnTo>
                    <a:pt x="174" y="45"/>
                  </a:lnTo>
                  <a:lnTo>
                    <a:pt x="187" y="43"/>
                  </a:lnTo>
                  <a:lnTo>
                    <a:pt x="201" y="43"/>
                  </a:lnTo>
                  <a:lnTo>
                    <a:pt x="214" y="42"/>
                  </a:lnTo>
                  <a:lnTo>
                    <a:pt x="226" y="42"/>
                  </a:lnTo>
                  <a:lnTo>
                    <a:pt x="239" y="42"/>
                  </a:lnTo>
                  <a:lnTo>
                    <a:pt x="253" y="41"/>
                  </a:lnTo>
                  <a:lnTo>
                    <a:pt x="265" y="41"/>
                  </a:lnTo>
                  <a:lnTo>
                    <a:pt x="278" y="41"/>
                  </a:lnTo>
                  <a:lnTo>
                    <a:pt x="292" y="40"/>
                  </a:lnTo>
                  <a:lnTo>
                    <a:pt x="306" y="40"/>
                  </a:lnTo>
                  <a:lnTo>
                    <a:pt x="318" y="39"/>
                  </a:lnTo>
                  <a:lnTo>
                    <a:pt x="332" y="39"/>
                  </a:lnTo>
                  <a:lnTo>
                    <a:pt x="346" y="38"/>
                  </a:lnTo>
                  <a:lnTo>
                    <a:pt x="361" y="38"/>
                  </a:lnTo>
                  <a:lnTo>
                    <a:pt x="376" y="35"/>
                  </a:lnTo>
                  <a:lnTo>
                    <a:pt x="390" y="34"/>
                  </a:lnTo>
                  <a:lnTo>
                    <a:pt x="405" y="34"/>
                  </a:lnTo>
                  <a:lnTo>
                    <a:pt x="421" y="34"/>
                  </a:lnTo>
                  <a:lnTo>
                    <a:pt x="437" y="32"/>
                  </a:lnTo>
                  <a:lnTo>
                    <a:pt x="454" y="30"/>
                  </a:lnTo>
                  <a:lnTo>
                    <a:pt x="439" y="11"/>
                  </a:lnTo>
                  <a:lnTo>
                    <a:pt x="467" y="20"/>
                  </a:lnTo>
                  <a:lnTo>
                    <a:pt x="474" y="0"/>
                  </a:lnTo>
                  <a:lnTo>
                    <a:pt x="452" y="2"/>
                  </a:lnTo>
                  <a:lnTo>
                    <a:pt x="467" y="20"/>
                  </a:lnTo>
                  <a:close/>
                </a:path>
              </a:pathLst>
            </a:custGeom>
            <a:solidFill>
              <a:schemeClr val="tx1"/>
            </a:solidFill>
            <a:ln w="0">
              <a:solidFill>
                <a:schemeClr val="tx1"/>
              </a:solidFill>
              <a:round/>
              <a:headEnd/>
              <a:tailEnd/>
            </a:ln>
          </p:spPr>
          <p:txBody>
            <a:bodyPr/>
            <a:lstStyle/>
            <a:p>
              <a:endParaRPr lang="en-US" sz="1800"/>
            </a:p>
          </p:txBody>
        </p:sp>
        <p:sp>
          <p:nvSpPr>
            <p:cNvPr id="13" name="Freeform 343"/>
            <p:cNvSpPr>
              <a:spLocks/>
            </p:cNvSpPr>
            <p:nvPr/>
          </p:nvSpPr>
          <p:spPr bwMode="auto">
            <a:xfrm>
              <a:off x="5180410" y="3159920"/>
              <a:ext cx="419100" cy="983456"/>
            </a:xfrm>
            <a:custGeom>
              <a:avLst/>
              <a:gdLst>
                <a:gd name="T0" fmla="*/ 0 w 531"/>
                <a:gd name="T1" fmla="*/ 2147483646 h 1242"/>
                <a:gd name="T2" fmla="*/ 2147483646 w 531"/>
                <a:gd name="T3" fmla="*/ 2147483646 h 1242"/>
                <a:gd name="T4" fmla="*/ 2147483646 w 531"/>
                <a:gd name="T5" fmla="*/ 2147483646 h 1242"/>
                <a:gd name="T6" fmla="*/ 2147483646 w 531"/>
                <a:gd name="T7" fmla="*/ 2147483646 h 1242"/>
                <a:gd name="T8" fmla="*/ 2147483646 w 531"/>
                <a:gd name="T9" fmla="*/ 2147483646 h 1242"/>
                <a:gd name="T10" fmla="*/ 2147483646 w 531"/>
                <a:gd name="T11" fmla="*/ 2147483646 h 1242"/>
                <a:gd name="T12" fmla="*/ 2147483646 w 531"/>
                <a:gd name="T13" fmla="*/ 2147483646 h 1242"/>
                <a:gd name="T14" fmla="*/ 2147483646 w 531"/>
                <a:gd name="T15" fmla="*/ 2147483646 h 1242"/>
                <a:gd name="T16" fmla="*/ 2147483646 w 531"/>
                <a:gd name="T17" fmla="*/ 2147483646 h 1242"/>
                <a:gd name="T18" fmla="*/ 2147483646 w 531"/>
                <a:gd name="T19" fmla="*/ 2147483646 h 1242"/>
                <a:gd name="T20" fmla="*/ 2147483646 w 531"/>
                <a:gd name="T21" fmla="*/ 2147483646 h 1242"/>
                <a:gd name="T22" fmla="*/ 2147483646 w 531"/>
                <a:gd name="T23" fmla="*/ 2147483646 h 1242"/>
                <a:gd name="T24" fmla="*/ 2147483646 w 531"/>
                <a:gd name="T25" fmla="*/ 2147483646 h 1242"/>
                <a:gd name="T26" fmla="*/ 2147483646 w 531"/>
                <a:gd name="T27" fmla="*/ 2147483646 h 1242"/>
                <a:gd name="T28" fmla="*/ 2147483646 w 531"/>
                <a:gd name="T29" fmla="*/ 2147483646 h 1242"/>
                <a:gd name="T30" fmla="*/ 2147483646 w 531"/>
                <a:gd name="T31" fmla="*/ 2147483646 h 1242"/>
                <a:gd name="T32" fmla="*/ 2147483646 w 531"/>
                <a:gd name="T33" fmla="*/ 2147483646 h 1242"/>
                <a:gd name="T34" fmla="*/ 2147483646 w 531"/>
                <a:gd name="T35" fmla="*/ 2147483646 h 1242"/>
                <a:gd name="T36" fmla="*/ 2147483646 w 531"/>
                <a:gd name="T37" fmla="*/ 2147483646 h 1242"/>
                <a:gd name="T38" fmla="*/ 2147483646 w 531"/>
                <a:gd name="T39" fmla="*/ 2147483646 h 1242"/>
                <a:gd name="T40" fmla="*/ 2147483646 w 531"/>
                <a:gd name="T41" fmla="*/ 2147483646 h 1242"/>
                <a:gd name="T42" fmla="*/ 2147483646 w 531"/>
                <a:gd name="T43" fmla="*/ 2147483646 h 1242"/>
                <a:gd name="T44" fmla="*/ 2147483646 w 531"/>
                <a:gd name="T45" fmla="*/ 2147483646 h 1242"/>
                <a:gd name="T46" fmla="*/ 2147483646 w 531"/>
                <a:gd name="T47" fmla="*/ 2147483646 h 1242"/>
                <a:gd name="T48" fmla="*/ 2147483646 w 531"/>
                <a:gd name="T49" fmla="*/ 2147483646 h 1242"/>
                <a:gd name="T50" fmla="*/ 2147483646 w 531"/>
                <a:gd name="T51" fmla="*/ 2147483646 h 1242"/>
                <a:gd name="T52" fmla="*/ 2147483646 w 531"/>
                <a:gd name="T53" fmla="*/ 2147483646 h 1242"/>
                <a:gd name="T54" fmla="*/ 2147483646 w 531"/>
                <a:gd name="T55" fmla="*/ 2147483646 h 1242"/>
                <a:gd name="T56" fmla="*/ 2147483646 w 531"/>
                <a:gd name="T57" fmla="*/ 2147483646 h 1242"/>
                <a:gd name="T58" fmla="*/ 2147483646 w 531"/>
                <a:gd name="T59" fmla="*/ 2147483646 h 1242"/>
                <a:gd name="T60" fmla="*/ 2147483646 w 531"/>
                <a:gd name="T61" fmla="*/ 2147483646 h 1242"/>
                <a:gd name="T62" fmla="*/ 2147483646 w 531"/>
                <a:gd name="T63" fmla="*/ 2147483646 h 1242"/>
                <a:gd name="T64" fmla="*/ 2147483646 w 531"/>
                <a:gd name="T65" fmla="*/ 2147483646 h 1242"/>
                <a:gd name="T66" fmla="*/ 0 w 531"/>
                <a:gd name="T67" fmla="*/ 2147483646 h 1242"/>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531"/>
                <a:gd name="T103" fmla="*/ 0 h 1242"/>
                <a:gd name="T104" fmla="*/ 531 w 531"/>
                <a:gd name="T105" fmla="*/ 1242 h 1242"/>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531" h="1242">
                  <a:moveTo>
                    <a:pt x="0" y="1242"/>
                  </a:moveTo>
                  <a:lnTo>
                    <a:pt x="0" y="1242"/>
                  </a:lnTo>
                  <a:lnTo>
                    <a:pt x="18" y="1240"/>
                  </a:lnTo>
                  <a:lnTo>
                    <a:pt x="38" y="1232"/>
                  </a:lnTo>
                  <a:lnTo>
                    <a:pt x="55" y="1220"/>
                  </a:lnTo>
                  <a:lnTo>
                    <a:pt x="74" y="1204"/>
                  </a:lnTo>
                  <a:lnTo>
                    <a:pt x="92" y="1186"/>
                  </a:lnTo>
                  <a:lnTo>
                    <a:pt x="108" y="1163"/>
                  </a:lnTo>
                  <a:lnTo>
                    <a:pt x="125" y="1137"/>
                  </a:lnTo>
                  <a:lnTo>
                    <a:pt x="142" y="1110"/>
                  </a:lnTo>
                  <a:lnTo>
                    <a:pt x="158" y="1079"/>
                  </a:lnTo>
                  <a:lnTo>
                    <a:pt x="174" y="1045"/>
                  </a:lnTo>
                  <a:lnTo>
                    <a:pt x="190" y="1010"/>
                  </a:lnTo>
                  <a:lnTo>
                    <a:pt x="206" y="970"/>
                  </a:lnTo>
                  <a:lnTo>
                    <a:pt x="223" y="930"/>
                  </a:lnTo>
                  <a:lnTo>
                    <a:pt x="239" y="887"/>
                  </a:lnTo>
                  <a:lnTo>
                    <a:pt x="256" y="844"/>
                  </a:lnTo>
                  <a:lnTo>
                    <a:pt x="272" y="799"/>
                  </a:lnTo>
                  <a:lnTo>
                    <a:pt x="288" y="751"/>
                  </a:lnTo>
                  <a:lnTo>
                    <a:pt x="305" y="703"/>
                  </a:lnTo>
                  <a:lnTo>
                    <a:pt x="321" y="655"/>
                  </a:lnTo>
                  <a:lnTo>
                    <a:pt x="337" y="604"/>
                  </a:lnTo>
                  <a:lnTo>
                    <a:pt x="354" y="553"/>
                  </a:lnTo>
                  <a:lnTo>
                    <a:pt x="370" y="503"/>
                  </a:lnTo>
                  <a:lnTo>
                    <a:pt x="386" y="451"/>
                  </a:lnTo>
                  <a:lnTo>
                    <a:pt x="402" y="400"/>
                  </a:lnTo>
                  <a:lnTo>
                    <a:pt x="418" y="348"/>
                  </a:lnTo>
                  <a:lnTo>
                    <a:pt x="434" y="297"/>
                  </a:lnTo>
                  <a:lnTo>
                    <a:pt x="450" y="247"/>
                  </a:lnTo>
                  <a:lnTo>
                    <a:pt x="467" y="198"/>
                  </a:lnTo>
                  <a:lnTo>
                    <a:pt x="483" y="150"/>
                  </a:lnTo>
                  <a:lnTo>
                    <a:pt x="499" y="102"/>
                  </a:lnTo>
                  <a:lnTo>
                    <a:pt x="515" y="56"/>
                  </a:lnTo>
                  <a:lnTo>
                    <a:pt x="531" y="9"/>
                  </a:lnTo>
                  <a:lnTo>
                    <a:pt x="503" y="0"/>
                  </a:lnTo>
                  <a:lnTo>
                    <a:pt x="487" y="46"/>
                  </a:lnTo>
                  <a:lnTo>
                    <a:pt x="471" y="92"/>
                  </a:lnTo>
                  <a:lnTo>
                    <a:pt x="455" y="141"/>
                  </a:lnTo>
                  <a:lnTo>
                    <a:pt x="439" y="189"/>
                  </a:lnTo>
                  <a:lnTo>
                    <a:pt x="423" y="240"/>
                  </a:lnTo>
                  <a:lnTo>
                    <a:pt x="407" y="291"/>
                  </a:lnTo>
                  <a:lnTo>
                    <a:pt x="390" y="341"/>
                  </a:lnTo>
                  <a:lnTo>
                    <a:pt x="374" y="393"/>
                  </a:lnTo>
                  <a:lnTo>
                    <a:pt x="358" y="444"/>
                  </a:lnTo>
                  <a:lnTo>
                    <a:pt x="342" y="496"/>
                  </a:lnTo>
                  <a:lnTo>
                    <a:pt x="326" y="546"/>
                  </a:lnTo>
                  <a:lnTo>
                    <a:pt x="310" y="597"/>
                  </a:lnTo>
                  <a:lnTo>
                    <a:pt x="294" y="645"/>
                  </a:lnTo>
                  <a:lnTo>
                    <a:pt x="278" y="694"/>
                  </a:lnTo>
                  <a:lnTo>
                    <a:pt x="260" y="742"/>
                  </a:lnTo>
                  <a:lnTo>
                    <a:pt x="244" y="789"/>
                  </a:lnTo>
                  <a:lnTo>
                    <a:pt x="228" y="834"/>
                  </a:lnTo>
                  <a:lnTo>
                    <a:pt x="212" y="878"/>
                  </a:lnTo>
                  <a:lnTo>
                    <a:pt x="196" y="921"/>
                  </a:lnTo>
                  <a:lnTo>
                    <a:pt x="181" y="961"/>
                  </a:lnTo>
                  <a:lnTo>
                    <a:pt x="165" y="998"/>
                  </a:lnTo>
                  <a:lnTo>
                    <a:pt x="148" y="1034"/>
                  </a:lnTo>
                  <a:lnTo>
                    <a:pt x="132" y="1067"/>
                  </a:lnTo>
                  <a:lnTo>
                    <a:pt x="116" y="1096"/>
                  </a:lnTo>
                  <a:lnTo>
                    <a:pt x="100" y="1124"/>
                  </a:lnTo>
                  <a:lnTo>
                    <a:pt x="85" y="1147"/>
                  </a:lnTo>
                  <a:lnTo>
                    <a:pt x="69" y="1167"/>
                  </a:lnTo>
                  <a:lnTo>
                    <a:pt x="55" y="1184"/>
                  </a:lnTo>
                  <a:lnTo>
                    <a:pt x="39" y="1197"/>
                  </a:lnTo>
                  <a:lnTo>
                    <a:pt x="24" y="1207"/>
                  </a:lnTo>
                  <a:lnTo>
                    <a:pt x="11" y="1212"/>
                  </a:lnTo>
                  <a:lnTo>
                    <a:pt x="0" y="1212"/>
                  </a:lnTo>
                  <a:lnTo>
                    <a:pt x="0" y="1242"/>
                  </a:lnTo>
                  <a:close/>
                </a:path>
              </a:pathLst>
            </a:custGeom>
            <a:solidFill>
              <a:schemeClr val="tx1"/>
            </a:solidFill>
            <a:ln w="0">
              <a:solidFill>
                <a:schemeClr val="tx1"/>
              </a:solidFill>
              <a:round/>
              <a:headEnd/>
              <a:tailEnd/>
            </a:ln>
          </p:spPr>
          <p:txBody>
            <a:bodyPr/>
            <a:lstStyle/>
            <a:p>
              <a:endParaRPr lang="en-US" sz="1800"/>
            </a:p>
          </p:txBody>
        </p:sp>
        <p:sp>
          <p:nvSpPr>
            <p:cNvPr id="14" name="Freeform 344"/>
            <p:cNvSpPr>
              <a:spLocks/>
            </p:cNvSpPr>
            <p:nvPr/>
          </p:nvSpPr>
          <p:spPr bwMode="auto">
            <a:xfrm>
              <a:off x="4864894" y="4033837"/>
              <a:ext cx="315516" cy="109538"/>
            </a:xfrm>
            <a:custGeom>
              <a:avLst/>
              <a:gdLst>
                <a:gd name="T0" fmla="*/ 0 w 396"/>
                <a:gd name="T1" fmla="*/ 2147483646 h 139"/>
                <a:gd name="T2" fmla="*/ 2147483646 w 396"/>
                <a:gd name="T3" fmla="*/ 2147483646 h 139"/>
                <a:gd name="T4" fmla="*/ 2147483646 w 396"/>
                <a:gd name="T5" fmla="*/ 2147483646 h 139"/>
                <a:gd name="T6" fmla="*/ 2147483646 w 396"/>
                <a:gd name="T7" fmla="*/ 2147483646 h 139"/>
                <a:gd name="T8" fmla="*/ 2147483646 w 396"/>
                <a:gd name="T9" fmla="*/ 2147483646 h 139"/>
                <a:gd name="T10" fmla="*/ 2147483646 w 396"/>
                <a:gd name="T11" fmla="*/ 2147483646 h 139"/>
                <a:gd name="T12" fmla="*/ 2147483646 w 396"/>
                <a:gd name="T13" fmla="*/ 2147483646 h 139"/>
                <a:gd name="T14" fmla="*/ 2147483646 w 396"/>
                <a:gd name="T15" fmla="*/ 2147483646 h 139"/>
                <a:gd name="T16" fmla="*/ 2147483646 w 396"/>
                <a:gd name="T17" fmla="*/ 2147483646 h 139"/>
                <a:gd name="T18" fmla="*/ 2147483646 w 396"/>
                <a:gd name="T19" fmla="*/ 2147483646 h 139"/>
                <a:gd name="T20" fmla="*/ 2147483646 w 396"/>
                <a:gd name="T21" fmla="*/ 2147483646 h 139"/>
                <a:gd name="T22" fmla="*/ 2147483646 w 396"/>
                <a:gd name="T23" fmla="*/ 2147483646 h 139"/>
                <a:gd name="T24" fmla="*/ 2147483646 w 396"/>
                <a:gd name="T25" fmla="*/ 2147483646 h 139"/>
                <a:gd name="T26" fmla="*/ 2147483646 w 396"/>
                <a:gd name="T27" fmla="*/ 2147483646 h 139"/>
                <a:gd name="T28" fmla="*/ 2147483646 w 396"/>
                <a:gd name="T29" fmla="*/ 2147483646 h 139"/>
                <a:gd name="T30" fmla="*/ 2147483646 w 396"/>
                <a:gd name="T31" fmla="*/ 2147483646 h 139"/>
                <a:gd name="T32" fmla="*/ 2147483646 w 396"/>
                <a:gd name="T33" fmla="*/ 2147483646 h 139"/>
                <a:gd name="T34" fmla="*/ 2147483646 w 396"/>
                <a:gd name="T35" fmla="*/ 2147483646 h 139"/>
                <a:gd name="T36" fmla="*/ 2147483646 w 396"/>
                <a:gd name="T37" fmla="*/ 2147483646 h 139"/>
                <a:gd name="T38" fmla="*/ 2147483646 w 396"/>
                <a:gd name="T39" fmla="*/ 2147483646 h 139"/>
                <a:gd name="T40" fmla="*/ 2147483646 w 396"/>
                <a:gd name="T41" fmla="*/ 2147483646 h 139"/>
                <a:gd name="T42" fmla="*/ 2147483646 w 396"/>
                <a:gd name="T43" fmla="*/ 2147483646 h 139"/>
                <a:gd name="T44" fmla="*/ 2147483646 w 396"/>
                <a:gd name="T45" fmla="*/ 2147483646 h 139"/>
                <a:gd name="T46" fmla="*/ 2147483646 w 396"/>
                <a:gd name="T47" fmla="*/ 2147483646 h 139"/>
                <a:gd name="T48" fmla="*/ 2147483646 w 396"/>
                <a:gd name="T49" fmla="*/ 2147483646 h 139"/>
                <a:gd name="T50" fmla="*/ 2147483646 w 396"/>
                <a:gd name="T51" fmla="*/ 2147483646 h 139"/>
                <a:gd name="T52" fmla="*/ 2147483646 w 396"/>
                <a:gd name="T53" fmla="*/ 2147483646 h 139"/>
                <a:gd name="T54" fmla="*/ 2147483646 w 396"/>
                <a:gd name="T55" fmla="*/ 2147483646 h 139"/>
                <a:gd name="T56" fmla="*/ 2147483646 w 396"/>
                <a:gd name="T57" fmla="*/ 2147483646 h 139"/>
                <a:gd name="T58" fmla="*/ 2147483646 w 396"/>
                <a:gd name="T59" fmla="*/ 2147483646 h 139"/>
                <a:gd name="T60" fmla="*/ 2147483646 w 396"/>
                <a:gd name="T61" fmla="*/ 2147483646 h 139"/>
                <a:gd name="T62" fmla="*/ 2147483646 w 396"/>
                <a:gd name="T63" fmla="*/ 2147483646 h 139"/>
                <a:gd name="T64" fmla="*/ 2147483646 w 396"/>
                <a:gd name="T65" fmla="*/ 2147483646 h 139"/>
                <a:gd name="T66" fmla="*/ 2147483646 w 396"/>
                <a:gd name="T67" fmla="*/ 0 h 139"/>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396"/>
                <a:gd name="T103" fmla="*/ 0 h 139"/>
                <a:gd name="T104" fmla="*/ 396 w 396"/>
                <a:gd name="T105" fmla="*/ 139 h 139"/>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396" h="139">
                  <a:moveTo>
                    <a:pt x="0" y="28"/>
                  </a:moveTo>
                  <a:lnTo>
                    <a:pt x="0" y="28"/>
                  </a:lnTo>
                  <a:lnTo>
                    <a:pt x="21" y="32"/>
                  </a:lnTo>
                  <a:lnTo>
                    <a:pt x="42" y="37"/>
                  </a:lnTo>
                  <a:lnTo>
                    <a:pt x="63" y="41"/>
                  </a:lnTo>
                  <a:lnTo>
                    <a:pt x="81" y="46"/>
                  </a:lnTo>
                  <a:lnTo>
                    <a:pt x="100" y="49"/>
                  </a:lnTo>
                  <a:lnTo>
                    <a:pt x="116" y="54"/>
                  </a:lnTo>
                  <a:lnTo>
                    <a:pt x="132" y="59"/>
                  </a:lnTo>
                  <a:lnTo>
                    <a:pt x="147" y="64"/>
                  </a:lnTo>
                  <a:lnTo>
                    <a:pt x="163" y="69"/>
                  </a:lnTo>
                  <a:lnTo>
                    <a:pt x="176" y="74"/>
                  </a:lnTo>
                  <a:lnTo>
                    <a:pt x="189" y="78"/>
                  </a:lnTo>
                  <a:lnTo>
                    <a:pt x="204" y="83"/>
                  </a:lnTo>
                  <a:lnTo>
                    <a:pt x="215" y="86"/>
                  </a:lnTo>
                  <a:lnTo>
                    <a:pt x="227" y="91"/>
                  </a:lnTo>
                  <a:lnTo>
                    <a:pt x="238" y="94"/>
                  </a:lnTo>
                  <a:lnTo>
                    <a:pt x="249" y="100"/>
                  </a:lnTo>
                  <a:lnTo>
                    <a:pt x="261" y="104"/>
                  </a:lnTo>
                  <a:lnTo>
                    <a:pt x="270" y="107"/>
                  </a:lnTo>
                  <a:lnTo>
                    <a:pt x="280" y="112"/>
                  </a:lnTo>
                  <a:lnTo>
                    <a:pt x="290" y="115"/>
                  </a:lnTo>
                  <a:lnTo>
                    <a:pt x="299" y="119"/>
                  </a:lnTo>
                  <a:lnTo>
                    <a:pt x="308" y="122"/>
                  </a:lnTo>
                  <a:lnTo>
                    <a:pt x="316" y="124"/>
                  </a:lnTo>
                  <a:lnTo>
                    <a:pt x="325" y="128"/>
                  </a:lnTo>
                  <a:lnTo>
                    <a:pt x="335" y="130"/>
                  </a:lnTo>
                  <a:lnTo>
                    <a:pt x="343" y="132"/>
                  </a:lnTo>
                  <a:lnTo>
                    <a:pt x="352" y="135"/>
                  </a:lnTo>
                  <a:lnTo>
                    <a:pt x="361" y="136"/>
                  </a:lnTo>
                  <a:lnTo>
                    <a:pt x="369" y="137"/>
                  </a:lnTo>
                  <a:lnTo>
                    <a:pt x="378" y="138"/>
                  </a:lnTo>
                  <a:lnTo>
                    <a:pt x="387" y="139"/>
                  </a:lnTo>
                  <a:lnTo>
                    <a:pt x="396" y="139"/>
                  </a:lnTo>
                  <a:lnTo>
                    <a:pt x="396" y="109"/>
                  </a:lnTo>
                  <a:lnTo>
                    <a:pt x="387" y="109"/>
                  </a:lnTo>
                  <a:lnTo>
                    <a:pt x="378" y="111"/>
                  </a:lnTo>
                  <a:lnTo>
                    <a:pt x="372" y="109"/>
                  </a:lnTo>
                  <a:lnTo>
                    <a:pt x="363" y="108"/>
                  </a:lnTo>
                  <a:lnTo>
                    <a:pt x="357" y="107"/>
                  </a:lnTo>
                  <a:lnTo>
                    <a:pt x="350" y="105"/>
                  </a:lnTo>
                  <a:lnTo>
                    <a:pt x="342" y="102"/>
                  </a:lnTo>
                  <a:lnTo>
                    <a:pt x="335" y="100"/>
                  </a:lnTo>
                  <a:lnTo>
                    <a:pt x="325" y="97"/>
                  </a:lnTo>
                  <a:lnTo>
                    <a:pt x="317" y="94"/>
                  </a:lnTo>
                  <a:lnTo>
                    <a:pt x="308" y="91"/>
                  </a:lnTo>
                  <a:lnTo>
                    <a:pt x="299" y="87"/>
                  </a:lnTo>
                  <a:lnTo>
                    <a:pt x="290" y="84"/>
                  </a:lnTo>
                  <a:lnTo>
                    <a:pt x="279" y="82"/>
                  </a:lnTo>
                  <a:lnTo>
                    <a:pt x="270" y="76"/>
                  </a:lnTo>
                  <a:lnTo>
                    <a:pt x="259" y="72"/>
                  </a:lnTo>
                  <a:lnTo>
                    <a:pt x="249" y="69"/>
                  </a:lnTo>
                  <a:lnTo>
                    <a:pt x="237" y="63"/>
                  </a:lnTo>
                  <a:lnTo>
                    <a:pt x="224" y="59"/>
                  </a:lnTo>
                  <a:lnTo>
                    <a:pt x="211" y="55"/>
                  </a:lnTo>
                  <a:lnTo>
                    <a:pt x="199" y="51"/>
                  </a:lnTo>
                  <a:lnTo>
                    <a:pt x="185" y="46"/>
                  </a:lnTo>
                  <a:lnTo>
                    <a:pt x="170" y="41"/>
                  </a:lnTo>
                  <a:lnTo>
                    <a:pt x="156" y="37"/>
                  </a:lnTo>
                  <a:lnTo>
                    <a:pt x="139" y="31"/>
                  </a:lnTo>
                  <a:lnTo>
                    <a:pt x="123" y="26"/>
                  </a:lnTo>
                  <a:lnTo>
                    <a:pt x="104" y="22"/>
                  </a:lnTo>
                  <a:lnTo>
                    <a:pt x="86" y="18"/>
                  </a:lnTo>
                  <a:lnTo>
                    <a:pt x="67" y="14"/>
                  </a:lnTo>
                  <a:lnTo>
                    <a:pt x="47" y="9"/>
                  </a:lnTo>
                  <a:lnTo>
                    <a:pt x="26" y="5"/>
                  </a:lnTo>
                  <a:lnTo>
                    <a:pt x="5" y="0"/>
                  </a:lnTo>
                  <a:lnTo>
                    <a:pt x="0" y="28"/>
                  </a:lnTo>
                  <a:close/>
                </a:path>
              </a:pathLst>
            </a:custGeom>
            <a:solidFill>
              <a:schemeClr val="tx1"/>
            </a:solidFill>
            <a:ln w="0">
              <a:solidFill>
                <a:schemeClr val="tx1"/>
              </a:solidFill>
              <a:round/>
              <a:headEnd/>
              <a:tailEnd/>
            </a:ln>
          </p:spPr>
          <p:txBody>
            <a:bodyPr/>
            <a:lstStyle/>
            <a:p>
              <a:endParaRPr lang="en-US" sz="1800"/>
            </a:p>
          </p:txBody>
        </p:sp>
        <p:sp>
          <p:nvSpPr>
            <p:cNvPr id="15" name="Freeform 345"/>
            <p:cNvSpPr>
              <a:spLocks/>
            </p:cNvSpPr>
            <p:nvPr/>
          </p:nvSpPr>
          <p:spPr bwMode="auto">
            <a:xfrm>
              <a:off x="3548064" y="3918347"/>
              <a:ext cx="1321594" cy="136922"/>
            </a:xfrm>
            <a:custGeom>
              <a:avLst/>
              <a:gdLst>
                <a:gd name="T0" fmla="*/ 2147483646 w 1667"/>
                <a:gd name="T1" fmla="*/ 2147483646 h 173"/>
                <a:gd name="T2" fmla="*/ 2147483646 w 1667"/>
                <a:gd name="T3" fmla="*/ 2147483646 h 173"/>
                <a:gd name="T4" fmla="*/ 2147483646 w 1667"/>
                <a:gd name="T5" fmla="*/ 2147483646 h 173"/>
                <a:gd name="T6" fmla="*/ 2147483646 w 1667"/>
                <a:gd name="T7" fmla="*/ 2147483646 h 173"/>
                <a:gd name="T8" fmla="*/ 2147483646 w 1667"/>
                <a:gd name="T9" fmla="*/ 2147483646 h 173"/>
                <a:gd name="T10" fmla="*/ 2147483646 w 1667"/>
                <a:gd name="T11" fmla="*/ 2147483646 h 173"/>
                <a:gd name="T12" fmla="*/ 2147483646 w 1667"/>
                <a:gd name="T13" fmla="*/ 2147483646 h 173"/>
                <a:gd name="T14" fmla="*/ 2147483646 w 1667"/>
                <a:gd name="T15" fmla="*/ 2147483646 h 173"/>
                <a:gd name="T16" fmla="*/ 2147483646 w 1667"/>
                <a:gd name="T17" fmla="*/ 2147483646 h 173"/>
                <a:gd name="T18" fmla="*/ 2147483646 w 1667"/>
                <a:gd name="T19" fmla="*/ 2147483646 h 173"/>
                <a:gd name="T20" fmla="*/ 2147483646 w 1667"/>
                <a:gd name="T21" fmla="*/ 2147483646 h 173"/>
                <a:gd name="T22" fmla="*/ 2147483646 w 1667"/>
                <a:gd name="T23" fmla="*/ 2147483646 h 173"/>
                <a:gd name="T24" fmla="*/ 2147483646 w 1667"/>
                <a:gd name="T25" fmla="*/ 2147483646 h 173"/>
                <a:gd name="T26" fmla="*/ 2147483646 w 1667"/>
                <a:gd name="T27" fmla="*/ 2147483646 h 173"/>
                <a:gd name="T28" fmla="*/ 2147483646 w 1667"/>
                <a:gd name="T29" fmla="*/ 2147483646 h 173"/>
                <a:gd name="T30" fmla="*/ 2147483646 w 1667"/>
                <a:gd name="T31" fmla="*/ 2147483646 h 173"/>
                <a:gd name="T32" fmla="*/ 2147483646 w 1667"/>
                <a:gd name="T33" fmla="*/ 2147483646 h 173"/>
                <a:gd name="T34" fmla="*/ 2147483646 w 1667"/>
                <a:gd name="T35" fmla="*/ 2147483646 h 173"/>
                <a:gd name="T36" fmla="*/ 2147483646 w 1667"/>
                <a:gd name="T37" fmla="*/ 2147483646 h 173"/>
                <a:gd name="T38" fmla="*/ 2147483646 w 1667"/>
                <a:gd name="T39" fmla="*/ 2147483646 h 173"/>
                <a:gd name="T40" fmla="*/ 2147483646 w 1667"/>
                <a:gd name="T41" fmla="*/ 2147483646 h 173"/>
                <a:gd name="T42" fmla="*/ 2147483646 w 1667"/>
                <a:gd name="T43" fmla="*/ 2147483646 h 173"/>
                <a:gd name="T44" fmla="*/ 2147483646 w 1667"/>
                <a:gd name="T45" fmla="*/ 2147483646 h 173"/>
                <a:gd name="T46" fmla="*/ 2147483646 w 1667"/>
                <a:gd name="T47" fmla="*/ 2147483646 h 173"/>
                <a:gd name="T48" fmla="*/ 2147483646 w 1667"/>
                <a:gd name="T49" fmla="*/ 2147483646 h 173"/>
                <a:gd name="T50" fmla="*/ 2147483646 w 1667"/>
                <a:gd name="T51" fmla="*/ 2147483646 h 173"/>
                <a:gd name="T52" fmla="*/ 2147483646 w 1667"/>
                <a:gd name="T53" fmla="*/ 2147483646 h 173"/>
                <a:gd name="T54" fmla="*/ 2147483646 w 1667"/>
                <a:gd name="T55" fmla="*/ 2147483646 h 173"/>
                <a:gd name="T56" fmla="*/ 2147483646 w 1667"/>
                <a:gd name="T57" fmla="*/ 2147483646 h 173"/>
                <a:gd name="T58" fmla="*/ 2147483646 w 1667"/>
                <a:gd name="T59" fmla="*/ 2147483646 h 173"/>
                <a:gd name="T60" fmla="*/ 2147483646 w 1667"/>
                <a:gd name="T61" fmla="*/ 2147483646 h 173"/>
                <a:gd name="T62" fmla="*/ 2147483646 w 1667"/>
                <a:gd name="T63" fmla="*/ 2147483646 h 173"/>
                <a:gd name="T64" fmla="*/ 2147483646 w 1667"/>
                <a:gd name="T65" fmla="*/ 2147483646 h 173"/>
                <a:gd name="T66" fmla="*/ 2147483646 w 1667"/>
                <a:gd name="T67" fmla="*/ 2147483646 h 173"/>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1667"/>
                <a:gd name="T103" fmla="*/ 0 h 173"/>
                <a:gd name="T104" fmla="*/ 1667 w 1667"/>
                <a:gd name="T105" fmla="*/ 173 h 173"/>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1667" h="173">
                  <a:moveTo>
                    <a:pt x="0" y="1"/>
                  </a:moveTo>
                  <a:lnTo>
                    <a:pt x="2" y="30"/>
                  </a:lnTo>
                  <a:lnTo>
                    <a:pt x="57" y="31"/>
                  </a:lnTo>
                  <a:lnTo>
                    <a:pt x="112" y="31"/>
                  </a:lnTo>
                  <a:lnTo>
                    <a:pt x="166" y="32"/>
                  </a:lnTo>
                  <a:lnTo>
                    <a:pt x="222" y="33"/>
                  </a:lnTo>
                  <a:lnTo>
                    <a:pt x="275" y="34"/>
                  </a:lnTo>
                  <a:lnTo>
                    <a:pt x="329" y="35"/>
                  </a:lnTo>
                  <a:lnTo>
                    <a:pt x="382" y="35"/>
                  </a:lnTo>
                  <a:lnTo>
                    <a:pt x="435" y="38"/>
                  </a:lnTo>
                  <a:lnTo>
                    <a:pt x="487" y="40"/>
                  </a:lnTo>
                  <a:lnTo>
                    <a:pt x="539" y="42"/>
                  </a:lnTo>
                  <a:lnTo>
                    <a:pt x="590" y="45"/>
                  </a:lnTo>
                  <a:lnTo>
                    <a:pt x="642" y="48"/>
                  </a:lnTo>
                  <a:lnTo>
                    <a:pt x="694" y="52"/>
                  </a:lnTo>
                  <a:lnTo>
                    <a:pt x="745" y="55"/>
                  </a:lnTo>
                  <a:lnTo>
                    <a:pt x="794" y="58"/>
                  </a:lnTo>
                  <a:lnTo>
                    <a:pt x="845" y="63"/>
                  </a:lnTo>
                  <a:lnTo>
                    <a:pt x="896" y="67"/>
                  </a:lnTo>
                  <a:lnTo>
                    <a:pt x="947" y="72"/>
                  </a:lnTo>
                  <a:lnTo>
                    <a:pt x="997" y="77"/>
                  </a:lnTo>
                  <a:lnTo>
                    <a:pt x="1048" y="82"/>
                  </a:lnTo>
                  <a:lnTo>
                    <a:pt x="1099" y="87"/>
                  </a:lnTo>
                  <a:lnTo>
                    <a:pt x="1149" y="94"/>
                  </a:lnTo>
                  <a:lnTo>
                    <a:pt x="1200" y="100"/>
                  </a:lnTo>
                  <a:lnTo>
                    <a:pt x="1251" y="107"/>
                  </a:lnTo>
                  <a:lnTo>
                    <a:pt x="1302" y="114"/>
                  </a:lnTo>
                  <a:lnTo>
                    <a:pt x="1352" y="121"/>
                  </a:lnTo>
                  <a:lnTo>
                    <a:pt x="1404" y="129"/>
                  </a:lnTo>
                  <a:lnTo>
                    <a:pt x="1455" y="137"/>
                  </a:lnTo>
                  <a:lnTo>
                    <a:pt x="1506" y="145"/>
                  </a:lnTo>
                  <a:lnTo>
                    <a:pt x="1558" y="154"/>
                  </a:lnTo>
                  <a:lnTo>
                    <a:pt x="1609" y="163"/>
                  </a:lnTo>
                  <a:lnTo>
                    <a:pt x="1662" y="173"/>
                  </a:lnTo>
                  <a:lnTo>
                    <a:pt x="1667" y="145"/>
                  </a:lnTo>
                  <a:lnTo>
                    <a:pt x="1614" y="136"/>
                  </a:lnTo>
                  <a:lnTo>
                    <a:pt x="1562" y="126"/>
                  </a:lnTo>
                  <a:lnTo>
                    <a:pt x="1510" y="117"/>
                  </a:lnTo>
                  <a:lnTo>
                    <a:pt x="1457" y="109"/>
                  </a:lnTo>
                  <a:lnTo>
                    <a:pt x="1407" y="101"/>
                  </a:lnTo>
                  <a:lnTo>
                    <a:pt x="1355" y="93"/>
                  </a:lnTo>
                  <a:lnTo>
                    <a:pt x="1304" y="86"/>
                  </a:lnTo>
                  <a:lnTo>
                    <a:pt x="1253" y="79"/>
                  </a:lnTo>
                  <a:lnTo>
                    <a:pt x="1203" y="72"/>
                  </a:lnTo>
                  <a:lnTo>
                    <a:pt x="1152" y="67"/>
                  </a:lnTo>
                  <a:lnTo>
                    <a:pt x="1101" y="60"/>
                  </a:lnTo>
                  <a:lnTo>
                    <a:pt x="1050" y="54"/>
                  </a:lnTo>
                  <a:lnTo>
                    <a:pt x="1000" y="49"/>
                  </a:lnTo>
                  <a:lnTo>
                    <a:pt x="949" y="45"/>
                  </a:lnTo>
                  <a:lnTo>
                    <a:pt x="898" y="39"/>
                  </a:lnTo>
                  <a:lnTo>
                    <a:pt x="848" y="35"/>
                  </a:lnTo>
                  <a:lnTo>
                    <a:pt x="797" y="31"/>
                  </a:lnTo>
                  <a:lnTo>
                    <a:pt x="745" y="27"/>
                  </a:lnTo>
                  <a:lnTo>
                    <a:pt x="694" y="24"/>
                  </a:lnTo>
                  <a:lnTo>
                    <a:pt x="642" y="20"/>
                  </a:lnTo>
                  <a:lnTo>
                    <a:pt x="590" y="17"/>
                  </a:lnTo>
                  <a:lnTo>
                    <a:pt x="539" y="15"/>
                  </a:lnTo>
                  <a:lnTo>
                    <a:pt x="487" y="12"/>
                  </a:lnTo>
                  <a:lnTo>
                    <a:pt x="435" y="10"/>
                  </a:lnTo>
                  <a:lnTo>
                    <a:pt x="382" y="8"/>
                  </a:lnTo>
                  <a:lnTo>
                    <a:pt x="329" y="5"/>
                  </a:lnTo>
                  <a:lnTo>
                    <a:pt x="275" y="4"/>
                  </a:lnTo>
                  <a:lnTo>
                    <a:pt x="222" y="3"/>
                  </a:lnTo>
                  <a:lnTo>
                    <a:pt x="166" y="2"/>
                  </a:lnTo>
                  <a:lnTo>
                    <a:pt x="112" y="1"/>
                  </a:lnTo>
                  <a:lnTo>
                    <a:pt x="57" y="1"/>
                  </a:lnTo>
                  <a:lnTo>
                    <a:pt x="2" y="0"/>
                  </a:lnTo>
                  <a:lnTo>
                    <a:pt x="3" y="29"/>
                  </a:lnTo>
                  <a:lnTo>
                    <a:pt x="0" y="1"/>
                  </a:lnTo>
                  <a:close/>
                </a:path>
              </a:pathLst>
            </a:custGeom>
            <a:solidFill>
              <a:schemeClr val="tx1"/>
            </a:solidFill>
            <a:ln w="0">
              <a:solidFill>
                <a:schemeClr val="tx1"/>
              </a:solidFill>
              <a:round/>
              <a:headEnd/>
              <a:tailEnd/>
            </a:ln>
          </p:spPr>
          <p:txBody>
            <a:bodyPr/>
            <a:lstStyle/>
            <a:p>
              <a:endParaRPr lang="en-US" sz="1800"/>
            </a:p>
          </p:txBody>
        </p:sp>
        <p:sp>
          <p:nvSpPr>
            <p:cNvPr id="16" name="Freeform 346"/>
            <p:cNvSpPr>
              <a:spLocks/>
            </p:cNvSpPr>
            <p:nvPr/>
          </p:nvSpPr>
          <p:spPr bwMode="auto">
            <a:xfrm>
              <a:off x="3548063" y="3727847"/>
              <a:ext cx="1591866" cy="213122"/>
            </a:xfrm>
            <a:custGeom>
              <a:avLst/>
              <a:gdLst>
                <a:gd name="T0" fmla="*/ 2147483646 w 2009"/>
                <a:gd name="T1" fmla="*/ 0 h 270"/>
                <a:gd name="T2" fmla="*/ 2147483646 w 2009"/>
                <a:gd name="T3" fmla="*/ 2147483646 h 270"/>
                <a:gd name="T4" fmla="*/ 2147483646 w 2009"/>
                <a:gd name="T5" fmla="*/ 2147483646 h 270"/>
                <a:gd name="T6" fmla="*/ 2147483646 w 2009"/>
                <a:gd name="T7" fmla="*/ 2147483646 h 270"/>
                <a:gd name="T8" fmla="*/ 2147483646 w 2009"/>
                <a:gd name="T9" fmla="*/ 2147483646 h 270"/>
                <a:gd name="T10" fmla="*/ 2147483646 w 2009"/>
                <a:gd name="T11" fmla="*/ 2147483646 h 270"/>
                <a:gd name="T12" fmla="*/ 2147483646 w 2009"/>
                <a:gd name="T13" fmla="*/ 2147483646 h 270"/>
                <a:gd name="T14" fmla="*/ 2147483646 w 2009"/>
                <a:gd name="T15" fmla="*/ 2147483646 h 270"/>
                <a:gd name="T16" fmla="*/ 2147483646 w 2009"/>
                <a:gd name="T17" fmla="*/ 2147483646 h 270"/>
                <a:gd name="T18" fmla="*/ 2147483646 w 2009"/>
                <a:gd name="T19" fmla="*/ 2147483646 h 270"/>
                <a:gd name="T20" fmla="*/ 2147483646 w 2009"/>
                <a:gd name="T21" fmla="*/ 2147483646 h 270"/>
                <a:gd name="T22" fmla="*/ 2147483646 w 2009"/>
                <a:gd name="T23" fmla="*/ 2147483646 h 270"/>
                <a:gd name="T24" fmla="*/ 2147483646 w 2009"/>
                <a:gd name="T25" fmla="*/ 2147483646 h 270"/>
                <a:gd name="T26" fmla="*/ 2147483646 w 2009"/>
                <a:gd name="T27" fmla="*/ 2147483646 h 270"/>
                <a:gd name="T28" fmla="*/ 2147483646 w 2009"/>
                <a:gd name="T29" fmla="*/ 2147483646 h 270"/>
                <a:gd name="T30" fmla="*/ 2147483646 w 2009"/>
                <a:gd name="T31" fmla="*/ 2147483646 h 270"/>
                <a:gd name="T32" fmla="*/ 0 w 2009"/>
                <a:gd name="T33" fmla="*/ 2147483646 h 270"/>
                <a:gd name="T34" fmla="*/ 2147483646 w 2009"/>
                <a:gd name="T35" fmla="*/ 2147483646 h 270"/>
                <a:gd name="T36" fmla="*/ 2147483646 w 2009"/>
                <a:gd name="T37" fmla="*/ 2147483646 h 270"/>
                <a:gd name="T38" fmla="*/ 2147483646 w 2009"/>
                <a:gd name="T39" fmla="*/ 2147483646 h 270"/>
                <a:gd name="T40" fmla="*/ 2147483646 w 2009"/>
                <a:gd name="T41" fmla="*/ 2147483646 h 270"/>
                <a:gd name="T42" fmla="*/ 2147483646 w 2009"/>
                <a:gd name="T43" fmla="*/ 2147483646 h 270"/>
                <a:gd name="T44" fmla="*/ 2147483646 w 2009"/>
                <a:gd name="T45" fmla="*/ 2147483646 h 270"/>
                <a:gd name="T46" fmla="*/ 2147483646 w 2009"/>
                <a:gd name="T47" fmla="*/ 2147483646 h 270"/>
                <a:gd name="T48" fmla="*/ 2147483646 w 2009"/>
                <a:gd name="T49" fmla="*/ 2147483646 h 270"/>
                <a:gd name="T50" fmla="*/ 2147483646 w 2009"/>
                <a:gd name="T51" fmla="*/ 2147483646 h 270"/>
                <a:gd name="T52" fmla="*/ 2147483646 w 2009"/>
                <a:gd name="T53" fmla="*/ 2147483646 h 270"/>
                <a:gd name="T54" fmla="*/ 2147483646 w 2009"/>
                <a:gd name="T55" fmla="*/ 2147483646 h 270"/>
                <a:gd name="T56" fmla="*/ 2147483646 w 2009"/>
                <a:gd name="T57" fmla="*/ 2147483646 h 270"/>
                <a:gd name="T58" fmla="*/ 2147483646 w 2009"/>
                <a:gd name="T59" fmla="*/ 2147483646 h 270"/>
                <a:gd name="T60" fmla="*/ 2147483646 w 2009"/>
                <a:gd name="T61" fmla="*/ 2147483646 h 270"/>
                <a:gd name="T62" fmla="*/ 2147483646 w 2009"/>
                <a:gd name="T63" fmla="*/ 2147483646 h 270"/>
                <a:gd name="T64" fmla="*/ 2147483646 w 2009"/>
                <a:gd name="T65" fmla="*/ 2147483646 h 270"/>
                <a:gd name="T66" fmla="*/ 2147483646 w 2009"/>
                <a:gd name="T67" fmla="*/ 2147483646 h 270"/>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2009"/>
                <a:gd name="T103" fmla="*/ 0 h 270"/>
                <a:gd name="T104" fmla="*/ 2009 w 2009"/>
                <a:gd name="T105" fmla="*/ 270 h 270"/>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2009" h="270">
                  <a:moveTo>
                    <a:pt x="2001" y="0"/>
                  </a:moveTo>
                  <a:lnTo>
                    <a:pt x="2000" y="0"/>
                  </a:lnTo>
                  <a:lnTo>
                    <a:pt x="1939" y="19"/>
                  </a:lnTo>
                  <a:lnTo>
                    <a:pt x="1878" y="38"/>
                  </a:lnTo>
                  <a:lnTo>
                    <a:pt x="1817" y="54"/>
                  </a:lnTo>
                  <a:lnTo>
                    <a:pt x="1756" y="69"/>
                  </a:lnTo>
                  <a:lnTo>
                    <a:pt x="1695" y="83"/>
                  </a:lnTo>
                  <a:lnTo>
                    <a:pt x="1632" y="96"/>
                  </a:lnTo>
                  <a:lnTo>
                    <a:pt x="1571" y="107"/>
                  </a:lnTo>
                  <a:lnTo>
                    <a:pt x="1510" y="117"/>
                  </a:lnTo>
                  <a:lnTo>
                    <a:pt x="1448" y="127"/>
                  </a:lnTo>
                  <a:lnTo>
                    <a:pt x="1387" y="136"/>
                  </a:lnTo>
                  <a:lnTo>
                    <a:pt x="1325" y="143"/>
                  </a:lnTo>
                  <a:lnTo>
                    <a:pt x="1262" y="151"/>
                  </a:lnTo>
                  <a:lnTo>
                    <a:pt x="1200" y="157"/>
                  </a:lnTo>
                  <a:lnTo>
                    <a:pt x="1138" y="162"/>
                  </a:lnTo>
                  <a:lnTo>
                    <a:pt x="1076" y="168"/>
                  </a:lnTo>
                  <a:lnTo>
                    <a:pt x="1015" y="173"/>
                  </a:lnTo>
                  <a:lnTo>
                    <a:pt x="951" y="177"/>
                  </a:lnTo>
                  <a:lnTo>
                    <a:pt x="889" y="181"/>
                  </a:lnTo>
                  <a:lnTo>
                    <a:pt x="827" y="184"/>
                  </a:lnTo>
                  <a:lnTo>
                    <a:pt x="763" y="188"/>
                  </a:lnTo>
                  <a:lnTo>
                    <a:pt x="701" y="191"/>
                  </a:lnTo>
                  <a:lnTo>
                    <a:pt x="638" y="195"/>
                  </a:lnTo>
                  <a:lnTo>
                    <a:pt x="574" y="198"/>
                  </a:lnTo>
                  <a:lnTo>
                    <a:pt x="511" y="202"/>
                  </a:lnTo>
                  <a:lnTo>
                    <a:pt x="448" y="206"/>
                  </a:lnTo>
                  <a:lnTo>
                    <a:pt x="384" y="210"/>
                  </a:lnTo>
                  <a:lnTo>
                    <a:pt x="321" y="214"/>
                  </a:lnTo>
                  <a:lnTo>
                    <a:pt x="257" y="219"/>
                  </a:lnTo>
                  <a:lnTo>
                    <a:pt x="192" y="223"/>
                  </a:lnTo>
                  <a:lnTo>
                    <a:pt x="128" y="229"/>
                  </a:lnTo>
                  <a:lnTo>
                    <a:pt x="64" y="236"/>
                  </a:lnTo>
                  <a:lnTo>
                    <a:pt x="0" y="242"/>
                  </a:lnTo>
                  <a:lnTo>
                    <a:pt x="3" y="270"/>
                  </a:lnTo>
                  <a:lnTo>
                    <a:pt x="66" y="264"/>
                  </a:lnTo>
                  <a:lnTo>
                    <a:pt x="131" y="257"/>
                  </a:lnTo>
                  <a:lnTo>
                    <a:pt x="194" y="251"/>
                  </a:lnTo>
                  <a:lnTo>
                    <a:pt x="257" y="246"/>
                  </a:lnTo>
                  <a:lnTo>
                    <a:pt x="321" y="242"/>
                  </a:lnTo>
                  <a:lnTo>
                    <a:pt x="384" y="237"/>
                  </a:lnTo>
                  <a:lnTo>
                    <a:pt x="448" y="234"/>
                  </a:lnTo>
                  <a:lnTo>
                    <a:pt x="511" y="229"/>
                  </a:lnTo>
                  <a:lnTo>
                    <a:pt x="574" y="226"/>
                  </a:lnTo>
                  <a:lnTo>
                    <a:pt x="638" y="222"/>
                  </a:lnTo>
                  <a:lnTo>
                    <a:pt x="701" y="219"/>
                  </a:lnTo>
                  <a:lnTo>
                    <a:pt x="763" y="215"/>
                  </a:lnTo>
                  <a:lnTo>
                    <a:pt x="827" y="212"/>
                  </a:lnTo>
                  <a:lnTo>
                    <a:pt x="889" y="208"/>
                  </a:lnTo>
                  <a:lnTo>
                    <a:pt x="951" y="205"/>
                  </a:lnTo>
                  <a:lnTo>
                    <a:pt x="1015" y="200"/>
                  </a:lnTo>
                  <a:lnTo>
                    <a:pt x="1078" y="196"/>
                  </a:lnTo>
                  <a:lnTo>
                    <a:pt x="1140" y="190"/>
                  </a:lnTo>
                  <a:lnTo>
                    <a:pt x="1203" y="184"/>
                  </a:lnTo>
                  <a:lnTo>
                    <a:pt x="1265" y="178"/>
                  </a:lnTo>
                  <a:lnTo>
                    <a:pt x="1327" y="170"/>
                  </a:lnTo>
                  <a:lnTo>
                    <a:pt x="1389" y="164"/>
                  </a:lnTo>
                  <a:lnTo>
                    <a:pt x="1450" y="154"/>
                  </a:lnTo>
                  <a:lnTo>
                    <a:pt x="1513" y="145"/>
                  </a:lnTo>
                  <a:lnTo>
                    <a:pt x="1576" y="135"/>
                  </a:lnTo>
                  <a:lnTo>
                    <a:pt x="1637" y="123"/>
                  </a:lnTo>
                  <a:lnTo>
                    <a:pt x="1699" y="111"/>
                  </a:lnTo>
                  <a:lnTo>
                    <a:pt x="1760" y="97"/>
                  </a:lnTo>
                  <a:lnTo>
                    <a:pt x="1824" y="82"/>
                  </a:lnTo>
                  <a:lnTo>
                    <a:pt x="1885" y="66"/>
                  </a:lnTo>
                  <a:lnTo>
                    <a:pt x="1946" y="47"/>
                  </a:lnTo>
                  <a:lnTo>
                    <a:pt x="2009" y="28"/>
                  </a:lnTo>
                  <a:lnTo>
                    <a:pt x="2008" y="28"/>
                  </a:lnTo>
                  <a:lnTo>
                    <a:pt x="2001" y="0"/>
                  </a:lnTo>
                  <a:close/>
                </a:path>
              </a:pathLst>
            </a:custGeom>
            <a:solidFill>
              <a:schemeClr val="tx1"/>
            </a:solidFill>
            <a:ln w="0">
              <a:solidFill>
                <a:schemeClr val="tx1"/>
              </a:solidFill>
              <a:round/>
              <a:headEnd/>
              <a:tailEnd/>
            </a:ln>
          </p:spPr>
          <p:txBody>
            <a:bodyPr/>
            <a:lstStyle/>
            <a:p>
              <a:endParaRPr lang="en-US" sz="1800"/>
            </a:p>
          </p:txBody>
        </p:sp>
        <p:sp>
          <p:nvSpPr>
            <p:cNvPr id="17" name="Freeform 347"/>
            <p:cNvSpPr>
              <a:spLocks/>
            </p:cNvSpPr>
            <p:nvPr/>
          </p:nvSpPr>
          <p:spPr bwMode="auto">
            <a:xfrm>
              <a:off x="5133975" y="3276600"/>
              <a:ext cx="509588" cy="472679"/>
            </a:xfrm>
            <a:custGeom>
              <a:avLst/>
              <a:gdLst>
                <a:gd name="T0" fmla="*/ 2147483646 w 643"/>
                <a:gd name="T1" fmla="*/ 2147483646 h 597"/>
                <a:gd name="T2" fmla="*/ 2147483646 w 643"/>
                <a:gd name="T3" fmla="*/ 2147483646 h 597"/>
                <a:gd name="T4" fmla="*/ 2147483646 w 643"/>
                <a:gd name="T5" fmla="*/ 2147483646 h 597"/>
                <a:gd name="T6" fmla="*/ 2147483646 w 643"/>
                <a:gd name="T7" fmla="*/ 2147483646 h 597"/>
                <a:gd name="T8" fmla="*/ 2147483646 w 643"/>
                <a:gd name="T9" fmla="*/ 2147483646 h 597"/>
                <a:gd name="T10" fmla="*/ 2147483646 w 643"/>
                <a:gd name="T11" fmla="*/ 2147483646 h 597"/>
                <a:gd name="T12" fmla="*/ 2147483646 w 643"/>
                <a:gd name="T13" fmla="*/ 2147483646 h 597"/>
                <a:gd name="T14" fmla="*/ 2147483646 w 643"/>
                <a:gd name="T15" fmla="*/ 2147483646 h 597"/>
                <a:gd name="T16" fmla="*/ 2147483646 w 643"/>
                <a:gd name="T17" fmla="*/ 2147483646 h 597"/>
                <a:gd name="T18" fmla="*/ 2147483646 w 643"/>
                <a:gd name="T19" fmla="*/ 2147483646 h 597"/>
                <a:gd name="T20" fmla="*/ 2147483646 w 643"/>
                <a:gd name="T21" fmla="*/ 2147483646 h 597"/>
                <a:gd name="T22" fmla="*/ 2147483646 w 643"/>
                <a:gd name="T23" fmla="*/ 2147483646 h 597"/>
                <a:gd name="T24" fmla="*/ 2147483646 w 643"/>
                <a:gd name="T25" fmla="*/ 2147483646 h 597"/>
                <a:gd name="T26" fmla="*/ 2147483646 w 643"/>
                <a:gd name="T27" fmla="*/ 2147483646 h 597"/>
                <a:gd name="T28" fmla="*/ 2147483646 w 643"/>
                <a:gd name="T29" fmla="*/ 2147483646 h 597"/>
                <a:gd name="T30" fmla="*/ 2147483646 w 643"/>
                <a:gd name="T31" fmla="*/ 2147483646 h 597"/>
                <a:gd name="T32" fmla="*/ 2147483646 w 643"/>
                <a:gd name="T33" fmla="*/ 2147483646 h 597"/>
                <a:gd name="T34" fmla="*/ 2147483646 w 643"/>
                <a:gd name="T35" fmla="*/ 2147483646 h 597"/>
                <a:gd name="T36" fmla="*/ 2147483646 w 643"/>
                <a:gd name="T37" fmla="*/ 2147483646 h 597"/>
                <a:gd name="T38" fmla="*/ 2147483646 w 643"/>
                <a:gd name="T39" fmla="*/ 2147483646 h 597"/>
                <a:gd name="T40" fmla="*/ 2147483646 w 643"/>
                <a:gd name="T41" fmla="*/ 2147483646 h 597"/>
                <a:gd name="T42" fmla="*/ 2147483646 w 643"/>
                <a:gd name="T43" fmla="*/ 2147483646 h 597"/>
                <a:gd name="T44" fmla="*/ 2147483646 w 643"/>
                <a:gd name="T45" fmla="*/ 2147483646 h 597"/>
                <a:gd name="T46" fmla="*/ 2147483646 w 643"/>
                <a:gd name="T47" fmla="*/ 2147483646 h 597"/>
                <a:gd name="T48" fmla="*/ 2147483646 w 643"/>
                <a:gd name="T49" fmla="*/ 2147483646 h 597"/>
                <a:gd name="T50" fmla="*/ 2147483646 w 643"/>
                <a:gd name="T51" fmla="*/ 2147483646 h 597"/>
                <a:gd name="T52" fmla="*/ 2147483646 w 643"/>
                <a:gd name="T53" fmla="*/ 2147483646 h 597"/>
                <a:gd name="T54" fmla="*/ 2147483646 w 643"/>
                <a:gd name="T55" fmla="*/ 2147483646 h 597"/>
                <a:gd name="T56" fmla="*/ 2147483646 w 643"/>
                <a:gd name="T57" fmla="*/ 2147483646 h 597"/>
                <a:gd name="T58" fmla="*/ 2147483646 w 643"/>
                <a:gd name="T59" fmla="*/ 2147483646 h 597"/>
                <a:gd name="T60" fmla="*/ 2147483646 w 643"/>
                <a:gd name="T61" fmla="*/ 2147483646 h 597"/>
                <a:gd name="T62" fmla="*/ 2147483646 w 643"/>
                <a:gd name="T63" fmla="*/ 2147483646 h 597"/>
                <a:gd name="T64" fmla="*/ 2147483646 w 643"/>
                <a:gd name="T65" fmla="*/ 2147483646 h 597"/>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w 643"/>
                <a:gd name="T100" fmla="*/ 0 h 597"/>
                <a:gd name="T101" fmla="*/ 643 w 643"/>
                <a:gd name="T102" fmla="*/ 597 h 597"/>
              </a:gdLst>
              <a:ahLst/>
              <a:cxnLst>
                <a:cxn ang="T66">
                  <a:pos x="T0" y="T1"/>
                </a:cxn>
                <a:cxn ang="T67">
                  <a:pos x="T2" y="T3"/>
                </a:cxn>
                <a:cxn ang="T68">
                  <a:pos x="T4" y="T5"/>
                </a:cxn>
                <a:cxn ang="T69">
                  <a:pos x="T6" y="T7"/>
                </a:cxn>
                <a:cxn ang="T70">
                  <a:pos x="T8" y="T9"/>
                </a:cxn>
                <a:cxn ang="T71">
                  <a:pos x="T10" y="T11"/>
                </a:cxn>
                <a:cxn ang="T72">
                  <a:pos x="T12" y="T13"/>
                </a:cxn>
                <a:cxn ang="T73">
                  <a:pos x="T14" y="T15"/>
                </a:cxn>
                <a:cxn ang="T74">
                  <a:pos x="T16" y="T17"/>
                </a:cxn>
                <a:cxn ang="T75">
                  <a:pos x="T18" y="T19"/>
                </a:cxn>
                <a:cxn ang="T76">
                  <a:pos x="T20" y="T21"/>
                </a:cxn>
                <a:cxn ang="T77">
                  <a:pos x="T22" y="T23"/>
                </a:cxn>
                <a:cxn ang="T78">
                  <a:pos x="T24" y="T25"/>
                </a:cxn>
                <a:cxn ang="T79">
                  <a:pos x="T26" y="T27"/>
                </a:cxn>
                <a:cxn ang="T80">
                  <a:pos x="T28" y="T29"/>
                </a:cxn>
                <a:cxn ang="T81">
                  <a:pos x="T30" y="T31"/>
                </a:cxn>
                <a:cxn ang="T82">
                  <a:pos x="T32" y="T33"/>
                </a:cxn>
                <a:cxn ang="T83">
                  <a:pos x="T34" y="T35"/>
                </a:cxn>
                <a:cxn ang="T84">
                  <a:pos x="T36" y="T37"/>
                </a:cxn>
                <a:cxn ang="T85">
                  <a:pos x="T38" y="T39"/>
                </a:cxn>
                <a:cxn ang="T86">
                  <a:pos x="T40" y="T41"/>
                </a:cxn>
                <a:cxn ang="T87">
                  <a:pos x="T42" y="T43"/>
                </a:cxn>
                <a:cxn ang="T88">
                  <a:pos x="T44" y="T45"/>
                </a:cxn>
                <a:cxn ang="T89">
                  <a:pos x="T46" y="T47"/>
                </a:cxn>
                <a:cxn ang="T90">
                  <a:pos x="T48" y="T49"/>
                </a:cxn>
                <a:cxn ang="T91">
                  <a:pos x="T50" y="T51"/>
                </a:cxn>
                <a:cxn ang="T92">
                  <a:pos x="T52" y="T53"/>
                </a:cxn>
                <a:cxn ang="T93">
                  <a:pos x="T54" y="T55"/>
                </a:cxn>
                <a:cxn ang="T94">
                  <a:pos x="T56" y="T57"/>
                </a:cxn>
                <a:cxn ang="T95">
                  <a:pos x="T58" y="T59"/>
                </a:cxn>
                <a:cxn ang="T96">
                  <a:pos x="T60" y="T61"/>
                </a:cxn>
                <a:cxn ang="T97">
                  <a:pos x="T62" y="T63"/>
                </a:cxn>
                <a:cxn ang="T98">
                  <a:pos x="T64" y="T65"/>
                </a:cxn>
              </a:cxnLst>
              <a:rect l="T99" t="T100" r="T101" b="T102"/>
              <a:pathLst>
                <a:path w="643" h="597">
                  <a:moveTo>
                    <a:pt x="620" y="0"/>
                  </a:moveTo>
                  <a:lnTo>
                    <a:pt x="598" y="31"/>
                  </a:lnTo>
                  <a:lnTo>
                    <a:pt x="578" y="61"/>
                  </a:lnTo>
                  <a:lnTo>
                    <a:pt x="558" y="90"/>
                  </a:lnTo>
                  <a:lnTo>
                    <a:pt x="539" y="117"/>
                  </a:lnTo>
                  <a:lnTo>
                    <a:pt x="520" y="145"/>
                  </a:lnTo>
                  <a:lnTo>
                    <a:pt x="502" y="170"/>
                  </a:lnTo>
                  <a:lnTo>
                    <a:pt x="483" y="194"/>
                  </a:lnTo>
                  <a:lnTo>
                    <a:pt x="466" y="219"/>
                  </a:lnTo>
                  <a:lnTo>
                    <a:pt x="449" y="242"/>
                  </a:lnTo>
                  <a:lnTo>
                    <a:pt x="431" y="262"/>
                  </a:lnTo>
                  <a:lnTo>
                    <a:pt x="415" y="283"/>
                  </a:lnTo>
                  <a:lnTo>
                    <a:pt x="398" y="304"/>
                  </a:lnTo>
                  <a:lnTo>
                    <a:pt x="381" y="323"/>
                  </a:lnTo>
                  <a:lnTo>
                    <a:pt x="364" y="342"/>
                  </a:lnTo>
                  <a:lnTo>
                    <a:pt x="347" y="359"/>
                  </a:lnTo>
                  <a:lnTo>
                    <a:pt x="331" y="376"/>
                  </a:lnTo>
                  <a:lnTo>
                    <a:pt x="314" y="393"/>
                  </a:lnTo>
                  <a:lnTo>
                    <a:pt x="296" y="409"/>
                  </a:lnTo>
                  <a:lnTo>
                    <a:pt x="279" y="424"/>
                  </a:lnTo>
                  <a:lnTo>
                    <a:pt x="262" y="438"/>
                  </a:lnTo>
                  <a:lnTo>
                    <a:pt x="243" y="451"/>
                  </a:lnTo>
                  <a:lnTo>
                    <a:pt x="224" y="464"/>
                  </a:lnTo>
                  <a:lnTo>
                    <a:pt x="204" y="477"/>
                  </a:lnTo>
                  <a:lnTo>
                    <a:pt x="186" y="488"/>
                  </a:lnTo>
                  <a:lnTo>
                    <a:pt x="165" y="500"/>
                  </a:lnTo>
                  <a:lnTo>
                    <a:pt x="144" y="511"/>
                  </a:lnTo>
                  <a:lnTo>
                    <a:pt x="122" y="522"/>
                  </a:lnTo>
                  <a:lnTo>
                    <a:pt x="99" y="532"/>
                  </a:lnTo>
                  <a:lnTo>
                    <a:pt x="76" y="542"/>
                  </a:lnTo>
                  <a:lnTo>
                    <a:pt x="51" y="552"/>
                  </a:lnTo>
                  <a:lnTo>
                    <a:pt x="26" y="561"/>
                  </a:lnTo>
                  <a:lnTo>
                    <a:pt x="0" y="569"/>
                  </a:lnTo>
                  <a:lnTo>
                    <a:pt x="7" y="597"/>
                  </a:lnTo>
                  <a:lnTo>
                    <a:pt x="35" y="588"/>
                  </a:lnTo>
                  <a:lnTo>
                    <a:pt x="60" y="579"/>
                  </a:lnTo>
                  <a:lnTo>
                    <a:pt x="86" y="568"/>
                  </a:lnTo>
                  <a:lnTo>
                    <a:pt x="111" y="557"/>
                  </a:lnTo>
                  <a:lnTo>
                    <a:pt x="134" y="547"/>
                  </a:lnTo>
                  <a:lnTo>
                    <a:pt x="156" y="537"/>
                  </a:lnTo>
                  <a:lnTo>
                    <a:pt x="179" y="525"/>
                  </a:lnTo>
                  <a:lnTo>
                    <a:pt x="200" y="514"/>
                  </a:lnTo>
                  <a:lnTo>
                    <a:pt x="220" y="500"/>
                  </a:lnTo>
                  <a:lnTo>
                    <a:pt x="240" y="487"/>
                  </a:lnTo>
                  <a:lnTo>
                    <a:pt x="260" y="474"/>
                  </a:lnTo>
                  <a:lnTo>
                    <a:pt x="278" y="461"/>
                  </a:lnTo>
                  <a:lnTo>
                    <a:pt x="298" y="444"/>
                  </a:lnTo>
                  <a:lnTo>
                    <a:pt x="315" y="429"/>
                  </a:lnTo>
                  <a:lnTo>
                    <a:pt x="332" y="413"/>
                  </a:lnTo>
                  <a:lnTo>
                    <a:pt x="350" y="397"/>
                  </a:lnTo>
                  <a:lnTo>
                    <a:pt x="368" y="380"/>
                  </a:lnTo>
                  <a:lnTo>
                    <a:pt x="385" y="360"/>
                  </a:lnTo>
                  <a:lnTo>
                    <a:pt x="401" y="342"/>
                  </a:lnTo>
                  <a:lnTo>
                    <a:pt x="419" y="322"/>
                  </a:lnTo>
                  <a:lnTo>
                    <a:pt x="436" y="302"/>
                  </a:lnTo>
                  <a:lnTo>
                    <a:pt x="454" y="281"/>
                  </a:lnTo>
                  <a:lnTo>
                    <a:pt x="472" y="258"/>
                  </a:lnTo>
                  <a:lnTo>
                    <a:pt x="489" y="235"/>
                  </a:lnTo>
                  <a:lnTo>
                    <a:pt x="506" y="211"/>
                  </a:lnTo>
                  <a:lnTo>
                    <a:pt x="525" y="186"/>
                  </a:lnTo>
                  <a:lnTo>
                    <a:pt x="543" y="161"/>
                  </a:lnTo>
                  <a:lnTo>
                    <a:pt x="562" y="133"/>
                  </a:lnTo>
                  <a:lnTo>
                    <a:pt x="581" y="106"/>
                  </a:lnTo>
                  <a:lnTo>
                    <a:pt x="601" y="77"/>
                  </a:lnTo>
                  <a:lnTo>
                    <a:pt x="622" y="47"/>
                  </a:lnTo>
                  <a:lnTo>
                    <a:pt x="643" y="16"/>
                  </a:lnTo>
                  <a:lnTo>
                    <a:pt x="620" y="0"/>
                  </a:lnTo>
                  <a:close/>
                </a:path>
              </a:pathLst>
            </a:custGeom>
            <a:solidFill>
              <a:schemeClr val="tx1"/>
            </a:solidFill>
            <a:ln w="0">
              <a:solidFill>
                <a:schemeClr val="tx1"/>
              </a:solidFill>
              <a:round/>
              <a:headEnd/>
              <a:tailEnd/>
            </a:ln>
          </p:spPr>
          <p:txBody>
            <a:bodyPr/>
            <a:lstStyle/>
            <a:p>
              <a:endParaRPr lang="en-US" sz="1800"/>
            </a:p>
          </p:txBody>
        </p:sp>
        <p:sp>
          <p:nvSpPr>
            <p:cNvPr id="18" name="Freeform 348"/>
            <p:cNvSpPr>
              <a:spLocks/>
            </p:cNvSpPr>
            <p:nvPr/>
          </p:nvSpPr>
          <p:spPr bwMode="auto">
            <a:xfrm>
              <a:off x="5573317" y="3236120"/>
              <a:ext cx="92869" cy="102394"/>
            </a:xfrm>
            <a:custGeom>
              <a:avLst/>
              <a:gdLst>
                <a:gd name="T0" fmla="*/ 2147483646 w 117"/>
                <a:gd name="T1" fmla="*/ 0 h 130"/>
                <a:gd name="T2" fmla="*/ 2147483646 w 117"/>
                <a:gd name="T3" fmla="*/ 0 h 130"/>
                <a:gd name="T4" fmla="*/ 0 w 117"/>
                <a:gd name="T5" fmla="*/ 2147483646 h 130"/>
                <a:gd name="T6" fmla="*/ 2147483646 w 117"/>
                <a:gd name="T7" fmla="*/ 2147483646 h 130"/>
                <a:gd name="T8" fmla="*/ 2147483646 w 117"/>
                <a:gd name="T9" fmla="*/ 0 h 130"/>
                <a:gd name="T10" fmla="*/ 2147483646 w 117"/>
                <a:gd name="T11" fmla="*/ 0 h 130"/>
                <a:gd name="T12" fmla="*/ 0 60000 65536"/>
                <a:gd name="T13" fmla="*/ 0 60000 65536"/>
                <a:gd name="T14" fmla="*/ 0 60000 65536"/>
                <a:gd name="T15" fmla="*/ 0 60000 65536"/>
                <a:gd name="T16" fmla="*/ 0 60000 65536"/>
                <a:gd name="T17" fmla="*/ 0 60000 65536"/>
                <a:gd name="T18" fmla="*/ 0 w 117"/>
                <a:gd name="T19" fmla="*/ 0 h 130"/>
                <a:gd name="T20" fmla="*/ 117 w 117"/>
                <a:gd name="T21" fmla="*/ 130 h 130"/>
              </a:gdLst>
              <a:ahLst/>
              <a:cxnLst>
                <a:cxn ang="T12">
                  <a:pos x="T0" y="T1"/>
                </a:cxn>
                <a:cxn ang="T13">
                  <a:pos x="T2" y="T3"/>
                </a:cxn>
                <a:cxn ang="T14">
                  <a:pos x="T4" y="T5"/>
                </a:cxn>
                <a:cxn ang="T15">
                  <a:pos x="T6" y="T7"/>
                </a:cxn>
                <a:cxn ang="T16">
                  <a:pos x="T8" y="T9"/>
                </a:cxn>
                <a:cxn ang="T17">
                  <a:pos x="T10" y="T11"/>
                </a:cxn>
              </a:cxnLst>
              <a:rect l="T18" t="T19" r="T20" b="T21"/>
              <a:pathLst>
                <a:path w="117" h="130">
                  <a:moveTo>
                    <a:pt x="117" y="0"/>
                  </a:moveTo>
                  <a:lnTo>
                    <a:pt x="116" y="0"/>
                  </a:lnTo>
                  <a:lnTo>
                    <a:pt x="0" y="63"/>
                  </a:lnTo>
                  <a:lnTo>
                    <a:pt x="101" y="130"/>
                  </a:lnTo>
                  <a:lnTo>
                    <a:pt x="116" y="0"/>
                  </a:lnTo>
                  <a:lnTo>
                    <a:pt x="117" y="0"/>
                  </a:lnTo>
                  <a:close/>
                </a:path>
              </a:pathLst>
            </a:custGeom>
            <a:solidFill>
              <a:schemeClr val="tx1"/>
            </a:solidFill>
            <a:ln w="0">
              <a:solidFill>
                <a:schemeClr val="tx1"/>
              </a:solidFill>
              <a:round/>
              <a:headEnd/>
              <a:tailEnd/>
            </a:ln>
          </p:spPr>
          <p:txBody>
            <a:bodyPr/>
            <a:lstStyle/>
            <a:p>
              <a:endParaRPr lang="en-US" sz="1800"/>
            </a:p>
          </p:txBody>
        </p:sp>
        <p:sp>
          <p:nvSpPr>
            <p:cNvPr id="19" name="Freeform 349"/>
            <p:cNvSpPr>
              <a:spLocks/>
            </p:cNvSpPr>
            <p:nvPr/>
          </p:nvSpPr>
          <p:spPr bwMode="auto">
            <a:xfrm>
              <a:off x="4456511" y="3823097"/>
              <a:ext cx="59531" cy="57150"/>
            </a:xfrm>
            <a:custGeom>
              <a:avLst/>
              <a:gdLst>
                <a:gd name="T0" fmla="*/ 2147483646 w 74"/>
                <a:gd name="T1" fmla="*/ 2147483646 h 73"/>
                <a:gd name="T2" fmla="*/ 2147483646 w 74"/>
                <a:gd name="T3" fmla="*/ 2147483646 h 73"/>
                <a:gd name="T4" fmla="*/ 2147483646 w 74"/>
                <a:gd name="T5" fmla="*/ 2147483646 h 73"/>
                <a:gd name="T6" fmla="*/ 2147483646 w 74"/>
                <a:gd name="T7" fmla="*/ 2147483646 h 73"/>
                <a:gd name="T8" fmla="*/ 2147483646 w 74"/>
                <a:gd name="T9" fmla="*/ 2147483646 h 73"/>
                <a:gd name="T10" fmla="*/ 2147483646 w 74"/>
                <a:gd name="T11" fmla="*/ 2147483646 h 73"/>
                <a:gd name="T12" fmla="*/ 2147483646 w 74"/>
                <a:gd name="T13" fmla="*/ 2147483646 h 73"/>
                <a:gd name="T14" fmla="*/ 2147483646 w 74"/>
                <a:gd name="T15" fmla="*/ 2147483646 h 73"/>
                <a:gd name="T16" fmla="*/ 2147483646 w 74"/>
                <a:gd name="T17" fmla="*/ 2147483646 h 73"/>
                <a:gd name="T18" fmla="*/ 2147483646 w 74"/>
                <a:gd name="T19" fmla="*/ 2147483646 h 73"/>
                <a:gd name="T20" fmla="*/ 2147483646 w 74"/>
                <a:gd name="T21" fmla="*/ 2147483646 h 73"/>
                <a:gd name="T22" fmla="*/ 2147483646 w 74"/>
                <a:gd name="T23" fmla="*/ 2147483646 h 73"/>
                <a:gd name="T24" fmla="*/ 2147483646 w 74"/>
                <a:gd name="T25" fmla="*/ 2147483646 h 73"/>
                <a:gd name="T26" fmla="*/ 2147483646 w 74"/>
                <a:gd name="T27" fmla="*/ 2147483646 h 73"/>
                <a:gd name="T28" fmla="*/ 2147483646 w 74"/>
                <a:gd name="T29" fmla="*/ 2147483646 h 73"/>
                <a:gd name="T30" fmla="*/ 2147483646 w 74"/>
                <a:gd name="T31" fmla="*/ 2147483646 h 73"/>
                <a:gd name="T32" fmla="*/ 2147483646 w 74"/>
                <a:gd name="T33" fmla="*/ 2147483646 h 73"/>
                <a:gd name="T34" fmla="*/ 2147483646 w 74"/>
                <a:gd name="T35" fmla="*/ 2147483646 h 73"/>
                <a:gd name="T36" fmla="*/ 2147483646 w 74"/>
                <a:gd name="T37" fmla="*/ 2147483646 h 73"/>
                <a:gd name="T38" fmla="*/ 2147483646 w 74"/>
                <a:gd name="T39" fmla="*/ 2147483646 h 73"/>
                <a:gd name="T40" fmla="*/ 2147483646 w 74"/>
                <a:gd name="T41" fmla="*/ 2147483646 h 73"/>
                <a:gd name="T42" fmla="*/ 2147483646 w 74"/>
                <a:gd name="T43" fmla="*/ 2147483646 h 73"/>
                <a:gd name="T44" fmla="*/ 2147483646 w 74"/>
                <a:gd name="T45" fmla="*/ 2147483646 h 73"/>
                <a:gd name="T46" fmla="*/ 2147483646 w 74"/>
                <a:gd name="T47" fmla="*/ 2147483646 h 73"/>
                <a:gd name="T48" fmla="*/ 2147483646 w 74"/>
                <a:gd name="T49" fmla="*/ 2147483646 h 73"/>
                <a:gd name="T50" fmla="*/ 2147483646 w 74"/>
                <a:gd name="T51" fmla="*/ 2147483646 h 73"/>
                <a:gd name="T52" fmla="*/ 2147483646 w 74"/>
                <a:gd name="T53" fmla="*/ 2147483646 h 73"/>
                <a:gd name="T54" fmla="*/ 2147483646 w 74"/>
                <a:gd name="T55" fmla="*/ 2147483646 h 73"/>
                <a:gd name="T56" fmla="*/ 2147483646 w 74"/>
                <a:gd name="T57" fmla="*/ 2147483646 h 73"/>
                <a:gd name="T58" fmla="*/ 2147483646 w 74"/>
                <a:gd name="T59" fmla="*/ 2147483646 h 73"/>
                <a:gd name="T60" fmla="*/ 2147483646 w 74"/>
                <a:gd name="T61" fmla="*/ 2147483646 h 73"/>
                <a:gd name="T62" fmla="*/ 0 w 74"/>
                <a:gd name="T63" fmla="*/ 2147483646 h 73"/>
                <a:gd name="T64" fmla="*/ 0 w 74"/>
                <a:gd name="T65" fmla="*/ 2147483646 h 73"/>
                <a:gd name="T66" fmla="*/ 0 w 74"/>
                <a:gd name="T67" fmla="*/ 2147483646 h 73"/>
                <a:gd name="T68" fmla="*/ 2147483646 w 74"/>
                <a:gd name="T69" fmla="*/ 2147483646 h 73"/>
                <a:gd name="T70" fmla="*/ 2147483646 w 74"/>
                <a:gd name="T71" fmla="*/ 2147483646 h 73"/>
                <a:gd name="T72" fmla="*/ 2147483646 w 74"/>
                <a:gd name="T73" fmla="*/ 2147483646 h 73"/>
                <a:gd name="T74" fmla="*/ 2147483646 w 74"/>
                <a:gd name="T75" fmla="*/ 2147483646 h 73"/>
                <a:gd name="T76" fmla="*/ 2147483646 w 74"/>
                <a:gd name="T77" fmla="*/ 2147483646 h 73"/>
                <a:gd name="T78" fmla="*/ 2147483646 w 74"/>
                <a:gd name="T79" fmla="*/ 2147483646 h 73"/>
                <a:gd name="T80" fmla="*/ 2147483646 w 74"/>
                <a:gd name="T81" fmla="*/ 2147483646 h 73"/>
                <a:gd name="T82" fmla="*/ 2147483646 w 74"/>
                <a:gd name="T83" fmla="*/ 2147483646 h 73"/>
                <a:gd name="T84" fmla="*/ 2147483646 w 74"/>
                <a:gd name="T85" fmla="*/ 2147483646 h 73"/>
                <a:gd name="T86" fmla="*/ 2147483646 w 74"/>
                <a:gd name="T87" fmla="*/ 0 h 73"/>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w 74"/>
                <a:gd name="T133" fmla="*/ 0 h 73"/>
                <a:gd name="T134" fmla="*/ 74 w 74"/>
                <a:gd name="T135" fmla="*/ 73 h 73"/>
              </a:gdLst>
              <a:ahLst/>
              <a:cxnLst>
                <a:cxn ang="T88">
                  <a:pos x="T0" y="T1"/>
                </a:cxn>
                <a:cxn ang="T89">
                  <a:pos x="T2" y="T3"/>
                </a:cxn>
                <a:cxn ang="T90">
                  <a:pos x="T4" y="T5"/>
                </a:cxn>
                <a:cxn ang="T91">
                  <a:pos x="T6" y="T7"/>
                </a:cxn>
                <a:cxn ang="T92">
                  <a:pos x="T8" y="T9"/>
                </a:cxn>
                <a:cxn ang="T93">
                  <a:pos x="T10" y="T11"/>
                </a:cxn>
                <a:cxn ang="T94">
                  <a:pos x="T12" y="T13"/>
                </a:cxn>
                <a:cxn ang="T95">
                  <a:pos x="T14" y="T15"/>
                </a:cxn>
                <a:cxn ang="T96">
                  <a:pos x="T16" y="T17"/>
                </a:cxn>
                <a:cxn ang="T97">
                  <a:pos x="T18" y="T19"/>
                </a:cxn>
                <a:cxn ang="T98">
                  <a:pos x="T20" y="T21"/>
                </a:cxn>
                <a:cxn ang="T99">
                  <a:pos x="T22" y="T23"/>
                </a:cxn>
                <a:cxn ang="T100">
                  <a:pos x="T24" y="T25"/>
                </a:cxn>
                <a:cxn ang="T101">
                  <a:pos x="T26" y="T27"/>
                </a:cxn>
                <a:cxn ang="T102">
                  <a:pos x="T28" y="T29"/>
                </a:cxn>
                <a:cxn ang="T103">
                  <a:pos x="T30" y="T31"/>
                </a:cxn>
                <a:cxn ang="T104">
                  <a:pos x="T32" y="T33"/>
                </a:cxn>
                <a:cxn ang="T105">
                  <a:pos x="T34" y="T35"/>
                </a:cxn>
                <a:cxn ang="T106">
                  <a:pos x="T36" y="T37"/>
                </a:cxn>
                <a:cxn ang="T107">
                  <a:pos x="T38" y="T39"/>
                </a:cxn>
                <a:cxn ang="T108">
                  <a:pos x="T40" y="T41"/>
                </a:cxn>
                <a:cxn ang="T109">
                  <a:pos x="T42" y="T43"/>
                </a:cxn>
                <a:cxn ang="T110">
                  <a:pos x="T44" y="T45"/>
                </a:cxn>
                <a:cxn ang="T111">
                  <a:pos x="T46" y="T47"/>
                </a:cxn>
                <a:cxn ang="T112">
                  <a:pos x="T48" y="T49"/>
                </a:cxn>
                <a:cxn ang="T113">
                  <a:pos x="T50" y="T51"/>
                </a:cxn>
                <a:cxn ang="T114">
                  <a:pos x="T52" y="T53"/>
                </a:cxn>
                <a:cxn ang="T115">
                  <a:pos x="T54" y="T55"/>
                </a:cxn>
                <a:cxn ang="T116">
                  <a:pos x="T56" y="T57"/>
                </a:cxn>
                <a:cxn ang="T117">
                  <a:pos x="T58" y="T59"/>
                </a:cxn>
                <a:cxn ang="T118">
                  <a:pos x="T60" y="T61"/>
                </a:cxn>
                <a:cxn ang="T119">
                  <a:pos x="T62" y="T63"/>
                </a:cxn>
                <a:cxn ang="T120">
                  <a:pos x="T64" y="T65"/>
                </a:cxn>
                <a:cxn ang="T121">
                  <a:pos x="T66" y="T67"/>
                </a:cxn>
                <a:cxn ang="T122">
                  <a:pos x="T68" y="T69"/>
                </a:cxn>
                <a:cxn ang="T123">
                  <a:pos x="T70" y="T71"/>
                </a:cxn>
                <a:cxn ang="T124">
                  <a:pos x="T72" y="T73"/>
                </a:cxn>
                <a:cxn ang="T125">
                  <a:pos x="T74" y="T75"/>
                </a:cxn>
                <a:cxn ang="T126">
                  <a:pos x="T76" y="T77"/>
                </a:cxn>
                <a:cxn ang="T127">
                  <a:pos x="T78" y="T79"/>
                </a:cxn>
                <a:cxn ang="T128">
                  <a:pos x="T80" y="T81"/>
                </a:cxn>
                <a:cxn ang="T129">
                  <a:pos x="T82" y="T83"/>
                </a:cxn>
                <a:cxn ang="T130">
                  <a:pos x="T84" y="T85"/>
                </a:cxn>
                <a:cxn ang="T131">
                  <a:pos x="T86" y="T87"/>
                </a:cxn>
              </a:cxnLst>
              <a:rect l="T132" t="T133" r="T134" b="T135"/>
              <a:pathLst>
                <a:path w="74" h="73">
                  <a:moveTo>
                    <a:pt x="37" y="0"/>
                  </a:moveTo>
                  <a:lnTo>
                    <a:pt x="38" y="1"/>
                  </a:lnTo>
                  <a:lnTo>
                    <a:pt x="41" y="1"/>
                  </a:lnTo>
                  <a:lnTo>
                    <a:pt x="42" y="1"/>
                  </a:lnTo>
                  <a:lnTo>
                    <a:pt x="44" y="1"/>
                  </a:lnTo>
                  <a:lnTo>
                    <a:pt x="45" y="1"/>
                  </a:lnTo>
                  <a:lnTo>
                    <a:pt x="47" y="2"/>
                  </a:lnTo>
                  <a:lnTo>
                    <a:pt x="49" y="2"/>
                  </a:lnTo>
                  <a:lnTo>
                    <a:pt x="51" y="3"/>
                  </a:lnTo>
                  <a:lnTo>
                    <a:pt x="52" y="4"/>
                  </a:lnTo>
                  <a:lnTo>
                    <a:pt x="53" y="4"/>
                  </a:lnTo>
                  <a:lnTo>
                    <a:pt x="56" y="5"/>
                  </a:lnTo>
                  <a:lnTo>
                    <a:pt x="57" y="7"/>
                  </a:lnTo>
                  <a:lnTo>
                    <a:pt x="58" y="8"/>
                  </a:lnTo>
                  <a:lnTo>
                    <a:pt x="60" y="9"/>
                  </a:lnTo>
                  <a:lnTo>
                    <a:pt x="61" y="10"/>
                  </a:lnTo>
                  <a:lnTo>
                    <a:pt x="62" y="11"/>
                  </a:lnTo>
                  <a:lnTo>
                    <a:pt x="64" y="12"/>
                  </a:lnTo>
                  <a:lnTo>
                    <a:pt x="65" y="14"/>
                  </a:lnTo>
                  <a:lnTo>
                    <a:pt x="66" y="15"/>
                  </a:lnTo>
                  <a:lnTo>
                    <a:pt x="67" y="16"/>
                  </a:lnTo>
                  <a:lnTo>
                    <a:pt x="68" y="18"/>
                  </a:lnTo>
                  <a:lnTo>
                    <a:pt x="69" y="19"/>
                  </a:lnTo>
                  <a:lnTo>
                    <a:pt x="69" y="20"/>
                  </a:lnTo>
                  <a:lnTo>
                    <a:pt x="71" y="23"/>
                  </a:lnTo>
                  <a:lnTo>
                    <a:pt x="71" y="24"/>
                  </a:lnTo>
                  <a:lnTo>
                    <a:pt x="72" y="26"/>
                  </a:lnTo>
                  <a:lnTo>
                    <a:pt x="72" y="27"/>
                  </a:lnTo>
                  <a:lnTo>
                    <a:pt x="73" y="30"/>
                  </a:lnTo>
                  <a:lnTo>
                    <a:pt x="73" y="32"/>
                  </a:lnTo>
                  <a:lnTo>
                    <a:pt x="73" y="33"/>
                  </a:lnTo>
                  <a:lnTo>
                    <a:pt x="73" y="35"/>
                  </a:lnTo>
                  <a:lnTo>
                    <a:pt x="74" y="37"/>
                  </a:lnTo>
                  <a:lnTo>
                    <a:pt x="73" y="39"/>
                  </a:lnTo>
                  <a:lnTo>
                    <a:pt x="73" y="41"/>
                  </a:lnTo>
                  <a:lnTo>
                    <a:pt x="73" y="42"/>
                  </a:lnTo>
                  <a:lnTo>
                    <a:pt x="73" y="45"/>
                  </a:lnTo>
                  <a:lnTo>
                    <a:pt x="72" y="47"/>
                  </a:lnTo>
                  <a:lnTo>
                    <a:pt x="72" y="48"/>
                  </a:lnTo>
                  <a:lnTo>
                    <a:pt x="71" y="50"/>
                  </a:lnTo>
                  <a:lnTo>
                    <a:pt x="71" y="52"/>
                  </a:lnTo>
                  <a:lnTo>
                    <a:pt x="69" y="54"/>
                  </a:lnTo>
                  <a:lnTo>
                    <a:pt x="69" y="55"/>
                  </a:lnTo>
                  <a:lnTo>
                    <a:pt x="68" y="56"/>
                  </a:lnTo>
                  <a:lnTo>
                    <a:pt x="67" y="58"/>
                  </a:lnTo>
                  <a:lnTo>
                    <a:pt x="66" y="60"/>
                  </a:lnTo>
                  <a:lnTo>
                    <a:pt x="65" y="61"/>
                  </a:lnTo>
                  <a:lnTo>
                    <a:pt x="64" y="62"/>
                  </a:lnTo>
                  <a:lnTo>
                    <a:pt x="62" y="63"/>
                  </a:lnTo>
                  <a:lnTo>
                    <a:pt x="61" y="64"/>
                  </a:lnTo>
                  <a:lnTo>
                    <a:pt x="60" y="65"/>
                  </a:lnTo>
                  <a:lnTo>
                    <a:pt x="58" y="67"/>
                  </a:lnTo>
                  <a:lnTo>
                    <a:pt x="57" y="68"/>
                  </a:lnTo>
                  <a:lnTo>
                    <a:pt x="56" y="69"/>
                  </a:lnTo>
                  <a:lnTo>
                    <a:pt x="53" y="70"/>
                  </a:lnTo>
                  <a:lnTo>
                    <a:pt x="52" y="70"/>
                  </a:lnTo>
                  <a:lnTo>
                    <a:pt x="51" y="71"/>
                  </a:lnTo>
                  <a:lnTo>
                    <a:pt x="49" y="72"/>
                  </a:lnTo>
                  <a:lnTo>
                    <a:pt x="47" y="72"/>
                  </a:lnTo>
                  <a:lnTo>
                    <a:pt x="45" y="73"/>
                  </a:lnTo>
                  <a:lnTo>
                    <a:pt x="44" y="73"/>
                  </a:lnTo>
                  <a:lnTo>
                    <a:pt x="42" y="73"/>
                  </a:lnTo>
                  <a:lnTo>
                    <a:pt x="41" y="73"/>
                  </a:lnTo>
                  <a:lnTo>
                    <a:pt x="38" y="73"/>
                  </a:lnTo>
                  <a:lnTo>
                    <a:pt x="37" y="73"/>
                  </a:lnTo>
                  <a:lnTo>
                    <a:pt x="35" y="73"/>
                  </a:lnTo>
                  <a:lnTo>
                    <a:pt x="32" y="73"/>
                  </a:lnTo>
                  <a:lnTo>
                    <a:pt x="31" y="73"/>
                  </a:lnTo>
                  <a:lnTo>
                    <a:pt x="29" y="73"/>
                  </a:lnTo>
                  <a:lnTo>
                    <a:pt x="28" y="73"/>
                  </a:lnTo>
                  <a:lnTo>
                    <a:pt x="26" y="72"/>
                  </a:lnTo>
                  <a:lnTo>
                    <a:pt x="24" y="72"/>
                  </a:lnTo>
                  <a:lnTo>
                    <a:pt x="22" y="71"/>
                  </a:lnTo>
                  <a:lnTo>
                    <a:pt x="21" y="70"/>
                  </a:lnTo>
                  <a:lnTo>
                    <a:pt x="20" y="70"/>
                  </a:lnTo>
                  <a:lnTo>
                    <a:pt x="17" y="69"/>
                  </a:lnTo>
                  <a:lnTo>
                    <a:pt x="16" y="68"/>
                  </a:lnTo>
                  <a:lnTo>
                    <a:pt x="15" y="67"/>
                  </a:lnTo>
                  <a:lnTo>
                    <a:pt x="13" y="65"/>
                  </a:lnTo>
                  <a:lnTo>
                    <a:pt x="12" y="64"/>
                  </a:lnTo>
                  <a:lnTo>
                    <a:pt x="11" y="63"/>
                  </a:lnTo>
                  <a:lnTo>
                    <a:pt x="9" y="62"/>
                  </a:lnTo>
                  <a:lnTo>
                    <a:pt x="8" y="61"/>
                  </a:lnTo>
                  <a:lnTo>
                    <a:pt x="7" y="60"/>
                  </a:lnTo>
                  <a:lnTo>
                    <a:pt x="6" y="58"/>
                  </a:lnTo>
                  <a:lnTo>
                    <a:pt x="5" y="56"/>
                  </a:lnTo>
                  <a:lnTo>
                    <a:pt x="4" y="55"/>
                  </a:lnTo>
                  <a:lnTo>
                    <a:pt x="4" y="54"/>
                  </a:lnTo>
                  <a:lnTo>
                    <a:pt x="2" y="52"/>
                  </a:lnTo>
                  <a:lnTo>
                    <a:pt x="2" y="50"/>
                  </a:lnTo>
                  <a:lnTo>
                    <a:pt x="1" y="48"/>
                  </a:lnTo>
                  <a:lnTo>
                    <a:pt x="1" y="47"/>
                  </a:lnTo>
                  <a:lnTo>
                    <a:pt x="0" y="45"/>
                  </a:lnTo>
                  <a:lnTo>
                    <a:pt x="0" y="42"/>
                  </a:lnTo>
                  <a:lnTo>
                    <a:pt x="0" y="41"/>
                  </a:lnTo>
                  <a:lnTo>
                    <a:pt x="0" y="39"/>
                  </a:lnTo>
                  <a:lnTo>
                    <a:pt x="0" y="37"/>
                  </a:lnTo>
                  <a:lnTo>
                    <a:pt x="0" y="35"/>
                  </a:lnTo>
                  <a:lnTo>
                    <a:pt x="0" y="33"/>
                  </a:lnTo>
                  <a:lnTo>
                    <a:pt x="0" y="32"/>
                  </a:lnTo>
                  <a:lnTo>
                    <a:pt x="0" y="30"/>
                  </a:lnTo>
                  <a:lnTo>
                    <a:pt x="1" y="27"/>
                  </a:lnTo>
                  <a:lnTo>
                    <a:pt x="1" y="26"/>
                  </a:lnTo>
                  <a:lnTo>
                    <a:pt x="2" y="24"/>
                  </a:lnTo>
                  <a:lnTo>
                    <a:pt x="2" y="23"/>
                  </a:lnTo>
                  <a:lnTo>
                    <a:pt x="4" y="20"/>
                  </a:lnTo>
                  <a:lnTo>
                    <a:pt x="4" y="19"/>
                  </a:lnTo>
                  <a:lnTo>
                    <a:pt x="5" y="18"/>
                  </a:lnTo>
                  <a:lnTo>
                    <a:pt x="6" y="16"/>
                  </a:lnTo>
                  <a:lnTo>
                    <a:pt x="7" y="15"/>
                  </a:lnTo>
                  <a:lnTo>
                    <a:pt x="8" y="14"/>
                  </a:lnTo>
                  <a:lnTo>
                    <a:pt x="9" y="12"/>
                  </a:lnTo>
                  <a:lnTo>
                    <a:pt x="11" y="11"/>
                  </a:lnTo>
                  <a:lnTo>
                    <a:pt x="12" y="10"/>
                  </a:lnTo>
                  <a:lnTo>
                    <a:pt x="13" y="9"/>
                  </a:lnTo>
                  <a:lnTo>
                    <a:pt x="15" y="8"/>
                  </a:lnTo>
                  <a:lnTo>
                    <a:pt x="16" y="7"/>
                  </a:lnTo>
                  <a:lnTo>
                    <a:pt x="17" y="5"/>
                  </a:lnTo>
                  <a:lnTo>
                    <a:pt x="20" y="4"/>
                  </a:lnTo>
                  <a:lnTo>
                    <a:pt x="21" y="4"/>
                  </a:lnTo>
                  <a:lnTo>
                    <a:pt x="22" y="3"/>
                  </a:lnTo>
                  <a:lnTo>
                    <a:pt x="24" y="2"/>
                  </a:lnTo>
                  <a:lnTo>
                    <a:pt x="26" y="2"/>
                  </a:lnTo>
                  <a:lnTo>
                    <a:pt x="28" y="1"/>
                  </a:lnTo>
                  <a:lnTo>
                    <a:pt x="29" y="1"/>
                  </a:lnTo>
                  <a:lnTo>
                    <a:pt x="31" y="1"/>
                  </a:lnTo>
                  <a:lnTo>
                    <a:pt x="32" y="1"/>
                  </a:lnTo>
                  <a:lnTo>
                    <a:pt x="35" y="1"/>
                  </a:lnTo>
                  <a:lnTo>
                    <a:pt x="37" y="0"/>
                  </a:lnTo>
                  <a:close/>
                </a:path>
              </a:pathLst>
            </a:custGeom>
            <a:solidFill>
              <a:schemeClr val="tx1"/>
            </a:solidFill>
            <a:ln w="0">
              <a:solidFill>
                <a:schemeClr val="tx1"/>
              </a:solidFill>
              <a:round/>
              <a:headEnd/>
              <a:tailEnd/>
            </a:ln>
          </p:spPr>
          <p:txBody>
            <a:bodyPr/>
            <a:lstStyle/>
            <a:p>
              <a:endParaRPr lang="en-US" sz="1800"/>
            </a:p>
          </p:txBody>
        </p:sp>
        <p:sp>
          <p:nvSpPr>
            <p:cNvPr id="20" name="Freeform 350"/>
            <p:cNvSpPr>
              <a:spLocks/>
            </p:cNvSpPr>
            <p:nvPr/>
          </p:nvSpPr>
          <p:spPr bwMode="auto">
            <a:xfrm>
              <a:off x="4485085" y="3815954"/>
              <a:ext cx="36909" cy="36909"/>
            </a:xfrm>
            <a:custGeom>
              <a:avLst/>
              <a:gdLst>
                <a:gd name="T0" fmla="*/ 2147483646 w 46"/>
                <a:gd name="T1" fmla="*/ 2147483646 h 46"/>
                <a:gd name="T2" fmla="*/ 2147483646 w 46"/>
                <a:gd name="T3" fmla="*/ 2147483646 h 46"/>
                <a:gd name="T4" fmla="*/ 2147483646 w 46"/>
                <a:gd name="T5" fmla="*/ 2147483646 h 46"/>
                <a:gd name="T6" fmla="*/ 2147483646 w 46"/>
                <a:gd name="T7" fmla="*/ 2147483646 h 46"/>
                <a:gd name="T8" fmla="*/ 2147483646 w 46"/>
                <a:gd name="T9" fmla="*/ 2147483646 h 46"/>
                <a:gd name="T10" fmla="*/ 2147483646 w 46"/>
                <a:gd name="T11" fmla="*/ 2147483646 h 46"/>
                <a:gd name="T12" fmla="*/ 2147483646 w 46"/>
                <a:gd name="T13" fmla="*/ 2147483646 h 46"/>
                <a:gd name="T14" fmla="*/ 2147483646 w 46"/>
                <a:gd name="T15" fmla="*/ 2147483646 h 46"/>
                <a:gd name="T16" fmla="*/ 2147483646 w 46"/>
                <a:gd name="T17" fmla="*/ 2147483646 h 46"/>
                <a:gd name="T18" fmla="*/ 2147483646 w 46"/>
                <a:gd name="T19" fmla="*/ 2147483646 h 46"/>
                <a:gd name="T20" fmla="*/ 2147483646 w 46"/>
                <a:gd name="T21" fmla="*/ 2147483646 h 46"/>
                <a:gd name="T22" fmla="*/ 2147483646 w 46"/>
                <a:gd name="T23" fmla="*/ 2147483646 h 46"/>
                <a:gd name="T24" fmla="*/ 2147483646 w 46"/>
                <a:gd name="T25" fmla="*/ 2147483646 h 46"/>
                <a:gd name="T26" fmla="*/ 2147483646 w 46"/>
                <a:gd name="T27" fmla="*/ 2147483646 h 46"/>
                <a:gd name="T28" fmla="*/ 2147483646 w 46"/>
                <a:gd name="T29" fmla="*/ 2147483646 h 46"/>
                <a:gd name="T30" fmla="*/ 2147483646 w 46"/>
                <a:gd name="T31" fmla="*/ 2147483646 h 46"/>
                <a:gd name="T32" fmla="*/ 2147483646 w 46"/>
                <a:gd name="T33" fmla="*/ 0 h 46"/>
                <a:gd name="T34" fmla="*/ 0 w 46"/>
                <a:gd name="T35" fmla="*/ 2147483646 h 46"/>
                <a:gd name="T36" fmla="*/ 2147483646 w 46"/>
                <a:gd name="T37" fmla="*/ 2147483646 h 46"/>
                <a:gd name="T38" fmla="*/ 2147483646 w 46"/>
                <a:gd name="T39" fmla="*/ 2147483646 h 46"/>
                <a:gd name="T40" fmla="*/ 2147483646 w 46"/>
                <a:gd name="T41" fmla="*/ 2147483646 h 46"/>
                <a:gd name="T42" fmla="*/ 2147483646 w 46"/>
                <a:gd name="T43" fmla="*/ 2147483646 h 46"/>
                <a:gd name="T44" fmla="*/ 2147483646 w 46"/>
                <a:gd name="T45" fmla="*/ 2147483646 h 46"/>
                <a:gd name="T46" fmla="*/ 2147483646 w 46"/>
                <a:gd name="T47" fmla="*/ 2147483646 h 46"/>
                <a:gd name="T48" fmla="*/ 2147483646 w 46"/>
                <a:gd name="T49" fmla="*/ 2147483646 h 46"/>
                <a:gd name="T50" fmla="*/ 2147483646 w 46"/>
                <a:gd name="T51" fmla="*/ 2147483646 h 46"/>
                <a:gd name="T52" fmla="*/ 2147483646 w 46"/>
                <a:gd name="T53" fmla="*/ 2147483646 h 46"/>
                <a:gd name="T54" fmla="*/ 2147483646 w 46"/>
                <a:gd name="T55" fmla="*/ 2147483646 h 46"/>
                <a:gd name="T56" fmla="*/ 2147483646 w 46"/>
                <a:gd name="T57" fmla="*/ 2147483646 h 46"/>
                <a:gd name="T58" fmla="*/ 2147483646 w 46"/>
                <a:gd name="T59" fmla="*/ 2147483646 h 46"/>
                <a:gd name="T60" fmla="*/ 2147483646 w 46"/>
                <a:gd name="T61" fmla="*/ 2147483646 h 46"/>
                <a:gd name="T62" fmla="*/ 2147483646 w 46"/>
                <a:gd name="T63" fmla="*/ 2147483646 h 46"/>
                <a:gd name="T64" fmla="*/ 2147483646 w 46"/>
                <a:gd name="T65" fmla="*/ 2147483646 h 46"/>
                <a:gd name="T66" fmla="*/ 2147483646 w 46"/>
                <a:gd name="T67" fmla="*/ 2147483646 h 4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6"/>
                <a:gd name="T103" fmla="*/ 0 h 46"/>
                <a:gd name="T104" fmla="*/ 46 w 46"/>
                <a:gd name="T105" fmla="*/ 46 h 46"/>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6" h="46">
                  <a:moveTo>
                    <a:pt x="46" y="45"/>
                  </a:moveTo>
                  <a:lnTo>
                    <a:pt x="46" y="45"/>
                  </a:lnTo>
                  <a:lnTo>
                    <a:pt x="44" y="41"/>
                  </a:lnTo>
                  <a:lnTo>
                    <a:pt x="45" y="41"/>
                  </a:lnTo>
                  <a:lnTo>
                    <a:pt x="45" y="40"/>
                  </a:lnTo>
                  <a:lnTo>
                    <a:pt x="44" y="37"/>
                  </a:lnTo>
                  <a:lnTo>
                    <a:pt x="43" y="33"/>
                  </a:lnTo>
                  <a:lnTo>
                    <a:pt x="43" y="32"/>
                  </a:lnTo>
                  <a:lnTo>
                    <a:pt x="41" y="30"/>
                  </a:lnTo>
                  <a:lnTo>
                    <a:pt x="41" y="28"/>
                  </a:lnTo>
                  <a:lnTo>
                    <a:pt x="40" y="26"/>
                  </a:lnTo>
                  <a:lnTo>
                    <a:pt x="40" y="24"/>
                  </a:lnTo>
                  <a:lnTo>
                    <a:pt x="38" y="23"/>
                  </a:lnTo>
                  <a:lnTo>
                    <a:pt x="37" y="20"/>
                  </a:lnTo>
                  <a:lnTo>
                    <a:pt x="35" y="18"/>
                  </a:lnTo>
                  <a:lnTo>
                    <a:pt x="33" y="17"/>
                  </a:lnTo>
                  <a:lnTo>
                    <a:pt x="32" y="16"/>
                  </a:lnTo>
                  <a:lnTo>
                    <a:pt x="31" y="15"/>
                  </a:lnTo>
                  <a:lnTo>
                    <a:pt x="30" y="13"/>
                  </a:lnTo>
                  <a:lnTo>
                    <a:pt x="28" y="11"/>
                  </a:lnTo>
                  <a:lnTo>
                    <a:pt x="25" y="10"/>
                  </a:lnTo>
                  <a:lnTo>
                    <a:pt x="23" y="8"/>
                  </a:lnTo>
                  <a:lnTo>
                    <a:pt x="20" y="5"/>
                  </a:lnTo>
                  <a:lnTo>
                    <a:pt x="18" y="5"/>
                  </a:lnTo>
                  <a:lnTo>
                    <a:pt x="15" y="3"/>
                  </a:lnTo>
                  <a:lnTo>
                    <a:pt x="14" y="3"/>
                  </a:lnTo>
                  <a:lnTo>
                    <a:pt x="11" y="2"/>
                  </a:lnTo>
                  <a:lnTo>
                    <a:pt x="8" y="1"/>
                  </a:lnTo>
                  <a:lnTo>
                    <a:pt x="6" y="1"/>
                  </a:lnTo>
                  <a:lnTo>
                    <a:pt x="5" y="1"/>
                  </a:lnTo>
                  <a:lnTo>
                    <a:pt x="5" y="2"/>
                  </a:lnTo>
                  <a:lnTo>
                    <a:pt x="1" y="0"/>
                  </a:lnTo>
                  <a:lnTo>
                    <a:pt x="1" y="16"/>
                  </a:lnTo>
                  <a:lnTo>
                    <a:pt x="0" y="16"/>
                  </a:lnTo>
                  <a:lnTo>
                    <a:pt x="5" y="17"/>
                  </a:lnTo>
                  <a:lnTo>
                    <a:pt x="6" y="17"/>
                  </a:lnTo>
                  <a:lnTo>
                    <a:pt x="8" y="17"/>
                  </a:lnTo>
                  <a:lnTo>
                    <a:pt x="7" y="16"/>
                  </a:lnTo>
                  <a:lnTo>
                    <a:pt x="9" y="17"/>
                  </a:lnTo>
                  <a:lnTo>
                    <a:pt x="10" y="17"/>
                  </a:lnTo>
                  <a:lnTo>
                    <a:pt x="11" y="17"/>
                  </a:lnTo>
                  <a:lnTo>
                    <a:pt x="13" y="19"/>
                  </a:lnTo>
                  <a:lnTo>
                    <a:pt x="15" y="19"/>
                  </a:lnTo>
                  <a:lnTo>
                    <a:pt x="16" y="19"/>
                  </a:lnTo>
                  <a:lnTo>
                    <a:pt x="18" y="22"/>
                  </a:lnTo>
                  <a:lnTo>
                    <a:pt x="21" y="23"/>
                  </a:lnTo>
                  <a:lnTo>
                    <a:pt x="22" y="24"/>
                  </a:lnTo>
                  <a:lnTo>
                    <a:pt x="23" y="25"/>
                  </a:lnTo>
                  <a:lnTo>
                    <a:pt x="24" y="26"/>
                  </a:lnTo>
                  <a:lnTo>
                    <a:pt x="25" y="27"/>
                  </a:lnTo>
                  <a:lnTo>
                    <a:pt x="26" y="30"/>
                  </a:lnTo>
                  <a:lnTo>
                    <a:pt x="26" y="31"/>
                  </a:lnTo>
                  <a:lnTo>
                    <a:pt x="28" y="33"/>
                  </a:lnTo>
                  <a:lnTo>
                    <a:pt x="28" y="34"/>
                  </a:lnTo>
                  <a:lnTo>
                    <a:pt x="29" y="37"/>
                  </a:lnTo>
                  <a:lnTo>
                    <a:pt x="29" y="38"/>
                  </a:lnTo>
                  <a:lnTo>
                    <a:pt x="30" y="39"/>
                  </a:lnTo>
                  <a:lnTo>
                    <a:pt x="29" y="40"/>
                  </a:lnTo>
                  <a:lnTo>
                    <a:pt x="29" y="41"/>
                  </a:lnTo>
                  <a:lnTo>
                    <a:pt x="30" y="46"/>
                  </a:lnTo>
                  <a:lnTo>
                    <a:pt x="30" y="45"/>
                  </a:lnTo>
                  <a:lnTo>
                    <a:pt x="46" y="45"/>
                  </a:lnTo>
                  <a:close/>
                </a:path>
              </a:pathLst>
            </a:custGeom>
            <a:solidFill>
              <a:schemeClr val="tx1"/>
            </a:solidFill>
            <a:ln w="0">
              <a:solidFill>
                <a:schemeClr val="tx1"/>
              </a:solidFill>
              <a:round/>
              <a:headEnd/>
              <a:tailEnd/>
            </a:ln>
          </p:spPr>
          <p:txBody>
            <a:bodyPr/>
            <a:lstStyle/>
            <a:p>
              <a:endParaRPr lang="en-US" sz="1800"/>
            </a:p>
          </p:txBody>
        </p:sp>
        <p:sp>
          <p:nvSpPr>
            <p:cNvPr id="21" name="Freeform 351"/>
            <p:cNvSpPr>
              <a:spLocks/>
            </p:cNvSpPr>
            <p:nvPr/>
          </p:nvSpPr>
          <p:spPr bwMode="auto">
            <a:xfrm>
              <a:off x="4486276" y="3851673"/>
              <a:ext cx="35719" cy="35719"/>
            </a:xfrm>
            <a:custGeom>
              <a:avLst/>
              <a:gdLst>
                <a:gd name="T0" fmla="*/ 0 w 45"/>
                <a:gd name="T1" fmla="*/ 2147483646 h 45"/>
                <a:gd name="T2" fmla="*/ 2147483646 w 45"/>
                <a:gd name="T3" fmla="*/ 2147483646 h 45"/>
                <a:gd name="T4" fmla="*/ 2147483646 w 45"/>
                <a:gd name="T5" fmla="*/ 2147483646 h 45"/>
                <a:gd name="T6" fmla="*/ 2147483646 w 45"/>
                <a:gd name="T7" fmla="*/ 2147483646 h 45"/>
                <a:gd name="T8" fmla="*/ 2147483646 w 45"/>
                <a:gd name="T9" fmla="*/ 2147483646 h 45"/>
                <a:gd name="T10" fmla="*/ 2147483646 w 45"/>
                <a:gd name="T11" fmla="*/ 2147483646 h 45"/>
                <a:gd name="T12" fmla="*/ 2147483646 w 45"/>
                <a:gd name="T13" fmla="*/ 2147483646 h 45"/>
                <a:gd name="T14" fmla="*/ 2147483646 w 45"/>
                <a:gd name="T15" fmla="*/ 2147483646 h 45"/>
                <a:gd name="T16" fmla="*/ 2147483646 w 45"/>
                <a:gd name="T17" fmla="*/ 2147483646 h 45"/>
                <a:gd name="T18" fmla="*/ 2147483646 w 45"/>
                <a:gd name="T19" fmla="*/ 2147483646 h 45"/>
                <a:gd name="T20" fmla="*/ 2147483646 w 45"/>
                <a:gd name="T21" fmla="*/ 2147483646 h 45"/>
                <a:gd name="T22" fmla="*/ 2147483646 w 45"/>
                <a:gd name="T23" fmla="*/ 2147483646 h 45"/>
                <a:gd name="T24" fmla="*/ 2147483646 w 45"/>
                <a:gd name="T25" fmla="*/ 2147483646 h 45"/>
                <a:gd name="T26" fmla="*/ 2147483646 w 45"/>
                <a:gd name="T27" fmla="*/ 2147483646 h 45"/>
                <a:gd name="T28" fmla="*/ 2147483646 w 45"/>
                <a:gd name="T29" fmla="*/ 2147483646 h 45"/>
                <a:gd name="T30" fmla="*/ 2147483646 w 45"/>
                <a:gd name="T31" fmla="*/ 2147483646 h 45"/>
                <a:gd name="T32" fmla="*/ 2147483646 w 45"/>
                <a:gd name="T33" fmla="*/ 0 h 45"/>
                <a:gd name="T34" fmla="*/ 2147483646 w 45"/>
                <a:gd name="T35" fmla="*/ 2147483646 h 45"/>
                <a:gd name="T36" fmla="*/ 2147483646 w 45"/>
                <a:gd name="T37" fmla="*/ 2147483646 h 45"/>
                <a:gd name="T38" fmla="*/ 2147483646 w 45"/>
                <a:gd name="T39" fmla="*/ 2147483646 h 45"/>
                <a:gd name="T40" fmla="*/ 2147483646 w 45"/>
                <a:gd name="T41" fmla="*/ 2147483646 h 45"/>
                <a:gd name="T42" fmla="*/ 2147483646 w 45"/>
                <a:gd name="T43" fmla="*/ 2147483646 h 45"/>
                <a:gd name="T44" fmla="*/ 2147483646 w 45"/>
                <a:gd name="T45" fmla="*/ 2147483646 h 45"/>
                <a:gd name="T46" fmla="*/ 2147483646 w 45"/>
                <a:gd name="T47" fmla="*/ 2147483646 h 45"/>
                <a:gd name="T48" fmla="*/ 2147483646 w 45"/>
                <a:gd name="T49" fmla="*/ 2147483646 h 45"/>
                <a:gd name="T50" fmla="*/ 2147483646 w 45"/>
                <a:gd name="T51" fmla="*/ 2147483646 h 45"/>
                <a:gd name="T52" fmla="*/ 2147483646 w 45"/>
                <a:gd name="T53" fmla="*/ 2147483646 h 45"/>
                <a:gd name="T54" fmla="*/ 2147483646 w 45"/>
                <a:gd name="T55" fmla="*/ 2147483646 h 45"/>
                <a:gd name="T56" fmla="*/ 2147483646 w 45"/>
                <a:gd name="T57" fmla="*/ 2147483646 h 45"/>
                <a:gd name="T58" fmla="*/ 2147483646 w 45"/>
                <a:gd name="T59" fmla="*/ 2147483646 h 45"/>
                <a:gd name="T60" fmla="*/ 2147483646 w 45"/>
                <a:gd name="T61" fmla="*/ 2147483646 h 45"/>
                <a:gd name="T62" fmla="*/ 2147483646 w 45"/>
                <a:gd name="T63" fmla="*/ 2147483646 h 45"/>
                <a:gd name="T64" fmla="*/ 2147483646 w 45"/>
                <a:gd name="T65" fmla="*/ 2147483646 h 45"/>
                <a:gd name="T66" fmla="*/ 0 w 45"/>
                <a:gd name="T67" fmla="*/ 2147483646 h 4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5"/>
                <a:gd name="T103" fmla="*/ 0 h 45"/>
                <a:gd name="T104" fmla="*/ 45 w 45"/>
                <a:gd name="T105" fmla="*/ 45 h 4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5" h="45">
                  <a:moveTo>
                    <a:pt x="0" y="45"/>
                  </a:moveTo>
                  <a:lnTo>
                    <a:pt x="0" y="45"/>
                  </a:lnTo>
                  <a:lnTo>
                    <a:pt x="1" y="45"/>
                  </a:lnTo>
                  <a:lnTo>
                    <a:pt x="4" y="45"/>
                  </a:lnTo>
                  <a:lnTo>
                    <a:pt x="5" y="45"/>
                  </a:lnTo>
                  <a:lnTo>
                    <a:pt x="7" y="45"/>
                  </a:lnTo>
                  <a:lnTo>
                    <a:pt x="10" y="43"/>
                  </a:lnTo>
                  <a:lnTo>
                    <a:pt x="13" y="42"/>
                  </a:lnTo>
                  <a:lnTo>
                    <a:pt x="14" y="42"/>
                  </a:lnTo>
                  <a:lnTo>
                    <a:pt x="17" y="40"/>
                  </a:lnTo>
                  <a:lnTo>
                    <a:pt x="19" y="40"/>
                  </a:lnTo>
                  <a:lnTo>
                    <a:pt x="22" y="38"/>
                  </a:lnTo>
                  <a:lnTo>
                    <a:pt x="24" y="35"/>
                  </a:lnTo>
                  <a:lnTo>
                    <a:pt x="27" y="34"/>
                  </a:lnTo>
                  <a:lnTo>
                    <a:pt x="29" y="32"/>
                  </a:lnTo>
                  <a:lnTo>
                    <a:pt x="30" y="31"/>
                  </a:lnTo>
                  <a:lnTo>
                    <a:pt x="31" y="30"/>
                  </a:lnTo>
                  <a:lnTo>
                    <a:pt x="32" y="28"/>
                  </a:lnTo>
                  <a:lnTo>
                    <a:pt x="34" y="27"/>
                  </a:lnTo>
                  <a:lnTo>
                    <a:pt x="36" y="25"/>
                  </a:lnTo>
                  <a:lnTo>
                    <a:pt x="37" y="23"/>
                  </a:lnTo>
                  <a:lnTo>
                    <a:pt x="39" y="21"/>
                  </a:lnTo>
                  <a:lnTo>
                    <a:pt x="39" y="19"/>
                  </a:lnTo>
                  <a:lnTo>
                    <a:pt x="40" y="17"/>
                  </a:lnTo>
                  <a:lnTo>
                    <a:pt x="40" y="16"/>
                  </a:lnTo>
                  <a:lnTo>
                    <a:pt x="42" y="13"/>
                  </a:lnTo>
                  <a:lnTo>
                    <a:pt x="42" y="12"/>
                  </a:lnTo>
                  <a:lnTo>
                    <a:pt x="43" y="9"/>
                  </a:lnTo>
                  <a:lnTo>
                    <a:pt x="44" y="5"/>
                  </a:lnTo>
                  <a:lnTo>
                    <a:pt x="44" y="4"/>
                  </a:lnTo>
                  <a:lnTo>
                    <a:pt x="43" y="3"/>
                  </a:lnTo>
                  <a:lnTo>
                    <a:pt x="45" y="0"/>
                  </a:lnTo>
                  <a:lnTo>
                    <a:pt x="29" y="0"/>
                  </a:lnTo>
                  <a:lnTo>
                    <a:pt x="29" y="1"/>
                  </a:lnTo>
                  <a:lnTo>
                    <a:pt x="28" y="4"/>
                  </a:lnTo>
                  <a:lnTo>
                    <a:pt x="28" y="5"/>
                  </a:lnTo>
                  <a:lnTo>
                    <a:pt x="29" y="7"/>
                  </a:lnTo>
                  <a:lnTo>
                    <a:pt x="28" y="8"/>
                  </a:lnTo>
                  <a:lnTo>
                    <a:pt x="28" y="9"/>
                  </a:lnTo>
                  <a:lnTo>
                    <a:pt x="27" y="11"/>
                  </a:lnTo>
                  <a:lnTo>
                    <a:pt x="27" y="12"/>
                  </a:lnTo>
                  <a:lnTo>
                    <a:pt x="25" y="15"/>
                  </a:lnTo>
                  <a:lnTo>
                    <a:pt x="25" y="16"/>
                  </a:lnTo>
                  <a:lnTo>
                    <a:pt x="24" y="18"/>
                  </a:lnTo>
                  <a:lnTo>
                    <a:pt x="23" y="19"/>
                  </a:lnTo>
                  <a:lnTo>
                    <a:pt x="22" y="20"/>
                  </a:lnTo>
                  <a:lnTo>
                    <a:pt x="21" y="21"/>
                  </a:lnTo>
                  <a:lnTo>
                    <a:pt x="20" y="23"/>
                  </a:lnTo>
                  <a:lnTo>
                    <a:pt x="17" y="24"/>
                  </a:lnTo>
                  <a:lnTo>
                    <a:pt x="15" y="26"/>
                  </a:lnTo>
                  <a:lnTo>
                    <a:pt x="14" y="26"/>
                  </a:lnTo>
                  <a:lnTo>
                    <a:pt x="12" y="26"/>
                  </a:lnTo>
                  <a:lnTo>
                    <a:pt x="10" y="28"/>
                  </a:lnTo>
                  <a:lnTo>
                    <a:pt x="9" y="28"/>
                  </a:lnTo>
                  <a:lnTo>
                    <a:pt x="8" y="28"/>
                  </a:lnTo>
                  <a:lnTo>
                    <a:pt x="6" y="30"/>
                  </a:lnTo>
                  <a:lnTo>
                    <a:pt x="7" y="28"/>
                  </a:lnTo>
                  <a:lnTo>
                    <a:pt x="5" y="28"/>
                  </a:lnTo>
                  <a:lnTo>
                    <a:pt x="4" y="28"/>
                  </a:lnTo>
                  <a:lnTo>
                    <a:pt x="1" y="28"/>
                  </a:lnTo>
                  <a:lnTo>
                    <a:pt x="0" y="28"/>
                  </a:lnTo>
                  <a:lnTo>
                    <a:pt x="0" y="45"/>
                  </a:lnTo>
                  <a:close/>
                </a:path>
              </a:pathLst>
            </a:custGeom>
            <a:solidFill>
              <a:schemeClr val="tx1"/>
            </a:solidFill>
            <a:ln w="0">
              <a:solidFill>
                <a:schemeClr val="tx1"/>
              </a:solidFill>
              <a:round/>
              <a:headEnd/>
              <a:tailEnd/>
            </a:ln>
          </p:spPr>
          <p:txBody>
            <a:bodyPr/>
            <a:lstStyle/>
            <a:p>
              <a:endParaRPr lang="en-US" sz="1800"/>
            </a:p>
          </p:txBody>
        </p:sp>
        <p:sp>
          <p:nvSpPr>
            <p:cNvPr id="22" name="Freeform 352"/>
            <p:cNvSpPr>
              <a:spLocks/>
            </p:cNvSpPr>
            <p:nvPr/>
          </p:nvSpPr>
          <p:spPr bwMode="auto">
            <a:xfrm>
              <a:off x="4451748" y="3851673"/>
              <a:ext cx="34528" cy="35719"/>
            </a:xfrm>
            <a:custGeom>
              <a:avLst/>
              <a:gdLst>
                <a:gd name="T0" fmla="*/ 0 w 45"/>
                <a:gd name="T1" fmla="*/ 0 h 45"/>
                <a:gd name="T2" fmla="*/ 0 w 45"/>
                <a:gd name="T3" fmla="*/ 2147483646 h 45"/>
                <a:gd name="T4" fmla="*/ 2147483646 w 45"/>
                <a:gd name="T5" fmla="*/ 2147483646 h 45"/>
                <a:gd name="T6" fmla="*/ 2147483646 w 45"/>
                <a:gd name="T7" fmla="*/ 2147483646 h 45"/>
                <a:gd name="T8" fmla="*/ 2147483646 w 45"/>
                <a:gd name="T9" fmla="*/ 2147483646 h 45"/>
                <a:gd name="T10" fmla="*/ 2147483646 w 45"/>
                <a:gd name="T11" fmla="*/ 2147483646 h 45"/>
                <a:gd name="T12" fmla="*/ 2147483646 w 45"/>
                <a:gd name="T13" fmla="*/ 2147483646 h 45"/>
                <a:gd name="T14" fmla="*/ 2147483646 w 45"/>
                <a:gd name="T15" fmla="*/ 2147483646 h 45"/>
                <a:gd name="T16" fmla="*/ 2147483646 w 45"/>
                <a:gd name="T17" fmla="*/ 2147483646 h 45"/>
                <a:gd name="T18" fmla="*/ 2147483646 w 45"/>
                <a:gd name="T19" fmla="*/ 2147483646 h 45"/>
                <a:gd name="T20" fmla="*/ 2147483646 w 45"/>
                <a:gd name="T21" fmla="*/ 2147483646 h 45"/>
                <a:gd name="T22" fmla="*/ 2147483646 w 45"/>
                <a:gd name="T23" fmla="*/ 2147483646 h 45"/>
                <a:gd name="T24" fmla="*/ 2147483646 w 45"/>
                <a:gd name="T25" fmla="*/ 2147483646 h 45"/>
                <a:gd name="T26" fmla="*/ 2147483646 w 45"/>
                <a:gd name="T27" fmla="*/ 2147483646 h 45"/>
                <a:gd name="T28" fmla="*/ 2147483646 w 45"/>
                <a:gd name="T29" fmla="*/ 2147483646 h 45"/>
                <a:gd name="T30" fmla="*/ 2147483646 w 45"/>
                <a:gd name="T31" fmla="*/ 2147483646 h 45"/>
                <a:gd name="T32" fmla="*/ 2147483646 w 45"/>
                <a:gd name="T33" fmla="*/ 2147483646 h 45"/>
                <a:gd name="T34" fmla="*/ 2147483646 w 45"/>
                <a:gd name="T35" fmla="*/ 2147483646 h 45"/>
                <a:gd name="T36" fmla="*/ 2147483646 w 45"/>
                <a:gd name="T37" fmla="*/ 2147483646 h 45"/>
                <a:gd name="T38" fmla="*/ 2147483646 w 45"/>
                <a:gd name="T39" fmla="*/ 2147483646 h 45"/>
                <a:gd name="T40" fmla="*/ 2147483646 w 45"/>
                <a:gd name="T41" fmla="*/ 2147483646 h 45"/>
                <a:gd name="T42" fmla="*/ 2147483646 w 45"/>
                <a:gd name="T43" fmla="*/ 2147483646 h 45"/>
                <a:gd name="T44" fmla="*/ 2147483646 w 45"/>
                <a:gd name="T45" fmla="*/ 2147483646 h 45"/>
                <a:gd name="T46" fmla="*/ 2147483646 w 45"/>
                <a:gd name="T47" fmla="*/ 2147483646 h 45"/>
                <a:gd name="T48" fmla="*/ 2147483646 w 45"/>
                <a:gd name="T49" fmla="*/ 2147483646 h 45"/>
                <a:gd name="T50" fmla="*/ 2147483646 w 45"/>
                <a:gd name="T51" fmla="*/ 2147483646 h 45"/>
                <a:gd name="T52" fmla="*/ 2147483646 w 45"/>
                <a:gd name="T53" fmla="*/ 2147483646 h 45"/>
                <a:gd name="T54" fmla="*/ 2147483646 w 45"/>
                <a:gd name="T55" fmla="*/ 2147483646 h 45"/>
                <a:gd name="T56" fmla="*/ 2147483646 w 45"/>
                <a:gd name="T57" fmla="*/ 2147483646 h 45"/>
                <a:gd name="T58" fmla="*/ 2147483646 w 45"/>
                <a:gd name="T59" fmla="*/ 2147483646 h 45"/>
                <a:gd name="T60" fmla="*/ 2147483646 w 45"/>
                <a:gd name="T61" fmla="*/ 2147483646 h 45"/>
                <a:gd name="T62" fmla="*/ 2147483646 w 45"/>
                <a:gd name="T63" fmla="*/ 2147483646 h 45"/>
                <a:gd name="T64" fmla="*/ 2147483646 w 45"/>
                <a:gd name="T65" fmla="*/ 2147483646 h 45"/>
                <a:gd name="T66" fmla="*/ 2147483646 w 45"/>
                <a:gd name="T67" fmla="*/ 0 h 4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5"/>
                <a:gd name="T103" fmla="*/ 0 h 45"/>
                <a:gd name="T104" fmla="*/ 45 w 45"/>
                <a:gd name="T105" fmla="*/ 45 h 4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5" h="45">
                  <a:moveTo>
                    <a:pt x="0" y="0"/>
                  </a:moveTo>
                  <a:lnTo>
                    <a:pt x="0" y="0"/>
                  </a:lnTo>
                  <a:lnTo>
                    <a:pt x="0" y="2"/>
                  </a:lnTo>
                  <a:lnTo>
                    <a:pt x="0" y="4"/>
                  </a:lnTo>
                  <a:lnTo>
                    <a:pt x="0" y="5"/>
                  </a:lnTo>
                  <a:lnTo>
                    <a:pt x="1" y="9"/>
                  </a:lnTo>
                  <a:lnTo>
                    <a:pt x="2" y="12"/>
                  </a:lnTo>
                  <a:lnTo>
                    <a:pt x="2" y="13"/>
                  </a:lnTo>
                  <a:lnTo>
                    <a:pt x="4" y="16"/>
                  </a:lnTo>
                  <a:lnTo>
                    <a:pt x="4" y="17"/>
                  </a:lnTo>
                  <a:lnTo>
                    <a:pt x="5" y="19"/>
                  </a:lnTo>
                  <a:lnTo>
                    <a:pt x="5" y="21"/>
                  </a:lnTo>
                  <a:lnTo>
                    <a:pt x="7" y="23"/>
                  </a:lnTo>
                  <a:lnTo>
                    <a:pt x="8" y="25"/>
                  </a:lnTo>
                  <a:lnTo>
                    <a:pt x="10" y="27"/>
                  </a:lnTo>
                  <a:lnTo>
                    <a:pt x="12" y="28"/>
                  </a:lnTo>
                  <a:lnTo>
                    <a:pt x="13" y="30"/>
                  </a:lnTo>
                  <a:lnTo>
                    <a:pt x="14" y="31"/>
                  </a:lnTo>
                  <a:lnTo>
                    <a:pt x="15" y="32"/>
                  </a:lnTo>
                  <a:lnTo>
                    <a:pt x="17" y="34"/>
                  </a:lnTo>
                  <a:lnTo>
                    <a:pt x="20" y="35"/>
                  </a:lnTo>
                  <a:lnTo>
                    <a:pt x="22" y="38"/>
                  </a:lnTo>
                  <a:lnTo>
                    <a:pt x="25" y="40"/>
                  </a:lnTo>
                  <a:lnTo>
                    <a:pt x="27" y="40"/>
                  </a:lnTo>
                  <a:lnTo>
                    <a:pt x="30" y="42"/>
                  </a:lnTo>
                  <a:lnTo>
                    <a:pt x="31" y="42"/>
                  </a:lnTo>
                  <a:lnTo>
                    <a:pt x="34" y="43"/>
                  </a:lnTo>
                  <a:lnTo>
                    <a:pt x="37" y="45"/>
                  </a:lnTo>
                  <a:lnTo>
                    <a:pt x="39" y="45"/>
                  </a:lnTo>
                  <a:lnTo>
                    <a:pt x="40" y="45"/>
                  </a:lnTo>
                  <a:lnTo>
                    <a:pt x="43" y="45"/>
                  </a:lnTo>
                  <a:lnTo>
                    <a:pt x="45" y="45"/>
                  </a:lnTo>
                  <a:lnTo>
                    <a:pt x="45" y="28"/>
                  </a:lnTo>
                  <a:lnTo>
                    <a:pt x="43" y="28"/>
                  </a:lnTo>
                  <a:lnTo>
                    <a:pt x="40" y="28"/>
                  </a:lnTo>
                  <a:lnTo>
                    <a:pt x="39" y="28"/>
                  </a:lnTo>
                  <a:lnTo>
                    <a:pt x="37" y="28"/>
                  </a:lnTo>
                  <a:lnTo>
                    <a:pt x="38" y="30"/>
                  </a:lnTo>
                  <a:lnTo>
                    <a:pt x="36" y="28"/>
                  </a:lnTo>
                  <a:lnTo>
                    <a:pt x="35" y="28"/>
                  </a:lnTo>
                  <a:lnTo>
                    <a:pt x="34" y="28"/>
                  </a:lnTo>
                  <a:lnTo>
                    <a:pt x="32" y="26"/>
                  </a:lnTo>
                  <a:lnTo>
                    <a:pt x="30" y="26"/>
                  </a:lnTo>
                  <a:lnTo>
                    <a:pt x="29" y="26"/>
                  </a:lnTo>
                  <a:lnTo>
                    <a:pt x="27" y="24"/>
                  </a:lnTo>
                  <a:lnTo>
                    <a:pt x="24" y="23"/>
                  </a:lnTo>
                  <a:lnTo>
                    <a:pt x="23" y="21"/>
                  </a:lnTo>
                  <a:lnTo>
                    <a:pt x="22" y="20"/>
                  </a:lnTo>
                  <a:lnTo>
                    <a:pt x="21" y="19"/>
                  </a:lnTo>
                  <a:lnTo>
                    <a:pt x="20" y="18"/>
                  </a:lnTo>
                  <a:lnTo>
                    <a:pt x="19" y="16"/>
                  </a:lnTo>
                  <a:lnTo>
                    <a:pt x="19" y="15"/>
                  </a:lnTo>
                  <a:lnTo>
                    <a:pt x="17" y="12"/>
                  </a:lnTo>
                  <a:lnTo>
                    <a:pt x="17" y="11"/>
                  </a:lnTo>
                  <a:lnTo>
                    <a:pt x="16" y="9"/>
                  </a:lnTo>
                  <a:lnTo>
                    <a:pt x="16" y="8"/>
                  </a:lnTo>
                  <a:lnTo>
                    <a:pt x="15" y="7"/>
                  </a:lnTo>
                  <a:lnTo>
                    <a:pt x="16" y="5"/>
                  </a:lnTo>
                  <a:lnTo>
                    <a:pt x="16" y="4"/>
                  </a:lnTo>
                  <a:lnTo>
                    <a:pt x="16" y="2"/>
                  </a:lnTo>
                  <a:lnTo>
                    <a:pt x="16" y="0"/>
                  </a:lnTo>
                  <a:lnTo>
                    <a:pt x="0" y="0"/>
                  </a:lnTo>
                  <a:close/>
                </a:path>
              </a:pathLst>
            </a:custGeom>
            <a:solidFill>
              <a:schemeClr val="tx1"/>
            </a:solidFill>
            <a:ln w="0">
              <a:solidFill>
                <a:schemeClr val="tx1"/>
              </a:solidFill>
              <a:round/>
              <a:headEnd/>
              <a:tailEnd/>
            </a:ln>
          </p:spPr>
          <p:txBody>
            <a:bodyPr/>
            <a:lstStyle/>
            <a:p>
              <a:endParaRPr lang="en-US" sz="1800"/>
            </a:p>
          </p:txBody>
        </p:sp>
        <p:sp>
          <p:nvSpPr>
            <p:cNvPr id="23" name="Freeform 353"/>
            <p:cNvSpPr>
              <a:spLocks/>
            </p:cNvSpPr>
            <p:nvPr/>
          </p:nvSpPr>
          <p:spPr bwMode="auto">
            <a:xfrm>
              <a:off x="4451748" y="3815955"/>
              <a:ext cx="34528" cy="35719"/>
            </a:xfrm>
            <a:custGeom>
              <a:avLst/>
              <a:gdLst>
                <a:gd name="T0" fmla="*/ 2147483646 w 45"/>
                <a:gd name="T1" fmla="*/ 0 h 45"/>
                <a:gd name="T2" fmla="*/ 2147483646 w 45"/>
                <a:gd name="T3" fmla="*/ 2147483646 h 45"/>
                <a:gd name="T4" fmla="*/ 2147483646 w 45"/>
                <a:gd name="T5" fmla="*/ 2147483646 h 45"/>
                <a:gd name="T6" fmla="*/ 2147483646 w 45"/>
                <a:gd name="T7" fmla="*/ 2147483646 h 45"/>
                <a:gd name="T8" fmla="*/ 2147483646 w 45"/>
                <a:gd name="T9" fmla="*/ 2147483646 h 45"/>
                <a:gd name="T10" fmla="*/ 2147483646 w 45"/>
                <a:gd name="T11" fmla="*/ 2147483646 h 45"/>
                <a:gd name="T12" fmla="*/ 2147483646 w 45"/>
                <a:gd name="T13" fmla="*/ 2147483646 h 45"/>
                <a:gd name="T14" fmla="*/ 2147483646 w 45"/>
                <a:gd name="T15" fmla="*/ 2147483646 h 45"/>
                <a:gd name="T16" fmla="*/ 2147483646 w 45"/>
                <a:gd name="T17" fmla="*/ 2147483646 h 45"/>
                <a:gd name="T18" fmla="*/ 2147483646 w 45"/>
                <a:gd name="T19" fmla="*/ 2147483646 h 45"/>
                <a:gd name="T20" fmla="*/ 2147483646 w 45"/>
                <a:gd name="T21" fmla="*/ 2147483646 h 45"/>
                <a:gd name="T22" fmla="*/ 2147483646 w 45"/>
                <a:gd name="T23" fmla="*/ 2147483646 h 45"/>
                <a:gd name="T24" fmla="*/ 2147483646 w 45"/>
                <a:gd name="T25" fmla="*/ 2147483646 h 45"/>
                <a:gd name="T26" fmla="*/ 2147483646 w 45"/>
                <a:gd name="T27" fmla="*/ 2147483646 h 45"/>
                <a:gd name="T28" fmla="*/ 2147483646 w 45"/>
                <a:gd name="T29" fmla="*/ 2147483646 h 45"/>
                <a:gd name="T30" fmla="*/ 0 w 45"/>
                <a:gd name="T31" fmla="*/ 2147483646 h 45"/>
                <a:gd name="T32" fmla="*/ 0 w 45"/>
                <a:gd name="T33" fmla="*/ 2147483646 h 45"/>
                <a:gd name="T34" fmla="*/ 2147483646 w 45"/>
                <a:gd name="T35" fmla="*/ 2147483646 h 45"/>
                <a:gd name="T36" fmla="*/ 2147483646 w 45"/>
                <a:gd name="T37" fmla="*/ 2147483646 h 45"/>
                <a:gd name="T38" fmla="*/ 2147483646 w 45"/>
                <a:gd name="T39" fmla="*/ 2147483646 h 45"/>
                <a:gd name="T40" fmla="*/ 2147483646 w 45"/>
                <a:gd name="T41" fmla="*/ 2147483646 h 45"/>
                <a:gd name="T42" fmla="*/ 2147483646 w 45"/>
                <a:gd name="T43" fmla="*/ 2147483646 h 45"/>
                <a:gd name="T44" fmla="*/ 2147483646 w 45"/>
                <a:gd name="T45" fmla="*/ 2147483646 h 45"/>
                <a:gd name="T46" fmla="*/ 2147483646 w 45"/>
                <a:gd name="T47" fmla="*/ 2147483646 h 45"/>
                <a:gd name="T48" fmla="*/ 2147483646 w 45"/>
                <a:gd name="T49" fmla="*/ 2147483646 h 45"/>
                <a:gd name="T50" fmla="*/ 2147483646 w 45"/>
                <a:gd name="T51" fmla="*/ 2147483646 h 45"/>
                <a:gd name="T52" fmla="*/ 2147483646 w 45"/>
                <a:gd name="T53" fmla="*/ 2147483646 h 45"/>
                <a:gd name="T54" fmla="*/ 2147483646 w 45"/>
                <a:gd name="T55" fmla="*/ 2147483646 h 45"/>
                <a:gd name="T56" fmla="*/ 2147483646 w 45"/>
                <a:gd name="T57" fmla="*/ 2147483646 h 45"/>
                <a:gd name="T58" fmla="*/ 2147483646 w 45"/>
                <a:gd name="T59" fmla="*/ 2147483646 h 45"/>
                <a:gd name="T60" fmla="*/ 2147483646 w 45"/>
                <a:gd name="T61" fmla="*/ 2147483646 h 45"/>
                <a:gd name="T62" fmla="*/ 2147483646 w 45"/>
                <a:gd name="T63" fmla="*/ 2147483646 h 45"/>
                <a:gd name="T64" fmla="*/ 2147483646 w 45"/>
                <a:gd name="T65" fmla="*/ 2147483646 h 45"/>
                <a:gd name="T66" fmla="*/ 2147483646 w 45"/>
                <a:gd name="T67" fmla="*/ 2147483646 h 45"/>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w 45"/>
                <a:gd name="T103" fmla="*/ 0 h 45"/>
                <a:gd name="T104" fmla="*/ 45 w 45"/>
                <a:gd name="T105" fmla="*/ 45 h 45"/>
              </a:gdLst>
              <a:ahLst/>
              <a:cxnLst>
                <a:cxn ang="T68">
                  <a:pos x="T0" y="T1"/>
                </a:cxn>
                <a:cxn ang="T69">
                  <a:pos x="T2" y="T3"/>
                </a:cxn>
                <a:cxn ang="T70">
                  <a:pos x="T4" y="T5"/>
                </a:cxn>
                <a:cxn ang="T71">
                  <a:pos x="T6" y="T7"/>
                </a:cxn>
                <a:cxn ang="T72">
                  <a:pos x="T8" y="T9"/>
                </a:cxn>
                <a:cxn ang="T73">
                  <a:pos x="T10" y="T11"/>
                </a:cxn>
                <a:cxn ang="T74">
                  <a:pos x="T12" y="T13"/>
                </a:cxn>
                <a:cxn ang="T75">
                  <a:pos x="T14" y="T15"/>
                </a:cxn>
                <a:cxn ang="T76">
                  <a:pos x="T16" y="T17"/>
                </a:cxn>
                <a:cxn ang="T77">
                  <a:pos x="T18" y="T19"/>
                </a:cxn>
                <a:cxn ang="T78">
                  <a:pos x="T20" y="T21"/>
                </a:cxn>
                <a:cxn ang="T79">
                  <a:pos x="T22" y="T23"/>
                </a:cxn>
                <a:cxn ang="T80">
                  <a:pos x="T24" y="T25"/>
                </a:cxn>
                <a:cxn ang="T81">
                  <a:pos x="T26" y="T27"/>
                </a:cxn>
                <a:cxn ang="T82">
                  <a:pos x="T28" y="T29"/>
                </a:cxn>
                <a:cxn ang="T83">
                  <a:pos x="T30" y="T31"/>
                </a:cxn>
                <a:cxn ang="T84">
                  <a:pos x="T32" y="T33"/>
                </a:cxn>
                <a:cxn ang="T85">
                  <a:pos x="T34" y="T35"/>
                </a:cxn>
                <a:cxn ang="T86">
                  <a:pos x="T36" y="T37"/>
                </a:cxn>
                <a:cxn ang="T87">
                  <a:pos x="T38" y="T39"/>
                </a:cxn>
                <a:cxn ang="T88">
                  <a:pos x="T40" y="T41"/>
                </a:cxn>
                <a:cxn ang="T89">
                  <a:pos x="T42" y="T43"/>
                </a:cxn>
                <a:cxn ang="T90">
                  <a:pos x="T44" y="T45"/>
                </a:cxn>
                <a:cxn ang="T91">
                  <a:pos x="T46" y="T47"/>
                </a:cxn>
                <a:cxn ang="T92">
                  <a:pos x="T48" y="T49"/>
                </a:cxn>
                <a:cxn ang="T93">
                  <a:pos x="T50" y="T51"/>
                </a:cxn>
                <a:cxn ang="T94">
                  <a:pos x="T52" y="T53"/>
                </a:cxn>
                <a:cxn ang="T95">
                  <a:pos x="T54" y="T55"/>
                </a:cxn>
                <a:cxn ang="T96">
                  <a:pos x="T56" y="T57"/>
                </a:cxn>
                <a:cxn ang="T97">
                  <a:pos x="T58" y="T59"/>
                </a:cxn>
                <a:cxn ang="T98">
                  <a:pos x="T60" y="T61"/>
                </a:cxn>
                <a:cxn ang="T99">
                  <a:pos x="T62" y="T63"/>
                </a:cxn>
                <a:cxn ang="T100">
                  <a:pos x="T64" y="T65"/>
                </a:cxn>
                <a:cxn ang="T101">
                  <a:pos x="T66" y="T67"/>
                </a:cxn>
              </a:cxnLst>
              <a:rect l="T102" t="T103" r="T104" b="T105"/>
              <a:pathLst>
                <a:path w="45" h="45">
                  <a:moveTo>
                    <a:pt x="45" y="0"/>
                  </a:moveTo>
                  <a:lnTo>
                    <a:pt x="45" y="0"/>
                  </a:lnTo>
                  <a:lnTo>
                    <a:pt x="42" y="2"/>
                  </a:lnTo>
                  <a:lnTo>
                    <a:pt x="40" y="1"/>
                  </a:lnTo>
                  <a:lnTo>
                    <a:pt x="39" y="1"/>
                  </a:lnTo>
                  <a:lnTo>
                    <a:pt x="37" y="1"/>
                  </a:lnTo>
                  <a:lnTo>
                    <a:pt x="34" y="2"/>
                  </a:lnTo>
                  <a:lnTo>
                    <a:pt x="31" y="3"/>
                  </a:lnTo>
                  <a:lnTo>
                    <a:pt x="30" y="3"/>
                  </a:lnTo>
                  <a:lnTo>
                    <a:pt x="27" y="5"/>
                  </a:lnTo>
                  <a:lnTo>
                    <a:pt x="25" y="5"/>
                  </a:lnTo>
                  <a:lnTo>
                    <a:pt x="22" y="8"/>
                  </a:lnTo>
                  <a:lnTo>
                    <a:pt x="20" y="10"/>
                  </a:lnTo>
                  <a:lnTo>
                    <a:pt x="17" y="11"/>
                  </a:lnTo>
                  <a:lnTo>
                    <a:pt x="15" y="13"/>
                  </a:lnTo>
                  <a:lnTo>
                    <a:pt x="14" y="15"/>
                  </a:lnTo>
                  <a:lnTo>
                    <a:pt x="13" y="16"/>
                  </a:lnTo>
                  <a:lnTo>
                    <a:pt x="12" y="17"/>
                  </a:lnTo>
                  <a:lnTo>
                    <a:pt x="10" y="18"/>
                  </a:lnTo>
                  <a:lnTo>
                    <a:pt x="8" y="20"/>
                  </a:lnTo>
                  <a:lnTo>
                    <a:pt x="7" y="23"/>
                  </a:lnTo>
                  <a:lnTo>
                    <a:pt x="5" y="24"/>
                  </a:lnTo>
                  <a:lnTo>
                    <a:pt x="5" y="26"/>
                  </a:lnTo>
                  <a:lnTo>
                    <a:pt x="4" y="28"/>
                  </a:lnTo>
                  <a:lnTo>
                    <a:pt x="4" y="30"/>
                  </a:lnTo>
                  <a:lnTo>
                    <a:pt x="2" y="32"/>
                  </a:lnTo>
                  <a:lnTo>
                    <a:pt x="2" y="33"/>
                  </a:lnTo>
                  <a:lnTo>
                    <a:pt x="1" y="37"/>
                  </a:lnTo>
                  <a:lnTo>
                    <a:pt x="0" y="40"/>
                  </a:lnTo>
                  <a:lnTo>
                    <a:pt x="0" y="41"/>
                  </a:lnTo>
                  <a:lnTo>
                    <a:pt x="0" y="43"/>
                  </a:lnTo>
                  <a:lnTo>
                    <a:pt x="0" y="45"/>
                  </a:lnTo>
                  <a:lnTo>
                    <a:pt x="16" y="45"/>
                  </a:lnTo>
                  <a:lnTo>
                    <a:pt x="16" y="43"/>
                  </a:lnTo>
                  <a:lnTo>
                    <a:pt x="16" y="41"/>
                  </a:lnTo>
                  <a:lnTo>
                    <a:pt x="16" y="40"/>
                  </a:lnTo>
                  <a:lnTo>
                    <a:pt x="15" y="39"/>
                  </a:lnTo>
                  <a:lnTo>
                    <a:pt x="16" y="38"/>
                  </a:lnTo>
                  <a:lnTo>
                    <a:pt x="16" y="37"/>
                  </a:lnTo>
                  <a:lnTo>
                    <a:pt x="17" y="34"/>
                  </a:lnTo>
                  <a:lnTo>
                    <a:pt x="17" y="33"/>
                  </a:lnTo>
                  <a:lnTo>
                    <a:pt x="19" y="31"/>
                  </a:lnTo>
                  <a:lnTo>
                    <a:pt x="19" y="30"/>
                  </a:lnTo>
                  <a:lnTo>
                    <a:pt x="20" y="27"/>
                  </a:lnTo>
                  <a:lnTo>
                    <a:pt x="21" y="26"/>
                  </a:lnTo>
                  <a:lnTo>
                    <a:pt x="22" y="25"/>
                  </a:lnTo>
                  <a:lnTo>
                    <a:pt x="23" y="24"/>
                  </a:lnTo>
                  <a:lnTo>
                    <a:pt x="24" y="23"/>
                  </a:lnTo>
                  <a:lnTo>
                    <a:pt x="27" y="22"/>
                  </a:lnTo>
                  <a:lnTo>
                    <a:pt x="29" y="19"/>
                  </a:lnTo>
                  <a:lnTo>
                    <a:pt x="30" y="19"/>
                  </a:lnTo>
                  <a:lnTo>
                    <a:pt x="32" y="19"/>
                  </a:lnTo>
                  <a:lnTo>
                    <a:pt x="34" y="17"/>
                  </a:lnTo>
                  <a:lnTo>
                    <a:pt x="35" y="17"/>
                  </a:lnTo>
                  <a:lnTo>
                    <a:pt x="36" y="17"/>
                  </a:lnTo>
                  <a:lnTo>
                    <a:pt x="38" y="16"/>
                  </a:lnTo>
                  <a:lnTo>
                    <a:pt x="37" y="17"/>
                  </a:lnTo>
                  <a:lnTo>
                    <a:pt x="39" y="17"/>
                  </a:lnTo>
                  <a:lnTo>
                    <a:pt x="40" y="17"/>
                  </a:lnTo>
                  <a:lnTo>
                    <a:pt x="44" y="16"/>
                  </a:lnTo>
                  <a:lnTo>
                    <a:pt x="45" y="16"/>
                  </a:lnTo>
                  <a:lnTo>
                    <a:pt x="45" y="0"/>
                  </a:lnTo>
                  <a:close/>
                </a:path>
              </a:pathLst>
            </a:custGeom>
            <a:solidFill>
              <a:schemeClr val="tx1"/>
            </a:solidFill>
            <a:ln w="0">
              <a:solidFill>
                <a:schemeClr val="tx1"/>
              </a:solidFill>
              <a:round/>
              <a:headEnd/>
              <a:tailEnd/>
            </a:ln>
          </p:spPr>
          <p:txBody>
            <a:bodyPr/>
            <a:lstStyle/>
            <a:p>
              <a:endParaRPr lang="en-US" sz="1800"/>
            </a:p>
          </p:txBody>
        </p:sp>
        <p:sp>
          <p:nvSpPr>
            <p:cNvPr id="24" name="Freeform 354"/>
            <p:cNvSpPr>
              <a:spLocks/>
            </p:cNvSpPr>
            <p:nvPr/>
          </p:nvSpPr>
          <p:spPr bwMode="auto">
            <a:xfrm>
              <a:off x="3475436" y="3849291"/>
              <a:ext cx="2149078" cy="17859"/>
            </a:xfrm>
            <a:custGeom>
              <a:avLst/>
              <a:gdLst>
                <a:gd name="T0" fmla="*/ 2147483646 w 2714"/>
                <a:gd name="T1" fmla="*/ 2147483646 h 23"/>
                <a:gd name="T2" fmla="*/ 2147483646 w 2714"/>
                <a:gd name="T3" fmla="*/ 0 h 23"/>
                <a:gd name="T4" fmla="*/ 0 w 2714"/>
                <a:gd name="T5" fmla="*/ 0 h 23"/>
                <a:gd name="T6" fmla="*/ 0 w 2714"/>
                <a:gd name="T7" fmla="*/ 2147483646 h 23"/>
                <a:gd name="T8" fmla="*/ 2147483646 w 2714"/>
                <a:gd name="T9" fmla="*/ 2147483646 h 23"/>
                <a:gd name="T10" fmla="*/ 2147483646 w 2714"/>
                <a:gd name="T11" fmla="*/ 2147483646 h 23"/>
                <a:gd name="T12" fmla="*/ 0 60000 65536"/>
                <a:gd name="T13" fmla="*/ 0 60000 65536"/>
                <a:gd name="T14" fmla="*/ 0 60000 65536"/>
                <a:gd name="T15" fmla="*/ 0 60000 65536"/>
                <a:gd name="T16" fmla="*/ 0 60000 65536"/>
                <a:gd name="T17" fmla="*/ 0 60000 65536"/>
                <a:gd name="T18" fmla="*/ 0 w 2714"/>
                <a:gd name="T19" fmla="*/ 0 h 23"/>
                <a:gd name="T20" fmla="*/ 2714 w 2714"/>
                <a:gd name="T21" fmla="*/ 23 h 23"/>
              </a:gdLst>
              <a:ahLst/>
              <a:cxnLst>
                <a:cxn ang="T12">
                  <a:pos x="T0" y="T1"/>
                </a:cxn>
                <a:cxn ang="T13">
                  <a:pos x="T2" y="T3"/>
                </a:cxn>
                <a:cxn ang="T14">
                  <a:pos x="T4" y="T5"/>
                </a:cxn>
                <a:cxn ang="T15">
                  <a:pos x="T6" y="T7"/>
                </a:cxn>
                <a:cxn ang="T16">
                  <a:pos x="T8" y="T9"/>
                </a:cxn>
                <a:cxn ang="T17">
                  <a:pos x="T10" y="T11"/>
                </a:cxn>
              </a:cxnLst>
              <a:rect l="T18" t="T19" r="T20" b="T21"/>
              <a:pathLst>
                <a:path w="2714" h="23">
                  <a:moveTo>
                    <a:pt x="2714" y="12"/>
                  </a:moveTo>
                  <a:lnTo>
                    <a:pt x="2714" y="0"/>
                  </a:lnTo>
                  <a:lnTo>
                    <a:pt x="0" y="0"/>
                  </a:lnTo>
                  <a:lnTo>
                    <a:pt x="0" y="23"/>
                  </a:lnTo>
                  <a:lnTo>
                    <a:pt x="2714" y="23"/>
                  </a:lnTo>
                  <a:lnTo>
                    <a:pt x="2714" y="12"/>
                  </a:lnTo>
                  <a:close/>
                </a:path>
              </a:pathLst>
            </a:custGeom>
            <a:solidFill>
              <a:srgbClr val="C00000"/>
            </a:solidFill>
            <a:ln w="9525">
              <a:solidFill>
                <a:srgbClr val="C00000"/>
              </a:solidFill>
              <a:round/>
              <a:headEnd/>
              <a:tailEnd/>
            </a:ln>
          </p:spPr>
          <p:txBody>
            <a:bodyPr/>
            <a:lstStyle/>
            <a:p>
              <a:endParaRPr lang="en-US" sz="1800"/>
            </a:p>
          </p:txBody>
        </p:sp>
        <p:sp>
          <p:nvSpPr>
            <p:cNvPr id="25" name="Freeform 355"/>
            <p:cNvSpPr>
              <a:spLocks/>
            </p:cNvSpPr>
            <p:nvPr/>
          </p:nvSpPr>
          <p:spPr bwMode="auto">
            <a:xfrm>
              <a:off x="5557839" y="3796904"/>
              <a:ext cx="146447" cy="122634"/>
            </a:xfrm>
            <a:custGeom>
              <a:avLst/>
              <a:gdLst>
                <a:gd name="T0" fmla="*/ 2147483646 w 183"/>
                <a:gd name="T1" fmla="*/ 2147483646 h 155"/>
                <a:gd name="T2" fmla="*/ 0 w 183"/>
                <a:gd name="T3" fmla="*/ 0 h 155"/>
                <a:gd name="T4" fmla="*/ 2147483646 w 183"/>
                <a:gd name="T5" fmla="*/ 2147483646 h 155"/>
                <a:gd name="T6" fmla="*/ 0 w 183"/>
                <a:gd name="T7" fmla="*/ 2147483646 h 155"/>
                <a:gd name="T8" fmla="*/ 0 w 183"/>
                <a:gd name="T9" fmla="*/ 0 h 155"/>
                <a:gd name="T10" fmla="*/ 2147483646 w 183"/>
                <a:gd name="T11" fmla="*/ 2147483646 h 155"/>
                <a:gd name="T12" fmla="*/ 0 60000 65536"/>
                <a:gd name="T13" fmla="*/ 0 60000 65536"/>
                <a:gd name="T14" fmla="*/ 0 60000 65536"/>
                <a:gd name="T15" fmla="*/ 0 60000 65536"/>
                <a:gd name="T16" fmla="*/ 0 60000 65536"/>
                <a:gd name="T17" fmla="*/ 0 60000 65536"/>
                <a:gd name="T18" fmla="*/ 0 w 183"/>
                <a:gd name="T19" fmla="*/ 0 h 155"/>
                <a:gd name="T20" fmla="*/ 183 w 183"/>
                <a:gd name="T21" fmla="*/ 155 h 155"/>
              </a:gdLst>
              <a:ahLst/>
              <a:cxnLst>
                <a:cxn ang="T12">
                  <a:pos x="T0" y="T1"/>
                </a:cxn>
                <a:cxn ang="T13">
                  <a:pos x="T2" y="T3"/>
                </a:cxn>
                <a:cxn ang="T14">
                  <a:pos x="T4" y="T5"/>
                </a:cxn>
                <a:cxn ang="T15">
                  <a:pos x="T6" y="T7"/>
                </a:cxn>
                <a:cxn ang="T16">
                  <a:pos x="T8" y="T9"/>
                </a:cxn>
                <a:cxn ang="T17">
                  <a:pos x="T10" y="T11"/>
                </a:cxn>
              </a:cxnLst>
              <a:rect l="T18" t="T19" r="T20" b="T21"/>
              <a:pathLst>
                <a:path w="183" h="155">
                  <a:moveTo>
                    <a:pt x="183" y="78"/>
                  </a:moveTo>
                  <a:lnTo>
                    <a:pt x="0" y="0"/>
                  </a:lnTo>
                  <a:lnTo>
                    <a:pt x="183" y="78"/>
                  </a:lnTo>
                  <a:lnTo>
                    <a:pt x="0" y="155"/>
                  </a:lnTo>
                  <a:lnTo>
                    <a:pt x="0" y="0"/>
                  </a:lnTo>
                  <a:lnTo>
                    <a:pt x="183" y="78"/>
                  </a:lnTo>
                  <a:close/>
                </a:path>
              </a:pathLst>
            </a:custGeom>
            <a:solidFill>
              <a:srgbClr val="C00000"/>
            </a:solidFill>
            <a:ln w="9525">
              <a:solidFill>
                <a:srgbClr val="C00000"/>
              </a:solidFill>
              <a:round/>
              <a:headEnd/>
              <a:tailEnd/>
            </a:ln>
          </p:spPr>
          <p:txBody>
            <a:bodyPr/>
            <a:lstStyle/>
            <a:p>
              <a:endParaRPr lang="en-US" sz="1800"/>
            </a:p>
          </p:txBody>
        </p:sp>
        <p:sp>
          <p:nvSpPr>
            <p:cNvPr id="26" name="Freeform 356"/>
            <p:cNvSpPr>
              <a:spLocks/>
            </p:cNvSpPr>
            <p:nvPr/>
          </p:nvSpPr>
          <p:spPr bwMode="auto">
            <a:xfrm>
              <a:off x="4435079" y="2882505"/>
              <a:ext cx="123825" cy="145256"/>
            </a:xfrm>
            <a:custGeom>
              <a:avLst/>
              <a:gdLst>
                <a:gd name="T0" fmla="*/ 2147483646 w 155"/>
                <a:gd name="T1" fmla="*/ 0 h 183"/>
                <a:gd name="T2" fmla="*/ 2147483646 w 155"/>
                <a:gd name="T3" fmla="*/ 2147483646 h 183"/>
                <a:gd name="T4" fmla="*/ 2147483646 w 155"/>
                <a:gd name="T5" fmla="*/ 0 h 183"/>
                <a:gd name="T6" fmla="*/ 0 w 155"/>
                <a:gd name="T7" fmla="*/ 2147483646 h 183"/>
                <a:gd name="T8" fmla="*/ 2147483646 w 155"/>
                <a:gd name="T9" fmla="*/ 2147483646 h 183"/>
                <a:gd name="T10" fmla="*/ 2147483646 w 155"/>
                <a:gd name="T11" fmla="*/ 0 h 183"/>
                <a:gd name="T12" fmla="*/ 0 60000 65536"/>
                <a:gd name="T13" fmla="*/ 0 60000 65536"/>
                <a:gd name="T14" fmla="*/ 0 60000 65536"/>
                <a:gd name="T15" fmla="*/ 0 60000 65536"/>
                <a:gd name="T16" fmla="*/ 0 60000 65536"/>
                <a:gd name="T17" fmla="*/ 0 60000 65536"/>
                <a:gd name="T18" fmla="*/ 0 w 155"/>
                <a:gd name="T19" fmla="*/ 0 h 183"/>
                <a:gd name="T20" fmla="*/ 155 w 155"/>
                <a:gd name="T21" fmla="*/ 183 h 183"/>
              </a:gdLst>
              <a:ahLst/>
              <a:cxnLst>
                <a:cxn ang="T12">
                  <a:pos x="T0" y="T1"/>
                </a:cxn>
                <a:cxn ang="T13">
                  <a:pos x="T2" y="T3"/>
                </a:cxn>
                <a:cxn ang="T14">
                  <a:pos x="T4" y="T5"/>
                </a:cxn>
                <a:cxn ang="T15">
                  <a:pos x="T6" y="T7"/>
                </a:cxn>
                <a:cxn ang="T16">
                  <a:pos x="T8" y="T9"/>
                </a:cxn>
                <a:cxn ang="T17">
                  <a:pos x="T10" y="T11"/>
                </a:cxn>
              </a:cxnLst>
              <a:rect l="T18" t="T19" r="T20" b="T21"/>
              <a:pathLst>
                <a:path w="155" h="183">
                  <a:moveTo>
                    <a:pt x="77" y="0"/>
                  </a:moveTo>
                  <a:lnTo>
                    <a:pt x="155" y="183"/>
                  </a:lnTo>
                  <a:lnTo>
                    <a:pt x="77" y="0"/>
                  </a:lnTo>
                  <a:lnTo>
                    <a:pt x="0" y="183"/>
                  </a:lnTo>
                  <a:lnTo>
                    <a:pt x="155" y="183"/>
                  </a:lnTo>
                  <a:lnTo>
                    <a:pt x="77" y="0"/>
                  </a:lnTo>
                  <a:close/>
                </a:path>
              </a:pathLst>
            </a:custGeom>
            <a:solidFill>
              <a:srgbClr val="C00000"/>
            </a:solidFill>
            <a:ln w="9525">
              <a:solidFill>
                <a:srgbClr val="C00000"/>
              </a:solidFill>
              <a:round/>
              <a:headEnd/>
              <a:tailEnd/>
            </a:ln>
          </p:spPr>
          <p:txBody>
            <a:bodyPr/>
            <a:lstStyle/>
            <a:p>
              <a:endParaRPr lang="en-US" sz="1800"/>
            </a:p>
          </p:txBody>
        </p:sp>
        <p:sp>
          <p:nvSpPr>
            <p:cNvPr id="27" name="Freeform 357"/>
            <p:cNvSpPr>
              <a:spLocks/>
            </p:cNvSpPr>
            <p:nvPr/>
          </p:nvSpPr>
          <p:spPr bwMode="auto">
            <a:xfrm>
              <a:off x="4487466" y="2961086"/>
              <a:ext cx="19050" cy="1664494"/>
            </a:xfrm>
            <a:custGeom>
              <a:avLst/>
              <a:gdLst>
                <a:gd name="T0" fmla="*/ 2147483646 w 23"/>
                <a:gd name="T1" fmla="*/ 2147483646 h 2101"/>
                <a:gd name="T2" fmla="*/ 2147483646 w 23"/>
                <a:gd name="T3" fmla="*/ 2147483646 h 2101"/>
                <a:gd name="T4" fmla="*/ 2147483646 w 23"/>
                <a:gd name="T5" fmla="*/ 0 h 2101"/>
                <a:gd name="T6" fmla="*/ 0 w 23"/>
                <a:gd name="T7" fmla="*/ 0 h 2101"/>
                <a:gd name="T8" fmla="*/ 0 w 23"/>
                <a:gd name="T9" fmla="*/ 2147483646 h 2101"/>
                <a:gd name="T10" fmla="*/ 2147483646 w 23"/>
                <a:gd name="T11" fmla="*/ 2147483646 h 2101"/>
                <a:gd name="T12" fmla="*/ 0 60000 65536"/>
                <a:gd name="T13" fmla="*/ 0 60000 65536"/>
                <a:gd name="T14" fmla="*/ 0 60000 65536"/>
                <a:gd name="T15" fmla="*/ 0 60000 65536"/>
                <a:gd name="T16" fmla="*/ 0 60000 65536"/>
                <a:gd name="T17" fmla="*/ 0 60000 65536"/>
                <a:gd name="T18" fmla="*/ 0 w 23"/>
                <a:gd name="T19" fmla="*/ 0 h 2101"/>
                <a:gd name="T20" fmla="*/ 23 w 23"/>
                <a:gd name="T21" fmla="*/ 2101 h 2101"/>
              </a:gdLst>
              <a:ahLst/>
              <a:cxnLst>
                <a:cxn ang="T12">
                  <a:pos x="T0" y="T1"/>
                </a:cxn>
                <a:cxn ang="T13">
                  <a:pos x="T2" y="T3"/>
                </a:cxn>
                <a:cxn ang="T14">
                  <a:pos x="T4" y="T5"/>
                </a:cxn>
                <a:cxn ang="T15">
                  <a:pos x="T6" y="T7"/>
                </a:cxn>
                <a:cxn ang="T16">
                  <a:pos x="T8" y="T9"/>
                </a:cxn>
                <a:cxn ang="T17">
                  <a:pos x="T10" y="T11"/>
                </a:cxn>
              </a:cxnLst>
              <a:rect l="T18" t="T19" r="T20" b="T21"/>
              <a:pathLst>
                <a:path w="23" h="2101">
                  <a:moveTo>
                    <a:pt x="11" y="2101"/>
                  </a:moveTo>
                  <a:lnTo>
                    <a:pt x="23" y="2101"/>
                  </a:lnTo>
                  <a:lnTo>
                    <a:pt x="23" y="0"/>
                  </a:lnTo>
                  <a:lnTo>
                    <a:pt x="0" y="0"/>
                  </a:lnTo>
                  <a:lnTo>
                    <a:pt x="0" y="2101"/>
                  </a:lnTo>
                  <a:lnTo>
                    <a:pt x="11" y="2101"/>
                  </a:lnTo>
                  <a:close/>
                </a:path>
              </a:pathLst>
            </a:custGeom>
            <a:solidFill>
              <a:srgbClr val="C00000"/>
            </a:solidFill>
            <a:ln w="9525">
              <a:solidFill>
                <a:srgbClr val="C00000"/>
              </a:solidFill>
              <a:round/>
              <a:headEnd/>
              <a:tailEnd/>
            </a:ln>
          </p:spPr>
          <p:txBody>
            <a:bodyPr/>
            <a:lstStyle/>
            <a:p>
              <a:endParaRPr lang="en-US" sz="1800"/>
            </a:p>
          </p:txBody>
        </p:sp>
        <p:sp>
          <p:nvSpPr>
            <p:cNvPr id="28" name="Freeform 358"/>
            <p:cNvSpPr>
              <a:spLocks/>
            </p:cNvSpPr>
            <p:nvPr/>
          </p:nvSpPr>
          <p:spPr bwMode="auto">
            <a:xfrm>
              <a:off x="4282680" y="2711055"/>
              <a:ext cx="97631" cy="154781"/>
            </a:xfrm>
            <a:custGeom>
              <a:avLst/>
              <a:gdLst>
                <a:gd name="T0" fmla="*/ 2147483646 w 125"/>
                <a:gd name="T1" fmla="*/ 0 h 196"/>
                <a:gd name="T2" fmla="*/ 2147483646 w 125"/>
                <a:gd name="T3" fmla="*/ 2147483646 h 196"/>
                <a:gd name="T4" fmla="*/ 2147483646 w 125"/>
                <a:gd name="T5" fmla="*/ 2147483646 h 196"/>
                <a:gd name="T6" fmla="*/ 2147483646 w 125"/>
                <a:gd name="T7" fmla="*/ 2147483646 h 196"/>
                <a:gd name="T8" fmla="*/ 2147483646 w 125"/>
                <a:gd name="T9" fmla="*/ 2147483646 h 196"/>
                <a:gd name="T10" fmla="*/ 2147483646 w 125"/>
                <a:gd name="T11" fmla="*/ 2147483646 h 196"/>
                <a:gd name="T12" fmla="*/ 2147483646 w 125"/>
                <a:gd name="T13" fmla="*/ 2147483646 h 196"/>
                <a:gd name="T14" fmla="*/ 2147483646 w 125"/>
                <a:gd name="T15" fmla="*/ 2147483646 h 196"/>
                <a:gd name="T16" fmla="*/ 2147483646 w 125"/>
                <a:gd name="T17" fmla="*/ 2147483646 h 196"/>
                <a:gd name="T18" fmla="*/ 2147483646 w 125"/>
                <a:gd name="T19" fmla="*/ 2147483646 h 196"/>
                <a:gd name="T20" fmla="*/ 2147483646 w 125"/>
                <a:gd name="T21" fmla="*/ 2147483646 h 196"/>
                <a:gd name="T22" fmla="*/ 2147483646 w 125"/>
                <a:gd name="T23" fmla="*/ 2147483646 h 196"/>
                <a:gd name="T24" fmla="*/ 2147483646 w 125"/>
                <a:gd name="T25" fmla="*/ 2147483646 h 196"/>
                <a:gd name="T26" fmla="*/ 2147483646 w 125"/>
                <a:gd name="T27" fmla="*/ 2147483646 h 196"/>
                <a:gd name="T28" fmla="*/ 2147483646 w 125"/>
                <a:gd name="T29" fmla="*/ 2147483646 h 196"/>
                <a:gd name="T30" fmla="*/ 2147483646 w 125"/>
                <a:gd name="T31" fmla="*/ 2147483646 h 196"/>
                <a:gd name="T32" fmla="*/ 2147483646 w 125"/>
                <a:gd name="T33" fmla="*/ 2147483646 h 196"/>
                <a:gd name="T34" fmla="*/ 2147483646 w 125"/>
                <a:gd name="T35" fmla="*/ 2147483646 h 196"/>
                <a:gd name="T36" fmla="*/ 2147483646 w 125"/>
                <a:gd name="T37" fmla="*/ 2147483646 h 196"/>
                <a:gd name="T38" fmla="*/ 2147483646 w 125"/>
                <a:gd name="T39" fmla="*/ 2147483646 h 196"/>
                <a:gd name="T40" fmla="*/ 2147483646 w 125"/>
                <a:gd name="T41" fmla="*/ 2147483646 h 196"/>
                <a:gd name="T42" fmla="*/ 2147483646 w 125"/>
                <a:gd name="T43" fmla="*/ 2147483646 h 196"/>
                <a:gd name="T44" fmla="*/ 2147483646 w 125"/>
                <a:gd name="T45" fmla="*/ 2147483646 h 196"/>
                <a:gd name="T46" fmla="*/ 2147483646 w 125"/>
                <a:gd name="T47" fmla="*/ 2147483646 h 196"/>
                <a:gd name="T48" fmla="*/ 2147483646 w 125"/>
                <a:gd name="T49" fmla="*/ 2147483646 h 196"/>
                <a:gd name="T50" fmla="*/ 2147483646 w 125"/>
                <a:gd name="T51" fmla="*/ 2147483646 h 196"/>
                <a:gd name="T52" fmla="*/ 2147483646 w 125"/>
                <a:gd name="T53" fmla="*/ 2147483646 h 196"/>
                <a:gd name="T54" fmla="*/ 2147483646 w 125"/>
                <a:gd name="T55" fmla="*/ 2147483646 h 196"/>
                <a:gd name="T56" fmla="*/ 2147483646 w 125"/>
                <a:gd name="T57" fmla="*/ 2147483646 h 196"/>
                <a:gd name="T58" fmla="*/ 2147483646 w 125"/>
                <a:gd name="T59" fmla="*/ 2147483646 h 196"/>
                <a:gd name="T60" fmla="*/ 2147483646 w 125"/>
                <a:gd name="T61" fmla="*/ 2147483646 h 196"/>
                <a:gd name="T62" fmla="*/ 2147483646 w 125"/>
                <a:gd name="T63" fmla="*/ 2147483646 h 196"/>
                <a:gd name="T64" fmla="*/ 2147483646 w 125"/>
                <a:gd name="T65" fmla="*/ 2147483646 h 196"/>
                <a:gd name="T66" fmla="*/ 2147483646 w 125"/>
                <a:gd name="T67" fmla="*/ 2147483646 h 196"/>
                <a:gd name="T68" fmla="*/ 2147483646 w 125"/>
                <a:gd name="T69" fmla="*/ 2147483646 h 196"/>
                <a:gd name="T70" fmla="*/ 2147483646 w 125"/>
                <a:gd name="T71" fmla="*/ 2147483646 h 196"/>
                <a:gd name="T72" fmla="*/ 2147483646 w 125"/>
                <a:gd name="T73" fmla="*/ 2147483646 h 196"/>
                <a:gd name="T74" fmla="*/ 2147483646 w 125"/>
                <a:gd name="T75" fmla="*/ 2147483646 h 196"/>
                <a:gd name="T76" fmla="*/ 2147483646 w 125"/>
                <a:gd name="T77" fmla="*/ 2147483646 h 196"/>
                <a:gd name="T78" fmla="*/ 2147483646 w 125"/>
                <a:gd name="T79" fmla="*/ 2147483646 h 196"/>
                <a:gd name="T80" fmla="*/ 2147483646 w 125"/>
                <a:gd name="T81" fmla="*/ 2147483646 h 196"/>
                <a:gd name="T82" fmla="*/ 2147483646 w 125"/>
                <a:gd name="T83" fmla="*/ 2147483646 h 196"/>
                <a:gd name="T84" fmla="*/ 2147483646 w 125"/>
                <a:gd name="T85" fmla="*/ 2147483646 h 196"/>
                <a:gd name="T86" fmla="*/ 2147483646 w 125"/>
                <a:gd name="T87" fmla="*/ 2147483646 h 196"/>
                <a:gd name="T88" fmla="*/ 2147483646 w 125"/>
                <a:gd name="T89" fmla="*/ 2147483646 h 196"/>
                <a:gd name="T90" fmla="*/ 2147483646 w 125"/>
                <a:gd name="T91" fmla="*/ 2147483646 h 196"/>
                <a:gd name="T92" fmla="*/ 2147483646 w 125"/>
                <a:gd name="T93" fmla="*/ 2147483646 h 19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w 125"/>
                <a:gd name="T142" fmla="*/ 0 h 196"/>
                <a:gd name="T143" fmla="*/ 125 w 125"/>
                <a:gd name="T144" fmla="*/ 196 h 196"/>
              </a:gdLst>
              <a:ahLst/>
              <a:cxnLst>
                <a:cxn ang="T94">
                  <a:pos x="T0" y="T1"/>
                </a:cxn>
                <a:cxn ang="T95">
                  <a:pos x="T2" y="T3"/>
                </a:cxn>
                <a:cxn ang="T96">
                  <a:pos x="T4" y="T5"/>
                </a:cxn>
                <a:cxn ang="T97">
                  <a:pos x="T6" y="T7"/>
                </a:cxn>
                <a:cxn ang="T98">
                  <a:pos x="T8" y="T9"/>
                </a:cxn>
                <a:cxn ang="T99">
                  <a:pos x="T10" y="T11"/>
                </a:cxn>
                <a:cxn ang="T100">
                  <a:pos x="T12" y="T13"/>
                </a:cxn>
                <a:cxn ang="T101">
                  <a:pos x="T14" y="T15"/>
                </a:cxn>
                <a:cxn ang="T102">
                  <a:pos x="T16" y="T17"/>
                </a:cxn>
                <a:cxn ang="T103">
                  <a:pos x="T18" y="T19"/>
                </a:cxn>
                <a:cxn ang="T104">
                  <a:pos x="T20" y="T21"/>
                </a:cxn>
                <a:cxn ang="T105">
                  <a:pos x="T22" y="T23"/>
                </a:cxn>
                <a:cxn ang="T106">
                  <a:pos x="T24" y="T25"/>
                </a:cxn>
                <a:cxn ang="T107">
                  <a:pos x="T26" y="T27"/>
                </a:cxn>
                <a:cxn ang="T108">
                  <a:pos x="T28" y="T29"/>
                </a:cxn>
                <a:cxn ang="T109">
                  <a:pos x="T30" y="T31"/>
                </a:cxn>
                <a:cxn ang="T110">
                  <a:pos x="T32" y="T33"/>
                </a:cxn>
                <a:cxn ang="T111">
                  <a:pos x="T34" y="T35"/>
                </a:cxn>
                <a:cxn ang="T112">
                  <a:pos x="T36" y="T37"/>
                </a:cxn>
                <a:cxn ang="T113">
                  <a:pos x="T38" y="T39"/>
                </a:cxn>
                <a:cxn ang="T114">
                  <a:pos x="T40" y="T41"/>
                </a:cxn>
                <a:cxn ang="T115">
                  <a:pos x="T42" y="T43"/>
                </a:cxn>
                <a:cxn ang="T116">
                  <a:pos x="T44" y="T45"/>
                </a:cxn>
                <a:cxn ang="T117">
                  <a:pos x="T46" y="T47"/>
                </a:cxn>
                <a:cxn ang="T118">
                  <a:pos x="T48" y="T49"/>
                </a:cxn>
                <a:cxn ang="T119">
                  <a:pos x="T50" y="T51"/>
                </a:cxn>
                <a:cxn ang="T120">
                  <a:pos x="T52" y="T53"/>
                </a:cxn>
                <a:cxn ang="T121">
                  <a:pos x="T54" y="T55"/>
                </a:cxn>
                <a:cxn ang="T122">
                  <a:pos x="T56" y="T57"/>
                </a:cxn>
                <a:cxn ang="T123">
                  <a:pos x="T58" y="T59"/>
                </a:cxn>
                <a:cxn ang="T124">
                  <a:pos x="T60" y="T61"/>
                </a:cxn>
                <a:cxn ang="T125">
                  <a:pos x="T62" y="T63"/>
                </a:cxn>
                <a:cxn ang="T126">
                  <a:pos x="T64" y="T65"/>
                </a:cxn>
                <a:cxn ang="T127">
                  <a:pos x="T66" y="T67"/>
                </a:cxn>
                <a:cxn ang="T128">
                  <a:pos x="T68" y="T69"/>
                </a:cxn>
                <a:cxn ang="T129">
                  <a:pos x="T70" y="T71"/>
                </a:cxn>
                <a:cxn ang="T130">
                  <a:pos x="T72" y="T73"/>
                </a:cxn>
                <a:cxn ang="T131">
                  <a:pos x="T74" y="T75"/>
                </a:cxn>
                <a:cxn ang="T132">
                  <a:pos x="T76" y="T77"/>
                </a:cxn>
                <a:cxn ang="T133">
                  <a:pos x="T78" y="T79"/>
                </a:cxn>
                <a:cxn ang="T134">
                  <a:pos x="T80" y="T81"/>
                </a:cxn>
                <a:cxn ang="T135">
                  <a:pos x="T82" y="T83"/>
                </a:cxn>
                <a:cxn ang="T136">
                  <a:pos x="T84" y="T85"/>
                </a:cxn>
                <a:cxn ang="T137">
                  <a:pos x="T86" y="T87"/>
                </a:cxn>
                <a:cxn ang="T138">
                  <a:pos x="T88" y="T89"/>
                </a:cxn>
                <a:cxn ang="T139">
                  <a:pos x="T90" y="T91"/>
                </a:cxn>
                <a:cxn ang="T140">
                  <a:pos x="T92" y="T93"/>
                </a:cxn>
              </a:cxnLst>
              <a:rect l="T141" t="T142" r="T143" b="T144"/>
              <a:pathLst>
                <a:path w="125" h="196">
                  <a:moveTo>
                    <a:pt x="0" y="196"/>
                  </a:moveTo>
                  <a:lnTo>
                    <a:pt x="0" y="0"/>
                  </a:lnTo>
                  <a:lnTo>
                    <a:pt x="55" y="0"/>
                  </a:lnTo>
                  <a:lnTo>
                    <a:pt x="59" y="2"/>
                  </a:lnTo>
                  <a:lnTo>
                    <a:pt x="65" y="2"/>
                  </a:lnTo>
                  <a:lnTo>
                    <a:pt x="70" y="2"/>
                  </a:lnTo>
                  <a:lnTo>
                    <a:pt x="74" y="3"/>
                  </a:lnTo>
                  <a:lnTo>
                    <a:pt x="79" y="4"/>
                  </a:lnTo>
                  <a:lnTo>
                    <a:pt x="82" y="5"/>
                  </a:lnTo>
                  <a:lnTo>
                    <a:pt x="86" y="6"/>
                  </a:lnTo>
                  <a:lnTo>
                    <a:pt x="90" y="7"/>
                  </a:lnTo>
                  <a:lnTo>
                    <a:pt x="93" y="9"/>
                  </a:lnTo>
                  <a:lnTo>
                    <a:pt x="96" y="11"/>
                  </a:lnTo>
                  <a:lnTo>
                    <a:pt x="100" y="12"/>
                  </a:lnTo>
                  <a:lnTo>
                    <a:pt x="102" y="14"/>
                  </a:lnTo>
                  <a:lnTo>
                    <a:pt x="104" y="17"/>
                  </a:lnTo>
                  <a:lnTo>
                    <a:pt x="106" y="19"/>
                  </a:lnTo>
                  <a:lnTo>
                    <a:pt x="109" y="21"/>
                  </a:lnTo>
                  <a:lnTo>
                    <a:pt x="111" y="23"/>
                  </a:lnTo>
                  <a:lnTo>
                    <a:pt x="113" y="26"/>
                  </a:lnTo>
                  <a:lnTo>
                    <a:pt x="115" y="28"/>
                  </a:lnTo>
                  <a:lnTo>
                    <a:pt x="116" y="30"/>
                  </a:lnTo>
                  <a:lnTo>
                    <a:pt x="118" y="33"/>
                  </a:lnTo>
                  <a:lnTo>
                    <a:pt x="119" y="36"/>
                  </a:lnTo>
                  <a:lnTo>
                    <a:pt x="120" y="38"/>
                  </a:lnTo>
                  <a:lnTo>
                    <a:pt x="120" y="41"/>
                  </a:lnTo>
                  <a:lnTo>
                    <a:pt x="121" y="44"/>
                  </a:lnTo>
                  <a:lnTo>
                    <a:pt x="123" y="47"/>
                  </a:lnTo>
                  <a:lnTo>
                    <a:pt x="123" y="49"/>
                  </a:lnTo>
                  <a:lnTo>
                    <a:pt x="124" y="52"/>
                  </a:lnTo>
                  <a:lnTo>
                    <a:pt x="124" y="55"/>
                  </a:lnTo>
                  <a:lnTo>
                    <a:pt x="124" y="57"/>
                  </a:lnTo>
                  <a:lnTo>
                    <a:pt x="124" y="59"/>
                  </a:lnTo>
                  <a:lnTo>
                    <a:pt x="124" y="62"/>
                  </a:lnTo>
                  <a:lnTo>
                    <a:pt x="125" y="64"/>
                  </a:lnTo>
                  <a:lnTo>
                    <a:pt x="124" y="67"/>
                  </a:lnTo>
                  <a:lnTo>
                    <a:pt x="124" y="71"/>
                  </a:lnTo>
                  <a:lnTo>
                    <a:pt x="124" y="74"/>
                  </a:lnTo>
                  <a:lnTo>
                    <a:pt x="124" y="76"/>
                  </a:lnTo>
                  <a:lnTo>
                    <a:pt x="123" y="80"/>
                  </a:lnTo>
                  <a:lnTo>
                    <a:pt x="123" y="82"/>
                  </a:lnTo>
                  <a:lnTo>
                    <a:pt x="121" y="86"/>
                  </a:lnTo>
                  <a:lnTo>
                    <a:pt x="120" y="88"/>
                  </a:lnTo>
                  <a:lnTo>
                    <a:pt x="119" y="90"/>
                  </a:lnTo>
                  <a:lnTo>
                    <a:pt x="118" y="94"/>
                  </a:lnTo>
                  <a:lnTo>
                    <a:pt x="117" y="96"/>
                  </a:lnTo>
                  <a:lnTo>
                    <a:pt x="116" y="98"/>
                  </a:lnTo>
                  <a:lnTo>
                    <a:pt x="113" y="101"/>
                  </a:lnTo>
                  <a:lnTo>
                    <a:pt x="112" y="103"/>
                  </a:lnTo>
                  <a:lnTo>
                    <a:pt x="110" y="105"/>
                  </a:lnTo>
                  <a:lnTo>
                    <a:pt x="109" y="108"/>
                  </a:lnTo>
                  <a:lnTo>
                    <a:pt x="106" y="110"/>
                  </a:lnTo>
                  <a:lnTo>
                    <a:pt x="104" y="111"/>
                  </a:lnTo>
                  <a:lnTo>
                    <a:pt x="102" y="113"/>
                  </a:lnTo>
                  <a:lnTo>
                    <a:pt x="100" y="115"/>
                  </a:lnTo>
                  <a:lnTo>
                    <a:pt x="97" y="117"/>
                  </a:lnTo>
                  <a:lnTo>
                    <a:pt x="95" y="118"/>
                  </a:lnTo>
                  <a:lnTo>
                    <a:pt x="93" y="119"/>
                  </a:lnTo>
                  <a:lnTo>
                    <a:pt x="90" y="120"/>
                  </a:lnTo>
                  <a:lnTo>
                    <a:pt x="87" y="121"/>
                  </a:lnTo>
                  <a:lnTo>
                    <a:pt x="85" y="123"/>
                  </a:lnTo>
                  <a:lnTo>
                    <a:pt x="81" y="124"/>
                  </a:lnTo>
                  <a:lnTo>
                    <a:pt x="78" y="124"/>
                  </a:lnTo>
                  <a:lnTo>
                    <a:pt x="74" y="125"/>
                  </a:lnTo>
                  <a:lnTo>
                    <a:pt x="72" y="125"/>
                  </a:lnTo>
                  <a:lnTo>
                    <a:pt x="68" y="125"/>
                  </a:lnTo>
                  <a:lnTo>
                    <a:pt x="65" y="125"/>
                  </a:lnTo>
                  <a:lnTo>
                    <a:pt x="36" y="125"/>
                  </a:lnTo>
                  <a:lnTo>
                    <a:pt x="36" y="196"/>
                  </a:lnTo>
                  <a:lnTo>
                    <a:pt x="0" y="196"/>
                  </a:lnTo>
                  <a:lnTo>
                    <a:pt x="37" y="90"/>
                  </a:lnTo>
                  <a:lnTo>
                    <a:pt x="38" y="91"/>
                  </a:lnTo>
                  <a:lnTo>
                    <a:pt x="40" y="91"/>
                  </a:lnTo>
                  <a:lnTo>
                    <a:pt x="42" y="91"/>
                  </a:lnTo>
                  <a:lnTo>
                    <a:pt x="43" y="91"/>
                  </a:lnTo>
                  <a:lnTo>
                    <a:pt x="45" y="91"/>
                  </a:lnTo>
                  <a:lnTo>
                    <a:pt x="48" y="91"/>
                  </a:lnTo>
                  <a:lnTo>
                    <a:pt x="49" y="91"/>
                  </a:lnTo>
                  <a:lnTo>
                    <a:pt x="51" y="91"/>
                  </a:lnTo>
                  <a:lnTo>
                    <a:pt x="53" y="91"/>
                  </a:lnTo>
                  <a:lnTo>
                    <a:pt x="56" y="91"/>
                  </a:lnTo>
                  <a:lnTo>
                    <a:pt x="58" y="90"/>
                  </a:lnTo>
                  <a:lnTo>
                    <a:pt x="60" y="90"/>
                  </a:lnTo>
                  <a:lnTo>
                    <a:pt x="63" y="90"/>
                  </a:lnTo>
                  <a:lnTo>
                    <a:pt x="65" y="89"/>
                  </a:lnTo>
                  <a:lnTo>
                    <a:pt x="67" y="89"/>
                  </a:lnTo>
                  <a:lnTo>
                    <a:pt x="70" y="88"/>
                  </a:lnTo>
                  <a:lnTo>
                    <a:pt x="72" y="88"/>
                  </a:lnTo>
                  <a:lnTo>
                    <a:pt x="73" y="87"/>
                  </a:lnTo>
                  <a:lnTo>
                    <a:pt x="75" y="86"/>
                  </a:lnTo>
                  <a:lnTo>
                    <a:pt x="78" y="85"/>
                  </a:lnTo>
                  <a:lnTo>
                    <a:pt x="79" y="83"/>
                  </a:lnTo>
                  <a:lnTo>
                    <a:pt x="81" y="82"/>
                  </a:lnTo>
                  <a:lnTo>
                    <a:pt x="82" y="81"/>
                  </a:lnTo>
                  <a:lnTo>
                    <a:pt x="85" y="80"/>
                  </a:lnTo>
                  <a:lnTo>
                    <a:pt x="86" y="79"/>
                  </a:lnTo>
                  <a:lnTo>
                    <a:pt x="87" y="76"/>
                  </a:lnTo>
                  <a:lnTo>
                    <a:pt x="88" y="75"/>
                  </a:lnTo>
                  <a:lnTo>
                    <a:pt x="88" y="73"/>
                  </a:lnTo>
                  <a:lnTo>
                    <a:pt x="89" y="71"/>
                  </a:lnTo>
                  <a:lnTo>
                    <a:pt x="89" y="70"/>
                  </a:lnTo>
                  <a:lnTo>
                    <a:pt x="89" y="67"/>
                  </a:lnTo>
                  <a:lnTo>
                    <a:pt x="90" y="64"/>
                  </a:lnTo>
                  <a:lnTo>
                    <a:pt x="89" y="62"/>
                  </a:lnTo>
                  <a:lnTo>
                    <a:pt x="89" y="59"/>
                  </a:lnTo>
                  <a:lnTo>
                    <a:pt x="88" y="57"/>
                  </a:lnTo>
                  <a:lnTo>
                    <a:pt x="88" y="56"/>
                  </a:lnTo>
                  <a:lnTo>
                    <a:pt x="87" y="53"/>
                  </a:lnTo>
                  <a:lnTo>
                    <a:pt x="86" y="51"/>
                  </a:lnTo>
                  <a:lnTo>
                    <a:pt x="85" y="50"/>
                  </a:lnTo>
                  <a:lnTo>
                    <a:pt x="83" y="49"/>
                  </a:lnTo>
                  <a:lnTo>
                    <a:pt x="82" y="47"/>
                  </a:lnTo>
                  <a:lnTo>
                    <a:pt x="81" y="45"/>
                  </a:lnTo>
                  <a:lnTo>
                    <a:pt x="79" y="44"/>
                  </a:lnTo>
                  <a:lnTo>
                    <a:pt x="78" y="43"/>
                  </a:lnTo>
                  <a:lnTo>
                    <a:pt x="75" y="43"/>
                  </a:lnTo>
                  <a:lnTo>
                    <a:pt x="74" y="42"/>
                  </a:lnTo>
                  <a:lnTo>
                    <a:pt x="72" y="41"/>
                  </a:lnTo>
                  <a:lnTo>
                    <a:pt x="71" y="40"/>
                  </a:lnTo>
                  <a:lnTo>
                    <a:pt x="68" y="40"/>
                  </a:lnTo>
                  <a:lnTo>
                    <a:pt x="66" y="40"/>
                  </a:lnTo>
                  <a:lnTo>
                    <a:pt x="64" y="38"/>
                  </a:lnTo>
                  <a:lnTo>
                    <a:pt x="62" y="38"/>
                  </a:lnTo>
                  <a:lnTo>
                    <a:pt x="60" y="37"/>
                  </a:lnTo>
                  <a:lnTo>
                    <a:pt x="58" y="37"/>
                  </a:lnTo>
                  <a:lnTo>
                    <a:pt x="56" y="37"/>
                  </a:lnTo>
                  <a:lnTo>
                    <a:pt x="53" y="37"/>
                  </a:lnTo>
                  <a:lnTo>
                    <a:pt x="51" y="37"/>
                  </a:lnTo>
                  <a:lnTo>
                    <a:pt x="49" y="37"/>
                  </a:lnTo>
                  <a:lnTo>
                    <a:pt x="47" y="37"/>
                  </a:lnTo>
                  <a:lnTo>
                    <a:pt x="45" y="37"/>
                  </a:lnTo>
                  <a:lnTo>
                    <a:pt x="43" y="37"/>
                  </a:lnTo>
                  <a:lnTo>
                    <a:pt x="41" y="37"/>
                  </a:lnTo>
                  <a:lnTo>
                    <a:pt x="38" y="37"/>
                  </a:lnTo>
                  <a:lnTo>
                    <a:pt x="37" y="36"/>
                  </a:lnTo>
                  <a:lnTo>
                    <a:pt x="37" y="90"/>
                  </a:lnTo>
                  <a:lnTo>
                    <a:pt x="0" y="196"/>
                  </a:lnTo>
                  <a:close/>
                </a:path>
              </a:pathLst>
            </a:custGeom>
            <a:solidFill>
              <a:schemeClr val="tx1"/>
            </a:solidFill>
            <a:ln w="9525">
              <a:solidFill>
                <a:schemeClr val="tx1"/>
              </a:solidFill>
              <a:round/>
              <a:headEnd/>
              <a:tailEnd/>
            </a:ln>
          </p:spPr>
          <p:txBody>
            <a:bodyPr/>
            <a:lstStyle/>
            <a:p>
              <a:endParaRPr lang="en-US" sz="1800"/>
            </a:p>
          </p:txBody>
        </p:sp>
        <p:sp>
          <p:nvSpPr>
            <p:cNvPr id="29" name="Freeform 359"/>
            <p:cNvSpPr>
              <a:spLocks/>
            </p:cNvSpPr>
            <p:nvPr/>
          </p:nvSpPr>
          <p:spPr bwMode="auto">
            <a:xfrm>
              <a:off x="5704286" y="3957639"/>
              <a:ext cx="101203" cy="173831"/>
            </a:xfrm>
            <a:custGeom>
              <a:avLst/>
              <a:gdLst>
                <a:gd name="T0" fmla="*/ 2147483646 w 129"/>
                <a:gd name="T1" fmla="*/ 2147483646 h 219"/>
                <a:gd name="T2" fmla="*/ 2147483646 w 129"/>
                <a:gd name="T3" fmla="*/ 2147483646 h 219"/>
                <a:gd name="T4" fmla="*/ 2147483646 w 129"/>
                <a:gd name="T5" fmla="*/ 2147483646 h 219"/>
                <a:gd name="T6" fmla="*/ 2147483646 w 129"/>
                <a:gd name="T7" fmla="*/ 2147483646 h 219"/>
                <a:gd name="T8" fmla="*/ 2147483646 w 129"/>
                <a:gd name="T9" fmla="*/ 2147483646 h 219"/>
                <a:gd name="T10" fmla="*/ 2147483646 w 129"/>
                <a:gd name="T11" fmla="*/ 2147483646 h 219"/>
                <a:gd name="T12" fmla="*/ 2147483646 w 129"/>
                <a:gd name="T13" fmla="*/ 2147483646 h 219"/>
                <a:gd name="T14" fmla="*/ 2147483646 w 129"/>
                <a:gd name="T15" fmla="*/ 2147483646 h 219"/>
                <a:gd name="T16" fmla="*/ 2147483646 w 129"/>
                <a:gd name="T17" fmla="*/ 2147483646 h 219"/>
                <a:gd name="T18" fmla="*/ 2147483646 w 129"/>
                <a:gd name="T19" fmla="*/ 2147483646 h 219"/>
                <a:gd name="T20" fmla="*/ 2147483646 w 129"/>
                <a:gd name="T21" fmla="*/ 2147483646 h 219"/>
                <a:gd name="T22" fmla="*/ 2147483646 w 129"/>
                <a:gd name="T23" fmla="*/ 2147483646 h 219"/>
                <a:gd name="T24" fmla="*/ 2147483646 w 129"/>
                <a:gd name="T25" fmla="*/ 2147483646 h 219"/>
                <a:gd name="T26" fmla="*/ 2147483646 w 129"/>
                <a:gd name="T27" fmla="*/ 2147483646 h 219"/>
                <a:gd name="T28" fmla="*/ 2147483646 w 129"/>
                <a:gd name="T29" fmla="*/ 2147483646 h 219"/>
                <a:gd name="T30" fmla="*/ 2147483646 w 129"/>
                <a:gd name="T31" fmla="*/ 2147483646 h 219"/>
                <a:gd name="T32" fmla="*/ 2147483646 w 129"/>
                <a:gd name="T33" fmla="*/ 2147483646 h 219"/>
                <a:gd name="T34" fmla="*/ 2147483646 w 129"/>
                <a:gd name="T35" fmla="*/ 2147483646 h 219"/>
                <a:gd name="T36" fmla="*/ 2147483646 w 129"/>
                <a:gd name="T37" fmla="*/ 2147483646 h 219"/>
                <a:gd name="T38" fmla="*/ 2147483646 w 129"/>
                <a:gd name="T39" fmla="*/ 2147483646 h 219"/>
                <a:gd name="T40" fmla="*/ 2147483646 w 129"/>
                <a:gd name="T41" fmla="*/ 2147483646 h 219"/>
                <a:gd name="T42" fmla="*/ 2147483646 w 129"/>
                <a:gd name="T43" fmla="*/ 2147483646 h 219"/>
                <a:gd name="T44" fmla="*/ 2147483646 w 129"/>
                <a:gd name="T45" fmla="*/ 2147483646 h 219"/>
                <a:gd name="T46" fmla="*/ 2147483646 w 129"/>
                <a:gd name="T47" fmla="*/ 2147483646 h 219"/>
                <a:gd name="T48" fmla="*/ 2147483646 w 129"/>
                <a:gd name="T49" fmla="*/ 2147483646 h 219"/>
                <a:gd name="T50" fmla="*/ 2147483646 w 129"/>
                <a:gd name="T51" fmla="*/ 2147483646 h 219"/>
                <a:gd name="T52" fmla="*/ 2147483646 w 129"/>
                <a:gd name="T53" fmla="*/ 2147483646 h 219"/>
                <a:gd name="T54" fmla="*/ 2147483646 w 129"/>
                <a:gd name="T55" fmla="*/ 2147483646 h 219"/>
                <a:gd name="T56" fmla="*/ 2147483646 w 129"/>
                <a:gd name="T57" fmla="*/ 2147483646 h 219"/>
                <a:gd name="T58" fmla="*/ 2147483646 w 129"/>
                <a:gd name="T59" fmla="*/ 2147483646 h 219"/>
                <a:gd name="T60" fmla="*/ 2147483646 w 129"/>
                <a:gd name="T61" fmla="*/ 2147483646 h 219"/>
                <a:gd name="T62" fmla="*/ 2147483646 w 129"/>
                <a:gd name="T63" fmla="*/ 2147483646 h 219"/>
                <a:gd name="T64" fmla="*/ 2147483646 w 129"/>
                <a:gd name="T65" fmla="*/ 2147483646 h 219"/>
                <a:gd name="T66" fmla="*/ 2147483646 w 129"/>
                <a:gd name="T67" fmla="*/ 2147483646 h 219"/>
                <a:gd name="T68" fmla="*/ 2147483646 w 129"/>
                <a:gd name="T69" fmla="*/ 2147483646 h 219"/>
                <a:gd name="T70" fmla="*/ 2147483646 w 129"/>
                <a:gd name="T71" fmla="*/ 2147483646 h 219"/>
                <a:gd name="T72" fmla="*/ 2147483646 w 129"/>
                <a:gd name="T73" fmla="*/ 2147483646 h 219"/>
                <a:gd name="T74" fmla="*/ 2147483646 w 129"/>
                <a:gd name="T75" fmla="*/ 2147483646 h 219"/>
                <a:gd name="T76" fmla="*/ 2147483646 w 129"/>
                <a:gd name="T77" fmla="*/ 2147483646 h 219"/>
                <a:gd name="T78" fmla="*/ 2147483646 w 129"/>
                <a:gd name="T79" fmla="*/ 2147483646 h 219"/>
                <a:gd name="T80" fmla="*/ 2147483646 w 129"/>
                <a:gd name="T81" fmla="*/ 2147483646 h 219"/>
                <a:gd name="T82" fmla="*/ 2147483646 w 129"/>
                <a:gd name="T83" fmla="*/ 2147483646 h 219"/>
                <a:gd name="T84" fmla="*/ 2147483646 w 129"/>
                <a:gd name="T85" fmla="*/ 2147483646 h 219"/>
                <a:gd name="T86" fmla="*/ 2147483646 w 129"/>
                <a:gd name="T87" fmla="*/ 2147483646 h 219"/>
                <a:gd name="T88" fmla="*/ 2147483646 w 129"/>
                <a:gd name="T89" fmla="*/ 2147483646 h 219"/>
                <a:gd name="T90" fmla="*/ 2147483646 w 129"/>
                <a:gd name="T91" fmla="*/ 2147483646 h 219"/>
                <a:gd name="T92" fmla="*/ 2147483646 w 129"/>
                <a:gd name="T93" fmla="*/ 2147483646 h 219"/>
                <a:gd name="T94" fmla="*/ 2147483646 w 129"/>
                <a:gd name="T95" fmla="*/ 2147483646 h 219"/>
                <a:gd name="T96" fmla="*/ 2147483646 w 129"/>
                <a:gd name="T97" fmla="*/ 2147483646 h 219"/>
                <a:gd name="T98" fmla="*/ 2147483646 w 129"/>
                <a:gd name="T99" fmla="*/ 2147483646 h 219"/>
                <a:gd name="T100" fmla="*/ 2147483646 w 129"/>
                <a:gd name="T101" fmla="*/ 2147483646 h 219"/>
                <a:gd name="T102" fmla="*/ 2147483646 w 129"/>
                <a:gd name="T103" fmla="*/ 2147483646 h 219"/>
                <a:gd name="T104" fmla="*/ 2147483646 w 129"/>
                <a:gd name="T105" fmla="*/ 2147483646 h 219"/>
                <a:gd name="T106" fmla="*/ 2147483646 w 129"/>
                <a:gd name="T107" fmla="*/ 2147483646 h 219"/>
                <a:gd name="T108" fmla="*/ 2147483646 w 129"/>
                <a:gd name="T109" fmla="*/ 2147483646 h 219"/>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60000 65536"/>
                <a:gd name="T160" fmla="*/ 0 60000 65536"/>
                <a:gd name="T161" fmla="*/ 0 60000 65536"/>
                <a:gd name="T162" fmla="*/ 0 60000 65536"/>
                <a:gd name="T163" fmla="*/ 0 60000 65536"/>
                <a:gd name="T164" fmla="*/ 0 60000 65536"/>
                <a:gd name="T165" fmla="*/ 0 w 129"/>
                <a:gd name="T166" fmla="*/ 0 h 219"/>
                <a:gd name="T167" fmla="*/ 129 w 129"/>
                <a:gd name="T168" fmla="*/ 219 h 219"/>
              </a:gdLst>
              <a:ahLst/>
              <a:cxnLst>
                <a:cxn ang="T110">
                  <a:pos x="T0" y="T1"/>
                </a:cxn>
                <a:cxn ang="T111">
                  <a:pos x="T2" y="T3"/>
                </a:cxn>
                <a:cxn ang="T112">
                  <a:pos x="T4" y="T5"/>
                </a:cxn>
                <a:cxn ang="T113">
                  <a:pos x="T6" y="T7"/>
                </a:cxn>
                <a:cxn ang="T114">
                  <a:pos x="T8" y="T9"/>
                </a:cxn>
                <a:cxn ang="T115">
                  <a:pos x="T10" y="T11"/>
                </a:cxn>
                <a:cxn ang="T116">
                  <a:pos x="T12" y="T13"/>
                </a:cxn>
                <a:cxn ang="T117">
                  <a:pos x="T14" y="T15"/>
                </a:cxn>
                <a:cxn ang="T118">
                  <a:pos x="T16" y="T17"/>
                </a:cxn>
                <a:cxn ang="T119">
                  <a:pos x="T18" y="T19"/>
                </a:cxn>
                <a:cxn ang="T120">
                  <a:pos x="T20" y="T21"/>
                </a:cxn>
                <a:cxn ang="T121">
                  <a:pos x="T22" y="T23"/>
                </a:cxn>
                <a:cxn ang="T122">
                  <a:pos x="T24" y="T25"/>
                </a:cxn>
                <a:cxn ang="T123">
                  <a:pos x="T26" y="T27"/>
                </a:cxn>
                <a:cxn ang="T124">
                  <a:pos x="T28" y="T29"/>
                </a:cxn>
                <a:cxn ang="T125">
                  <a:pos x="T30" y="T31"/>
                </a:cxn>
                <a:cxn ang="T126">
                  <a:pos x="T32" y="T33"/>
                </a:cxn>
                <a:cxn ang="T127">
                  <a:pos x="T34" y="T35"/>
                </a:cxn>
                <a:cxn ang="T128">
                  <a:pos x="T36" y="T37"/>
                </a:cxn>
                <a:cxn ang="T129">
                  <a:pos x="T38" y="T39"/>
                </a:cxn>
                <a:cxn ang="T130">
                  <a:pos x="T40" y="T41"/>
                </a:cxn>
                <a:cxn ang="T131">
                  <a:pos x="T42" y="T43"/>
                </a:cxn>
                <a:cxn ang="T132">
                  <a:pos x="T44" y="T45"/>
                </a:cxn>
                <a:cxn ang="T133">
                  <a:pos x="T46" y="T47"/>
                </a:cxn>
                <a:cxn ang="T134">
                  <a:pos x="T48" y="T49"/>
                </a:cxn>
                <a:cxn ang="T135">
                  <a:pos x="T50" y="T51"/>
                </a:cxn>
                <a:cxn ang="T136">
                  <a:pos x="T52" y="T53"/>
                </a:cxn>
                <a:cxn ang="T137">
                  <a:pos x="T54" y="T55"/>
                </a:cxn>
                <a:cxn ang="T138">
                  <a:pos x="T56" y="T57"/>
                </a:cxn>
                <a:cxn ang="T139">
                  <a:pos x="T58" y="T59"/>
                </a:cxn>
                <a:cxn ang="T140">
                  <a:pos x="T60" y="T61"/>
                </a:cxn>
                <a:cxn ang="T141">
                  <a:pos x="T62" y="T63"/>
                </a:cxn>
                <a:cxn ang="T142">
                  <a:pos x="T64" y="T65"/>
                </a:cxn>
                <a:cxn ang="T143">
                  <a:pos x="T66" y="T67"/>
                </a:cxn>
                <a:cxn ang="T144">
                  <a:pos x="T68" y="T69"/>
                </a:cxn>
                <a:cxn ang="T145">
                  <a:pos x="T70" y="T71"/>
                </a:cxn>
                <a:cxn ang="T146">
                  <a:pos x="T72" y="T73"/>
                </a:cxn>
                <a:cxn ang="T147">
                  <a:pos x="T74" y="T75"/>
                </a:cxn>
                <a:cxn ang="T148">
                  <a:pos x="T76" y="T77"/>
                </a:cxn>
                <a:cxn ang="T149">
                  <a:pos x="T78" y="T79"/>
                </a:cxn>
                <a:cxn ang="T150">
                  <a:pos x="T80" y="T81"/>
                </a:cxn>
                <a:cxn ang="T151">
                  <a:pos x="T82" y="T83"/>
                </a:cxn>
                <a:cxn ang="T152">
                  <a:pos x="T84" y="T85"/>
                </a:cxn>
                <a:cxn ang="T153">
                  <a:pos x="T86" y="T87"/>
                </a:cxn>
                <a:cxn ang="T154">
                  <a:pos x="T88" y="T89"/>
                </a:cxn>
                <a:cxn ang="T155">
                  <a:pos x="T90" y="T91"/>
                </a:cxn>
                <a:cxn ang="T156">
                  <a:pos x="T92" y="T93"/>
                </a:cxn>
                <a:cxn ang="T157">
                  <a:pos x="T94" y="T95"/>
                </a:cxn>
                <a:cxn ang="T158">
                  <a:pos x="T96" y="T97"/>
                </a:cxn>
                <a:cxn ang="T159">
                  <a:pos x="T98" y="T99"/>
                </a:cxn>
                <a:cxn ang="T160">
                  <a:pos x="T100" y="T101"/>
                </a:cxn>
                <a:cxn ang="T161">
                  <a:pos x="T102" y="T103"/>
                </a:cxn>
                <a:cxn ang="T162">
                  <a:pos x="T104" y="T105"/>
                </a:cxn>
                <a:cxn ang="T163">
                  <a:pos x="T106" y="T107"/>
                </a:cxn>
                <a:cxn ang="T164">
                  <a:pos x="T108" y="T109"/>
                </a:cxn>
              </a:cxnLst>
              <a:rect l="T165" t="T166" r="T167" b="T168"/>
              <a:pathLst>
                <a:path w="129" h="219">
                  <a:moveTo>
                    <a:pt x="73" y="96"/>
                  </a:moveTo>
                  <a:lnTo>
                    <a:pt x="67" y="98"/>
                  </a:lnTo>
                  <a:lnTo>
                    <a:pt x="61" y="99"/>
                  </a:lnTo>
                  <a:lnTo>
                    <a:pt x="57" y="102"/>
                  </a:lnTo>
                  <a:lnTo>
                    <a:pt x="52" y="104"/>
                  </a:lnTo>
                  <a:lnTo>
                    <a:pt x="48" y="107"/>
                  </a:lnTo>
                  <a:lnTo>
                    <a:pt x="45" y="111"/>
                  </a:lnTo>
                  <a:lnTo>
                    <a:pt x="42" y="114"/>
                  </a:lnTo>
                  <a:lnTo>
                    <a:pt x="39" y="118"/>
                  </a:lnTo>
                  <a:lnTo>
                    <a:pt x="37" y="122"/>
                  </a:lnTo>
                  <a:lnTo>
                    <a:pt x="35" y="127"/>
                  </a:lnTo>
                  <a:lnTo>
                    <a:pt x="33" y="132"/>
                  </a:lnTo>
                  <a:lnTo>
                    <a:pt x="32" y="136"/>
                  </a:lnTo>
                  <a:lnTo>
                    <a:pt x="31" y="141"/>
                  </a:lnTo>
                  <a:lnTo>
                    <a:pt x="31" y="147"/>
                  </a:lnTo>
                  <a:lnTo>
                    <a:pt x="30" y="151"/>
                  </a:lnTo>
                  <a:lnTo>
                    <a:pt x="31" y="156"/>
                  </a:lnTo>
                  <a:lnTo>
                    <a:pt x="31" y="162"/>
                  </a:lnTo>
                  <a:lnTo>
                    <a:pt x="31" y="166"/>
                  </a:lnTo>
                  <a:lnTo>
                    <a:pt x="32" y="171"/>
                  </a:lnTo>
                  <a:lnTo>
                    <a:pt x="33" y="175"/>
                  </a:lnTo>
                  <a:lnTo>
                    <a:pt x="35" y="180"/>
                  </a:lnTo>
                  <a:lnTo>
                    <a:pt x="37" y="185"/>
                  </a:lnTo>
                  <a:lnTo>
                    <a:pt x="39" y="188"/>
                  </a:lnTo>
                  <a:lnTo>
                    <a:pt x="42" y="193"/>
                  </a:lnTo>
                  <a:lnTo>
                    <a:pt x="44" y="196"/>
                  </a:lnTo>
                  <a:lnTo>
                    <a:pt x="46" y="198"/>
                  </a:lnTo>
                  <a:lnTo>
                    <a:pt x="48" y="202"/>
                  </a:lnTo>
                  <a:lnTo>
                    <a:pt x="52" y="204"/>
                  </a:lnTo>
                  <a:lnTo>
                    <a:pt x="55" y="205"/>
                  </a:lnTo>
                  <a:lnTo>
                    <a:pt x="58" y="208"/>
                  </a:lnTo>
                  <a:lnTo>
                    <a:pt x="61" y="208"/>
                  </a:lnTo>
                  <a:lnTo>
                    <a:pt x="66" y="208"/>
                  </a:lnTo>
                  <a:lnTo>
                    <a:pt x="69" y="208"/>
                  </a:lnTo>
                  <a:lnTo>
                    <a:pt x="72" y="208"/>
                  </a:lnTo>
                  <a:lnTo>
                    <a:pt x="75" y="207"/>
                  </a:lnTo>
                  <a:lnTo>
                    <a:pt x="78" y="205"/>
                  </a:lnTo>
                  <a:lnTo>
                    <a:pt x="81" y="203"/>
                  </a:lnTo>
                  <a:lnTo>
                    <a:pt x="83" y="201"/>
                  </a:lnTo>
                  <a:lnTo>
                    <a:pt x="85" y="198"/>
                  </a:lnTo>
                  <a:lnTo>
                    <a:pt x="88" y="196"/>
                  </a:lnTo>
                  <a:lnTo>
                    <a:pt x="90" y="193"/>
                  </a:lnTo>
                  <a:lnTo>
                    <a:pt x="92" y="189"/>
                  </a:lnTo>
                  <a:lnTo>
                    <a:pt x="93" y="186"/>
                  </a:lnTo>
                  <a:lnTo>
                    <a:pt x="95" y="182"/>
                  </a:lnTo>
                  <a:lnTo>
                    <a:pt x="96" y="179"/>
                  </a:lnTo>
                  <a:lnTo>
                    <a:pt x="97" y="174"/>
                  </a:lnTo>
                  <a:lnTo>
                    <a:pt x="98" y="170"/>
                  </a:lnTo>
                  <a:lnTo>
                    <a:pt x="98" y="166"/>
                  </a:lnTo>
                  <a:lnTo>
                    <a:pt x="99" y="162"/>
                  </a:lnTo>
                  <a:lnTo>
                    <a:pt x="99" y="157"/>
                  </a:lnTo>
                  <a:lnTo>
                    <a:pt x="99" y="152"/>
                  </a:lnTo>
                  <a:lnTo>
                    <a:pt x="98" y="148"/>
                  </a:lnTo>
                  <a:lnTo>
                    <a:pt x="98" y="143"/>
                  </a:lnTo>
                  <a:lnTo>
                    <a:pt x="97" y="139"/>
                  </a:lnTo>
                  <a:lnTo>
                    <a:pt x="96" y="134"/>
                  </a:lnTo>
                  <a:lnTo>
                    <a:pt x="93" y="129"/>
                  </a:lnTo>
                  <a:lnTo>
                    <a:pt x="92" y="125"/>
                  </a:lnTo>
                  <a:lnTo>
                    <a:pt x="90" y="120"/>
                  </a:lnTo>
                  <a:lnTo>
                    <a:pt x="88" y="115"/>
                  </a:lnTo>
                  <a:lnTo>
                    <a:pt x="85" y="112"/>
                  </a:lnTo>
                  <a:lnTo>
                    <a:pt x="82" y="107"/>
                  </a:lnTo>
                  <a:lnTo>
                    <a:pt x="80" y="104"/>
                  </a:lnTo>
                  <a:lnTo>
                    <a:pt x="76" y="101"/>
                  </a:lnTo>
                  <a:lnTo>
                    <a:pt x="73" y="96"/>
                  </a:lnTo>
                  <a:lnTo>
                    <a:pt x="61" y="86"/>
                  </a:lnTo>
                  <a:lnTo>
                    <a:pt x="57" y="83"/>
                  </a:lnTo>
                  <a:lnTo>
                    <a:pt x="53" y="81"/>
                  </a:lnTo>
                  <a:lnTo>
                    <a:pt x="51" y="77"/>
                  </a:lnTo>
                  <a:lnTo>
                    <a:pt x="47" y="75"/>
                  </a:lnTo>
                  <a:lnTo>
                    <a:pt x="44" y="73"/>
                  </a:lnTo>
                  <a:lnTo>
                    <a:pt x="42" y="71"/>
                  </a:lnTo>
                  <a:lnTo>
                    <a:pt x="39" y="68"/>
                  </a:lnTo>
                  <a:lnTo>
                    <a:pt x="37" y="66"/>
                  </a:lnTo>
                  <a:lnTo>
                    <a:pt x="35" y="64"/>
                  </a:lnTo>
                  <a:lnTo>
                    <a:pt x="32" y="61"/>
                  </a:lnTo>
                  <a:lnTo>
                    <a:pt x="30" y="59"/>
                  </a:lnTo>
                  <a:lnTo>
                    <a:pt x="28" y="58"/>
                  </a:lnTo>
                  <a:lnTo>
                    <a:pt x="27" y="56"/>
                  </a:lnTo>
                  <a:lnTo>
                    <a:pt x="24" y="53"/>
                  </a:lnTo>
                  <a:lnTo>
                    <a:pt x="23" y="52"/>
                  </a:lnTo>
                  <a:lnTo>
                    <a:pt x="22" y="50"/>
                  </a:lnTo>
                  <a:lnTo>
                    <a:pt x="21" y="49"/>
                  </a:lnTo>
                  <a:lnTo>
                    <a:pt x="20" y="48"/>
                  </a:lnTo>
                  <a:lnTo>
                    <a:pt x="18" y="45"/>
                  </a:lnTo>
                  <a:lnTo>
                    <a:pt x="17" y="44"/>
                  </a:lnTo>
                  <a:lnTo>
                    <a:pt x="17" y="42"/>
                  </a:lnTo>
                  <a:lnTo>
                    <a:pt x="16" y="41"/>
                  </a:lnTo>
                  <a:lnTo>
                    <a:pt x="16" y="39"/>
                  </a:lnTo>
                  <a:lnTo>
                    <a:pt x="15" y="38"/>
                  </a:lnTo>
                  <a:lnTo>
                    <a:pt x="15" y="37"/>
                  </a:lnTo>
                  <a:lnTo>
                    <a:pt x="15" y="35"/>
                  </a:lnTo>
                  <a:lnTo>
                    <a:pt x="14" y="34"/>
                  </a:lnTo>
                  <a:lnTo>
                    <a:pt x="14" y="33"/>
                  </a:lnTo>
                  <a:lnTo>
                    <a:pt x="14" y="31"/>
                  </a:lnTo>
                  <a:lnTo>
                    <a:pt x="14" y="30"/>
                  </a:lnTo>
                  <a:lnTo>
                    <a:pt x="14" y="29"/>
                  </a:lnTo>
                  <a:lnTo>
                    <a:pt x="15" y="27"/>
                  </a:lnTo>
                  <a:lnTo>
                    <a:pt x="15" y="23"/>
                  </a:lnTo>
                  <a:lnTo>
                    <a:pt x="17" y="20"/>
                  </a:lnTo>
                  <a:lnTo>
                    <a:pt x="18" y="16"/>
                  </a:lnTo>
                  <a:lnTo>
                    <a:pt x="21" y="14"/>
                  </a:lnTo>
                  <a:lnTo>
                    <a:pt x="23" y="12"/>
                  </a:lnTo>
                  <a:lnTo>
                    <a:pt x="25" y="9"/>
                  </a:lnTo>
                  <a:lnTo>
                    <a:pt x="29" y="7"/>
                  </a:lnTo>
                  <a:lnTo>
                    <a:pt x="31" y="5"/>
                  </a:lnTo>
                  <a:lnTo>
                    <a:pt x="35" y="4"/>
                  </a:lnTo>
                  <a:lnTo>
                    <a:pt x="38" y="3"/>
                  </a:lnTo>
                  <a:lnTo>
                    <a:pt x="42" y="3"/>
                  </a:lnTo>
                  <a:lnTo>
                    <a:pt x="45" y="1"/>
                  </a:lnTo>
                  <a:lnTo>
                    <a:pt x="50" y="1"/>
                  </a:lnTo>
                  <a:lnTo>
                    <a:pt x="53" y="0"/>
                  </a:lnTo>
                  <a:lnTo>
                    <a:pt x="57" y="0"/>
                  </a:lnTo>
                  <a:lnTo>
                    <a:pt x="61" y="0"/>
                  </a:lnTo>
                  <a:lnTo>
                    <a:pt x="65" y="1"/>
                  </a:lnTo>
                  <a:lnTo>
                    <a:pt x="69" y="1"/>
                  </a:lnTo>
                  <a:lnTo>
                    <a:pt x="73" y="3"/>
                  </a:lnTo>
                  <a:lnTo>
                    <a:pt x="76" y="3"/>
                  </a:lnTo>
                  <a:lnTo>
                    <a:pt x="81" y="4"/>
                  </a:lnTo>
                  <a:lnTo>
                    <a:pt x="84" y="5"/>
                  </a:lnTo>
                  <a:lnTo>
                    <a:pt x="88" y="6"/>
                  </a:lnTo>
                  <a:lnTo>
                    <a:pt x="91" y="6"/>
                  </a:lnTo>
                  <a:lnTo>
                    <a:pt x="93" y="7"/>
                  </a:lnTo>
                  <a:lnTo>
                    <a:pt x="97" y="8"/>
                  </a:lnTo>
                  <a:lnTo>
                    <a:pt x="99" y="9"/>
                  </a:lnTo>
                  <a:lnTo>
                    <a:pt x="101" y="11"/>
                  </a:lnTo>
                  <a:lnTo>
                    <a:pt x="104" y="13"/>
                  </a:lnTo>
                  <a:lnTo>
                    <a:pt x="106" y="14"/>
                  </a:lnTo>
                  <a:lnTo>
                    <a:pt x="107" y="15"/>
                  </a:lnTo>
                  <a:lnTo>
                    <a:pt x="110" y="15"/>
                  </a:lnTo>
                  <a:lnTo>
                    <a:pt x="111" y="18"/>
                  </a:lnTo>
                  <a:lnTo>
                    <a:pt x="113" y="20"/>
                  </a:lnTo>
                  <a:lnTo>
                    <a:pt x="114" y="22"/>
                  </a:lnTo>
                  <a:lnTo>
                    <a:pt x="115" y="24"/>
                  </a:lnTo>
                  <a:lnTo>
                    <a:pt x="115" y="26"/>
                  </a:lnTo>
                  <a:lnTo>
                    <a:pt x="116" y="28"/>
                  </a:lnTo>
                  <a:lnTo>
                    <a:pt x="116" y="30"/>
                  </a:lnTo>
                  <a:lnTo>
                    <a:pt x="116" y="31"/>
                  </a:lnTo>
                  <a:lnTo>
                    <a:pt x="116" y="34"/>
                  </a:lnTo>
                  <a:lnTo>
                    <a:pt x="116" y="35"/>
                  </a:lnTo>
                  <a:lnTo>
                    <a:pt x="115" y="36"/>
                  </a:lnTo>
                  <a:lnTo>
                    <a:pt x="115" y="37"/>
                  </a:lnTo>
                  <a:lnTo>
                    <a:pt x="114" y="38"/>
                  </a:lnTo>
                  <a:lnTo>
                    <a:pt x="113" y="39"/>
                  </a:lnTo>
                  <a:lnTo>
                    <a:pt x="112" y="41"/>
                  </a:lnTo>
                  <a:lnTo>
                    <a:pt x="111" y="42"/>
                  </a:lnTo>
                  <a:lnTo>
                    <a:pt x="110" y="43"/>
                  </a:lnTo>
                  <a:lnTo>
                    <a:pt x="108" y="43"/>
                  </a:lnTo>
                  <a:lnTo>
                    <a:pt x="106" y="43"/>
                  </a:lnTo>
                  <a:lnTo>
                    <a:pt x="105" y="44"/>
                  </a:lnTo>
                  <a:lnTo>
                    <a:pt x="103" y="44"/>
                  </a:lnTo>
                  <a:lnTo>
                    <a:pt x="100" y="43"/>
                  </a:lnTo>
                  <a:lnTo>
                    <a:pt x="98" y="43"/>
                  </a:lnTo>
                  <a:lnTo>
                    <a:pt x="97" y="43"/>
                  </a:lnTo>
                  <a:lnTo>
                    <a:pt x="95" y="42"/>
                  </a:lnTo>
                  <a:lnTo>
                    <a:pt x="92" y="41"/>
                  </a:lnTo>
                  <a:lnTo>
                    <a:pt x="90" y="39"/>
                  </a:lnTo>
                  <a:lnTo>
                    <a:pt x="88" y="38"/>
                  </a:lnTo>
                  <a:lnTo>
                    <a:pt x="85" y="36"/>
                  </a:lnTo>
                  <a:lnTo>
                    <a:pt x="83" y="35"/>
                  </a:lnTo>
                  <a:lnTo>
                    <a:pt x="81" y="33"/>
                  </a:lnTo>
                  <a:lnTo>
                    <a:pt x="80" y="29"/>
                  </a:lnTo>
                  <a:lnTo>
                    <a:pt x="78" y="28"/>
                  </a:lnTo>
                  <a:lnTo>
                    <a:pt x="76" y="27"/>
                  </a:lnTo>
                  <a:lnTo>
                    <a:pt x="75" y="26"/>
                  </a:lnTo>
                  <a:lnTo>
                    <a:pt x="74" y="24"/>
                  </a:lnTo>
                  <a:lnTo>
                    <a:pt x="73" y="23"/>
                  </a:lnTo>
                  <a:lnTo>
                    <a:pt x="70" y="22"/>
                  </a:lnTo>
                  <a:lnTo>
                    <a:pt x="69" y="21"/>
                  </a:lnTo>
                  <a:lnTo>
                    <a:pt x="68" y="21"/>
                  </a:lnTo>
                  <a:lnTo>
                    <a:pt x="66" y="20"/>
                  </a:lnTo>
                  <a:lnTo>
                    <a:pt x="65" y="19"/>
                  </a:lnTo>
                  <a:lnTo>
                    <a:pt x="62" y="18"/>
                  </a:lnTo>
                  <a:lnTo>
                    <a:pt x="60" y="18"/>
                  </a:lnTo>
                  <a:lnTo>
                    <a:pt x="59" y="16"/>
                  </a:lnTo>
                  <a:lnTo>
                    <a:pt x="57" y="16"/>
                  </a:lnTo>
                  <a:lnTo>
                    <a:pt x="55" y="15"/>
                  </a:lnTo>
                  <a:lnTo>
                    <a:pt x="53" y="15"/>
                  </a:lnTo>
                  <a:lnTo>
                    <a:pt x="51" y="15"/>
                  </a:lnTo>
                  <a:lnTo>
                    <a:pt x="50" y="15"/>
                  </a:lnTo>
                  <a:lnTo>
                    <a:pt x="47" y="15"/>
                  </a:lnTo>
                  <a:lnTo>
                    <a:pt x="46" y="15"/>
                  </a:lnTo>
                  <a:lnTo>
                    <a:pt x="44" y="15"/>
                  </a:lnTo>
                  <a:lnTo>
                    <a:pt x="43" y="15"/>
                  </a:lnTo>
                  <a:lnTo>
                    <a:pt x="42" y="15"/>
                  </a:lnTo>
                  <a:lnTo>
                    <a:pt x="39" y="16"/>
                  </a:lnTo>
                  <a:lnTo>
                    <a:pt x="38" y="16"/>
                  </a:lnTo>
                  <a:lnTo>
                    <a:pt x="37" y="18"/>
                  </a:lnTo>
                  <a:lnTo>
                    <a:pt x="36" y="19"/>
                  </a:lnTo>
                  <a:lnTo>
                    <a:pt x="35" y="20"/>
                  </a:lnTo>
                  <a:lnTo>
                    <a:pt x="33" y="21"/>
                  </a:lnTo>
                  <a:lnTo>
                    <a:pt x="32" y="22"/>
                  </a:lnTo>
                  <a:lnTo>
                    <a:pt x="31" y="23"/>
                  </a:lnTo>
                  <a:lnTo>
                    <a:pt x="31" y="24"/>
                  </a:lnTo>
                  <a:lnTo>
                    <a:pt x="30" y="27"/>
                  </a:lnTo>
                  <a:lnTo>
                    <a:pt x="30" y="28"/>
                  </a:lnTo>
                  <a:lnTo>
                    <a:pt x="30" y="30"/>
                  </a:lnTo>
                  <a:lnTo>
                    <a:pt x="30" y="31"/>
                  </a:lnTo>
                  <a:lnTo>
                    <a:pt x="30" y="34"/>
                  </a:lnTo>
                  <a:lnTo>
                    <a:pt x="31" y="35"/>
                  </a:lnTo>
                  <a:lnTo>
                    <a:pt x="31" y="37"/>
                  </a:lnTo>
                  <a:lnTo>
                    <a:pt x="32" y="38"/>
                  </a:lnTo>
                  <a:lnTo>
                    <a:pt x="33" y="39"/>
                  </a:lnTo>
                  <a:lnTo>
                    <a:pt x="35" y="42"/>
                  </a:lnTo>
                  <a:lnTo>
                    <a:pt x="37" y="43"/>
                  </a:lnTo>
                  <a:lnTo>
                    <a:pt x="38" y="45"/>
                  </a:lnTo>
                  <a:lnTo>
                    <a:pt x="39" y="46"/>
                  </a:lnTo>
                  <a:lnTo>
                    <a:pt x="42" y="48"/>
                  </a:lnTo>
                  <a:lnTo>
                    <a:pt x="43" y="49"/>
                  </a:lnTo>
                  <a:lnTo>
                    <a:pt x="45" y="51"/>
                  </a:lnTo>
                  <a:lnTo>
                    <a:pt x="47" y="52"/>
                  </a:lnTo>
                  <a:lnTo>
                    <a:pt x="48" y="53"/>
                  </a:lnTo>
                  <a:lnTo>
                    <a:pt x="51" y="54"/>
                  </a:lnTo>
                  <a:lnTo>
                    <a:pt x="53" y="57"/>
                  </a:lnTo>
                  <a:lnTo>
                    <a:pt x="55" y="58"/>
                  </a:lnTo>
                  <a:lnTo>
                    <a:pt x="58" y="59"/>
                  </a:lnTo>
                  <a:lnTo>
                    <a:pt x="60" y="60"/>
                  </a:lnTo>
                  <a:lnTo>
                    <a:pt x="62" y="61"/>
                  </a:lnTo>
                  <a:lnTo>
                    <a:pt x="63" y="62"/>
                  </a:lnTo>
                  <a:lnTo>
                    <a:pt x="66" y="64"/>
                  </a:lnTo>
                  <a:lnTo>
                    <a:pt x="68" y="66"/>
                  </a:lnTo>
                  <a:lnTo>
                    <a:pt x="70" y="67"/>
                  </a:lnTo>
                  <a:lnTo>
                    <a:pt x="72" y="68"/>
                  </a:lnTo>
                  <a:lnTo>
                    <a:pt x="74" y="69"/>
                  </a:lnTo>
                  <a:lnTo>
                    <a:pt x="75" y="71"/>
                  </a:lnTo>
                  <a:lnTo>
                    <a:pt x="77" y="71"/>
                  </a:lnTo>
                  <a:lnTo>
                    <a:pt x="80" y="73"/>
                  </a:lnTo>
                  <a:lnTo>
                    <a:pt x="83" y="75"/>
                  </a:lnTo>
                  <a:lnTo>
                    <a:pt x="85" y="77"/>
                  </a:lnTo>
                  <a:lnTo>
                    <a:pt x="89" y="80"/>
                  </a:lnTo>
                  <a:lnTo>
                    <a:pt x="91" y="82"/>
                  </a:lnTo>
                  <a:lnTo>
                    <a:pt x="93" y="83"/>
                  </a:lnTo>
                  <a:lnTo>
                    <a:pt x="96" y="86"/>
                  </a:lnTo>
                  <a:lnTo>
                    <a:pt x="99" y="88"/>
                  </a:lnTo>
                  <a:lnTo>
                    <a:pt x="101" y="90"/>
                  </a:lnTo>
                  <a:lnTo>
                    <a:pt x="104" y="92"/>
                  </a:lnTo>
                  <a:lnTo>
                    <a:pt x="106" y="95"/>
                  </a:lnTo>
                  <a:lnTo>
                    <a:pt x="108" y="97"/>
                  </a:lnTo>
                  <a:lnTo>
                    <a:pt x="110" y="99"/>
                  </a:lnTo>
                  <a:lnTo>
                    <a:pt x="112" y="102"/>
                  </a:lnTo>
                  <a:lnTo>
                    <a:pt x="114" y="104"/>
                  </a:lnTo>
                  <a:lnTo>
                    <a:pt x="115" y="106"/>
                  </a:lnTo>
                  <a:lnTo>
                    <a:pt x="118" y="109"/>
                  </a:lnTo>
                  <a:lnTo>
                    <a:pt x="119" y="111"/>
                  </a:lnTo>
                  <a:lnTo>
                    <a:pt x="120" y="114"/>
                  </a:lnTo>
                  <a:lnTo>
                    <a:pt x="122" y="117"/>
                  </a:lnTo>
                  <a:lnTo>
                    <a:pt x="123" y="119"/>
                  </a:lnTo>
                  <a:lnTo>
                    <a:pt x="125" y="122"/>
                  </a:lnTo>
                  <a:lnTo>
                    <a:pt x="125" y="125"/>
                  </a:lnTo>
                  <a:lnTo>
                    <a:pt x="126" y="128"/>
                  </a:lnTo>
                  <a:lnTo>
                    <a:pt x="127" y="130"/>
                  </a:lnTo>
                  <a:lnTo>
                    <a:pt x="127" y="134"/>
                  </a:lnTo>
                  <a:lnTo>
                    <a:pt x="128" y="136"/>
                  </a:lnTo>
                  <a:lnTo>
                    <a:pt x="128" y="140"/>
                  </a:lnTo>
                  <a:lnTo>
                    <a:pt x="129" y="143"/>
                  </a:lnTo>
                  <a:lnTo>
                    <a:pt x="129" y="147"/>
                  </a:lnTo>
                  <a:lnTo>
                    <a:pt x="129" y="150"/>
                  </a:lnTo>
                  <a:lnTo>
                    <a:pt x="129" y="152"/>
                  </a:lnTo>
                  <a:lnTo>
                    <a:pt x="128" y="156"/>
                  </a:lnTo>
                  <a:lnTo>
                    <a:pt x="128" y="159"/>
                  </a:lnTo>
                  <a:lnTo>
                    <a:pt x="128" y="162"/>
                  </a:lnTo>
                  <a:lnTo>
                    <a:pt x="127" y="165"/>
                  </a:lnTo>
                  <a:lnTo>
                    <a:pt x="127" y="168"/>
                  </a:lnTo>
                  <a:lnTo>
                    <a:pt x="126" y="171"/>
                  </a:lnTo>
                  <a:lnTo>
                    <a:pt x="125" y="174"/>
                  </a:lnTo>
                  <a:lnTo>
                    <a:pt x="123" y="177"/>
                  </a:lnTo>
                  <a:lnTo>
                    <a:pt x="122" y="180"/>
                  </a:lnTo>
                  <a:lnTo>
                    <a:pt x="121" y="182"/>
                  </a:lnTo>
                  <a:lnTo>
                    <a:pt x="120" y="186"/>
                  </a:lnTo>
                  <a:lnTo>
                    <a:pt x="119" y="188"/>
                  </a:lnTo>
                  <a:lnTo>
                    <a:pt x="116" y="190"/>
                  </a:lnTo>
                  <a:lnTo>
                    <a:pt x="114" y="194"/>
                  </a:lnTo>
                  <a:lnTo>
                    <a:pt x="113" y="196"/>
                  </a:lnTo>
                  <a:lnTo>
                    <a:pt x="111" y="198"/>
                  </a:lnTo>
                  <a:lnTo>
                    <a:pt x="108" y="201"/>
                  </a:lnTo>
                  <a:lnTo>
                    <a:pt x="106" y="203"/>
                  </a:lnTo>
                  <a:lnTo>
                    <a:pt x="104" y="205"/>
                  </a:lnTo>
                  <a:lnTo>
                    <a:pt x="100" y="208"/>
                  </a:lnTo>
                  <a:lnTo>
                    <a:pt x="98" y="209"/>
                  </a:lnTo>
                  <a:lnTo>
                    <a:pt x="96" y="211"/>
                  </a:lnTo>
                  <a:lnTo>
                    <a:pt x="92" y="212"/>
                  </a:lnTo>
                  <a:lnTo>
                    <a:pt x="89" y="213"/>
                  </a:lnTo>
                  <a:lnTo>
                    <a:pt x="86" y="216"/>
                  </a:lnTo>
                  <a:lnTo>
                    <a:pt x="83" y="217"/>
                  </a:lnTo>
                  <a:lnTo>
                    <a:pt x="80" y="217"/>
                  </a:lnTo>
                  <a:lnTo>
                    <a:pt x="76" y="218"/>
                  </a:lnTo>
                  <a:lnTo>
                    <a:pt x="73" y="219"/>
                  </a:lnTo>
                  <a:lnTo>
                    <a:pt x="68" y="219"/>
                  </a:lnTo>
                  <a:lnTo>
                    <a:pt x="65" y="219"/>
                  </a:lnTo>
                  <a:lnTo>
                    <a:pt x="61" y="219"/>
                  </a:lnTo>
                  <a:lnTo>
                    <a:pt x="53" y="219"/>
                  </a:lnTo>
                  <a:lnTo>
                    <a:pt x="47" y="218"/>
                  </a:lnTo>
                  <a:lnTo>
                    <a:pt x="40" y="217"/>
                  </a:lnTo>
                  <a:lnTo>
                    <a:pt x="35" y="215"/>
                  </a:lnTo>
                  <a:lnTo>
                    <a:pt x="29" y="212"/>
                  </a:lnTo>
                  <a:lnTo>
                    <a:pt x="24" y="209"/>
                  </a:lnTo>
                  <a:lnTo>
                    <a:pt x="20" y="205"/>
                  </a:lnTo>
                  <a:lnTo>
                    <a:pt x="16" y="201"/>
                  </a:lnTo>
                  <a:lnTo>
                    <a:pt x="13" y="196"/>
                  </a:lnTo>
                  <a:lnTo>
                    <a:pt x="9" y="192"/>
                  </a:lnTo>
                  <a:lnTo>
                    <a:pt x="7" y="187"/>
                  </a:lnTo>
                  <a:lnTo>
                    <a:pt x="5" y="181"/>
                  </a:lnTo>
                  <a:lnTo>
                    <a:pt x="2" y="175"/>
                  </a:lnTo>
                  <a:lnTo>
                    <a:pt x="1" y="170"/>
                  </a:lnTo>
                  <a:lnTo>
                    <a:pt x="0" y="164"/>
                  </a:lnTo>
                  <a:lnTo>
                    <a:pt x="0" y="158"/>
                  </a:lnTo>
                  <a:lnTo>
                    <a:pt x="0" y="152"/>
                  </a:lnTo>
                  <a:lnTo>
                    <a:pt x="1" y="147"/>
                  </a:lnTo>
                  <a:lnTo>
                    <a:pt x="2" y="141"/>
                  </a:lnTo>
                  <a:lnTo>
                    <a:pt x="4" y="134"/>
                  </a:lnTo>
                  <a:lnTo>
                    <a:pt x="6" y="129"/>
                  </a:lnTo>
                  <a:lnTo>
                    <a:pt x="8" y="124"/>
                  </a:lnTo>
                  <a:lnTo>
                    <a:pt x="12" y="118"/>
                  </a:lnTo>
                  <a:lnTo>
                    <a:pt x="15" y="113"/>
                  </a:lnTo>
                  <a:lnTo>
                    <a:pt x="18" y="109"/>
                  </a:lnTo>
                  <a:lnTo>
                    <a:pt x="23" y="104"/>
                  </a:lnTo>
                  <a:lnTo>
                    <a:pt x="28" y="99"/>
                  </a:lnTo>
                  <a:lnTo>
                    <a:pt x="33" y="96"/>
                  </a:lnTo>
                  <a:lnTo>
                    <a:pt x="39" y="92"/>
                  </a:lnTo>
                  <a:lnTo>
                    <a:pt x="46" y="90"/>
                  </a:lnTo>
                  <a:lnTo>
                    <a:pt x="53" y="88"/>
                  </a:lnTo>
                  <a:lnTo>
                    <a:pt x="61" y="86"/>
                  </a:lnTo>
                  <a:lnTo>
                    <a:pt x="73" y="96"/>
                  </a:lnTo>
                  <a:close/>
                </a:path>
              </a:pathLst>
            </a:custGeom>
            <a:solidFill>
              <a:schemeClr val="tx1"/>
            </a:solidFill>
            <a:ln w="9525">
              <a:solidFill>
                <a:schemeClr val="tx1"/>
              </a:solidFill>
              <a:round/>
              <a:headEnd/>
              <a:tailEnd/>
            </a:ln>
          </p:spPr>
          <p:txBody>
            <a:bodyPr/>
            <a:lstStyle/>
            <a:p>
              <a:endParaRPr lang="en-US" sz="1800"/>
            </a:p>
          </p:txBody>
        </p:sp>
        <p:sp>
          <p:nvSpPr>
            <p:cNvPr id="30" name="Text Box 360"/>
            <p:cNvSpPr txBox="1">
              <a:spLocks noChangeArrowheads="1"/>
            </p:cNvSpPr>
            <p:nvPr/>
          </p:nvSpPr>
          <p:spPr bwMode="auto">
            <a:xfrm>
              <a:off x="4029076" y="4168379"/>
              <a:ext cx="471604" cy="41549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2100" b="1">
                  <a:latin typeface="Arial Narrow" panose="020B0606020202030204" pitchFamily="34" charset="0"/>
                </a:rPr>
                <a:t>P</a:t>
              </a:r>
              <a:r>
                <a:rPr lang="en-US" altLang="en-US" sz="2100" b="1" baseline="-25000">
                  <a:latin typeface="Arial Narrow" panose="020B0606020202030204" pitchFamily="34" charset="0"/>
                </a:rPr>
                <a:t>cr</a:t>
              </a:r>
              <a:endParaRPr lang="en-US" altLang="en-US" sz="1800" b="1">
                <a:latin typeface="Calisto MT" panose="02040603050505030304" pitchFamily="18" charset="0"/>
              </a:endParaRPr>
            </a:p>
          </p:txBody>
        </p:sp>
        <p:sp>
          <p:nvSpPr>
            <p:cNvPr id="31" name="Rectangle 361"/>
            <p:cNvSpPr>
              <a:spLocks noChangeArrowheads="1"/>
            </p:cNvSpPr>
            <p:nvPr/>
          </p:nvSpPr>
          <p:spPr bwMode="auto">
            <a:xfrm>
              <a:off x="3383756" y="3075385"/>
              <a:ext cx="996554"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800" b="1">
                  <a:latin typeface="Arial Narrow" panose="020B0606020202030204" pitchFamily="34" charset="0"/>
                </a:rPr>
                <a:t>R</a:t>
              </a:r>
              <a:r>
                <a:rPr lang="en-US" altLang="en-US" sz="1800" b="1" baseline="-25000">
                  <a:latin typeface="Arial Narrow" panose="020B0606020202030204" pitchFamily="34" charset="0"/>
                </a:rPr>
                <a:t>y</a:t>
              </a:r>
              <a:r>
                <a:rPr lang="en-US" altLang="en-US" sz="1800" b="1">
                  <a:latin typeface="Arial Narrow" panose="020B0606020202030204" pitchFamily="34" charset="0"/>
                </a:rPr>
                <a:t> A</a:t>
              </a:r>
              <a:r>
                <a:rPr lang="en-US" altLang="en-US" sz="1800" b="1" baseline="-25000">
                  <a:latin typeface="Arial Narrow" panose="020B0606020202030204" pitchFamily="34" charset="0"/>
                </a:rPr>
                <a:t>g </a:t>
              </a:r>
              <a:r>
                <a:rPr lang="en-US" altLang="en-US" sz="1800" b="1">
                  <a:latin typeface="Arial Narrow" panose="020B0606020202030204" pitchFamily="34" charset="0"/>
                </a:rPr>
                <a:t>F</a:t>
              </a:r>
              <a:r>
                <a:rPr lang="en-US" altLang="en-US" sz="1800" b="1" baseline="-25000">
                  <a:latin typeface="Arial Narrow" panose="020B0606020202030204" pitchFamily="34" charset="0"/>
                </a:rPr>
                <a:t>y</a:t>
              </a:r>
            </a:p>
          </p:txBody>
        </p:sp>
        <p:sp>
          <p:nvSpPr>
            <p:cNvPr id="32" name="Line 362"/>
            <p:cNvSpPr>
              <a:spLocks noChangeShapeType="1"/>
            </p:cNvSpPr>
            <p:nvPr/>
          </p:nvSpPr>
          <p:spPr bwMode="auto">
            <a:xfrm>
              <a:off x="4446986" y="3189686"/>
              <a:ext cx="91678" cy="1190"/>
            </a:xfrm>
            <a:prstGeom prst="line">
              <a:avLst/>
            </a:prstGeom>
            <a:noFill/>
            <a:ln w="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800"/>
            </a:p>
          </p:txBody>
        </p:sp>
        <p:sp>
          <p:nvSpPr>
            <p:cNvPr id="33" name="Line 363"/>
            <p:cNvSpPr>
              <a:spLocks noChangeShapeType="1"/>
            </p:cNvSpPr>
            <p:nvPr/>
          </p:nvSpPr>
          <p:spPr bwMode="auto">
            <a:xfrm>
              <a:off x="4456511" y="4323161"/>
              <a:ext cx="91678" cy="1190"/>
            </a:xfrm>
            <a:prstGeom prst="line">
              <a:avLst/>
            </a:prstGeom>
            <a:noFill/>
            <a:ln w="0">
              <a:solidFill>
                <a:schemeClr val="tx1"/>
              </a:solidFill>
              <a:round/>
              <a:headEnd/>
              <a:tailEnd/>
            </a:ln>
            <a:extLst>
              <a:ext uri="{909E8E84-426E-40DD-AFC4-6F175D3DCCD1}">
                <a14:hiddenFill xmlns:a14="http://schemas.microsoft.com/office/drawing/2010/main">
                  <a:noFill/>
                </a14:hiddenFill>
              </a:ext>
            </a:extLst>
          </p:spPr>
          <p:txBody>
            <a:bodyPr/>
            <a:lstStyle/>
            <a:p>
              <a:endParaRPr lang="en-US" sz="1800"/>
            </a:p>
          </p:txBody>
        </p:sp>
        <p:sp>
          <p:nvSpPr>
            <p:cNvPr id="34" name="Text Box 364"/>
            <p:cNvSpPr txBox="1">
              <a:spLocks noChangeArrowheads="1"/>
            </p:cNvSpPr>
            <p:nvPr/>
          </p:nvSpPr>
          <p:spPr bwMode="auto">
            <a:xfrm>
              <a:off x="4549380" y="4467226"/>
              <a:ext cx="1167307"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200" b="1"/>
                <a:t>Compression</a:t>
              </a:r>
            </a:p>
          </p:txBody>
        </p:sp>
        <p:sp>
          <p:nvSpPr>
            <p:cNvPr id="35" name="Text Box 365"/>
            <p:cNvSpPr txBox="1">
              <a:spLocks noChangeArrowheads="1"/>
            </p:cNvSpPr>
            <p:nvPr/>
          </p:nvSpPr>
          <p:spPr bwMode="auto">
            <a:xfrm>
              <a:off x="4572001" y="2692004"/>
              <a:ext cx="764761"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9050">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eaLnBrk="1" hangingPunct="1">
                <a:spcBef>
                  <a:spcPct val="0"/>
                </a:spcBef>
                <a:buFontTx/>
                <a:buNone/>
              </a:pPr>
              <a:r>
                <a:rPr lang="en-US" altLang="en-US" sz="1200" b="1"/>
                <a:t>Tension</a:t>
              </a:r>
            </a:p>
          </p:txBody>
        </p:sp>
      </p:grpSp>
      <p:sp>
        <p:nvSpPr>
          <p:cNvPr id="152578" name="Title 1"/>
          <p:cNvSpPr>
            <a:spLocks noGrp="1"/>
          </p:cNvSpPr>
          <p:nvPr>
            <p:ph type="title"/>
          </p:nvPr>
        </p:nvSpPr>
        <p:spPr/>
        <p:txBody>
          <a:bodyPr/>
          <a:lstStyle/>
          <a:p>
            <a:r>
              <a:rPr lang="en-US" altLang="en-US"/>
              <a:t>Brace cyclic behavior</a:t>
            </a:r>
          </a:p>
        </p:txBody>
      </p:sp>
    </p:spTree>
    <p:extLst>
      <p:ext uri="{BB962C8B-B14F-4D97-AF65-F5344CB8AC3E}">
        <p14:creationId xmlns:p14="http://schemas.microsoft.com/office/powerpoint/2010/main" val="4048921611"/>
      </p:ext>
    </p:extLst>
  </p:cSld>
  <p:clrMapOvr>
    <a:masterClrMapping/>
  </p:clrMapOvr>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619"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93</a:t>
            </a:fld>
            <a:endParaRPr lang="en-US" dirty="0"/>
          </a:p>
        </p:txBody>
      </p:sp>
      <p:sp>
        <p:nvSpPr>
          <p:cNvPr id="111621" name="Rectangle 3"/>
          <p:cNvSpPr>
            <a:spLocks noGrp="1" noChangeArrowheads="1"/>
          </p:cNvSpPr>
          <p:nvPr>
            <p:ph idx="1"/>
          </p:nvPr>
        </p:nvSpPr>
        <p:spPr/>
        <p:txBody>
          <a:bodyPr/>
          <a:lstStyle/>
          <a:p>
            <a:r>
              <a:rPr lang="en-US"/>
              <a:t>Dissipate energy after onset of global buckling by avoiding brittle failures:</a:t>
            </a:r>
          </a:p>
          <a:p>
            <a:pPr lvl="1"/>
            <a:r>
              <a:rPr lang="en-US"/>
              <a:t>Minimize local buckling</a:t>
            </a:r>
          </a:p>
          <a:p>
            <a:pPr lvl="1"/>
            <a:r>
              <a:rPr lang="en-US"/>
              <a:t>Strong and tough end connections</a:t>
            </a:r>
          </a:p>
          <a:p>
            <a:pPr lvl="1"/>
            <a:r>
              <a:rPr lang="en-US"/>
              <a:t>Better coupling of built-up members</a:t>
            </a:r>
            <a:endParaRPr lang="en-US" dirty="0"/>
          </a:p>
        </p:txBody>
      </p:sp>
      <p:sp>
        <p:nvSpPr>
          <p:cNvPr id="111620" name="Rectangle 2"/>
          <p:cNvSpPr>
            <a:spLocks noGrp="1" noChangeArrowheads="1"/>
          </p:cNvSpPr>
          <p:nvPr>
            <p:ph type="title"/>
          </p:nvPr>
        </p:nvSpPr>
        <p:spPr/>
        <p:txBody>
          <a:bodyPr/>
          <a:lstStyle/>
          <a:p>
            <a:r>
              <a:rPr lang="en-US"/>
              <a:t>Concentrically Braced Frames</a:t>
            </a:r>
            <a:endParaRPr lang="en-US" dirty="0"/>
          </a:p>
        </p:txBody>
      </p:sp>
    </p:spTree>
    <p:extLst>
      <p:ext uri="{BB962C8B-B14F-4D97-AF65-F5344CB8AC3E}">
        <p14:creationId xmlns:p14="http://schemas.microsoft.com/office/powerpoint/2010/main" val="3925510998"/>
      </p:ext>
    </p:extLst>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Footer Placeholder 4"/>
          <p:cNvSpPr>
            <a:spLocks noGrp="1"/>
          </p:cNvSpPr>
          <p:nvPr>
            <p:ph type="ftr" sz="quarter" idx="10"/>
          </p:nvPr>
        </p:nvSpPr>
        <p:spPr/>
        <p:txBody>
          <a:bodyPr/>
          <a:lstStyle/>
          <a:p>
            <a:r>
              <a:rPr lang="en-US"/>
              <a:t>Instructional Material Complementing FEMA 1051, Design Examples</a:t>
            </a:r>
          </a:p>
        </p:txBody>
      </p:sp>
      <p:sp>
        <p:nvSpPr>
          <p:cNvPr id="7" name="Slide Number Placeholder 3"/>
          <p:cNvSpPr>
            <a:spLocks noGrp="1"/>
          </p:cNvSpPr>
          <p:nvPr>
            <p:ph type="sldNum" sz="quarter" idx="11"/>
          </p:nvPr>
        </p:nvSpPr>
        <p:spPr/>
        <p:txBody>
          <a:bodyPr/>
          <a:lstStyle/>
          <a:p>
            <a:r>
              <a:rPr lang="en-US"/>
              <a:t>Steel Structures - </a:t>
            </a:r>
            <a:fld id="{829CB975-4EB3-4B68-9F84-C1D517403529}" type="slidenum">
              <a:rPr lang="en-US" smtClean="0"/>
              <a:pPr/>
              <a:t>94</a:t>
            </a:fld>
            <a:endParaRPr lang="en-US" dirty="0"/>
          </a:p>
        </p:txBody>
      </p:sp>
      <p:graphicFrame>
        <p:nvGraphicFramePr>
          <p:cNvPr id="28674" name="Object 4" descr="Ordinary (chevron configuration):"/>
          <p:cNvGraphicFramePr>
            <a:graphicFrameLocks noChangeAspect="1"/>
          </p:cNvGraphicFramePr>
          <p:nvPr>
            <p:extLst>
              <p:ext uri="{D42A27DB-BD31-4B8C-83A1-F6EECF244321}">
                <p14:modId xmlns:p14="http://schemas.microsoft.com/office/powerpoint/2010/main" val="4261103351"/>
              </p:ext>
            </p:extLst>
          </p:nvPr>
        </p:nvGraphicFramePr>
        <p:xfrm>
          <a:off x="3776624" y="3753644"/>
          <a:ext cx="2702320" cy="1034539"/>
        </p:xfrm>
        <a:graphic>
          <a:graphicData uri="http://schemas.openxmlformats.org/presentationml/2006/ole">
            <mc:AlternateContent xmlns:mc="http://schemas.openxmlformats.org/markup-compatibility/2006">
              <mc:Choice xmlns:v="urn:schemas-microsoft-com:vml" Requires="v">
                <p:oleObj spid="_x0000_s27754" name="Equation" r:id="rId4" imgW="939754" imgH="431570" progId="">
                  <p:embed/>
                </p:oleObj>
              </mc:Choice>
              <mc:Fallback>
                <p:oleObj name="Equation" r:id="rId4" imgW="939754" imgH="431570" progId="">
                  <p:embed/>
                  <p:pic>
                    <p:nvPicPr>
                      <p:cNvPr id="0" name=""/>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776624" y="3753644"/>
                        <a:ext cx="2702320" cy="1034539"/>
                      </a:xfrm>
                      <a:prstGeom prst="rect">
                        <a:avLst/>
                      </a:prstGeom>
                      <a:noFill/>
                      <a:extLst>
                        <a:ext uri="{909E8E84-426E-40DD-AFC4-6F175D3DCCD1}">
                          <a14:hiddenFill xmlns:a14="http://schemas.microsoft.com/office/drawing/2010/main">
                            <a:solidFill>
                              <a:srgbClr val="FFFFFF"/>
                            </a:solidFill>
                          </a14:hiddenFill>
                        </a:ext>
                      </a:extLst>
                    </p:spPr>
                  </p:pic>
                </p:oleObj>
              </mc:Fallback>
            </mc:AlternateContent>
          </a:graphicData>
        </a:graphic>
      </p:graphicFrame>
      <p:sp>
        <p:nvSpPr>
          <p:cNvPr id="28678" name="Rectangle 3"/>
          <p:cNvSpPr>
            <a:spLocks noGrp="1" noChangeArrowheads="1"/>
          </p:cNvSpPr>
          <p:nvPr>
            <p:ph idx="1"/>
          </p:nvPr>
        </p:nvSpPr>
        <p:spPr/>
        <p:txBody>
          <a:bodyPr/>
          <a:lstStyle/>
          <a:p>
            <a:r>
              <a:rPr lang="en-US" dirty="0"/>
              <a:t>Bracing members:</a:t>
            </a:r>
          </a:p>
          <a:p>
            <a:r>
              <a:rPr lang="en-US" dirty="0"/>
              <a:t>	- Compression capacity = </a:t>
            </a:r>
            <a:r>
              <a:rPr lang="en-US" dirty="0">
                <a:sym typeface="Symbol" pitchFamily="18" charset="2"/>
              </a:rPr>
              <a:t></a:t>
            </a:r>
            <a:r>
              <a:rPr lang="en-US" dirty="0" err="1">
                <a:sym typeface="WP Greek Century" pitchFamily="2" charset="2"/>
              </a:rPr>
              <a:t>P</a:t>
            </a:r>
            <a:r>
              <a:rPr lang="en-US" baseline="-25000" dirty="0" err="1">
                <a:sym typeface="WP Greek Century" pitchFamily="2" charset="2"/>
              </a:rPr>
              <a:t>n</a:t>
            </a:r>
            <a:r>
              <a:rPr lang="en-US" dirty="0">
                <a:sym typeface="WP Greek Century" pitchFamily="2" charset="2"/>
              </a:rPr>
              <a:t> </a:t>
            </a:r>
          </a:p>
          <a:p>
            <a:r>
              <a:rPr lang="en-US" dirty="0">
                <a:sym typeface="WP Greek Century" pitchFamily="2" charset="2"/>
              </a:rPr>
              <a:t>	- Slenderness:</a:t>
            </a:r>
          </a:p>
          <a:p>
            <a:pPr lvl="1"/>
            <a:r>
              <a:rPr lang="en-US" dirty="0">
                <a:sym typeface="WP Greek Century" pitchFamily="2" charset="2"/>
              </a:rPr>
              <a:t>	Ordinary (chevron configuration):		</a:t>
            </a:r>
          </a:p>
          <a:p>
            <a:pPr lvl="1"/>
            <a:endParaRPr lang="en-US" dirty="0">
              <a:sym typeface="WP Greek Century" pitchFamily="2" charset="2"/>
            </a:endParaRPr>
          </a:p>
          <a:p>
            <a:pPr lvl="1"/>
            <a:endParaRPr lang="en-US" dirty="0">
              <a:sym typeface="WP Greek Century" pitchFamily="2" charset="2"/>
            </a:endParaRPr>
          </a:p>
          <a:p>
            <a:pPr lvl="1"/>
            <a:r>
              <a:rPr lang="en-US" dirty="0">
                <a:sym typeface="WP Greek Century" pitchFamily="2" charset="2"/>
              </a:rPr>
              <a:t>Special: </a:t>
            </a:r>
            <a:r>
              <a:rPr lang="en-US" dirty="0"/>
              <a:t> KL/r ≤ 200 </a:t>
            </a:r>
          </a:p>
          <a:p>
            <a:pPr marL="457200" lvl="1" indent="0">
              <a:buNone/>
            </a:pPr>
            <a:r>
              <a:rPr lang="en-US" dirty="0"/>
              <a:t>	</a:t>
            </a:r>
          </a:p>
        </p:txBody>
      </p:sp>
      <p:sp>
        <p:nvSpPr>
          <p:cNvPr id="28677" name="Rectangle 2"/>
          <p:cNvSpPr>
            <a:spLocks noGrp="1" noChangeArrowheads="1"/>
          </p:cNvSpPr>
          <p:nvPr>
            <p:ph type="title"/>
          </p:nvPr>
        </p:nvSpPr>
        <p:spPr/>
        <p:txBody>
          <a:bodyPr/>
          <a:lstStyle/>
          <a:p>
            <a:r>
              <a:rPr lang="en-US"/>
              <a:t>Concentrically Braced Frames</a:t>
            </a:r>
            <a:br>
              <a:rPr lang="en-US"/>
            </a:br>
            <a:r>
              <a:rPr lang="en-US"/>
              <a:t>Special and Ordinary</a:t>
            </a:r>
            <a:endParaRPr lang="en-US" dirty="0"/>
          </a:p>
        </p:txBody>
      </p:sp>
    </p:spTree>
    <p:extLst>
      <p:ext uri="{BB962C8B-B14F-4D97-AF65-F5344CB8AC3E}">
        <p14:creationId xmlns:p14="http://schemas.microsoft.com/office/powerpoint/2010/main" val="731636286"/>
      </p:ext>
    </p:extLst>
  </p:cSld>
  <p:clrMapOvr>
    <a:masterClrMapping/>
  </p:clrMapOvr>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6" name="Footer Placeholder 4"/>
          <p:cNvSpPr>
            <a:spLocks noGrp="1"/>
          </p:cNvSpPr>
          <p:nvPr>
            <p:ph type="ftr" sz="quarter" idx="10"/>
          </p:nvPr>
        </p:nvSpPr>
        <p:spPr/>
        <p:txBody>
          <a:bodyPr/>
          <a:lstStyle/>
          <a:p>
            <a:r>
              <a:rPr lang="en-US"/>
              <a:t>Instructional Material Complementing FEMA 1051, Design Examples</a:t>
            </a:r>
          </a:p>
        </p:txBody>
      </p:sp>
      <p:sp>
        <p:nvSpPr>
          <p:cNvPr id="7" name="Slide Number Placeholder 3"/>
          <p:cNvSpPr>
            <a:spLocks noGrp="1"/>
          </p:cNvSpPr>
          <p:nvPr>
            <p:ph type="sldNum" sz="quarter" idx="11"/>
          </p:nvPr>
        </p:nvSpPr>
        <p:spPr/>
        <p:txBody>
          <a:bodyPr/>
          <a:lstStyle/>
          <a:p>
            <a:r>
              <a:rPr lang="en-US"/>
              <a:t>Steel Structures - </a:t>
            </a:r>
            <a:fld id="{829CB975-4EB3-4B68-9F84-C1D517403529}" type="slidenum">
              <a:rPr lang="en-US" smtClean="0"/>
              <a:pPr/>
              <a:t>95</a:t>
            </a:fld>
            <a:endParaRPr lang="en-US" dirty="0"/>
          </a:p>
        </p:txBody>
      </p:sp>
      <p:sp>
        <p:nvSpPr>
          <p:cNvPr id="28678" name="Rectangle 3"/>
          <p:cNvSpPr>
            <a:spLocks noGrp="1" noChangeArrowheads="1"/>
          </p:cNvSpPr>
          <p:nvPr>
            <p:ph idx="1"/>
          </p:nvPr>
        </p:nvSpPr>
        <p:spPr/>
        <p:txBody>
          <a:bodyPr/>
          <a:lstStyle/>
          <a:p>
            <a:r>
              <a:rPr lang="en-US"/>
              <a:t>Bracing members:</a:t>
            </a:r>
          </a:p>
          <a:p>
            <a:r>
              <a:rPr lang="en-US">
                <a:sym typeface="WP Greek Century" pitchFamily="2" charset="2"/>
              </a:rPr>
              <a:t>Width / thickness limits</a:t>
            </a:r>
          </a:p>
          <a:p>
            <a:pPr lvl="1"/>
            <a:r>
              <a:rPr lang="en-US">
                <a:sym typeface="WP Greek Century" pitchFamily="2" charset="2"/>
              </a:rPr>
              <a:t>	Generally compact </a:t>
            </a:r>
          </a:p>
          <a:p>
            <a:pPr lvl="1"/>
            <a:r>
              <a:rPr lang="en-US">
                <a:sym typeface="WP Greek Century" pitchFamily="2" charset="2"/>
              </a:rPr>
              <a:t>	Angles, tubes and pipes very compact</a:t>
            </a:r>
          </a:p>
          <a:p>
            <a:r>
              <a:rPr lang="en-US"/>
              <a:t>Special: </a:t>
            </a:r>
          </a:p>
          <a:p>
            <a:pPr lvl="1"/>
            <a:r>
              <a:rPr lang="en-US"/>
              <a:t>Balanced tension and compression</a:t>
            </a:r>
            <a:endParaRPr lang="en-US" dirty="0"/>
          </a:p>
        </p:txBody>
      </p:sp>
      <p:sp>
        <p:nvSpPr>
          <p:cNvPr id="28677" name="Rectangle 2"/>
          <p:cNvSpPr>
            <a:spLocks noGrp="1" noChangeArrowheads="1"/>
          </p:cNvSpPr>
          <p:nvPr>
            <p:ph type="title"/>
          </p:nvPr>
        </p:nvSpPr>
        <p:spPr/>
        <p:txBody>
          <a:bodyPr/>
          <a:lstStyle/>
          <a:p>
            <a:r>
              <a:rPr lang="en-US"/>
              <a:t>Concentrically Braced Frames</a:t>
            </a:r>
            <a:br>
              <a:rPr lang="en-US"/>
            </a:br>
            <a:r>
              <a:rPr lang="en-US"/>
              <a:t>Special and Ordinary</a:t>
            </a:r>
            <a:endParaRPr lang="en-US" dirty="0"/>
          </a:p>
        </p:txBody>
      </p:sp>
    </p:spTree>
    <p:extLst>
      <p:ext uri="{BB962C8B-B14F-4D97-AF65-F5344CB8AC3E}">
        <p14:creationId xmlns:p14="http://schemas.microsoft.com/office/powerpoint/2010/main" val="2157259776"/>
      </p:ext>
    </p:extLst>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43"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96</a:t>
            </a:fld>
            <a:endParaRPr lang="en-US" dirty="0"/>
          </a:p>
        </p:txBody>
      </p:sp>
      <p:sp>
        <p:nvSpPr>
          <p:cNvPr id="112645" name="Rectangle 3"/>
          <p:cNvSpPr>
            <a:spLocks noGrp="1" noChangeArrowheads="1"/>
          </p:cNvSpPr>
          <p:nvPr>
            <p:ph idx="1"/>
          </p:nvPr>
        </p:nvSpPr>
        <p:spPr>
          <a:xfrm>
            <a:off x="661987" y="1604963"/>
            <a:ext cx="8312679" cy="4297362"/>
          </a:xfrm>
        </p:spPr>
        <p:txBody>
          <a:bodyPr/>
          <a:lstStyle/>
          <a:p>
            <a:r>
              <a:rPr lang="en-US" dirty="0"/>
              <a:t>Brace connections</a:t>
            </a:r>
          </a:p>
          <a:p>
            <a:r>
              <a:rPr lang="en-US" dirty="0"/>
              <a:t>Axial tensile strength &gt; smallest of:</a:t>
            </a:r>
          </a:p>
          <a:p>
            <a:pPr lvl="1"/>
            <a:r>
              <a:rPr lang="en-US" dirty="0"/>
              <a:t>Axial tension strength = </a:t>
            </a:r>
            <a:r>
              <a:rPr lang="en-US" dirty="0" err="1"/>
              <a:t>R</a:t>
            </a:r>
            <a:r>
              <a:rPr lang="en-US" baseline="-25000" dirty="0" err="1"/>
              <a:t>y</a:t>
            </a:r>
            <a:r>
              <a:rPr lang="en-US" dirty="0" err="1"/>
              <a:t>F</a:t>
            </a:r>
            <a:r>
              <a:rPr lang="en-US" baseline="-25000" dirty="0" err="1"/>
              <a:t>y</a:t>
            </a:r>
            <a:r>
              <a:rPr lang="en-US" dirty="0" err="1"/>
              <a:t>A</a:t>
            </a:r>
            <a:r>
              <a:rPr lang="en-US" baseline="-25000" dirty="0" err="1"/>
              <a:t>g</a:t>
            </a:r>
            <a:endParaRPr lang="en-US" baseline="-25000" dirty="0"/>
          </a:p>
          <a:p>
            <a:pPr lvl="1"/>
            <a:r>
              <a:rPr lang="en-US" dirty="0"/>
              <a:t>Maximum load effect that can be transmitted to brace by system</a:t>
            </a:r>
          </a:p>
          <a:p>
            <a:r>
              <a:rPr lang="en-US" dirty="0"/>
              <a:t>Axial compressive strength </a:t>
            </a:r>
            <a:r>
              <a:rPr lang="en-US" dirty="0">
                <a:sym typeface="Symbol" pitchFamily="18" charset="2"/>
              </a:rPr>
              <a:t> 1.1P</a:t>
            </a:r>
            <a:r>
              <a:rPr lang="en-US" baseline="-25000" dirty="0">
                <a:sym typeface="Symbol" pitchFamily="18" charset="2"/>
              </a:rPr>
              <a:t>ne</a:t>
            </a:r>
            <a:r>
              <a:rPr lang="en-US" dirty="0">
                <a:sym typeface="Symbol" pitchFamily="18" charset="2"/>
              </a:rPr>
              <a:t>, where </a:t>
            </a:r>
            <a:r>
              <a:rPr lang="en-US" dirty="0" err="1">
                <a:sym typeface="Symbol" pitchFamily="18" charset="2"/>
              </a:rPr>
              <a:t>P</a:t>
            </a:r>
            <a:r>
              <a:rPr lang="en-US" baseline="-25000" dirty="0" err="1">
                <a:sym typeface="Symbol" pitchFamily="18" charset="2"/>
              </a:rPr>
              <a:t>ne</a:t>
            </a:r>
            <a:r>
              <a:rPr lang="en-US" dirty="0">
                <a:sym typeface="Symbol" pitchFamily="18" charset="2"/>
              </a:rPr>
              <a:t> is the compressive strength based on </a:t>
            </a:r>
            <a:r>
              <a:rPr lang="en-US" dirty="0" err="1"/>
              <a:t>R</a:t>
            </a:r>
            <a:r>
              <a:rPr lang="en-US" baseline="-25000" dirty="0" err="1"/>
              <a:t>y</a:t>
            </a:r>
            <a:r>
              <a:rPr lang="en-US" dirty="0" err="1"/>
              <a:t>F</a:t>
            </a:r>
            <a:r>
              <a:rPr lang="en-US" baseline="-25000" dirty="0" err="1"/>
              <a:t>y</a:t>
            </a:r>
            <a:r>
              <a:rPr lang="en-US" dirty="0">
                <a:sym typeface="Symbol" pitchFamily="18" charset="2"/>
              </a:rPr>
              <a:t>.</a:t>
            </a:r>
          </a:p>
          <a:p>
            <a:r>
              <a:rPr lang="en-US" dirty="0"/>
              <a:t>Flexural strength &gt; 1.1R</a:t>
            </a:r>
            <a:r>
              <a:rPr lang="en-US" baseline="-25000" dirty="0"/>
              <a:t>y</a:t>
            </a:r>
            <a:r>
              <a:rPr lang="en-US" dirty="0"/>
              <a:t>M</a:t>
            </a:r>
            <a:r>
              <a:rPr lang="en-US" baseline="-25000" dirty="0"/>
              <a:t>p</a:t>
            </a:r>
            <a:r>
              <a:rPr lang="en-US" dirty="0"/>
              <a:t> or rotate to permit</a:t>
            </a:r>
          </a:p>
          <a:p>
            <a:r>
              <a:rPr lang="en-US" dirty="0"/>
              <a:t>    brace buckling while resisting </a:t>
            </a:r>
            <a:r>
              <a:rPr lang="en-US" dirty="0" err="1"/>
              <a:t>A</a:t>
            </a:r>
            <a:r>
              <a:rPr lang="en-US" baseline="-25000" dirty="0" err="1"/>
              <a:t>g</a:t>
            </a:r>
            <a:r>
              <a:rPr lang="en-US" dirty="0" err="1"/>
              <a:t>F</a:t>
            </a:r>
            <a:r>
              <a:rPr lang="en-US" baseline="-25000" dirty="0" err="1"/>
              <a:t>cr</a:t>
            </a:r>
            <a:endParaRPr lang="en-US" dirty="0"/>
          </a:p>
        </p:txBody>
      </p:sp>
      <p:sp>
        <p:nvSpPr>
          <p:cNvPr id="112644" name="Rectangle 2"/>
          <p:cNvSpPr>
            <a:spLocks noGrp="1" noChangeArrowheads="1"/>
          </p:cNvSpPr>
          <p:nvPr>
            <p:ph type="title"/>
          </p:nvPr>
        </p:nvSpPr>
        <p:spPr>
          <a:xfrm>
            <a:off x="0" y="269875"/>
            <a:ext cx="9144000" cy="1143000"/>
          </a:xfrm>
        </p:spPr>
        <p:txBody>
          <a:bodyPr/>
          <a:lstStyle/>
          <a:p>
            <a:r>
              <a:rPr lang="en-US" dirty="0"/>
              <a:t>Concentrically Braced Frames</a:t>
            </a:r>
            <a:br>
              <a:rPr lang="en-US" dirty="0"/>
            </a:br>
            <a:r>
              <a:rPr lang="en-US" dirty="0"/>
              <a:t>Special concentrically braced frames</a:t>
            </a:r>
          </a:p>
        </p:txBody>
      </p:sp>
    </p:spTree>
    <p:extLst>
      <p:ext uri="{BB962C8B-B14F-4D97-AF65-F5344CB8AC3E}">
        <p14:creationId xmlns:p14="http://schemas.microsoft.com/office/powerpoint/2010/main" val="2148197604"/>
      </p:ext>
    </p:extLst>
  </p:cSld>
  <p:clrMapOvr>
    <a:masterClrMapping/>
  </p:clrMapOvr>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3667" name="Footer Placeholder 4"/>
          <p:cNvSpPr>
            <a:spLocks noGrp="1"/>
          </p:cNvSpPr>
          <p:nvPr>
            <p:ph type="ftr" sz="quarter" idx="10"/>
          </p:nvPr>
        </p:nvSpPr>
        <p:spPr/>
        <p:txBody>
          <a:bodyPr/>
          <a:lstStyle/>
          <a:p>
            <a:r>
              <a:rPr lang="en-US"/>
              <a:t>Instructional Material Complementing FEMA 1051, Design Examples</a:t>
            </a:r>
          </a:p>
        </p:txBody>
      </p:sp>
      <p:sp>
        <p:nvSpPr>
          <p:cNvPr id="25" name="Slide Number Placeholder 3"/>
          <p:cNvSpPr>
            <a:spLocks noGrp="1"/>
          </p:cNvSpPr>
          <p:nvPr>
            <p:ph type="sldNum" sz="quarter" idx="11"/>
          </p:nvPr>
        </p:nvSpPr>
        <p:spPr/>
        <p:txBody>
          <a:bodyPr/>
          <a:lstStyle/>
          <a:p>
            <a:r>
              <a:rPr lang="en-US"/>
              <a:t>Steel Structures - </a:t>
            </a:r>
            <a:fld id="{829CB975-4EB3-4B68-9F84-C1D517403529}" type="slidenum">
              <a:rPr lang="en-US" smtClean="0"/>
              <a:pPr/>
              <a:t>97</a:t>
            </a:fld>
            <a:endParaRPr lang="en-US" dirty="0"/>
          </a:p>
        </p:txBody>
      </p:sp>
      <p:grpSp>
        <p:nvGrpSpPr>
          <p:cNvPr id="4" name="Group 3" descr="K configuration"/>
          <p:cNvGrpSpPr/>
          <p:nvPr/>
        </p:nvGrpSpPr>
        <p:grpSpPr>
          <a:xfrm>
            <a:off x="7855176" y="4728206"/>
            <a:ext cx="785949" cy="1422400"/>
            <a:chOff x="6306140" y="3041908"/>
            <a:chExt cx="785949" cy="1422400"/>
          </a:xfrm>
        </p:grpSpPr>
        <p:sp>
          <p:nvSpPr>
            <p:cNvPr id="27" name="Rectangle 5"/>
            <p:cNvSpPr>
              <a:spLocks noChangeArrowheads="1"/>
            </p:cNvSpPr>
            <p:nvPr/>
          </p:nvSpPr>
          <p:spPr bwMode="black">
            <a:xfrm>
              <a:off x="6306140" y="3055152"/>
              <a:ext cx="26126" cy="1395912"/>
            </a:xfrm>
            <a:prstGeom prst="rect">
              <a:avLst/>
            </a:prstGeom>
            <a:solidFill>
              <a:schemeClr val="tx1"/>
            </a:solidFill>
            <a:ln w="9525">
              <a:solidFill>
                <a:schemeClr val="tx1"/>
              </a:solidFill>
              <a:miter lim="800000"/>
              <a:headEnd/>
              <a:tailEnd/>
            </a:ln>
          </p:spPr>
          <p:txBody>
            <a:bodyPr/>
            <a:lstStyle/>
            <a:p>
              <a:endParaRPr lang="en-US" sz="2133"/>
            </a:p>
          </p:txBody>
        </p:sp>
        <p:sp>
          <p:nvSpPr>
            <p:cNvPr id="28" name="Rectangle 6"/>
            <p:cNvSpPr>
              <a:spLocks noChangeArrowheads="1"/>
            </p:cNvSpPr>
            <p:nvPr/>
          </p:nvSpPr>
          <p:spPr bwMode="black">
            <a:xfrm>
              <a:off x="7068140" y="3055152"/>
              <a:ext cx="23949" cy="1395912"/>
            </a:xfrm>
            <a:prstGeom prst="rect">
              <a:avLst/>
            </a:prstGeom>
            <a:solidFill>
              <a:schemeClr val="tx1"/>
            </a:solidFill>
            <a:ln w="9525">
              <a:solidFill>
                <a:schemeClr val="tx1"/>
              </a:solidFill>
              <a:miter lim="800000"/>
              <a:headEnd/>
              <a:tailEnd/>
            </a:ln>
          </p:spPr>
          <p:txBody>
            <a:bodyPr/>
            <a:lstStyle/>
            <a:p>
              <a:endParaRPr lang="en-US" sz="2133"/>
            </a:p>
          </p:txBody>
        </p:sp>
        <p:sp>
          <p:nvSpPr>
            <p:cNvPr id="29" name="Rectangle 7"/>
            <p:cNvSpPr>
              <a:spLocks noChangeArrowheads="1"/>
            </p:cNvSpPr>
            <p:nvPr/>
          </p:nvSpPr>
          <p:spPr bwMode="black">
            <a:xfrm>
              <a:off x="6319203" y="3272353"/>
              <a:ext cx="759823" cy="31785"/>
            </a:xfrm>
            <a:prstGeom prst="rect">
              <a:avLst/>
            </a:prstGeom>
            <a:solidFill>
              <a:schemeClr val="tx1"/>
            </a:solidFill>
            <a:ln w="9525">
              <a:solidFill>
                <a:schemeClr val="tx1"/>
              </a:solidFill>
              <a:miter lim="800000"/>
              <a:headEnd/>
              <a:tailEnd/>
            </a:ln>
          </p:spPr>
          <p:txBody>
            <a:bodyPr/>
            <a:lstStyle/>
            <a:p>
              <a:endParaRPr lang="en-US" sz="2133"/>
            </a:p>
          </p:txBody>
        </p:sp>
        <p:sp>
          <p:nvSpPr>
            <p:cNvPr id="30" name="Rectangle 8"/>
            <p:cNvSpPr>
              <a:spLocks noChangeArrowheads="1"/>
            </p:cNvSpPr>
            <p:nvPr/>
          </p:nvSpPr>
          <p:spPr bwMode="black">
            <a:xfrm>
              <a:off x="6319203" y="4202078"/>
              <a:ext cx="759823" cy="31785"/>
            </a:xfrm>
            <a:prstGeom prst="rect">
              <a:avLst/>
            </a:prstGeom>
            <a:solidFill>
              <a:schemeClr val="tx1"/>
            </a:solidFill>
            <a:ln w="9525">
              <a:solidFill>
                <a:schemeClr val="tx1"/>
              </a:solidFill>
              <a:miter lim="800000"/>
              <a:headEnd/>
              <a:tailEnd/>
            </a:ln>
          </p:spPr>
          <p:txBody>
            <a:bodyPr/>
            <a:lstStyle/>
            <a:p>
              <a:endParaRPr lang="en-US" sz="2133"/>
            </a:p>
          </p:txBody>
        </p:sp>
        <p:sp>
          <p:nvSpPr>
            <p:cNvPr id="31" name="Freeform 9"/>
            <p:cNvSpPr>
              <a:spLocks/>
            </p:cNvSpPr>
            <p:nvPr/>
          </p:nvSpPr>
          <p:spPr bwMode="black">
            <a:xfrm>
              <a:off x="6314849" y="3275001"/>
              <a:ext cx="770709" cy="490026"/>
            </a:xfrm>
            <a:custGeom>
              <a:avLst/>
              <a:gdLst>
                <a:gd name="T0" fmla="*/ 0 w 2125"/>
                <a:gd name="T1" fmla="*/ 0 h 1114"/>
                <a:gd name="T2" fmla="*/ 0 w 2125"/>
                <a:gd name="T3" fmla="*/ 0 h 1114"/>
                <a:gd name="T4" fmla="*/ 0 w 2125"/>
                <a:gd name="T5" fmla="*/ 0 h 1114"/>
                <a:gd name="T6" fmla="*/ 0 w 2125"/>
                <a:gd name="T7" fmla="*/ 0 h 1114"/>
                <a:gd name="T8" fmla="*/ 0 w 2125"/>
                <a:gd name="T9" fmla="*/ 0 h 1114"/>
                <a:gd name="T10" fmla="*/ 0 60000 65536"/>
                <a:gd name="T11" fmla="*/ 0 60000 65536"/>
                <a:gd name="T12" fmla="*/ 0 60000 65536"/>
                <a:gd name="T13" fmla="*/ 0 60000 65536"/>
                <a:gd name="T14" fmla="*/ 0 60000 65536"/>
                <a:gd name="T15" fmla="*/ 0 w 2125"/>
                <a:gd name="T16" fmla="*/ 0 h 1114"/>
                <a:gd name="T17" fmla="*/ 2125 w 2125"/>
                <a:gd name="T18" fmla="*/ 1114 h 1114"/>
              </a:gdLst>
              <a:ahLst/>
              <a:cxnLst>
                <a:cxn ang="T10">
                  <a:pos x="T0" y="T1"/>
                </a:cxn>
                <a:cxn ang="T11">
                  <a:pos x="T2" y="T3"/>
                </a:cxn>
                <a:cxn ang="T12">
                  <a:pos x="T4" y="T5"/>
                </a:cxn>
                <a:cxn ang="T13">
                  <a:pos x="T6" y="T7"/>
                </a:cxn>
                <a:cxn ang="T14">
                  <a:pos x="T8" y="T9"/>
                </a:cxn>
              </a:cxnLst>
              <a:rect l="T15" t="T16" r="T17" b="T18"/>
              <a:pathLst>
                <a:path w="2125" h="1114">
                  <a:moveTo>
                    <a:pt x="2125" y="61"/>
                  </a:moveTo>
                  <a:lnTo>
                    <a:pt x="30" y="1114"/>
                  </a:lnTo>
                  <a:lnTo>
                    <a:pt x="0" y="1053"/>
                  </a:lnTo>
                  <a:lnTo>
                    <a:pt x="2096" y="0"/>
                  </a:lnTo>
                  <a:lnTo>
                    <a:pt x="2125" y="61"/>
                  </a:lnTo>
                  <a:close/>
                </a:path>
              </a:pathLst>
            </a:custGeom>
            <a:solidFill>
              <a:schemeClr val="tx1"/>
            </a:solidFill>
            <a:ln w="9525">
              <a:solidFill>
                <a:schemeClr val="tx1"/>
              </a:solidFill>
              <a:round/>
              <a:headEnd/>
              <a:tailEnd/>
            </a:ln>
          </p:spPr>
          <p:txBody>
            <a:bodyPr/>
            <a:lstStyle/>
            <a:p>
              <a:endParaRPr lang="en-US" sz="2133"/>
            </a:p>
          </p:txBody>
        </p:sp>
        <p:sp>
          <p:nvSpPr>
            <p:cNvPr id="32" name="Freeform 10"/>
            <p:cNvSpPr>
              <a:spLocks/>
            </p:cNvSpPr>
            <p:nvPr/>
          </p:nvSpPr>
          <p:spPr bwMode="black">
            <a:xfrm>
              <a:off x="6314849" y="3738540"/>
              <a:ext cx="770709" cy="492675"/>
            </a:xfrm>
            <a:custGeom>
              <a:avLst/>
              <a:gdLst>
                <a:gd name="T0" fmla="*/ 0 w 2125"/>
                <a:gd name="T1" fmla="*/ 0 h 1115"/>
                <a:gd name="T2" fmla="*/ 0 w 2125"/>
                <a:gd name="T3" fmla="*/ 0 h 1115"/>
                <a:gd name="T4" fmla="*/ 0 w 2125"/>
                <a:gd name="T5" fmla="*/ 0 h 1115"/>
                <a:gd name="T6" fmla="*/ 0 w 2125"/>
                <a:gd name="T7" fmla="*/ 0 h 1115"/>
                <a:gd name="T8" fmla="*/ 0 w 2125"/>
                <a:gd name="T9" fmla="*/ 0 h 1115"/>
                <a:gd name="T10" fmla="*/ 0 60000 65536"/>
                <a:gd name="T11" fmla="*/ 0 60000 65536"/>
                <a:gd name="T12" fmla="*/ 0 60000 65536"/>
                <a:gd name="T13" fmla="*/ 0 60000 65536"/>
                <a:gd name="T14" fmla="*/ 0 60000 65536"/>
                <a:gd name="T15" fmla="*/ 0 w 2125"/>
                <a:gd name="T16" fmla="*/ 0 h 1115"/>
                <a:gd name="T17" fmla="*/ 2125 w 2125"/>
                <a:gd name="T18" fmla="*/ 1115 h 1115"/>
              </a:gdLst>
              <a:ahLst/>
              <a:cxnLst>
                <a:cxn ang="T10">
                  <a:pos x="T0" y="T1"/>
                </a:cxn>
                <a:cxn ang="T11">
                  <a:pos x="T2" y="T3"/>
                </a:cxn>
                <a:cxn ang="T12">
                  <a:pos x="T4" y="T5"/>
                </a:cxn>
                <a:cxn ang="T13">
                  <a:pos x="T6" y="T7"/>
                </a:cxn>
                <a:cxn ang="T14">
                  <a:pos x="T8" y="T9"/>
                </a:cxn>
              </a:cxnLst>
              <a:rect l="T15" t="T16" r="T17" b="T18"/>
              <a:pathLst>
                <a:path w="2125" h="1115">
                  <a:moveTo>
                    <a:pt x="30" y="0"/>
                  </a:moveTo>
                  <a:lnTo>
                    <a:pt x="2125" y="1054"/>
                  </a:lnTo>
                  <a:lnTo>
                    <a:pt x="2096" y="1115"/>
                  </a:lnTo>
                  <a:lnTo>
                    <a:pt x="0" y="61"/>
                  </a:lnTo>
                  <a:lnTo>
                    <a:pt x="30" y="0"/>
                  </a:lnTo>
                  <a:close/>
                </a:path>
              </a:pathLst>
            </a:custGeom>
            <a:solidFill>
              <a:schemeClr val="tx1"/>
            </a:solidFill>
            <a:ln w="9525">
              <a:solidFill>
                <a:schemeClr val="tx1"/>
              </a:solidFill>
              <a:round/>
              <a:headEnd/>
              <a:tailEnd/>
            </a:ln>
          </p:spPr>
          <p:txBody>
            <a:bodyPr/>
            <a:lstStyle/>
            <a:p>
              <a:endParaRPr lang="en-US" sz="2133"/>
            </a:p>
          </p:txBody>
        </p:sp>
        <p:sp>
          <p:nvSpPr>
            <p:cNvPr id="33" name="Freeform 11"/>
            <p:cNvSpPr>
              <a:spLocks/>
            </p:cNvSpPr>
            <p:nvPr/>
          </p:nvSpPr>
          <p:spPr bwMode="black">
            <a:xfrm>
              <a:off x="6693671" y="3041908"/>
              <a:ext cx="391886" cy="259581"/>
            </a:xfrm>
            <a:custGeom>
              <a:avLst/>
              <a:gdLst>
                <a:gd name="T0" fmla="*/ 0 w 1077"/>
                <a:gd name="T1" fmla="*/ 0 h 588"/>
                <a:gd name="T2" fmla="*/ 0 w 1077"/>
                <a:gd name="T3" fmla="*/ 0 h 588"/>
                <a:gd name="T4" fmla="*/ 0 w 1077"/>
                <a:gd name="T5" fmla="*/ 0 h 588"/>
                <a:gd name="T6" fmla="*/ 0 w 1077"/>
                <a:gd name="T7" fmla="*/ 0 h 588"/>
                <a:gd name="T8" fmla="*/ 0 w 1077"/>
                <a:gd name="T9" fmla="*/ 0 h 588"/>
                <a:gd name="T10" fmla="*/ 0 60000 65536"/>
                <a:gd name="T11" fmla="*/ 0 60000 65536"/>
                <a:gd name="T12" fmla="*/ 0 60000 65536"/>
                <a:gd name="T13" fmla="*/ 0 60000 65536"/>
                <a:gd name="T14" fmla="*/ 0 60000 65536"/>
                <a:gd name="T15" fmla="*/ 0 w 1077"/>
                <a:gd name="T16" fmla="*/ 0 h 588"/>
                <a:gd name="T17" fmla="*/ 1077 w 1077"/>
                <a:gd name="T18" fmla="*/ 588 h 588"/>
              </a:gdLst>
              <a:ahLst/>
              <a:cxnLst>
                <a:cxn ang="T10">
                  <a:pos x="T0" y="T1"/>
                </a:cxn>
                <a:cxn ang="T11">
                  <a:pos x="T2" y="T3"/>
                </a:cxn>
                <a:cxn ang="T12">
                  <a:pos x="T4" y="T5"/>
                </a:cxn>
                <a:cxn ang="T13">
                  <a:pos x="T6" y="T7"/>
                </a:cxn>
                <a:cxn ang="T14">
                  <a:pos x="T8" y="T9"/>
                </a:cxn>
              </a:cxnLst>
              <a:rect l="T15" t="T16" r="T17" b="T18"/>
              <a:pathLst>
                <a:path w="1077" h="588">
                  <a:moveTo>
                    <a:pt x="29" y="0"/>
                  </a:moveTo>
                  <a:lnTo>
                    <a:pt x="1077" y="527"/>
                  </a:lnTo>
                  <a:lnTo>
                    <a:pt x="1048" y="588"/>
                  </a:lnTo>
                  <a:lnTo>
                    <a:pt x="0" y="60"/>
                  </a:lnTo>
                  <a:lnTo>
                    <a:pt x="29" y="0"/>
                  </a:lnTo>
                  <a:close/>
                </a:path>
              </a:pathLst>
            </a:custGeom>
            <a:solidFill>
              <a:schemeClr val="tx1"/>
            </a:solidFill>
            <a:ln w="9525">
              <a:solidFill>
                <a:schemeClr val="tx1"/>
              </a:solidFill>
              <a:round/>
              <a:headEnd/>
              <a:tailEnd/>
            </a:ln>
          </p:spPr>
          <p:txBody>
            <a:bodyPr/>
            <a:lstStyle/>
            <a:p>
              <a:endParaRPr lang="en-US" sz="2133"/>
            </a:p>
          </p:txBody>
        </p:sp>
        <p:sp>
          <p:nvSpPr>
            <p:cNvPr id="34" name="Freeform 12"/>
            <p:cNvSpPr>
              <a:spLocks/>
            </p:cNvSpPr>
            <p:nvPr/>
          </p:nvSpPr>
          <p:spPr bwMode="black">
            <a:xfrm>
              <a:off x="6693671" y="4204727"/>
              <a:ext cx="391886" cy="259581"/>
            </a:xfrm>
            <a:custGeom>
              <a:avLst/>
              <a:gdLst>
                <a:gd name="T0" fmla="*/ 0 w 1077"/>
                <a:gd name="T1" fmla="*/ 0 h 587"/>
                <a:gd name="T2" fmla="*/ 0 w 1077"/>
                <a:gd name="T3" fmla="*/ 0 h 587"/>
                <a:gd name="T4" fmla="*/ 0 w 1077"/>
                <a:gd name="T5" fmla="*/ 0 h 587"/>
                <a:gd name="T6" fmla="*/ 0 w 1077"/>
                <a:gd name="T7" fmla="*/ 0 h 587"/>
                <a:gd name="T8" fmla="*/ 0 w 1077"/>
                <a:gd name="T9" fmla="*/ 0 h 587"/>
                <a:gd name="T10" fmla="*/ 0 60000 65536"/>
                <a:gd name="T11" fmla="*/ 0 60000 65536"/>
                <a:gd name="T12" fmla="*/ 0 60000 65536"/>
                <a:gd name="T13" fmla="*/ 0 60000 65536"/>
                <a:gd name="T14" fmla="*/ 0 60000 65536"/>
                <a:gd name="T15" fmla="*/ 0 w 1077"/>
                <a:gd name="T16" fmla="*/ 0 h 587"/>
                <a:gd name="T17" fmla="*/ 1077 w 1077"/>
                <a:gd name="T18" fmla="*/ 587 h 587"/>
              </a:gdLst>
              <a:ahLst/>
              <a:cxnLst>
                <a:cxn ang="T10">
                  <a:pos x="T0" y="T1"/>
                </a:cxn>
                <a:cxn ang="T11">
                  <a:pos x="T2" y="T3"/>
                </a:cxn>
                <a:cxn ang="T12">
                  <a:pos x="T4" y="T5"/>
                </a:cxn>
                <a:cxn ang="T13">
                  <a:pos x="T6" y="T7"/>
                </a:cxn>
                <a:cxn ang="T14">
                  <a:pos x="T8" y="T9"/>
                </a:cxn>
              </a:cxnLst>
              <a:rect l="T15" t="T16" r="T17" b="T18"/>
              <a:pathLst>
                <a:path w="1077" h="587">
                  <a:moveTo>
                    <a:pt x="1077" y="61"/>
                  </a:moveTo>
                  <a:lnTo>
                    <a:pt x="29" y="587"/>
                  </a:lnTo>
                  <a:lnTo>
                    <a:pt x="0" y="527"/>
                  </a:lnTo>
                  <a:lnTo>
                    <a:pt x="1048" y="0"/>
                  </a:lnTo>
                  <a:lnTo>
                    <a:pt x="1077" y="61"/>
                  </a:lnTo>
                  <a:close/>
                </a:path>
              </a:pathLst>
            </a:custGeom>
            <a:solidFill>
              <a:schemeClr val="tx1"/>
            </a:solidFill>
            <a:ln w="9525">
              <a:solidFill>
                <a:schemeClr val="tx1"/>
              </a:solidFill>
              <a:round/>
              <a:headEnd/>
              <a:tailEnd/>
            </a:ln>
          </p:spPr>
          <p:txBody>
            <a:bodyPr/>
            <a:lstStyle/>
            <a:p>
              <a:endParaRPr lang="en-US" sz="2133"/>
            </a:p>
          </p:txBody>
        </p:sp>
      </p:grpSp>
      <p:grpSp>
        <p:nvGrpSpPr>
          <p:cNvPr id="3" name="Group 2" descr="Chevron (inverted V) configuration"/>
          <p:cNvGrpSpPr/>
          <p:nvPr/>
        </p:nvGrpSpPr>
        <p:grpSpPr>
          <a:xfrm>
            <a:off x="7724775" y="1905000"/>
            <a:ext cx="973183" cy="1411804"/>
            <a:chOff x="7771357" y="3047206"/>
            <a:chExt cx="973183" cy="1411804"/>
          </a:xfrm>
        </p:grpSpPr>
        <p:sp>
          <p:nvSpPr>
            <p:cNvPr id="35" name="Rectangle 13"/>
            <p:cNvSpPr>
              <a:spLocks noChangeArrowheads="1"/>
            </p:cNvSpPr>
            <p:nvPr/>
          </p:nvSpPr>
          <p:spPr bwMode="black">
            <a:xfrm>
              <a:off x="7771357" y="3055152"/>
              <a:ext cx="23949" cy="1395912"/>
            </a:xfrm>
            <a:prstGeom prst="rect">
              <a:avLst/>
            </a:prstGeom>
            <a:solidFill>
              <a:schemeClr val="tx1"/>
            </a:solidFill>
            <a:ln w="9525">
              <a:solidFill>
                <a:schemeClr val="tx1"/>
              </a:solidFill>
              <a:miter lim="800000"/>
              <a:headEnd/>
              <a:tailEnd/>
            </a:ln>
          </p:spPr>
          <p:txBody>
            <a:bodyPr/>
            <a:lstStyle/>
            <a:p>
              <a:endParaRPr lang="en-US" sz="2133"/>
            </a:p>
          </p:txBody>
        </p:sp>
        <p:sp>
          <p:nvSpPr>
            <p:cNvPr id="36" name="Rectangle 14"/>
            <p:cNvSpPr>
              <a:spLocks noChangeArrowheads="1"/>
            </p:cNvSpPr>
            <p:nvPr/>
          </p:nvSpPr>
          <p:spPr bwMode="black">
            <a:xfrm>
              <a:off x="8720591" y="3055152"/>
              <a:ext cx="23949" cy="1395912"/>
            </a:xfrm>
            <a:prstGeom prst="rect">
              <a:avLst/>
            </a:prstGeom>
            <a:solidFill>
              <a:schemeClr val="tx1"/>
            </a:solidFill>
            <a:ln w="9525">
              <a:solidFill>
                <a:schemeClr val="tx1"/>
              </a:solidFill>
              <a:miter lim="800000"/>
              <a:headEnd/>
              <a:tailEnd/>
            </a:ln>
          </p:spPr>
          <p:txBody>
            <a:bodyPr/>
            <a:lstStyle/>
            <a:p>
              <a:endParaRPr lang="en-US" sz="2133"/>
            </a:p>
          </p:txBody>
        </p:sp>
        <p:sp>
          <p:nvSpPr>
            <p:cNvPr id="37" name="Rectangle 15"/>
            <p:cNvSpPr>
              <a:spLocks noChangeArrowheads="1"/>
            </p:cNvSpPr>
            <p:nvPr/>
          </p:nvSpPr>
          <p:spPr bwMode="black">
            <a:xfrm>
              <a:off x="7782243" y="3272353"/>
              <a:ext cx="951411" cy="31785"/>
            </a:xfrm>
            <a:prstGeom prst="rect">
              <a:avLst/>
            </a:prstGeom>
            <a:solidFill>
              <a:schemeClr val="tx1"/>
            </a:solidFill>
            <a:ln w="9525">
              <a:solidFill>
                <a:schemeClr val="tx1"/>
              </a:solidFill>
              <a:miter lim="800000"/>
              <a:headEnd/>
              <a:tailEnd/>
            </a:ln>
          </p:spPr>
          <p:txBody>
            <a:bodyPr/>
            <a:lstStyle/>
            <a:p>
              <a:endParaRPr lang="en-US" sz="2133"/>
            </a:p>
          </p:txBody>
        </p:sp>
        <p:sp>
          <p:nvSpPr>
            <p:cNvPr id="38" name="Rectangle 16"/>
            <p:cNvSpPr>
              <a:spLocks noChangeArrowheads="1"/>
            </p:cNvSpPr>
            <p:nvPr/>
          </p:nvSpPr>
          <p:spPr bwMode="black">
            <a:xfrm>
              <a:off x="7782243" y="4202078"/>
              <a:ext cx="951411" cy="31785"/>
            </a:xfrm>
            <a:prstGeom prst="rect">
              <a:avLst/>
            </a:prstGeom>
            <a:solidFill>
              <a:schemeClr val="tx1"/>
            </a:solidFill>
            <a:ln w="9525">
              <a:solidFill>
                <a:schemeClr val="tx1"/>
              </a:solidFill>
              <a:miter lim="800000"/>
              <a:headEnd/>
              <a:tailEnd/>
            </a:ln>
          </p:spPr>
          <p:txBody>
            <a:bodyPr/>
            <a:lstStyle/>
            <a:p>
              <a:endParaRPr lang="en-US" sz="2133"/>
            </a:p>
          </p:txBody>
        </p:sp>
        <p:sp>
          <p:nvSpPr>
            <p:cNvPr id="39" name="Freeform 17"/>
            <p:cNvSpPr>
              <a:spLocks/>
            </p:cNvSpPr>
            <p:nvPr/>
          </p:nvSpPr>
          <p:spPr bwMode="black">
            <a:xfrm>
              <a:off x="7773534" y="3280299"/>
              <a:ext cx="494211" cy="945618"/>
            </a:xfrm>
            <a:custGeom>
              <a:avLst/>
              <a:gdLst>
                <a:gd name="T0" fmla="*/ 0 w 1366"/>
                <a:gd name="T1" fmla="*/ 0 h 2142"/>
                <a:gd name="T2" fmla="*/ 0 w 1366"/>
                <a:gd name="T3" fmla="*/ 0 h 2142"/>
                <a:gd name="T4" fmla="*/ 0 w 1366"/>
                <a:gd name="T5" fmla="*/ 0 h 2142"/>
                <a:gd name="T6" fmla="*/ 0 w 1366"/>
                <a:gd name="T7" fmla="*/ 0 h 2142"/>
                <a:gd name="T8" fmla="*/ 0 w 1366"/>
                <a:gd name="T9" fmla="*/ 0 h 2142"/>
                <a:gd name="T10" fmla="*/ 0 60000 65536"/>
                <a:gd name="T11" fmla="*/ 0 60000 65536"/>
                <a:gd name="T12" fmla="*/ 0 60000 65536"/>
                <a:gd name="T13" fmla="*/ 0 60000 65536"/>
                <a:gd name="T14" fmla="*/ 0 60000 65536"/>
                <a:gd name="T15" fmla="*/ 0 w 1366"/>
                <a:gd name="T16" fmla="*/ 0 h 2142"/>
                <a:gd name="T17" fmla="*/ 1366 w 1366"/>
                <a:gd name="T18" fmla="*/ 2142 h 2142"/>
              </a:gdLst>
              <a:ahLst/>
              <a:cxnLst>
                <a:cxn ang="T10">
                  <a:pos x="T0" y="T1"/>
                </a:cxn>
                <a:cxn ang="T11">
                  <a:pos x="T2" y="T3"/>
                </a:cxn>
                <a:cxn ang="T12">
                  <a:pos x="T4" y="T5"/>
                </a:cxn>
                <a:cxn ang="T13">
                  <a:pos x="T6" y="T7"/>
                </a:cxn>
                <a:cxn ang="T14">
                  <a:pos x="T8" y="T9"/>
                </a:cxn>
              </a:cxnLst>
              <a:rect l="T15" t="T16" r="T17" b="T18"/>
              <a:pathLst>
                <a:path w="1366" h="2142">
                  <a:moveTo>
                    <a:pt x="0" y="2107"/>
                  </a:moveTo>
                  <a:lnTo>
                    <a:pt x="1310" y="0"/>
                  </a:lnTo>
                  <a:lnTo>
                    <a:pt x="1366" y="35"/>
                  </a:lnTo>
                  <a:lnTo>
                    <a:pt x="57" y="2142"/>
                  </a:lnTo>
                  <a:lnTo>
                    <a:pt x="0" y="2107"/>
                  </a:lnTo>
                  <a:close/>
                </a:path>
              </a:pathLst>
            </a:custGeom>
            <a:solidFill>
              <a:schemeClr val="tx1"/>
            </a:solidFill>
            <a:ln w="9525">
              <a:solidFill>
                <a:schemeClr val="tx1"/>
              </a:solidFill>
              <a:round/>
              <a:headEnd/>
              <a:tailEnd/>
            </a:ln>
          </p:spPr>
          <p:txBody>
            <a:bodyPr/>
            <a:lstStyle/>
            <a:p>
              <a:endParaRPr lang="en-US" sz="2133"/>
            </a:p>
          </p:txBody>
        </p:sp>
        <p:sp>
          <p:nvSpPr>
            <p:cNvPr id="40" name="Freeform 18"/>
            <p:cNvSpPr>
              <a:spLocks/>
            </p:cNvSpPr>
            <p:nvPr/>
          </p:nvSpPr>
          <p:spPr bwMode="black">
            <a:xfrm>
              <a:off x="8248151" y="3280299"/>
              <a:ext cx="496389" cy="945618"/>
            </a:xfrm>
            <a:custGeom>
              <a:avLst/>
              <a:gdLst>
                <a:gd name="T0" fmla="*/ 0 w 1366"/>
                <a:gd name="T1" fmla="*/ 0 h 2142"/>
                <a:gd name="T2" fmla="*/ 0 w 1366"/>
                <a:gd name="T3" fmla="*/ 0 h 2142"/>
                <a:gd name="T4" fmla="*/ 0 w 1366"/>
                <a:gd name="T5" fmla="*/ 0 h 2142"/>
                <a:gd name="T6" fmla="*/ 0 w 1366"/>
                <a:gd name="T7" fmla="*/ 0 h 2142"/>
                <a:gd name="T8" fmla="*/ 0 w 1366"/>
                <a:gd name="T9" fmla="*/ 0 h 2142"/>
                <a:gd name="T10" fmla="*/ 0 60000 65536"/>
                <a:gd name="T11" fmla="*/ 0 60000 65536"/>
                <a:gd name="T12" fmla="*/ 0 60000 65536"/>
                <a:gd name="T13" fmla="*/ 0 60000 65536"/>
                <a:gd name="T14" fmla="*/ 0 60000 65536"/>
                <a:gd name="T15" fmla="*/ 0 w 1366"/>
                <a:gd name="T16" fmla="*/ 0 h 2142"/>
                <a:gd name="T17" fmla="*/ 1366 w 1366"/>
                <a:gd name="T18" fmla="*/ 2142 h 2142"/>
              </a:gdLst>
              <a:ahLst/>
              <a:cxnLst>
                <a:cxn ang="T10">
                  <a:pos x="T0" y="T1"/>
                </a:cxn>
                <a:cxn ang="T11">
                  <a:pos x="T2" y="T3"/>
                </a:cxn>
                <a:cxn ang="T12">
                  <a:pos x="T4" y="T5"/>
                </a:cxn>
                <a:cxn ang="T13">
                  <a:pos x="T6" y="T7"/>
                </a:cxn>
                <a:cxn ang="T14">
                  <a:pos x="T8" y="T9"/>
                </a:cxn>
              </a:cxnLst>
              <a:rect l="T15" t="T16" r="T17" b="T18"/>
              <a:pathLst>
                <a:path w="1366" h="2142">
                  <a:moveTo>
                    <a:pt x="56" y="0"/>
                  </a:moveTo>
                  <a:lnTo>
                    <a:pt x="1366" y="2107"/>
                  </a:lnTo>
                  <a:lnTo>
                    <a:pt x="1310" y="2142"/>
                  </a:lnTo>
                  <a:lnTo>
                    <a:pt x="0" y="35"/>
                  </a:lnTo>
                  <a:lnTo>
                    <a:pt x="56" y="0"/>
                  </a:lnTo>
                  <a:close/>
                </a:path>
              </a:pathLst>
            </a:custGeom>
            <a:solidFill>
              <a:schemeClr val="tx1"/>
            </a:solidFill>
            <a:ln w="9525">
              <a:solidFill>
                <a:schemeClr val="tx1"/>
              </a:solidFill>
              <a:round/>
              <a:headEnd/>
              <a:tailEnd/>
            </a:ln>
          </p:spPr>
          <p:txBody>
            <a:bodyPr/>
            <a:lstStyle/>
            <a:p>
              <a:endParaRPr lang="en-US" sz="2133"/>
            </a:p>
          </p:txBody>
        </p:sp>
        <p:sp>
          <p:nvSpPr>
            <p:cNvPr id="41" name="Freeform 19"/>
            <p:cNvSpPr>
              <a:spLocks/>
            </p:cNvSpPr>
            <p:nvPr/>
          </p:nvSpPr>
          <p:spPr bwMode="black">
            <a:xfrm>
              <a:off x="8603026" y="3047206"/>
              <a:ext cx="141514" cy="248986"/>
            </a:xfrm>
            <a:custGeom>
              <a:avLst/>
              <a:gdLst>
                <a:gd name="T0" fmla="*/ 0 w 384"/>
                <a:gd name="T1" fmla="*/ 0 h 563"/>
                <a:gd name="T2" fmla="*/ 0 w 384"/>
                <a:gd name="T3" fmla="*/ 0 h 563"/>
                <a:gd name="T4" fmla="*/ 0 w 384"/>
                <a:gd name="T5" fmla="*/ 0 h 563"/>
                <a:gd name="T6" fmla="*/ 0 w 384"/>
                <a:gd name="T7" fmla="*/ 0 h 563"/>
                <a:gd name="T8" fmla="*/ 0 w 384"/>
                <a:gd name="T9" fmla="*/ 0 h 563"/>
                <a:gd name="T10" fmla="*/ 0 60000 65536"/>
                <a:gd name="T11" fmla="*/ 0 60000 65536"/>
                <a:gd name="T12" fmla="*/ 0 60000 65536"/>
                <a:gd name="T13" fmla="*/ 0 60000 65536"/>
                <a:gd name="T14" fmla="*/ 0 60000 65536"/>
                <a:gd name="T15" fmla="*/ 0 w 384"/>
                <a:gd name="T16" fmla="*/ 0 h 563"/>
                <a:gd name="T17" fmla="*/ 384 w 384"/>
                <a:gd name="T18" fmla="*/ 563 h 563"/>
              </a:gdLst>
              <a:ahLst/>
              <a:cxnLst>
                <a:cxn ang="T10">
                  <a:pos x="T0" y="T1"/>
                </a:cxn>
                <a:cxn ang="T11">
                  <a:pos x="T2" y="T3"/>
                </a:cxn>
                <a:cxn ang="T12">
                  <a:pos x="T4" y="T5"/>
                </a:cxn>
                <a:cxn ang="T13">
                  <a:pos x="T6" y="T7"/>
                </a:cxn>
                <a:cxn ang="T14">
                  <a:pos x="T8" y="T9"/>
                </a:cxn>
              </a:cxnLst>
              <a:rect l="T15" t="T16" r="T17" b="T18"/>
              <a:pathLst>
                <a:path w="384" h="563">
                  <a:moveTo>
                    <a:pt x="56" y="0"/>
                  </a:moveTo>
                  <a:lnTo>
                    <a:pt x="384" y="528"/>
                  </a:lnTo>
                  <a:lnTo>
                    <a:pt x="328" y="563"/>
                  </a:lnTo>
                  <a:lnTo>
                    <a:pt x="0" y="36"/>
                  </a:lnTo>
                  <a:lnTo>
                    <a:pt x="56" y="0"/>
                  </a:lnTo>
                  <a:close/>
                </a:path>
              </a:pathLst>
            </a:custGeom>
            <a:solidFill>
              <a:schemeClr val="tx1"/>
            </a:solidFill>
            <a:ln w="9525">
              <a:solidFill>
                <a:schemeClr val="tx1"/>
              </a:solidFill>
              <a:round/>
              <a:headEnd/>
              <a:tailEnd/>
            </a:ln>
          </p:spPr>
          <p:txBody>
            <a:bodyPr/>
            <a:lstStyle/>
            <a:p>
              <a:endParaRPr lang="en-US" sz="2133"/>
            </a:p>
          </p:txBody>
        </p:sp>
        <p:sp>
          <p:nvSpPr>
            <p:cNvPr id="42" name="Freeform 20"/>
            <p:cNvSpPr>
              <a:spLocks/>
            </p:cNvSpPr>
            <p:nvPr/>
          </p:nvSpPr>
          <p:spPr bwMode="black">
            <a:xfrm>
              <a:off x="7773534" y="3047206"/>
              <a:ext cx="137160" cy="248986"/>
            </a:xfrm>
            <a:custGeom>
              <a:avLst/>
              <a:gdLst>
                <a:gd name="T0" fmla="*/ 0 w 383"/>
                <a:gd name="T1" fmla="*/ 0 h 563"/>
                <a:gd name="T2" fmla="*/ 0 w 383"/>
                <a:gd name="T3" fmla="*/ 0 h 563"/>
                <a:gd name="T4" fmla="*/ 0 w 383"/>
                <a:gd name="T5" fmla="*/ 0 h 563"/>
                <a:gd name="T6" fmla="*/ 0 w 383"/>
                <a:gd name="T7" fmla="*/ 0 h 563"/>
                <a:gd name="T8" fmla="*/ 0 w 383"/>
                <a:gd name="T9" fmla="*/ 0 h 563"/>
                <a:gd name="T10" fmla="*/ 0 60000 65536"/>
                <a:gd name="T11" fmla="*/ 0 60000 65536"/>
                <a:gd name="T12" fmla="*/ 0 60000 65536"/>
                <a:gd name="T13" fmla="*/ 0 60000 65536"/>
                <a:gd name="T14" fmla="*/ 0 60000 65536"/>
                <a:gd name="T15" fmla="*/ 0 w 383"/>
                <a:gd name="T16" fmla="*/ 0 h 563"/>
                <a:gd name="T17" fmla="*/ 383 w 383"/>
                <a:gd name="T18" fmla="*/ 563 h 563"/>
              </a:gdLst>
              <a:ahLst/>
              <a:cxnLst>
                <a:cxn ang="T10">
                  <a:pos x="T0" y="T1"/>
                </a:cxn>
                <a:cxn ang="T11">
                  <a:pos x="T2" y="T3"/>
                </a:cxn>
                <a:cxn ang="T12">
                  <a:pos x="T4" y="T5"/>
                </a:cxn>
                <a:cxn ang="T13">
                  <a:pos x="T6" y="T7"/>
                </a:cxn>
                <a:cxn ang="T14">
                  <a:pos x="T8" y="T9"/>
                </a:cxn>
              </a:cxnLst>
              <a:rect l="T15" t="T16" r="T17" b="T18"/>
              <a:pathLst>
                <a:path w="383" h="563">
                  <a:moveTo>
                    <a:pt x="0" y="528"/>
                  </a:moveTo>
                  <a:lnTo>
                    <a:pt x="327" y="0"/>
                  </a:lnTo>
                  <a:lnTo>
                    <a:pt x="383" y="36"/>
                  </a:lnTo>
                  <a:lnTo>
                    <a:pt x="57" y="563"/>
                  </a:lnTo>
                  <a:lnTo>
                    <a:pt x="0" y="528"/>
                  </a:lnTo>
                  <a:close/>
                </a:path>
              </a:pathLst>
            </a:custGeom>
            <a:solidFill>
              <a:schemeClr val="tx1"/>
            </a:solidFill>
            <a:ln w="9525">
              <a:solidFill>
                <a:schemeClr val="tx1"/>
              </a:solidFill>
              <a:round/>
              <a:headEnd/>
              <a:tailEnd/>
            </a:ln>
          </p:spPr>
          <p:txBody>
            <a:bodyPr/>
            <a:lstStyle/>
            <a:p>
              <a:endParaRPr lang="en-US" sz="2133"/>
            </a:p>
          </p:txBody>
        </p:sp>
        <p:sp>
          <p:nvSpPr>
            <p:cNvPr id="43" name="Freeform 21"/>
            <p:cNvSpPr>
              <a:spLocks/>
            </p:cNvSpPr>
            <p:nvPr/>
          </p:nvSpPr>
          <p:spPr bwMode="black">
            <a:xfrm>
              <a:off x="8248151" y="4210024"/>
              <a:ext cx="139337" cy="248986"/>
            </a:xfrm>
            <a:custGeom>
              <a:avLst/>
              <a:gdLst>
                <a:gd name="T0" fmla="*/ 0 w 383"/>
                <a:gd name="T1" fmla="*/ 0 h 562"/>
                <a:gd name="T2" fmla="*/ 0 w 383"/>
                <a:gd name="T3" fmla="*/ 0 h 562"/>
                <a:gd name="T4" fmla="*/ 0 w 383"/>
                <a:gd name="T5" fmla="*/ 0 h 562"/>
                <a:gd name="T6" fmla="*/ 0 w 383"/>
                <a:gd name="T7" fmla="*/ 0 h 562"/>
                <a:gd name="T8" fmla="*/ 0 w 383"/>
                <a:gd name="T9" fmla="*/ 0 h 562"/>
                <a:gd name="T10" fmla="*/ 0 60000 65536"/>
                <a:gd name="T11" fmla="*/ 0 60000 65536"/>
                <a:gd name="T12" fmla="*/ 0 60000 65536"/>
                <a:gd name="T13" fmla="*/ 0 60000 65536"/>
                <a:gd name="T14" fmla="*/ 0 60000 65536"/>
                <a:gd name="T15" fmla="*/ 0 w 383"/>
                <a:gd name="T16" fmla="*/ 0 h 562"/>
                <a:gd name="T17" fmla="*/ 383 w 383"/>
                <a:gd name="T18" fmla="*/ 562 h 562"/>
              </a:gdLst>
              <a:ahLst/>
              <a:cxnLst>
                <a:cxn ang="T10">
                  <a:pos x="T0" y="T1"/>
                </a:cxn>
                <a:cxn ang="T11">
                  <a:pos x="T2" y="T3"/>
                </a:cxn>
                <a:cxn ang="T12">
                  <a:pos x="T4" y="T5"/>
                </a:cxn>
                <a:cxn ang="T13">
                  <a:pos x="T6" y="T7"/>
                </a:cxn>
                <a:cxn ang="T14">
                  <a:pos x="T8" y="T9"/>
                </a:cxn>
              </a:cxnLst>
              <a:rect l="T15" t="T16" r="T17" b="T18"/>
              <a:pathLst>
                <a:path w="383" h="562">
                  <a:moveTo>
                    <a:pt x="56" y="0"/>
                  </a:moveTo>
                  <a:lnTo>
                    <a:pt x="383" y="526"/>
                  </a:lnTo>
                  <a:lnTo>
                    <a:pt x="327" y="562"/>
                  </a:lnTo>
                  <a:lnTo>
                    <a:pt x="0" y="35"/>
                  </a:lnTo>
                  <a:lnTo>
                    <a:pt x="56" y="0"/>
                  </a:lnTo>
                  <a:close/>
                </a:path>
              </a:pathLst>
            </a:custGeom>
            <a:solidFill>
              <a:schemeClr val="tx1"/>
            </a:solidFill>
            <a:ln w="9525">
              <a:solidFill>
                <a:schemeClr val="tx1"/>
              </a:solidFill>
              <a:round/>
              <a:headEnd/>
              <a:tailEnd/>
            </a:ln>
          </p:spPr>
          <p:txBody>
            <a:bodyPr/>
            <a:lstStyle/>
            <a:p>
              <a:endParaRPr lang="en-US" sz="2133"/>
            </a:p>
          </p:txBody>
        </p:sp>
        <p:sp>
          <p:nvSpPr>
            <p:cNvPr id="44" name="Freeform 22"/>
            <p:cNvSpPr>
              <a:spLocks/>
            </p:cNvSpPr>
            <p:nvPr/>
          </p:nvSpPr>
          <p:spPr bwMode="black">
            <a:xfrm>
              <a:off x="8128409" y="4210024"/>
              <a:ext cx="139337" cy="248986"/>
            </a:xfrm>
            <a:custGeom>
              <a:avLst/>
              <a:gdLst>
                <a:gd name="T0" fmla="*/ 0 w 384"/>
                <a:gd name="T1" fmla="*/ 0 h 562"/>
                <a:gd name="T2" fmla="*/ 0 w 384"/>
                <a:gd name="T3" fmla="*/ 0 h 562"/>
                <a:gd name="T4" fmla="*/ 0 w 384"/>
                <a:gd name="T5" fmla="*/ 0 h 562"/>
                <a:gd name="T6" fmla="*/ 0 w 384"/>
                <a:gd name="T7" fmla="*/ 0 h 562"/>
                <a:gd name="T8" fmla="*/ 0 w 384"/>
                <a:gd name="T9" fmla="*/ 0 h 562"/>
                <a:gd name="T10" fmla="*/ 0 60000 65536"/>
                <a:gd name="T11" fmla="*/ 0 60000 65536"/>
                <a:gd name="T12" fmla="*/ 0 60000 65536"/>
                <a:gd name="T13" fmla="*/ 0 60000 65536"/>
                <a:gd name="T14" fmla="*/ 0 60000 65536"/>
                <a:gd name="T15" fmla="*/ 0 w 384"/>
                <a:gd name="T16" fmla="*/ 0 h 562"/>
                <a:gd name="T17" fmla="*/ 384 w 384"/>
                <a:gd name="T18" fmla="*/ 562 h 562"/>
              </a:gdLst>
              <a:ahLst/>
              <a:cxnLst>
                <a:cxn ang="T10">
                  <a:pos x="T0" y="T1"/>
                </a:cxn>
                <a:cxn ang="T11">
                  <a:pos x="T2" y="T3"/>
                </a:cxn>
                <a:cxn ang="T12">
                  <a:pos x="T4" y="T5"/>
                </a:cxn>
                <a:cxn ang="T13">
                  <a:pos x="T6" y="T7"/>
                </a:cxn>
                <a:cxn ang="T14">
                  <a:pos x="T8" y="T9"/>
                </a:cxn>
              </a:cxnLst>
              <a:rect l="T15" t="T16" r="T17" b="T18"/>
              <a:pathLst>
                <a:path w="384" h="562">
                  <a:moveTo>
                    <a:pt x="0" y="526"/>
                  </a:moveTo>
                  <a:lnTo>
                    <a:pt x="328" y="0"/>
                  </a:lnTo>
                  <a:lnTo>
                    <a:pt x="384" y="35"/>
                  </a:lnTo>
                  <a:lnTo>
                    <a:pt x="56" y="562"/>
                  </a:lnTo>
                  <a:lnTo>
                    <a:pt x="0" y="526"/>
                  </a:lnTo>
                  <a:close/>
                </a:path>
              </a:pathLst>
            </a:custGeom>
            <a:solidFill>
              <a:schemeClr val="tx1"/>
            </a:solidFill>
            <a:ln w="9525">
              <a:solidFill>
                <a:schemeClr val="tx1"/>
              </a:solidFill>
              <a:round/>
              <a:headEnd/>
              <a:tailEnd/>
            </a:ln>
          </p:spPr>
          <p:txBody>
            <a:bodyPr/>
            <a:lstStyle/>
            <a:p>
              <a:endParaRPr lang="en-US" sz="2133"/>
            </a:p>
          </p:txBody>
        </p:sp>
      </p:grpSp>
      <p:sp>
        <p:nvSpPr>
          <p:cNvPr id="113669" name="Rectangle 3"/>
          <p:cNvSpPr>
            <a:spLocks noGrp="1" noChangeArrowheads="1"/>
          </p:cNvSpPr>
          <p:nvPr>
            <p:ph idx="1"/>
          </p:nvPr>
        </p:nvSpPr>
        <p:spPr>
          <a:xfrm>
            <a:off x="661988" y="1604963"/>
            <a:ext cx="6740570" cy="4297362"/>
          </a:xfrm>
        </p:spPr>
        <p:txBody>
          <a:bodyPr/>
          <a:lstStyle/>
          <a:p>
            <a:r>
              <a:rPr lang="en-US" dirty="0"/>
              <a:t>V bracing:</a:t>
            </a:r>
          </a:p>
          <a:p>
            <a:pPr lvl="1"/>
            <a:r>
              <a:rPr lang="en-US" dirty="0"/>
              <a:t>Design beam for D + L + unbalanced brace forces, using 0.3</a:t>
            </a:r>
            <a:r>
              <a:rPr lang="en-US" dirty="0">
                <a:sym typeface="Symbol" pitchFamily="18" charset="2"/>
              </a:rPr>
              <a:t> </a:t>
            </a:r>
            <a:r>
              <a:rPr lang="en-US" dirty="0" err="1">
                <a:sym typeface="Symbol" pitchFamily="18" charset="2"/>
              </a:rPr>
              <a:t>P</a:t>
            </a:r>
            <a:r>
              <a:rPr lang="en-US" baseline="-25000" dirty="0" err="1">
                <a:sym typeface="Symbol" pitchFamily="18" charset="2"/>
              </a:rPr>
              <a:t>ne</a:t>
            </a:r>
            <a:r>
              <a:rPr lang="en-US" dirty="0">
                <a:sym typeface="WP Greek Century" pitchFamily="2" charset="2"/>
              </a:rPr>
              <a:t> for compression and </a:t>
            </a:r>
            <a:r>
              <a:rPr lang="en-US" dirty="0" err="1"/>
              <a:t>R</a:t>
            </a:r>
            <a:r>
              <a:rPr lang="en-US" baseline="-25000" dirty="0" err="1"/>
              <a:t>y</a:t>
            </a:r>
            <a:r>
              <a:rPr lang="en-US" dirty="0" err="1"/>
              <a:t>F</a:t>
            </a:r>
            <a:r>
              <a:rPr lang="en-US" baseline="-25000" dirty="0" err="1"/>
              <a:t>y</a:t>
            </a:r>
            <a:r>
              <a:rPr lang="en-US" dirty="0" err="1"/>
              <a:t>A</a:t>
            </a:r>
            <a:r>
              <a:rPr lang="en-US" baseline="-25000" dirty="0" err="1"/>
              <a:t>g</a:t>
            </a:r>
            <a:r>
              <a:rPr lang="en-US" dirty="0">
                <a:sym typeface="WP Greek Century" pitchFamily="2" charset="2"/>
              </a:rPr>
              <a:t> in tension</a:t>
            </a:r>
          </a:p>
          <a:p>
            <a:pPr lvl="1"/>
            <a:r>
              <a:rPr lang="en-US" dirty="0"/>
              <a:t>Laterally brace the beam</a:t>
            </a:r>
          </a:p>
          <a:p>
            <a:pPr lvl="1"/>
            <a:r>
              <a:rPr lang="en-US" dirty="0"/>
              <a:t>Beams continuous between columns </a:t>
            </a:r>
          </a:p>
          <a:p>
            <a:r>
              <a:rPr lang="en-US" dirty="0"/>
              <a:t>K bracing:</a:t>
            </a:r>
          </a:p>
          <a:p>
            <a:pPr lvl="1"/>
            <a:r>
              <a:rPr lang="en-US" dirty="0"/>
              <a:t>Not permitted</a:t>
            </a:r>
          </a:p>
        </p:txBody>
      </p:sp>
      <p:sp>
        <p:nvSpPr>
          <p:cNvPr id="113668" name="Rectangle 2"/>
          <p:cNvSpPr>
            <a:spLocks noGrp="1" noChangeArrowheads="1"/>
          </p:cNvSpPr>
          <p:nvPr>
            <p:ph type="title"/>
          </p:nvPr>
        </p:nvSpPr>
        <p:spPr/>
        <p:txBody>
          <a:bodyPr/>
          <a:lstStyle/>
          <a:p>
            <a:r>
              <a:rPr lang="en-US"/>
              <a:t>Concentrically Braced Frames</a:t>
            </a:r>
            <a:endParaRPr lang="en-US" dirty="0"/>
          </a:p>
        </p:txBody>
      </p:sp>
    </p:spTree>
    <p:extLst>
      <p:ext uri="{BB962C8B-B14F-4D97-AF65-F5344CB8AC3E}">
        <p14:creationId xmlns:p14="http://schemas.microsoft.com/office/powerpoint/2010/main" val="2050186735"/>
      </p:ext>
    </p:extLst>
  </p:cSld>
  <p:clrMapOvr>
    <a:masterClrMapping/>
  </p:clrMapOvr>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4691" name="Footer Placeholder 4"/>
          <p:cNvSpPr>
            <a:spLocks noGrp="1"/>
          </p:cNvSpPr>
          <p:nvPr>
            <p:ph type="ftr" sz="quarter" idx="10"/>
          </p:nvPr>
        </p:nvSpPr>
        <p:spPr/>
        <p:txBody>
          <a:bodyPr/>
          <a:lstStyle/>
          <a:p>
            <a:r>
              <a:rPr lang="en-US"/>
              <a:t>Instructional Material Complementing FEMA 1051, Design Examples</a:t>
            </a:r>
          </a:p>
        </p:txBody>
      </p:sp>
      <p:sp>
        <p:nvSpPr>
          <p:cNvPr id="6" name="Slide Number Placeholder 3"/>
          <p:cNvSpPr>
            <a:spLocks noGrp="1"/>
          </p:cNvSpPr>
          <p:nvPr>
            <p:ph type="sldNum" sz="quarter" idx="11"/>
          </p:nvPr>
        </p:nvSpPr>
        <p:spPr/>
        <p:txBody>
          <a:bodyPr/>
          <a:lstStyle/>
          <a:p>
            <a:r>
              <a:rPr lang="en-US"/>
              <a:t>Steel Structures - </a:t>
            </a:r>
            <a:fld id="{829CB975-4EB3-4B68-9F84-C1D517403529}" type="slidenum">
              <a:rPr lang="en-US" smtClean="0"/>
              <a:pPr/>
              <a:t>98</a:t>
            </a:fld>
            <a:endParaRPr lang="en-US" dirty="0"/>
          </a:p>
        </p:txBody>
      </p:sp>
      <p:sp>
        <p:nvSpPr>
          <p:cNvPr id="114693" name="Rectangle 6"/>
          <p:cNvSpPr>
            <a:spLocks noGrp="1" noChangeArrowheads="1"/>
          </p:cNvSpPr>
          <p:nvPr>
            <p:ph idx="1"/>
          </p:nvPr>
        </p:nvSpPr>
        <p:spPr/>
        <p:txBody>
          <a:bodyPr/>
          <a:lstStyle/>
          <a:p>
            <a:r>
              <a:rPr lang="en-US" dirty="0"/>
              <a:t>Built-up member stitches:</a:t>
            </a:r>
          </a:p>
          <a:p>
            <a:pPr lvl="1"/>
            <a:r>
              <a:rPr lang="en-US" dirty="0"/>
              <a:t>Spacing &lt; 40% KL/r</a:t>
            </a:r>
          </a:p>
          <a:p>
            <a:pPr lvl="1"/>
            <a:r>
              <a:rPr lang="en-US" dirty="0"/>
              <a:t>No bolts in middle quarter of span</a:t>
            </a:r>
          </a:p>
          <a:p>
            <a:pPr lvl="1"/>
            <a:r>
              <a:rPr lang="en-US" dirty="0"/>
              <a:t>Minimum strengths related to </a:t>
            </a:r>
            <a:r>
              <a:rPr lang="en-US" dirty="0" err="1"/>
              <a:t>P</a:t>
            </a:r>
            <a:r>
              <a:rPr lang="en-US" baseline="-25000" dirty="0" err="1"/>
              <a:t>y</a:t>
            </a:r>
            <a:endParaRPr lang="en-US" baseline="-25000" dirty="0"/>
          </a:p>
          <a:p>
            <a:r>
              <a:rPr lang="en-US" dirty="0"/>
              <a:t>Column in CBF:</a:t>
            </a:r>
          </a:p>
          <a:p>
            <a:pPr lvl="1"/>
            <a:r>
              <a:rPr lang="en-US" dirty="0"/>
              <a:t>Same local buckling rules as brace members</a:t>
            </a:r>
          </a:p>
          <a:p>
            <a:pPr lvl="1"/>
            <a:r>
              <a:rPr lang="en-US" dirty="0"/>
              <a:t>Splices resist moments</a:t>
            </a:r>
          </a:p>
        </p:txBody>
      </p:sp>
      <p:sp>
        <p:nvSpPr>
          <p:cNvPr id="114692" name="Rectangle 2"/>
          <p:cNvSpPr>
            <a:spLocks noGrp="1" noChangeArrowheads="1"/>
          </p:cNvSpPr>
          <p:nvPr>
            <p:ph type="title"/>
          </p:nvPr>
        </p:nvSpPr>
        <p:spPr/>
        <p:txBody>
          <a:bodyPr/>
          <a:lstStyle/>
          <a:p>
            <a:r>
              <a:rPr lang="en-US"/>
              <a:t>Concentrically Braced Frames</a:t>
            </a:r>
            <a:endParaRPr lang="en-US" dirty="0"/>
          </a:p>
        </p:txBody>
      </p:sp>
    </p:spTree>
    <p:extLst>
      <p:ext uri="{BB962C8B-B14F-4D97-AF65-F5344CB8AC3E}">
        <p14:creationId xmlns:p14="http://schemas.microsoft.com/office/powerpoint/2010/main" val="82974449"/>
      </p:ext>
    </p:extLst>
  </p:cSld>
  <p:clrMapOvr>
    <a:masterClrMapping/>
  </p:clrMapOvr>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7" name="Footer Placeholder 4"/>
          <p:cNvSpPr>
            <a:spLocks noGrp="1"/>
          </p:cNvSpPr>
          <p:nvPr>
            <p:ph type="ftr" sz="quarter" idx="10"/>
          </p:nvPr>
        </p:nvSpPr>
        <p:spPr/>
        <p:txBody>
          <a:bodyPr/>
          <a:lstStyle/>
          <a:p>
            <a:r>
              <a:rPr lang="en-US"/>
              <a:t>Instructional Material Complementing FEMA 1051, Design Examples</a:t>
            </a:r>
          </a:p>
        </p:txBody>
      </p:sp>
      <p:sp>
        <p:nvSpPr>
          <p:cNvPr id="233" name="Slide Number Placeholder 3"/>
          <p:cNvSpPr>
            <a:spLocks noGrp="1"/>
          </p:cNvSpPr>
          <p:nvPr>
            <p:ph type="sldNum" sz="quarter" idx="11"/>
          </p:nvPr>
        </p:nvSpPr>
        <p:spPr/>
        <p:txBody>
          <a:bodyPr/>
          <a:lstStyle/>
          <a:p>
            <a:r>
              <a:rPr lang="en-US"/>
              <a:t>Steel Structures - </a:t>
            </a:r>
            <a:fld id="{829CB975-4EB3-4B68-9F84-C1D517403529}" type="slidenum">
              <a:rPr lang="en-US" smtClean="0"/>
              <a:pPr/>
              <a:t>99</a:t>
            </a:fld>
            <a:endParaRPr lang="en-US" dirty="0"/>
          </a:p>
        </p:txBody>
      </p:sp>
      <p:grpSp>
        <p:nvGrpSpPr>
          <p:cNvPr id="251" name="Group 250" descr="Frame elevation with force-displacement diagrams for tension and compression braces.&#10;&#10;&#10;Braces in tension at full yield and braces in compression having reduced force.&#10;" title="Case 2"/>
          <p:cNvGrpSpPr>
            <a:grpSpLocks/>
          </p:cNvGrpSpPr>
          <p:nvPr/>
        </p:nvGrpSpPr>
        <p:grpSpPr bwMode="auto">
          <a:xfrm>
            <a:off x="6486526" y="1816894"/>
            <a:ext cx="1102519" cy="3540187"/>
            <a:chOff x="7124700" y="1279525"/>
            <a:chExt cx="1470025" cy="4720249"/>
          </a:xfrm>
        </p:grpSpPr>
        <p:grpSp>
          <p:nvGrpSpPr>
            <p:cNvPr id="159836" name="Group 33"/>
            <p:cNvGrpSpPr>
              <a:grpSpLocks/>
            </p:cNvGrpSpPr>
            <p:nvPr/>
          </p:nvGrpSpPr>
          <p:grpSpPr bwMode="auto">
            <a:xfrm>
              <a:off x="7468665" y="3593382"/>
              <a:ext cx="952648" cy="460851"/>
              <a:chOff x="7476977" y="3593382"/>
              <a:chExt cx="952648" cy="460851"/>
            </a:xfrm>
          </p:grpSpPr>
          <p:sp>
            <p:nvSpPr>
              <p:cNvPr id="311" name="Freeform 310"/>
              <p:cNvSpPr/>
              <p:nvPr/>
            </p:nvSpPr>
            <p:spPr bwMode="auto">
              <a:xfrm>
                <a:off x="7982325" y="3600450"/>
                <a:ext cx="347662" cy="422275"/>
              </a:xfrm>
              <a:custGeom>
                <a:avLst/>
                <a:gdLst>
                  <a:gd name="connsiteX0" fmla="*/ 0 w 368242"/>
                  <a:gd name="connsiteY0" fmla="*/ 0 h 401343"/>
                  <a:gd name="connsiteX1" fmla="*/ 53788 w 368242"/>
                  <a:gd name="connsiteY1" fmla="*/ 119990 h 401343"/>
                  <a:gd name="connsiteX2" fmla="*/ 239978 w 368242"/>
                  <a:gd name="connsiteY2" fmla="*/ 132402 h 401343"/>
                  <a:gd name="connsiteX3" fmla="*/ 368242 w 368242"/>
                  <a:gd name="connsiteY3" fmla="*/ 401343 h 401343"/>
                </a:gdLst>
                <a:ahLst/>
                <a:cxnLst>
                  <a:cxn ang="0">
                    <a:pos x="connsiteX0" y="connsiteY0"/>
                  </a:cxn>
                  <a:cxn ang="0">
                    <a:pos x="connsiteX1" y="connsiteY1"/>
                  </a:cxn>
                  <a:cxn ang="0">
                    <a:pos x="connsiteX2" y="connsiteY2"/>
                  </a:cxn>
                  <a:cxn ang="0">
                    <a:pos x="connsiteX3" y="connsiteY3"/>
                  </a:cxn>
                </a:cxnLst>
                <a:rect l="l" t="t" r="r" b="b"/>
                <a:pathLst>
                  <a:path w="368242" h="401343">
                    <a:moveTo>
                      <a:pt x="0" y="0"/>
                    </a:moveTo>
                    <a:cubicBezTo>
                      <a:pt x="6896" y="48961"/>
                      <a:pt x="13792" y="97923"/>
                      <a:pt x="53788" y="119990"/>
                    </a:cubicBezTo>
                    <a:cubicBezTo>
                      <a:pt x="93784" y="142057"/>
                      <a:pt x="187569" y="85510"/>
                      <a:pt x="239978" y="132402"/>
                    </a:cubicBezTo>
                    <a:cubicBezTo>
                      <a:pt x="292387" y="179294"/>
                      <a:pt x="344796" y="365484"/>
                      <a:pt x="368242" y="401343"/>
                    </a:cubicBezTo>
                  </a:path>
                </a:pathLst>
              </a:cu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cxnSp>
            <p:nvCxnSpPr>
              <p:cNvPr id="312" name="Straight Connector 311"/>
              <p:cNvCxnSpPr/>
              <p:nvPr/>
            </p:nvCxnSpPr>
            <p:spPr bwMode="auto">
              <a:xfrm flipV="1">
                <a:off x="7477500" y="3600450"/>
                <a:ext cx="488950" cy="434975"/>
              </a:xfrm>
              <a:prstGeom prst="line">
                <a:avLst/>
              </a:prstGeom>
              <a:ln w="41275">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59897" name="Group 32"/>
              <p:cNvGrpSpPr>
                <a:grpSpLocks/>
              </p:cNvGrpSpPr>
              <p:nvPr/>
            </p:nvGrpSpPr>
            <p:grpSpPr bwMode="auto">
              <a:xfrm>
                <a:off x="7509286" y="3593382"/>
                <a:ext cx="920339" cy="460851"/>
                <a:chOff x="6414455" y="3543392"/>
                <a:chExt cx="920339" cy="460851"/>
              </a:xfrm>
            </p:grpSpPr>
            <p:cxnSp>
              <p:nvCxnSpPr>
                <p:cNvPr id="314" name="Straight Connector 313"/>
                <p:cNvCxnSpPr/>
                <p:nvPr/>
              </p:nvCxnSpPr>
              <p:spPr bwMode="auto">
                <a:xfrm rot="420000" flipH="1">
                  <a:off x="6414419" y="3544110"/>
                  <a:ext cx="1587" cy="4572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5" name="Straight Connector 314"/>
                <p:cNvCxnSpPr/>
                <p:nvPr/>
              </p:nvCxnSpPr>
              <p:spPr bwMode="auto">
                <a:xfrm>
                  <a:off x="6420769" y="3559985"/>
                  <a:ext cx="91440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6" name="Straight Connector 315"/>
                <p:cNvCxnSpPr/>
                <p:nvPr/>
              </p:nvCxnSpPr>
              <p:spPr bwMode="auto">
                <a:xfrm rot="420000" flipH="1">
                  <a:off x="7293894" y="3547285"/>
                  <a:ext cx="1587" cy="4572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59837" name="Group 298"/>
            <p:cNvGrpSpPr>
              <a:grpSpLocks/>
            </p:cNvGrpSpPr>
            <p:nvPr/>
          </p:nvGrpSpPr>
          <p:grpSpPr bwMode="auto">
            <a:xfrm>
              <a:off x="7415681" y="4032147"/>
              <a:ext cx="952648" cy="460851"/>
              <a:chOff x="7476977" y="3593382"/>
              <a:chExt cx="952648" cy="460851"/>
            </a:xfrm>
          </p:grpSpPr>
          <p:sp>
            <p:nvSpPr>
              <p:cNvPr id="305" name="Freeform 304"/>
              <p:cNvSpPr/>
              <p:nvPr/>
            </p:nvSpPr>
            <p:spPr bwMode="auto">
              <a:xfrm>
                <a:off x="7981334" y="3599835"/>
                <a:ext cx="347662" cy="422275"/>
              </a:xfrm>
              <a:custGeom>
                <a:avLst/>
                <a:gdLst>
                  <a:gd name="connsiteX0" fmla="*/ 0 w 368242"/>
                  <a:gd name="connsiteY0" fmla="*/ 0 h 401343"/>
                  <a:gd name="connsiteX1" fmla="*/ 53788 w 368242"/>
                  <a:gd name="connsiteY1" fmla="*/ 119990 h 401343"/>
                  <a:gd name="connsiteX2" fmla="*/ 239978 w 368242"/>
                  <a:gd name="connsiteY2" fmla="*/ 132402 h 401343"/>
                  <a:gd name="connsiteX3" fmla="*/ 368242 w 368242"/>
                  <a:gd name="connsiteY3" fmla="*/ 401343 h 401343"/>
                </a:gdLst>
                <a:ahLst/>
                <a:cxnLst>
                  <a:cxn ang="0">
                    <a:pos x="connsiteX0" y="connsiteY0"/>
                  </a:cxn>
                  <a:cxn ang="0">
                    <a:pos x="connsiteX1" y="connsiteY1"/>
                  </a:cxn>
                  <a:cxn ang="0">
                    <a:pos x="connsiteX2" y="connsiteY2"/>
                  </a:cxn>
                  <a:cxn ang="0">
                    <a:pos x="connsiteX3" y="connsiteY3"/>
                  </a:cxn>
                </a:cxnLst>
                <a:rect l="l" t="t" r="r" b="b"/>
                <a:pathLst>
                  <a:path w="368242" h="401343">
                    <a:moveTo>
                      <a:pt x="0" y="0"/>
                    </a:moveTo>
                    <a:cubicBezTo>
                      <a:pt x="6896" y="48961"/>
                      <a:pt x="13792" y="97923"/>
                      <a:pt x="53788" y="119990"/>
                    </a:cubicBezTo>
                    <a:cubicBezTo>
                      <a:pt x="93784" y="142057"/>
                      <a:pt x="187569" y="85510"/>
                      <a:pt x="239978" y="132402"/>
                    </a:cubicBezTo>
                    <a:cubicBezTo>
                      <a:pt x="292387" y="179294"/>
                      <a:pt x="344796" y="365484"/>
                      <a:pt x="368242" y="401343"/>
                    </a:cubicBezTo>
                  </a:path>
                </a:pathLst>
              </a:cu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cxnSp>
            <p:nvCxnSpPr>
              <p:cNvPr id="306" name="Straight Connector 305"/>
              <p:cNvCxnSpPr/>
              <p:nvPr/>
            </p:nvCxnSpPr>
            <p:spPr bwMode="auto">
              <a:xfrm flipV="1">
                <a:off x="7476509" y="3599835"/>
                <a:ext cx="488950" cy="434975"/>
              </a:xfrm>
              <a:prstGeom prst="line">
                <a:avLst/>
              </a:prstGeom>
              <a:ln w="41275">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59891" name="Group 301"/>
              <p:cNvGrpSpPr>
                <a:grpSpLocks/>
              </p:cNvGrpSpPr>
              <p:nvPr/>
            </p:nvGrpSpPr>
            <p:grpSpPr bwMode="auto">
              <a:xfrm>
                <a:off x="7509286" y="3593382"/>
                <a:ext cx="920339" cy="460851"/>
                <a:chOff x="6414455" y="3543392"/>
                <a:chExt cx="920339" cy="460851"/>
              </a:xfrm>
            </p:grpSpPr>
            <p:cxnSp>
              <p:nvCxnSpPr>
                <p:cNvPr id="308" name="Straight Connector 307"/>
                <p:cNvCxnSpPr/>
                <p:nvPr/>
              </p:nvCxnSpPr>
              <p:spPr bwMode="auto">
                <a:xfrm rot="420000" flipH="1">
                  <a:off x="6394378" y="3543495"/>
                  <a:ext cx="1587" cy="4572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9" name="Straight Connector 308"/>
                <p:cNvCxnSpPr/>
                <p:nvPr/>
              </p:nvCxnSpPr>
              <p:spPr bwMode="auto">
                <a:xfrm>
                  <a:off x="6400728" y="3559370"/>
                  <a:ext cx="93345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10" name="Straight Connector 309"/>
                <p:cNvCxnSpPr/>
                <p:nvPr/>
              </p:nvCxnSpPr>
              <p:spPr bwMode="auto">
                <a:xfrm rot="420000" flipH="1">
                  <a:off x="7292903" y="3546670"/>
                  <a:ext cx="1587" cy="4572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59838" name="Group 305"/>
            <p:cNvGrpSpPr>
              <a:grpSpLocks/>
            </p:cNvGrpSpPr>
            <p:nvPr/>
          </p:nvGrpSpPr>
          <p:grpSpPr bwMode="auto">
            <a:xfrm>
              <a:off x="7362696" y="4470912"/>
              <a:ext cx="952648" cy="460851"/>
              <a:chOff x="7476977" y="3593382"/>
              <a:chExt cx="952648" cy="460851"/>
            </a:xfrm>
          </p:grpSpPr>
          <p:sp>
            <p:nvSpPr>
              <p:cNvPr id="299" name="Freeform 298"/>
              <p:cNvSpPr/>
              <p:nvPr/>
            </p:nvSpPr>
            <p:spPr bwMode="auto">
              <a:xfrm>
                <a:off x="7981931" y="3599220"/>
                <a:ext cx="347663" cy="423863"/>
              </a:xfrm>
              <a:custGeom>
                <a:avLst/>
                <a:gdLst>
                  <a:gd name="connsiteX0" fmla="*/ 0 w 368242"/>
                  <a:gd name="connsiteY0" fmla="*/ 0 h 401343"/>
                  <a:gd name="connsiteX1" fmla="*/ 53788 w 368242"/>
                  <a:gd name="connsiteY1" fmla="*/ 119990 h 401343"/>
                  <a:gd name="connsiteX2" fmla="*/ 239978 w 368242"/>
                  <a:gd name="connsiteY2" fmla="*/ 132402 h 401343"/>
                  <a:gd name="connsiteX3" fmla="*/ 368242 w 368242"/>
                  <a:gd name="connsiteY3" fmla="*/ 401343 h 401343"/>
                </a:gdLst>
                <a:ahLst/>
                <a:cxnLst>
                  <a:cxn ang="0">
                    <a:pos x="connsiteX0" y="connsiteY0"/>
                  </a:cxn>
                  <a:cxn ang="0">
                    <a:pos x="connsiteX1" y="connsiteY1"/>
                  </a:cxn>
                  <a:cxn ang="0">
                    <a:pos x="connsiteX2" y="connsiteY2"/>
                  </a:cxn>
                  <a:cxn ang="0">
                    <a:pos x="connsiteX3" y="connsiteY3"/>
                  </a:cxn>
                </a:cxnLst>
                <a:rect l="l" t="t" r="r" b="b"/>
                <a:pathLst>
                  <a:path w="368242" h="401343">
                    <a:moveTo>
                      <a:pt x="0" y="0"/>
                    </a:moveTo>
                    <a:cubicBezTo>
                      <a:pt x="6896" y="48961"/>
                      <a:pt x="13792" y="97923"/>
                      <a:pt x="53788" y="119990"/>
                    </a:cubicBezTo>
                    <a:cubicBezTo>
                      <a:pt x="93784" y="142057"/>
                      <a:pt x="187569" y="85510"/>
                      <a:pt x="239978" y="132402"/>
                    </a:cubicBezTo>
                    <a:cubicBezTo>
                      <a:pt x="292387" y="179294"/>
                      <a:pt x="344796" y="365484"/>
                      <a:pt x="368242" y="401343"/>
                    </a:cubicBezTo>
                  </a:path>
                </a:pathLst>
              </a:cu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cxnSp>
            <p:nvCxnSpPr>
              <p:cNvPr id="300" name="Straight Connector 299"/>
              <p:cNvCxnSpPr/>
              <p:nvPr/>
            </p:nvCxnSpPr>
            <p:spPr bwMode="auto">
              <a:xfrm flipV="1">
                <a:off x="7477106" y="3599220"/>
                <a:ext cx="488950" cy="436563"/>
              </a:xfrm>
              <a:prstGeom prst="line">
                <a:avLst/>
              </a:prstGeom>
              <a:ln w="41275">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59885" name="Group 308"/>
              <p:cNvGrpSpPr>
                <a:grpSpLocks/>
              </p:cNvGrpSpPr>
              <p:nvPr/>
            </p:nvGrpSpPr>
            <p:grpSpPr bwMode="auto">
              <a:xfrm>
                <a:off x="7509286" y="3593382"/>
                <a:ext cx="920339" cy="460851"/>
                <a:chOff x="6414455" y="3543392"/>
                <a:chExt cx="920339" cy="460851"/>
              </a:xfrm>
            </p:grpSpPr>
            <p:cxnSp>
              <p:nvCxnSpPr>
                <p:cNvPr id="302" name="Straight Connector 301"/>
                <p:cNvCxnSpPr/>
                <p:nvPr/>
              </p:nvCxnSpPr>
              <p:spPr bwMode="auto">
                <a:xfrm rot="420000" flipH="1">
                  <a:off x="6414025" y="3542880"/>
                  <a:ext cx="1588" cy="45878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3" name="Straight Connector 302"/>
                <p:cNvCxnSpPr/>
                <p:nvPr/>
              </p:nvCxnSpPr>
              <p:spPr bwMode="auto">
                <a:xfrm>
                  <a:off x="6420375" y="3558755"/>
                  <a:ext cx="91440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04" name="Straight Connector 303"/>
                <p:cNvCxnSpPr/>
                <p:nvPr/>
              </p:nvCxnSpPr>
              <p:spPr bwMode="auto">
                <a:xfrm rot="420000" flipH="1">
                  <a:off x="7293500" y="3546055"/>
                  <a:ext cx="1588" cy="45878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59839" name="Group 312"/>
            <p:cNvGrpSpPr>
              <a:grpSpLocks/>
            </p:cNvGrpSpPr>
            <p:nvPr/>
          </p:nvGrpSpPr>
          <p:grpSpPr bwMode="auto">
            <a:xfrm>
              <a:off x="7309711" y="4909677"/>
              <a:ext cx="952648" cy="460851"/>
              <a:chOff x="7476977" y="3593382"/>
              <a:chExt cx="952648" cy="460851"/>
            </a:xfrm>
          </p:grpSpPr>
          <p:sp>
            <p:nvSpPr>
              <p:cNvPr id="293" name="Freeform 292"/>
              <p:cNvSpPr/>
              <p:nvPr/>
            </p:nvSpPr>
            <p:spPr bwMode="auto">
              <a:xfrm>
                <a:off x="7982529" y="3600193"/>
                <a:ext cx="347662" cy="422275"/>
              </a:xfrm>
              <a:custGeom>
                <a:avLst/>
                <a:gdLst>
                  <a:gd name="connsiteX0" fmla="*/ 0 w 368242"/>
                  <a:gd name="connsiteY0" fmla="*/ 0 h 401343"/>
                  <a:gd name="connsiteX1" fmla="*/ 53788 w 368242"/>
                  <a:gd name="connsiteY1" fmla="*/ 119990 h 401343"/>
                  <a:gd name="connsiteX2" fmla="*/ 239978 w 368242"/>
                  <a:gd name="connsiteY2" fmla="*/ 132402 h 401343"/>
                  <a:gd name="connsiteX3" fmla="*/ 368242 w 368242"/>
                  <a:gd name="connsiteY3" fmla="*/ 401343 h 401343"/>
                </a:gdLst>
                <a:ahLst/>
                <a:cxnLst>
                  <a:cxn ang="0">
                    <a:pos x="connsiteX0" y="connsiteY0"/>
                  </a:cxn>
                  <a:cxn ang="0">
                    <a:pos x="connsiteX1" y="connsiteY1"/>
                  </a:cxn>
                  <a:cxn ang="0">
                    <a:pos x="connsiteX2" y="connsiteY2"/>
                  </a:cxn>
                  <a:cxn ang="0">
                    <a:pos x="connsiteX3" y="connsiteY3"/>
                  </a:cxn>
                </a:cxnLst>
                <a:rect l="l" t="t" r="r" b="b"/>
                <a:pathLst>
                  <a:path w="368242" h="401343">
                    <a:moveTo>
                      <a:pt x="0" y="0"/>
                    </a:moveTo>
                    <a:cubicBezTo>
                      <a:pt x="6896" y="48961"/>
                      <a:pt x="13792" y="97923"/>
                      <a:pt x="53788" y="119990"/>
                    </a:cubicBezTo>
                    <a:cubicBezTo>
                      <a:pt x="93784" y="142057"/>
                      <a:pt x="187569" y="85510"/>
                      <a:pt x="239978" y="132402"/>
                    </a:cubicBezTo>
                    <a:cubicBezTo>
                      <a:pt x="292387" y="179294"/>
                      <a:pt x="344796" y="365484"/>
                      <a:pt x="368242" y="401343"/>
                    </a:cubicBezTo>
                  </a:path>
                </a:pathLst>
              </a:cu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cxnSp>
            <p:nvCxnSpPr>
              <p:cNvPr id="294" name="Straight Connector 293"/>
              <p:cNvCxnSpPr/>
              <p:nvPr/>
            </p:nvCxnSpPr>
            <p:spPr bwMode="auto">
              <a:xfrm flipV="1">
                <a:off x="7477704" y="3600193"/>
                <a:ext cx="488950" cy="434975"/>
              </a:xfrm>
              <a:prstGeom prst="line">
                <a:avLst/>
              </a:prstGeom>
              <a:ln w="41275">
                <a:solidFill>
                  <a:srgbClr val="0070C0"/>
                </a:solidFill>
              </a:ln>
            </p:spPr>
            <p:style>
              <a:lnRef idx="1">
                <a:schemeClr val="accent1"/>
              </a:lnRef>
              <a:fillRef idx="0">
                <a:schemeClr val="accent1"/>
              </a:fillRef>
              <a:effectRef idx="0">
                <a:schemeClr val="accent1"/>
              </a:effectRef>
              <a:fontRef idx="minor">
                <a:schemeClr val="tx1"/>
              </a:fontRef>
            </p:style>
          </p:cxnSp>
          <p:grpSp>
            <p:nvGrpSpPr>
              <p:cNvPr id="159879" name="Group 315"/>
              <p:cNvGrpSpPr>
                <a:grpSpLocks/>
              </p:cNvGrpSpPr>
              <p:nvPr/>
            </p:nvGrpSpPr>
            <p:grpSpPr bwMode="auto">
              <a:xfrm>
                <a:off x="7509286" y="3593382"/>
                <a:ext cx="920339" cy="460851"/>
                <a:chOff x="6414455" y="3543392"/>
                <a:chExt cx="920339" cy="460851"/>
              </a:xfrm>
            </p:grpSpPr>
            <p:cxnSp>
              <p:nvCxnSpPr>
                <p:cNvPr id="296" name="Straight Connector 295"/>
                <p:cNvCxnSpPr/>
                <p:nvPr/>
              </p:nvCxnSpPr>
              <p:spPr bwMode="auto">
                <a:xfrm rot="420000" flipH="1">
                  <a:off x="6414623" y="3543853"/>
                  <a:ext cx="1587" cy="4572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7" name="Straight Connector 296"/>
                <p:cNvCxnSpPr/>
                <p:nvPr/>
              </p:nvCxnSpPr>
              <p:spPr bwMode="auto">
                <a:xfrm>
                  <a:off x="6420973" y="3559728"/>
                  <a:ext cx="91440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8" name="Straight Connector 297"/>
                <p:cNvCxnSpPr/>
                <p:nvPr/>
              </p:nvCxnSpPr>
              <p:spPr bwMode="auto">
                <a:xfrm rot="420000" flipH="1">
                  <a:off x="7294098" y="3547028"/>
                  <a:ext cx="1587" cy="4572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159840" name="Group 4"/>
            <p:cNvGrpSpPr>
              <a:grpSpLocks/>
            </p:cNvGrpSpPr>
            <p:nvPr/>
          </p:nvGrpSpPr>
          <p:grpSpPr bwMode="auto">
            <a:xfrm>
              <a:off x="7124700" y="1279525"/>
              <a:ext cx="1470025" cy="4720249"/>
              <a:chOff x="7124086" y="1280096"/>
              <a:chExt cx="1471230" cy="4720354"/>
            </a:xfrm>
          </p:grpSpPr>
          <p:sp>
            <p:nvSpPr>
              <p:cNvPr id="159841" name="TextBox 42"/>
              <p:cNvSpPr txBox="1">
                <a:spLocks noChangeArrowheads="1"/>
              </p:cNvSpPr>
              <p:nvPr/>
            </p:nvSpPr>
            <p:spPr bwMode="auto">
              <a:xfrm>
                <a:off x="7233594" y="5600332"/>
                <a:ext cx="1361722" cy="400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1350">
                    <a:solidFill>
                      <a:srgbClr val="000000"/>
                    </a:solidFill>
                  </a:rPr>
                  <a:t>Case 2</a:t>
                </a:r>
              </a:p>
            </p:txBody>
          </p:sp>
          <p:grpSp>
            <p:nvGrpSpPr>
              <p:cNvPr id="159842" name="Group 101"/>
              <p:cNvGrpSpPr>
                <a:grpSpLocks/>
              </p:cNvGrpSpPr>
              <p:nvPr/>
            </p:nvGrpSpPr>
            <p:grpSpPr bwMode="auto">
              <a:xfrm>
                <a:off x="7467600" y="2423132"/>
                <a:ext cx="1066800" cy="914429"/>
                <a:chOff x="304800" y="1600200"/>
                <a:chExt cx="1066800" cy="914400"/>
              </a:xfrm>
            </p:grpSpPr>
            <p:cxnSp>
              <p:nvCxnSpPr>
                <p:cNvPr id="289" name="Straight Connector 288"/>
                <p:cNvCxnSpPr/>
                <p:nvPr/>
              </p:nvCxnSpPr>
              <p:spPr>
                <a:xfrm>
                  <a:off x="304467" y="1600190"/>
                  <a:ext cx="0" cy="914391"/>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0" name="Straight Connector 289"/>
                <p:cNvCxnSpPr/>
                <p:nvPr/>
              </p:nvCxnSpPr>
              <p:spPr>
                <a:xfrm flipH="1">
                  <a:off x="304467" y="2514581"/>
                  <a:ext cx="1067675"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91" name="Straight Connector 290"/>
                <p:cNvCxnSpPr/>
                <p:nvPr/>
              </p:nvCxnSpPr>
              <p:spPr>
                <a:xfrm flipV="1">
                  <a:off x="304467" y="1904987"/>
                  <a:ext cx="419444" cy="609594"/>
                </a:xfrm>
                <a:prstGeom prst="line">
                  <a:avLst/>
                </a:prstGeom>
                <a:ln w="222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92" name="Straight Connector 291"/>
                <p:cNvCxnSpPr/>
                <p:nvPr/>
              </p:nvCxnSpPr>
              <p:spPr>
                <a:xfrm>
                  <a:off x="723910" y="1904987"/>
                  <a:ext cx="648231" cy="0"/>
                </a:xfrm>
                <a:prstGeom prst="line">
                  <a:avLst/>
                </a:prstGeom>
                <a:ln w="22225">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159843" name="Group 106"/>
              <p:cNvGrpSpPr>
                <a:grpSpLocks/>
              </p:cNvGrpSpPr>
              <p:nvPr/>
            </p:nvGrpSpPr>
            <p:grpSpPr bwMode="auto">
              <a:xfrm>
                <a:off x="7467600" y="1280096"/>
                <a:ext cx="1066800" cy="914429"/>
                <a:chOff x="342900" y="457200"/>
                <a:chExt cx="1066800" cy="914400"/>
              </a:xfrm>
            </p:grpSpPr>
            <p:grpSp>
              <p:nvGrpSpPr>
                <p:cNvPr id="159867" name="Group 107"/>
                <p:cNvGrpSpPr>
                  <a:grpSpLocks/>
                </p:cNvGrpSpPr>
                <p:nvPr/>
              </p:nvGrpSpPr>
              <p:grpSpPr bwMode="auto">
                <a:xfrm>
                  <a:off x="342900" y="457200"/>
                  <a:ext cx="1066800" cy="914400"/>
                  <a:chOff x="304800" y="1600200"/>
                  <a:chExt cx="1066800" cy="914400"/>
                </a:xfrm>
              </p:grpSpPr>
              <p:cxnSp>
                <p:nvCxnSpPr>
                  <p:cNvPr id="285" name="Straight Connector 284"/>
                  <p:cNvCxnSpPr/>
                  <p:nvPr/>
                </p:nvCxnSpPr>
                <p:spPr>
                  <a:xfrm>
                    <a:off x="304467" y="1600200"/>
                    <a:ext cx="0" cy="914391"/>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6" name="Straight Connector 285"/>
                  <p:cNvCxnSpPr/>
                  <p:nvPr/>
                </p:nvCxnSpPr>
                <p:spPr>
                  <a:xfrm flipH="1">
                    <a:off x="304467" y="2514591"/>
                    <a:ext cx="1067675"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7" name="Straight Connector 286"/>
                  <p:cNvCxnSpPr/>
                  <p:nvPr/>
                </p:nvCxnSpPr>
                <p:spPr>
                  <a:xfrm flipV="1">
                    <a:off x="304467" y="2057396"/>
                    <a:ext cx="343181" cy="457196"/>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88" name="Straight Connector 287"/>
                  <p:cNvCxnSpPr/>
                  <p:nvPr/>
                </p:nvCxnSpPr>
                <p:spPr>
                  <a:xfrm>
                    <a:off x="831949" y="2057396"/>
                    <a:ext cx="216077" cy="330197"/>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284" name="Straight Connector 283"/>
                <p:cNvCxnSpPr/>
                <p:nvPr/>
              </p:nvCxnSpPr>
              <p:spPr>
                <a:xfrm>
                  <a:off x="685748" y="914396"/>
                  <a:ext cx="190656" cy="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60" name="4-Point Star 259"/>
              <p:cNvSpPr/>
              <p:nvPr/>
            </p:nvSpPr>
            <p:spPr bwMode="auto">
              <a:xfrm>
                <a:off x="8102788" y="2613626"/>
                <a:ext cx="228787" cy="228605"/>
              </a:xfrm>
              <a:prstGeom prst="star4">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srgbClr val="FFFFFF"/>
                  </a:solidFill>
                </a:endParaRPr>
              </a:p>
            </p:txBody>
          </p:sp>
          <p:sp>
            <p:nvSpPr>
              <p:cNvPr id="261" name="4-Point Star 260"/>
              <p:cNvSpPr/>
              <p:nvPr/>
            </p:nvSpPr>
            <p:spPr bwMode="auto">
              <a:xfrm>
                <a:off x="8102788" y="1950036"/>
                <a:ext cx="228787" cy="228605"/>
              </a:xfrm>
              <a:prstGeom prst="star4">
                <a:avLst/>
              </a:prstGeom>
              <a:solidFill>
                <a:srgbClr val="FFFF00"/>
              </a:solidFill>
              <a:ln>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srgbClr val="FFFFFF"/>
                  </a:solidFill>
                </a:endParaRPr>
              </a:p>
            </p:txBody>
          </p:sp>
          <p:grpSp>
            <p:nvGrpSpPr>
              <p:cNvPr id="159846" name="Group 161"/>
              <p:cNvGrpSpPr>
                <a:grpSpLocks/>
              </p:cNvGrpSpPr>
              <p:nvPr/>
            </p:nvGrpSpPr>
            <p:grpSpPr bwMode="auto">
              <a:xfrm>
                <a:off x="7124086" y="3604248"/>
                <a:ext cx="1306512" cy="1864333"/>
                <a:chOff x="6649779" y="897651"/>
                <a:chExt cx="1306512" cy="1864333"/>
              </a:xfrm>
            </p:grpSpPr>
            <p:cxnSp>
              <p:nvCxnSpPr>
                <p:cNvPr id="263" name="Straight Connector 262"/>
                <p:cNvCxnSpPr/>
                <p:nvPr/>
              </p:nvCxnSpPr>
              <p:spPr bwMode="auto">
                <a:xfrm>
                  <a:off x="6886511" y="2215306"/>
                  <a:ext cx="864308"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9848" name="Group 28"/>
                <p:cNvGrpSpPr>
                  <a:grpSpLocks/>
                </p:cNvGrpSpPr>
                <p:nvPr/>
              </p:nvGrpSpPr>
              <p:grpSpPr bwMode="auto">
                <a:xfrm>
                  <a:off x="6649779" y="2655249"/>
                  <a:ext cx="428393" cy="106735"/>
                  <a:chOff x="1518941" y="4394200"/>
                  <a:chExt cx="1584939" cy="464519"/>
                </a:xfrm>
              </p:grpSpPr>
              <p:cxnSp>
                <p:nvCxnSpPr>
                  <p:cNvPr id="277" name="Straight Connector 276"/>
                  <p:cNvCxnSpPr/>
                  <p:nvPr/>
                </p:nvCxnSpPr>
                <p:spPr>
                  <a:xfrm flipV="1">
                    <a:off x="1518941" y="4407169"/>
                    <a:ext cx="229249" cy="22799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8" name="Straight Connector 277"/>
                  <p:cNvCxnSpPr/>
                  <p:nvPr/>
                </p:nvCxnSpPr>
                <p:spPr>
                  <a:xfrm flipV="1">
                    <a:off x="1601235" y="4400258"/>
                    <a:ext cx="458495" cy="45599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9" name="Straight Connector 278"/>
                  <p:cNvCxnSpPr/>
                  <p:nvPr/>
                </p:nvCxnSpPr>
                <p:spPr>
                  <a:xfrm flipV="1">
                    <a:off x="1906898" y="4400258"/>
                    <a:ext cx="458495" cy="45599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0" name="Straight Connector 279"/>
                  <p:cNvCxnSpPr/>
                  <p:nvPr/>
                </p:nvCxnSpPr>
                <p:spPr>
                  <a:xfrm flipV="1">
                    <a:off x="2212561" y="4400258"/>
                    <a:ext cx="452619" cy="45599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1" name="Straight Connector 280"/>
                  <p:cNvCxnSpPr/>
                  <p:nvPr/>
                </p:nvCxnSpPr>
                <p:spPr>
                  <a:xfrm flipV="1">
                    <a:off x="2518225" y="4400258"/>
                    <a:ext cx="452619" cy="45599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82" name="Straight Connector 281"/>
                  <p:cNvCxnSpPr/>
                  <p:nvPr/>
                </p:nvCxnSpPr>
                <p:spPr>
                  <a:xfrm flipV="1">
                    <a:off x="1548334" y="4393351"/>
                    <a:ext cx="1557705"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9849" name="Group 28"/>
                <p:cNvGrpSpPr>
                  <a:grpSpLocks/>
                </p:cNvGrpSpPr>
                <p:nvPr/>
              </p:nvGrpSpPr>
              <p:grpSpPr bwMode="auto">
                <a:xfrm>
                  <a:off x="7527898" y="2654800"/>
                  <a:ext cx="428393" cy="106735"/>
                  <a:chOff x="1518941" y="4394200"/>
                  <a:chExt cx="1584939" cy="464519"/>
                </a:xfrm>
              </p:grpSpPr>
              <p:cxnSp>
                <p:nvCxnSpPr>
                  <p:cNvPr id="271" name="Straight Connector 270"/>
                  <p:cNvCxnSpPr/>
                  <p:nvPr/>
                </p:nvCxnSpPr>
                <p:spPr>
                  <a:xfrm flipV="1">
                    <a:off x="1356160" y="4312397"/>
                    <a:ext cx="229246" cy="32472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2" name="Straight Connector 271"/>
                  <p:cNvCxnSpPr/>
                  <p:nvPr/>
                </p:nvCxnSpPr>
                <p:spPr>
                  <a:xfrm flipV="1">
                    <a:off x="1438454" y="4298579"/>
                    <a:ext cx="458495" cy="55963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3" name="Straight Connector 272"/>
                  <p:cNvCxnSpPr/>
                  <p:nvPr/>
                </p:nvCxnSpPr>
                <p:spPr>
                  <a:xfrm flipV="1">
                    <a:off x="1738237" y="4298579"/>
                    <a:ext cx="623083" cy="55963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4" name="Straight Connector 273"/>
                  <p:cNvCxnSpPr/>
                  <p:nvPr/>
                </p:nvCxnSpPr>
                <p:spPr>
                  <a:xfrm flipV="1">
                    <a:off x="2043901" y="4298579"/>
                    <a:ext cx="617207" cy="55963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5" name="Straight Connector 274"/>
                  <p:cNvCxnSpPr/>
                  <p:nvPr/>
                </p:nvCxnSpPr>
                <p:spPr>
                  <a:xfrm flipV="1">
                    <a:off x="2514152" y="4298579"/>
                    <a:ext cx="452619" cy="55963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6" name="Straight Connector 275"/>
                  <p:cNvCxnSpPr/>
                  <p:nvPr/>
                </p:nvCxnSpPr>
                <p:spPr>
                  <a:xfrm flipV="1">
                    <a:off x="1385549" y="4291667"/>
                    <a:ext cx="1716417"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66" name="Straight Connector 265"/>
                <p:cNvCxnSpPr/>
                <p:nvPr/>
              </p:nvCxnSpPr>
              <p:spPr bwMode="auto">
                <a:xfrm rot="420000" flipH="1">
                  <a:off x="6946885" y="897651"/>
                  <a:ext cx="1588" cy="1749464"/>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7" name="Straight Connector 266"/>
                <p:cNvCxnSpPr/>
                <p:nvPr/>
              </p:nvCxnSpPr>
              <p:spPr bwMode="auto">
                <a:xfrm rot="420000">
                  <a:off x="7825492" y="897651"/>
                  <a:ext cx="6355" cy="1755815"/>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8" name="Straight Connector 267"/>
                <p:cNvCxnSpPr/>
                <p:nvPr/>
              </p:nvCxnSpPr>
              <p:spPr bwMode="auto">
                <a:xfrm>
                  <a:off x="7064457" y="897651"/>
                  <a:ext cx="875429"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69" name="Straight Connector 268"/>
                <p:cNvCxnSpPr/>
                <p:nvPr/>
              </p:nvCxnSpPr>
              <p:spPr bwMode="auto">
                <a:xfrm>
                  <a:off x="7002493" y="1334224"/>
                  <a:ext cx="878608"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70" name="Straight Connector 269"/>
                <p:cNvCxnSpPr/>
                <p:nvPr/>
              </p:nvCxnSpPr>
              <p:spPr bwMode="auto">
                <a:xfrm>
                  <a:off x="6972306" y="1775559"/>
                  <a:ext cx="864308"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grpSp>
      <p:grpSp>
        <p:nvGrpSpPr>
          <p:cNvPr id="161" name="Group 160" descr="Frame elevation with force-displacement diagrams for tension and compression braces.&#10;&#10;&#10;Braces in tension at full yield and braces in compression at their full buckling strength.&#10;" title="Case 1"/>
          <p:cNvGrpSpPr>
            <a:grpSpLocks/>
          </p:cNvGrpSpPr>
          <p:nvPr/>
        </p:nvGrpSpPr>
        <p:grpSpPr bwMode="auto">
          <a:xfrm>
            <a:off x="4777979" y="1806179"/>
            <a:ext cx="1057275" cy="3550894"/>
            <a:chOff x="4846638" y="1265238"/>
            <a:chExt cx="1409700" cy="4734526"/>
          </a:xfrm>
        </p:grpSpPr>
        <p:grpSp>
          <p:nvGrpSpPr>
            <p:cNvPr id="159901" name="Group 28"/>
            <p:cNvGrpSpPr>
              <a:grpSpLocks/>
            </p:cNvGrpSpPr>
            <p:nvPr/>
          </p:nvGrpSpPr>
          <p:grpSpPr bwMode="auto">
            <a:xfrm>
              <a:off x="5257411" y="3592582"/>
              <a:ext cx="931330" cy="457200"/>
              <a:chOff x="5257411" y="3592582"/>
              <a:chExt cx="931330" cy="457200"/>
            </a:xfrm>
          </p:grpSpPr>
          <p:grpSp>
            <p:nvGrpSpPr>
              <p:cNvPr id="159960" name="Group 22"/>
              <p:cNvGrpSpPr>
                <a:grpSpLocks/>
              </p:cNvGrpSpPr>
              <p:nvPr/>
            </p:nvGrpSpPr>
            <p:grpSpPr bwMode="auto">
              <a:xfrm>
                <a:off x="5257411" y="3605213"/>
                <a:ext cx="874412" cy="428667"/>
                <a:chOff x="5213350" y="4046497"/>
                <a:chExt cx="864543" cy="428667"/>
              </a:xfrm>
            </p:grpSpPr>
            <p:sp>
              <p:nvSpPr>
                <p:cNvPr id="249" name="Freeform 248"/>
                <p:cNvSpPr/>
                <p:nvPr/>
              </p:nvSpPr>
              <p:spPr>
                <a:xfrm>
                  <a:off x="5661066" y="4046497"/>
                  <a:ext cx="397104" cy="422275"/>
                </a:xfrm>
                <a:custGeom>
                  <a:avLst/>
                  <a:gdLst>
                    <a:gd name="connsiteX0" fmla="*/ 0 w 416459"/>
                    <a:gd name="connsiteY0" fmla="*/ 0 h 422495"/>
                    <a:gd name="connsiteX1" fmla="*/ 241425 w 416459"/>
                    <a:gd name="connsiteY1" fmla="*/ 138820 h 422495"/>
                    <a:gd name="connsiteX2" fmla="*/ 416459 w 416459"/>
                    <a:gd name="connsiteY2" fmla="*/ 422495 h 422495"/>
                  </a:gdLst>
                  <a:ahLst/>
                  <a:cxnLst>
                    <a:cxn ang="0">
                      <a:pos x="connsiteX0" y="connsiteY0"/>
                    </a:cxn>
                    <a:cxn ang="0">
                      <a:pos x="connsiteX1" y="connsiteY1"/>
                    </a:cxn>
                    <a:cxn ang="0">
                      <a:pos x="connsiteX2" y="connsiteY2"/>
                    </a:cxn>
                  </a:cxnLst>
                  <a:rect l="l" t="t" r="r" b="b"/>
                  <a:pathLst>
                    <a:path w="416459" h="422495">
                      <a:moveTo>
                        <a:pt x="0" y="0"/>
                      </a:moveTo>
                      <a:cubicBezTo>
                        <a:pt x="86007" y="34202"/>
                        <a:pt x="172015" y="68404"/>
                        <a:pt x="241425" y="138820"/>
                      </a:cubicBezTo>
                      <a:cubicBezTo>
                        <a:pt x="310835" y="209236"/>
                        <a:pt x="408411" y="395335"/>
                        <a:pt x="416459" y="422495"/>
                      </a:cubicBezTo>
                    </a:path>
                  </a:pathLst>
                </a:cu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cxnSp>
              <p:nvCxnSpPr>
                <p:cNvPr id="250" name="Straight Connector 249"/>
                <p:cNvCxnSpPr/>
                <p:nvPr/>
              </p:nvCxnSpPr>
              <p:spPr bwMode="auto">
                <a:xfrm flipV="1">
                  <a:off x="5213735" y="4046497"/>
                  <a:ext cx="467736" cy="428625"/>
                </a:xfrm>
                <a:prstGeom prst="line">
                  <a:avLst/>
                </a:prstGeom>
                <a:ln w="41275">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246" name="Straight Connector 245"/>
              <p:cNvCxnSpPr/>
              <p:nvPr/>
            </p:nvCxnSpPr>
            <p:spPr bwMode="auto">
              <a:xfrm rot="300000" flipH="1">
                <a:off x="5275263" y="3592513"/>
                <a:ext cx="1587" cy="4572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7" name="Straight Connector 246"/>
              <p:cNvCxnSpPr/>
              <p:nvPr/>
            </p:nvCxnSpPr>
            <p:spPr bwMode="auto">
              <a:xfrm>
                <a:off x="5275263" y="3605213"/>
                <a:ext cx="912812"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8" name="Straight Connector 247"/>
              <p:cNvCxnSpPr/>
              <p:nvPr/>
            </p:nvCxnSpPr>
            <p:spPr bwMode="auto">
              <a:xfrm rot="300000" flipH="1">
                <a:off x="6153150" y="3592513"/>
                <a:ext cx="1588" cy="4572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9902" name="Group 271"/>
            <p:cNvGrpSpPr>
              <a:grpSpLocks/>
            </p:cNvGrpSpPr>
            <p:nvPr/>
          </p:nvGrpSpPr>
          <p:grpSpPr bwMode="auto">
            <a:xfrm>
              <a:off x="5219883" y="4034607"/>
              <a:ext cx="931330" cy="457200"/>
              <a:chOff x="5257411" y="3592582"/>
              <a:chExt cx="931330" cy="457200"/>
            </a:xfrm>
          </p:grpSpPr>
          <p:grpSp>
            <p:nvGrpSpPr>
              <p:cNvPr id="159954" name="Group 272"/>
              <p:cNvGrpSpPr>
                <a:grpSpLocks/>
              </p:cNvGrpSpPr>
              <p:nvPr/>
            </p:nvGrpSpPr>
            <p:grpSpPr bwMode="auto">
              <a:xfrm>
                <a:off x="5257411" y="3605213"/>
                <a:ext cx="874412" cy="428667"/>
                <a:chOff x="5213350" y="4046497"/>
                <a:chExt cx="864543" cy="428667"/>
              </a:xfrm>
            </p:grpSpPr>
            <p:sp>
              <p:nvSpPr>
                <p:cNvPr id="243" name="Freeform 242"/>
                <p:cNvSpPr/>
                <p:nvPr/>
              </p:nvSpPr>
              <p:spPr>
                <a:xfrm>
                  <a:off x="5662070" y="4045797"/>
                  <a:ext cx="415940" cy="422275"/>
                </a:xfrm>
                <a:custGeom>
                  <a:avLst/>
                  <a:gdLst>
                    <a:gd name="connsiteX0" fmla="*/ 0 w 416459"/>
                    <a:gd name="connsiteY0" fmla="*/ 0 h 422495"/>
                    <a:gd name="connsiteX1" fmla="*/ 241425 w 416459"/>
                    <a:gd name="connsiteY1" fmla="*/ 138820 h 422495"/>
                    <a:gd name="connsiteX2" fmla="*/ 416459 w 416459"/>
                    <a:gd name="connsiteY2" fmla="*/ 422495 h 422495"/>
                  </a:gdLst>
                  <a:ahLst/>
                  <a:cxnLst>
                    <a:cxn ang="0">
                      <a:pos x="connsiteX0" y="connsiteY0"/>
                    </a:cxn>
                    <a:cxn ang="0">
                      <a:pos x="connsiteX1" y="connsiteY1"/>
                    </a:cxn>
                    <a:cxn ang="0">
                      <a:pos x="connsiteX2" y="connsiteY2"/>
                    </a:cxn>
                  </a:cxnLst>
                  <a:rect l="l" t="t" r="r" b="b"/>
                  <a:pathLst>
                    <a:path w="416459" h="422495">
                      <a:moveTo>
                        <a:pt x="0" y="0"/>
                      </a:moveTo>
                      <a:cubicBezTo>
                        <a:pt x="86007" y="34202"/>
                        <a:pt x="172015" y="68404"/>
                        <a:pt x="241425" y="138820"/>
                      </a:cubicBezTo>
                      <a:cubicBezTo>
                        <a:pt x="310835" y="209236"/>
                        <a:pt x="408411" y="395335"/>
                        <a:pt x="416459" y="422495"/>
                      </a:cubicBezTo>
                    </a:path>
                  </a:pathLst>
                </a:cu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cxnSp>
              <p:nvCxnSpPr>
                <p:cNvPr id="244" name="Straight Connector 243"/>
                <p:cNvCxnSpPr/>
                <p:nvPr/>
              </p:nvCxnSpPr>
              <p:spPr bwMode="auto">
                <a:xfrm flipV="1">
                  <a:off x="5213169" y="4045797"/>
                  <a:ext cx="467736" cy="428625"/>
                </a:xfrm>
                <a:prstGeom prst="line">
                  <a:avLst/>
                </a:prstGeom>
                <a:ln w="41275">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240" name="Straight Connector 239"/>
              <p:cNvCxnSpPr/>
              <p:nvPr/>
            </p:nvCxnSpPr>
            <p:spPr bwMode="auto">
              <a:xfrm rot="300000" flipH="1">
                <a:off x="5274691" y="3591813"/>
                <a:ext cx="1587" cy="4572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1" name="Straight Connector 240"/>
              <p:cNvCxnSpPr/>
              <p:nvPr/>
            </p:nvCxnSpPr>
            <p:spPr bwMode="auto">
              <a:xfrm>
                <a:off x="5274691" y="3604513"/>
                <a:ext cx="91440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42" name="Straight Connector 241"/>
              <p:cNvCxnSpPr/>
              <p:nvPr/>
            </p:nvCxnSpPr>
            <p:spPr bwMode="auto">
              <a:xfrm rot="300000" flipH="1">
                <a:off x="6154166" y="3591813"/>
                <a:ext cx="1587" cy="4572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9903" name="Group 278"/>
            <p:cNvGrpSpPr>
              <a:grpSpLocks/>
            </p:cNvGrpSpPr>
            <p:nvPr/>
          </p:nvGrpSpPr>
          <p:grpSpPr bwMode="auto">
            <a:xfrm>
              <a:off x="5182355" y="4476632"/>
              <a:ext cx="931330" cy="457200"/>
              <a:chOff x="5257411" y="3592582"/>
              <a:chExt cx="931330" cy="457200"/>
            </a:xfrm>
          </p:grpSpPr>
          <p:grpSp>
            <p:nvGrpSpPr>
              <p:cNvPr id="159948" name="Group 279"/>
              <p:cNvGrpSpPr>
                <a:grpSpLocks/>
              </p:cNvGrpSpPr>
              <p:nvPr/>
            </p:nvGrpSpPr>
            <p:grpSpPr bwMode="auto">
              <a:xfrm>
                <a:off x="5257411" y="3605213"/>
                <a:ext cx="874412" cy="428667"/>
                <a:chOff x="5213350" y="4046497"/>
                <a:chExt cx="864543" cy="428667"/>
              </a:xfrm>
            </p:grpSpPr>
            <p:sp>
              <p:nvSpPr>
                <p:cNvPr id="237" name="Freeform 236"/>
                <p:cNvSpPr/>
                <p:nvPr/>
              </p:nvSpPr>
              <p:spPr>
                <a:xfrm>
                  <a:off x="5661504" y="4046684"/>
                  <a:ext cx="415940" cy="422275"/>
                </a:xfrm>
                <a:custGeom>
                  <a:avLst/>
                  <a:gdLst>
                    <a:gd name="connsiteX0" fmla="*/ 0 w 416459"/>
                    <a:gd name="connsiteY0" fmla="*/ 0 h 422495"/>
                    <a:gd name="connsiteX1" fmla="*/ 241425 w 416459"/>
                    <a:gd name="connsiteY1" fmla="*/ 138820 h 422495"/>
                    <a:gd name="connsiteX2" fmla="*/ 416459 w 416459"/>
                    <a:gd name="connsiteY2" fmla="*/ 422495 h 422495"/>
                  </a:gdLst>
                  <a:ahLst/>
                  <a:cxnLst>
                    <a:cxn ang="0">
                      <a:pos x="connsiteX0" y="connsiteY0"/>
                    </a:cxn>
                    <a:cxn ang="0">
                      <a:pos x="connsiteX1" y="connsiteY1"/>
                    </a:cxn>
                    <a:cxn ang="0">
                      <a:pos x="connsiteX2" y="connsiteY2"/>
                    </a:cxn>
                  </a:cxnLst>
                  <a:rect l="l" t="t" r="r" b="b"/>
                  <a:pathLst>
                    <a:path w="416459" h="422495">
                      <a:moveTo>
                        <a:pt x="0" y="0"/>
                      </a:moveTo>
                      <a:cubicBezTo>
                        <a:pt x="86007" y="34202"/>
                        <a:pt x="172015" y="68404"/>
                        <a:pt x="241425" y="138820"/>
                      </a:cubicBezTo>
                      <a:cubicBezTo>
                        <a:pt x="310835" y="209236"/>
                        <a:pt x="408411" y="395335"/>
                        <a:pt x="416459" y="422495"/>
                      </a:cubicBezTo>
                    </a:path>
                  </a:pathLst>
                </a:cu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cxnSp>
              <p:nvCxnSpPr>
                <p:cNvPr id="238" name="Straight Connector 237"/>
                <p:cNvCxnSpPr/>
                <p:nvPr/>
              </p:nvCxnSpPr>
              <p:spPr bwMode="auto">
                <a:xfrm flipV="1">
                  <a:off x="5212604" y="4046684"/>
                  <a:ext cx="467736" cy="428625"/>
                </a:xfrm>
                <a:prstGeom prst="line">
                  <a:avLst/>
                </a:prstGeom>
                <a:ln w="41275">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234" name="Straight Connector 233"/>
              <p:cNvCxnSpPr/>
              <p:nvPr/>
            </p:nvCxnSpPr>
            <p:spPr bwMode="auto">
              <a:xfrm rot="300000" flipH="1">
                <a:off x="5274119" y="3592700"/>
                <a:ext cx="1587" cy="4572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5" name="Straight Connector 234"/>
              <p:cNvCxnSpPr/>
              <p:nvPr/>
            </p:nvCxnSpPr>
            <p:spPr bwMode="auto">
              <a:xfrm>
                <a:off x="5274119" y="3605400"/>
                <a:ext cx="91440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6" name="Straight Connector 235"/>
              <p:cNvCxnSpPr/>
              <p:nvPr/>
            </p:nvCxnSpPr>
            <p:spPr bwMode="auto">
              <a:xfrm rot="300000" flipH="1">
                <a:off x="6153594" y="3592700"/>
                <a:ext cx="1587" cy="4572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9904" name="Group 285"/>
            <p:cNvGrpSpPr>
              <a:grpSpLocks/>
            </p:cNvGrpSpPr>
            <p:nvPr/>
          </p:nvGrpSpPr>
          <p:grpSpPr bwMode="auto">
            <a:xfrm>
              <a:off x="5144827" y="4918657"/>
              <a:ext cx="931330" cy="457200"/>
              <a:chOff x="5257411" y="3592582"/>
              <a:chExt cx="931330" cy="457200"/>
            </a:xfrm>
          </p:grpSpPr>
          <p:grpSp>
            <p:nvGrpSpPr>
              <p:cNvPr id="159942" name="Group 286"/>
              <p:cNvGrpSpPr>
                <a:grpSpLocks/>
              </p:cNvGrpSpPr>
              <p:nvPr/>
            </p:nvGrpSpPr>
            <p:grpSpPr bwMode="auto">
              <a:xfrm>
                <a:off x="5257411" y="3605213"/>
                <a:ext cx="874412" cy="428667"/>
                <a:chOff x="5213350" y="4046497"/>
                <a:chExt cx="864543" cy="428667"/>
              </a:xfrm>
            </p:grpSpPr>
            <p:sp>
              <p:nvSpPr>
                <p:cNvPr id="231" name="Freeform 230"/>
                <p:cNvSpPr/>
                <p:nvPr/>
              </p:nvSpPr>
              <p:spPr>
                <a:xfrm>
                  <a:off x="5662509" y="4045984"/>
                  <a:ext cx="415939" cy="422275"/>
                </a:xfrm>
                <a:custGeom>
                  <a:avLst/>
                  <a:gdLst>
                    <a:gd name="connsiteX0" fmla="*/ 0 w 416459"/>
                    <a:gd name="connsiteY0" fmla="*/ 0 h 422495"/>
                    <a:gd name="connsiteX1" fmla="*/ 241425 w 416459"/>
                    <a:gd name="connsiteY1" fmla="*/ 138820 h 422495"/>
                    <a:gd name="connsiteX2" fmla="*/ 416459 w 416459"/>
                    <a:gd name="connsiteY2" fmla="*/ 422495 h 422495"/>
                  </a:gdLst>
                  <a:ahLst/>
                  <a:cxnLst>
                    <a:cxn ang="0">
                      <a:pos x="connsiteX0" y="connsiteY0"/>
                    </a:cxn>
                    <a:cxn ang="0">
                      <a:pos x="connsiteX1" y="connsiteY1"/>
                    </a:cxn>
                    <a:cxn ang="0">
                      <a:pos x="connsiteX2" y="connsiteY2"/>
                    </a:cxn>
                  </a:cxnLst>
                  <a:rect l="l" t="t" r="r" b="b"/>
                  <a:pathLst>
                    <a:path w="416459" h="422495">
                      <a:moveTo>
                        <a:pt x="0" y="0"/>
                      </a:moveTo>
                      <a:cubicBezTo>
                        <a:pt x="86007" y="34202"/>
                        <a:pt x="172015" y="68404"/>
                        <a:pt x="241425" y="138820"/>
                      </a:cubicBezTo>
                      <a:cubicBezTo>
                        <a:pt x="310835" y="209236"/>
                        <a:pt x="408411" y="395335"/>
                        <a:pt x="416459" y="422495"/>
                      </a:cubicBezTo>
                    </a:path>
                  </a:pathLst>
                </a:custGeom>
                <a:noFill/>
                <a:ln w="38100">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prstClr val="white"/>
                    </a:solidFill>
                  </a:endParaRPr>
                </a:p>
              </p:txBody>
            </p:sp>
            <p:cxnSp>
              <p:nvCxnSpPr>
                <p:cNvPr id="232" name="Straight Connector 231"/>
                <p:cNvCxnSpPr/>
                <p:nvPr/>
              </p:nvCxnSpPr>
              <p:spPr bwMode="auto">
                <a:xfrm flipV="1">
                  <a:off x="5213608" y="4045984"/>
                  <a:ext cx="467736" cy="428625"/>
                </a:xfrm>
                <a:prstGeom prst="line">
                  <a:avLst/>
                </a:prstGeom>
                <a:ln w="41275">
                  <a:solidFill>
                    <a:srgbClr val="0070C0"/>
                  </a:solidFill>
                </a:ln>
              </p:spPr>
              <p:style>
                <a:lnRef idx="1">
                  <a:schemeClr val="accent1"/>
                </a:lnRef>
                <a:fillRef idx="0">
                  <a:schemeClr val="accent1"/>
                </a:fillRef>
                <a:effectRef idx="0">
                  <a:schemeClr val="accent1"/>
                </a:effectRef>
                <a:fontRef idx="minor">
                  <a:schemeClr val="tx1"/>
                </a:fontRef>
              </p:style>
            </p:cxnSp>
          </p:grpSp>
          <p:cxnSp>
            <p:nvCxnSpPr>
              <p:cNvPr id="228" name="Straight Connector 227"/>
              <p:cNvCxnSpPr/>
              <p:nvPr/>
            </p:nvCxnSpPr>
            <p:spPr bwMode="auto">
              <a:xfrm rot="300000" flipH="1">
                <a:off x="5275134" y="3592000"/>
                <a:ext cx="1588" cy="4572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9" name="Straight Connector 228"/>
              <p:cNvCxnSpPr/>
              <p:nvPr/>
            </p:nvCxnSpPr>
            <p:spPr bwMode="auto">
              <a:xfrm>
                <a:off x="5275134" y="3604700"/>
                <a:ext cx="91440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30" name="Straight Connector 229"/>
              <p:cNvCxnSpPr/>
              <p:nvPr/>
            </p:nvCxnSpPr>
            <p:spPr bwMode="auto">
              <a:xfrm rot="300000" flipH="1">
                <a:off x="6154609" y="3592000"/>
                <a:ext cx="1588" cy="45720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9905" name="Group 3"/>
            <p:cNvGrpSpPr>
              <a:grpSpLocks/>
            </p:cNvGrpSpPr>
            <p:nvPr/>
          </p:nvGrpSpPr>
          <p:grpSpPr bwMode="auto">
            <a:xfrm>
              <a:off x="4846638" y="1265238"/>
              <a:ext cx="1409700" cy="4734526"/>
              <a:chOff x="4846317" y="1265808"/>
              <a:chExt cx="1409702" cy="4734632"/>
            </a:xfrm>
          </p:grpSpPr>
          <p:sp>
            <p:nvSpPr>
              <p:cNvPr id="159906" name="TextBox 41"/>
              <p:cNvSpPr txBox="1">
                <a:spLocks noChangeArrowheads="1"/>
              </p:cNvSpPr>
              <p:nvPr/>
            </p:nvSpPr>
            <p:spPr bwMode="auto">
              <a:xfrm>
                <a:off x="4846317" y="5600322"/>
                <a:ext cx="1409702" cy="400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1350">
                    <a:solidFill>
                      <a:srgbClr val="000000"/>
                    </a:solidFill>
                  </a:rPr>
                  <a:t>Case 1</a:t>
                </a:r>
              </a:p>
            </p:txBody>
          </p:sp>
          <p:grpSp>
            <p:nvGrpSpPr>
              <p:cNvPr id="159907" name="Group 87"/>
              <p:cNvGrpSpPr>
                <a:grpSpLocks/>
              </p:cNvGrpSpPr>
              <p:nvPr/>
            </p:nvGrpSpPr>
            <p:grpSpPr bwMode="auto">
              <a:xfrm>
                <a:off x="5110340" y="2408876"/>
                <a:ext cx="1066800" cy="914455"/>
                <a:chOff x="304800" y="1600200"/>
                <a:chExt cx="1066800" cy="914400"/>
              </a:xfrm>
            </p:grpSpPr>
            <p:cxnSp>
              <p:nvCxnSpPr>
                <p:cNvPr id="223" name="Straight Connector 222"/>
                <p:cNvCxnSpPr/>
                <p:nvPr/>
              </p:nvCxnSpPr>
              <p:spPr>
                <a:xfrm>
                  <a:off x="304302" y="1600158"/>
                  <a:ext cx="0" cy="914366"/>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4" name="Straight Connector 223"/>
                <p:cNvCxnSpPr/>
                <p:nvPr/>
              </p:nvCxnSpPr>
              <p:spPr>
                <a:xfrm flipH="1">
                  <a:off x="304302" y="2514524"/>
                  <a:ext cx="1066802"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5" name="Straight Connector 224"/>
                <p:cNvCxnSpPr/>
                <p:nvPr/>
              </p:nvCxnSpPr>
              <p:spPr>
                <a:xfrm flipV="1">
                  <a:off x="304302" y="1904947"/>
                  <a:ext cx="419101" cy="609577"/>
                </a:xfrm>
                <a:prstGeom prst="line">
                  <a:avLst/>
                </a:prstGeom>
                <a:ln w="222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226" name="Straight Connector 225"/>
                <p:cNvCxnSpPr/>
                <p:nvPr/>
              </p:nvCxnSpPr>
              <p:spPr>
                <a:xfrm>
                  <a:off x="723403" y="1904947"/>
                  <a:ext cx="647701" cy="0"/>
                </a:xfrm>
                <a:prstGeom prst="line">
                  <a:avLst/>
                </a:prstGeom>
                <a:ln w="22225">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159908" name="Group 92"/>
              <p:cNvGrpSpPr>
                <a:grpSpLocks/>
              </p:cNvGrpSpPr>
              <p:nvPr/>
            </p:nvGrpSpPr>
            <p:grpSpPr bwMode="auto">
              <a:xfrm>
                <a:off x="5110340" y="1265808"/>
                <a:ext cx="1066800" cy="914455"/>
                <a:chOff x="342900" y="457200"/>
                <a:chExt cx="1066800" cy="914400"/>
              </a:xfrm>
            </p:grpSpPr>
            <p:grpSp>
              <p:nvGrpSpPr>
                <p:cNvPr id="159932" name="Group 93"/>
                <p:cNvGrpSpPr>
                  <a:grpSpLocks/>
                </p:cNvGrpSpPr>
                <p:nvPr/>
              </p:nvGrpSpPr>
              <p:grpSpPr bwMode="auto">
                <a:xfrm>
                  <a:off x="342900" y="457200"/>
                  <a:ext cx="1066800" cy="914400"/>
                  <a:chOff x="304800" y="1600200"/>
                  <a:chExt cx="1066800" cy="914400"/>
                </a:xfrm>
              </p:grpSpPr>
              <p:cxnSp>
                <p:nvCxnSpPr>
                  <p:cNvPr id="219" name="Straight Connector 218"/>
                  <p:cNvCxnSpPr/>
                  <p:nvPr/>
                </p:nvCxnSpPr>
                <p:spPr>
                  <a:xfrm>
                    <a:off x="304302" y="1600200"/>
                    <a:ext cx="0" cy="914366"/>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0" name="Straight Connector 219"/>
                  <p:cNvCxnSpPr/>
                  <p:nvPr/>
                </p:nvCxnSpPr>
                <p:spPr>
                  <a:xfrm flipH="1">
                    <a:off x="304302" y="2514566"/>
                    <a:ext cx="1066802"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21" name="Straight Connector 220"/>
                  <p:cNvCxnSpPr/>
                  <p:nvPr/>
                </p:nvCxnSpPr>
                <p:spPr>
                  <a:xfrm flipV="1">
                    <a:off x="304302" y="2057383"/>
                    <a:ext cx="342901" cy="457183"/>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222" name="Straight Connector 221"/>
                  <p:cNvCxnSpPr/>
                  <p:nvPr/>
                </p:nvCxnSpPr>
                <p:spPr>
                  <a:xfrm>
                    <a:off x="831353" y="2057383"/>
                    <a:ext cx="215900" cy="330188"/>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218" name="Straight Connector 217"/>
                <p:cNvCxnSpPr/>
                <p:nvPr/>
              </p:nvCxnSpPr>
              <p:spPr>
                <a:xfrm>
                  <a:off x="685303" y="914383"/>
                  <a:ext cx="190500" cy="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194" name="4-Point Star 193"/>
              <p:cNvSpPr/>
              <p:nvPr/>
            </p:nvSpPr>
            <p:spPr bwMode="auto">
              <a:xfrm>
                <a:off x="5490843" y="2600925"/>
                <a:ext cx="228600" cy="228605"/>
              </a:xfrm>
              <a:prstGeom prst="star4">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srgbClr val="FFFFFF"/>
                  </a:solidFill>
                </a:endParaRPr>
              </a:p>
            </p:txBody>
          </p:sp>
          <p:sp>
            <p:nvSpPr>
              <p:cNvPr id="195" name="4-Point Star 194"/>
              <p:cNvSpPr/>
              <p:nvPr/>
            </p:nvSpPr>
            <p:spPr bwMode="auto">
              <a:xfrm>
                <a:off x="5406705" y="1608716"/>
                <a:ext cx="228600" cy="228605"/>
              </a:xfrm>
              <a:prstGeom prst="star4">
                <a:avLst/>
              </a:prstGeom>
              <a:solidFill>
                <a:srgbClr val="FFFF00"/>
              </a:solidFill>
              <a:ln>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srgbClr val="FFFFFF"/>
                  </a:solidFill>
                </a:endParaRPr>
              </a:p>
            </p:txBody>
          </p:sp>
          <p:grpSp>
            <p:nvGrpSpPr>
              <p:cNvPr id="159911" name="Group 134"/>
              <p:cNvGrpSpPr>
                <a:grpSpLocks/>
              </p:cNvGrpSpPr>
              <p:nvPr/>
            </p:nvGrpSpPr>
            <p:grpSpPr bwMode="auto">
              <a:xfrm>
                <a:off x="4942994" y="3607423"/>
                <a:ext cx="1306512" cy="1863792"/>
                <a:chOff x="6649779" y="898192"/>
                <a:chExt cx="1306512" cy="1863792"/>
              </a:xfrm>
            </p:grpSpPr>
            <p:cxnSp>
              <p:nvCxnSpPr>
                <p:cNvPr id="197" name="Straight Connector 196"/>
                <p:cNvCxnSpPr/>
                <p:nvPr/>
              </p:nvCxnSpPr>
              <p:spPr bwMode="auto">
                <a:xfrm>
                  <a:off x="6886477" y="2215847"/>
                  <a:ext cx="865188"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9913" name="Group 28"/>
                <p:cNvGrpSpPr>
                  <a:grpSpLocks/>
                </p:cNvGrpSpPr>
                <p:nvPr/>
              </p:nvGrpSpPr>
              <p:grpSpPr bwMode="auto">
                <a:xfrm>
                  <a:off x="6649779" y="2655249"/>
                  <a:ext cx="428393" cy="106735"/>
                  <a:chOff x="1518941" y="4394200"/>
                  <a:chExt cx="1584939" cy="464519"/>
                </a:xfrm>
              </p:grpSpPr>
              <p:cxnSp>
                <p:nvCxnSpPr>
                  <p:cNvPr id="211" name="Straight Connector 210"/>
                  <p:cNvCxnSpPr/>
                  <p:nvPr/>
                </p:nvCxnSpPr>
                <p:spPr>
                  <a:xfrm flipV="1">
                    <a:off x="1519533" y="4409524"/>
                    <a:ext cx="229062" cy="22799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2" name="Straight Connector 211"/>
                  <p:cNvCxnSpPr/>
                  <p:nvPr/>
                </p:nvCxnSpPr>
                <p:spPr>
                  <a:xfrm flipV="1">
                    <a:off x="1601760" y="4402613"/>
                    <a:ext cx="458120" cy="45599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3" name="Straight Connector 212"/>
                  <p:cNvCxnSpPr/>
                  <p:nvPr/>
                </p:nvCxnSpPr>
                <p:spPr>
                  <a:xfrm flipV="1">
                    <a:off x="1907173" y="4402613"/>
                    <a:ext cx="458120" cy="45599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4" name="Straight Connector 213"/>
                  <p:cNvCxnSpPr/>
                  <p:nvPr/>
                </p:nvCxnSpPr>
                <p:spPr>
                  <a:xfrm flipV="1">
                    <a:off x="2212587" y="4402613"/>
                    <a:ext cx="452249" cy="45599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5" name="Straight Connector 214"/>
                  <p:cNvCxnSpPr/>
                  <p:nvPr/>
                </p:nvCxnSpPr>
                <p:spPr>
                  <a:xfrm flipV="1">
                    <a:off x="2518000" y="4402613"/>
                    <a:ext cx="452249" cy="45599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6" name="Straight Connector 215"/>
                  <p:cNvCxnSpPr/>
                  <p:nvPr/>
                </p:nvCxnSpPr>
                <p:spPr>
                  <a:xfrm flipV="1">
                    <a:off x="1548901" y="4395706"/>
                    <a:ext cx="1556433"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9914" name="Group 28"/>
                <p:cNvGrpSpPr>
                  <a:grpSpLocks/>
                </p:cNvGrpSpPr>
                <p:nvPr/>
              </p:nvGrpSpPr>
              <p:grpSpPr bwMode="auto">
                <a:xfrm>
                  <a:off x="7527898" y="2654800"/>
                  <a:ext cx="428393" cy="106735"/>
                  <a:chOff x="1518941" y="4394200"/>
                  <a:chExt cx="1584939" cy="464519"/>
                </a:xfrm>
              </p:grpSpPr>
              <p:cxnSp>
                <p:nvCxnSpPr>
                  <p:cNvPr id="205" name="Straight Connector 204"/>
                  <p:cNvCxnSpPr/>
                  <p:nvPr/>
                </p:nvCxnSpPr>
                <p:spPr>
                  <a:xfrm flipV="1">
                    <a:off x="1518682" y="4418385"/>
                    <a:ext cx="229058" cy="221090"/>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6" name="Straight Connector 205"/>
                  <p:cNvCxnSpPr/>
                  <p:nvPr/>
                </p:nvCxnSpPr>
                <p:spPr>
                  <a:xfrm flipV="1">
                    <a:off x="1600909" y="4404567"/>
                    <a:ext cx="458120" cy="45599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7" name="Straight Connector 206"/>
                  <p:cNvCxnSpPr/>
                  <p:nvPr/>
                </p:nvCxnSpPr>
                <p:spPr>
                  <a:xfrm flipV="1">
                    <a:off x="1900447" y="4404567"/>
                    <a:ext cx="463995" cy="45599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8" name="Straight Connector 207"/>
                  <p:cNvCxnSpPr/>
                  <p:nvPr/>
                </p:nvCxnSpPr>
                <p:spPr>
                  <a:xfrm flipV="1">
                    <a:off x="2205861" y="4404567"/>
                    <a:ext cx="458120" cy="45599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9" name="Straight Connector 208"/>
                  <p:cNvCxnSpPr/>
                  <p:nvPr/>
                </p:nvCxnSpPr>
                <p:spPr>
                  <a:xfrm flipV="1">
                    <a:off x="2517149" y="4404567"/>
                    <a:ext cx="452245" cy="45599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10" name="Straight Connector 209"/>
                  <p:cNvCxnSpPr/>
                  <p:nvPr/>
                </p:nvCxnSpPr>
                <p:spPr>
                  <a:xfrm flipV="1">
                    <a:off x="1548047" y="4397660"/>
                    <a:ext cx="1556436"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200" name="Straight Connector 199"/>
                <p:cNvCxnSpPr/>
                <p:nvPr/>
              </p:nvCxnSpPr>
              <p:spPr bwMode="auto">
                <a:xfrm rot="300000" flipH="1">
                  <a:off x="6922989" y="898192"/>
                  <a:ext cx="1588" cy="1749464"/>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1" name="Straight Connector 200"/>
                <p:cNvCxnSpPr/>
                <p:nvPr/>
              </p:nvCxnSpPr>
              <p:spPr bwMode="auto">
                <a:xfrm rot="300000">
                  <a:off x="7802466" y="898192"/>
                  <a:ext cx="6350" cy="1755815"/>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2" name="Straight Connector 201"/>
                <p:cNvCxnSpPr/>
                <p:nvPr/>
              </p:nvCxnSpPr>
              <p:spPr bwMode="auto">
                <a:xfrm>
                  <a:off x="7002365" y="898192"/>
                  <a:ext cx="876301"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3" name="Straight Connector 202"/>
                <p:cNvCxnSpPr/>
                <p:nvPr/>
              </p:nvCxnSpPr>
              <p:spPr bwMode="auto">
                <a:xfrm>
                  <a:off x="6951564" y="1337940"/>
                  <a:ext cx="877889"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204" name="Straight Connector 203"/>
                <p:cNvCxnSpPr/>
                <p:nvPr/>
              </p:nvCxnSpPr>
              <p:spPr bwMode="auto">
                <a:xfrm>
                  <a:off x="6924577" y="1776100"/>
                  <a:ext cx="865188"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grpSp>
      <p:grpSp>
        <p:nvGrpSpPr>
          <p:cNvPr id="159750" name="Group 316" descr="Frame"/>
          <p:cNvGrpSpPr>
            <a:grpSpLocks/>
          </p:cNvGrpSpPr>
          <p:nvPr/>
        </p:nvGrpSpPr>
        <p:grpSpPr bwMode="auto">
          <a:xfrm>
            <a:off x="1603772" y="3561162"/>
            <a:ext cx="979884" cy="1795965"/>
            <a:chOff x="614363" y="3605213"/>
            <a:chExt cx="1306512" cy="2394619"/>
          </a:xfrm>
        </p:grpSpPr>
        <p:sp>
          <p:nvSpPr>
            <p:cNvPr id="159805" name="TextBox 31750"/>
            <p:cNvSpPr txBox="1">
              <a:spLocks noChangeArrowheads="1"/>
            </p:cNvSpPr>
            <p:nvPr/>
          </p:nvSpPr>
          <p:spPr bwMode="auto">
            <a:xfrm>
              <a:off x="743744" y="5599723"/>
              <a:ext cx="1047751" cy="4001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1350">
                  <a:solidFill>
                    <a:srgbClr val="000000"/>
                  </a:solidFill>
                </a:rPr>
                <a:t>Frame</a:t>
              </a:r>
            </a:p>
          </p:txBody>
        </p:sp>
        <p:grpSp>
          <p:nvGrpSpPr>
            <p:cNvPr id="159806" name="Group 160"/>
            <p:cNvGrpSpPr>
              <a:grpSpLocks/>
            </p:cNvGrpSpPr>
            <p:nvPr/>
          </p:nvGrpSpPr>
          <p:grpSpPr bwMode="auto">
            <a:xfrm>
              <a:off x="614363" y="3605213"/>
              <a:ext cx="1306512" cy="1862916"/>
              <a:chOff x="614363" y="3605213"/>
              <a:chExt cx="1306512" cy="1862916"/>
            </a:xfrm>
          </p:grpSpPr>
          <p:grpSp>
            <p:nvGrpSpPr>
              <p:cNvPr id="159807" name="Group 57"/>
              <p:cNvGrpSpPr>
                <a:grpSpLocks/>
              </p:cNvGrpSpPr>
              <p:nvPr/>
            </p:nvGrpSpPr>
            <p:grpSpPr bwMode="auto">
              <a:xfrm>
                <a:off x="614363" y="3605213"/>
                <a:ext cx="1306512" cy="1862916"/>
                <a:chOff x="5137288" y="875820"/>
                <a:chExt cx="1306512" cy="1863725"/>
              </a:xfrm>
            </p:grpSpPr>
            <p:cxnSp>
              <p:nvCxnSpPr>
                <p:cNvPr id="325" name="Straight Connector 324"/>
                <p:cNvCxnSpPr/>
                <p:nvPr/>
              </p:nvCxnSpPr>
              <p:spPr bwMode="auto">
                <a:xfrm>
                  <a:off x="5369063" y="2192429"/>
                  <a:ext cx="865187"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9813" name="Group 28"/>
                <p:cNvGrpSpPr>
                  <a:grpSpLocks/>
                </p:cNvGrpSpPr>
                <p:nvPr/>
              </p:nvGrpSpPr>
              <p:grpSpPr bwMode="auto">
                <a:xfrm>
                  <a:off x="5137288" y="2632810"/>
                  <a:ext cx="428393" cy="106735"/>
                  <a:chOff x="1518941" y="4394200"/>
                  <a:chExt cx="1584939" cy="464519"/>
                </a:xfrm>
              </p:grpSpPr>
              <p:cxnSp>
                <p:nvCxnSpPr>
                  <p:cNvPr id="343" name="Straight Connector 342"/>
                  <p:cNvCxnSpPr/>
                  <p:nvPr/>
                </p:nvCxnSpPr>
                <p:spPr>
                  <a:xfrm flipV="1">
                    <a:off x="1518941" y="4406056"/>
                    <a:ext cx="229058" cy="22809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4" name="Straight Connector 343"/>
                  <p:cNvCxnSpPr/>
                  <p:nvPr/>
                </p:nvCxnSpPr>
                <p:spPr>
                  <a:xfrm flipV="1">
                    <a:off x="1601168" y="4399142"/>
                    <a:ext cx="458119" cy="45618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5" name="Straight Connector 344"/>
                  <p:cNvCxnSpPr/>
                  <p:nvPr/>
                </p:nvCxnSpPr>
                <p:spPr>
                  <a:xfrm flipV="1">
                    <a:off x="1906580" y="4399142"/>
                    <a:ext cx="458119" cy="45618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6" name="Straight Connector 345"/>
                  <p:cNvCxnSpPr/>
                  <p:nvPr/>
                </p:nvCxnSpPr>
                <p:spPr>
                  <a:xfrm flipV="1">
                    <a:off x="2211993" y="4399142"/>
                    <a:ext cx="452244" cy="45618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7" name="Straight Connector 346"/>
                  <p:cNvCxnSpPr/>
                  <p:nvPr/>
                </p:nvCxnSpPr>
                <p:spPr>
                  <a:xfrm flipV="1">
                    <a:off x="2517406" y="4399142"/>
                    <a:ext cx="452244" cy="45618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8" name="Straight Connector 347"/>
                  <p:cNvCxnSpPr/>
                  <p:nvPr/>
                </p:nvCxnSpPr>
                <p:spPr>
                  <a:xfrm flipV="1">
                    <a:off x="1548306" y="4392232"/>
                    <a:ext cx="1556433"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9814" name="Group 28"/>
                <p:cNvGrpSpPr>
                  <a:grpSpLocks/>
                </p:cNvGrpSpPr>
                <p:nvPr/>
              </p:nvGrpSpPr>
              <p:grpSpPr bwMode="auto">
                <a:xfrm>
                  <a:off x="6015407" y="2632361"/>
                  <a:ext cx="428393" cy="106735"/>
                  <a:chOff x="1518941" y="4394200"/>
                  <a:chExt cx="1584939" cy="464519"/>
                </a:xfrm>
              </p:grpSpPr>
              <p:cxnSp>
                <p:nvCxnSpPr>
                  <p:cNvPr id="337" name="Straight Connector 336"/>
                  <p:cNvCxnSpPr/>
                  <p:nvPr/>
                </p:nvCxnSpPr>
                <p:spPr>
                  <a:xfrm flipV="1">
                    <a:off x="1518083" y="4414916"/>
                    <a:ext cx="229061" cy="22118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8" name="Straight Connector 337"/>
                  <p:cNvCxnSpPr/>
                  <p:nvPr/>
                </p:nvCxnSpPr>
                <p:spPr>
                  <a:xfrm flipV="1">
                    <a:off x="1600309" y="4401092"/>
                    <a:ext cx="458119" cy="45618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9" name="Straight Connector 338"/>
                  <p:cNvCxnSpPr/>
                  <p:nvPr/>
                </p:nvCxnSpPr>
                <p:spPr>
                  <a:xfrm flipV="1">
                    <a:off x="1899851" y="4401092"/>
                    <a:ext cx="463991" cy="45618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0" name="Straight Connector 339"/>
                  <p:cNvCxnSpPr/>
                  <p:nvPr/>
                </p:nvCxnSpPr>
                <p:spPr>
                  <a:xfrm flipV="1">
                    <a:off x="2205263" y="4401092"/>
                    <a:ext cx="458119" cy="45618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1" name="Straight Connector 340"/>
                  <p:cNvCxnSpPr/>
                  <p:nvPr/>
                </p:nvCxnSpPr>
                <p:spPr>
                  <a:xfrm flipV="1">
                    <a:off x="2516548" y="4401092"/>
                    <a:ext cx="452248" cy="456186"/>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42" name="Straight Connector 341"/>
                  <p:cNvCxnSpPr/>
                  <p:nvPr/>
                </p:nvCxnSpPr>
                <p:spPr>
                  <a:xfrm flipV="1">
                    <a:off x="1547451" y="4394183"/>
                    <a:ext cx="1556429"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28" name="Straight Connector 327"/>
                <p:cNvCxnSpPr/>
                <p:nvPr/>
              </p:nvCxnSpPr>
              <p:spPr bwMode="auto">
                <a:xfrm flipH="1">
                  <a:off x="5343663" y="875820"/>
                  <a:ext cx="1587" cy="1748596"/>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9" name="Straight Connector 328"/>
                <p:cNvCxnSpPr/>
                <p:nvPr/>
              </p:nvCxnSpPr>
              <p:spPr bwMode="auto">
                <a:xfrm>
                  <a:off x="6223138" y="875820"/>
                  <a:ext cx="6350" cy="1754949"/>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0" name="Straight Connector 329"/>
                <p:cNvCxnSpPr/>
                <p:nvPr/>
              </p:nvCxnSpPr>
              <p:spPr bwMode="auto">
                <a:xfrm>
                  <a:off x="5345250" y="875820"/>
                  <a:ext cx="87630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1" name="Straight Connector 330"/>
                <p:cNvCxnSpPr/>
                <p:nvPr/>
              </p:nvCxnSpPr>
              <p:spPr bwMode="auto">
                <a:xfrm>
                  <a:off x="5332550" y="1315748"/>
                  <a:ext cx="877888"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2" name="Straight Connector 331"/>
                <p:cNvCxnSpPr/>
                <p:nvPr/>
              </p:nvCxnSpPr>
              <p:spPr bwMode="auto">
                <a:xfrm>
                  <a:off x="5345250" y="1754088"/>
                  <a:ext cx="865188"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3" name="Straight Connector 332"/>
                <p:cNvCxnSpPr/>
                <p:nvPr/>
              </p:nvCxnSpPr>
              <p:spPr bwMode="auto">
                <a:xfrm flipV="1">
                  <a:off x="5369063" y="1339571"/>
                  <a:ext cx="423862" cy="414517"/>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4" name="Straight Connector 333"/>
                <p:cNvCxnSpPr/>
                <p:nvPr/>
              </p:nvCxnSpPr>
              <p:spPr bwMode="auto">
                <a:xfrm>
                  <a:off x="5792925" y="1317337"/>
                  <a:ext cx="417513" cy="436752"/>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5" name="Straight Connector 334"/>
                <p:cNvCxnSpPr/>
                <p:nvPr/>
              </p:nvCxnSpPr>
              <p:spPr bwMode="auto">
                <a:xfrm>
                  <a:off x="5792925" y="2195605"/>
                  <a:ext cx="414338" cy="424047"/>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36" name="Straight Connector 335"/>
                <p:cNvCxnSpPr/>
                <p:nvPr/>
              </p:nvCxnSpPr>
              <p:spPr bwMode="auto">
                <a:xfrm flipV="1">
                  <a:off x="5348425" y="2195605"/>
                  <a:ext cx="444500" cy="424047"/>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21" name="Straight Connector 320"/>
              <p:cNvCxnSpPr/>
              <p:nvPr/>
            </p:nvCxnSpPr>
            <p:spPr bwMode="auto">
              <a:xfrm flipV="1">
                <a:off x="835025" y="3632200"/>
                <a:ext cx="423863" cy="414338"/>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2" name="Straight Connector 321"/>
              <p:cNvCxnSpPr/>
              <p:nvPr/>
            </p:nvCxnSpPr>
            <p:spPr bwMode="auto">
              <a:xfrm>
                <a:off x="1258888" y="3609975"/>
                <a:ext cx="417512" cy="436563"/>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3" name="Straight Connector 322"/>
              <p:cNvCxnSpPr/>
              <p:nvPr/>
            </p:nvCxnSpPr>
            <p:spPr bwMode="auto">
              <a:xfrm flipV="1">
                <a:off x="823913" y="4503738"/>
                <a:ext cx="423862" cy="414337"/>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24" name="Straight Connector 323"/>
              <p:cNvCxnSpPr/>
              <p:nvPr/>
            </p:nvCxnSpPr>
            <p:spPr bwMode="auto">
              <a:xfrm>
                <a:off x="1247775" y="4481513"/>
                <a:ext cx="417513" cy="436562"/>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grpSp>
        <p:nvGrpSpPr>
          <p:cNvPr id="349" name="Group 348" descr="Frame elevation with force-displacement diagrams for tension and compression braces.&#10;&#10;&#10;Frame. Frame under design forces. Brace axial forces are less than their full strength.&#10;"/>
          <p:cNvGrpSpPr>
            <a:grpSpLocks/>
          </p:cNvGrpSpPr>
          <p:nvPr/>
        </p:nvGrpSpPr>
        <p:grpSpPr bwMode="auto">
          <a:xfrm>
            <a:off x="1759745" y="1787129"/>
            <a:ext cx="2631281" cy="3569944"/>
            <a:chOff x="822409" y="1239838"/>
            <a:chExt cx="3508291" cy="4759926"/>
          </a:xfrm>
        </p:grpSpPr>
        <p:grpSp>
          <p:nvGrpSpPr>
            <p:cNvPr id="159759" name="Group 2"/>
            <p:cNvGrpSpPr>
              <a:grpSpLocks/>
            </p:cNvGrpSpPr>
            <p:nvPr/>
          </p:nvGrpSpPr>
          <p:grpSpPr bwMode="auto">
            <a:xfrm>
              <a:off x="822409" y="1239838"/>
              <a:ext cx="3508291" cy="4759926"/>
              <a:chOff x="822404" y="1240409"/>
              <a:chExt cx="3508334" cy="4760032"/>
            </a:xfrm>
          </p:grpSpPr>
          <p:grpSp>
            <p:nvGrpSpPr>
              <p:cNvPr id="159764" name="Group 18"/>
              <p:cNvGrpSpPr>
                <a:grpSpLocks/>
              </p:cNvGrpSpPr>
              <p:nvPr/>
            </p:nvGrpSpPr>
            <p:grpSpPr bwMode="auto">
              <a:xfrm>
                <a:off x="2743469" y="2383477"/>
                <a:ext cx="1066640" cy="914454"/>
                <a:chOff x="304800" y="1600200"/>
                <a:chExt cx="1066800" cy="914400"/>
              </a:xfrm>
            </p:grpSpPr>
            <p:cxnSp>
              <p:nvCxnSpPr>
                <p:cNvPr id="392" name="Straight Connector 391"/>
                <p:cNvCxnSpPr/>
                <p:nvPr/>
              </p:nvCxnSpPr>
              <p:spPr>
                <a:xfrm>
                  <a:off x="304588" y="1600158"/>
                  <a:ext cx="0" cy="914366"/>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3" name="Straight Connector 392"/>
                <p:cNvCxnSpPr/>
                <p:nvPr/>
              </p:nvCxnSpPr>
              <p:spPr>
                <a:xfrm flipH="1">
                  <a:off x="304588" y="2514524"/>
                  <a:ext cx="1066948"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4" name="Straight Connector 393"/>
                <p:cNvCxnSpPr/>
                <p:nvPr/>
              </p:nvCxnSpPr>
              <p:spPr>
                <a:xfrm flipV="1">
                  <a:off x="304588" y="1904947"/>
                  <a:ext cx="419158" cy="609577"/>
                </a:xfrm>
                <a:prstGeom prst="line">
                  <a:avLst/>
                </a:prstGeom>
                <a:ln w="22225">
                  <a:solidFill>
                    <a:srgbClr val="00B0F0"/>
                  </a:solidFill>
                </a:ln>
              </p:spPr>
              <p:style>
                <a:lnRef idx="1">
                  <a:schemeClr val="accent1"/>
                </a:lnRef>
                <a:fillRef idx="0">
                  <a:schemeClr val="accent1"/>
                </a:fillRef>
                <a:effectRef idx="0">
                  <a:schemeClr val="accent1"/>
                </a:effectRef>
                <a:fontRef idx="minor">
                  <a:schemeClr val="tx1"/>
                </a:fontRef>
              </p:style>
            </p:cxnSp>
            <p:cxnSp>
              <p:nvCxnSpPr>
                <p:cNvPr id="395" name="Straight Connector 394"/>
                <p:cNvCxnSpPr/>
                <p:nvPr/>
              </p:nvCxnSpPr>
              <p:spPr>
                <a:xfrm>
                  <a:off x="723746" y="1904947"/>
                  <a:ext cx="647790" cy="0"/>
                </a:xfrm>
                <a:prstGeom prst="line">
                  <a:avLst/>
                </a:prstGeom>
                <a:ln w="22225">
                  <a:solidFill>
                    <a:srgbClr val="00B0F0"/>
                  </a:solidFill>
                </a:ln>
              </p:spPr>
              <p:style>
                <a:lnRef idx="1">
                  <a:schemeClr val="accent1"/>
                </a:lnRef>
                <a:fillRef idx="0">
                  <a:schemeClr val="accent1"/>
                </a:fillRef>
                <a:effectRef idx="0">
                  <a:schemeClr val="accent1"/>
                </a:effectRef>
                <a:fontRef idx="minor">
                  <a:schemeClr val="tx1"/>
                </a:fontRef>
              </p:style>
            </p:cxnSp>
          </p:grpSp>
          <p:grpSp>
            <p:nvGrpSpPr>
              <p:cNvPr id="159765" name="Group 31748"/>
              <p:cNvGrpSpPr>
                <a:grpSpLocks/>
              </p:cNvGrpSpPr>
              <p:nvPr/>
            </p:nvGrpSpPr>
            <p:grpSpPr bwMode="auto">
              <a:xfrm>
                <a:off x="2743469" y="1240409"/>
                <a:ext cx="1066640" cy="914455"/>
                <a:chOff x="342900" y="457200"/>
                <a:chExt cx="1066800" cy="914400"/>
              </a:xfrm>
            </p:grpSpPr>
            <p:grpSp>
              <p:nvGrpSpPr>
                <p:cNvPr id="159795" name="Group 22"/>
                <p:cNvGrpSpPr>
                  <a:grpSpLocks/>
                </p:cNvGrpSpPr>
                <p:nvPr/>
              </p:nvGrpSpPr>
              <p:grpSpPr bwMode="auto">
                <a:xfrm>
                  <a:off x="342900" y="457200"/>
                  <a:ext cx="1066800" cy="914400"/>
                  <a:chOff x="304800" y="1600200"/>
                  <a:chExt cx="1066800" cy="914400"/>
                </a:xfrm>
              </p:grpSpPr>
              <p:cxnSp>
                <p:nvCxnSpPr>
                  <p:cNvPr id="388" name="Straight Connector 387"/>
                  <p:cNvCxnSpPr/>
                  <p:nvPr/>
                </p:nvCxnSpPr>
                <p:spPr>
                  <a:xfrm>
                    <a:off x="304588" y="1600200"/>
                    <a:ext cx="0" cy="914365"/>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9" name="Straight Connector 388"/>
                  <p:cNvCxnSpPr/>
                  <p:nvPr/>
                </p:nvCxnSpPr>
                <p:spPr>
                  <a:xfrm flipH="1">
                    <a:off x="304588" y="2514565"/>
                    <a:ext cx="1066948" cy="0"/>
                  </a:xfrm>
                  <a:prstGeom prst="line">
                    <a:avLst/>
                  </a:prstGeom>
                  <a:ln w="2222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90" name="Straight Connector 389"/>
                  <p:cNvCxnSpPr/>
                  <p:nvPr/>
                </p:nvCxnSpPr>
                <p:spPr>
                  <a:xfrm flipV="1">
                    <a:off x="304588" y="2057383"/>
                    <a:ext cx="342948" cy="457183"/>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cxnSp>
                <p:nvCxnSpPr>
                  <p:cNvPr id="391" name="Straight Connector 390"/>
                  <p:cNvCxnSpPr/>
                  <p:nvPr/>
                </p:nvCxnSpPr>
                <p:spPr>
                  <a:xfrm>
                    <a:off x="831711" y="2057383"/>
                    <a:ext cx="215930" cy="330187"/>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grpSp>
            <p:cxnSp>
              <p:nvCxnSpPr>
                <p:cNvPr id="387" name="Straight Connector 386"/>
                <p:cNvCxnSpPr/>
                <p:nvPr/>
              </p:nvCxnSpPr>
              <p:spPr>
                <a:xfrm>
                  <a:off x="685636" y="914383"/>
                  <a:ext cx="190526" cy="0"/>
                </a:xfrm>
                <a:prstGeom prst="line">
                  <a:avLst/>
                </a:prstGeom>
                <a:ln w="22225">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357" name="4-Point Star 356"/>
              <p:cNvSpPr/>
              <p:nvPr/>
            </p:nvSpPr>
            <p:spPr bwMode="auto">
              <a:xfrm>
                <a:off x="2895655" y="2789844"/>
                <a:ext cx="228597" cy="228605"/>
              </a:xfrm>
              <a:prstGeom prst="star4">
                <a:avLst/>
              </a:prstGeom>
              <a:solidFill>
                <a:srgbClr val="FFFF00"/>
              </a:solidFill>
              <a:ln>
                <a:solidFill>
                  <a:srgbClr val="0070C0"/>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srgbClr val="FFFFFF"/>
                  </a:solidFill>
                </a:endParaRPr>
              </a:p>
            </p:txBody>
          </p:sp>
          <p:sp>
            <p:nvSpPr>
              <p:cNvPr id="159767" name="TextBox 40"/>
              <p:cNvSpPr txBox="1">
                <a:spLocks noChangeArrowheads="1"/>
              </p:cNvSpPr>
              <p:nvPr/>
            </p:nvSpPr>
            <p:spPr bwMode="auto">
              <a:xfrm>
                <a:off x="2502213" y="5600323"/>
                <a:ext cx="1828525" cy="4001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spcBef>
                    <a:spcPct val="0"/>
                  </a:spcBef>
                  <a:buFontTx/>
                  <a:buNone/>
                </a:pPr>
                <a:r>
                  <a:rPr lang="en-US" altLang="en-US" sz="1350">
                    <a:solidFill>
                      <a:srgbClr val="000000"/>
                    </a:solidFill>
                  </a:rPr>
                  <a:t>Design forces</a:t>
                </a:r>
              </a:p>
            </p:txBody>
          </p:sp>
          <p:sp>
            <p:nvSpPr>
              <p:cNvPr id="359" name="4-Point Star 358"/>
              <p:cNvSpPr/>
              <p:nvPr/>
            </p:nvSpPr>
            <p:spPr bwMode="auto">
              <a:xfrm>
                <a:off x="2857555" y="1737307"/>
                <a:ext cx="228597" cy="228605"/>
              </a:xfrm>
              <a:prstGeom prst="star4">
                <a:avLst/>
              </a:prstGeom>
              <a:solidFill>
                <a:srgbClr val="FFFF00"/>
              </a:solidFill>
              <a:ln>
                <a:solidFill>
                  <a:srgbClr val="FF66CC"/>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en-US" sz="1800">
                  <a:solidFill>
                    <a:srgbClr val="FFFFFF"/>
                  </a:solidFill>
                </a:endParaRPr>
              </a:p>
            </p:txBody>
          </p:sp>
          <p:sp>
            <p:nvSpPr>
              <p:cNvPr id="159769" name="TextBox 119"/>
              <p:cNvSpPr txBox="1">
                <a:spLocks noChangeArrowheads="1"/>
              </p:cNvSpPr>
              <p:nvPr/>
            </p:nvSpPr>
            <p:spPr bwMode="auto">
              <a:xfrm>
                <a:off x="822404" y="1568126"/>
                <a:ext cx="1447801" cy="16312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lgn="r">
                  <a:spcBef>
                    <a:spcPct val="0"/>
                  </a:spcBef>
                  <a:buFontTx/>
                  <a:buNone/>
                </a:pPr>
                <a:r>
                  <a:rPr lang="en-US" altLang="en-US" sz="1050" b="1" dirty="0">
                    <a:solidFill>
                      <a:srgbClr val="000000"/>
                    </a:solidFill>
                  </a:rPr>
                  <a:t>Compression</a:t>
                </a:r>
              </a:p>
              <a:p>
                <a:pPr algn="r">
                  <a:spcBef>
                    <a:spcPct val="0"/>
                  </a:spcBef>
                  <a:buFontTx/>
                  <a:buNone/>
                </a:pPr>
                <a:r>
                  <a:rPr lang="en-US" altLang="en-US" sz="1050" b="1" dirty="0">
                    <a:solidFill>
                      <a:srgbClr val="000000"/>
                    </a:solidFill>
                  </a:rPr>
                  <a:t>Brace</a:t>
                </a:r>
              </a:p>
              <a:p>
                <a:pPr algn="r">
                  <a:spcBef>
                    <a:spcPct val="0"/>
                  </a:spcBef>
                  <a:buFontTx/>
                  <a:buNone/>
                </a:pPr>
                <a:endParaRPr lang="en-US" altLang="en-US" sz="1050" b="1" dirty="0">
                  <a:solidFill>
                    <a:srgbClr val="000000"/>
                  </a:solidFill>
                </a:endParaRPr>
              </a:p>
              <a:p>
                <a:pPr algn="r">
                  <a:spcBef>
                    <a:spcPct val="0"/>
                  </a:spcBef>
                  <a:buFontTx/>
                  <a:buNone/>
                </a:pPr>
                <a:endParaRPr lang="en-US" altLang="en-US" sz="1050" b="1" dirty="0">
                  <a:solidFill>
                    <a:srgbClr val="000000"/>
                  </a:solidFill>
                </a:endParaRPr>
              </a:p>
              <a:p>
                <a:pPr algn="r">
                  <a:spcBef>
                    <a:spcPct val="0"/>
                  </a:spcBef>
                  <a:buFontTx/>
                  <a:buNone/>
                </a:pPr>
                <a:endParaRPr lang="en-US" altLang="en-US" sz="1050" b="1" dirty="0">
                  <a:solidFill>
                    <a:srgbClr val="000000"/>
                  </a:solidFill>
                </a:endParaRPr>
              </a:p>
              <a:p>
                <a:pPr algn="r">
                  <a:spcBef>
                    <a:spcPct val="0"/>
                  </a:spcBef>
                  <a:buFontTx/>
                  <a:buNone/>
                </a:pPr>
                <a:r>
                  <a:rPr lang="en-US" altLang="en-US" sz="1050" b="1" dirty="0">
                    <a:solidFill>
                      <a:srgbClr val="000000"/>
                    </a:solidFill>
                  </a:rPr>
                  <a:t>Tension </a:t>
                </a:r>
              </a:p>
              <a:p>
                <a:pPr algn="r">
                  <a:spcBef>
                    <a:spcPct val="0"/>
                  </a:spcBef>
                  <a:buFontTx/>
                  <a:buNone/>
                </a:pPr>
                <a:r>
                  <a:rPr lang="en-US" altLang="en-US" sz="1050" b="1" dirty="0">
                    <a:solidFill>
                      <a:srgbClr val="000000"/>
                    </a:solidFill>
                  </a:rPr>
                  <a:t>Brace</a:t>
                </a:r>
              </a:p>
            </p:txBody>
          </p:sp>
          <p:grpSp>
            <p:nvGrpSpPr>
              <p:cNvPr id="159770" name="Group 84"/>
              <p:cNvGrpSpPr>
                <a:grpSpLocks/>
              </p:cNvGrpSpPr>
              <p:nvPr/>
            </p:nvGrpSpPr>
            <p:grpSpPr bwMode="auto">
              <a:xfrm>
                <a:off x="2737163" y="3607423"/>
                <a:ext cx="1306512" cy="1863235"/>
                <a:chOff x="5127789" y="898749"/>
                <a:chExt cx="1306512" cy="1863235"/>
              </a:xfrm>
            </p:grpSpPr>
            <p:cxnSp>
              <p:nvCxnSpPr>
                <p:cNvPr id="362" name="Straight Connector 361"/>
                <p:cNvCxnSpPr/>
                <p:nvPr/>
              </p:nvCxnSpPr>
              <p:spPr bwMode="auto">
                <a:xfrm>
                  <a:off x="5359305" y="2216405"/>
                  <a:ext cx="865178"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nvGrpSpPr>
                <p:cNvPr id="159772" name="Group 28"/>
                <p:cNvGrpSpPr>
                  <a:grpSpLocks/>
                </p:cNvGrpSpPr>
                <p:nvPr/>
              </p:nvGrpSpPr>
              <p:grpSpPr bwMode="auto">
                <a:xfrm>
                  <a:off x="5127789" y="2655249"/>
                  <a:ext cx="428393" cy="106735"/>
                  <a:chOff x="1518941" y="4394200"/>
                  <a:chExt cx="1584939" cy="464519"/>
                </a:xfrm>
              </p:grpSpPr>
              <p:cxnSp>
                <p:nvCxnSpPr>
                  <p:cNvPr id="380" name="Straight Connector 379"/>
                  <p:cNvCxnSpPr/>
                  <p:nvPr/>
                </p:nvCxnSpPr>
                <p:spPr>
                  <a:xfrm flipV="1">
                    <a:off x="1517994" y="4536315"/>
                    <a:ext cx="229059" cy="103634"/>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1" name="Straight Connector 380"/>
                  <p:cNvCxnSpPr/>
                  <p:nvPr/>
                </p:nvCxnSpPr>
                <p:spPr>
                  <a:xfrm flipV="1">
                    <a:off x="1600219" y="4536315"/>
                    <a:ext cx="458114" cy="32472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2" name="Straight Connector 381"/>
                  <p:cNvCxnSpPr/>
                  <p:nvPr/>
                </p:nvCxnSpPr>
                <p:spPr>
                  <a:xfrm flipV="1">
                    <a:off x="1905629" y="4536315"/>
                    <a:ext cx="458114" cy="32472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3" name="Straight Connector 382"/>
                  <p:cNvCxnSpPr/>
                  <p:nvPr/>
                </p:nvCxnSpPr>
                <p:spPr>
                  <a:xfrm flipV="1">
                    <a:off x="2211038" y="4536315"/>
                    <a:ext cx="452242" cy="32472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4" name="Straight Connector 383"/>
                  <p:cNvCxnSpPr/>
                  <p:nvPr/>
                </p:nvCxnSpPr>
                <p:spPr>
                  <a:xfrm flipV="1">
                    <a:off x="2516447" y="4536315"/>
                    <a:ext cx="452242" cy="324723"/>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85" name="Straight Connector 384"/>
                  <p:cNvCxnSpPr/>
                  <p:nvPr/>
                </p:nvCxnSpPr>
                <p:spPr>
                  <a:xfrm flipV="1">
                    <a:off x="1547362" y="4536315"/>
                    <a:ext cx="1556411"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59773" name="Group 28"/>
                <p:cNvGrpSpPr>
                  <a:grpSpLocks/>
                </p:cNvGrpSpPr>
                <p:nvPr/>
              </p:nvGrpSpPr>
              <p:grpSpPr bwMode="auto">
                <a:xfrm>
                  <a:off x="6005908" y="2654800"/>
                  <a:ext cx="428393" cy="106735"/>
                  <a:chOff x="1518941" y="4394200"/>
                  <a:chExt cx="1584939" cy="464519"/>
                </a:xfrm>
              </p:grpSpPr>
              <p:cxnSp>
                <p:nvCxnSpPr>
                  <p:cNvPr id="374" name="Straight Connector 373"/>
                  <p:cNvCxnSpPr/>
                  <p:nvPr/>
                </p:nvCxnSpPr>
                <p:spPr>
                  <a:xfrm flipV="1">
                    <a:off x="1517102" y="4413907"/>
                    <a:ext cx="229055" cy="227997"/>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5" name="Straight Connector 374"/>
                  <p:cNvCxnSpPr/>
                  <p:nvPr/>
                </p:nvCxnSpPr>
                <p:spPr>
                  <a:xfrm flipV="1">
                    <a:off x="1599328" y="4400088"/>
                    <a:ext cx="458114" cy="64945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6" name="Straight Connector 375"/>
                  <p:cNvCxnSpPr/>
                  <p:nvPr/>
                </p:nvCxnSpPr>
                <p:spPr>
                  <a:xfrm flipV="1">
                    <a:off x="1898862" y="4400088"/>
                    <a:ext cx="463989" cy="64945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7" name="Straight Connector 376"/>
                  <p:cNvCxnSpPr/>
                  <p:nvPr/>
                </p:nvCxnSpPr>
                <p:spPr>
                  <a:xfrm flipV="1">
                    <a:off x="2204271" y="4400088"/>
                    <a:ext cx="458114" cy="64945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8" name="Straight Connector 377"/>
                  <p:cNvCxnSpPr/>
                  <p:nvPr/>
                </p:nvCxnSpPr>
                <p:spPr>
                  <a:xfrm flipV="1">
                    <a:off x="2515556" y="4400088"/>
                    <a:ext cx="452239" cy="649451"/>
                  </a:xfrm>
                  <a:prstGeom prst="line">
                    <a:avLst/>
                  </a:prstGeom>
                  <a:ln w="25400">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9" name="Straight Connector 378"/>
                  <p:cNvCxnSpPr/>
                  <p:nvPr/>
                </p:nvCxnSpPr>
                <p:spPr>
                  <a:xfrm flipV="1">
                    <a:off x="1546467" y="4393177"/>
                    <a:ext cx="1556414"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cxnSp>
              <p:nvCxnSpPr>
                <p:cNvPr id="365" name="Straight Connector 364"/>
                <p:cNvCxnSpPr/>
                <p:nvPr/>
              </p:nvCxnSpPr>
              <p:spPr bwMode="auto">
                <a:xfrm rot="120000" flipH="1">
                  <a:off x="5356130" y="898750"/>
                  <a:ext cx="1588" cy="1749464"/>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6" name="Straight Connector 365"/>
                <p:cNvCxnSpPr/>
                <p:nvPr/>
              </p:nvCxnSpPr>
              <p:spPr bwMode="auto">
                <a:xfrm rot="120000">
                  <a:off x="6235595" y="898750"/>
                  <a:ext cx="6350" cy="1755815"/>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7" name="Straight Connector 366"/>
                <p:cNvCxnSpPr/>
                <p:nvPr/>
              </p:nvCxnSpPr>
              <p:spPr bwMode="auto">
                <a:xfrm>
                  <a:off x="5395818" y="898750"/>
                  <a:ext cx="876290"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8" name="Straight Connector 367"/>
                <p:cNvCxnSpPr/>
                <p:nvPr/>
              </p:nvCxnSpPr>
              <p:spPr bwMode="auto">
                <a:xfrm>
                  <a:off x="5367243" y="1338498"/>
                  <a:ext cx="877877"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69" name="Straight Connector 368"/>
                <p:cNvCxnSpPr/>
                <p:nvPr/>
              </p:nvCxnSpPr>
              <p:spPr bwMode="auto">
                <a:xfrm>
                  <a:off x="5362480" y="1776658"/>
                  <a:ext cx="865178" cy="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0" name="Straight Connector 369"/>
                <p:cNvCxnSpPr/>
                <p:nvPr/>
              </p:nvCxnSpPr>
              <p:spPr bwMode="auto">
                <a:xfrm flipV="1">
                  <a:off x="5359305" y="1338498"/>
                  <a:ext cx="438145" cy="43816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1" name="Straight Connector 370"/>
                <p:cNvCxnSpPr/>
                <p:nvPr/>
              </p:nvCxnSpPr>
              <p:spPr bwMode="auto">
                <a:xfrm>
                  <a:off x="5797450" y="1338498"/>
                  <a:ext cx="420683" cy="436572"/>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2" name="Straight Connector 371"/>
                <p:cNvCxnSpPr/>
                <p:nvPr/>
              </p:nvCxnSpPr>
              <p:spPr bwMode="auto">
                <a:xfrm flipV="1">
                  <a:off x="5310094" y="2221168"/>
                  <a:ext cx="463545" cy="434985"/>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73" name="Straight Connector 372"/>
                <p:cNvCxnSpPr/>
                <p:nvPr/>
              </p:nvCxnSpPr>
              <p:spPr bwMode="auto">
                <a:xfrm>
                  <a:off x="5773639" y="2221168"/>
                  <a:ext cx="430207" cy="422285"/>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cxnSp>
          <p:nvCxnSpPr>
            <p:cNvPr id="351" name="Straight Connector 350"/>
            <p:cNvCxnSpPr/>
            <p:nvPr/>
          </p:nvCxnSpPr>
          <p:spPr bwMode="auto">
            <a:xfrm flipV="1">
              <a:off x="2975007" y="4486275"/>
              <a:ext cx="438140" cy="43815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2" name="Straight Connector 351"/>
            <p:cNvCxnSpPr/>
            <p:nvPr/>
          </p:nvCxnSpPr>
          <p:spPr bwMode="auto">
            <a:xfrm>
              <a:off x="3413147" y="4486275"/>
              <a:ext cx="420678" cy="436563"/>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3" name="Straight Connector 352"/>
            <p:cNvCxnSpPr/>
            <p:nvPr/>
          </p:nvCxnSpPr>
          <p:spPr bwMode="auto">
            <a:xfrm flipV="1">
              <a:off x="2982945" y="3617913"/>
              <a:ext cx="438140" cy="438150"/>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cxnSp>
          <p:nvCxnSpPr>
            <p:cNvPr id="354" name="Straight Connector 353"/>
            <p:cNvCxnSpPr/>
            <p:nvPr/>
          </p:nvCxnSpPr>
          <p:spPr bwMode="auto">
            <a:xfrm>
              <a:off x="3421085" y="3617913"/>
              <a:ext cx="420677" cy="436562"/>
            </a:xfrm>
            <a:prstGeom prst="line">
              <a:avLst/>
            </a:prstGeom>
            <a:ln w="41275">
              <a:solidFill>
                <a:schemeClr val="tx1"/>
              </a:solidFill>
            </a:ln>
          </p:spPr>
          <p:style>
            <a:lnRef idx="1">
              <a:schemeClr val="accent1"/>
            </a:lnRef>
            <a:fillRef idx="0">
              <a:schemeClr val="accent1"/>
            </a:fillRef>
            <a:effectRef idx="0">
              <a:schemeClr val="accent1"/>
            </a:effectRef>
            <a:fontRef idx="minor">
              <a:schemeClr val="tx1"/>
            </a:fontRef>
          </p:style>
        </p:cxnSp>
      </p:grpSp>
      <p:grpSp>
        <p:nvGrpSpPr>
          <p:cNvPr id="10" name="Group 9" descr="Frame elevation with force-displacement diagrams for tension and compression braces."/>
          <p:cNvGrpSpPr>
            <a:grpSpLocks/>
          </p:cNvGrpSpPr>
          <p:nvPr/>
        </p:nvGrpSpPr>
        <p:grpSpPr bwMode="auto">
          <a:xfrm>
            <a:off x="2970973" y="1926320"/>
            <a:ext cx="1195025" cy="1641294"/>
            <a:chOff x="2437890" y="1424971"/>
            <a:chExt cx="1593397" cy="2188751"/>
          </a:xfrm>
        </p:grpSpPr>
        <p:grpSp>
          <p:nvGrpSpPr>
            <p:cNvPr id="159753" name="Group 8"/>
            <p:cNvGrpSpPr>
              <a:grpSpLocks/>
            </p:cNvGrpSpPr>
            <p:nvPr/>
          </p:nvGrpSpPr>
          <p:grpSpPr bwMode="auto">
            <a:xfrm>
              <a:off x="2437890" y="2568413"/>
              <a:ext cx="1593397" cy="1045309"/>
              <a:chOff x="2450557" y="2568413"/>
              <a:chExt cx="1593397" cy="1045309"/>
            </a:xfrm>
          </p:grpSpPr>
          <p:sp>
            <p:nvSpPr>
              <p:cNvPr id="159757" name="Rectangle 7"/>
              <p:cNvSpPr>
                <a:spLocks noChangeArrowheads="1"/>
              </p:cNvSpPr>
              <p:nvPr/>
            </p:nvSpPr>
            <p:spPr bwMode="auto">
              <a:xfrm>
                <a:off x="2628582" y="3275112"/>
                <a:ext cx="1415372" cy="338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lgn="r">
                  <a:spcBef>
                    <a:spcPct val="0"/>
                  </a:spcBef>
                  <a:buFontTx/>
                  <a:buNone/>
                </a:pPr>
                <a:r>
                  <a:rPr lang="en-US" altLang="en-US" sz="1050" b="1">
                    <a:solidFill>
                      <a:srgbClr val="000000"/>
                    </a:solidFill>
                  </a:rPr>
                  <a:t>Displacement</a:t>
                </a:r>
              </a:p>
            </p:txBody>
          </p:sp>
          <p:sp>
            <p:nvSpPr>
              <p:cNvPr id="159758" name="Rectangle 395"/>
              <p:cNvSpPr>
                <a:spLocks noChangeArrowheads="1"/>
              </p:cNvSpPr>
              <p:nvPr/>
            </p:nvSpPr>
            <p:spPr bwMode="auto">
              <a:xfrm rot="16200000">
                <a:off x="2251941" y="2767029"/>
                <a:ext cx="735793" cy="338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lgn="r">
                  <a:spcBef>
                    <a:spcPct val="0"/>
                  </a:spcBef>
                  <a:buFontTx/>
                  <a:buNone/>
                </a:pPr>
                <a:r>
                  <a:rPr lang="en-US" altLang="en-US" sz="1050" b="1" dirty="0">
                    <a:solidFill>
                      <a:srgbClr val="000000"/>
                    </a:solidFill>
                  </a:rPr>
                  <a:t>Force</a:t>
                </a:r>
              </a:p>
            </p:txBody>
          </p:sp>
        </p:grpSp>
        <p:grpSp>
          <p:nvGrpSpPr>
            <p:cNvPr id="159754" name="Group 396"/>
            <p:cNvGrpSpPr>
              <a:grpSpLocks/>
            </p:cNvGrpSpPr>
            <p:nvPr/>
          </p:nvGrpSpPr>
          <p:grpSpPr bwMode="auto">
            <a:xfrm>
              <a:off x="2437890" y="1424971"/>
              <a:ext cx="1593397" cy="1045309"/>
              <a:chOff x="2450557" y="2568413"/>
              <a:chExt cx="1593397" cy="1045309"/>
            </a:xfrm>
          </p:grpSpPr>
          <p:sp>
            <p:nvSpPr>
              <p:cNvPr id="159755" name="Rectangle 397"/>
              <p:cNvSpPr>
                <a:spLocks noChangeArrowheads="1"/>
              </p:cNvSpPr>
              <p:nvPr/>
            </p:nvSpPr>
            <p:spPr bwMode="auto">
              <a:xfrm>
                <a:off x="2628582" y="3275112"/>
                <a:ext cx="1415372" cy="33861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lgn="r">
                  <a:spcBef>
                    <a:spcPct val="0"/>
                  </a:spcBef>
                  <a:buFontTx/>
                  <a:buNone/>
                </a:pPr>
                <a:r>
                  <a:rPr lang="en-US" altLang="en-US" sz="1050" b="1">
                    <a:solidFill>
                      <a:srgbClr val="000000"/>
                    </a:solidFill>
                  </a:rPr>
                  <a:t>Displacement</a:t>
                </a:r>
              </a:p>
            </p:txBody>
          </p:sp>
          <p:sp>
            <p:nvSpPr>
              <p:cNvPr id="159756" name="Rectangle 398"/>
              <p:cNvSpPr>
                <a:spLocks noChangeArrowheads="1"/>
              </p:cNvSpPr>
              <p:nvPr/>
            </p:nvSpPr>
            <p:spPr bwMode="auto">
              <a:xfrm rot="16200000">
                <a:off x="2251941" y="2767029"/>
                <a:ext cx="735793" cy="33856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spcBef>
                    <a:spcPct val="20000"/>
                  </a:spcBef>
                  <a:buChar char="•"/>
                  <a:defRPr sz="3200">
                    <a:solidFill>
                      <a:schemeClr val="tx1"/>
                    </a:solidFill>
                    <a:latin typeface="Arial" panose="020B0604020202020204" pitchFamily="34" charset="0"/>
                  </a:defRPr>
                </a:lvl1pPr>
                <a:lvl2pPr marL="742950" indent="-285750">
                  <a:spcBef>
                    <a:spcPct val="20000"/>
                  </a:spcBef>
                  <a:buFont typeface="Courier New" panose="02070309020205020404" pitchFamily="49" charset="0"/>
                  <a:buChar char="o"/>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Font typeface="Courier New" panose="02070309020205020404" pitchFamily="49" charset="0"/>
                  <a:buChar char="o"/>
                  <a:defRPr sz="2000">
                    <a:solidFill>
                      <a:schemeClr val="tx1"/>
                    </a:solidFill>
                    <a:latin typeface="Arial" panose="020B0604020202020204" pitchFamily="34" charset="0"/>
                  </a:defRPr>
                </a:lvl4pPr>
                <a:lvl5pPr marL="2057400" indent="-228600">
                  <a:spcBef>
                    <a:spcPct val="20000"/>
                  </a:spcBef>
                  <a:buFont typeface="Arial" panose="020B0604020202020204" pitchFamily="34" charset="0"/>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Font typeface="Arial" panose="020B0604020202020204" pitchFamily="34" charset="0"/>
                  <a:buChar char="•"/>
                  <a:defRPr sz="2000">
                    <a:solidFill>
                      <a:schemeClr val="tx1"/>
                    </a:solidFill>
                    <a:latin typeface="Arial" panose="020B0604020202020204" pitchFamily="34" charset="0"/>
                  </a:defRPr>
                </a:lvl9pPr>
              </a:lstStyle>
              <a:p>
                <a:pPr algn="r">
                  <a:spcBef>
                    <a:spcPct val="0"/>
                  </a:spcBef>
                  <a:buFontTx/>
                  <a:buNone/>
                </a:pPr>
                <a:r>
                  <a:rPr lang="en-US" altLang="en-US" sz="1050" b="1">
                    <a:solidFill>
                      <a:srgbClr val="000000"/>
                    </a:solidFill>
                  </a:rPr>
                  <a:t>Force</a:t>
                </a:r>
              </a:p>
            </p:txBody>
          </p:sp>
        </p:grpSp>
      </p:grpSp>
      <p:sp>
        <p:nvSpPr>
          <p:cNvPr id="159746" name="Title 1"/>
          <p:cNvSpPr>
            <a:spLocks noGrp="1"/>
          </p:cNvSpPr>
          <p:nvPr>
            <p:ph type="title"/>
          </p:nvPr>
        </p:nvSpPr>
        <p:spPr/>
        <p:txBody>
          <a:bodyPr/>
          <a:lstStyle/>
          <a:p>
            <a:r>
              <a:rPr lang="en-US" altLang="en-US"/>
              <a:t>Plastic mechanism analyses</a:t>
            </a:r>
          </a:p>
        </p:txBody>
      </p:sp>
    </p:spTree>
    <p:extLst>
      <p:ext uri="{BB962C8B-B14F-4D97-AF65-F5344CB8AC3E}">
        <p14:creationId xmlns:p14="http://schemas.microsoft.com/office/powerpoint/2010/main" val="1391902167"/>
      </p:ext>
    </p:extLst>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1" presetClass="entr" presetSubtype="0" fill="hold" nodeType="clickEffect">
                                  <p:stCondLst>
                                    <p:cond delay="0"/>
                                  </p:stCondLst>
                                  <p:childTnLst>
                                    <p:set>
                                      <p:cBhvr>
                                        <p:cTn id="6" dur="1" fill="hold">
                                          <p:stCondLst>
                                            <p:cond delay="0"/>
                                          </p:stCondLst>
                                        </p:cTn>
                                        <p:tgtEl>
                                          <p:spTgt spid="34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childTnLst>
                          </p:cTn>
                        </p:par>
                      </p:childTnLst>
                    </p:cTn>
                  </p:par>
                  <p:par>
                    <p:cTn id="9" fill="hold" nodeType="clickPar">
                      <p:stCondLst>
                        <p:cond delay="indefinite"/>
                      </p:stCondLst>
                      <p:childTnLst>
                        <p:par>
                          <p:cTn id="10" fill="hold" nodeType="withGroup">
                            <p:stCondLst>
                              <p:cond delay="0"/>
                            </p:stCondLst>
                            <p:childTnLst>
                              <p:par>
                                <p:cTn id="11" presetID="1" presetClass="entr" presetSubtype="0" fill="hold" nodeType="clickEffect">
                                  <p:stCondLst>
                                    <p:cond delay="0"/>
                                  </p:stCondLst>
                                  <p:childTnLst>
                                    <p:set>
                                      <p:cBhvr>
                                        <p:cTn id="12" dur="1" fill="hold">
                                          <p:stCondLst>
                                            <p:cond delay="0"/>
                                          </p:stCondLst>
                                        </p:cTn>
                                        <p:tgtEl>
                                          <p:spTgt spid="161"/>
                                        </p:tgtEl>
                                        <p:attrNameLst>
                                          <p:attrName>style.visibility</p:attrName>
                                        </p:attrNameLst>
                                      </p:cBhvr>
                                      <p:to>
                                        <p:strVal val="visible"/>
                                      </p:to>
                                    </p:set>
                                  </p:childTnLst>
                                </p:cTn>
                              </p:par>
                            </p:childTnLst>
                          </p:cTn>
                        </p:par>
                      </p:childTnLst>
                    </p:cTn>
                  </p:par>
                  <p:par>
                    <p:cTn id="13" fill="hold" nodeType="clickPar">
                      <p:stCondLst>
                        <p:cond delay="indefinite"/>
                      </p:stCondLst>
                      <p:childTnLst>
                        <p:par>
                          <p:cTn id="14" fill="hold" nodeType="withGroup">
                            <p:stCondLst>
                              <p:cond delay="0"/>
                            </p:stCondLst>
                            <p:childTnLst>
                              <p:par>
                                <p:cTn id="15" presetID="1" presetClass="entr" presetSubtype="0" fill="hold" nodeType="clickEffect">
                                  <p:stCondLst>
                                    <p:cond delay="0"/>
                                  </p:stCondLst>
                                  <p:childTnLst>
                                    <p:set>
                                      <p:cBhvr>
                                        <p:cTn id="16" dur="1" fill="hold">
                                          <p:stCondLst>
                                            <p:cond delay="0"/>
                                          </p:stCondLst>
                                        </p:cTn>
                                        <p:tgtEl>
                                          <p:spTgt spid="25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Default Desig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100000"/>
          </a:lnSpc>
          <a:spcBef>
            <a:spcPct val="0"/>
          </a:spcBef>
          <a:spcAft>
            <a:spcPct val="0"/>
          </a:spcAft>
          <a:buClrTx/>
          <a:buSzTx/>
          <a:buFontTx/>
          <a:buNone/>
          <a:tabLst/>
          <a:defRPr kumimoji="0" lang="en-US" sz="2400" b="0" i="0" u="none" strike="noStrike" cap="none" normalizeH="0" baseline="0" smtClean="0">
            <a:ln>
              <a:noFill/>
            </a:ln>
            <a:solidFill>
              <a:schemeClr val="tx1"/>
            </a:solidFill>
            <a:effectLst/>
            <a:latin typeface="Arial" pitchFamily="34" charset="0"/>
          </a:defRPr>
        </a:defPPr>
      </a:lstStyle>
    </a:lnDef>
  </a:objectDefaults>
  <a:extraClrSchemeLst>
    <a:extraClrScheme>
      <a:clrScheme name="Default Desig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Default Desig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Default Desig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Default Desig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18601</TotalTime>
  <Words>17098</Words>
  <Application>Microsoft Office PowerPoint</Application>
  <PresentationFormat>On-screen Show (4:3)</PresentationFormat>
  <Paragraphs>2196</Paragraphs>
  <Slides>179</Slides>
  <Notes>175</Notes>
  <HiddenSlides>3</HiddenSlides>
  <MMClips>0</MMClips>
  <ScaleCrop>false</ScaleCrop>
  <HeadingPairs>
    <vt:vector size="8" baseType="variant">
      <vt:variant>
        <vt:lpstr>Fonts Used</vt:lpstr>
      </vt:variant>
      <vt:variant>
        <vt:i4>12</vt:i4>
      </vt:variant>
      <vt:variant>
        <vt:lpstr>Theme</vt:lpstr>
      </vt:variant>
      <vt:variant>
        <vt:i4>1</vt:i4>
      </vt:variant>
      <vt:variant>
        <vt:lpstr>Embedded OLE Servers</vt:lpstr>
      </vt:variant>
      <vt:variant>
        <vt:i4>7</vt:i4>
      </vt:variant>
      <vt:variant>
        <vt:lpstr>Slide Titles</vt:lpstr>
      </vt:variant>
      <vt:variant>
        <vt:i4>179</vt:i4>
      </vt:variant>
    </vt:vector>
  </HeadingPairs>
  <TitlesOfParts>
    <vt:vector size="199" baseType="lpstr">
      <vt:lpstr>Arial</vt:lpstr>
      <vt:lpstr>Arial Narrow</vt:lpstr>
      <vt:lpstr>Calibri</vt:lpstr>
      <vt:lpstr>Calisto MT</vt:lpstr>
      <vt:lpstr>Courier New</vt:lpstr>
      <vt:lpstr>Helvetica 45 Light</vt:lpstr>
      <vt:lpstr>Lucida Grande</vt:lpstr>
      <vt:lpstr>Symbol</vt:lpstr>
      <vt:lpstr>Times New Roman</vt:lpstr>
      <vt:lpstr>UniversalMath1 BT</vt:lpstr>
      <vt:lpstr>WP Greek Century</vt:lpstr>
      <vt:lpstr>WP MathA</vt:lpstr>
      <vt:lpstr>Default Design</vt:lpstr>
      <vt:lpstr>MathType Equation</vt:lpstr>
      <vt:lpstr>Equation</vt:lpstr>
      <vt:lpstr>Bitmap Image</vt:lpstr>
      <vt:lpstr>Photo Editor Photo</vt:lpstr>
      <vt:lpstr>Document</vt:lpstr>
      <vt:lpstr>AutoCAD Drawing</vt:lpstr>
      <vt:lpstr>Drawing</vt:lpstr>
      <vt:lpstr>Structural Steel Design</vt:lpstr>
      <vt:lpstr>Chapter 9: Structural Steel Design</vt:lpstr>
      <vt:lpstr>STRUCTURAL STEEL DESIGN</vt:lpstr>
      <vt:lpstr>Steel Design:  Context in Provisions</vt:lpstr>
      <vt:lpstr>Seismic Resisting Systems</vt:lpstr>
      <vt:lpstr>Monotonic Stress-Strain Behavior</vt:lpstr>
      <vt:lpstr>Bending of Steel Beam</vt:lpstr>
      <vt:lpstr>Plastic Hinge Formation</vt:lpstr>
      <vt:lpstr>Cross - Section Ductility</vt:lpstr>
      <vt:lpstr>Behavior Modes For Beams</vt:lpstr>
      <vt:lpstr>Flexural Ductility of Steel Members - Practical Limits</vt:lpstr>
      <vt:lpstr>Local and Lateral Buckling</vt:lpstr>
      <vt:lpstr>Lateral Torsional Buckling</vt:lpstr>
      <vt:lpstr>Local Buckling</vt:lpstr>
      <vt:lpstr>Local Buckling continued…</vt:lpstr>
      <vt:lpstr>Width-thickness ratios</vt:lpstr>
      <vt:lpstr>Restraint</vt:lpstr>
      <vt:lpstr>Toughness and energy absorption</vt:lpstr>
      <vt:lpstr>The “k region”</vt:lpstr>
      <vt:lpstr>The “k region”</vt:lpstr>
      <vt:lpstr>Variability and predictability</vt:lpstr>
      <vt:lpstr>Expected strength</vt:lpstr>
      <vt:lpstr>Welded Beam to Column Laboratory Test - 1960s</vt:lpstr>
      <vt:lpstr>Bolted Beam to Column Laboratory Test - 1960s</vt:lpstr>
      <vt:lpstr>Pre-Northridge Standard</vt:lpstr>
      <vt:lpstr>Backing</vt:lpstr>
      <vt:lpstr>Northridge Failure</vt:lpstr>
      <vt:lpstr>Northridge Failure</vt:lpstr>
      <vt:lpstr>Bottom Flange Weld Fracture Propagating Through Column Flange and Web</vt:lpstr>
      <vt:lpstr>Beam Bottom Flange Weld Fracture Causing a Column Divot Fracture</vt:lpstr>
      <vt:lpstr>Northridge Failure</vt:lpstr>
      <vt:lpstr>Northridge Failures</vt:lpstr>
      <vt:lpstr>Flexural Mechanics at a Joint</vt:lpstr>
      <vt:lpstr>Welded Steel Frames</vt:lpstr>
      <vt:lpstr>Reduced Beam Section (RBS) Test Specimen SAC Joint Venture</vt:lpstr>
      <vt:lpstr>T-stub Beam-Column Test SAC Joint Venture</vt:lpstr>
      <vt:lpstr>T-Stub Failure Mechanisms</vt:lpstr>
      <vt:lpstr>T-Stub Connection Moment Rotation Plot</vt:lpstr>
      <vt:lpstr>Extended Moment End-Plate Connection Results</vt:lpstr>
      <vt:lpstr>Extended Moment End-Plate Connection Results</vt:lpstr>
      <vt:lpstr>Ductility of Steel Frame Joints</vt:lpstr>
      <vt:lpstr>Multistory Frame Laboratory Test</vt:lpstr>
      <vt:lpstr>Flexural Ductility Effect of Axial Load</vt:lpstr>
      <vt:lpstr>Axial Strut  Laboratory test</vt:lpstr>
      <vt:lpstr>Cross Braced Frame Laboratory test</vt:lpstr>
      <vt:lpstr>Tension Rod (Counter) Bracing Conceptual Behavior</vt:lpstr>
      <vt:lpstr>Eccentrically Braced Frame</vt:lpstr>
      <vt:lpstr>Eccentrically Braced Frame Lab test of link</vt:lpstr>
      <vt:lpstr>Steel Behavior − Summary</vt:lpstr>
      <vt:lpstr>Steel Behavior − Summary</vt:lpstr>
      <vt:lpstr>Steel Behavior − Summary</vt:lpstr>
      <vt:lpstr>Steel Behavior − Summary</vt:lpstr>
      <vt:lpstr>NEHRP Recommended Provisions Steel Design</vt:lpstr>
      <vt:lpstr>Steel Design Specifications</vt:lpstr>
      <vt:lpstr>Using Reference Standards Structural Steel</vt:lpstr>
      <vt:lpstr>Cold Formed Steel Standard</vt:lpstr>
      <vt:lpstr>Other Steel Members</vt:lpstr>
      <vt:lpstr>NEHRP Recommended Provisions Steel Design</vt:lpstr>
      <vt:lpstr>Steel Moment Frame Requirements</vt:lpstr>
      <vt:lpstr>Moment frames</vt:lpstr>
      <vt:lpstr>Steel Moment Frame Connections</vt:lpstr>
      <vt:lpstr>Panel Zones</vt:lpstr>
      <vt:lpstr>Panel zone strength</vt:lpstr>
      <vt:lpstr>Panel zone strength</vt:lpstr>
      <vt:lpstr>Steel Moment Frames</vt:lpstr>
      <vt:lpstr>Steel Moment Frames</vt:lpstr>
      <vt:lpstr>Prequalified Connections</vt:lpstr>
      <vt:lpstr>Reduced Beam Section (RBS)</vt:lpstr>
      <vt:lpstr>Reduced beam section</vt:lpstr>
      <vt:lpstr>Bolted End Plate</vt:lpstr>
      <vt:lpstr>Bolted end plate</vt:lpstr>
      <vt:lpstr>Welded unreinforced flange, welded web (WUF-W)</vt:lpstr>
      <vt:lpstr>WUF-W</vt:lpstr>
      <vt:lpstr>Bolted Flange Plates</vt:lpstr>
      <vt:lpstr>Bolted flange plate</vt:lpstr>
      <vt:lpstr>Bolted flange plate</vt:lpstr>
      <vt:lpstr>Kaiser Bolted Bracket</vt:lpstr>
      <vt:lpstr>Kaiser Bolted bracket</vt:lpstr>
      <vt:lpstr>CONXL (ConXtech)</vt:lpstr>
      <vt:lpstr>CONXL (ConXtech)</vt:lpstr>
      <vt:lpstr>Welded Flange Plates  (not prequalified)</vt:lpstr>
      <vt:lpstr>Free Flange Connection  (not prequalified)</vt:lpstr>
      <vt:lpstr>Excellent Moment Frame Behavior</vt:lpstr>
      <vt:lpstr>Excellent Moment Frame Behavior</vt:lpstr>
      <vt:lpstr>Excellent Moment Frame Behavior</vt:lpstr>
      <vt:lpstr>NEHRP Recommended Provisions Steel Design</vt:lpstr>
      <vt:lpstr>Concentrically Braced Frames Basic Configurations</vt:lpstr>
      <vt:lpstr>Braced Frame Under Construction</vt:lpstr>
      <vt:lpstr>Braced Frame Under Construction</vt:lpstr>
      <vt:lpstr>Concentrically Braced Frames</vt:lpstr>
      <vt:lpstr>Concentrically braced frames</vt:lpstr>
      <vt:lpstr>Brace cyclic behavior</vt:lpstr>
      <vt:lpstr>Concentrically Braced Frames</vt:lpstr>
      <vt:lpstr>Concentrically Braced Frames Special and Ordinary</vt:lpstr>
      <vt:lpstr>Concentrically Braced Frames Special and Ordinary</vt:lpstr>
      <vt:lpstr>Concentrically Braced Frames Special concentrically braced frames</vt:lpstr>
      <vt:lpstr>Concentrically Braced Frames</vt:lpstr>
      <vt:lpstr>Concentrically Braced Frames</vt:lpstr>
      <vt:lpstr>Plastic mechanism analyses</vt:lpstr>
      <vt:lpstr>Plastic mechanism analyses</vt:lpstr>
      <vt:lpstr>Plastic mechanism analyses</vt:lpstr>
      <vt:lpstr>Eccentrically Braced Frames</vt:lpstr>
      <vt:lpstr>Eccentrically braced frames</vt:lpstr>
      <vt:lpstr>Buckling-Restrained Braced Frames (BRBFs)</vt:lpstr>
      <vt:lpstr>Buckling-Restrained Braced Frames (BRBFs)</vt:lpstr>
      <vt:lpstr>Buckling-Restrained Braced Frames (BRBFs)</vt:lpstr>
      <vt:lpstr>Buckling-Restrained Braced Frames (BRBFs)</vt:lpstr>
      <vt:lpstr>Buckling-Restrained Braced Frames (BRBFs)</vt:lpstr>
      <vt:lpstr>Brace Behavior Under Cyclic Axial Loading</vt:lpstr>
      <vt:lpstr>Brace Behavior Under Cyclic Axial Loading</vt:lpstr>
      <vt:lpstr>Bracing Configurations for BRBFs</vt:lpstr>
      <vt:lpstr>Preliminary Design of Braces</vt:lpstr>
      <vt:lpstr>Preliminary Design of Braces</vt:lpstr>
      <vt:lpstr>Buckling restrained braced frames</vt:lpstr>
      <vt:lpstr>NEHRP Recommended Provisions Steel Design</vt:lpstr>
      <vt:lpstr>Special Truss Moment Frame</vt:lpstr>
      <vt:lpstr>Special Truss Moment Frame</vt:lpstr>
      <vt:lpstr>Special Truss Moment Frame</vt:lpstr>
      <vt:lpstr>Special Truss Moment Frame</vt:lpstr>
      <vt:lpstr>Special Truss Moment Frame</vt:lpstr>
      <vt:lpstr>General Seismic Detailing</vt:lpstr>
      <vt:lpstr>General Seismic Detailing</vt:lpstr>
      <vt:lpstr>Welded Shear Studs</vt:lpstr>
      <vt:lpstr>Shear Stud Strength - AISC  Specification</vt:lpstr>
      <vt:lpstr>Qn = 0.5 Asc ( fc’ Ec)1/2  Rg Rp Asc Fu Rg = stud group adjustment factor</vt:lpstr>
      <vt:lpstr>Qn = 0.5 Asc ( fc’ Ec)1/2  Rg Rp Asc Fu Rp = stud position adjustment factor </vt:lpstr>
      <vt:lpstr>Quality and Welding</vt:lpstr>
      <vt:lpstr>Quality and Welding</vt:lpstr>
      <vt:lpstr>Q5.1.  Visual Welding Inspection</vt:lpstr>
      <vt:lpstr>Q5.1.  Visual Welding Inspection</vt:lpstr>
      <vt:lpstr>Q5.1.  Visual Welding Inspection</vt:lpstr>
      <vt:lpstr>Q5.3.  Inspection of Bolting</vt:lpstr>
      <vt:lpstr>Q5.3.  Inspection of Bolting</vt:lpstr>
      <vt:lpstr>Q5.4.  Other Inspections </vt:lpstr>
      <vt:lpstr> AISC 341 QA</vt:lpstr>
      <vt:lpstr>Inspection and Testing Base Metal Testing</vt:lpstr>
      <vt:lpstr> AISC 341 QA</vt:lpstr>
      <vt:lpstr>Inspection and Testing Shop Certification</vt:lpstr>
      <vt:lpstr>NEHRP Recommended Provisions Steel Design</vt:lpstr>
      <vt:lpstr>Questions</vt:lpstr>
      <vt:lpstr>Chapter 9: Structural Steel Design</vt:lpstr>
      <vt:lpstr>Chapter 9: Structural Steel Design</vt:lpstr>
      <vt:lpstr>Special Moment Frames Seven Story Office Building, Los Angeles</vt:lpstr>
      <vt:lpstr>Special Moment Frame Example</vt:lpstr>
      <vt:lpstr>Special Moment Frames Plan of Building</vt:lpstr>
      <vt:lpstr>Special Moment Frames Elevation of Building</vt:lpstr>
      <vt:lpstr>Special Moment Frames Perimeter Moment Frames with RBS</vt:lpstr>
      <vt:lpstr>Special Moment Frames</vt:lpstr>
      <vt:lpstr>Special Moment Frames</vt:lpstr>
      <vt:lpstr>Special Moment Frames</vt:lpstr>
      <vt:lpstr>SMF Example – Preliminary Member Sizes</vt:lpstr>
      <vt:lpstr>SMF Example – Check Member Local Stability</vt:lpstr>
      <vt:lpstr>SMF Example – RBS Details</vt:lpstr>
      <vt:lpstr>SMF Example – Check Deflection and Drift</vt:lpstr>
      <vt:lpstr>SMF Example – Check Deflection and Drift</vt:lpstr>
      <vt:lpstr>SMF Example – Check Torsional Amplification</vt:lpstr>
      <vt:lpstr>SMF Example – Member Design NEHRP Guide </vt:lpstr>
      <vt:lpstr>SMF Example – Column-Beam Moment Ratio</vt:lpstr>
      <vt:lpstr>SMF Example – Column-Beam Moment Ratio</vt:lpstr>
      <vt:lpstr>SMF Example – Column-Beam Moment Ratio</vt:lpstr>
      <vt:lpstr>SMF Example – Column-Beam Moment Ratio</vt:lpstr>
      <vt:lpstr>SMF Example – Panel Zone Check</vt:lpstr>
      <vt:lpstr>SMF Example – Panel Zone Check</vt:lpstr>
      <vt:lpstr>SMF Example – Connection Configuration</vt:lpstr>
      <vt:lpstr>SMF Example – Connection Configuration</vt:lpstr>
      <vt:lpstr>Special Moment Frames Summary</vt:lpstr>
      <vt:lpstr>Chapter 9: Structural Steel Design</vt:lpstr>
      <vt:lpstr>Special Concentrically Braced Frame Example  Seven Story Office Building, Los Angeles</vt:lpstr>
      <vt:lpstr>Concentrically Braced Frame Example</vt:lpstr>
      <vt:lpstr>E-W Direction Framing and Preliminary Member Sizes</vt:lpstr>
      <vt:lpstr>N-S Direction Framing and Preliminary Member Sizes</vt:lpstr>
      <vt:lpstr>CBF Example</vt:lpstr>
      <vt:lpstr>CBFF Example – Check Deflection and Drift</vt:lpstr>
      <vt:lpstr>CBF Example – Connection Detail</vt:lpstr>
      <vt:lpstr>Chapter 9: Structural Steel Design</vt:lpstr>
      <vt:lpstr>Steel Diaphragm Example</vt:lpstr>
      <vt:lpstr>Steel Deck Diaphragm Example</vt:lpstr>
      <vt:lpstr>Questions</vt:lpstr>
      <vt:lpstr>DISCLAIMER</vt:lpstr>
    </vt:vector>
  </TitlesOfParts>
  <Company>Dell Computer Corporation</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No Slide Title</dc:title>
  <dc:creator>Finley A. Charney</dc:creator>
  <cp:lastModifiedBy>Maria Mulé</cp:lastModifiedBy>
  <cp:revision>316</cp:revision>
  <cp:lastPrinted>1998-07-06T16:25:22Z</cp:lastPrinted>
  <dcterms:created xsi:type="dcterms:W3CDTF">1998-06-02T20:38:30Z</dcterms:created>
  <dcterms:modified xsi:type="dcterms:W3CDTF">2016-10-11T15:02:28Z</dcterms:modified>
</cp:coreProperties>
</file>